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6" r:id="rId2"/>
  </p:sldIdLst>
  <p:sldSz cx="12801600" cy="9601200" type="A3"/>
  <p:notesSz cx="6807200" cy="9939338"/>
  <p:defaultTextStyle>
    <a:defPPr>
      <a:defRPr lang="ja-JP"/>
    </a:defPPr>
    <a:lvl1pPr algn="l" defTabSz="1279525" rtl="0" fontAlgn="base">
      <a:spcBef>
        <a:spcPct val="0"/>
      </a:spcBef>
      <a:spcAft>
        <a:spcPct val="0"/>
      </a:spcAft>
      <a:defRPr kumimoji="1" sz="2500" kern="1200">
        <a:solidFill>
          <a:schemeClr val="tx1"/>
        </a:solidFill>
        <a:latin typeface="Arial" charset="0"/>
        <a:ea typeface="ＭＳ Ｐゴシック" charset="-128"/>
        <a:cs typeface="+mn-cs"/>
      </a:defRPr>
    </a:lvl1pPr>
    <a:lvl2pPr marL="639763" indent="-182563" algn="l" defTabSz="1279525" rtl="0" fontAlgn="base">
      <a:spcBef>
        <a:spcPct val="0"/>
      </a:spcBef>
      <a:spcAft>
        <a:spcPct val="0"/>
      </a:spcAft>
      <a:defRPr kumimoji="1" sz="2500" kern="1200">
        <a:solidFill>
          <a:schemeClr val="tx1"/>
        </a:solidFill>
        <a:latin typeface="Arial" charset="0"/>
        <a:ea typeface="ＭＳ Ｐゴシック" charset="-128"/>
        <a:cs typeface="+mn-cs"/>
      </a:defRPr>
    </a:lvl2pPr>
    <a:lvl3pPr marL="1279525" indent="-365125" algn="l" defTabSz="1279525" rtl="0" fontAlgn="base">
      <a:spcBef>
        <a:spcPct val="0"/>
      </a:spcBef>
      <a:spcAft>
        <a:spcPct val="0"/>
      </a:spcAft>
      <a:defRPr kumimoji="1" sz="2500" kern="1200">
        <a:solidFill>
          <a:schemeClr val="tx1"/>
        </a:solidFill>
        <a:latin typeface="Arial" charset="0"/>
        <a:ea typeface="ＭＳ Ｐゴシック" charset="-128"/>
        <a:cs typeface="+mn-cs"/>
      </a:defRPr>
    </a:lvl3pPr>
    <a:lvl4pPr marL="1919288" indent="-547688" algn="l" defTabSz="1279525" rtl="0" fontAlgn="base">
      <a:spcBef>
        <a:spcPct val="0"/>
      </a:spcBef>
      <a:spcAft>
        <a:spcPct val="0"/>
      </a:spcAft>
      <a:defRPr kumimoji="1" sz="2500" kern="1200">
        <a:solidFill>
          <a:schemeClr val="tx1"/>
        </a:solidFill>
        <a:latin typeface="Arial" charset="0"/>
        <a:ea typeface="ＭＳ Ｐゴシック" charset="-128"/>
        <a:cs typeface="+mn-cs"/>
      </a:defRPr>
    </a:lvl4pPr>
    <a:lvl5pPr marL="2559050" indent="-730250" algn="l" defTabSz="1279525" rtl="0" fontAlgn="base">
      <a:spcBef>
        <a:spcPct val="0"/>
      </a:spcBef>
      <a:spcAft>
        <a:spcPct val="0"/>
      </a:spcAft>
      <a:defRPr kumimoji="1" sz="2500" kern="1200">
        <a:solidFill>
          <a:schemeClr val="tx1"/>
        </a:solidFill>
        <a:latin typeface="Arial" charset="0"/>
        <a:ea typeface="ＭＳ Ｐゴシック" charset="-128"/>
        <a:cs typeface="+mn-cs"/>
      </a:defRPr>
    </a:lvl5pPr>
    <a:lvl6pPr marL="2286000" algn="l" defTabSz="914400" rtl="0" eaLnBrk="1" latinLnBrk="0" hangingPunct="1">
      <a:defRPr kumimoji="1" sz="2500" kern="1200">
        <a:solidFill>
          <a:schemeClr val="tx1"/>
        </a:solidFill>
        <a:latin typeface="Arial" charset="0"/>
        <a:ea typeface="ＭＳ Ｐゴシック" charset="-128"/>
        <a:cs typeface="+mn-cs"/>
      </a:defRPr>
    </a:lvl6pPr>
    <a:lvl7pPr marL="2743200" algn="l" defTabSz="914400" rtl="0" eaLnBrk="1" latinLnBrk="0" hangingPunct="1">
      <a:defRPr kumimoji="1" sz="2500" kern="1200">
        <a:solidFill>
          <a:schemeClr val="tx1"/>
        </a:solidFill>
        <a:latin typeface="Arial" charset="0"/>
        <a:ea typeface="ＭＳ Ｐゴシック" charset="-128"/>
        <a:cs typeface="+mn-cs"/>
      </a:defRPr>
    </a:lvl7pPr>
    <a:lvl8pPr marL="3200400" algn="l" defTabSz="914400" rtl="0" eaLnBrk="1" latinLnBrk="0" hangingPunct="1">
      <a:defRPr kumimoji="1" sz="2500" kern="1200">
        <a:solidFill>
          <a:schemeClr val="tx1"/>
        </a:solidFill>
        <a:latin typeface="Arial" charset="0"/>
        <a:ea typeface="ＭＳ Ｐゴシック" charset="-128"/>
        <a:cs typeface="+mn-cs"/>
      </a:defRPr>
    </a:lvl8pPr>
    <a:lvl9pPr marL="3657600" algn="l" defTabSz="914400" rtl="0" eaLnBrk="1" latinLnBrk="0" hangingPunct="1">
      <a:defRPr kumimoji="1" sz="2500"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0000FF"/>
    <a:srgbClr val="FFFF99"/>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6583" autoAdjust="0"/>
  </p:normalViewPr>
  <p:slideViewPr>
    <p:cSldViewPr>
      <p:cViewPr>
        <p:scale>
          <a:sx n="100" d="100"/>
          <a:sy n="100" d="100"/>
        </p:scale>
        <p:origin x="300" y="-72"/>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49787" cy="496571"/>
          </a:xfrm>
          <a:prstGeom prst="rect">
            <a:avLst/>
          </a:prstGeom>
          <a:noFill/>
          <a:ln w="9525">
            <a:noFill/>
            <a:miter lim="800000"/>
            <a:headEnd/>
            <a:tailEnd/>
          </a:ln>
          <a:effectLst/>
        </p:spPr>
        <p:txBody>
          <a:bodyPr vert="horz" wrap="square" lIns="91120" tIns="45560" rIns="91120" bIns="45560" numCol="1" anchor="t" anchorCtr="0" compatLnSpc="1">
            <a:prstTxWarp prst="textNoShape">
              <a:avLst/>
            </a:prstTxWarp>
          </a:bodyPr>
          <a:lstStyle>
            <a:lvl1pPr>
              <a:defRPr sz="1200">
                <a:latin typeface="Calibri" pitchFamily="34" charset="0"/>
              </a:defRPr>
            </a:lvl1pPr>
          </a:lstStyle>
          <a:p>
            <a:endParaRPr lang="en-US" altLang="ja-JP"/>
          </a:p>
        </p:txBody>
      </p:sp>
      <p:sp>
        <p:nvSpPr>
          <p:cNvPr id="15363" name="Rectangle 3"/>
          <p:cNvSpPr>
            <a:spLocks noGrp="1" noChangeArrowheads="1"/>
          </p:cNvSpPr>
          <p:nvPr>
            <p:ph type="dt" idx="1"/>
          </p:nvPr>
        </p:nvSpPr>
        <p:spPr bwMode="auto">
          <a:xfrm>
            <a:off x="3855838" y="0"/>
            <a:ext cx="2949787" cy="496571"/>
          </a:xfrm>
          <a:prstGeom prst="rect">
            <a:avLst/>
          </a:prstGeom>
          <a:noFill/>
          <a:ln w="9525">
            <a:noFill/>
            <a:miter lim="800000"/>
            <a:headEnd/>
            <a:tailEnd/>
          </a:ln>
          <a:effectLst/>
        </p:spPr>
        <p:txBody>
          <a:bodyPr vert="horz" wrap="square" lIns="91120" tIns="45560" rIns="91120" bIns="45560" numCol="1" anchor="t" anchorCtr="0" compatLnSpc="1">
            <a:prstTxWarp prst="textNoShape">
              <a:avLst/>
            </a:prstTxWarp>
          </a:bodyPr>
          <a:lstStyle>
            <a:lvl1pPr algn="r">
              <a:defRPr sz="1200">
                <a:latin typeface="Calibri" pitchFamily="34" charset="0"/>
              </a:defRPr>
            </a:lvl1pPr>
          </a:lstStyle>
          <a:p>
            <a:fld id="{B9BF0D00-A7E0-4199-8A2B-493412573ABF}" type="datetimeFigureOut">
              <a:rPr lang="ja-JP" altLang="en-US"/>
              <a:pPr/>
              <a:t>2016/6/10</a:t>
            </a:fld>
            <a:endParaRPr lang="en-US" altLang="ja-JP"/>
          </a:p>
        </p:txBody>
      </p:sp>
      <p:sp>
        <p:nvSpPr>
          <p:cNvPr id="15364" name="Rectangle 4"/>
          <p:cNvSpPr>
            <a:spLocks noGrp="1" noRot="1" noChangeAspect="1" noChangeArrowheads="1" noTextEdit="1"/>
          </p:cNvSpPr>
          <p:nvPr>
            <p:ph type="sldImg" idx="2"/>
          </p:nvPr>
        </p:nvSpPr>
        <p:spPr bwMode="auto">
          <a:xfrm>
            <a:off x="920750" y="746125"/>
            <a:ext cx="4965700" cy="3725863"/>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680720" y="4721384"/>
            <a:ext cx="5445760" cy="4472306"/>
          </a:xfrm>
          <a:prstGeom prst="rect">
            <a:avLst/>
          </a:prstGeom>
          <a:noFill/>
          <a:ln w="9525">
            <a:noFill/>
            <a:miter lim="800000"/>
            <a:headEnd/>
            <a:tailEnd/>
          </a:ln>
          <a:effectLst/>
        </p:spPr>
        <p:txBody>
          <a:bodyPr vert="horz" wrap="square" lIns="91120" tIns="45560" rIns="91120" bIns="4556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5366" name="Rectangle 6"/>
          <p:cNvSpPr>
            <a:spLocks noGrp="1" noChangeArrowheads="1"/>
          </p:cNvSpPr>
          <p:nvPr>
            <p:ph type="ftr" sz="quarter" idx="4"/>
          </p:nvPr>
        </p:nvSpPr>
        <p:spPr bwMode="auto">
          <a:xfrm>
            <a:off x="0" y="9441182"/>
            <a:ext cx="2949787" cy="496570"/>
          </a:xfrm>
          <a:prstGeom prst="rect">
            <a:avLst/>
          </a:prstGeom>
          <a:noFill/>
          <a:ln w="9525">
            <a:noFill/>
            <a:miter lim="800000"/>
            <a:headEnd/>
            <a:tailEnd/>
          </a:ln>
          <a:effectLst/>
        </p:spPr>
        <p:txBody>
          <a:bodyPr vert="horz" wrap="square" lIns="91120" tIns="45560" rIns="91120" bIns="45560" numCol="1" anchor="b" anchorCtr="0" compatLnSpc="1">
            <a:prstTxWarp prst="textNoShape">
              <a:avLst/>
            </a:prstTxWarp>
          </a:bodyPr>
          <a:lstStyle>
            <a:lvl1pPr>
              <a:defRPr sz="1200">
                <a:latin typeface="Calibri" pitchFamily="34" charset="0"/>
              </a:defRPr>
            </a:lvl1pPr>
          </a:lstStyle>
          <a:p>
            <a:endParaRPr lang="en-US" altLang="ja-JP"/>
          </a:p>
        </p:txBody>
      </p:sp>
      <p:sp>
        <p:nvSpPr>
          <p:cNvPr id="15367" name="Rectangle 7"/>
          <p:cNvSpPr>
            <a:spLocks noGrp="1" noChangeArrowheads="1"/>
          </p:cNvSpPr>
          <p:nvPr>
            <p:ph type="sldNum" sz="quarter" idx="5"/>
          </p:nvPr>
        </p:nvSpPr>
        <p:spPr bwMode="auto">
          <a:xfrm>
            <a:off x="3855838" y="9441182"/>
            <a:ext cx="2949787" cy="496570"/>
          </a:xfrm>
          <a:prstGeom prst="rect">
            <a:avLst/>
          </a:prstGeom>
          <a:noFill/>
          <a:ln w="9525">
            <a:noFill/>
            <a:miter lim="800000"/>
            <a:headEnd/>
            <a:tailEnd/>
          </a:ln>
          <a:effectLst/>
        </p:spPr>
        <p:txBody>
          <a:bodyPr vert="horz" wrap="square" lIns="91120" tIns="45560" rIns="91120" bIns="45560" numCol="1" anchor="b" anchorCtr="0" compatLnSpc="1">
            <a:prstTxWarp prst="textNoShape">
              <a:avLst/>
            </a:prstTxWarp>
          </a:bodyPr>
          <a:lstStyle>
            <a:lvl1pPr algn="r">
              <a:defRPr sz="1200">
                <a:latin typeface="Calibri" pitchFamily="34" charset="0"/>
              </a:defRPr>
            </a:lvl1pPr>
          </a:lstStyle>
          <a:p>
            <a:fld id="{5AAA8660-73D4-4D53-9249-DF02BC39BAF9}" type="slidenum">
              <a:rPr lang="ja-JP" altLang="en-US"/>
              <a:pPr/>
              <a:t>‹#›</a:t>
            </a:fld>
            <a:endParaRPr lang="en-US" altLang="ja-JP"/>
          </a:p>
        </p:txBody>
      </p:sp>
    </p:spTree>
    <p:extLst>
      <p:ext uri="{BB962C8B-B14F-4D97-AF65-F5344CB8AC3E}">
        <p14:creationId xmlns:p14="http://schemas.microsoft.com/office/powerpoint/2010/main" val="323695488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Calibri" pitchFamily="34" charset="0"/>
        <a:ea typeface="ＭＳ Ｐゴシック" charset="-128"/>
        <a:cs typeface="+mn-cs"/>
      </a:defRPr>
    </a:lvl1pPr>
    <a:lvl2pPr marL="457200" algn="l" rtl="0" fontAlgn="base">
      <a:spcBef>
        <a:spcPct val="30000"/>
      </a:spcBef>
      <a:spcAft>
        <a:spcPct val="0"/>
      </a:spcAft>
      <a:defRPr kumimoji="1" sz="1200" kern="1200">
        <a:solidFill>
          <a:schemeClr val="tx1"/>
        </a:solidFill>
        <a:latin typeface="Calibri" pitchFamily="34" charset="0"/>
        <a:ea typeface="ＭＳ Ｐゴシック" charset="-128"/>
        <a:cs typeface="+mn-cs"/>
      </a:defRPr>
    </a:lvl2pPr>
    <a:lvl3pPr marL="914400" algn="l" rtl="0" fontAlgn="base">
      <a:spcBef>
        <a:spcPct val="30000"/>
      </a:spcBef>
      <a:spcAft>
        <a:spcPct val="0"/>
      </a:spcAft>
      <a:defRPr kumimoji="1" sz="1200" kern="1200">
        <a:solidFill>
          <a:schemeClr val="tx1"/>
        </a:solidFill>
        <a:latin typeface="Calibri" pitchFamily="34" charset="0"/>
        <a:ea typeface="ＭＳ Ｐゴシック" charset="-128"/>
        <a:cs typeface="+mn-cs"/>
      </a:defRPr>
    </a:lvl3pPr>
    <a:lvl4pPr marL="1371600" algn="l" rtl="0" fontAlgn="base">
      <a:spcBef>
        <a:spcPct val="30000"/>
      </a:spcBef>
      <a:spcAft>
        <a:spcPct val="0"/>
      </a:spcAft>
      <a:defRPr kumimoji="1" sz="1200" kern="1200">
        <a:solidFill>
          <a:schemeClr val="tx1"/>
        </a:solidFill>
        <a:latin typeface="Calibri" pitchFamily="34" charset="0"/>
        <a:ea typeface="ＭＳ Ｐゴシック" charset="-128"/>
        <a:cs typeface="+mn-cs"/>
      </a:defRPr>
    </a:lvl4pPr>
    <a:lvl5pPr marL="1828800" algn="l" rtl="0" fontAlgn="base">
      <a:spcBef>
        <a:spcPct val="30000"/>
      </a:spcBef>
      <a:spcAft>
        <a:spcPct val="0"/>
      </a:spcAft>
      <a:defRPr kumimoji="1" sz="1200" kern="1200">
        <a:solidFill>
          <a:schemeClr val="tx1"/>
        </a:solidFill>
        <a:latin typeface="Calibri" pitchFamily="34" charset="0"/>
        <a:ea typeface="ＭＳ Ｐゴシック"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p:txBody>
          <a:bodyPr/>
          <a:lstStyle/>
          <a:p>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1" y="2982598"/>
            <a:ext cx="10881360" cy="205803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920241"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lang="ja-JP" altLang="en-US" smtClean="0"/>
              <a:t>マスター サブタイトルの書式設定</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9E79B633-C27B-47F2-89DA-A8E9C0D71880}" type="datetimeFigureOut">
              <a:rPr lang="ja-JP" altLang="en-US"/>
              <a:pPr>
                <a:defRPr/>
              </a:pPr>
              <a:t>2016/6/10</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82A0BF6B-C23A-44B1-BF1F-B6DAECA94A4B}"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2FBC0B53-C38C-4E03-ABA6-3578E7FEC88A}" type="datetimeFigureOut">
              <a:rPr lang="ja-JP" altLang="en-US"/>
              <a:pPr>
                <a:defRPr/>
              </a:pPr>
              <a:t>2016/6/10</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59D31EEB-2B5F-4113-A868-984AAAC1BC9A}"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2994959" y="537847"/>
            <a:ext cx="4031615" cy="11470323"/>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895668" y="537847"/>
            <a:ext cx="11885930" cy="11470323"/>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E0243E4D-565E-4811-92D5-CAD21B72B8F8}" type="datetimeFigureOut">
              <a:rPr lang="ja-JP" altLang="en-US"/>
              <a:pPr>
                <a:defRPr/>
              </a:pPr>
              <a:t>2016/6/10</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2FB8C6AA-34D7-4AC5-88B8-E72DF55ABF4C}"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E7F39DCA-B6CE-416E-9913-D6A8E1A9AFAE}" type="datetimeFigureOut">
              <a:rPr lang="ja-JP" altLang="en-US"/>
              <a:pPr>
                <a:defRPr/>
              </a:pPr>
              <a:t>2016/6/10</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685DF8AF-F860-4579-B071-D45D5D07CAA4}"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9" y="6169663"/>
            <a:ext cx="10881360" cy="1906905"/>
          </a:xfrm>
        </p:spPr>
        <p:txBody>
          <a:bodyPr anchor="t"/>
          <a:lstStyle>
            <a:lvl1pPr algn="l">
              <a:defRPr sz="56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1011239"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A05C347A-D9D4-413D-8F18-515760F5982D}" type="datetimeFigureOut">
              <a:rPr lang="ja-JP" altLang="en-US"/>
              <a:pPr>
                <a:defRPr/>
              </a:pPr>
              <a:t>2016/6/10</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BBF2AC61-EB92-4BCD-A6E3-891EE8928B24}"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895669" y="3135948"/>
            <a:ext cx="7958772"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9067801" y="3135948"/>
            <a:ext cx="7958773"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3"/>
          <p:cNvSpPr>
            <a:spLocks noGrp="1"/>
          </p:cNvSpPr>
          <p:nvPr>
            <p:ph type="dt" sz="half" idx="10"/>
          </p:nvPr>
        </p:nvSpPr>
        <p:spPr/>
        <p:txBody>
          <a:bodyPr/>
          <a:lstStyle>
            <a:lvl1pPr>
              <a:defRPr/>
            </a:lvl1pPr>
          </a:lstStyle>
          <a:p>
            <a:pPr>
              <a:defRPr/>
            </a:pPr>
            <a:fld id="{8B21A5FD-C68A-460D-989E-0148C09E5DD1}" type="datetimeFigureOut">
              <a:rPr lang="ja-JP" altLang="en-US"/>
              <a:pPr>
                <a:defRPr/>
              </a:pPr>
              <a:t>2016/6/10</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650C908E-D42C-4F25-9679-F6DA22EA417C}"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0" y="384493"/>
            <a:ext cx="11521440" cy="16002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40081" y="2149160"/>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640081" y="3044826"/>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6503037" y="2149160"/>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6503037" y="3044826"/>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3"/>
          <p:cNvSpPr>
            <a:spLocks noGrp="1"/>
          </p:cNvSpPr>
          <p:nvPr>
            <p:ph type="dt" sz="half" idx="10"/>
          </p:nvPr>
        </p:nvSpPr>
        <p:spPr/>
        <p:txBody>
          <a:bodyPr/>
          <a:lstStyle>
            <a:lvl1pPr>
              <a:defRPr/>
            </a:lvl1pPr>
          </a:lstStyle>
          <a:p>
            <a:pPr>
              <a:defRPr/>
            </a:pPr>
            <a:fld id="{B4A34536-B011-4345-936D-164557677061}" type="datetimeFigureOut">
              <a:rPr lang="ja-JP" altLang="en-US"/>
              <a:pPr>
                <a:defRPr/>
              </a:pPr>
              <a:t>2016/6/10</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E423E726-A99F-4113-85C7-CD268A69119D}"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3"/>
          <p:cNvSpPr>
            <a:spLocks noGrp="1"/>
          </p:cNvSpPr>
          <p:nvPr>
            <p:ph type="dt" sz="half" idx="10"/>
          </p:nvPr>
        </p:nvSpPr>
        <p:spPr/>
        <p:txBody>
          <a:bodyPr/>
          <a:lstStyle>
            <a:lvl1pPr>
              <a:defRPr/>
            </a:lvl1pPr>
          </a:lstStyle>
          <a:p>
            <a:pPr>
              <a:defRPr/>
            </a:pPr>
            <a:fld id="{5A7A844D-896B-4284-8D4A-7B33446171AB}" type="datetimeFigureOut">
              <a:rPr lang="ja-JP" altLang="en-US"/>
              <a:pPr>
                <a:defRPr/>
              </a:pPr>
              <a:t>2016/6/10</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3FBC7BFA-C218-47DE-A0ED-A7F06143B5DB}"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6A99FEA3-BF6C-4322-AC9F-E23596D6C232}" type="datetimeFigureOut">
              <a:rPr lang="ja-JP" altLang="en-US"/>
              <a:pPr>
                <a:defRPr/>
              </a:pPr>
              <a:t>2016/6/10</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8533E692-9DCC-4F4D-95F4-F368D0F7A4FA}"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5005071"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ja-JP" altLang="en-US" smtClean="0"/>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7848165B-2593-444C-BB29-2A93E547AB3D}" type="datetimeFigureOut">
              <a:rPr lang="ja-JP" altLang="en-US"/>
              <a:pPr>
                <a:defRPr/>
              </a:pPr>
              <a:t>2016/6/10</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0F2F8C9E-8846-4418-A942-E914A1BE772A}"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2"/>
            <a:ext cx="7680960" cy="793433"/>
          </a:xfrm>
        </p:spPr>
        <p:txBody>
          <a:bodyPr anchor="b"/>
          <a:lstStyle>
            <a:lvl1pPr algn="l">
              <a:defRPr sz="28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2509203" y="857885"/>
            <a:ext cx="7680960" cy="5760720"/>
          </a:xfrm>
        </p:spPr>
        <p:txBody>
          <a:bodyPr rtlCol="0">
            <a:normAutofit/>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pPr lvl="0"/>
            <a:endParaRPr lang="ja-JP" altLang="en-US" noProof="0"/>
          </a:p>
        </p:txBody>
      </p:sp>
      <p:sp>
        <p:nvSpPr>
          <p:cNvPr id="4" name="テキスト プレースホルダー 3"/>
          <p:cNvSpPr>
            <a:spLocks noGrp="1"/>
          </p:cNvSpPr>
          <p:nvPr>
            <p:ph type="body" sz="half" idx="2"/>
          </p:nvPr>
        </p:nvSpPr>
        <p:spPr>
          <a:xfrm>
            <a:off x="2509203" y="7514275"/>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ja-JP" altLang="en-US" smtClean="0"/>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A54F7F45-0F31-4C73-8C5A-B6F6B037EED7}" type="datetimeFigureOut">
              <a:rPr lang="ja-JP" altLang="en-US"/>
              <a:pPr>
                <a:defRPr/>
              </a:pPr>
              <a:t>2016/6/10</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EC49588F-3934-462F-9F9C-00C163549AED}"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338" name="タイトル プレースホルダー 1"/>
          <p:cNvSpPr>
            <a:spLocks noGrp="1"/>
          </p:cNvSpPr>
          <p:nvPr>
            <p:ph type="title"/>
          </p:nvPr>
        </p:nvSpPr>
        <p:spPr bwMode="auto">
          <a:xfrm>
            <a:off x="639763" y="384175"/>
            <a:ext cx="11522075" cy="1600200"/>
          </a:xfrm>
          <a:prstGeom prst="rect">
            <a:avLst/>
          </a:prstGeom>
          <a:noFill/>
          <a:ln w="9525">
            <a:noFill/>
            <a:miter lim="800000"/>
            <a:headEnd/>
            <a:tailEnd/>
          </a:ln>
        </p:spPr>
        <p:txBody>
          <a:bodyPr vert="horz" wrap="square" lIns="128016" tIns="64008" rIns="128016" bIns="64008" numCol="1" anchor="ctr" anchorCtr="0" compatLnSpc="1">
            <a:prstTxWarp prst="textNoShape">
              <a:avLst/>
            </a:prstTxWarp>
          </a:bodyPr>
          <a:lstStyle/>
          <a:p>
            <a:pPr lvl="0"/>
            <a:r>
              <a:rPr lang="ja-JP" altLang="en-US" smtClean="0"/>
              <a:t>マスター タイトルの書式設定</a:t>
            </a:r>
          </a:p>
        </p:txBody>
      </p:sp>
      <p:sp>
        <p:nvSpPr>
          <p:cNvPr id="14339" name="テキスト プレースホルダー 2"/>
          <p:cNvSpPr>
            <a:spLocks noGrp="1"/>
          </p:cNvSpPr>
          <p:nvPr>
            <p:ph type="body" idx="1"/>
          </p:nvPr>
        </p:nvSpPr>
        <p:spPr bwMode="auto">
          <a:xfrm>
            <a:off x="639763" y="2239963"/>
            <a:ext cx="11522075" cy="6337300"/>
          </a:xfrm>
          <a:prstGeom prst="rect">
            <a:avLst/>
          </a:prstGeom>
          <a:noFill/>
          <a:ln w="9525">
            <a:noFill/>
            <a:miter lim="800000"/>
            <a:headEnd/>
            <a:tailEnd/>
          </a:ln>
        </p:spPr>
        <p:txBody>
          <a:bodyPr vert="horz" wrap="square" lIns="128016" tIns="64008" rIns="128016" bIns="64008"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ー 3"/>
          <p:cNvSpPr>
            <a:spLocks noGrp="1"/>
          </p:cNvSpPr>
          <p:nvPr>
            <p:ph type="dt" sz="half" idx="2"/>
          </p:nvPr>
        </p:nvSpPr>
        <p:spPr>
          <a:xfrm>
            <a:off x="639763" y="8899525"/>
            <a:ext cx="2987675" cy="511175"/>
          </a:xfrm>
          <a:prstGeom prst="rect">
            <a:avLst/>
          </a:prstGeom>
        </p:spPr>
        <p:txBody>
          <a:bodyPr vert="horz" lIns="128016" tIns="64008" rIns="128016" bIns="64008" rtlCol="0" anchor="ctr"/>
          <a:lstStyle>
            <a:lvl1pPr algn="l" defTabSz="1280160" fontAlgn="auto">
              <a:spcBef>
                <a:spcPts val="0"/>
              </a:spcBef>
              <a:spcAft>
                <a:spcPts val="0"/>
              </a:spcAft>
              <a:defRPr sz="1700" smtClean="0">
                <a:solidFill>
                  <a:schemeClr val="tx1">
                    <a:tint val="75000"/>
                  </a:schemeClr>
                </a:solidFill>
                <a:latin typeface="+mn-lt"/>
                <a:ea typeface="+mn-ea"/>
              </a:defRPr>
            </a:lvl1pPr>
          </a:lstStyle>
          <a:p>
            <a:pPr>
              <a:defRPr/>
            </a:pPr>
            <a:fld id="{586C1B0F-2EC6-440D-9CF0-FBB05289CBCC}" type="datetimeFigureOut">
              <a:rPr lang="ja-JP" altLang="en-US"/>
              <a:pPr>
                <a:defRPr/>
              </a:pPr>
              <a:t>2016/6/10</a:t>
            </a:fld>
            <a:endParaRPr lang="ja-JP" altLang="en-US"/>
          </a:p>
        </p:txBody>
      </p:sp>
      <p:sp>
        <p:nvSpPr>
          <p:cNvPr id="5" name="フッター プレースホルダー 4"/>
          <p:cNvSpPr>
            <a:spLocks noGrp="1"/>
          </p:cNvSpPr>
          <p:nvPr>
            <p:ph type="ftr" sz="quarter" idx="3"/>
          </p:nvPr>
        </p:nvSpPr>
        <p:spPr>
          <a:xfrm>
            <a:off x="4373563" y="8899525"/>
            <a:ext cx="4054475" cy="511175"/>
          </a:xfrm>
          <a:prstGeom prst="rect">
            <a:avLst/>
          </a:prstGeom>
        </p:spPr>
        <p:txBody>
          <a:bodyPr vert="horz" lIns="128016" tIns="64008" rIns="128016" bIns="64008" rtlCol="0" anchor="ctr"/>
          <a:lstStyle>
            <a:lvl1pPr algn="ctr" defTabSz="1280160" fontAlgn="auto">
              <a:spcBef>
                <a:spcPts val="0"/>
              </a:spcBef>
              <a:spcAft>
                <a:spcPts val="0"/>
              </a:spcAft>
              <a:defRPr sz="1700">
                <a:solidFill>
                  <a:schemeClr val="tx1">
                    <a:tint val="75000"/>
                  </a:schemeClr>
                </a:solidFill>
                <a:latin typeface="+mn-lt"/>
                <a:ea typeface="+mn-ea"/>
              </a:defRPr>
            </a:lvl1pPr>
          </a:lstStyle>
          <a:p>
            <a:pPr>
              <a:defRPr/>
            </a:pPr>
            <a:endParaRPr lang="ja-JP" altLang="en-US"/>
          </a:p>
        </p:txBody>
      </p:sp>
      <p:sp>
        <p:nvSpPr>
          <p:cNvPr id="6" name="スライド番号プレースホルダー 5"/>
          <p:cNvSpPr>
            <a:spLocks noGrp="1"/>
          </p:cNvSpPr>
          <p:nvPr>
            <p:ph type="sldNum" sz="quarter" idx="4"/>
          </p:nvPr>
        </p:nvSpPr>
        <p:spPr>
          <a:xfrm>
            <a:off x="9174163" y="8899525"/>
            <a:ext cx="2987675" cy="511175"/>
          </a:xfrm>
          <a:prstGeom prst="rect">
            <a:avLst/>
          </a:prstGeom>
        </p:spPr>
        <p:txBody>
          <a:bodyPr vert="horz" lIns="128016" tIns="64008" rIns="128016" bIns="64008" rtlCol="0" anchor="ctr"/>
          <a:lstStyle>
            <a:lvl1pPr algn="r" defTabSz="1280160" fontAlgn="auto">
              <a:spcBef>
                <a:spcPts val="0"/>
              </a:spcBef>
              <a:spcAft>
                <a:spcPts val="0"/>
              </a:spcAft>
              <a:defRPr sz="1700" smtClean="0">
                <a:solidFill>
                  <a:schemeClr val="tx1">
                    <a:tint val="75000"/>
                  </a:schemeClr>
                </a:solidFill>
                <a:latin typeface="+mn-lt"/>
                <a:ea typeface="+mn-ea"/>
              </a:defRPr>
            </a:lvl1pPr>
          </a:lstStyle>
          <a:p>
            <a:pPr>
              <a:defRPr/>
            </a:pPr>
            <a:fld id="{9EC3E726-F351-4789-B918-214B6A0CFC7E}"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1279525" rtl="0" fontAlgn="base">
        <a:spcBef>
          <a:spcPct val="0"/>
        </a:spcBef>
        <a:spcAft>
          <a:spcPct val="0"/>
        </a:spcAft>
        <a:defRPr kumimoji="1" sz="6200" kern="1200">
          <a:solidFill>
            <a:schemeClr val="tx1"/>
          </a:solidFill>
          <a:latin typeface="+mj-lt"/>
          <a:ea typeface="+mj-ea"/>
          <a:cs typeface="+mj-cs"/>
        </a:defRPr>
      </a:lvl1pPr>
      <a:lvl2pPr algn="ctr" defTabSz="1279525" rtl="0" fontAlgn="base">
        <a:spcBef>
          <a:spcPct val="0"/>
        </a:spcBef>
        <a:spcAft>
          <a:spcPct val="0"/>
        </a:spcAft>
        <a:defRPr kumimoji="1" sz="6200">
          <a:solidFill>
            <a:schemeClr val="tx1"/>
          </a:solidFill>
          <a:latin typeface="Calibri" pitchFamily="34" charset="0"/>
          <a:ea typeface="ＭＳ Ｐゴシック" charset="-128"/>
        </a:defRPr>
      </a:lvl2pPr>
      <a:lvl3pPr algn="ctr" defTabSz="1279525" rtl="0" fontAlgn="base">
        <a:spcBef>
          <a:spcPct val="0"/>
        </a:spcBef>
        <a:spcAft>
          <a:spcPct val="0"/>
        </a:spcAft>
        <a:defRPr kumimoji="1" sz="6200">
          <a:solidFill>
            <a:schemeClr val="tx1"/>
          </a:solidFill>
          <a:latin typeface="Calibri" pitchFamily="34" charset="0"/>
          <a:ea typeface="ＭＳ Ｐゴシック" charset="-128"/>
        </a:defRPr>
      </a:lvl3pPr>
      <a:lvl4pPr algn="ctr" defTabSz="1279525" rtl="0" fontAlgn="base">
        <a:spcBef>
          <a:spcPct val="0"/>
        </a:spcBef>
        <a:spcAft>
          <a:spcPct val="0"/>
        </a:spcAft>
        <a:defRPr kumimoji="1" sz="6200">
          <a:solidFill>
            <a:schemeClr val="tx1"/>
          </a:solidFill>
          <a:latin typeface="Calibri" pitchFamily="34" charset="0"/>
          <a:ea typeface="ＭＳ Ｐゴシック" charset="-128"/>
        </a:defRPr>
      </a:lvl4pPr>
      <a:lvl5pPr algn="ctr" defTabSz="1279525" rtl="0" fontAlgn="base">
        <a:spcBef>
          <a:spcPct val="0"/>
        </a:spcBef>
        <a:spcAft>
          <a:spcPct val="0"/>
        </a:spcAft>
        <a:defRPr kumimoji="1" sz="6200">
          <a:solidFill>
            <a:schemeClr val="tx1"/>
          </a:solidFill>
          <a:latin typeface="Calibri" pitchFamily="34" charset="0"/>
          <a:ea typeface="ＭＳ Ｐゴシック" charset="-128"/>
        </a:defRPr>
      </a:lvl5pPr>
      <a:lvl6pPr marL="457200" algn="ctr" defTabSz="1279525" rtl="0" fontAlgn="base">
        <a:spcBef>
          <a:spcPct val="0"/>
        </a:spcBef>
        <a:spcAft>
          <a:spcPct val="0"/>
        </a:spcAft>
        <a:defRPr kumimoji="1" sz="6200">
          <a:solidFill>
            <a:schemeClr val="tx1"/>
          </a:solidFill>
          <a:latin typeface="Calibri" pitchFamily="34" charset="0"/>
          <a:ea typeface="ＭＳ Ｐゴシック" charset="-128"/>
        </a:defRPr>
      </a:lvl6pPr>
      <a:lvl7pPr marL="914400" algn="ctr" defTabSz="1279525" rtl="0" fontAlgn="base">
        <a:spcBef>
          <a:spcPct val="0"/>
        </a:spcBef>
        <a:spcAft>
          <a:spcPct val="0"/>
        </a:spcAft>
        <a:defRPr kumimoji="1" sz="6200">
          <a:solidFill>
            <a:schemeClr val="tx1"/>
          </a:solidFill>
          <a:latin typeface="Calibri" pitchFamily="34" charset="0"/>
          <a:ea typeface="ＭＳ Ｐゴシック" charset="-128"/>
        </a:defRPr>
      </a:lvl7pPr>
      <a:lvl8pPr marL="1371600" algn="ctr" defTabSz="1279525" rtl="0" fontAlgn="base">
        <a:spcBef>
          <a:spcPct val="0"/>
        </a:spcBef>
        <a:spcAft>
          <a:spcPct val="0"/>
        </a:spcAft>
        <a:defRPr kumimoji="1" sz="6200">
          <a:solidFill>
            <a:schemeClr val="tx1"/>
          </a:solidFill>
          <a:latin typeface="Calibri" pitchFamily="34" charset="0"/>
          <a:ea typeface="ＭＳ Ｐゴシック" charset="-128"/>
        </a:defRPr>
      </a:lvl8pPr>
      <a:lvl9pPr marL="1828800" algn="ctr" defTabSz="1279525" rtl="0" fontAlgn="base">
        <a:spcBef>
          <a:spcPct val="0"/>
        </a:spcBef>
        <a:spcAft>
          <a:spcPct val="0"/>
        </a:spcAft>
        <a:defRPr kumimoji="1" sz="6200">
          <a:solidFill>
            <a:schemeClr val="tx1"/>
          </a:solidFill>
          <a:latin typeface="Calibri" pitchFamily="34" charset="0"/>
          <a:ea typeface="ＭＳ Ｐゴシック" charset="-128"/>
        </a:defRPr>
      </a:lvl9pPr>
    </p:titleStyle>
    <p:bodyStyle>
      <a:lvl1pPr marL="479425" indent="-479425" algn="l" defTabSz="1279525" rtl="0" fontAlgn="base">
        <a:spcBef>
          <a:spcPct val="20000"/>
        </a:spcBef>
        <a:spcAft>
          <a:spcPct val="0"/>
        </a:spcAft>
        <a:buFont typeface="Arial" charset="0"/>
        <a:buChar char="•"/>
        <a:defRPr kumimoji="1" sz="4500" kern="1200">
          <a:solidFill>
            <a:schemeClr val="tx1"/>
          </a:solidFill>
          <a:latin typeface="+mn-lt"/>
          <a:ea typeface="+mn-ea"/>
          <a:cs typeface="+mn-cs"/>
        </a:defRPr>
      </a:lvl1pPr>
      <a:lvl2pPr marL="1039813" indent="-400050" algn="l" defTabSz="1279525" rtl="0" fontAlgn="base">
        <a:spcBef>
          <a:spcPct val="20000"/>
        </a:spcBef>
        <a:spcAft>
          <a:spcPct val="0"/>
        </a:spcAft>
        <a:buFont typeface="Arial" charset="0"/>
        <a:buChar char="–"/>
        <a:defRPr kumimoji="1" sz="3900" kern="1200">
          <a:solidFill>
            <a:schemeClr val="tx1"/>
          </a:solidFill>
          <a:latin typeface="+mn-lt"/>
          <a:ea typeface="+mn-ea"/>
          <a:cs typeface="+mn-cs"/>
        </a:defRPr>
      </a:lvl2pPr>
      <a:lvl3pPr marL="1600200" indent="-319088" algn="l" defTabSz="1279525" rtl="0" fontAlgn="base">
        <a:spcBef>
          <a:spcPct val="20000"/>
        </a:spcBef>
        <a:spcAft>
          <a:spcPct val="0"/>
        </a:spcAft>
        <a:buFont typeface="Arial" charset="0"/>
        <a:buChar char="•"/>
        <a:defRPr kumimoji="1" sz="3400" kern="1200">
          <a:solidFill>
            <a:schemeClr val="tx1"/>
          </a:solidFill>
          <a:latin typeface="+mn-lt"/>
          <a:ea typeface="+mn-ea"/>
          <a:cs typeface="+mn-cs"/>
        </a:defRPr>
      </a:lvl3pPr>
      <a:lvl4pPr marL="2239963" indent="-319088" algn="l" defTabSz="1279525" rtl="0" fontAlgn="base">
        <a:spcBef>
          <a:spcPct val="20000"/>
        </a:spcBef>
        <a:spcAft>
          <a:spcPct val="0"/>
        </a:spcAft>
        <a:buFont typeface="Arial" charset="0"/>
        <a:buChar char="–"/>
        <a:defRPr kumimoji="1" sz="2800" kern="1200">
          <a:solidFill>
            <a:schemeClr val="tx1"/>
          </a:solidFill>
          <a:latin typeface="+mn-lt"/>
          <a:ea typeface="+mn-ea"/>
          <a:cs typeface="+mn-cs"/>
        </a:defRPr>
      </a:lvl4pPr>
      <a:lvl5pPr marL="2879725" indent="-319088" algn="l" defTabSz="1279525" rtl="0" fontAlgn="base">
        <a:spcBef>
          <a:spcPct val="20000"/>
        </a:spcBef>
        <a:spcAft>
          <a:spcPct val="0"/>
        </a:spcAft>
        <a:buFont typeface="Arial"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wmf"/><Relationship Id="rId4" Type="http://schemas.openxmlformats.org/officeDocument/2006/relationships/image" Target="../media/image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2" name="テキスト ボックス 3"/>
          <p:cNvSpPr txBox="1">
            <a:spLocks noChangeArrowheads="1"/>
          </p:cNvSpPr>
          <p:nvPr/>
        </p:nvSpPr>
        <p:spPr bwMode="auto">
          <a:xfrm>
            <a:off x="1573213" y="428625"/>
            <a:ext cx="9518650" cy="368300"/>
          </a:xfrm>
          <a:prstGeom prst="rect">
            <a:avLst/>
          </a:prstGeom>
          <a:solidFill>
            <a:srgbClr val="0000FF"/>
          </a:solidFill>
          <a:ln w="9525">
            <a:noFill/>
            <a:miter lim="800000"/>
            <a:headEnd/>
            <a:tailEnd/>
          </a:ln>
        </p:spPr>
        <p:txBody>
          <a:bodyPr>
            <a:spAutoFit/>
          </a:bodyPr>
          <a:lstStyle/>
          <a:p>
            <a:pPr algn="ctr"/>
            <a:r>
              <a:rPr lang="ja-JP" altLang="en-US" sz="1800" b="1">
                <a:solidFill>
                  <a:schemeClr val="bg1"/>
                </a:solidFill>
                <a:latin typeface="Meiryo UI" pitchFamily="50" charset="-128"/>
                <a:ea typeface="Meiryo UI" pitchFamily="50" charset="-128"/>
                <a:cs typeface="Meiryo UI" pitchFamily="50" charset="-128"/>
              </a:rPr>
              <a:t>化学的酸素要求量等に係る第８次総量削減計画のあり方及び総量規制基準について</a:t>
            </a:r>
          </a:p>
        </p:txBody>
      </p:sp>
      <p:sp>
        <p:nvSpPr>
          <p:cNvPr id="1043" name="Text Box 2"/>
          <p:cNvSpPr txBox="1">
            <a:spLocks noChangeArrowheads="1"/>
          </p:cNvSpPr>
          <p:nvPr/>
        </p:nvSpPr>
        <p:spPr bwMode="auto">
          <a:xfrm>
            <a:off x="11630322" y="92075"/>
            <a:ext cx="1133475" cy="377825"/>
          </a:xfrm>
          <a:prstGeom prst="rect">
            <a:avLst/>
          </a:prstGeom>
          <a:solidFill>
            <a:srgbClr val="FFFFFF"/>
          </a:solidFill>
          <a:ln w="9525">
            <a:solidFill>
              <a:srgbClr val="000000"/>
            </a:solidFill>
            <a:miter lim="800000"/>
            <a:headEnd/>
            <a:tailEnd/>
          </a:ln>
        </p:spPr>
        <p:txBody>
          <a:bodyPr lIns="74295" tIns="8890" rIns="74295" bIns="8890"/>
          <a:lstStyle/>
          <a:p>
            <a:pPr algn="ctr" defTabSz="914400">
              <a:lnSpc>
                <a:spcPts val="2400"/>
              </a:lnSpc>
            </a:pPr>
            <a:r>
              <a:rPr lang="ja-JP" altLang="en-US" sz="1400" dirty="0" smtClean="0">
                <a:latin typeface="ＭＳ ゴシック" pitchFamily="49" charset="-128"/>
                <a:ea typeface="ＭＳ ゴシック" pitchFamily="49" charset="-128"/>
              </a:rPr>
              <a:t>資料１</a:t>
            </a:r>
            <a:r>
              <a:rPr lang="en-US" altLang="ja-JP" sz="1400" dirty="0" smtClean="0">
                <a:latin typeface="ＭＳ ゴシック" pitchFamily="49" charset="-128"/>
                <a:ea typeface="ＭＳ ゴシック" pitchFamily="49" charset="-128"/>
              </a:rPr>
              <a:t>-</a:t>
            </a:r>
            <a:r>
              <a:rPr lang="ja-JP" altLang="en-US" sz="1400" dirty="0">
                <a:latin typeface="ＭＳ ゴシック" pitchFamily="49" charset="-128"/>
                <a:ea typeface="ＭＳ ゴシック" pitchFamily="49" charset="-128"/>
              </a:rPr>
              <a:t>２</a:t>
            </a:r>
            <a:endParaRPr lang="ja-JP" altLang="ja-JP" sz="1800" dirty="0"/>
          </a:p>
        </p:txBody>
      </p:sp>
      <p:grpSp>
        <p:nvGrpSpPr>
          <p:cNvPr id="1044" name="グループ化 10"/>
          <p:cNvGrpSpPr>
            <a:grpSpLocks/>
          </p:cNvGrpSpPr>
          <p:nvPr/>
        </p:nvGrpSpPr>
        <p:grpSpPr bwMode="auto">
          <a:xfrm>
            <a:off x="138113" y="1131888"/>
            <a:ext cx="5942012" cy="5281127"/>
            <a:chOff x="22180" y="1218405"/>
            <a:chExt cx="6157760" cy="5281419"/>
          </a:xfrm>
        </p:grpSpPr>
        <p:sp>
          <p:nvSpPr>
            <p:cNvPr id="1098" name="テキスト ボックス 46"/>
            <p:cNvSpPr>
              <a:spLocks noChangeArrowheads="1"/>
            </p:cNvSpPr>
            <p:nvPr/>
          </p:nvSpPr>
          <p:spPr bwMode="auto">
            <a:xfrm>
              <a:off x="22180" y="1218405"/>
              <a:ext cx="6031084" cy="5281419"/>
            </a:xfrm>
            <a:prstGeom prst="roundRect">
              <a:avLst>
                <a:gd name="adj" fmla="val 8889"/>
              </a:avLst>
            </a:prstGeom>
            <a:noFill/>
            <a:ln w="6350">
              <a:noFill/>
              <a:round/>
              <a:headEnd/>
              <a:tailEnd/>
            </a:ln>
          </p:spPr>
          <p:txBody>
            <a:bodyPr>
              <a:spAutoFit/>
            </a:bodyPr>
            <a:lstStyle/>
            <a:p>
              <a:endParaRPr lang="en-US" altLang="ja-JP" sz="1300" b="1" dirty="0">
                <a:latin typeface="Meiryo UI" pitchFamily="50" charset="-128"/>
                <a:ea typeface="Meiryo UI" pitchFamily="50" charset="-128"/>
                <a:cs typeface="Meiryo UI" pitchFamily="50" charset="-128"/>
              </a:endParaRPr>
            </a:p>
            <a:p>
              <a:endParaRPr lang="en-US" altLang="ja-JP" sz="200" b="1" dirty="0" smtClean="0">
                <a:latin typeface="Meiryo UI" pitchFamily="50" charset="-128"/>
                <a:ea typeface="Meiryo UI" pitchFamily="50" charset="-128"/>
                <a:cs typeface="Meiryo UI" pitchFamily="50" charset="-128"/>
              </a:endParaRPr>
            </a:p>
            <a:p>
              <a:endParaRPr lang="en-US" altLang="ja-JP" sz="200" b="1" dirty="0">
                <a:latin typeface="Meiryo UI" pitchFamily="50" charset="-128"/>
                <a:ea typeface="Meiryo UI" pitchFamily="50" charset="-128"/>
                <a:cs typeface="Meiryo UI" pitchFamily="50" charset="-128"/>
              </a:endParaRPr>
            </a:p>
            <a:p>
              <a:endParaRPr lang="en-US" altLang="ja-JP" sz="200" b="1" dirty="0">
                <a:latin typeface="Meiryo UI" pitchFamily="50" charset="-128"/>
                <a:ea typeface="Meiryo UI" pitchFamily="50" charset="-128"/>
                <a:cs typeface="Meiryo UI" pitchFamily="50" charset="-128"/>
              </a:endParaRPr>
            </a:p>
            <a:p>
              <a:r>
                <a:rPr lang="ja-JP" altLang="en-US" sz="1100" dirty="0">
                  <a:latin typeface="ＭＳ 明朝" pitchFamily="17" charset="-128"/>
                  <a:ea typeface="ＭＳ 明朝" pitchFamily="17" charset="-128"/>
                  <a:cs typeface="Meiryo UI" pitchFamily="50" charset="-128"/>
                </a:rPr>
                <a:t>○ 背景</a:t>
              </a:r>
              <a:endParaRPr lang="en-US" altLang="ja-JP" sz="1100" dirty="0">
                <a:latin typeface="ＭＳ 明朝" pitchFamily="17" charset="-128"/>
                <a:ea typeface="ＭＳ 明朝" pitchFamily="17" charset="-128"/>
                <a:cs typeface="Meiryo UI" pitchFamily="50" charset="-128"/>
              </a:endParaRPr>
            </a:p>
            <a:p>
              <a:endParaRPr lang="en-US" altLang="ja-JP" sz="200" dirty="0">
                <a:latin typeface="ＭＳ 明朝" pitchFamily="17" charset="-128"/>
                <a:ea typeface="ＭＳ 明朝" pitchFamily="17" charset="-128"/>
              </a:endParaRPr>
            </a:p>
            <a:p>
              <a:endParaRPr lang="en-US" altLang="ja-JP" sz="200" dirty="0">
                <a:latin typeface="ＭＳ 明朝" pitchFamily="17" charset="-128"/>
                <a:ea typeface="ＭＳ 明朝" pitchFamily="17" charset="-128"/>
              </a:endParaRPr>
            </a:p>
            <a:p>
              <a:r>
                <a:rPr lang="ja-JP" altLang="en-US" sz="1100" dirty="0">
                  <a:latin typeface="ＭＳ 明朝" pitchFamily="17" charset="-128"/>
                  <a:ea typeface="ＭＳ 明朝" pitchFamily="17" charset="-128"/>
                </a:rPr>
                <a:t>・人口、産業が集中する広域的な閉鎖性海域である東京湾、伊勢湾及び大阪湾を含む</a:t>
              </a:r>
            </a:p>
            <a:p>
              <a:pPr>
                <a:lnSpc>
                  <a:spcPct val="115000"/>
                </a:lnSpc>
              </a:pPr>
              <a:r>
                <a:rPr lang="ja-JP" altLang="en-US" sz="1100" dirty="0">
                  <a:latin typeface="ＭＳ 明朝" pitchFamily="17" charset="-128"/>
                  <a:ea typeface="ＭＳ 明朝" pitchFamily="17" charset="-128"/>
                </a:rPr>
                <a:t>　瀬戸内海においては、昭和</a:t>
              </a:r>
              <a:r>
                <a:rPr lang="en-US" altLang="ja-JP" sz="1100" dirty="0">
                  <a:latin typeface="ＭＳ 明朝" pitchFamily="17" charset="-128"/>
                  <a:ea typeface="ＭＳ 明朝" pitchFamily="17" charset="-128"/>
                </a:rPr>
                <a:t>53</a:t>
              </a:r>
              <a:r>
                <a:rPr lang="ja-JP" altLang="en-US" sz="1100" dirty="0">
                  <a:latin typeface="ＭＳ 明朝" pitchFamily="17" charset="-128"/>
                  <a:ea typeface="ＭＳ 明朝" pitchFamily="17" charset="-128"/>
                </a:rPr>
                <a:t>年に、水質汚濁防止法及び瀬戸内海環境保全特別措置　</a:t>
              </a:r>
            </a:p>
            <a:p>
              <a:pPr>
                <a:lnSpc>
                  <a:spcPct val="115000"/>
                </a:lnSpc>
              </a:pPr>
              <a:r>
                <a:rPr lang="ja-JP" altLang="en-US" sz="1100" dirty="0">
                  <a:latin typeface="ＭＳ 明朝" pitchFamily="17" charset="-128"/>
                  <a:ea typeface="ＭＳ 明朝" pitchFamily="17" charset="-128"/>
                </a:rPr>
                <a:t>　法の改正により水質総量削減制度が導入され、これまで５年ごとに７次に</a:t>
              </a:r>
              <a:r>
                <a:rPr lang="ja-JP" altLang="en-US" sz="1100" dirty="0" smtClean="0">
                  <a:latin typeface="ＭＳ 明朝" pitchFamily="17" charset="-128"/>
                  <a:ea typeface="ＭＳ 明朝" pitchFamily="17" charset="-128"/>
                </a:rPr>
                <a:t>わたり水　</a:t>
              </a:r>
              <a:endParaRPr lang="en-US" altLang="ja-JP" sz="1100" dirty="0" smtClean="0">
                <a:latin typeface="ＭＳ 明朝" pitchFamily="17" charset="-128"/>
                <a:ea typeface="ＭＳ 明朝" pitchFamily="17" charset="-128"/>
              </a:endParaRPr>
            </a:p>
            <a:p>
              <a:pPr>
                <a:lnSpc>
                  <a:spcPct val="115000"/>
                </a:lnSpc>
              </a:pPr>
              <a:r>
                <a:rPr lang="ja-JP" altLang="en-US" sz="1100" dirty="0">
                  <a:latin typeface="ＭＳ 明朝" pitchFamily="17" charset="-128"/>
                  <a:ea typeface="ＭＳ 明朝" pitchFamily="17" charset="-128"/>
                </a:rPr>
                <a:t>　</a:t>
              </a:r>
              <a:r>
                <a:rPr lang="ja-JP" altLang="en-US" sz="1100" dirty="0" smtClean="0">
                  <a:latin typeface="ＭＳ 明朝" pitchFamily="17" charset="-128"/>
                  <a:ea typeface="ＭＳ 明朝" pitchFamily="17" charset="-128"/>
                </a:rPr>
                <a:t>質</a:t>
              </a:r>
              <a:r>
                <a:rPr lang="ja-JP" altLang="en-US" sz="1100" dirty="0">
                  <a:latin typeface="ＭＳ 明朝" pitchFamily="17" charset="-128"/>
                  <a:ea typeface="ＭＳ 明朝" pitchFamily="17" charset="-128"/>
                </a:rPr>
                <a:t>総量削減を</a:t>
              </a:r>
              <a:r>
                <a:rPr lang="ja-JP" altLang="en-US" sz="1100" dirty="0" smtClean="0">
                  <a:latin typeface="ＭＳ 明朝" pitchFamily="17" charset="-128"/>
                  <a:ea typeface="ＭＳ 明朝" pitchFamily="17" charset="-128"/>
                </a:rPr>
                <a:t>実施して</a:t>
              </a:r>
              <a:r>
                <a:rPr lang="ja-JP" altLang="en-US" sz="1100" dirty="0">
                  <a:latin typeface="ＭＳ 明朝" pitchFamily="17" charset="-128"/>
                  <a:ea typeface="ＭＳ 明朝" pitchFamily="17" charset="-128"/>
                </a:rPr>
                <a:t>いる。</a:t>
              </a:r>
            </a:p>
            <a:p>
              <a:pPr>
                <a:lnSpc>
                  <a:spcPct val="115000"/>
                </a:lnSpc>
              </a:pPr>
              <a:r>
                <a:rPr lang="ja-JP" altLang="en-US" sz="1100" dirty="0">
                  <a:latin typeface="ＭＳ 明朝" pitchFamily="17" charset="-128"/>
                  <a:ea typeface="ＭＳ 明朝" pitchFamily="17" charset="-128"/>
                </a:rPr>
                <a:t>・水質総量削減制度においては、環境大臣が、水域ごとに、化学的酸素要求量（</a:t>
              </a:r>
              <a:r>
                <a:rPr lang="ja-JP" altLang="en-US" sz="1100" dirty="0" smtClean="0">
                  <a:latin typeface="ＭＳ 明朝" pitchFamily="17" charset="-128"/>
                  <a:ea typeface="ＭＳ 明朝" pitchFamily="17" charset="-128"/>
                </a:rPr>
                <a:t>ＣＯ</a:t>
              </a:r>
              <a:endParaRPr lang="en-US" altLang="ja-JP" sz="1100" dirty="0" smtClean="0">
                <a:latin typeface="ＭＳ 明朝" pitchFamily="17" charset="-128"/>
                <a:ea typeface="ＭＳ 明朝" pitchFamily="17" charset="-128"/>
              </a:endParaRPr>
            </a:p>
            <a:p>
              <a:pPr>
                <a:lnSpc>
                  <a:spcPct val="115000"/>
                </a:lnSpc>
              </a:pPr>
              <a:r>
                <a:rPr lang="ja-JP" altLang="en-US" sz="1100" dirty="0">
                  <a:latin typeface="ＭＳ 明朝" pitchFamily="17" charset="-128"/>
                  <a:ea typeface="ＭＳ 明朝" pitchFamily="17" charset="-128"/>
                </a:rPr>
                <a:t>　</a:t>
              </a:r>
              <a:r>
                <a:rPr lang="ja-JP" altLang="en-US" sz="1100" dirty="0" smtClean="0">
                  <a:latin typeface="ＭＳ 明朝" pitchFamily="17" charset="-128"/>
                  <a:ea typeface="ＭＳ 明朝" pitchFamily="17" charset="-128"/>
                </a:rPr>
                <a:t>Ｄ</a:t>
              </a:r>
              <a:r>
                <a:rPr lang="ja-JP" altLang="en-US" sz="1100" dirty="0">
                  <a:latin typeface="ＭＳ 明朝" pitchFamily="17" charset="-128"/>
                  <a:ea typeface="ＭＳ 明朝" pitchFamily="17" charset="-128"/>
                </a:rPr>
                <a:t>）等の汚濁物質の総量を削減するための基本的な事項を総量削減基本方針と</a:t>
              </a:r>
              <a:r>
                <a:rPr lang="ja-JP" altLang="en-US" sz="1100" dirty="0" smtClean="0">
                  <a:latin typeface="ＭＳ 明朝" pitchFamily="17" charset="-128"/>
                  <a:ea typeface="ＭＳ 明朝" pitchFamily="17" charset="-128"/>
                </a:rPr>
                <a:t>して</a:t>
              </a:r>
              <a:endParaRPr lang="en-US" altLang="ja-JP" sz="1100" dirty="0" smtClean="0">
                <a:latin typeface="ＭＳ 明朝" pitchFamily="17" charset="-128"/>
                <a:ea typeface="ＭＳ 明朝" pitchFamily="17" charset="-128"/>
              </a:endParaRPr>
            </a:p>
            <a:p>
              <a:pPr>
                <a:lnSpc>
                  <a:spcPct val="115000"/>
                </a:lnSpc>
              </a:pPr>
              <a:r>
                <a:rPr lang="ja-JP" altLang="en-US" sz="1100" dirty="0">
                  <a:latin typeface="ＭＳ 明朝" pitchFamily="17" charset="-128"/>
                  <a:ea typeface="ＭＳ 明朝" pitchFamily="17" charset="-128"/>
                </a:rPr>
                <a:t>　</a:t>
              </a:r>
              <a:r>
                <a:rPr lang="ja-JP" altLang="en-US" sz="1100" dirty="0" smtClean="0">
                  <a:latin typeface="ＭＳ 明朝" pitchFamily="17" charset="-128"/>
                  <a:ea typeface="ＭＳ 明朝" pitchFamily="17" charset="-128"/>
                </a:rPr>
                <a:t>定め</a:t>
              </a:r>
              <a:r>
                <a:rPr lang="ja-JP" altLang="en-US" sz="1100" dirty="0">
                  <a:latin typeface="ＭＳ 明朝" pitchFamily="17" charset="-128"/>
                  <a:ea typeface="ＭＳ 明朝" pitchFamily="17" charset="-128"/>
                </a:rPr>
                <a:t>、これに基づき、関係都府県知事が、総量削減計画を定めることとされて</a:t>
              </a:r>
              <a:r>
                <a:rPr lang="ja-JP" altLang="en-US" sz="1100" dirty="0" smtClean="0">
                  <a:latin typeface="ＭＳ 明朝" pitchFamily="17" charset="-128"/>
                  <a:ea typeface="ＭＳ 明朝" pitchFamily="17" charset="-128"/>
                </a:rPr>
                <a:t>いる。</a:t>
              </a:r>
              <a:endParaRPr lang="en-US" altLang="ja-JP" sz="1100" dirty="0" smtClean="0">
                <a:latin typeface="ＭＳ 明朝" pitchFamily="17" charset="-128"/>
                <a:ea typeface="ＭＳ 明朝" pitchFamily="17" charset="-128"/>
              </a:endParaRPr>
            </a:p>
            <a:p>
              <a:pPr>
                <a:lnSpc>
                  <a:spcPct val="115000"/>
                </a:lnSpc>
              </a:pPr>
              <a:r>
                <a:rPr lang="ja-JP" altLang="en-US" sz="1100" dirty="0">
                  <a:latin typeface="ＭＳ 明朝" pitchFamily="17" charset="-128"/>
                  <a:ea typeface="ＭＳ 明朝" pitchFamily="17" charset="-128"/>
                </a:rPr>
                <a:t>　</a:t>
              </a:r>
              <a:r>
                <a:rPr lang="ja-JP" altLang="en-US" sz="1100" dirty="0" smtClean="0">
                  <a:latin typeface="ＭＳ 明朝" pitchFamily="17" charset="-128"/>
                  <a:ea typeface="ＭＳ 明朝" pitchFamily="17" charset="-128"/>
                </a:rPr>
                <a:t>また</a:t>
              </a:r>
              <a:r>
                <a:rPr lang="ja-JP" altLang="en-US" sz="1100" dirty="0">
                  <a:latin typeface="ＭＳ 明朝" pitchFamily="17" charset="-128"/>
                  <a:ea typeface="ＭＳ 明朝" pitchFamily="17" charset="-128"/>
                </a:rPr>
                <a:t>、工場・事業場が排出する汚濁物質の総量を規制する総量規制を行っており</a:t>
              </a:r>
              <a:r>
                <a:rPr lang="ja-JP" altLang="en-US" sz="1100" dirty="0" smtClean="0">
                  <a:latin typeface="ＭＳ 明朝" pitchFamily="17" charset="-128"/>
                  <a:ea typeface="ＭＳ 明朝" pitchFamily="17" charset="-128"/>
                </a:rPr>
                <a:t>、</a:t>
              </a:r>
              <a:endParaRPr lang="en-US" altLang="ja-JP" sz="1100" dirty="0" smtClean="0">
                <a:latin typeface="ＭＳ 明朝" pitchFamily="17" charset="-128"/>
                <a:ea typeface="ＭＳ 明朝" pitchFamily="17" charset="-128"/>
              </a:endParaRPr>
            </a:p>
            <a:p>
              <a:pPr>
                <a:lnSpc>
                  <a:spcPct val="115000"/>
                </a:lnSpc>
              </a:pPr>
              <a:r>
                <a:rPr lang="ja-JP" altLang="en-US" sz="1100" dirty="0">
                  <a:latin typeface="ＭＳ 明朝" pitchFamily="17" charset="-128"/>
                  <a:ea typeface="ＭＳ 明朝" pitchFamily="17" charset="-128"/>
                </a:rPr>
                <a:t>　</a:t>
              </a:r>
              <a:r>
                <a:rPr lang="ja-JP" altLang="en-US" sz="1100" dirty="0" smtClean="0">
                  <a:latin typeface="ＭＳ 明朝" pitchFamily="17" charset="-128"/>
                  <a:ea typeface="ＭＳ 明朝" pitchFamily="17" charset="-128"/>
                </a:rPr>
                <a:t>環境</a:t>
              </a:r>
              <a:r>
                <a:rPr lang="ja-JP" altLang="en-US" sz="1100" dirty="0">
                  <a:latin typeface="ＭＳ 明朝" pitchFamily="17" charset="-128"/>
                  <a:ea typeface="ＭＳ 明朝" pitchFamily="17" charset="-128"/>
                </a:rPr>
                <a:t>大臣が定める設定方法に基づき、関係都府県知事が総量規制基準を定める</a:t>
              </a:r>
              <a:r>
                <a:rPr lang="ja-JP" altLang="en-US" sz="1100" dirty="0" smtClean="0">
                  <a:latin typeface="ＭＳ 明朝" pitchFamily="17" charset="-128"/>
                  <a:ea typeface="ＭＳ 明朝" pitchFamily="17" charset="-128"/>
                </a:rPr>
                <a:t>こと</a:t>
              </a:r>
              <a:endParaRPr lang="en-US" altLang="ja-JP" sz="1100" dirty="0" smtClean="0">
                <a:latin typeface="ＭＳ 明朝" pitchFamily="17" charset="-128"/>
                <a:ea typeface="ＭＳ 明朝" pitchFamily="17" charset="-128"/>
              </a:endParaRPr>
            </a:p>
            <a:p>
              <a:pPr>
                <a:lnSpc>
                  <a:spcPct val="115000"/>
                </a:lnSpc>
              </a:pPr>
              <a:r>
                <a:rPr lang="ja-JP" altLang="en-US" sz="1100" dirty="0">
                  <a:latin typeface="ＭＳ 明朝" pitchFamily="17" charset="-128"/>
                  <a:ea typeface="ＭＳ 明朝" pitchFamily="17" charset="-128"/>
                </a:rPr>
                <a:t>　</a:t>
              </a:r>
              <a:r>
                <a:rPr lang="ja-JP" altLang="en-US" sz="1100" dirty="0" smtClean="0">
                  <a:latin typeface="ＭＳ 明朝" pitchFamily="17" charset="-128"/>
                  <a:ea typeface="ＭＳ 明朝" pitchFamily="17" charset="-128"/>
                </a:rPr>
                <a:t>と</a:t>
              </a:r>
              <a:r>
                <a:rPr lang="ja-JP" altLang="en-US" sz="1100" dirty="0">
                  <a:latin typeface="ＭＳ 明朝" pitchFamily="17" charset="-128"/>
                  <a:ea typeface="ＭＳ 明朝" pitchFamily="17" charset="-128"/>
                </a:rPr>
                <a:t>されて</a:t>
              </a:r>
              <a:r>
                <a:rPr lang="ja-JP" altLang="en-US" sz="1100" dirty="0" smtClean="0">
                  <a:latin typeface="ＭＳ 明朝" pitchFamily="17" charset="-128"/>
                  <a:ea typeface="ＭＳ 明朝" pitchFamily="17" charset="-128"/>
                </a:rPr>
                <a:t>いる。</a:t>
              </a:r>
              <a:endParaRPr lang="en-US" altLang="ja-JP" sz="1100" dirty="0" smtClean="0">
                <a:latin typeface="ＭＳ 明朝" pitchFamily="17" charset="-128"/>
                <a:ea typeface="ＭＳ 明朝" pitchFamily="17" charset="-128"/>
              </a:endParaRPr>
            </a:p>
            <a:p>
              <a:pPr>
                <a:lnSpc>
                  <a:spcPct val="115000"/>
                </a:lnSpc>
              </a:pPr>
              <a:r>
                <a:rPr lang="ja-JP" altLang="en-US" sz="1100" dirty="0" smtClean="0">
                  <a:latin typeface="ＭＳ 明朝" pitchFamily="17" charset="-128"/>
                  <a:ea typeface="ＭＳ 明朝" pitchFamily="17" charset="-128"/>
                </a:rPr>
                <a:t>・平成</a:t>
              </a:r>
              <a:r>
                <a:rPr lang="en-US" altLang="ja-JP" sz="1100" dirty="0" smtClean="0">
                  <a:latin typeface="ＭＳ 明朝" pitchFamily="17" charset="-128"/>
                  <a:ea typeface="ＭＳ 明朝" pitchFamily="17" charset="-128"/>
                </a:rPr>
                <a:t>27</a:t>
              </a:r>
              <a:r>
                <a:rPr lang="ja-JP" altLang="en-US" sz="1100" dirty="0" smtClean="0">
                  <a:latin typeface="ＭＳ 明朝" pitchFamily="17" charset="-128"/>
                  <a:ea typeface="ＭＳ 明朝" pitchFamily="17" charset="-128"/>
                </a:rPr>
                <a:t>年</a:t>
              </a:r>
              <a:r>
                <a:rPr lang="en-US" altLang="ja-JP" sz="1100" dirty="0" smtClean="0">
                  <a:latin typeface="ＭＳ 明朝" pitchFamily="17" charset="-128"/>
                  <a:ea typeface="ＭＳ 明朝" pitchFamily="17" charset="-128"/>
                </a:rPr>
                <a:t>12</a:t>
              </a:r>
              <a:r>
                <a:rPr lang="ja-JP" altLang="en-US" sz="1100" dirty="0" smtClean="0">
                  <a:latin typeface="ＭＳ 明朝" pitchFamily="17" charset="-128"/>
                  <a:ea typeface="ＭＳ 明朝" pitchFamily="17" charset="-128"/>
                </a:rPr>
                <a:t>月に、中央環境審議会から、第８次水質総量削減のあり方について答申</a:t>
              </a:r>
            </a:p>
            <a:p>
              <a:pPr>
                <a:lnSpc>
                  <a:spcPct val="115000"/>
                </a:lnSpc>
              </a:pPr>
              <a:r>
                <a:rPr lang="ja-JP" altLang="en-US" sz="1100" dirty="0">
                  <a:latin typeface="ＭＳ 明朝" pitchFamily="17" charset="-128"/>
                  <a:ea typeface="ＭＳ 明朝" pitchFamily="17" charset="-128"/>
                </a:rPr>
                <a:t>　</a:t>
              </a:r>
              <a:r>
                <a:rPr lang="ja-JP" altLang="en-US" sz="1100" dirty="0" smtClean="0">
                  <a:latin typeface="ＭＳ 明朝" pitchFamily="17" charset="-128"/>
                  <a:ea typeface="ＭＳ 明朝" pitchFamily="17" charset="-128"/>
                </a:rPr>
                <a:t>された。この答申においては、大阪湾は</a:t>
              </a:r>
              <a:r>
                <a:rPr lang="ja-JP" altLang="en-US" sz="1100" dirty="0">
                  <a:latin typeface="ＭＳ 明朝" pitchFamily="17" charset="-128"/>
                  <a:ea typeface="ＭＳ 明朝" pitchFamily="17" charset="-128"/>
                </a:rPr>
                <a:t>、窒素及び</a:t>
              </a:r>
              <a:r>
                <a:rPr lang="ja-JP" altLang="en-US" sz="1100" dirty="0" err="1">
                  <a:latin typeface="ＭＳ 明朝" pitchFamily="17" charset="-128"/>
                  <a:ea typeface="ＭＳ 明朝" pitchFamily="17" charset="-128"/>
                </a:rPr>
                <a:t>りんの</a:t>
              </a:r>
              <a:r>
                <a:rPr lang="ja-JP" altLang="en-US" sz="1100" dirty="0">
                  <a:latin typeface="ＭＳ 明朝" pitchFamily="17" charset="-128"/>
                  <a:ea typeface="ＭＳ 明朝" pitchFamily="17" charset="-128"/>
                </a:rPr>
                <a:t>環境基準が達成された</a:t>
              </a:r>
              <a:r>
                <a:rPr lang="ja-JP" altLang="en-US" sz="1100" dirty="0" smtClean="0">
                  <a:latin typeface="ＭＳ 明朝" pitchFamily="17" charset="-128"/>
                  <a:ea typeface="ＭＳ 明朝" pitchFamily="17" charset="-128"/>
                </a:rPr>
                <a:t>状</a:t>
              </a:r>
              <a:endParaRPr lang="en-US" altLang="ja-JP" sz="1100" dirty="0" smtClean="0">
                <a:latin typeface="ＭＳ 明朝" pitchFamily="17" charset="-128"/>
                <a:ea typeface="ＭＳ 明朝" pitchFamily="17" charset="-128"/>
              </a:endParaRPr>
            </a:p>
            <a:p>
              <a:pPr>
                <a:lnSpc>
                  <a:spcPct val="115000"/>
                </a:lnSpc>
              </a:pPr>
              <a:r>
                <a:rPr lang="ja-JP" altLang="en-US" sz="1100" dirty="0">
                  <a:latin typeface="ＭＳ 明朝" pitchFamily="17" charset="-128"/>
                  <a:ea typeface="ＭＳ 明朝" pitchFamily="17" charset="-128"/>
                </a:rPr>
                <a:t>　</a:t>
              </a:r>
              <a:r>
                <a:rPr lang="ja-JP" altLang="en-US" sz="1100" dirty="0" smtClean="0">
                  <a:latin typeface="ＭＳ 明朝" pitchFamily="17" charset="-128"/>
                  <a:ea typeface="ＭＳ 明朝" pitchFamily="17" charset="-128"/>
                </a:rPr>
                <a:t>況</a:t>
              </a:r>
              <a:r>
                <a:rPr lang="ja-JP" altLang="en-US" sz="1100" dirty="0">
                  <a:latin typeface="ＭＳ 明朝" pitchFamily="17" charset="-128"/>
                  <a:ea typeface="ＭＳ 明朝" pitchFamily="17" charset="-128"/>
                </a:rPr>
                <a:t>が続いて</a:t>
              </a:r>
              <a:r>
                <a:rPr lang="ja-JP" altLang="en-US" sz="1100" dirty="0" smtClean="0">
                  <a:latin typeface="ＭＳ 明朝" pitchFamily="17" charset="-128"/>
                  <a:ea typeface="ＭＳ 明朝" pitchFamily="17" charset="-128"/>
                </a:rPr>
                <a:t>いる一方でＣＯＤの</a:t>
              </a:r>
              <a:r>
                <a:rPr lang="ja-JP" altLang="en-US" sz="1100" dirty="0">
                  <a:latin typeface="ＭＳ 明朝" pitchFamily="17" charset="-128"/>
                  <a:ea typeface="ＭＳ 明朝" pitchFamily="17" charset="-128"/>
                </a:rPr>
                <a:t>環境基準達成率は低く、大規模な貧酸素水</a:t>
              </a:r>
              <a:r>
                <a:rPr lang="ja-JP" altLang="en-US" sz="1100" dirty="0" smtClean="0">
                  <a:latin typeface="ＭＳ 明朝" pitchFamily="17" charset="-128"/>
                  <a:ea typeface="ＭＳ 明朝" pitchFamily="17" charset="-128"/>
                </a:rPr>
                <a:t>塊も発生　</a:t>
              </a:r>
              <a:endParaRPr lang="en-US" altLang="ja-JP" sz="1100" dirty="0" smtClean="0">
                <a:latin typeface="ＭＳ 明朝" pitchFamily="17" charset="-128"/>
                <a:ea typeface="ＭＳ 明朝" pitchFamily="17" charset="-128"/>
              </a:endParaRPr>
            </a:p>
            <a:p>
              <a:pPr>
                <a:lnSpc>
                  <a:spcPct val="115000"/>
                </a:lnSpc>
              </a:pPr>
              <a:r>
                <a:rPr lang="ja-JP" altLang="en-US" sz="1100" dirty="0">
                  <a:latin typeface="ＭＳ 明朝" pitchFamily="17" charset="-128"/>
                  <a:ea typeface="ＭＳ 明朝" pitchFamily="17" charset="-128"/>
                </a:rPr>
                <a:t>　</a:t>
              </a:r>
              <a:r>
                <a:rPr lang="ja-JP" altLang="en-US" sz="1100" dirty="0" smtClean="0">
                  <a:latin typeface="ＭＳ 明朝" pitchFamily="17" charset="-128"/>
                  <a:ea typeface="ＭＳ 明朝" pitchFamily="17" charset="-128"/>
                </a:rPr>
                <a:t>して</a:t>
              </a:r>
              <a:r>
                <a:rPr lang="ja-JP" altLang="en-US" sz="1100" dirty="0">
                  <a:latin typeface="ＭＳ 明朝" pitchFamily="17" charset="-128"/>
                  <a:ea typeface="ＭＳ 明朝" pitchFamily="17" charset="-128"/>
                </a:rPr>
                <a:t>いるため、窒素及び</a:t>
              </a:r>
              <a:r>
                <a:rPr lang="ja-JP" altLang="en-US" sz="1100" dirty="0" err="1">
                  <a:latin typeface="ＭＳ 明朝" pitchFamily="17" charset="-128"/>
                  <a:ea typeface="ＭＳ 明朝" pitchFamily="17" charset="-128"/>
                </a:rPr>
                <a:t>りんの</a:t>
              </a:r>
              <a:r>
                <a:rPr lang="ja-JP" altLang="en-US" sz="1100" dirty="0">
                  <a:latin typeface="ＭＳ 明朝" pitchFamily="17" charset="-128"/>
                  <a:ea typeface="ＭＳ 明朝" pitchFamily="17" charset="-128"/>
                </a:rPr>
                <a:t>環境基準の達成状況を勘案しつつ、特に</a:t>
              </a:r>
              <a:r>
                <a:rPr lang="ja-JP" altLang="en-US" sz="1100" dirty="0" smtClean="0">
                  <a:latin typeface="ＭＳ 明朝" pitchFamily="17" charset="-128"/>
                  <a:ea typeface="ＭＳ 明朝" pitchFamily="17" charset="-128"/>
                </a:rPr>
                <a:t>有機汚濁解</a:t>
              </a:r>
              <a:endParaRPr lang="en-US" altLang="ja-JP" sz="1100" dirty="0" smtClean="0">
                <a:latin typeface="ＭＳ 明朝" pitchFamily="17" charset="-128"/>
                <a:ea typeface="ＭＳ 明朝" pitchFamily="17" charset="-128"/>
              </a:endParaRPr>
            </a:p>
            <a:p>
              <a:pPr>
                <a:lnSpc>
                  <a:spcPct val="115000"/>
                </a:lnSpc>
              </a:pPr>
              <a:r>
                <a:rPr lang="ja-JP" altLang="en-US" sz="1100" dirty="0">
                  <a:latin typeface="ＭＳ 明朝" pitchFamily="17" charset="-128"/>
                  <a:ea typeface="ＭＳ 明朝" pitchFamily="17" charset="-128"/>
                </a:rPr>
                <a:t>　</a:t>
              </a:r>
              <a:r>
                <a:rPr lang="ja-JP" altLang="en-US" sz="1100" dirty="0" smtClean="0">
                  <a:latin typeface="ＭＳ 明朝" pitchFamily="17" charset="-128"/>
                  <a:ea typeface="ＭＳ 明朝" pitchFamily="17" charset="-128"/>
                </a:rPr>
                <a:t>消</a:t>
              </a:r>
              <a:r>
                <a:rPr lang="ja-JP" altLang="en-US" sz="1100" dirty="0">
                  <a:latin typeface="ＭＳ 明朝" pitchFamily="17" charset="-128"/>
                  <a:ea typeface="ＭＳ 明朝" pitchFamily="17" charset="-128"/>
                </a:rPr>
                <a:t>の観点から水環境改善を進める必要があるとされた。また、平成</a:t>
              </a:r>
              <a:r>
                <a:rPr lang="en-US" altLang="ja-JP" sz="1100" dirty="0">
                  <a:latin typeface="ＭＳ 明朝" pitchFamily="17" charset="-128"/>
                  <a:ea typeface="ＭＳ 明朝" pitchFamily="17" charset="-128"/>
                </a:rPr>
                <a:t>28</a:t>
              </a:r>
              <a:r>
                <a:rPr lang="ja-JP" altLang="en-US" sz="1100" dirty="0">
                  <a:latin typeface="ＭＳ 明朝" pitchFamily="17" charset="-128"/>
                  <a:ea typeface="ＭＳ 明朝" pitchFamily="17" charset="-128"/>
                </a:rPr>
                <a:t>年</a:t>
              </a:r>
              <a:r>
                <a:rPr lang="ja-JP" altLang="en-US" sz="1100" dirty="0" smtClean="0">
                  <a:latin typeface="ＭＳ 明朝" pitchFamily="17" charset="-128"/>
                  <a:ea typeface="ＭＳ 明朝" pitchFamily="17" charset="-128"/>
                </a:rPr>
                <a:t>５月には、</a:t>
              </a:r>
              <a:endParaRPr lang="en-US" altLang="ja-JP" sz="1100" dirty="0" smtClean="0">
                <a:latin typeface="ＭＳ 明朝" pitchFamily="17" charset="-128"/>
                <a:ea typeface="ＭＳ 明朝" pitchFamily="17" charset="-128"/>
              </a:endParaRPr>
            </a:p>
            <a:p>
              <a:pPr>
                <a:lnSpc>
                  <a:spcPct val="115000"/>
                </a:lnSpc>
              </a:pPr>
              <a:r>
                <a:rPr lang="ja-JP" altLang="en-US" sz="1100" dirty="0">
                  <a:latin typeface="ＭＳ 明朝" pitchFamily="17" charset="-128"/>
                  <a:ea typeface="ＭＳ 明朝" pitchFamily="17" charset="-128"/>
                </a:rPr>
                <a:t>　</a:t>
              </a:r>
              <a:r>
                <a:rPr lang="ja-JP" altLang="en-US" sz="1100" dirty="0" smtClean="0">
                  <a:latin typeface="ＭＳ 明朝" pitchFamily="17" charset="-128"/>
                  <a:ea typeface="ＭＳ 明朝" pitchFamily="17" charset="-128"/>
                </a:rPr>
                <a:t>中央</a:t>
              </a:r>
              <a:r>
                <a:rPr lang="ja-JP" altLang="en-US" sz="1100" dirty="0">
                  <a:latin typeface="ＭＳ 明朝" pitchFamily="17" charset="-128"/>
                  <a:ea typeface="ＭＳ 明朝" pitchFamily="17" charset="-128"/>
                </a:rPr>
                <a:t>環境審議会から、総量規制基準の設定方法について答申された。</a:t>
              </a:r>
            </a:p>
            <a:p>
              <a:pPr>
                <a:lnSpc>
                  <a:spcPct val="115000"/>
                </a:lnSpc>
              </a:pPr>
              <a:r>
                <a:rPr lang="ja-JP" altLang="en-US" sz="1100" dirty="0">
                  <a:latin typeface="ＭＳ 明朝" pitchFamily="17" charset="-128"/>
                  <a:ea typeface="ＭＳ 明朝" pitchFamily="17" charset="-128"/>
                </a:rPr>
                <a:t>・今後、国においては、これらの答申を踏まえ、総量削減基本方針が策定され、総量</a:t>
              </a:r>
            </a:p>
            <a:p>
              <a:pPr>
                <a:lnSpc>
                  <a:spcPct val="115000"/>
                </a:lnSpc>
              </a:pPr>
              <a:r>
                <a:rPr lang="ja-JP" altLang="en-US" sz="1100" dirty="0">
                  <a:latin typeface="ＭＳ 明朝" pitchFamily="17" charset="-128"/>
                  <a:ea typeface="ＭＳ 明朝" pitchFamily="17" charset="-128"/>
                </a:rPr>
                <a:t>　規制基準</a:t>
              </a:r>
              <a:r>
                <a:rPr lang="ja-JP" altLang="en-US" sz="1100" dirty="0" smtClean="0">
                  <a:latin typeface="ＭＳ 明朝" pitchFamily="17" charset="-128"/>
                  <a:ea typeface="ＭＳ 明朝" pitchFamily="17" charset="-128"/>
                </a:rPr>
                <a:t>の設定方法に</a:t>
              </a:r>
              <a:r>
                <a:rPr lang="ja-JP" altLang="en-US" sz="1100" dirty="0">
                  <a:latin typeface="ＭＳ 明朝" pitchFamily="17" charset="-128"/>
                  <a:ea typeface="ＭＳ 明朝" pitchFamily="17" charset="-128"/>
                </a:rPr>
                <a:t>係る告示が行われる予定。 </a:t>
              </a:r>
            </a:p>
            <a:p>
              <a:pPr>
                <a:lnSpc>
                  <a:spcPct val="115000"/>
                </a:lnSpc>
              </a:pPr>
              <a:endParaRPr lang="en-US" altLang="ja-JP" sz="1100" dirty="0">
                <a:latin typeface="ＭＳ 明朝" pitchFamily="17" charset="-128"/>
                <a:ea typeface="ＭＳ 明朝" pitchFamily="17" charset="-128"/>
              </a:endParaRPr>
            </a:p>
            <a:p>
              <a:r>
                <a:rPr lang="ja-JP" altLang="en-US" sz="1100" dirty="0">
                  <a:latin typeface="ＭＳ 明朝" pitchFamily="17" charset="-128"/>
                  <a:ea typeface="ＭＳ 明朝" pitchFamily="17" charset="-128"/>
                </a:rPr>
                <a:t>○  諮問事項</a:t>
              </a:r>
              <a:endParaRPr lang="en-US" altLang="ja-JP" sz="1100" dirty="0">
                <a:latin typeface="ＭＳ 明朝" pitchFamily="17" charset="-128"/>
                <a:ea typeface="ＭＳ 明朝" pitchFamily="17" charset="-128"/>
              </a:endParaRPr>
            </a:p>
            <a:p>
              <a:endParaRPr lang="en-US" altLang="ja-JP" sz="200" dirty="0">
                <a:latin typeface="ＭＳ 明朝" pitchFamily="17" charset="-128"/>
                <a:ea typeface="ＭＳ 明朝" pitchFamily="17" charset="-128"/>
              </a:endParaRPr>
            </a:p>
            <a:p>
              <a:r>
                <a:rPr lang="ja-JP" altLang="en-US" sz="1100" dirty="0">
                  <a:latin typeface="ＭＳ 明朝" pitchFamily="17" charset="-128"/>
                  <a:ea typeface="ＭＳ 明朝" pitchFamily="17" charset="-128"/>
                </a:rPr>
                <a:t>　　化学的酸素要求量（ＣＯＤ）、窒素含有量及び</a:t>
              </a:r>
              <a:r>
                <a:rPr lang="ja-JP" altLang="en-US" sz="1100" dirty="0" err="1">
                  <a:latin typeface="ＭＳ 明朝" pitchFamily="17" charset="-128"/>
                  <a:ea typeface="ＭＳ 明朝" pitchFamily="17" charset="-128"/>
                </a:rPr>
                <a:t>りん</a:t>
              </a:r>
              <a:r>
                <a:rPr lang="ja-JP" altLang="en-US" sz="1100" dirty="0">
                  <a:latin typeface="ＭＳ 明朝" pitchFamily="17" charset="-128"/>
                  <a:ea typeface="ＭＳ 明朝" pitchFamily="17" charset="-128"/>
                </a:rPr>
                <a:t>含有量に係る第８次総量削減</a:t>
              </a:r>
            </a:p>
            <a:p>
              <a:pPr>
                <a:lnSpc>
                  <a:spcPct val="115000"/>
                </a:lnSpc>
              </a:pPr>
              <a:r>
                <a:rPr lang="ja-JP" altLang="en-US" sz="1100" dirty="0">
                  <a:latin typeface="ＭＳ 明朝" pitchFamily="17" charset="-128"/>
                  <a:ea typeface="ＭＳ 明朝" pitchFamily="17" charset="-128"/>
                </a:rPr>
                <a:t>　計画のあり方及び総量規制基準</a:t>
              </a:r>
              <a:r>
                <a:rPr lang="ja-JP" altLang="en-US" sz="1100">
                  <a:latin typeface="ＭＳ 明朝" pitchFamily="17" charset="-128"/>
                  <a:ea typeface="ＭＳ 明朝" pitchFamily="17" charset="-128"/>
                </a:rPr>
                <a:t>に</a:t>
              </a:r>
              <a:r>
                <a:rPr lang="ja-JP" altLang="en-US" sz="1100" smtClean="0">
                  <a:latin typeface="ＭＳ 明朝" pitchFamily="17" charset="-128"/>
                  <a:ea typeface="ＭＳ 明朝" pitchFamily="17" charset="-128"/>
                </a:rPr>
                <a:t>ついて</a:t>
              </a:r>
              <a:endParaRPr lang="en-US" altLang="ja-JP" sz="1100" dirty="0">
                <a:latin typeface="ＭＳ 明朝" pitchFamily="17" charset="-128"/>
                <a:ea typeface="ＭＳ 明朝" pitchFamily="17" charset="-128"/>
              </a:endParaRPr>
            </a:p>
            <a:p>
              <a:pPr>
                <a:lnSpc>
                  <a:spcPct val="120000"/>
                </a:lnSpc>
              </a:pPr>
              <a:endParaRPr lang="ja-JP" altLang="ja-JP" sz="200" dirty="0">
                <a:latin typeface="ＭＳ 明朝" pitchFamily="17" charset="-128"/>
                <a:ea typeface="ＭＳ 明朝" pitchFamily="17" charset="-128"/>
              </a:endParaRPr>
            </a:p>
            <a:p>
              <a:pPr>
                <a:lnSpc>
                  <a:spcPct val="120000"/>
                </a:lnSpc>
              </a:pPr>
              <a:endParaRPr lang="en-US" altLang="ja-JP" sz="200" dirty="0">
                <a:latin typeface="ＭＳ 明朝" pitchFamily="17" charset="-128"/>
                <a:ea typeface="ＭＳ 明朝" pitchFamily="17" charset="-128"/>
              </a:endParaRPr>
            </a:p>
            <a:p>
              <a:pPr>
                <a:lnSpc>
                  <a:spcPct val="120000"/>
                </a:lnSpc>
              </a:pPr>
              <a:endParaRPr lang="ja-JP" altLang="ja-JP" sz="200" dirty="0">
                <a:latin typeface="ＭＳ 明朝" pitchFamily="17" charset="-128"/>
                <a:ea typeface="ＭＳ 明朝" pitchFamily="17" charset="-128"/>
              </a:endParaRPr>
            </a:p>
            <a:p>
              <a:pPr>
                <a:lnSpc>
                  <a:spcPct val="120000"/>
                </a:lnSpc>
              </a:pPr>
              <a:endParaRPr lang="en-US" altLang="ja-JP" sz="200" b="1" dirty="0">
                <a:latin typeface="ＭＳ 明朝" pitchFamily="17" charset="-128"/>
                <a:ea typeface="ＭＳ 明朝" pitchFamily="17" charset="-128"/>
                <a:cs typeface="Meiryo UI" pitchFamily="50" charset="-128"/>
              </a:endParaRPr>
            </a:p>
            <a:p>
              <a:pPr>
                <a:lnSpc>
                  <a:spcPct val="120000"/>
                </a:lnSpc>
              </a:pPr>
              <a:endParaRPr lang="en-US" altLang="ja-JP" sz="200" b="1" dirty="0">
                <a:latin typeface="ＭＳ 明朝" pitchFamily="17" charset="-128"/>
                <a:ea typeface="ＭＳ 明朝" pitchFamily="17" charset="-128"/>
                <a:cs typeface="Meiryo UI" pitchFamily="50" charset="-128"/>
              </a:endParaRPr>
            </a:p>
          </p:txBody>
        </p:sp>
        <p:sp>
          <p:nvSpPr>
            <p:cNvPr id="2" name="角丸四角形 1"/>
            <p:cNvSpPr/>
            <p:nvPr/>
          </p:nvSpPr>
          <p:spPr>
            <a:xfrm>
              <a:off x="41922" y="1421616"/>
              <a:ext cx="6138018" cy="4937399"/>
            </a:xfrm>
            <a:prstGeom prst="roundRect">
              <a:avLst>
                <a:gd name="adj" fmla="val 2337"/>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80160" fontAlgn="auto">
                <a:spcBef>
                  <a:spcPts val="0"/>
                </a:spcBef>
                <a:spcAft>
                  <a:spcPts val="0"/>
                </a:spcAft>
                <a:defRPr/>
              </a:pPr>
              <a:endParaRPr lang="ja-JP" altLang="en-US"/>
            </a:p>
          </p:txBody>
        </p:sp>
        <p:sp>
          <p:nvSpPr>
            <p:cNvPr id="38" name="テキスト ボックス 37"/>
            <p:cNvSpPr txBox="1"/>
            <p:nvPr/>
          </p:nvSpPr>
          <p:spPr>
            <a:xfrm>
              <a:off x="89630" y="1240631"/>
              <a:ext cx="1156534" cy="309579"/>
            </a:xfrm>
            <a:prstGeom prst="roundRect">
              <a:avLst/>
            </a:prstGeom>
            <a:solidFill>
              <a:schemeClr val="bg2">
                <a:lumMod val="90000"/>
              </a:schemeClr>
            </a:solidFill>
            <a:ln w="12700">
              <a:solidFill>
                <a:schemeClr val="tx1"/>
              </a:solidFill>
            </a:ln>
          </p:spPr>
          <p:style>
            <a:lnRef idx="2">
              <a:schemeClr val="accent1"/>
            </a:lnRef>
            <a:fillRef idx="1">
              <a:schemeClr val="lt1"/>
            </a:fillRef>
            <a:effectRef idx="0">
              <a:schemeClr val="accent1"/>
            </a:effectRef>
            <a:fontRef idx="minor">
              <a:schemeClr val="dk1"/>
            </a:fontRef>
          </p:style>
          <p:txBody>
            <a:bodyPr>
              <a:spAutoFit/>
            </a:bodyPr>
            <a:lstStyle/>
            <a:p>
              <a:pPr algn="ctr" defTabSz="1280160" fontAlgn="auto">
                <a:spcBef>
                  <a:spcPts val="0"/>
                </a:spcBef>
                <a:spcAft>
                  <a:spcPts val="0"/>
                </a:spcAft>
                <a:defRPr/>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諮問の趣旨</a:t>
              </a:r>
            </a:p>
          </p:txBody>
        </p:sp>
      </p:grpSp>
      <p:sp>
        <p:nvSpPr>
          <p:cNvPr id="55" name="テキスト ボックス 54"/>
          <p:cNvSpPr txBox="1"/>
          <p:nvPr/>
        </p:nvSpPr>
        <p:spPr>
          <a:xfrm>
            <a:off x="6673850" y="1122363"/>
            <a:ext cx="2266950" cy="306387"/>
          </a:xfrm>
          <a:prstGeom prst="roundRect">
            <a:avLst/>
          </a:prstGeom>
          <a:solidFill>
            <a:schemeClr val="bg2">
              <a:lumMod val="9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a:spAutoFit/>
          </a:bodyPr>
          <a:lstStyle/>
          <a:p>
            <a:pPr algn="ctr" defTabSz="1280160" fontAlgn="auto">
              <a:spcBef>
                <a:spcPts val="0"/>
              </a:spcBef>
              <a:spcAft>
                <a:spcPts val="0"/>
              </a:spcAft>
              <a:defRPr/>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水質総量削減制度の概要</a:t>
            </a:r>
          </a:p>
        </p:txBody>
      </p:sp>
      <p:grpSp>
        <p:nvGrpSpPr>
          <p:cNvPr id="1046" name="グループ化 53"/>
          <p:cNvGrpSpPr>
            <a:grpSpLocks/>
          </p:cNvGrpSpPr>
          <p:nvPr/>
        </p:nvGrpSpPr>
        <p:grpSpPr bwMode="auto">
          <a:xfrm>
            <a:off x="0" y="6530976"/>
            <a:ext cx="6156325" cy="2722523"/>
            <a:chOff x="-66095" y="5972068"/>
            <a:chExt cx="6156711" cy="2722839"/>
          </a:xfrm>
        </p:grpSpPr>
        <p:sp>
          <p:nvSpPr>
            <p:cNvPr id="56" name="テキスト ボックス 55"/>
            <p:cNvSpPr txBox="1"/>
            <p:nvPr/>
          </p:nvSpPr>
          <p:spPr>
            <a:xfrm>
              <a:off x="-66095" y="6016523"/>
              <a:ext cx="6156711" cy="2678384"/>
            </a:xfrm>
            <a:prstGeom prst="roundRect">
              <a:avLst>
                <a:gd name="adj" fmla="val 8891"/>
              </a:avLst>
            </a:prstGeom>
            <a:noFill/>
            <a:ln w="6350">
              <a:noFill/>
            </a:ln>
          </p:spPr>
          <p:txBody>
            <a:bodyPr>
              <a:spAutoFit/>
            </a:bodyPr>
            <a:lstStyle/>
            <a:p>
              <a:endParaRPr lang="en-US" altLang="ja-JP" sz="1200" b="1" dirty="0">
                <a:latin typeface="Meiryo UI" pitchFamily="50" charset="-128"/>
                <a:ea typeface="Meiryo UI" pitchFamily="50" charset="-128"/>
                <a:cs typeface="Meiryo UI" pitchFamily="50" charset="-128"/>
              </a:endParaRPr>
            </a:p>
            <a:p>
              <a:endParaRPr lang="en-US" altLang="ja-JP" sz="200" dirty="0">
                <a:latin typeface="ＭＳ 明朝" pitchFamily="17" charset="-128"/>
                <a:ea typeface="ＭＳ 明朝" pitchFamily="17" charset="-128"/>
                <a:cs typeface="Meiryo UI" pitchFamily="50" charset="-128"/>
              </a:endParaRPr>
            </a:p>
            <a:p>
              <a:endParaRPr lang="en-US" altLang="ja-JP" sz="200" dirty="0">
                <a:latin typeface="ＭＳ 明朝" pitchFamily="17" charset="-128"/>
                <a:ea typeface="ＭＳ 明朝" pitchFamily="17" charset="-128"/>
                <a:cs typeface="Meiryo UI" pitchFamily="50" charset="-128"/>
              </a:endParaRPr>
            </a:p>
            <a:p>
              <a:endParaRPr lang="en-US" altLang="ja-JP" sz="200" dirty="0">
                <a:latin typeface="ＭＳ 明朝" pitchFamily="17" charset="-128"/>
                <a:ea typeface="ＭＳ 明朝" pitchFamily="17" charset="-128"/>
                <a:cs typeface="Meiryo UI" pitchFamily="50" charset="-128"/>
              </a:endParaRPr>
            </a:p>
            <a:p>
              <a:endParaRPr lang="en-US" altLang="ja-JP" sz="200" dirty="0">
                <a:latin typeface="ＭＳ 明朝" pitchFamily="17" charset="-128"/>
                <a:ea typeface="ＭＳ 明朝" pitchFamily="17" charset="-128"/>
                <a:cs typeface="Meiryo UI" pitchFamily="50" charset="-128"/>
              </a:endParaRPr>
            </a:p>
            <a:p>
              <a:pPr>
                <a:lnSpc>
                  <a:spcPts val="1400"/>
                </a:lnSpc>
              </a:pPr>
              <a:r>
                <a:rPr lang="ja-JP" altLang="en-US" sz="1000" dirty="0">
                  <a:latin typeface="ＭＳ 明朝" pitchFamily="17" charset="-128"/>
                  <a:ea typeface="ＭＳ 明朝" pitchFamily="17" charset="-128"/>
                  <a:cs typeface="Meiryo UI" pitchFamily="50" charset="-128"/>
                </a:rPr>
                <a:t>　</a:t>
              </a:r>
              <a:r>
                <a:rPr lang="ja-JP" altLang="en-US" sz="1100" dirty="0">
                  <a:latin typeface="ＭＳ 明朝" pitchFamily="17" charset="-128"/>
                  <a:ea typeface="ＭＳ 明朝" pitchFamily="17" charset="-128"/>
                  <a:cs typeface="Meiryo UI" pitchFamily="50" charset="-128"/>
                </a:rPr>
                <a:t>平成</a:t>
              </a:r>
              <a:r>
                <a:rPr lang="en-US" altLang="ja-JP" sz="1100" dirty="0">
                  <a:latin typeface="ＭＳ 明朝" pitchFamily="17" charset="-128"/>
                  <a:ea typeface="ＭＳ 明朝" pitchFamily="17" charset="-128"/>
                  <a:cs typeface="Meiryo UI" pitchFamily="50" charset="-128"/>
                </a:rPr>
                <a:t>28</a:t>
              </a:r>
              <a:r>
                <a:rPr lang="ja-JP" altLang="en-US" sz="1100" dirty="0">
                  <a:latin typeface="ＭＳ 明朝" pitchFamily="17" charset="-128"/>
                  <a:ea typeface="ＭＳ 明朝" pitchFamily="17" charset="-128"/>
                  <a:cs typeface="Meiryo UI" pitchFamily="50" charset="-128"/>
                </a:rPr>
                <a:t>年</a:t>
              </a:r>
              <a:endParaRPr lang="en-US" altLang="ja-JP" sz="1100" dirty="0">
                <a:latin typeface="ＭＳ 明朝" pitchFamily="17" charset="-128"/>
                <a:ea typeface="ＭＳ 明朝" pitchFamily="17" charset="-128"/>
                <a:cs typeface="Meiryo UI" pitchFamily="50" charset="-128"/>
              </a:endParaRPr>
            </a:p>
            <a:p>
              <a:pPr>
                <a:lnSpc>
                  <a:spcPts val="1400"/>
                </a:lnSpc>
              </a:pPr>
              <a:r>
                <a:rPr lang="ja-JP" altLang="en-US" sz="1100" dirty="0">
                  <a:latin typeface="ＭＳ 明朝" pitchFamily="17" charset="-128"/>
                  <a:ea typeface="ＭＳ 明朝" pitchFamily="17" charset="-128"/>
                  <a:cs typeface="Meiryo UI" pitchFamily="50" charset="-128"/>
                </a:rPr>
                <a:t>　　６月</a:t>
              </a:r>
              <a:r>
                <a:rPr lang="en-US" altLang="ja-JP" sz="1100" dirty="0">
                  <a:latin typeface="ＭＳ 明朝" pitchFamily="17" charset="-128"/>
                  <a:ea typeface="ＭＳ 明朝" pitchFamily="17" charset="-128"/>
                  <a:cs typeface="Meiryo UI" pitchFamily="50" charset="-128"/>
                </a:rPr>
                <a:t>27</a:t>
              </a:r>
              <a:r>
                <a:rPr lang="ja-JP" altLang="en-US" sz="1100" dirty="0">
                  <a:latin typeface="ＭＳ 明朝" pitchFamily="17" charset="-128"/>
                  <a:ea typeface="ＭＳ 明朝" pitchFamily="17" charset="-128"/>
                  <a:cs typeface="Meiryo UI" pitchFamily="50" charset="-128"/>
                </a:rPr>
                <a:t>日　環境審議会に諮問</a:t>
              </a:r>
              <a:endParaRPr lang="en-US" altLang="ja-JP" sz="1100" dirty="0">
                <a:latin typeface="ＭＳ 明朝" pitchFamily="17" charset="-128"/>
                <a:ea typeface="ＭＳ 明朝" pitchFamily="17" charset="-128"/>
                <a:cs typeface="Meiryo UI" pitchFamily="50" charset="-128"/>
              </a:endParaRPr>
            </a:p>
            <a:p>
              <a:pPr>
                <a:lnSpc>
                  <a:spcPts val="1400"/>
                </a:lnSpc>
              </a:pPr>
              <a:r>
                <a:rPr lang="ja-JP" altLang="en-US" sz="1100" dirty="0">
                  <a:latin typeface="ＭＳ 明朝" pitchFamily="17" charset="-128"/>
                  <a:ea typeface="ＭＳ 明朝" pitchFamily="17" charset="-128"/>
                  <a:cs typeface="Meiryo UI" pitchFamily="50" charset="-128"/>
                </a:rPr>
                <a:t>　　　　　　　水質部会において審議</a:t>
              </a:r>
              <a:endParaRPr lang="en-US" altLang="ja-JP" sz="1100" dirty="0">
                <a:latin typeface="ＭＳ 明朝" pitchFamily="17" charset="-128"/>
                <a:ea typeface="ＭＳ 明朝" pitchFamily="17" charset="-128"/>
                <a:cs typeface="Meiryo UI" pitchFamily="50" charset="-128"/>
              </a:endParaRPr>
            </a:p>
            <a:p>
              <a:pPr>
                <a:lnSpc>
                  <a:spcPts val="1400"/>
                </a:lnSpc>
              </a:pPr>
              <a:r>
                <a:rPr lang="ja-JP" altLang="en-US" sz="1100" dirty="0">
                  <a:latin typeface="ＭＳ 明朝" pitchFamily="17" charset="-128"/>
                  <a:ea typeface="ＭＳ 明朝" pitchFamily="17" charset="-128"/>
                  <a:cs typeface="Meiryo UI" pitchFamily="50" charset="-128"/>
                </a:rPr>
                <a:t>　　</a:t>
              </a:r>
              <a:r>
                <a:rPr lang="en-US" altLang="ja-JP" sz="1100" dirty="0">
                  <a:latin typeface="ＭＳ 明朝" pitchFamily="17" charset="-128"/>
                  <a:ea typeface="ＭＳ 明朝" pitchFamily="17" charset="-128"/>
                  <a:cs typeface="Meiryo UI" pitchFamily="50" charset="-128"/>
                </a:rPr>
                <a:t>11</a:t>
              </a:r>
              <a:r>
                <a:rPr lang="ja-JP" altLang="en-US" sz="1100" dirty="0">
                  <a:latin typeface="ＭＳ 明朝" pitchFamily="17" charset="-128"/>
                  <a:ea typeface="ＭＳ 明朝" pitchFamily="17" charset="-128"/>
                  <a:cs typeface="Meiryo UI" pitchFamily="50" charset="-128"/>
                </a:rPr>
                <a:t>月頃　　総量規制基準案</a:t>
              </a:r>
              <a:r>
                <a:rPr lang="ja-JP" altLang="en-US" sz="1100" dirty="0" smtClean="0">
                  <a:latin typeface="ＭＳ 明朝" pitchFamily="17" charset="-128"/>
                  <a:ea typeface="ＭＳ 明朝" pitchFamily="17" charset="-128"/>
                  <a:cs typeface="Meiryo UI" pitchFamily="50" charset="-128"/>
                </a:rPr>
                <a:t>に</a:t>
              </a:r>
              <a:r>
                <a:rPr lang="ja-JP" altLang="en-US" sz="1100" dirty="0">
                  <a:latin typeface="ＭＳ 明朝" pitchFamily="17" charset="-128"/>
                  <a:ea typeface="ＭＳ 明朝" pitchFamily="17" charset="-128"/>
                  <a:cs typeface="Meiryo UI" pitchFamily="50" charset="-128"/>
                </a:rPr>
                <a:t>係る</a:t>
              </a:r>
              <a:endParaRPr lang="en-US" altLang="ja-JP" sz="1100" dirty="0">
                <a:latin typeface="ＭＳ 明朝" pitchFamily="17" charset="-128"/>
                <a:ea typeface="ＭＳ 明朝" pitchFamily="17" charset="-128"/>
                <a:cs typeface="Meiryo UI" pitchFamily="50" charset="-128"/>
              </a:endParaRPr>
            </a:p>
            <a:p>
              <a:pPr>
                <a:lnSpc>
                  <a:spcPts val="1400"/>
                </a:lnSpc>
              </a:pPr>
              <a:r>
                <a:rPr lang="ja-JP" altLang="en-US" sz="1100" dirty="0">
                  <a:latin typeface="ＭＳ 明朝" pitchFamily="17" charset="-128"/>
                  <a:ea typeface="ＭＳ 明朝" pitchFamily="17" charset="-128"/>
                  <a:cs typeface="Meiryo UI" pitchFamily="50" charset="-128"/>
                </a:rPr>
                <a:t>　　　　　　　</a:t>
              </a:r>
              <a:r>
                <a:rPr lang="ja-JP" altLang="en-US" sz="1100" dirty="0" smtClean="0">
                  <a:latin typeface="ＭＳ 明朝" pitchFamily="17" charset="-128"/>
                  <a:ea typeface="ＭＳ 明朝" pitchFamily="17" charset="-128"/>
                  <a:cs typeface="Meiryo UI" pitchFamily="50" charset="-128"/>
                </a:rPr>
                <a:t>パブリックコメントを経て</a:t>
              </a:r>
              <a:endParaRPr lang="en-US" altLang="ja-JP" sz="1100" dirty="0">
                <a:latin typeface="ＭＳ 明朝" pitchFamily="17" charset="-128"/>
                <a:ea typeface="ＭＳ 明朝" pitchFamily="17" charset="-128"/>
                <a:cs typeface="Meiryo UI" pitchFamily="50" charset="-128"/>
              </a:endParaRPr>
            </a:p>
            <a:p>
              <a:pPr>
                <a:lnSpc>
                  <a:spcPts val="1400"/>
                </a:lnSpc>
              </a:pPr>
              <a:r>
                <a:rPr lang="ja-JP" altLang="en-US" sz="1100" dirty="0">
                  <a:latin typeface="ＭＳ 明朝" pitchFamily="17" charset="-128"/>
                  <a:ea typeface="ＭＳ 明朝" pitchFamily="17" charset="-128"/>
                  <a:cs typeface="Meiryo UI" pitchFamily="50" charset="-128"/>
                </a:rPr>
                <a:t>　　　</a:t>
              </a:r>
              <a:r>
                <a:rPr lang="ja-JP" altLang="en-US" sz="1100" dirty="0" smtClean="0">
                  <a:latin typeface="ＭＳ 明朝" pitchFamily="17" charset="-128"/>
                  <a:ea typeface="ＭＳ 明朝" pitchFamily="17" charset="-128"/>
                  <a:cs typeface="Meiryo UI" pitchFamily="50" charset="-128"/>
                </a:rPr>
                <a:t>　　</a:t>
              </a:r>
              <a:r>
                <a:rPr lang="ja-JP" altLang="en-US" sz="1100" dirty="0">
                  <a:latin typeface="ＭＳ 明朝" pitchFamily="17" charset="-128"/>
                  <a:ea typeface="ＭＳ 明朝" pitchFamily="17" charset="-128"/>
                  <a:cs typeface="Meiryo UI" pitchFamily="50" charset="-128"/>
                </a:rPr>
                <a:t>　　環境審議会から答申</a:t>
              </a:r>
              <a:endParaRPr lang="en-US" altLang="ja-JP" sz="1100" dirty="0">
                <a:latin typeface="ＭＳ 明朝" pitchFamily="17" charset="-128"/>
                <a:ea typeface="ＭＳ 明朝" pitchFamily="17" charset="-128"/>
                <a:cs typeface="Meiryo UI" pitchFamily="50" charset="-128"/>
              </a:endParaRPr>
            </a:p>
            <a:p>
              <a:pPr>
                <a:lnSpc>
                  <a:spcPts val="1400"/>
                </a:lnSpc>
              </a:pPr>
              <a:endParaRPr lang="en-US" altLang="ja-JP" sz="1100" dirty="0">
                <a:latin typeface="ＭＳ 明朝" pitchFamily="17" charset="-128"/>
                <a:ea typeface="ＭＳ 明朝" pitchFamily="17" charset="-128"/>
                <a:cs typeface="Meiryo UI" pitchFamily="50" charset="-128"/>
              </a:endParaRPr>
            </a:p>
            <a:p>
              <a:pPr>
                <a:lnSpc>
                  <a:spcPts val="1400"/>
                </a:lnSpc>
              </a:pPr>
              <a:r>
                <a:rPr lang="ja-JP" altLang="en-US" sz="1100" dirty="0">
                  <a:latin typeface="ＭＳ 明朝" pitchFamily="17" charset="-128"/>
                  <a:ea typeface="ＭＳ 明朝" pitchFamily="17" charset="-128"/>
                  <a:cs typeface="Meiryo UI" pitchFamily="50" charset="-128"/>
                </a:rPr>
                <a:t>　　その後、府で計画案を策定し、パブ</a:t>
              </a:r>
              <a:endParaRPr lang="en-US" altLang="ja-JP" sz="1100" dirty="0">
                <a:latin typeface="ＭＳ 明朝" pitchFamily="17" charset="-128"/>
                <a:ea typeface="ＭＳ 明朝" pitchFamily="17" charset="-128"/>
                <a:cs typeface="Meiryo UI" pitchFamily="50" charset="-128"/>
              </a:endParaRPr>
            </a:p>
            <a:p>
              <a:pPr>
                <a:lnSpc>
                  <a:spcPts val="1400"/>
                </a:lnSpc>
              </a:pPr>
              <a:r>
                <a:rPr lang="ja-JP" altLang="en-US" sz="1100" dirty="0">
                  <a:latin typeface="ＭＳ 明朝" pitchFamily="17" charset="-128"/>
                  <a:ea typeface="ＭＳ 明朝" pitchFamily="17" charset="-128"/>
                  <a:cs typeface="Meiryo UI" pitchFamily="50" charset="-128"/>
                </a:rPr>
                <a:t>　　リックコメント、国との協議を経て</a:t>
              </a:r>
              <a:endParaRPr lang="en-US" altLang="ja-JP" sz="1100" dirty="0">
                <a:latin typeface="ＭＳ 明朝" pitchFamily="17" charset="-128"/>
                <a:ea typeface="ＭＳ 明朝" pitchFamily="17" charset="-128"/>
                <a:cs typeface="Meiryo UI" pitchFamily="50" charset="-128"/>
              </a:endParaRPr>
            </a:p>
            <a:p>
              <a:pPr>
                <a:lnSpc>
                  <a:spcPts val="1400"/>
                </a:lnSpc>
              </a:pPr>
              <a:r>
                <a:rPr lang="ja-JP" altLang="en-US" sz="1100" dirty="0">
                  <a:latin typeface="ＭＳ 明朝" pitchFamily="17" charset="-128"/>
                  <a:ea typeface="ＭＳ 明朝" pitchFamily="17" charset="-128"/>
                  <a:cs typeface="Meiryo UI" pitchFamily="50" charset="-128"/>
                </a:rPr>
                <a:t>　　計画を策定、基準を告示（平成</a:t>
              </a:r>
              <a:r>
                <a:rPr lang="en-US" altLang="ja-JP" sz="1100" dirty="0">
                  <a:latin typeface="ＭＳ 明朝" pitchFamily="17" charset="-128"/>
                  <a:ea typeface="ＭＳ 明朝" pitchFamily="17" charset="-128"/>
                  <a:cs typeface="Meiryo UI" pitchFamily="50" charset="-128"/>
                </a:rPr>
                <a:t>29</a:t>
              </a:r>
              <a:r>
                <a:rPr lang="ja-JP" altLang="en-US" sz="1100" dirty="0">
                  <a:latin typeface="ＭＳ 明朝" pitchFamily="17" charset="-128"/>
                  <a:ea typeface="ＭＳ 明朝" pitchFamily="17" charset="-128"/>
                  <a:cs typeface="Meiryo UI" pitchFamily="50" charset="-128"/>
                </a:rPr>
                <a:t>年</a:t>
              </a:r>
            </a:p>
            <a:p>
              <a:pPr>
                <a:lnSpc>
                  <a:spcPts val="1400"/>
                </a:lnSpc>
              </a:pPr>
              <a:r>
                <a:rPr lang="ja-JP" altLang="en-US" sz="1100" dirty="0">
                  <a:latin typeface="ＭＳ 明朝" pitchFamily="17" charset="-128"/>
                  <a:ea typeface="ＭＳ 明朝" pitchFamily="17" charset="-128"/>
                  <a:cs typeface="Meiryo UI" pitchFamily="50" charset="-128"/>
                </a:rPr>
                <a:t>　　夏頃を予定）。</a:t>
              </a:r>
              <a:endParaRPr lang="en-US" altLang="ja-JP" sz="1100" dirty="0">
                <a:latin typeface="ＭＳ 明朝" pitchFamily="17" charset="-128"/>
                <a:ea typeface="ＭＳ 明朝" pitchFamily="17" charset="-128"/>
                <a:cs typeface="Meiryo UI" pitchFamily="50" charset="-128"/>
              </a:endParaRPr>
            </a:p>
            <a:p>
              <a:pPr>
                <a:lnSpc>
                  <a:spcPts val="1400"/>
                </a:lnSpc>
              </a:pPr>
              <a:r>
                <a:rPr lang="ja-JP" altLang="en-US" sz="1100" dirty="0">
                  <a:latin typeface="ＭＳ 明朝" pitchFamily="17" charset="-128"/>
                  <a:ea typeface="ＭＳ 明朝" pitchFamily="17" charset="-128"/>
                  <a:cs typeface="Meiryo UI" pitchFamily="50" charset="-128"/>
                </a:rPr>
                <a:t>　　　　　　　　</a:t>
              </a:r>
              <a:endParaRPr lang="en-US" altLang="ja-JP" sz="300" dirty="0">
                <a:latin typeface="ＭＳ 明朝" pitchFamily="17" charset="-128"/>
                <a:ea typeface="ＭＳ 明朝" pitchFamily="17" charset="-128"/>
                <a:cs typeface="Meiryo UI" pitchFamily="50" charset="-128"/>
              </a:endParaRPr>
            </a:p>
          </p:txBody>
        </p:sp>
        <p:sp>
          <p:nvSpPr>
            <p:cNvPr id="59" name="角丸四角形 58"/>
            <p:cNvSpPr/>
            <p:nvPr/>
          </p:nvSpPr>
          <p:spPr>
            <a:xfrm>
              <a:off x="108541" y="6126074"/>
              <a:ext cx="5902695" cy="2440271"/>
            </a:xfrm>
            <a:prstGeom prst="roundRect">
              <a:avLst>
                <a:gd name="adj" fmla="val 6458"/>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80160" fontAlgn="auto">
                <a:spcBef>
                  <a:spcPts val="0"/>
                </a:spcBef>
                <a:spcAft>
                  <a:spcPts val="0"/>
                </a:spcAft>
                <a:defRPr/>
              </a:pPr>
              <a:endParaRPr lang="ja-JP" altLang="en-US"/>
            </a:p>
          </p:txBody>
        </p:sp>
        <p:sp>
          <p:nvSpPr>
            <p:cNvPr id="63" name="テキスト ボックス 62"/>
            <p:cNvSpPr txBox="1"/>
            <p:nvPr/>
          </p:nvSpPr>
          <p:spPr>
            <a:xfrm>
              <a:off x="243487" y="5972068"/>
              <a:ext cx="1765411" cy="306424"/>
            </a:xfrm>
            <a:prstGeom prst="roundRect">
              <a:avLst/>
            </a:prstGeom>
            <a:solidFill>
              <a:schemeClr val="bg2">
                <a:lumMod val="9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a:spAutoFit/>
            </a:bodyPr>
            <a:lstStyle/>
            <a:p>
              <a:pPr algn="ctr" defTabSz="1280160" fontAlgn="auto">
                <a:spcBef>
                  <a:spcPts val="0"/>
                </a:spcBef>
                <a:spcAft>
                  <a:spcPts val="0"/>
                </a:spcAft>
                <a:defRPr/>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検討スケジュール（案）</a:t>
              </a:r>
            </a:p>
          </p:txBody>
        </p:sp>
        <p:sp>
          <p:nvSpPr>
            <p:cNvPr id="64" name="テキスト ボックス 28"/>
            <p:cNvSpPr txBox="1"/>
            <p:nvPr/>
          </p:nvSpPr>
          <p:spPr>
            <a:xfrm>
              <a:off x="2864614" y="6288018"/>
              <a:ext cx="3146622" cy="2184654"/>
            </a:xfrm>
            <a:prstGeom prst="roundRect">
              <a:avLst>
                <a:gd name="adj" fmla="val 8891"/>
              </a:avLst>
            </a:prstGeom>
            <a:noFill/>
            <a:ln w="6350">
              <a:noFill/>
            </a:ln>
          </p:spPr>
          <p:txBody>
            <a:bodyPr>
              <a:spAutoFit/>
            </a:bodyPr>
            <a:lstStyle/>
            <a:p>
              <a:pPr>
                <a:lnSpc>
                  <a:spcPts val="1600"/>
                </a:lnSpc>
              </a:pPr>
              <a:r>
                <a:rPr lang="ja-JP" altLang="en-US" sz="1100">
                  <a:solidFill>
                    <a:srgbClr val="000000"/>
                  </a:solidFill>
                  <a:latin typeface="ＭＳ 明朝" pitchFamily="17" charset="-128"/>
                  <a:ea typeface="ＭＳ 明朝" pitchFamily="17" charset="-128"/>
                  <a:cs typeface="Meiryo UI" pitchFamily="50" charset="-128"/>
                </a:rPr>
                <a:t>　</a:t>
              </a:r>
              <a:endParaRPr lang="ja-JP" altLang="en-US" sz="1100">
                <a:latin typeface="ＭＳ 明朝" pitchFamily="17" charset="-128"/>
                <a:ea typeface="ＭＳ 明朝" pitchFamily="17" charset="-128"/>
                <a:cs typeface="Meiryo UI" pitchFamily="50" charset="-128"/>
              </a:endParaRPr>
            </a:p>
            <a:p>
              <a:pPr>
                <a:lnSpc>
                  <a:spcPts val="1400"/>
                </a:lnSpc>
              </a:pPr>
              <a:r>
                <a:rPr lang="ja-JP" altLang="en-US" sz="1100" b="1">
                  <a:solidFill>
                    <a:srgbClr val="000000"/>
                  </a:solidFill>
                  <a:latin typeface="ＭＳ ゴシック" pitchFamily="49" charset="-128"/>
                  <a:ea typeface="ＭＳ ゴシック" pitchFamily="49" charset="-128"/>
                  <a:cs typeface="Meiryo UI" pitchFamily="50" charset="-128"/>
                </a:rPr>
                <a:t>（水質部会運営要領（抜粋））</a:t>
              </a:r>
              <a:endParaRPr lang="ja-JP" altLang="en-US" sz="1100" b="1">
                <a:latin typeface="ＭＳ ゴシック" pitchFamily="49" charset="-128"/>
                <a:ea typeface="ＭＳ ゴシック" pitchFamily="49" charset="-128"/>
                <a:cs typeface="Meiryo UI" pitchFamily="50" charset="-128"/>
              </a:endParaRPr>
            </a:p>
            <a:p>
              <a:pPr>
                <a:lnSpc>
                  <a:spcPts val="1400"/>
                </a:lnSpc>
              </a:pPr>
              <a:r>
                <a:rPr lang="ja-JP" altLang="en-US" sz="1100">
                  <a:solidFill>
                    <a:srgbClr val="000000"/>
                  </a:solidFill>
                  <a:latin typeface="ＭＳ 明朝" pitchFamily="17" charset="-128"/>
                  <a:ea typeface="ＭＳ 明朝" pitchFamily="17" charset="-128"/>
                  <a:cs typeface="Meiryo UI" pitchFamily="50" charset="-128"/>
                </a:rPr>
                <a:t>　第２ 所掌事項等</a:t>
              </a:r>
              <a:endParaRPr lang="ja-JP" altLang="en-US" sz="1100">
                <a:latin typeface="ＭＳ 明朝" pitchFamily="17" charset="-128"/>
                <a:ea typeface="ＭＳ 明朝" pitchFamily="17" charset="-128"/>
              </a:endParaRPr>
            </a:p>
            <a:p>
              <a:pPr>
                <a:lnSpc>
                  <a:spcPts val="1400"/>
                </a:lnSpc>
              </a:pPr>
              <a:r>
                <a:rPr lang="ja-JP" altLang="en-US" sz="1100">
                  <a:solidFill>
                    <a:srgbClr val="000000"/>
                  </a:solidFill>
                  <a:latin typeface="ＭＳ 明朝" pitchFamily="17" charset="-128"/>
                  <a:ea typeface="ＭＳ 明朝" pitchFamily="17" charset="-128"/>
                </a:rPr>
                <a:t>　　部会は、水質に係る次の事項について、</a:t>
              </a:r>
              <a:endParaRPr lang="en-US" altLang="ja-JP" sz="1100">
                <a:solidFill>
                  <a:srgbClr val="000000"/>
                </a:solidFill>
                <a:latin typeface="ＭＳ 明朝" pitchFamily="17" charset="-128"/>
                <a:ea typeface="ＭＳ 明朝" pitchFamily="17" charset="-128"/>
              </a:endParaRPr>
            </a:p>
            <a:p>
              <a:pPr>
                <a:lnSpc>
                  <a:spcPts val="1400"/>
                </a:lnSpc>
              </a:pPr>
              <a:r>
                <a:rPr lang="ja-JP" altLang="en-US" sz="1100">
                  <a:solidFill>
                    <a:srgbClr val="000000"/>
                  </a:solidFill>
                  <a:latin typeface="ＭＳ 明朝" pitchFamily="17" charset="-128"/>
                  <a:ea typeface="ＭＳ 明朝" pitchFamily="17" charset="-128"/>
                </a:rPr>
                <a:t>　　審議を行うとともに、必要に応じて審</a:t>
              </a:r>
              <a:endParaRPr lang="en-US" altLang="ja-JP" sz="1100">
                <a:solidFill>
                  <a:srgbClr val="000000"/>
                </a:solidFill>
                <a:latin typeface="ＭＳ 明朝" pitchFamily="17" charset="-128"/>
                <a:ea typeface="ＭＳ 明朝" pitchFamily="17" charset="-128"/>
              </a:endParaRPr>
            </a:p>
            <a:p>
              <a:pPr>
                <a:lnSpc>
                  <a:spcPts val="1400"/>
                </a:lnSpc>
              </a:pPr>
              <a:r>
                <a:rPr lang="ja-JP" altLang="en-US" sz="1100">
                  <a:solidFill>
                    <a:srgbClr val="000000"/>
                  </a:solidFill>
                  <a:latin typeface="ＭＳ 明朝" pitchFamily="17" charset="-128"/>
                  <a:ea typeface="ＭＳ 明朝" pitchFamily="17" charset="-128"/>
                </a:rPr>
                <a:t>　　議会に報告を行う。</a:t>
              </a:r>
              <a:endParaRPr lang="ja-JP" altLang="en-US" sz="1100">
                <a:latin typeface="ＭＳ 明朝" pitchFamily="17" charset="-128"/>
                <a:ea typeface="ＭＳ 明朝" pitchFamily="17" charset="-128"/>
              </a:endParaRPr>
            </a:p>
            <a:p>
              <a:pPr>
                <a:lnSpc>
                  <a:spcPts val="1400"/>
                </a:lnSpc>
              </a:pPr>
              <a:r>
                <a:rPr lang="ja-JP" altLang="en-US" sz="1100">
                  <a:solidFill>
                    <a:srgbClr val="000000"/>
                  </a:solidFill>
                  <a:latin typeface="ＭＳ 明朝" pitchFamily="17" charset="-128"/>
                  <a:ea typeface="ＭＳ 明朝" pitchFamily="17" charset="-128"/>
                </a:rPr>
                <a:t>　（２）水質汚濁防止法（昭和</a:t>
              </a:r>
              <a:r>
                <a:rPr lang="en-US" altLang="ja-JP" sz="1100">
                  <a:solidFill>
                    <a:srgbClr val="000000"/>
                  </a:solidFill>
                  <a:latin typeface="ＭＳ 明朝" pitchFamily="17" charset="-128"/>
                  <a:ea typeface="ＭＳ 明朝" pitchFamily="17" charset="-128"/>
                </a:rPr>
                <a:t>45</a:t>
              </a:r>
              <a:r>
                <a:rPr lang="ja-JP" altLang="en-US" sz="1100">
                  <a:solidFill>
                    <a:srgbClr val="000000"/>
                  </a:solidFill>
                  <a:latin typeface="ＭＳ 明朝" pitchFamily="17" charset="-128"/>
                  <a:ea typeface="ＭＳ 明朝" pitchFamily="17" charset="-128"/>
                </a:rPr>
                <a:t>年法律第</a:t>
              </a:r>
              <a:endParaRPr lang="en-US" altLang="ja-JP" sz="1100">
                <a:solidFill>
                  <a:srgbClr val="000000"/>
                </a:solidFill>
                <a:latin typeface="ＭＳ 明朝" pitchFamily="17" charset="-128"/>
                <a:ea typeface="ＭＳ 明朝" pitchFamily="17" charset="-128"/>
              </a:endParaRPr>
            </a:p>
            <a:p>
              <a:pPr>
                <a:lnSpc>
                  <a:spcPts val="1400"/>
                </a:lnSpc>
              </a:pPr>
              <a:r>
                <a:rPr lang="ja-JP" altLang="en-US" sz="1100">
                  <a:solidFill>
                    <a:srgbClr val="000000"/>
                  </a:solidFill>
                  <a:latin typeface="ＭＳ 明朝" pitchFamily="17" charset="-128"/>
                  <a:ea typeface="ＭＳ 明朝" pitchFamily="17" charset="-128"/>
                </a:rPr>
                <a:t>　　　　</a:t>
              </a:r>
              <a:r>
                <a:rPr lang="en-US" altLang="ja-JP" sz="1100">
                  <a:solidFill>
                    <a:srgbClr val="000000"/>
                  </a:solidFill>
                  <a:latin typeface="ＭＳ 明朝" pitchFamily="17" charset="-128"/>
                  <a:ea typeface="ＭＳ 明朝" pitchFamily="17" charset="-128"/>
                </a:rPr>
                <a:t>138</a:t>
              </a:r>
              <a:r>
                <a:rPr lang="ja-JP" altLang="en-US" sz="1100">
                  <a:solidFill>
                    <a:srgbClr val="000000"/>
                  </a:solidFill>
                  <a:latin typeface="ＭＳ 明朝" pitchFamily="17" charset="-128"/>
                  <a:ea typeface="ＭＳ 明朝" pitchFamily="17" charset="-128"/>
                </a:rPr>
                <a:t>号）第４条の３の規定に基づく</a:t>
              </a:r>
              <a:endParaRPr lang="en-US" altLang="ja-JP" sz="1100">
                <a:solidFill>
                  <a:srgbClr val="000000"/>
                </a:solidFill>
                <a:latin typeface="ＭＳ 明朝" pitchFamily="17" charset="-128"/>
                <a:ea typeface="ＭＳ 明朝" pitchFamily="17" charset="-128"/>
              </a:endParaRPr>
            </a:p>
            <a:p>
              <a:pPr>
                <a:lnSpc>
                  <a:spcPts val="1400"/>
                </a:lnSpc>
              </a:pPr>
              <a:r>
                <a:rPr lang="ja-JP" altLang="en-US" sz="1100">
                  <a:solidFill>
                    <a:srgbClr val="000000"/>
                  </a:solidFill>
                  <a:latin typeface="ＭＳ 明朝" pitchFamily="17" charset="-128"/>
                  <a:ea typeface="ＭＳ 明朝" pitchFamily="17" charset="-128"/>
                </a:rPr>
                <a:t>　　　　総量削減計画の作成</a:t>
              </a:r>
              <a:endParaRPr lang="en-US" altLang="ja-JP" sz="1100">
                <a:solidFill>
                  <a:srgbClr val="000000"/>
                </a:solidFill>
                <a:latin typeface="ＭＳ 明朝" pitchFamily="17" charset="-128"/>
                <a:ea typeface="ＭＳ 明朝" pitchFamily="17" charset="-128"/>
              </a:endParaRPr>
            </a:p>
            <a:p>
              <a:pPr>
                <a:lnSpc>
                  <a:spcPts val="1400"/>
                </a:lnSpc>
              </a:pPr>
              <a:r>
                <a:rPr lang="ja-JP" altLang="en-US" sz="1100">
                  <a:solidFill>
                    <a:srgbClr val="000000"/>
                  </a:solidFill>
                  <a:latin typeface="ＭＳ 明朝" pitchFamily="17" charset="-128"/>
                  <a:ea typeface="ＭＳ 明朝" pitchFamily="17" charset="-128"/>
                </a:rPr>
                <a:t>　（３）水質汚濁防止法第４条の５の規定</a:t>
              </a:r>
              <a:endParaRPr lang="en-US" altLang="ja-JP" sz="1100">
                <a:solidFill>
                  <a:srgbClr val="000000"/>
                </a:solidFill>
                <a:latin typeface="ＭＳ 明朝" pitchFamily="17" charset="-128"/>
                <a:ea typeface="ＭＳ 明朝" pitchFamily="17" charset="-128"/>
              </a:endParaRPr>
            </a:p>
            <a:p>
              <a:pPr>
                <a:lnSpc>
                  <a:spcPts val="1400"/>
                </a:lnSpc>
              </a:pPr>
              <a:r>
                <a:rPr lang="ja-JP" altLang="en-US" sz="1100">
                  <a:solidFill>
                    <a:srgbClr val="000000"/>
                  </a:solidFill>
                  <a:latin typeface="ＭＳ 明朝" pitchFamily="17" charset="-128"/>
                  <a:ea typeface="ＭＳ 明朝" pitchFamily="17" charset="-128"/>
                </a:rPr>
                <a:t>　　　　に基づく総量規制基準の設定</a:t>
              </a:r>
              <a:endParaRPr lang="ja-JP" altLang="en-US" sz="1100">
                <a:latin typeface="ＭＳ 明朝" pitchFamily="17" charset="-128"/>
                <a:ea typeface="ＭＳ 明朝" pitchFamily="17" charset="-128"/>
              </a:endParaRPr>
            </a:p>
          </p:txBody>
        </p:sp>
      </p:grpSp>
      <p:grpSp>
        <p:nvGrpSpPr>
          <p:cNvPr id="1047" name="グループ化 2"/>
          <p:cNvGrpSpPr>
            <a:grpSpLocks/>
          </p:cNvGrpSpPr>
          <p:nvPr/>
        </p:nvGrpSpPr>
        <p:grpSpPr bwMode="auto">
          <a:xfrm>
            <a:off x="6640513" y="3835400"/>
            <a:ext cx="2754312" cy="608013"/>
            <a:chOff x="10000366" y="3811294"/>
            <a:chExt cx="2753856" cy="607616"/>
          </a:xfrm>
        </p:grpSpPr>
        <p:sp>
          <p:nvSpPr>
            <p:cNvPr id="68" name="テキスト ボックス 67"/>
            <p:cNvSpPr txBox="1"/>
            <p:nvPr/>
          </p:nvSpPr>
          <p:spPr>
            <a:xfrm>
              <a:off x="10000366" y="3811294"/>
              <a:ext cx="2288796" cy="306188"/>
            </a:xfrm>
            <a:prstGeom prst="roundRect">
              <a:avLst/>
            </a:prstGeom>
            <a:solidFill>
              <a:schemeClr val="bg2">
                <a:lumMod val="9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a:spAutoFit/>
            </a:bodyPr>
            <a:lstStyle/>
            <a:p>
              <a:pPr algn="ctr" defTabSz="1280160" fontAlgn="auto">
                <a:spcBef>
                  <a:spcPts val="0"/>
                </a:spcBef>
                <a:spcAft>
                  <a:spcPts val="0"/>
                </a:spcAft>
                <a:defRPr/>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発生負荷量（大阪府）の推移</a:t>
              </a:r>
            </a:p>
          </p:txBody>
        </p:sp>
        <p:sp>
          <p:nvSpPr>
            <p:cNvPr id="1093" name="テキスト ボックス 71"/>
            <p:cNvSpPr txBox="1">
              <a:spLocks noChangeArrowheads="1"/>
            </p:cNvSpPr>
            <p:nvPr/>
          </p:nvSpPr>
          <p:spPr bwMode="auto">
            <a:xfrm>
              <a:off x="11627002" y="4203466"/>
              <a:ext cx="1127220" cy="215444"/>
            </a:xfrm>
            <a:prstGeom prst="rect">
              <a:avLst/>
            </a:prstGeom>
            <a:noFill/>
            <a:ln w="9525">
              <a:noFill/>
              <a:miter lim="800000"/>
              <a:headEnd/>
              <a:tailEnd/>
            </a:ln>
          </p:spPr>
          <p:txBody>
            <a:bodyPr>
              <a:spAutoFit/>
            </a:bodyPr>
            <a:lstStyle/>
            <a:p>
              <a:pPr algn="r"/>
              <a:r>
                <a:rPr lang="ja-JP" altLang="en-US" sz="800">
                  <a:latin typeface="ＭＳ ゴシック" pitchFamily="49" charset="-128"/>
                  <a:ea typeface="ＭＳ ゴシック" pitchFamily="49" charset="-128"/>
                  <a:cs typeface="Meiryo UI" pitchFamily="50" charset="-128"/>
                </a:rPr>
                <a:t>（トン／日）</a:t>
              </a:r>
              <a:endParaRPr lang="en-US" altLang="ja-JP" sz="800">
                <a:latin typeface="ＭＳ ゴシック" pitchFamily="49" charset="-128"/>
                <a:ea typeface="ＭＳ ゴシック" pitchFamily="49" charset="-128"/>
                <a:cs typeface="Meiryo UI" pitchFamily="50" charset="-128"/>
              </a:endParaRPr>
            </a:p>
          </p:txBody>
        </p:sp>
      </p:grpSp>
      <p:grpSp>
        <p:nvGrpSpPr>
          <p:cNvPr id="1048" name="グループ化 9"/>
          <p:cNvGrpSpPr>
            <a:grpSpLocks/>
          </p:cNvGrpSpPr>
          <p:nvPr/>
        </p:nvGrpSpPr>
        <p:grpSpPr bwMode="auto">
          <a:xfrm>
            <a:off x="6557963" y="1570038"/>
            <a:ext cx="6330950" cy="2014537"/>
            <a:chOff x="6558467" y="1462287"/>
            <a:chExt cx="6330708" cy="1966713"/>
          </a:xfrm>
        </p:grpSpPr>
        <p:sp>
          <p:nvSpPr>
            <p:cNvPr id="14" name="テキスト ボックス 13"/>
            <p:cNvSpPr txBox="1"/>
            <p:nvPr/>
          </p:nvSpPr>
          <p:spPr>
            <a:xfrm>
              <a:off x="6558467" y="1462287"/>
              <a:ext cx="6156090" cy="254169"/>
            </a:xfrm>
            <a:prstGeom prst="rect">
              <a:avLst/>
            </a:prstGeom>
            <a:noFill/>
            <a:ln w="9525">
              <a:noFill/>
            </a:ln>
          </p:spPr>
          <p:style>
            <a:lnRef idx="2">
              <a:schemeClr val="dk1"/>
            </a:lnRef>
            <a:fillRef idx="1">
              <a:schemeClr val="lt1"/>
            </a:fillRef>
            <a:effectRef idx="0">
              <a:schemeClr val="dk1"/>
            </a:effectRef>
            <a:fontRef idx="minor">
              <a:schemeClr val="dk1"/>
            </a:fontRef>
          </p:style>
          <p:txBody>
            <a:bodyPr>
              <a:spAutoFit/>
            </a:bodyPr>
            <a:lstStyle/>
            <a:p>
              <a:pPr defTabSz="1280160" fontAlgn="auto">
                <a:spcBef>
                  <a:spcPts val="0"/>
                </a:spcBef>
                <a:spcAft>
                  <a:spcPts val="0"/>
                </a:spcAft>
                <a:defRPr/>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指定水域：</a:t>
              </a:r>
              <a:r>
                <a:rPr lang="ja-JP" altLang="en-US" sz="1100" dirty="0">
                  <a:latin typeface="ＭＳ 明朝" panose="02020609040205080304" pitchFamily="17" charset="-128"/>
                  <a:ea typeface="ＭＳ 明朝" panose="02020609040205080304" pitchFamily="17" charset="-128"/>
                </a:rPr>
                <a:t>東京湾、伊勢湾、瀬戸内海</a:t>
              </a:r>
              <a:r>
                <a:rPr lang="ja-JP" altLang="en-US" sz="200" dirty="0">
                  <a:latin typeface="ＭＳ 明朝" panose="02020609040205080304" pitchFamily="17" charset="-128"/>
                  <a:ea typeface="ＭＳ 明朝" panose="02020609040205080304" pitchFamily="17" charset="-128"/>
                </a:rPr>
                <a:t>　　　　　　　</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指定項目：</a:t>
              </a:r>
              <a:r>
                <a:rPr lang="ja-JP" altLang="en-US" sz="1100" dirty="0">
                  <a:latin typeface="ＭＳ 明朝" panose="02020609040205080304" pitchFamily="17" charset="-128"/>
                  <a:ea typeface="ＭＳ 明朝" panose="02020609040205080304" pitchFamily="17" charset="-128"/>
                </a:rPr>
                <a:t>化学的酸素要求量（ＣＯＤ）、窒素、</a:t>
              </a:r>
              <a:r>
                <a:rPr lang="ja-JP" altLang="en-US" sz="1100" dirty="0" err="1">
                  <a:latin typeface="ＭＳ 明朝" panose="02020609040205080304" pitchFamily="17" charset="-128"/>
                  <a:ea typeface="ＭＳ 明朝" panose="02020609040205080304" pitchFamily="17" charset="-128"/>
                </a:rPr>
                <a:t>りん</a:t>
              </a:r>
              <a:endParaRPr lang="en-US" altLang="ja-JP" sz="1100" dirty="0">
                <a:latin typeface="ＭＳ 明朝" panose="02020609040205080304" pitchFamily="17" charset="-128"/>
                <a:ea typeface="ＭＳ 明朝" panose="02020609040205080304" pitchFamily="17" charset="-128"/>
              </a:endParaRPr>
            </a:p>
          </p:txBody>
        </p:sp>
        <p:sp>
          <p:nvSpPr>
            <p:cNvPr id="70" name="テキスト ボックス 69"/>
            <p:cNvSpPr txBox="1"/>
            <p:nvPr/>
          </p:nvSpPr>
          <p:spPr>
            <a:xfrm>
              <a:off x="9225365" y="1769150"/>
              <a:ext cx="3663810" cy="719114"/>
            </a:xfrm>
            <a:prstGeom prst="roundRect">
              <a:avLst>
                <a:gd name="adj" fmla="val 4282"/>
              </a:avLst>
            </a:prstGeom>
            <a:noFill/>
            <a:ln w="3175">
              <a:noFill/>
            </a:ln>
          </p:spPr>
          <p:style>
            <a:lnRef idx="2">
              <a:schemeClr val="dk1"/>
            </a:lnRef>
            <a:fillRef idx="1">
              <a:schemeClr val="lt1"/>
            </a:fillRef>
            <a:effectRef idx="0">
              <a:schemeClr val="dk1"/>
            </a:effectRef>
            <a:fontRef idx="minor">
              <a:schemeClr val="dk1"/>
            </a:fontRef>
          </p:style>
          <p:txBody>
            <a:bodyPr>
              <a:spAutoFit/>
            </a:bodyPr>
            <a:lstStyle/>
            <a:p>
              <a:r>
                <a:rPr lang="ja-JP" altLang="en-US" sz="1100" b="1">
                  <a:solidFill>
                    <a:srgbClr val="000000"/>
                  </a:solidFill>
                  <a:latin typeface="Meiryo UI" pitchFamily="50" charset="-128"/>
                  <a:ea typeface="Meiryo UI" pitchFamily="50" charset="-128"/>
                  <a:cs typeface="Meiryo UI" pitchFamily="50" charset="-128"/>
                </a:rPr>
                <a:t>総量削減計画（都府県）</a:t>
              </a:r>
              <a:endParaRPr lang="en-US" altLang="ja-JP" sz="1100" b="1">
                <a:solidFill>
                  <a:srgbClr val="000000"/>
                </a:solidFill>
                <a:latin typeface="Meiryo UI" pitchFamily="50" charset="-128"/>
                <a:ea typeface="Meiryo UI" pitchFamily="50" charset="-128"/>
                <a:cs typeface="Meiryo UI" pitchFamily="50" charset="-128"/>
              </a:endParaRPr>
            </a:p>
            <a:p>
              <a:r>
                <a:rPr lang="ja-JP" altLang="en-US" sz="1000">
                  <a:solidFill>
                    <a:srgbClr val="000000"/>
                  </a:solidFill>
                  <a:latin typeface="ＭＳ 明朝" pitchFamily="17" charset="-128"/>
                  <a:ea typeface="ＭＳ 明朝" pitchFamily="17" charset="-128"/>
                </a:rPr>
                <a:t>・発生源別</a:t>
              </a:r>
              <a:r>
                <a:rPr lang="en-US" altLang="ja-JP" sz="1000">
                  <a:solidFill>
                    <a:srgbClr val="000000"/>
                  </a:solidFill>
                  <a:latin typeface="ＭＳ 明朝" pitchFamily="17" charset="-128"/>
                  <a:ea typeface="ＭＳ 明朝" pitchFamily="17" charset="-128"/>
                </a:rPr>
                <a:t>(</a:t>
              </a:r>
              <a:r>
                <a:rPr lang="ja-JP" altLang="en-US" sz="1000">
                  <a:solidFill>
                    <a:srgbClr val="000000"/>
                  </a:solidFill>
                  <a:latin typeface="ＭＳ 明朝" pitchFamily="17" charset="-128"/>
                  <a:ea typeface="ＭＳ 明朝" pitchFamily="17" charset="-128"/>
                </a:rPr>
                <a:t>生活系、産業系、その他</a:t>
              </a:r>
              <a:r>
                <a:rPr lang="en-US" altLang="ja-JP" sz="1000">
                  <a:solidFill>
                    <a:srgbClr val="000000"/>
                  </a:solidFill>
                  <a:latin typeface="ＭＳ 明朝" pitchFamily="17" charset="-128"/>
                  <a:ea typeface="ＭＳ 明朝" pitchFamily="17" charset="-128"/>
                </a:rPr>
                <a:t>)</a:t>
              </a:r>
              <a:r>
                <a:rPr lang="ja-JP" altLang="en-US" sz="1000">
                  <a:solidFill>
                    <a:srgbClr val="000000"/>
                  </a:solidFill>
                  <a:latin typeface="ＭＳ 明朝" pitchFamily="17" charset="-128"/>
                  <a:ea typeface="ＭＳ 明朝" pitchFamily="17" charset="-128"/>
                </a:rPr>
                <a:t>の削減目標量</a:t>
              </a:r>
              <a:endParaRPr lang="en-US" altLang="ja-JP" sz="1000">
                <a:solidFill>
                  <a:srgbClr val="000000"/>
                </a:solidFill>
                <a:latin typeface="ＭＳ 明朝" pitchFamily="17" charset="-128"/>
                <a:ea typeface="ＭＳ 明朝" pitchFamily="17" charset="-128"/>
              </a:endParaRPr>
            </a:p>
            <a:p>
              <a:r>
                <a:rPr lang="ja-JP" altLang="en-US" sz="1000">
                  <a:solidFill>
                    <a:srgbClr val="000000"/>
                  </a:solidFill>
                  <a:latin typeface="ＭＳ 明朝" pitchFamily="17" charset="-128"/>
                  <a:ea typeface="ＭＳ 明朝" pitchFamily="17" charset="-128"/>
                </a:rPr>
                <a:t>・削減目標量の達成の方途</a:t>
              </a:r>
              <a:endParaRPr lang="en-US" altLang="ja-JP" sz="1000">
                <a:solidFill>
                  <a:srgbClr val="000000"/>
                </a:solidFill>
                <a:latin typeface="ＭＳ 明朝" pitchFamily="17" charset="-128"/>
                <a:ea typeface="ＭＳ 明朝" pitchFamily="17" charset="-128"/>
              </a:endParaRPr>
            </a:p>
            <a:p>
              <a:r>
                <a:rPr lang="ja-JP" altLang="en-US" sz="1000">
                  <a:solidFill>
                    <a:srgbClr val="000000"/>
                  </a:solidFill>
                  <a:latin typeface="ＭＳ 明朝" pitchFamily="17" charset="-128"/>
                  <a:ea typeface="ＭＳ 明朝" pitchFamily="17" charset="-128"/>
                </a:rPr>
                <a:t>・その他汚濁負荷量の総量の削減に関し必要な事項</a:t>
              </a:r>
              <a:endParaRPr lang="en-US" altLang="ja-JP" sz="1000">
                <a:solidFill>
                  <a:srgbClr val="000000"/>
                </a:solidFill>
                <a:latin typeface="ＭＳ 明朝" pitchFamily="17" charset="-128"/>
                <a:ea typeface="ＭＳ 明朝" pitchFamily="17" charset="-128"/>
              </a:endParaRPr>
            </a:p>
          </p:txBody>
        </p:sp>
        <p:sp>
          <p:nvSpPr>
            <p:cNvPr id="35" name="テキスト ボックス 34"/>
            <p:cNvSpPr txBox="1"/>
            <p:nvPr/>
          </p:nvSpPr>
          <p:spPr>
            <a:xfrm>
              <a:off x="6701337" y="1767600"/>
              <a:ext cx="2328773" cy="886493"/>
            </a:xfrm>
            <a:prstGeom prst="roundRect">
              <a:avLst>
                <a:gd name="adj" fmla="val 7787"/>
              </a:avLst>
            </a:prstGeom>
            <a:noFill/>
            <a:ln w="6350">
              <a:noFill/>
            </a:ln>
          </p:spPr>
          <p:style>
            <a:lnRef idx="2">
              <a:schemeClr val="dk1"/>
            </a:lnRef>
            <a:fillRef idx="1">
              <a:schemeClr val="lt1"/>
            </a:fillRef>
            <a:effectRef idx="0">
              <a:schemeClr val="dk1"/>
            </a:effectRef>
            <a:fontRef idx="minor">
              <a:schemeClr val="dk1"/>
            </a:fontRef>
          </p:style>
          <p:txBody>
            <a:bodyPr>
              <a:spAutoFit/>
            </a:bodyPr>
            <a:lstStyle/>
            <a:p>
              <a:r>
                <a:rPr lang="ja-JP" altLang="en-US" sz="1100" b="1">
                  <a:solidFill>
                    <a:srgbClr val="000000"/>
                  </a:solidFill>
                  <a:latin typeface="Meiryo UI" pitchFamily="50" charset="-128"/>
                  <a:ea typeface="Meiryo UI" pitchFamily="50" charset="-128"/>
                  <a:cs typeface="Meiryo UI" pitchFamily="50" charset="-128"/>
                </a:rPr>
                <a:t>総量削減基本方針（国）</a:t>
              </a:r>
              <a:endParaRPr lang="en-US" altLang="ja-JP" sz="1100" b="1">
                <a:solidFill>
                  <a:srgbClr val="000000"/>
                </a:solidFill>
                <a:latin typeface="Meiryo UI" pitchFamily="50" charset="-128"/>
                <a:ea typeface="Meiryo UI" pitchFamily="50" charset="-128"/>
                <a:cs typeface="Meiryo UI" pitchFamily="50" charset="-128"/>
              </a:endParaRPr>
            </a:p>
            <a:p>
              <a:r>
                <a:rPr lang="ja-JP" altLang="en-US" sz="1000">
                  <a:solidFill>
                    <a:srgbClr val="000000"/>
                  </a:solidFill>
                  <a:latin typeface="ＭＳ 明朝" pitchFamily="17" charset="-128"/>
                  <a:ea typeface="ＭＳ 明朝" pitchFamily="17" charset="-128"/>
                </a:rPr>
                <a:t>・削減目標量</a:t>
              </a:r>
              <a:endParaRPr lang="en-US" altLang="ja-JP" sz="1000">
                <a:solidFill>
                  <a:srgbClr val="000000"/>
                </a:solidFill>
                <a:latin typeface="ＭＳ 明朝" pitchFamily="17" charset="-128"/>
                <a:ea typeface="ＭＳ 明朝" pitchFamily="17" charset="-128"/>
              </a:endParaRPr>
            </a:p>
            <a:p>
              <a:r>
                <a:rPr lang="ja-JP" altLang="en-US" sz="1000">
                  <a:solidFill>
                    <a:srgbClr val="000000"/>
                  </a:solidFill>
                  <a:latin typeface="ＭＳ 明朝" pitchFamily="17" charset="-128"/>
                  <a:ea typeface="ＭＳ 明朝" pitchFamily="17" charset="-128"/>
                </a:rPr>
                <a:t>・目標年度</a:t>
              </a:r>
              <a:endParaRPr lang="en-US" altLang="ja-JP" sz="1000">
                <a:solidFill>
                  <a:srgbClr val="000000"/>
                </a:solidFill>
                <a:latin typeface="ＭＳ 明朝" pitchFamily="17" charset="-128"/>
                <a:ea typeface="ＭＳ 明朝" pitchFamily="17" charset="-128"/>
              </a:endParaRPr>
            </a:p>
            <a:p>
              <a:r>
                <a:rPr lang="ja-JP" altLang="en-US" sz="1000">
                  <a:solidFill>
                    <a:srgbClr val="000000"/>
                  </a:solidFill>
                  <a:latin typeface="ＭＳ 明朝" pitchFamily="17" charset="-128"/>
                  <a:ea typeface="ＭＳ 明朝" pitchFamily="17" charset="-128"/>
                </a:rPr>
                <a:t>・総量の削減に関する基本的な事項</a:t>
              </a:r>
              <a:endParaRPr lang="en-US" altLang="ja-JP" sz="1000">
                <a:solidFill>
                  <a:srgbClr val="000000"/>
                </a:solidFill>
                <a:latin typeface="ＭＳ 明朝" pitchFamily="17" charset="-128"/>
                <a:ea typeface="ＭＳ 明朝" pitchFamily="17" charset="-128"/>
              </a:endParaRPr>
            </a:p>
            <a:p>
              <a:endParaRPr lang="en-US" altLang="ja-JP" sz="1000">
                <a:solidFill>
                  <a:srgbClr val="000000"/>
                </a:solidFill>
              </a:endParaRPr>
            </a:p>
          </p:txBody>
        </p:sp>
        <p:sp>
          <p:nvSpPr>
            <p:cNvPr id="37" name="テキスト ボックス 36"/>
            <p:cNvSpPr txBox="1"/>
            <p:nvPr/>
          </p:nvSpPr>
          <p:spPr>
            <a:xfrm>
              <a:off x="9225365" y="2802875"/>
              <a:ext cx="3452680" cy="412250"/>
            </a:xfrm>
            <a:prstGeom prst="roundRect">
              <a:avLst>
                <a:gd name="adj" fmla="val 4282"/>
              </a:avLst>
            </a:prstGeom>
            <a:noFill/>
            <a:ln w="3175">
              <a:noFill/>
            </a:ln>
          </p:spPr>
          <p:style>
            <a:lnRef idx="2">
              <a:schemeClr val="dk1"/>
            </a:lnRef>
            <a:fillRef idx="1">
              <a:schemeClr val="lt1"/>
            </a:fillRef>
            <a:effectRef idx="0">
              <a:schemeClr val="dk1"/>
            </a:effectRef>
            <a:fontRef idx="minor">
              <a:schemeClr val="dk1"/>
            </a:fontRef>
          </p:style>
          <p:txBody>
            <a:bodyPr>
              <a:spAutoFit/>
            </a:bodyPr>
            <a:lstStyle/>
            <a:p>
              <a:r>
                <a:rPr lang="ja-JP" altLang="en-US" sz="1100" b="1">
                  <a:solidFill>
                    <a:srgbClr val="000000"/>
                  </a:solidFill>
                  <a:latin typeface="Meiryo UI" pitchFamily="50" charset="-128"/>
                  <a:ea typeface="Meiryo UI" pitchFamily="50" charset="-128"/>
                  <a:cs typeface="Meiryo UI" pitchFamily="50" charset="-128"/>
                </a:rPr>
                <a:t>総量規制基準（都府県）</a:t>
              </a:r>
              <a:endParaRPr lang="en-US" altLang="ja-JP" sz="1100" b="1">
                <a:solidFill>
                  <a:srgbClr val="000000"/>
                </a:solidFill>
                <a:latin typeface="Meiryo UI" pitchFamily="50" charset="-128"/>
                <a:ea typeface="Meiryo UI" pitchFamily="50" charset="-128"/>
                <a:cs typeface="Meiryo UI" pitchFamily="50" charset="-128"/>
              </a:endParaRPr>
            </a:p>
            <a:p>
              <a:r>
                <a:rPr lang="ja-JP" altLang="en-US" sz="1000">
                  <a:solidFill>
                    <a:srgbClr val="000000"/>
                  </a:solidFill>
                  <a:latin typeface="ＭＳ 明朝" pitchFamily="17" charset="-128"/>
                  <a:ea typeface="ＭＳ 明朝" pitchFamily="17" charset="-128"/>
                </a:rPr>
                <a:t>業種区分ごとに国が定める範囲内で基準を設定。</a:t>
              </a:r>
              <a:endParaRPr lang="en-US" altLang="ja-JP" sz="1000">
                <a:solidFill>
                  <a:srgbClr val="000000"/>
                </a:solidFill>
                <a:latin typeface="ＭＳ 明朝" pitchFamily="17" charset="-128"/>
                <a:ea typeface="ＭＳ 明朝" pitchFamily="17" charset="-128"/>
              </a:endParaRPr>
            </a:p>
          </p:txBody>
        </p:sp>
        <p:cxnSp>
          <p:nvCxnSpPr>
            <p:cNvPr id="6" name="直線矢印コネクタ 5"/>
            <p:cNvCxnSpPr/>
            <p:nvPr/>
          </p:nvCxnSpPr>
          <p:spPr>
            <a:xfrm>
              <a:off x="8831680" y="2161252"/>
              <a:ext cx="296851"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7" name="角丸四角形 6"/>
            <p:cNvSpPr/>
            <p:nvPr/>
          </p:nvSpPr>
          <p:spPr>
            <a:xfrm>
              <a:off x="6666413" y="1724205"/>
              <a:ext cx="6087829" cy="875645"/>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80160" fontAlgn="auto">
                <a:spcBef>
                  <a:spcPts val="0"/>
                </a:spcBef>
                <a:spcAft>
                  <a:spcPts val="0"/>
                </a:spcAft>
                <a:defRPr/>
              </a:pPr>
              <a:endParaRPr lang="ja-JP" altLang="en-US"/>
            </a:p>
          </p:txBody>
        </p:sp>
        <p:sp>
          <p:nvSpPr>
            <p:cNvPr id="34" name="角丸四角形 33"/>
            <p:cNvSpPr/>
            <p:nvPr/>
          </p:nvSpPr>
          <p:spPr>
            <a:xfrm>
              <a:off x="6674350" y="2702138"/>
              <a:ext cx="6070368" cy="726862"/>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80160" fontAlgn="auto">
                <a:spcBef>
                  <a:spcPts val="0"/>
                </a:spcBef>
                <a:spcAft>
                  <a:spcPts val="0"/>
                </a:spcAft>
                <a:defRPr/>
              </a:pPr>
              <a:endParaRPr lang="ja-JP" altLang="en-US"/>
            </a:p>
          </p:txBody>
        </p:sp>
        <p:sp>
          <p:nvSpPr>
            <p:cNvPr id="36" name="テキスト ボックス 35"/>
            <p:cNvSpPr txBox="1"/>
            <p:nvPr/>
          </p:nvSpPr>
          <p:spPr>
            <a:xfrm>
              <a:off x="6650538" y="2802875"/>
              <a:ext cx="2331948" cy="579630"/>
            </a:xfrm>
            <a:prstGeom prst="roundRect">
              <a:avLst>
                <a:gd name="adj" fmla="val 4282"/>
              </a:avLst>
            </a:prstGeom>
            <a:noFill/>
            <a:ln w="3175">
              <a:noFill/>
            </a:ln>
          </p:spPr>
          <p:style>
            <a:lnRef idx="2">
              <a:schemeClr val="dk1"/>
            </a:lnRef>
            <a:fillRef idx="1">
              <a:schemeClr val="lt1"/>
            </a:fillRef>
            <a:effectRef idx="0">
              <a:schemeClr val="dk1"/>
            </a:effectRef>
            <a:fontRef idx="minor">
              <a:schemeClr val="dk1"/>
            </a:fontRef>
          </p:style>
          <p:txBody>
            <a:bodyPr>
              <a:spAutoFit/>
            </a:bodyPr>
            <a:lstStyle/>
            <a:p>
              <a:r>
                <a:rPr lang="ja-JP" altLang="en-US" sz="1100" b="1">
                  <a:solidFill>
                    <a:srgbClr val="000000"/>
                  </a:solidFill>
                  <a:latin typeface="Meiryo UI" pitchFamily="50" charset="-128"/>
                  <a:ea typeface="Meiryo UI" pitchFamily="50" charset="-128"/>
                  <a:cs typeface="Meiryo UI" pitchFamily="50" charset="-128"/>
                </a:rPr>
                <a:t>総量規制基準（国）</a:t>
              </a:r>
              <a:endParaRPr lang="en-US" altLang="ja-JP" sz="1100" b="1">
                <a:solidFill>
                  <a:srgbClr val="000000"/>
                </a:solidFill>
                <a:latin typeface="Meiryo UI" pitchFamily="50" charset="-128"/>
                <a:ea typeface="Meiryo UI" pitchFamily="50" charset="-128"/>
                <a:cs typeface="Meiryo UI" pitchFamily="50" charset="-128"/>
              </a:endParaRPr>
            </a:p>
            <a:p>
              <a:r>
                <a:rPr lang="ja-JP" altLang="en-US" sz="1100">
                  <a:solidFill>
                    <a:srgbClr val="000000"/>
                  </a:solidFill>
                  <a:latin typeface="ＭＳ 明朝" pitchFamily="17" charset="-128"/>
                  <a:ea typeface="ＭＳ 明朝" pitchFamily="17" charset="-128"/>
                </a:rPr>
                <a:t> </a:t>
              </a:r>
              <a:r>
                <a:rPr lang="ja-JP" altLang="en-US" sz="1000">
                  <a:solidFill>
                    <a:srgbClr val="000000"/>
                  </a:solidFill>
                  <a:latin typeface="ＭＳ 明朝" pitchFamily="17" charset="-128"/>
                  <a:ea typeface="ＭＳ 明朝" pitchFamily="17" charset="-128"/>
                </a:rPr>
                <a:t>設定方法（業種区分と、業種区分</a:t>
              </a:r>
            </a:p>
            <a:p>
              <a:r>
                <a:rPr lang="ja-JP" altLang="en-US" sz="1000">
                  <a:solidFill>
                    <a:srgbClr val="000000"/>
                  </a:solidFill>
                  <a:latin typeface="ＭＳ 明朝" pitchFamily="17" charset="-128"/>
                  <a:ea typeface="ＭＳ 明朝" pitchFamily="17" charset="-128"/>
                </a:rPr>
                <a:t> ごとの基準の範囲）</a:t>
              </a:r>
              <a:endParaRPr lang="en-US" altLang="ja-JP" sz="1000">
                <a:solidFill>
                  <a:srgbClr val="000000"/>
                </a:solidFill>
                <a:latin typeface="ＭＳ 明朝" pitchFamily="17" charset="-128"/>
                <a:ea typeface="ＭＳ 明朝" pitchFamily="17" charset="-128"/>
              </a:endParaRPr>
            </a:p>
          </p:txBody>
        </p:sp>
        <p:cxnSp>
          <p:nvCxnSpPr>
            <p:cNvPr id="41" name="直線矢印コネクタ 40"/>
            <p:cNvCxnSpPr/>
            <p:nvPr/>
          </p:nvCxnSpPr>
          <p:spPr>
            <a:xfrm>
              <a:off x="8880890" y="3108189"/>
              <a:ext cx="296852"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grpSp>
      <p:sp>
        <p:nvSpPr>
          <p:cNvPr id="43" name="角丸四角形 42"/>
          <p:cNvSpPr/>
          <p:nvPr/>
        </p:nvSpPr>
        <p:spPr>
          <a:xfrm>
            <a:off x="6640513" y="6437313"/>
            <a:ext cx="6092825" cy="2687637"/>
          </a:xfrm>
          <a:prstGeom prst="roundRect">
            <a:avLst>
              <a:gd name="adj" fmla="val 6332"/>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80160" fontAlgn="auto">
              <a:spcBef>
                <a:spcPts val="0"/>
              </a:spcBef>
              <a:spcAft>
                <a:spcPts val="0"/>
              </a:spcAft>
              <a:defRPr/>
            </a:pPr>
            <a:endParaRPr lang="ja-JP" altLang="en-US"/>
          </a:p>
        </p:txBody>
      </p:sp>
      <p:sp>
        <p:nvSpPr>
          <p:cNvPr id="42" name="角丸四角形 41"/>
          <p:cNvSpPr/>
          <p:nvPr/>
        </p:nvSpPr>
        <p:spPr>
          <a:xfrm>
            <a:off x="9494838" y="3951287"/>
            <a:ext cx="3243262" cy="5173663"/>
          </a:xfrm>
          <a:prstGeom prst="roundRect">
            <a:avLst>
              <a:gd name="adj" fmla="val 5210"/>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80160" fontAlgn="auto">
              <a:spcBef>
                <a:spcPts val="0"/>
              </a:spcBef>
              <a:spcAft>
                <a:spcPts val="0"/>
              </a:spcAft>
              <a:defRPr/>
            </a:pPr>
            <a:endParaRPr lang="ja-JP" altLang="en-US"/>
          </a:p>
        </p:txBody>
      </p:sp>
      <p:sp>
        <p:nvSpPr>
          <p:cNvPr id="9" name="角丸四角形 8"/>
          <p:cNvSpPr/>
          <p:nvPr/>
        </p:nvSpPr>
        <p:spPr>
          <a:xfrm>
            <a:off x="9444038" y="6451600"/>
            <a:ext cx="280987" cy="2673350"/>
          </a:xfrm>
          <a:prstGeom prst="roundRect">
            <a:avLst>
              <a:gd name="adj" fmla="val 20897"/>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80160" fontAlgn="auto">
              <a:spcBef>
                <a:spcPts val="0"/>
              </a:spcBef>
              <a:spcAft>
                <a:spcPts val="0"/>
              </a:spcAft>
              <a:defRPr/>
            </a:pPr>
            <a:endParaRPr lang="ja-JP" altLang="en-US"/>
          </a:p>
        </p:txBody>
      </p:sp>
      <p:sp>
        <p:nvSpPr>
          <p:cNvPr id="30" name="テキスト ボックス 29"/>
          <p:cNvSpPr txBox="1"/>
          <p:nvPr/>
        </p:nvSpPr>
        <p:spPr>
          <a:xfrm>
            <a:off x="9617075" y="3835400"/>
            <a:ext cx="2227263" cy="306388"/>
          </a:xfrm>
          <a:prstGeom prst="roundRect">
            <a:avLst/>
          </a:prstGeom>
          <a:solidFill>
            <a:schemeClr val="bg2">
              <a:lumMod val="90000"/>
            </a:schemeClr>
          </a:solidFill>
          <a:ln w="9525">
            <a:solidFill>
              <a:schemeClr val="tx1"/>
            </a:solidFill>
          </a:ln>
        </p:spPr>
        <p:style>
          <a:lnRef idx="2">
            <a:schemeClr val="accent1"/>
          </a:lnRef>
          <a:fillRef idx="1">
            <a:schemeClr val="lt1"/>
          </a:fillRef>
          <a:effectRef idx="0">
            <a:schemeClr val="accent1"/>
          </a:effectRef>
          <a:fontRef idx="minor">
            <a:schemeClr val="dk1"/>
          </a:fontRef>
        </p:style>
        <p:txBody>
          <a:bodyPr>
            <a:spAutoFit/>
          </a:bodyPr>
          <a:lstStyle/>
          <a:p>
            <a:pPr algn="ctr" defTabSz="1280160" fontAlgn="auto">
              <a:spcBef>
                <a:spcPts val="0"/>
              </a:spcBef>
              <a:spcAft>
                <a:spcPts val="0"/>
              </a:spcAft>
              <a:defRPr/>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大阪湾の環境基準の達成状況</a:t>
            </a:r>
          </a:p>
        </p:txBody>
      </p:sp>
      <p:graphicFrame>
        <p:nvGraphicFramePr>
          <p:cNvPr id="12" name="表 11"/>
          <p:cNvGraphicFramePr>
            <a:graphicFrameLocks noGrp="1"/>
          </p:cNvGraphicFramePr>
          <p:nvPr/>
        </p:nvGraphicFramePr>
        <p:xfrm>
          <a:off x="6680200" y="4471988"/>
          <a:ext cx="2567251" cy="1143000"/>
        </p:xfrm>
        <a:graphic>
          <a:graphicData uri="http://schemas.openxmlformats.org/drawingml/2006/table">
            <a:tbl>
              <a:tblPr firstRow="1" bandRow="1">
                <a:tableStyleId>{5940675A-B579-460E-94D1-54222C63F5DA}</a:tableStyleId>
              </a:tblPr>
              <a:tblGrid>
                <a:gridCol w="451096"/>
                <a:gridCol w="700557"/>
                <a:gridCol w="714147"/>
                <a:gridCol w="701451"/>
              </a:tblGrid>
              <a:tr h="352898">
                <a:tc>
                  <a:txBody>
                    <a:bodyPr/>
                    <a:lstStyle/>
                    <a:p>
                      <a:endParaRPr kumimoji="1" lang="ja-JP" altLang="en-US" sz="1050" dirty="0"/>
                    </a:p>
                  </a:txBody>
                  <a:tcPr anchor="ctr"/>
                </a:tc>
                <a:tc>
                  <a:txBody>
                    <a:bodyPr/>
                    <a:lstStyle/>
                    <a:p>
                      <a:pPr algn="ctr"/>
                      <a:r>
                        <a:rPr kumimoji="1" lang="ja-JP" altLang="en-US" sz="900" dirty="0" smtClean="0"/>
                        <a:t>平成</a:t>
                      </a:r>
                      <a:endParaRPr kumimoji="1" lang="en-US" altLang="ja-JP" sz="900" dirty="0" smtClean="0"/>
                    </a:p>
                    <a:p>
                      <a:pPr algn="ctr"/>
                      <a:r>
                        <a:rPr kumimoji="1" lang="en-US" altLang="ja-JP" sz="900" dirty="0" smtClean="0"/>
                        <a:t>16</a:t>
                      </a:r>
                      <a:r>
                        <a:rPr kumimoji="1" lang="ja-JP" altLang="en-US" sz="900" dirty="0" smtClean="0"/>
                        <a:t>年度</a:t>
                      </a:r>
                      <a:endParaRPr kumimoji="1" lang="ja-JP" altLang="en-US" sz="900" dirty="0"/>
                    </a:p>
                  </a:txBody>
                  <a:tcPr anchor="ctr"/>
                </a:tc>
                <a:tc>
                  <a:txBody>
                    <a:bodyPr/>
                    <a:lstStyle/>
                    <a:p>
                      <a:pPr algn="ctr"/>
                      <a:r>
                        <a:rPr kumimoji="1" lang="ja-JP" altLang="en-US" sz="900" dirty="0" smtClean="0"/>
                        <a:t>平成</a:t>
                      </a:r>
                      <a:endParaRPr kumimoji="1" lang="en-US" altLang="ja-JP" sz="900" dirty="0" smtClean="0"/>
                    </a:p>
                    <a:p>
                      <a:pPr algn="ctr"/>
                      <a:r>
                        <a:rPr kumimoji="1" lang="en-US" altLang="ja-JP" sz="900" dirty="0" smtClean="0"/>
                        <a:t>21</a:t>
                      </a:r>
                      <a:r>
                        <a:rPr kumimoji="1" lang="ja-JP" altLang="en-US" sz="900" dirty="0" smtClean="0"/>
                        <a:t>年度</a:t>
                      </a:r>
                      <a:endParaRPr kumimoji="1" lang="ja-JP" altLang="en-US" sz="900" dirty="0"/>
                    </a:p>
                  </a:txBody>
                  <a:tcPr anchor="ctr"/>
                </a:tc>
                <a:tc>
                  <a:txBody>
                    <a:bodyPr/>
                    <a:lstStyle/>
                    <a:p>
                      <a:pPr algn="ctr"/>
                      <a:r>
                        <a:rPr kumimoji="1" lang="ja-JP" altLang="en-US" sz="900" dirty="0" smtClean="0"/>
                        <a:t>平成</a:t>
                      </a:r>
                      <a:endParaRPr kumimoji="1" lang="en-US" altLang="ja-JP" sz="900" dirty="0" smtClean="0"/>
                    </a:p>
                    <a:p>
                      <a:pPr algn="ctr"/>
                      <a:r>
                        <a:rPr kumimoji="1" lang="en-US" altLang="ja-JP" sz="900" dirty="0" smtClean="0"/>
                        <a:t>26</a:t>
                      </a:r>
                      <a:r>
                        <a:rPr kumimoji="1" lang="ja-JP" altLang="en-US" sz="900" dirty="0" smtClean="0"/>
                        <a:t>年度</a:t>
                      </a:r>
                      <a:endParaRPr kumimoji="1" lang="ja-JP" altLang="en-US" sz="900" dirty="0"/>
                    </a:p>
                  </a:txBody>
                  <a:tcPr anchor="ctr"/>
                </a:tc>
              </a:tr>
              <a:tr h="249970">
                <a:tc>
                  <a:txBody>
                    <a:bodyPr/>
                    <a:lstStyle/>
                    <a:p>
                      <a:pPr algn="ctr"/>
                      <a:r>
                        <a:rPr kumimoji="1" lang="en-US" altLang="ja-JP" sz="1050" dirty="0" smtClean="0"/>
                        <a:t>COD</a:t>
                      </a:r>
                      <a:endParaRPr kumimoji="1" lang="ja-JP" altLang="en-US" sz="1050" dirty="0"/>
                    </a:p>
                  </a:txBody>
                  <a:tcPr anchor="ctr"/>
                </a:tc>
                <a:tc>
                  <a:txBody>
                    <a:bodyPr/>
                    <a:lstStyle/>
                    <a:p>
                      <a:pPr algn="ctr"/>
                      <a:r>
                        <a:rPr kumimoji="1" lang="en-US" altLang="ja-JP" sz="1100" dirty="0" smtClean="0"/>
                        <a:t>83</a:t>
                      </a:r>
                      <a:endParaRPr kumimoji="1" lang="ja-JP" altLang="en-US" sz="1100" dirty="0"/>
                    </a:p>
                  </a:txBody>
                  <a:tcPr anchor="ctr"/>
                </a:tc>
                <a:tc>
                  <a:txBody>
                    <a:bodyPr/>
                    <a:lstStyle/>
                    <a:p>
                      <a:pPr algn="ctr"/>
                      <a:r>
                        <a:rPr kumimoji="1" lang="en-US" altLang="ja-JP" sz="1100" dirty="0" smtClean="0"/>
                        <a:t>65</a:t>
                      </a:r>
                      <a:endParaRPr kumimoji="1" lang="ja-JP" altLang="en-US" sz="1100" dirty="0"/>
                    </a:p>
                  </a:txBody>
                  <a:tcPr anchor="ctr"/>
                </a:tc>
                <a:tc>
                  <a:txBody>
                    <a:bodyPr/>
                    <a:lstStyle/>
                    <a:p>
                      <a:pPr algn="ctr"/>
                      <a:r>
                        <a:rPr kumimoji="1" lang="en-US" altLang="ja-JP" sz="1100" dirty="0" smtClean="0"/>
                        <a:t>57</a:t>
                      </a:r>
                      <a:endParaRPr kumimoji="1" lang="ja-JP" altLang="en-US" sz="1100" dirty="0"/>
                    </a:p>
                  </a:txBody>
                  <a:tcPr anchor="ctr"/>
                </a:tc>
              </a:tr>
              <a:tr h="249970">
                <a:tc>
                  <a:txBody>
                    <a:bodyPr/>
                    <a:lstStyle/>
                    <a:p>
                      <a:pPr algn="ctr"/>
                      <a:r>
                        <a:rPr kumimoji="1" lang="ja-JP" altLang="en-US" sz="1050" dirty="0" smtClean="0"/>
                        <a:t>窒素</a:t>
                      </a:r>
                      <a:endParaRPr kumimoji="1" lang="ja-JP" altLang="en-US" sz="1050" dirty="0"/>
                    </a:p>
                  </a:txBody>
                  <a:tcPr anchor="ctr"/>
                </a:tc>
                <a:tc>
                  <a:txBody>
                    <a:bodyPr/>
                    <a:lstStyle/>
                    <a:p>
                      <a:pPr algn="ctr"/>
                      <a:r>
                        <a:rPr kumimoji="1" lang="en-US" altLang="ja-JP" sz="1100" dirty="0" smtClean="0"/>
                        <a:t>71</a:t>
                      </a:r>
                      <a:endParaRPr kumimoji="1" lang="ja-JP" altLang="en-US" sz="1100" dirty="0"/>
                    </a:p>
                  </a:txBody>
                  <a:tcPr anchor="ctr"/>
                </a:tc>
                <a:tc>
                  <a:txBody>
                    <a:bodyPr/>
                    <a:lstStyle/>
                    <a:p>
                      <a:pPr algn="ctr"/>
                      <a:r>
                        <a:rPr kumimoji="1" lang="en-US" altLang="ja-JP" sz="1100" dirty="0" smtClean="0"/>
                        <a:t>61</a:t>
                      </a:r>
                      <a:endParaRPr kumimoji="1" lang="ja-JP" altLang="en-US" sz="1100" dirty="0"/>
                    </a:p>
                  </a:txBody>
                  <a:tcPr anchor="ctr"/>
                </a:tc>
                <a:tc>
                  <a:txBody>
                    <a:bodyPr/>
                    <a:lstStyle/>
                    <a:p>
                      <a:pPr algn="ctr"/>
                      <a:r>
                        <a:rPr kumimoji="1" lang="en-US" altLang="ja-JP" sz="1100" dirty="0" smtClean="0"/>
                        <a:t>58</a:t>
                      </a:r>
                      <a:endParaRPr kumimoji="1" lang="ja-JP" altLang="en-US" sz="1100" dirty="0"/>
                    </a:p>
                  </a:txBody>
                  <a:tcPr anchor="ctr"/>
                </a:tc>
              </a:tr>
              <a:tr h="249970">
                <a:tc>
                  <a:txBody>
                    <a:bodyPr/>
                    <a:lstStyle/>
                    <a:p>
                      <a:pPr algn="ctr"/>
                      <a:r>
                        <a:rPr kumimoji="1" lang="ja-JP" altLang="en-US" sz="1050" dirty="0" smtClean="0"/>
                        <a:t>りん</a:t>
                      </a:r>
                      <a:endParaRPr kumimoji="1" lang="ja-JP" altLang="en-US" sz="1050" dirty="0"/>
                    </a:p>
                  </a:txBody>
                  <a:tcPr anchor="ctr"/>
                </a:tc>
                <a:tc>
                  <a:txBody>
                    <a:bodyPr/>
                    <a:lstStyle/>
                    <a:p>
                      <a:pPr algn="ctr"/>
                      <a:r>
                        <a:rPr kumimoji="1" lang="en-US" altLang="ja-JP" sz="1100" dirty="0" smtClean="0"/>
                        <a:t>4.8</a:t>
                      </a:r>
                      <a:endParaRPr kumimoji="1" lang="ja-JP" altLang="en-US" sz="1100" dirty="0"/>
                    </a:p>
                  </a:txBody>
                  <a:tcPr anchor="ctr"/>
                </a:tc>
                <a:tc>
                  <a:txBody>
                    <a:bodyPr/>
                    <a:lstStyle/>
                    <a:p>
                      <a:pPr algn="ctr"/>
                      <a:r>
                        <a:rPr kumimoji="1" lang="en-US" altLang="ja-JP" sz="1100" dirty="0" smtClean="0"/>
                        <a:t>4.0</a:t>
                      </a:r>
                      <a:endParaRPr kumimoji="1" lang="ja-JP" altLang="en-US" sz="1100" dirty="0"/>
                    </a:p>
                  </a:txBody>
                  <a:tcPr anchor="ctr"/>
                </a:tc>
                <a:tc>
                  <a:txBody>
                    <a:bodyPr/>
                    <a:lstStyle/>
                    <a:p>
                      <a:pPr algn="ctr"/>
                      <a:r>
                        <a:rPr kumimoji="1" lang="en-US" altLang="ja-JP" sz="1100" dirty="0" smtClean="0"/>
                        <a:t>3.4</a:t>
                      </a:r>
                      <a:endParaRPr kumimoji="1" lang="ja-JP" altLang="en-US" sz="1100" dirty="0"/>
                    </a:p>
                  </a:txBody>
                  <a:tcPr anchor="ctr"/>
                </a:tc>
              </a:tr>
            </a:tbl>
          </a:graphicData>
        </a:graphic>
      </p:graphicFrame>
      <p:sp>
        <p:nvSpPr>
          <p:cNvPr id="1080" name="テキスト ボックス 38"/>
          <p:cNvSpPr txBox="1">
            <a:spLocks noChangeArrowheads="1"/>
          </p:cNvSpPr>
          <p:nvPr/>
        </p:nvSpPr>
        <p:spPr bwMode="auto">
          <a:xfrm>
            <a:off x="9726613" y="6886575"/>
            <a:ext cx="571500" cy="260350"/>
          </a:xfrm>
          <a:prstGeom prst="rect">
            <a:avLst/>
          </a:prstGeom>
          <a:noFill/>
          <a:ln w="9525">
            <a:noFill/>
            <a:miter lim="800000"/>
            <a:headEnd/>
            <a:tailEnd/>
          </a:ln>
        </p:spPr>
        <p:txBody>
          <a:bodyPr>
            <a:spAutoFit/>
          </a:bodyPr>
          <a:lstStyle/>
          <a:p>
            <a:r>
              <a:rPr lang="ja-JP" altLang="en-US" sz="1100" b="1">
                <a:latin typeface="Meiryo UI" pitchFamily="50" charset="-128"/>
                <a:ea typeface="Meiryo UI" pitchFamily="50" charset="-128"/>
                <a:cs typeface="Meiryo UI" pitchFamily="50" charset="-128"/>
              </a:rPr>
              <a:t>りん</a:t>
            </a:r>
          </a:p>
        </p:txBody>
      </p:sp>
      <p:sp>
        <p:nvSpPr>
          <p:cNvPr id="1081" name="テキスト ボックス 39"/>
          <p:cNvSpPr txBox="1">
            <a:spLocks noChangeArrowheads="1"/>
          </p:cNvSpPr>
          <p:nvPr/>
        </p:nvSpPr>
        <p:spPr bwMode="auto">
          <a:xfrm>
            <a:off x="6797675" y="6892925"/>
            <a:ext cx="573088" cy="260350"/>
          </a:xfrm>
          <a:prstGeom prst="rect">
            <a:avLst/>
          </a:prstGeom>
          <a:noFill/>
          <a:ln w="9525">
            <a:noFill/>
            <a:miter lim="800000"/>
            <a:headEnd/>
            <a:tailEnd/>
          </a:ln>
        </p:spPr>
        <p:txBody>
          <a:bodyPr>
            <a:spAutoFit/>
          </a:bodyPr>
          <a:lstStyle/>
          <a:p>
            <a:r>
              <a:rPr lang="ja-JP" altLang="en-US" sz="1100" b="1">
                <a:latin typeface="Meiryo UI" pitchFamily="50" charset="-128"/>
                <a:ea typeface="Meiryo UI" pitchFamily="50" charset="-128"/>
                <a:cs typeface="Meiryo UI" pitchFamily="50" charset="-128"/>
              </a:rPr>
              <a:t>窒素</a:t>
            </a:r>
          </a:p>
        </p:txBody>
      </p:sp>
      <p:sp>
        <p:nvSpPr>
          <p:cNvPr id="5" name="テキスト ボックス 4"/>
          <p:cNvSpPr txBox="1"/>
          <p:nvPr/>
        </p:nvSpPr>
        <p:spPr>
          <a:xfrm>
            <a:off x="9636125" y="4217988"/>
            <a:ext cx="576263" cy="254000"/>
          </a:xfrm>
          <a:prstGeom prst="rect">
            <a:avLst/>
          </a:prstGeom>
          <a:noFill/>
        </p:spPr>
        <p:txBody>
          <a:bodyPr>
            <a:spAutoFit/>
          </a:bodyPr>
          <a:lstStyle/>
          <a:p>
            <a:pPr defTabSz="1280160" fontAlgn="auto">
              <a:spcBef>
                <a:spcPts val="0"/>
              </a:spcBef>
              <a:spcAft>
                <a:spcPts val="0"/>
              </a:spcAft>
              <a:defRPr/>
            </a:pPr>
            <a:r>
              <a:rPr lang="en-US" altLang="ja-JP" sz="1050" b="1" dirty="0">
                <a:latin typeface="Meiryo UI" panose="020B0604030504040204" pitchFamily="50" charset="-128"/>
                <a:ea typeface="Meiryo UI" panose="020B0604030504040204" pitchFamily="50" charset="-128"/>
              </a:rPr>
              <a:t>COD</a:t>
            </a:r>
            <a:endParaRPr lang="ja-JP" altLang="en-US" sz="1050" b="1" dirty="0">
              <a:latin typeface="Meiryo UI" panose="020B0604030504040204" pitchFamily="50" charset="-128"/>
              <a:ea typeface="Meiryo UI" panose="020B0604030504040204" pitchFamily="50" charset="-128"/>
            </a:endParaRPr>
          </a:p>
        </p:txBody>
      </p:sp>
      <p:sp>
        <p:nvSpPr>
          <p:cNvPr id="3" name="正方形/長方形 2"/>
          <p:cNvSpPr/>
          <p:nvPr/>
        </p:nvSpPr>
        <p:spPr>
          <a:xfrm>
            <a:off x="9563101" y="6325613"/>
            <a:ext cx="3114674" cy="338554"/>
          </a:xfrm>
          <a:prstGeom prst="rect">
            <a:avLst/>
          </a:prstGeom>
        </p:spPr>
        <p:txBody>
          <a:bodyPr wrap="square">
            <a:spAutoFit/>
          </a:bodyPr>
          <a:lstStyle/>
          <a:p>
            <a:r>
              <a:rPr lang="ja-JP" altLang="ja-JP" sz="800" dirty="0">
                <a:latin typeface="ＭＳ Ｐ明朝" panose="02020600040205080304" pitchFamily="18" charset="-128"/>
                <a:ea typeface="ＭＳ Ｐ明朝" panose="02020600040205080304" pitchFamily="18" charset="-128"/>
              </a:rPr>
              <a:t>※環境基準達成状況は、環境基準点における年</a:t>
            </a:r>
            <a:r>
              <a:rPr lang="en-US" altLang="ja-JP" sz="800" dirty="0">
                <a:latin typeface="ＭＳ Ｐ明朝" panose="02020600040205080304" pitchFamily="18" charset="-128"/>
                <a:ea typeface="ＭＳ Ｐ明朝" panose="02020600040205080304" pitchFamily="18" charset="-128"/>
              </a:rPr>
              <a:t>75</a:t>
            </a:r>
            <a:r>
              <a:rPr lang="ja-JP" altLang="ja-JP" sz="800" dirty="0">
                <a:latin typeface="ＭＳ Ｐ明朝" panose="02020600040205080304" pitchFamily="18" charset="-128"/>
                <a:ea typeface="ＭＳ Ｐ明朝" panose="02020600040205080304" pitchFamily="18" charset="-128"/>
              </a:rPr>
              <a:t>％値が</a:t>
            </a:r>
            <a:r>
              <a:rPr lang="ja-JP" altLang="ja-JP" sz="800" dirty="0" smtClean="0">
                <a:latin typeface="ＭＳ Ｐ明朝" panose="02020600040205080304" pitchFamily="18" charset="-128"/>
                <a:ea typeface="ＭＳ Ｐ明朝" panose="02020600040205080304" pitchFamily="18" charset="-128"/>
              </a:rPr>
              <a:t>、水域ごと</a:t>
            </a:r>
            <a:endParaRPr lang="en-US" altLang="ja-JP" sz="800" dirty="0" smtClean="0">
              <a:latin typeface="ＭＳ Ｐ明朝" panose="02020600040205080304" pitchFamily="18" charset="-128"/>
              <a:ea typeface="ＭＳ Ｐ明朝" panose="02020600040205080304" pitchFamily="18" charset="-128"/>
            </a:endParaRPr>
          </a:p>
          <a:p>
            <a:r>
              <a:rPr lang="ja-JP" altLang="en-US" sz="800" dirty="0" smtClean="0">
                <a:latin typeface="ＭＳ Ｐ明朝" panose="02020600040205080304" pitchFamily="18" charset="-128"/>
                <a:ea typeface="ＭＳ Ｐ明朝" panose="02020600040205080304" pitchFamily="18" charset="-128"/>
              </a:rPr>
              <a:t>　</a:t>
            </a:r>
            <a:r>
              <a:rPr lang="ja-JP" altLang="en-US" sz="100" dirty="0" smtClean="0">
                <a:latin typeface="ＭＳ Ｐ明朝" panose="02020600040205080304" pitchFamily="18" charset="-128"/>
                <a:ea typeface="ＭＳ Ｐ明朝" panose="02020600040205080304" pitchFamily="18" charset="-128"/>
              </a:rPr>
              <a:t>　　　　　</a:t>
            </a:r>
            <a:r>
              <a:rPr lang="ja-JP" altLang="ja-JP" sz="800" dirty="0" smtClean="0">
                <a:latin typeface="ＭＳ Ｐ明朝" panose="02020600040205080304" pitchFamily="18" charset="-128"/>
                <a:ea typeface="ＭＳ Ｐ明朝" panose="02020600040205080304" pitchFamily="18" charset="-128"/>
              </a:rPr>
              <a:t>に</a:t>
            </a:r>
            <a:r>
              <a:rPr lang="ja-JP" altLang="ja-JP" sz="800" dirty="0">
                <a:latin typeface="ＭＳ Ｐ明朝" panose="02020600040205080304" pitchFamily="18" charset="-128"/>
                <a:ea typeface="ＭＳ Ｐ明朝" panose="02020600040205080304" pitchFamily="18" charset="-128"/>
              </a:rPr>
              <a:t>全ての環境基準点で環境基準値を</a:t>
            </a:r>
            <a:r>
              <a:rPr lang="ja-JP" altLang="ja-JP" sz="800" dirty="0" smtClean="0">
                <a:latin typeface="ＭＳ Ｐ明朝" panose="02020600040205080304" pitchFamily="18" charset="-128"/>
                <a:ea typeface="ＭＳ Ｐ明朝" panose="02020600040205080304" pitchFamily="18" charset="-128"/>
              </a:rPr>
              <a:t>下回っている</a:t>
            </a:r>
            <a:r>
              <a:rPr lang="ja-JP" altLang="ja-JP" sz="800" dirty="0">
                <a:latin typeface="ＭＳ Ｐ明朝" panose="02020600040205080304" pitchFamily="18" charset="-128"/>
                <a:ea typeface="ＭＳ Ｐ明朝" panose="02020600040205080304" pitchFamily="18" charset="-128"/>
              </a:rPr>
              <a:t>かどうかで評価</a:t>
            </a:r>
            <a:r>
              <a:rPr lang="ja-JP" altLang="ja-JP" sz="800" dirty="0" smtClean="0">
                <a:latin typeface="ＭＳ Ｐ明朝" panose="02020600040205080304" pitchFamily="18" charset="-128"/>
                <a:ea typeface="ＭＳ Ｐ明朝" panose="02020600040205080304" pitchFamily="18" charset="-128"/>
              </a:rPr>
              <a:t>。</a:t>
            </a:r>
            <a:endParaRPr lang="ja-JP" altLang="ja-JP" sz="800" dirty="0">
              <a:latin typeface="ＭＳ Ｐ明朝" panose="02020600040205080304" pitchFamily="18" charset="-128"/>
              <a:ea typeface="ＭＳ Ｐ明朝" panose="02020600040205080304" pitchFamily="18" charset="-128"/>
            </a:endParaRPr>
          </a:p>
        </p:txBody>
      </p:sp>
      <p:sp>
        <p:nvSpPr>
          <p:cNvPr id="39" name="正方形/長方形 38"/>
          <p:cNvSpPr/>
          <p:nvPr/>
        </p:nvSpPr>
        <p:spPr>
          <a:xfrm>
            <a:off x="6630590" y="8606425"/>
            <a:ext cx="3211117" cy="338554"/>
          </a:xfrm>
          <a:prstGeom prst="rect">
            <a:avLst/>
          </a:prstGeom>
        </p:spPr>
        <p:txBody>
          <a:bodyPr wrap="square">
            <a:spAutoFit/>
          </a:bodyPr>
          <a:lstStyle/>
          <a:p>
            <a:r>
              <a:rPr lang="ja-JP" altLang="ja-JP" sz="800" dirty="0" smtClean="0">
                <a:latin typeface="ＭＳ Ｐ明朝" panose="02020600040205080304" pitchFamily="18" charset="-128"/>
                <a:ea typeface="ＭＳ Ｐ明朝" panose="02020600040205080304" pitchFamily="18" charset="-128"/>
              </a:rPr>
              <a:t>※</a:t>
            </a:r>
            <a:r>
              <a:rPr lang="ja-JP" altLang="ja-JP" sz="800" dirty="0">
                <a:latin typeface="ＭＳ Ｐ明朝" panose="02020600040205080304" pitchFamily="18" charset="-128"/>
                <a:ea typeface="ＭＳ Ｐ明朝" panose="02020600040205080304" pitchFamily="18" charset="-128"/>
              </a:rPr>
              <a:t>環境基準達成状況は、環境基準点における年</a:t>
            </a:r>
            <a:r>
              <a:rPr lang="ja-JP" altLang="ja-JP" sz="800" dirty="0" smtClean="0">
                <a:latin typeface="ＭＳ Ｐ明朝" panose="02020600040205080304" pitchFamily="18" charset="-128"/>
                <a:ea typeface="ＭＳ Ｐ明朝" panose="02020600040205080304" pitchFamily="18" charset="-128"/>
              </a:rPr>
              <a:t>平均値を水域ごと</a:t>
            </a:r>
            <a:endParaRPr lang="en-US" altLang="ja-JP" sz="800" dirty="0" smtClean="0">
              <a:latin typeface="ＭＳ Ｐ明朝" panose="02020600040205080304" pitchFamily="18" charset="-128"/>
              <a:ea typeface="ＭＳ Ｐ明朝" panose="02020600040205080304" pitchFamily="18" charset="-128"/>
            </a:endParaRPr>
          </a:p>
          <a:p>
            <a:r>
              <a:rPr lang="ja-JP" altLang="en-US" sz="800" dirty="0">
                <a:latin typeface="ＭＳ Ｐ明朝" panose="02020600040205080304" pitchFamily="18" charset="-128"/>
                <a:ea typeface="ＭＳ Ｐ明朝" panose="02020600040205080304" pitchFamily="18" charset="-128"/>
              </a:rPr>
              <a:t>　</a:t>
            </a:r>
            <a:r>
              <a:rPr lang="ja-JP" altLang="en-US" sz="800" dirty="0" smtClean="0">
                <a:latin typeface="ＭＳ Ｐ明朝" panose="02020600040205080304" pitchFamily="18" charset="-128"/>
                <a:ea typeface="ＭＳ Ｐ明朝" panose="02020600040205080304" pitchFamily="18" charset="-128"/>
              </a:rPr>
              <a:t> </a:t>
            </a:r>
            <a:r>
              <a:rPr lang="ja-JP" altLang="en-US" sz="100" dirty="0" smtClean="0">
                <a:latin typeface="ＭＳ Ｐ明朝" panose="02020600040205080304" pitchFamily="18" charset="-128"/>
                <a:ea typeface="ＭＳ Ｐ明朝" panose="02020600040205080304" pitchFamily="18" charset="-128"/>
              </a:rPr>
              <a:t>　</a:t>
            </a:r>
            <a:r>
              <a:rPr lang="ja-JP" altLang="ja-JP" sz="800" dirty="0" smtClean="0">
                <a:latin typeface="ＭＳ Ｐ明朝" panose="02020600040205080304" pitchFamily="18" charset="-128"/>
                <a:ea typeface="ＭＳ Ｐ明朝" panose="02020600040205080304" pitchFamily="18" charset="-128"/>
              </a:rPr>
              <a:t>に平均した値が環境基準値を下回っているかどうか</a:t>
            </a:r>
            <a:r>
              <a:rPr lang="ja-JP" altLang="ja-JP" sz="800" dirty="0">
                <a:latin typeface="ＭＳ Ｐ明朝" panose="02020600040205080304" pitchFamily="18" charset="-128"/>
                <a:ea typeface="ＭＳ Ｐ明朝" panose="02020600040205080304" pitchFamily="18" charset="-128"/>
              </a:rPr>
              <a:t>で評価</a:t>
            </a:r>
            <a:r>
              <a:rPr lang="ja-JP" altLang="ja-JP" sz="800" dirty="0" smtClean="0">
                <a:latin typeface="ＭＳ Ｐ明朝" panose="02020600040205080304" pitchFamily="18" charset="-128"/>
                <a:ea typeface="ＭＳ Ｐ明朝" panose="02020600040205080304" pitchFamily="18" charset="-128"/>
              </a:rPr>
              <a:t>。</a:t>
            </a:r>
            <a:endParaRPr lang="ja-JP" altLang="ja-JP" sz="800" dirty="0">
              <a:latin typeface="ＭＳ Ｐ明朝" panose="02020600040205080304" pitchFamily="18" charset="-128"/>
              <a:ea typeface="ＭＳ Ｐ明朝" panose="02020600040205080304" pitchFamily="18" charset="-128"/>
            </a:endParaRPr>
          </a:p>
        </p:txBody>
      </p:sp>
      <p:sp>
        <p:nvSpPr>
          <p:cNvPr id="40" name="正方形/長方形 39"/>
          <p:cNvSpPr/>
          <p:nvPr/>
        </p:nvSpPr>
        <p:spPr>
          <a:xfrm>
            <a:off x="9606756" y="8603969"/>
            <a:ext cx="577057" cy="215444"/>
          </a:xfrm>
          <a:prstGeom prst="rect">
            <a:avLst/>
          </a:prstGeom>
        </p:spPr>
        <p:txBody>
          <a:bodyPr wrap="square">
            <a:spAutoFit/>
          </a:bodyPr>
          <a:lstStyle/>
          <a:p>
            <a:r>
              <a:rPr lang="ja-JP" altLang="ja-JP" sz="800" dirty="0" smtClean="0">
                <a:latin typeface="ＭＳ Ｐ明朝" panose="02020600040205080304" pitchFamily="18" charset="-128"/>
                <a:ea typeface="ＭＳ Ｐ明朝" panose="02020600040205080304" pitchFamily="18" charset="-128"/>
              </a:rPr>
              <a:t>※</a:t>
            </a:r>
            <a:r>
              <a:rPr lang="ja-JP" altLang="en-US" sz="800" dirty="0" smtClean="0">
                <a:latin typeface="ＭＳ Ｐ明朝" panose="02020600040205080304" pitchFamily="18" charset="-128"/>
                <a:ea typeface="ＭＳ Ｐ明朝" panose="02020600040205080304" pitchFamily="18" charset="-128"/>
              </a:rPr>
              <a:t>同左</a:t>
            </a:r>
            <a:endParaRPr lang="ja-JP" altLang="ja-JP" sz="800" dirty="0">
              <a:latin typeface="ＭＳ Ｐ明朝" panose="02020600040205080304" pitchFamily="18" charset="-128"/>
              <a:ea typeface="ＭＳ Ｐ明朝" panose="02020600040205080304" pitchFamily="18" charset="-128"/>
            </a:endParaRPr>
          </a:p>
        </p:txBody>
      </p:sp>
      <p:pic>
        <p:nvPicPr>
          <p:cNvPr id="1057" name="Picture 3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98457" y="7166094"/>
            <a:ext cx="2902744" cy="15136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58" name="Picture 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47639" y="7166095"/>
            <a:ext cx="3045141" cy="15397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60" name="Picture 3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17073" y="4434314"/>
            <a:ext cx="3022601" cy="1970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6007</TotalTime>
  <Words>258</Words>
  <Application>Microsoft Office PowerPoint</Application>
  <PresentationFormat>A3 297x420 mm</PresentationFormat>
  <Paragraphs>109</Paragraphs>
  <Slides>1</Slides>
  <Notes>1</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Company>大阪府</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田渕　敬一</dc:creator>
  <cp:lastModifiedBy>田渕　敬一</cp:lastModifiedBy>
  <cp:revision>540</cp:revision>
  <cp:lastPrinted>2016-06-08T08:31:05Z</cp:lastPrinted>
  <dcterms:created xsi:type="dcterms:W3CDTF">2015-03-03T02:47:57Z</dcterms:created>
  <dcterms:modified xsi:type="dcterms:W3CDTF">2016-06-10T01:17:21Z</dcterms:modified>
</cp:coreProperties>
</file>