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6" r:id="rId2"/>
    <p:sldId id="267" r:id="rId3"/>
    <p:sldId id="268" r:id="rId4"/>
    <p:sldId id="269" r:id="rId5"/>
    <p:sldId id="272" r:id="rId6"/>
  </p:sldIdLst>
  <p:sldSz cx="12801600" cy="9601200" type="A3"/>
  <p:notesSz cx="7102475" cy="10233025"/>
  <p:defaultTextStyle>
    <a:defPPr>
      <a:defRPr lang="en-US"/>
    </a:defPPr>
    <a:lvl1pPr marL="0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1pPr>
    <a:lvl2pPr marL="560860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2pPr>
    <a:lvl3pPr marL="1121718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3pPr>
    <a:lvl4pPr marL="1682581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4pPr>
    <a:lvl5pPr marL="2243439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5pPr>
    <a:lvl6pPr marL="2804300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6pPr>
    <a:lvl7pPr marL="3365159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7pPr>
    <a:lvl8pPr marL="3926019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8pPr>
    <a:lvl9pPr marL="4486878" algn="l" defTabSz="560860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94" userDrawn="1">
          <p15:clr>
            <a:srgbClr val="A4A3A4"/>
          </p15:clr>
        </p15:guide>
        <p15:guide id="2" pos="2399" userDrawn="1">
          <p15:clr>
            <a:srgbClr val="A4A3A4"/>
          </p15:clr>
        </p15:guide>
        <p15:guide id="3" pos="4576" userDrawn="1">
          <p15:clr>
            <a:srgbClr val="A4A3A4"/>
          </p15:clr>
        </p15:guide>
        <p15:guide id="4" pos="6368" userDrawn="1">
          <p15:clr>
            <a:srgbClr val="A4A3A4"/>
          </p15:clr>
        </p15:guide>
        <p15:guide id="5" pos="1900" userDrawn="1">
          <p15:clr>
            <a:srgbClr val="A4A3A4"/>
          </p15:clr>
        </p15:guide>
        <p15:guide id="6" pos="3828" userDrawn="1">
          <p15:clr>
            <a:srgbClr val="A4A3A4"/>
          </p15:clr>
        </p15:guide>
        <p15:guide id="7" pos="5778" userDrawn="1">
          <p15:clr>
            <a:srgbClr val="A4A3A4"/>
          </p15:clr>
        </p15:guide>
        <p15:guide id="8" pos="7820" userDrawn="1">
          <p15:clr>
            <a:srgbClr val="A4A3A4"/>
          </p15:clr>
        </p15:guide>
        <p15:guide id="9" orient="horz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9BBB59"/>
    <a:srgbClr val="E26714"/>
    <a:srgbClr val="C0504D"/>
    <a:srgbClr val="4BACC6"/>
    <a:srgbClr val="93B4DF"/>
    <a:srgbClr val="93CDDD"/>
    <a:srgbClr val="C3D69B"/>
    <a:srgbClr val="DDC5E7"/>
    <a:srgbClr val="B0C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506" y="66"/>
      </p:cViewPr>
      <p:guideLst>
        <p:guide pos="494"/>
        <p:guide pos="2399"/>
        <p:guide pos="4576"/>
        <p:guide pos="6368"/>
        <p:guide pos="1900"/>
        <p:guide pos="3828"/>
        <p:guide pos="5778"/>
        <p:guide pos="7820"/>
        <p:guide orient="horz" pos="3024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7475" cy="512683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414" y="2"/>
            <a:ext cx="3077474" cy="512683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r">
              <a:defRPr sz="1100"/>
            </a:lvl1pPr>
          </a:lstStyle>
          <a:p>
            <a:fld id="{5C236D57-B6E3-4EC1-ABA7-955C494D3CD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3" rIns="91407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041" y="4925249"/>
            <a:ext cx="5681980" cy="4028450"/>
          </a:xfrm>
          <a:prstGeom prst="rect">
            <a:avLst/>
          </a:prstGeom>
        </p:spPr>
        <p:txBody>
          <a:bodyPr vert="horz" lIns="91407" tIns="45703" rIns="91407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0342"/>
            <a:ext cx="3077475" cy="512683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414" y="9720342"/>
            <a:ext cx="3077474" cy="512683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r">
              <a:defRPr sz="1100"/>
            </a:lvl1pPr>
          </a:lstStyle>
          <a:p>
            <a:fld id="{E87C2AF0-CF26-4414-9423-3DE29B6D6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13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1pPr>
    <a:lvl2pPr marL="610625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2pPr>
    <a:lvl3pPr marL="1221251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3pPr>
    <a:lvl4pPr marL="1831879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4pPr>
    <a:lvl5pPr marL="2442503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5pPr>
    <a:lvl6pPr marL="3053130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6pPr>
    <a:lvl7pPr marL="3663756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7pPr>
    <a:lvl8pPr marL="4274381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8pPr>
    <a:lvl9pPr marL="4885006" algn="l" defTabSz="1221251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2AF0-CF26-4414-9423-3DE29B6D61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385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2AF0-CF26-4414-9423-3DE29B6D613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41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2AF0-CF26-4414-9423-3DE29B6D613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11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2AF0-CF26-4414-9423-3DE29B6D613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33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施設参謀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58">
            <a:extLst>
              <a:ext uri="{FF2B5EF4-FFF2-40B4-BE49-F238E27FC236}">
                <a16:creationId xmlns:a16="http://schemas.microsoft.com/office/drawing/2014/main" id="{9C6157F6-8028-4B96-948B-F70C5A60A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80" y="221789"/>
            <a:ext cx="12402440" cy="9193925"/>
          </a:xfrm>
          <a:prstGeom prst="rect">
            <a:avLst/>
          </a:prstGeom>
          <a:solidFill>
            <a:srgbClr val="E6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endParaRPr lang="ja-JP" altLang="en-US" sz="1500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B7FE465E-8331-4A18-8FF1-8E08FBF795B1}"/>
              </a:ext>
            </a:extLst>
          </p:cNvPr>
          <p:cNvGrpSpPr/>
          <p:nvPr/>
        </p:nvGrpSpPr>
        <p:grpSpPr>
          <a:xfrm>
            <a:off x="10024593" y="721804"/>
            <a:ext cx="1632751" cy="1060528"/>
            <a:chOff x="8372475" y="568325"/>
            <a:chExt cx="1363663" cy="835026"/>
          </a:xfrm>
        </p:grpSpPr>
        <p:sp>
          <p:nvSpPr>
            <p:cNvPr id="37" name="Freeform 128">
              <a:extLst>
                <a:ext uri="{FF2B5EF4-FFF2-40B4-BE49-F238E27FC236}">
                  <a16:creationId xmlns:a16="http://schemas.microsoft.com/office/drawing/2014/main" id="{47C7AD01-7EF8-4D6F-B1DA-382C78E73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2475" y="1001713"/>
              <a:ext cx="322262" cy="401638"/>
            </a:xfrm>
            <a:custGeom>
              <a:avLst/>
              <a:gdLst>
                <a:gd name="T0" fmla="*/ 18 w 203"/>
                <a:gd name="T1" fmla="*/ 203 h 253"/>
                <a:gd name="T2" fmla="*/ 18 w 203"/>
                <a:gd name="T3" fmla="*/ 203 h 253"/>
                <a:gd name="T4" fmla="*/ 30 w 203"/>
                <a:gd name="T5" fmla="*/ 205 h 253"/>
                <a:gd name="T6" fmla="*/ 42 w 203"/>
                <a:gd name="T7" fmla="*/ 207 h 253"/>
                <a:gd name="T8" fmla="*/ 42 w 203"/>
                <a:gd name="T9" fmla="*/ 207 h 253"/>
                <a:gd name="T10" fmla="*/ 52 w 203"/>
                <a:gd name="T11" fmla="*/ 205 h 253"/>
                <a:gd name="T12" fmla="*/ 62 w 203"/>
                <a:gd name="T13" fmla="*/ 200 h 253"/>
                <a:gd name="T14" fmla="*/ 68 w 203"/>
                <a:gd name="T15" fmla="*/ 192 h 253"/>
                <a:gd name="T16" fmla="*/ 74 w 203"/>
                <a:gd name="T17" fmla="*/ 182 h 253"/>
                <a:gd name="T18" fmla="*/ 0 w 203"/>
                <a:gd name="T19" fmla="*/ 0 h 253"/>
                <a:gd name="T20" fmla="*/ 68 w 203"/>
                <a:gd name="T21" fmla="*/ 0 h 253"/>
                <a:gd name="T22" fmla="*/ 106 w 203"/>
                <a:gd name="T23" fmla="*/ 116 h 253"/>
                <a:gd name="T24" fmla="*/ 106 w 203"/>
                <a:gd name="T25" fmla="*/ 116 h 253"/>
                <a:gd name="T26" fmla="*/ 144 w 203"/>
                <a:gd name="T27" fmla="*/ 0 h 253"/>
                <a:gd name="T28" fmla="*/ 203 w 203"/>
                <a:gd name="T29" fmla="*/ 0 h 253"/>
                <a:gd name="T30" fmla="*/ 140 w 203"/>
                <a:gd name="T31" fmla="*/ 166 h 253"/>
                <a:gd name="T32" fmla="*/ 140 w 203"/>
                <a:gd name="T33" fmla="*/ 166 h 253"/>
                <a:gd name="T34" fmla="*/ 126 w 203"/>
                <a:gd name="T35" fmla="*/ 198 h 253"/>
                <a:gd name="T36" fmla="*/ 118 w 203"/>
                <a:gd name="T37" fmla="*/ 213 h 253"/>
                <a:gd name="T38" fmla="*/ 110 w 203"/>
                <a:gd name="T39" fmla="*/ 227 h 253"/>
                <a:gd name="T40" fmla="*/ 100 w 203"/>
                <a:gd name="T41" fmla="*/ 237 h 253"/>
                <a:gd name="T42" fmla="*/ 88 w 203"/>
                <a:gd name="T43" fmla="*/ 245 h 253"/>
                <a:gd name="T44" fmla="*/ 72 w 203"/>
                <a:gd name="T45" fmla="*/ 251 h 253"/>
                <a:gd name="T46" fmla="*/ 52 w 203"/>
                <a:gd name="T47" fmla="*/ 253 h 253"/>
                <a:gd name="T48" fmla="*/ 52 w 203"/>
                <a:gd name="T49" fmla="*/ 253 h 253"/>
                <a:gd name="T50" fmla="*/ 32 w 203"/>
                <a:gd name="T51" fmla="*/ 253 h 253"/>
                <a:gd name="T52" fmla="*/ 14 w 203"/>
                <a:gd name="T53" fmla="*/ 249 h 253"/>
                <a:gd name="T54" fmla="*/ 18 w 203"/>
                <a:gd name="T55" fmla="*/ 20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3" h="253">
                  <a:moveTo>
                    <a:pt x="18" y="203"/>
                  </a:moveTo>
                  <a:lnTo>
                    <a:pt x="18" y="203"/>
                  </a:lnTo>
                  <a:lnTo>
                    <a:pt x="30" y="205"/>
                  </a:lnTo>
                  <a:lnTo>
                    <a:pt x="42" y="207"/>
                  </a:lnTo>
                  <a:lnTo>
                    <a:pt x="42" y="207"/>
                  </a:lnTo>
                  <a:lnTo>
                    <a:pt x="52" y="205"/>
                  </a:lnTo>
                  <a:lnTo>
                    <a:pt x="62" y="200"/>
                  </a:lnTo>
                  <a:lnTo>
                    <a:pt x="68" y="192"/>
                  </a:lnTo>
                  <a:lnTo>
                    <a:pt x="74" y="182"/>
                  </a:lnTo>
                  <a:lnTo>
                    <a:pt x="0" y="0"/>
                  </a:lnTo>
                  <a:lnTo>
                    <a:pt x="68" y="0"/>
                  </a:lnTo>
                  <a:lnTo>
                    <a:pt x="106" y="116"/>
                  </a:lnTo>
                  <a:lnTo>
                    <a:pt x="106" y="116"/>
                  </a:lnTo>
                  <a:lnTo>
                    <a:pt x="144" y="0"/>
                  </a:lnTo>
                  <a:lnTo>
                    <a:pt x="203" y="0"/>
                  </a:lnTo>
                  <a:lnTo>
                    <a:pt x="140" y="166"/>
                  </a:lnTo>
                  <a:lnTo>
                    <a:pt x="140" y="166"/>
                  </a:lnTo>
                  <a:lnTo>
                    <a:pt x="126" y="198"/>
                  </a:lnTo>
                  <a:lnTo>
                    <a:pt x="118" y="213"/>
                  </a:lnTo>
                  <a:lnTo>
                    <a:pt x="110" y="227"/>
                  </a:lnTo>
                  <a:lnTo>
                    <a:pt x="100" y="237"/>
                  </a:lnTo>
                  <a:lnTo>
                    <a:pt x="88" y="245"/>
                  </a:lnTo>
                  <a:lnTo>
                    <a:pt x="72" y="251"/>
                  </a:lnTo>
                  <a:lnTo>
                    <a:pt x="52" y="253"/>
                  </a:lnTo>
                  <a:lnTo>
                    <a:pt x="52" y="253"/>
                  </a:lnTo>
                  <a:lnTo>
                    <a:pt x="32" y="253"/>
                  </a:lnTo>
                  <a:lnTo>
                    <a:pt x="14" y="249"/>
                  </a:lnTo>
                  <a:lnTo>
                    <a:pt x="18" y="203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8" name="Freeform 129">
              <a:extLst>
                <a:ext uri="{FF2B5EF4-FFF2-40B4-BE49-F238E27FC236}">
                  <a16:creationId xmlns:a16="http://schemas.microsoft.com/office/drawing/2014/main" id="{09EDBCA4-23BF-4ED1-8E60-228CF54D27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94738" y="995363"/>
              <a:ext cx="320675" cy="401638"/>
            </a:xfrm>
            <a:custGeom>
              <a:avLst/>
              <a:gdLst>
                <a:gd name="T0" fmla="*/ 58 w 202"/>
                <a:gd name="T1" fmla="*/ 4 h 253"/>
                <a:gd name="T2" fmla="*/ 58 w 202"/>
                <a:gd name="T3" fmla="*/ 36 h 253"/>
                <a:gd name="T4" fmla="*/ 64 w 202"/>
                <a:gd name="T5" fmla="*/ 26 h 253"/>
                <a:gd name="T6" fmla="*/ 78 w 202"/>
                <a:gd name="T7" fmla="*/ 14 h 253"/>
                <a:gd name="T8" fmla="*/ 96 w 202"/>
                <a:gd name="T9" fmla="*/ 4 h 253"/>
                <a:gd name="T10" fmla="*/ 126 w 202"/>
                <a:gd name="T11" fmla="*/ 0 h 253"/>
                <a:gd name="T12" fmla="*/ 142 w 202"/>
                <a:gd name="T13" fmla="*/ 2 h 253"/>
                <a:gd name="T14" fmla="*/ 172 w 202"/>
                <a:gd name="T15" fmla="*/ 16 h 253"/>
                <a:gd name="T16" fmla="*/ 190 w 202"/>
                <a:gd name="T17" fmla="*/ 42 h 253"/>
                <a:gd name="T18" fmla="*/ 200 w 202"/>
                <a:gd name="T19" fmla="*/ 74 h 253"/>
                <a:gd name="T20" fmla="*/ 202 w 202"/>
                <a:gd name="T21" fmla="*/ 90 h 253"/>
                <a:gd name="T22" fmla="*/ 196 w 202"/>
                <a:gd name="T23" fmla="*/ 128 h 253"/>
                <a:gd name="T24" fmla="*/ 180 w 202"/>
                <a:gd name="T25" fmla="*/ 158 h 253"/>
                <a:gd name="T26" fmla="*/ 156 w 202"/>
                <a:gd name="T27" fmla="*/ 178 h 253"/>
                <a:gd name="T28" fmla="*/ 120 w 202"/>
                <a:gd name="T29" fmla="*/ 186 h 253"/>
                <a:gd name="T30" fmla="*/ 104 w 202"/>
                <a:gd name="T31" fmla="*/ 184 h 253"/>
                <a:gd name="T32" fmla="*/ 80 w 202"/>
                <a:gd name="T33" fmla="*/ 176 h 253"/>
                <a:gd name="T34" fmla="*/ 68 w 202"/>
                <a:gd name="T35" fmla="*/ 164 h 253"/>
                <a:gd name="T36" fmla="*/ 62 w 202"/>
                <a:gd name="T37" fmla="*/ 158 h 253"/>
                <a:gd name="T38" fmla="*/ 0 w 202"/>
                <a:gd name="T39" fmla="*/ 253 h 253"/>
                <a:gd name="T40" fmla="*/ 100 w 202"/>
                <a:gd name="T41" fmla="*/ 46 h 253"/>
                <a:gd name="T42" fmla="*/ 92 w 202"/>
                <a:gd name="T43" fmla="*/ 48 h 253"/>
                <a:gd name="T44" fmla="*/ 78 w 202"/>
                <a:gd name="T45" fmla="*/ 54 h 253"/>
                <a:gd name="T46" fmla="*/ 68 w 202"/>
                <a:gd name="T47" fmla="*/ 66 h 253"/>
                <a:gd name="T48" fmla="*/ 64 w 202"/>
                <a:gd name="T49" fmla="*/ 84 h 253"/>
                <a:gd name="T50" fmla="*/ 62 w 202"/>
                <a:gd name="T51" fmla="*/ 94 h 253"/>
                <a:gd name="T52" fmla="*/ 66 w 202"/>
                <a:gd name="T53" fmla="*/ 112 h 253"/>
                <a:gd name="T54" fmla="*/ 74 w 202"/>
                <a:gd name="T55" fmla="*/ 126 h 253"/>
                <a:gd name="T56" fmla="*/ 86 w 202"/>
                <a:gd name="T57" fmla="*/ 136 h 253"/>
                <a:gd name="T58" fmla="*/ 100 w 202"/>
                <a:gd name="T59" fmla="*/ 140 h 253"/>
                <a:gd name="T60" fmla="*/ 108 w 202"/>
                <a:gd name="T61" fmla="*/ 138 h 253"/>
                <a:gd name="T62" fmla="*/ 122 w 202"/>
                <a:gd name="T63" fmla="*/ 132 h 253"/>
                <a:gd name="T64" fmla="*/ 132 w 202"/>
                <a:gd name="T65" fmla="*/ 118 h 253"/>
                <a:gd name="T66" fmla="*/ 138 w 202"/>
                <a:gd name="T67" fmla="*/ 102 h 253"/>
                <a:gd name="T68" fmla="*/ 138 w 202"/>
                <a:gd name="T69" fmla="*/ 92 h 253"/>
                <a:gd name="T70" fmla="*/ 136 w 202"/>
                <a:gd name="T71" fmla="*/ 74 h 253"/>
                <a:gd name="T72" fmla="*/ 128 w 202"/>
                <a:gd name="T73" fmla="*/ 60 h 253"/>
                <a:gd name="T74" fmla="*/ 116 w 202"/>
                <a:gd name="T75" fmla="*/ 50 h 253"/>
                <a:gd name="T76" fmla="*/ 100 w 202"/>
                <a:gd name="T77" fmla="*/ 4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" h="253">
                  <a:moveTo>
                    <a:pt x="0" y="4"/>
                  </a:moveTo>
                  <a:lnTo>
                    <a:pt x="58" y="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4" y="26"/>
                  </a:lnTo>
                  <a:lnTo>
                    <a:pt x="70" y="20"/>
                  </a:lnTo>
                  <a:lnTo>
                    <a:pt x="78" y="14"/>
                  </a:lnTo>
                  <a:lnTo>
                    <a:pt x="86" y="8"/>
                  </a:lnTo>
                  <a:lnTo>
                    <a:pt x="96" y="4"/>
                  </a:lnTo>
                  <a:lnTo>
                    <a:pt x="104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42" y="2"/>
                  </a:lnTo>
                  <a:lnTo>
                    <a:pt x="158" y="8"/>
                  </a:lnTo>
                  <a:lnTo>
                    <a:pt x="172" y="16"/>
                  </a:lnTo>
                  <a:lnTo>
                    <a:pt x="182" y="28"/>
                  </a:lnTo>
                  <a:lnTo>
                    <a:pt x="190" y="42"/>
                  </a:lnTo>
                  <a:lnTo>
                    <a:pt x="196" y="58"/>
                  </a:lnTo>
                  <a:lnTo>
                    <a:pt x="200" y="74"/>
                  </a:lnTo>
                  <a:lnTo>
                    <a:pt x="202" y="90"/>
                  </a:lnTo>
                  <a:lnTo>
                    <a:pt x="202" y="90"/>
                  </a:lnTo>
                  <a:lnTo>
                    <a:pt x="200" y="108"/>
                  </a:lnTo>
                  <a:lnTo>
                    <a:pt x="196" y="128"/>
                  </a:lnTo>
                  <a:lnTo>
                    <a:pt x="190" y="144"/>
                  </a:lnTo>
                  <a:lnTo>
                    <a:pt x="180" y="158"/>
                  </a:lnTo>
                  <a:lnTo>
                    <a:pt x="170" y="170"/>
                  </a:lnTo>
                  <a:lnTo>
                    <a:pt x="156" y="178"/>
                  </a:lnTo>
                  <a:lnTo>
                    <a:pt x="138" y="184"/>
                  </a:lnTo>
                  <a:lnTo>
                    <a:pt x="120" y="186"/>
                  </a:lnTo>
                  <a:lnTo>
                    <a:pt x="120" y="186"/>
                  </a:lnTo>
                  <a:lnTo>
                    <a:pt x="104" y="184"/>
                  </a:lnTo>
                  <a:lnTo>
                    <a:pt x="88" y="180"/>
                  </a:lnTo>
                  <a:lnTo>
                    <a:pt x="80" y="176"/>
                  </a:lnTo>
                  <a:lnTo>
                    <a:pt x="74" y="170"/>
                  </a:lnTo>
                  <a:lnTo>
                    <a:pt x="68" y="164"/>
                  </a:lnTo>
                  <a:lnTo>
                    <a:pt x="64" y="158"/>
                  </a:lnTo>
                  <a:lnTo>
                    <a:pt x="62" y="158"/>
                  </a:lnTo>
                  <a:lnTo>
                    <a:pt x="62" y="253"/>
                  </a:lnTo>
                  <a:lnTo>
                    <a:pt x="0" y="253"/>
                  </a:lnTo>
                  <a:lnTo>
                    <a:pt x="0" y="4"/>
                  </a:lnTo>
                  <a:close/>
                  <a:moveTo>
                    <a:pt x="100" y="46"/>
                  </a:moveTo>
                  <a:lnTo>
                    <a:pt x="100" y="46"/>
                  </a:lnTo>
                  <a:lnTo>
                    <a:pt x="92" y="48"/>
                  </a:lnTo>
                  <a:lnTo>
                    <a:pt x="86" y="50"/>
                  </a:lnTo>
                  <a:lnTo>
                    <a:pt x="78" y="54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6" y="74"/>
                  </a:lnTo>
                  <a:lnTo>
                    <a:pt x="64" y="84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4" y="102"/>
                  </a:lnTo>
                  <a:lnTo>
                    <a:pt x="66" y="112"/>
                  </a:lnTo>
                  <a:lnTo>
                    <a:pt x="70" y="120"/>
                  </a:lnTo>
                  <a:lnTo>
                    <a:pt x="74" y="126"/>
                  </a:lnTo>
                  <a:lnTo>
                    <a:pt x="80" y="132"/>
                  </a:lnTo>
                  <a:lnTo>
                    <a:pt x="86" y="136"/>
                  </a:lnTo>
                  <a:lnTo>
                    <a:pt x="92" y="138"/>
                  </a:lnTo>
                  <a:lnTo>
                    <a:pt x="100" y="140"/>
                  </a:lnTo>
                  <a:lnTo>
                    <a:pt x="100" y="140"/>
                  </a:lnTo>
                  <a:lnTo>
                    <a:pt x="108" y="138"/>
                  </a:lnTo>
                  <a:lnTo>
                    <a:pt x="116" y="136"/>
                  </a:lnTo>
                  <a:lnTo>
                    <a:pt x="122" y="132"/>
                  </a:lnTo>
                  <a:lnTo>
                    <a:pt x="128" y="126"/>
                  </a:lnTo>
                  <a:lnTo>
                    <a:pt x="132" y="118"/>
                  </a:lnTo>
                  <a:lnTo>
                    <a:pt x="136" y="110"/>
                  </a:lnTo>
                  <a:lnTo>
                    <a:pt x="138" y="102"/>
                  </a:lnTo>
                  <a:lnTo>
                    <a:pt x="138" y="92"/>
                  </a:lnTo>
                  <a:lnTo>
                    <a:pt x="138" y="92"/>
                  </a:lnTo>
                  <a:lnTo>
                    <a:pt x="138" y="82"/>
                  </a:lnTo>
                  <a:lnTo>
                    <a:pt x="136" y="74"/>
                  </a:lnTo>
                  <a:lnTo>
                    <a:pt x="132" y="66"/>
                  </a:lnTo>
                  <a:lnTo>
                    <a:pt x="128" y="60"/>
                  </a:lnTo>
                  <a:lnTo>
                    <a:pt x="122" y="54"/>
                  </a:lnTo>
                  <a:lnTo>
                    <a:pt x="116" y="50"/>
                  </a:lnTo>
                  <a:lnTo>
                    <a:pt x="110" y="48"/>
                  </a:lnTo>
                  <a:lnTo>
                    <a:pt x="100" y="46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9" name="Freeform 130">
              <a:extLst>
                <a:ext uri="{FF2B5EF4-FFF2-40B4-BE49-F238E27FC236}">
                  <a16:creationId xmlns:a16="http://schemas.microsoft.com/office/drawing/2014/main" id="{0B9DC042-FE20-4571-B2DB-821D745FF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4738" y="995363"/>
              <a:ext cx="320675" cy="401638"/>
            </a:xfrm>
            <a:custGeom>
              <a:avLst/>
              <a:gdLst>
                <a:gd name="T0" fmla="*/ 0 w 202"/>
                <a:gd name="T1" fmla="*/ 4 h 253"/>
                <a:gd name="T2" fmla="*/ 58 w 202"/>
                <a:gd name="T3" fmla="*/ 4 h 253"/>
                <a:gd name="T4" fmla="*/ 58 w 202"/>
                <a:gd name="T5" fmla="*/ 36 h 253"/>
                <a:gd name="T6" fmla="*/ 58 w 202"/>
                <a:gd name="T7" fmla="*/ 36 h 253"/>
                <a:gd name="T8" fmla="*/ 58 w 202"/>
                <a:gd name="T9" fmla="*/ 36 h 253"/>
                <a:gd name="T10" fmla="*/ 64 w 202"/>
                <a:gd name="T11" fmla="*/ 26 h 253"/>
                <a:gd name="T12" fmla="*/ 70 w 202"/>
                <a:gd name="T13" fmla="*/ 20 h 253"/>
                <a:gd name="T14" fmla="*/ 78 w 202"/>
                <a:gd name="T15" fmla="*/ 14 h 253"/>
                <a:gd name="T16" fmla="*/ 86 w 202"/>
                <a:gd name="T17" fmla="*/ 8 h 253"/>
                <a:gd name="T18" fmla="*/ 96 w 202"/>
                <a:gd name="T19" fmla="*/ 4 h 253"/>
                <a:gd name="T20" fmla="*/ 104 w 202"/>
                <a:gd name="T21" fmla="*/ 2 h 253"/>
                <a:gd name="T22" fmla="*/ 126 w 202"/>
                <a:gd name="T23" fmla="*/ 0 h 253"/>
                <a:gd name="T24" fmla="*/ 126 w 202"/>
                <a:gd name="T25" fmla="*/ 0 h 253"/>
                <a:gd name="T26" fmla="*/ 142 w 202"/>
                <a:gd name="T27" fmla="*/ 2 h 253"/>
                <a:gd name="T28" fmla="*/ 158 w 202"/>
                <a:gd name="T29" fmla="*/ 8 h 253"/>
                <a:gd name="T30" fmla="*/ 172 w 202"/>
                <a:gd name="T31" fmla="*/ 16 h 253"/>
                <a:gd name="T32" fmla="*/ 182 w 202"/>
                <a:gd name="T33" fmla="*/ 28 h 253"/>
                <a:gd name="T34" fmla="*/ 190 w 202"/>
                <a:gd name="T35" fmla="*/ 42 h 253"/>
                <a:gd name="T36" fmla="*/ 196 w 202"/>
                <a:gd name="T37" fmla="*/ 58 h 253"/>
                <a:gd name="T38" fmla="*/ 200 w 202"/>
                <a:gd name="T39" fmla="*/ 74 h 253"/>
                <a:gd name="T40" fmla="*/ 202 w 202"/>
                <a:gd name="T41" fmla="*/ 90 h 253"/>
                <a:gd name="T42" fmla="*/ 202 w 202"/>
                <a:gd name="T43" fmla="*/ 90 h 253"/>
                <a:gd name="T44" fmla="*/ 200 w 202"/>
                <a:gd name="T45" fmla="*/ 108 h 253"/>
                <a:gd name="T46" fmla="*/ 196 w 202"/>
                <a:gd name="T47" fmla="*/ 128 h 253"/>
                <a:gd name="T48" fmla="*/ 190 w 202"/>
                <a:gd name="T49" fmla="*/ 144 h 253"/>
                <a:gd name="T50" fmla="*/ 180 w 202"/>
                <a:gd name="T51" fmla="*/ 158 h 253"/>
                <a:gd name="T52" fmla="*/ 170 w 202"/>
                <a:gd name="T53" fmla="*/ 170 h 253"/>
                <a:gd name="T54" fmla="*/ 156 w 202"/>
                <a:gd name="T55" fmla="*/ 178 h 253"/>
                <a:gd name="T56" fmla="*/ 138 w 202"/>
                <a:gd name="T57" fmla="*/ 184 h 253"/>
                <a:gd name="T58" fmla="*/ 120 w 202"/>
                <a:gd name="T59" fmla="*/ 186 h 253"/>
                <a:gd name="T60" fmla="*/ 120 w 202"/>
                <a:gd name="T61" fmla="*/ 186 h 253"/>
                <a:gd name="T62" fmla="*/ 104 w 202"/>
                <a:gd name="T63" fmla="*/ 184 h 253"/>
                <a:gd name="T64" fmla="*/ 88 w 202"/>
                <a:gd name="T65" fmla="*/ 180 h 253"/>
                <a:gd name="T66" fmla="*/ 80 w 202"/>
                <a:gd name="T67" fmla="*/ 176 h 253"/>
                <a:gd name="T68" fmla="*/ 74 w 202"/>
                <a:gd name="T69" fmla="*/ 170 h 253"/>
                <a:gd name="T70" fmla="*/ 68 w 202"/>
                <a:gd name="T71" fmla="*/ 164 h 253"/>
                <a:gd name="T72" fmla="*/ 64 w 202"/>
                <a:gd name="T73" fmla="*/ 158 h 253"/>
                <a:gd name="T74" fmla="*/ 62 w 202"/>
                <a:gd name="T75" fmla="*/ 158 h 253"/>
                <a:gd name="T76" fmla="*/ 62 w 202"/>
                <a:gd name="T77" fmla="*/ 253 h 253"/>
                <a:gd name="T78" fmla="*/ 0 w 202"/>
                <a:gd name="T79" fmla="*/ 253 h 253"/>
                <a:gd name="T80" fmla="*/ 0 w 202"/>
                <a:gd name="T81" fmla="*/ 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2" h="253">
                  <a:moveTo>
                    <a:pt x="0" y="4"/>
                  </a:moveTo>
                  <a:lnTo>
                    <a:pt x="58" y="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4" y="26"/>
                  </a:lnTo>
                  <a:lnTo>
                    <a:pt x="70" y="20"/>
                  </a:lnTo>
                  <a:lnTo>
                    <a:pt x="78" y="14"/>
                  </a:lnTo>
                  <a:lnTo>
                    <a:pt x="86" y="8"/>
                  </a:lnTo>
                  <a:lnTo>
                    <a:pt x="96" y="4"/>
                  </a:lnTo>
                  <a:lnTo>
                    <a:pt x="104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42" y="2"/>
                  </a:lnTo>
                  <a:lnTo>
                    <a:pt x="158" y="8"/>
                  </a:lnTo>
                  <a:lnTo>
                    <a:pt x="172" y="16"/>
                  </a:lnTo>
                  <a:lnTo>
                    <a:pt x="182" y="28"/>
                  </a:lnTo>
                  <a:lnTo>
                    <a:pt x="190" y="42"/>
                  </a:lnTo>
                  <a:lnTo>
                    <a:pt x="196" y="58"/>
                  </a:lnTo>
                  <a:lnTo>
                    <a:pt x="200" y="74"/>
                  </a:lnTo>
                  <a:lnTo>
                    <a:pt x="202" y="90"/>
                  </a:lnTo>
                  <a:lnTo>
                    <a:pt x="202" y="90"/>
                  </a:lnTo>
                  <a:lnTo>
                    <a:pt x="200" y="108"/>
                  </a:lnTo>
                  <a:lnTo>
                    <a:pt x="196" y="128"/>
                  </a:lnTo>
                  <a:lnTo>
                    <a:pt x="190" y="144"/>
                  </a:lnTo>
                  <a:lnTo>
                    <a:pt x="180" y="158"/>
                  </a:lnTo>
                  <a:lnTo>
                    <a:pt x="170" y="170"/>
                  </a:lnTo>
                  <a:lnTo>
                    <a:pt x="156" y="178"/>
                  </a:lnTo>
                  <a:lnTo>
                    <a:pt x="138" y="184"/>
                  </a:lnTo>
                  <a:lnTo>
                    <a:pt x="120" y="186"/>
                  </a:lnTo>
                  <a:lnTo>
                    <a:pt x="120" y="186"/>
                  </a:lnTo>
                  <a:lnTo>
                    <a:pt x="104" y="184"/>
                  </a:lnTo>
                  <a:lnTo>
                    <a:pt x="88" y="180"/>
                  </a:lnTo>
                  <a:lnTo>
                    <a:pt x="80" y="176"/>
                  </a:lnTo>
                  <a:lnTo>
                    <a:pt x="74" y="170"/>
                  </a:lnTo>
                  <a:lnTo>
                    <a:pt x="68" y="164"/>
                  </a:lnTo>
                  <a:lnTo>
                    <a:pt x="64" y="158"/>
                  </a:lnTo>
                  <a:lnTo>
                    <a:pt x="62" y="158"/>
                  </a:lnTo>
                  <a:lnTo>
                    <a:pt x="62" y="253"/>
                  </a:lnTo>
                  <a:lnTo>
                    <a:pt x="0" y="253"/>
                  </a:lnTo>
                  <a:lnTo>
                    <a:pt x="0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0" name="Freeform 131">
              <a:extLst>
                <a:ext uri="{FF2B5EF4-FFF2-40B4-BE49-F238E27FC236}">
                  <a16:creationId xmlns:a16="http://schemas.microsoft.com/office/drawing/2014/main" id="{FB2A008E-CC32-46B5-9CF1-79E098BD6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3163" y="1068388"/>
              <a:ext cx="120650" cy="149225"/>
            </a:xfrm>
            <a:custGeom>
              <a:avLst/>
              <a:gdLst>
                <a:gd name="T0" fmla="*/ 38 w 76"/>
                <a:gd name="T1" fmla="*/ 0 h 94"/>
                <a:gd name="T2" fmla="*/ 38 w 76"/>
                <a:gd name="T3" fmla="*/ 0 h 94"/>
                <a:gd name="T4" fmla="*/ 30 w 76"/>
                <a:gd name="T5" fmla="*/ 2 h 94"/>
                <a:gd name="T6" fmla="*/ 24 w 76"/>
                <a:gd name="T7" fmla="*/ 4 h 94"/>
                <a:gd name="T8" fmla="*/ 16 w 76"/>
                <a:gd name="T9" fmla="*/ 8 h 94"/>
                <a:gd name="T10" fmla="*/ 12 w 76"/>
                <a:gd name="T11" fmla="*/ 14 h 94"/>
                <a:gd name="T12" fmla="*/ 6 w 76"/>
                <a:gd name="T13" fmla="*/ 20 h 94"/>
                <a:gd name="T14" fmla="*/ 4 w 76"/>
                <a:gd name="T15" fmla="*/ 28 h 94"/>
                <a:gd name="T16" fmla="*/ 2 w 76"/>
                <a:gd name="T17" fmla="*/ 38 h 94"/>
                <a:gd name="T18" fmla="*/ 0 w 76"/>
                <a:gd name="T19" fmla="*/ 48 h 94"/>
                <a:gd name="T20" fmla="*/ 0 w 76"/>
                <a:gd name="T21" fmla="*/ 48 h 94"/>
                <a:gd name="T22" fmla="*/ 2 w 76"/>
                <a:gd name="T23" fmla="*/ 56 h 94"/>
                <a:gd name="T24" fmla="*/ 4 w 76"/>
                <a:gd name="T25" fmla="*/ 66 h 94"/>
                <a:gd name="T26" fmla="*/ 8 w 76"/>
                <a:gd name="T27" fmla="*/ 74 h 94"/>
                <a:gd name="T28" fmla="*/ 12 w 76"/>
                <a:gd name="T29" fmla="*/ 80 h 94"/>
                <a:gd name="T30" fmla="*/ 18 w 76"/>
                <a:gd name="T31" fmla="*/ 86 h 94"/>
                <a:gd name="T32" fmla="*/ 24 w 76"/>
                <a:gd name="T33" fmla="*/ 90 h 94"/>
                <a:gd name="T34" fmla="*/ 30 w 76"/>
                <a:gd name="T35" fmla="*/ 92 h 94"/>
                <a:gd name="T36" fmla="*/ 38 w 76"/>
                <a:gd name="T37" fmla="*/ 94 h 94"/>
                <a:gd name="T38" fmla="*/ 38 w 76"/>
                <a:gd name="T39" fmla="*/ 94 h 94"/>
                <a:gd name="T40" fmla="*/ 46 w 76"/>
                <a:gd name="T41" fmla="*/ 92 h 94"/>
                <a:gd name="T42" fmla="*/ 54 w 76"/>
                <a:gd name="T43" fmla="*/ 90 h 94"/>
                <a:gd name="T44" fmla="*/ 60 w 76"/>
                <a:gd name="T45" fmla="*/ 86 h 94"/>
                <a:gd name="T46" fmla="*/ 66 w 76"/>
                <a:gd name="T47" fmla="*/ 80 h 94"/>
                <a:gd name="T48" fmla="*/ 70 w 76"/>
                <a:gd name="T49" fmla="*/ 72 h 94"/>
                <a:gd name="T50" fmla="*/ 74 w 76"/>
                <a:gd name="T51" fmla="*/ 64 h 94"/>
                <a:gd name="T52" fmla="*/ 76 w 76"/>
                <a:gd name="T53" fmla="*/ 56 h 94"/>
                <a:gd name="T54" fmla="*/ 76 w 76"/>
                <a:gd name="T55" fmla="*/ 46 h 94"/>
                <a:gd name="T56" fmla="*/ 76 w 76"/>
                <a:gd name="T57" fmla="*/ 46 h 94"/>
                <a:gd name="T58" fmla="*/ 76 w 76"/>
                <a:gd name="T59" fmla="*/ 36 h 94"/>
                <a:gd name="T60" fmla="*/ 74 w 76"/>
                <a:gd name="T61" fmla="*/ 28 h 94"/>
                <a:gd name="T62" fmla="*/ 70 w 76"/>
                <a:gd name="T63" fmla="*/ 20 h 94"/>
                <a:gd name="T64" fmla="*/ 66 w 76"/>
                <a:gd name="T65" fmla="*/ 14 h 94"/>
                <a:gd name="T66" fmla="*/ 60 w 76"/>
                <a:gd name="T67" fmla="*/ 8 h 94"/>
                <a:gd name="T68" fmla="*/ 54 w 76"/>
                <a:gd name="T69" fmla="*/ 4 h 94"/>
                <a:gd name="T70" fmla="*/ 48 w 76"/>
                <a:gd name="T71" fmla="*/ 2 h 94"/>
                <a:gd name="T72" fmla="*/ 38 w 76"/>
                <a:gd name="T7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6" h="94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8"/>
                  </a:lnTo>
                  <a:lnTo>
                    <a:pt x="12" y="14"/>
                  </a:lnTo>
                  <a:lnTo>
                    <a:pt x="6" y="20"/>
                  </a:lnTo>
                  <a:lnTo>
                    <a:pt x="4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4" y="66"/>
                  </a:lnTo>
                  <a:lnTo>
                    <a:pt x="8" y="74"/>
                  </a:lnTo>
                  <a:lnTo>
                    <a:pt x="12" y="80"/>
                  </a:lnTo>
                  <a:lnTo>
                    <a:pt x="18" y="86"/>
                  </a:lnTo>
                  <a:lnTo>
                    <a:pt x="24" y="90"/>
                  </a:lnTo>
                  <a:lnTo>
                    <a:pt x="30" y="92"/>
                  </a:lnTo>
                  <a:lnTo>
                    <a:pt x="38" y="94"/>
                  </a:lnTo>
                  <a:lnTo>
                    <a:pt x="38" y="94"/>
                  </a:lnTo>
                  <a:lnTo>
                    <a:pt x="46" y="92"/>
                  </a:lnTo>
                  <a:lnTo>
                    <a:pt x="54" y="90"/>
                  </a:lnTo>
                  <a:lnTo>
                    <a:pt x="60" y="86"/>
                  </a:lnTo>
                  <a:lnTo>
                    <a:pt x="66" y="80"/>
                  </a:lnTo>
                  <a:lnTo>
                    <a:pt x="70" y="72"/>
                  </a:lnTo>
                  <a:lnTo>
                    <a:pt x="74" y="64"/>
                  </a:lnTo>
                  <a:lnTo>
                    <a:pt x="76" y="56"/>
                  </a:lnTo>
                  <a:lnTo>
                    <a:pt x="76" y="46"/>
                  </a:lnTo>
                  <a:lnTo>
                    <a:pt x="76" y="46"/>
                  </a:lnTo>
                  <a:lnTo>
                    <a:pt x="76" y="36"/>
                  </a:lnTo>
                  <a:lnTo>
                    <a:pt x="74" y="28"/>
                  </a:lnTo>
                  <a:lnTo>
                    <a:pt x="70" y="20"/>
                  </a:lnTo>
                  <a:lnTo>
                    <a:pt x="66" y="14"/>
                  </a:lnTo>
                  <a:lnTo>
                    <a:pt x="60" y="8"/>
                  </a:lnTo>
                  <a:lnTo>
                    <a:pt x="54" y="4"/>
                  </a:lnTo>
                  <a:lnTo>
                    <a:pt x="48" y="2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E0D349E5-645C-47CD-9901-3B78B6514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238" y="995363"/>
              <a:ext cx="479425" cy="288925"/>
            </a:xfrm>
            <a:custGeom>
              <a:avLst/>
              <a:gdLst>
                <a:gd name="T0" fmla="*/ 55 w 302"/>
                <a:gd name="T1" fmla="*/ 4 h 182"/>
                <a:gd name="T2" fmla="*/ 57 w 302"/>
                <a:gd name="T3" fmla="*/ 36 h 182"/>
                <a:gd name="T4" fmla="*/ 61 w 302"/>
                <a:gd name="T5" fmla="*/ 28 h 182"/>
                <a:gd name="T6" fmla="*/ 75 w 302"/>
                <a:gd name="T7" fmla="*/ 14 h 182"/>
                <a:gd name="T8" fmla="*/ 91 w 302"/>
                <a:gd name="T9" fmla="*/ 4 h 182"/>
                <a:gd name="T10" fmla="*/ 121 w 302"/>
                <a:gd name="T11" fmla="*/ 0 h 182"/>
                <a:gd name="T12" fmla="*/ 139 w 302"/>
                <a:gd name="T13" fmla="*/ 2 h 182"/>
                <a:gd name="T14" fmla="*/ 155 w 302"/>
                <a:gd name="T15" fmla="*/ 8 h 182"/>
                <a:gd name="T16" fmla="*/ 167 w 302"/>
                <a:gd name="T17" fmla="*/ 18 h 182"/>
                <a:gd name="T18" fmla="*/ 177 w 302"/>
                <a:gd name="T19" fmla="*/ 34 h 182"/>
                <a:gd name="T20" fmla="*/ 183 w 302"/>
                <a:gd name="T21" fmla="*/ 26 h 182"/>
                <a:gd name="T22" fmla="*/ 197 w 302"/>
                <a:gd name="T23" fmla="*/ 12 h 182"/>
                <a:gd name="T24" fmla="*/ 223 w 302"/>
                <a:gd name="T25" fmla="*/ 2 h 182"/>
                <a:gd name="T26" fmla="*/ 240 w 302"/>
                <a:gd name="T27" fmla="*/ 0 h 182"/>
                <a:gd name="T28" fmla="*/ 272 w 302"/>
                <a:gd name="T29" fmla="*/ 4 h 182"/>
                <a:gd name="T30" fmla="*/ 290 w 302"/>
                <a:gd name="T31" fmla="*/ 20 h 182"/>
                <a:gd name="T32" fmla="*/ 300 w 302"/>
                <a:gd name="T33" fmla="*/ 44 h 182"/>
                <a:gd name="T34" fmla="*/ 302 w 302"/>
                <a:gd name="T35" fmla="*/ 76 h 182"/>
                <a:gd name="T36" fmla="*/ 242 w 302"/>
                <a:gd name="T37" fmla="*/ 182 h 182"/>
                <a:gd name="T38" fmla="*/ 242 w 302"/>
                <a:gd name="T39" fmla="*/ 86 h 182"/>
                <a:gd name="T40" fmla="*/ 236 w 302"/>
                <a:gd name="T41" fmla="*/ 60 h 182"/>
                <a:gd name="T42" fmla="*/ 229 w 302"/>
                <a:gd name="T43" fmla="*/ 54 h 182"/>
                <a:gd name="T44" fmla="*/ 217 w 302"/>
                <a:gd name="T45" fmla="*/ 50 h 182"/>
                <a:gd name="T46" fmla="*/ 209 w 302"/>
                <a:gd name="T47" fmla="*/ 52 h 182"/>
                <a:gd name="T48" fmla="*/ 197 w 302"/>
                <a:gd name="T49" fmla="*/ 58 h 182"/>
                <a:gd name="T50" fmla="*/ 187 w 302"/>
                <a:gd name="T51" fmla="*/ 72 h 182"/>
                <a:gd name="T52" fmla="*/ 183 w 302"/>
                <a:gd name="T53" fmla="*/ 94 h 182"/>
                <a:gd name="T54" fmla="*/ 183 w 302"/>
                <a:gd name="T55" fmla="*/ 182 h 182"/>
                <a:gd name="T56" fmla="*/ 121 w 302"/>
                <a:gd name="T57" fmla="*/ 86 h 182"/>
                <a:gd name="T58" fmla="*/ 119 w 302"/>
                <a:gd name="T59" fmla="*/ 72 h 182"/>
                <a:gd name="T60" fmla="*/ 111 w 302"/>
                <a:gd name="T61" fmla="*/ 56 h 182"/>
                <a:gd name="T62" fmla="*/ 101 w 302"/>
                <a:gd name="T63" fmla="*/ 52 h 182"/>
                <a:gd name="T64" fmla="*/ 95 w 302"/>
                <a:gd name="T65" fmla="*/ 50 h 182"/>
                <a:gd name="T66" fmla="*/ 81 w 302"/>
                <a:gd name="T67" fmla="*/ 54 h 182"/>
                <a:gd name="T68" fmla="*/ 71 w 302"/>
                <a:gd name="T69" fmla="*/ 64 h 182"/>
                <a:gd name="T70" fmla="*/ 63 w 302"/>
                <a:gd name="T71" fmla="*/ 82 h 182"/>
                <a:gd name="T72" fmla="*/ 61 w 302"/>
                <a:gd name="T73" fmla="*/ 106 h 182"/>
                <a:gd name="T74" fmla="*/ 0 w 302"/>
                <a:gd name="T7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2" h="182">
                  <a:moveTo>
                    <a:pt x="0" y="4"/>
                  </a:moveTo>
                  <a:lnTo>
                    <a:pt x="55" y="4"/>
                  </a:lnTo>
                  <a:lnTo>
                    <a:pt x="55" y="3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61" y="28"/>
                  </a:lnTo>
                  <a:lnTo>
                    <a:pt x="67" y="20"/>
                  </a:lnTo>
                  <a:lnTo>
                    <a:pt x="75" y="14"/>
                  </a:lnTo>
                  <a:lnTo>
                    <a:pt x="83" y="8"/>
                  </a:lnTo>
                  <a:lnTo>
                    <a:pt x="91" y="4"/>
                  </a:lnTo>
                  <a:lnTo>
                    <a:pt x="101" y="2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39" y="2"/>
                  </a:lnTo>
                  <a:lnTo>
                    <a:pt x="147" y="4"/>
                  </a:lnTo>
                  <a:lnTo>
                    <a:pt x="155" y="8"/>
                  </a:lnTo>
                  <a:lnTo>
                    <a:pt x="161" y="12"/>
                  </a:lnTo>
                  <a:lnTo>
                    <a:pt x="167" y="18"/>
                  </a:lnTo>
                  <a:lnTo>
                    <a:pt x="173" y="26"/>
                  </a:lnTo>
                  <a:lnTo>
                    <a:pt x="177" y="34"/>
                  </a:lnTo>
                  <a:lnTo>
                    <a:pt x="177" y="34"/>
                  </a:lnTo>
                  <a:lnTo>
                    <a:pt x="183" y="26"/>
                  </a:lnTo>
                  <a:lnTo>
                    <a:pt x="189" y="18"/>
                  </a:lnTo>
                  <a:lnTo>
                    <a:pt x="197" y="12"/>
                  </a:lnTo>
                  <a:lnTo>
                    <a:pt x="205" y="8"/>
                  </a:lnTo>
                  <a:lnTo>
                    <a:pt x="223" y="2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58" y="0"/>
                  </a:lnTo>
                  <a:lnTo>
                    <a:pt x="272" y="4"/>
                  </a:lnTo>
                  <a:lnTo>
                    <a:pt x="282" y="12"/>
                  </a:lnTo>
                  <a:lnTo>
                    <a:pt x="290" y="20"/>
                  </a:lnTo>
                  <a:lnTo>
                    <a:pt x="296" y="32"/>
                  </a:lnTo>
                  <a:lnTo>
                    <a:pt x="300" y="44"/>
                  </a:lnTo>
                  <a:lnTo>
                    <a:pt x="302" y="60"/>
                  </a:lnTo>
                  <a:lnTo>
                    <a:pt x="302" y="76"/>
                  </a:lnTo>
                  <a:lnTo>
                    <a:pt x="302" y="182"/>
                  </a:lnTo>
                  <a:lnTo>
                    <a:pt x="242" y="182"/>
                  </a:lnTo>
                  <a:lnTo>
                    <a:pt x="242" y="86"/>
                  </a:lnTo>
                  <a:lnTo>
                    <a:pt x="242" y="86"/>
                  </a:lnTo>
                  <a:lnTo>
                    <a:pt x="240" y="72"/>
                  </a:lnTo>
                  <a:lnTo>
                    <a:pt x="236" y="60"/>
                  </a:lnTo>
                  <a:lnTo>
                    <a:pt x="233" y="56"/>
                  </a:lnTo>
                  <a:lnTo>
                    <a:pt x="229" y="54"/>
                  </a:lnTo>
                  <a:lnTo>
                    <a:pt x="223" y="52"/>
                  </a:lnTo>
                  <a:lnTo>
                    <a:pt x="217" y="50"/>
                  </a:lnTo>
                  <a:lnTo>
                    <a:pt x="217" y="50"/>
                  </a:lnTo>
                  <a:lnTo>
                    <a:pt x="209" y="52"/>
                  </a:lnTo>
                  <a:lnTo>
                    <a:pt x="203" y="54"/>
                  </a:lnTo>
                  <a:lnTo>
                    <a:pt x="197" y="58"/>
                  </a:lnTo>
                  <a:lnTo>
                    <a:pt x="191" y="64"/>
                  </a:lnTo>
                  <a:lnTo>
                    <a:pt x="187" y="72"/>
                  </a:lnTo>
                  <a:lnTo>
                    <a:pt x="185" y="82"/>
                  </a:lnTo>
                  <a:lnTo>
                    <a:pt x="183" y="94"/>
                  </a:lnTo>
                  <a:lnTo>
                    <a:pt x="183" y="106"/>
                  </a:lnTo>
                  <a:lnTo>
                    <a:pt x="183" y="182"/>
                  </a:lnTo>
                  <a:lnTo>
                    <a:pt x="121" y="182"/>
                  </a:lnTo>
                  <a:lnTo>
                    <a:pt x="121" y="86"/>
                  </a:lnTo>
                  <a:lnTo>
                    <a:pt x="121" y="86"/>
                  </a:lnTo>
                  <a:lnTo>
                    <a:pt x="119" y="72"/>
                  </a:lnTo>
                  <a:lnTo>
                    <a:pt x="115" y="60"/>
                  </a:lnTo>
                  <a:lnTo>
                    <a:pt x="111" y="56"/>
                  </a:lnTo>
                  <a:lnTo>
                    <a:pt x="107" y="54"/>
                  </a:lnTo>
                  <a:lnTo>
                    <a:pt x="101" y="52"/>
                  </a:lnTo>
                  <a:lnTo>
                    <a:pt x="95" y="50"/>
                  </a:lnTo>
                  <a:lnTo>
                    <a:pt x="95" y="50"/>
                  </a:lnTo>
                  <a:lnTo>
                    <a:pt x="89" y="52"/>
                  </a:lnTo>
                  <a:lnTo>
                    <a:pt x="81" y="54"/>
                  </a:lnTo>
                  <a:lnTo>
                    <a:pt x="75" y="58"/>
                  </a:lnTo>
                  <a:lnTo>
                    <a:pt x="71" y="64"/>
                  </a:lnTo>
                  <a:lnTo>
                    <a:pt x="67" y="72"/>
                  </a:lnTo>
                  <a:lnTo>
                    <a:pt x="63" y="82"/>
                  </a:lnTo>
                  <a:lnTo>
                    <a:pt x="61" y="94"/>
                  </a:lnTo>
                  <a:lnTo>
                    <a:pt x="61" y="106"/>
                  </a:lnTo>
                  <a:lnTo>
                    <a:pt x="61" y="182"/>
                  </a:lnTo>
                  <a:lnTo>
                    <a:pt x="0" y="18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2" name="Freeform 133">
              <a:extLst>
                <a:ext uri="{FF2B5EF4-FFF2-40B4-BE49-F238E27FC236}">
                  <a16:creationId xmlns:a16="http://schemas.microsoft.com/office/drawing/2014/main" id="{ABA49939-9495-44A1-8C59-75853B50E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1663" y="995363"/>
              <a:ext cx="244475" cy="295275"/>
            </a:xfrm>
            <a:custGeom>
              <a:avLst/>
              <a:gdLst>
                <a:gd name="T0" fmla="*/ 148 w 154"/>
                <a:gd name="T1" fmla="*/ 54 h 186"/>
                <a:gd name="T2" fmla="*/ 148 w 154"/>
                <a:gd name="T3" fmla="*/ 54 h 186"/>
                <a:gd name="T4" fmla="*/ 140 w 154"/>
                <a:gd name="T5" fmla="*/ 50 h 186"/>
                <a:gd name="T6" fmla="*/ 132 w 154"/>
                <a:gd name="T7" fmla="*/ 48 h 186"/>
                <a:gd name="T8" fmla="*/ 122 w 154"/>
                <a:gd name="T9" fmla="*/ 46 h 186"/>
                <a:gd name="T10" fmla="*/ 112 w 154"/>
                <a:gd name="T11" fmla="*/ 44 h 186"/>
                <a:gd name="T12" fmla="*/ 112 w 154"/>
                <a:gd name="T13" fmla="*/ 44 h 186"/>
                <a:gd name="T14" fmla="*/ 102 w 154"/>
                <a:gd name="T15" fmla="*/ 46 h 186"/>
                <a:gd name="T16" fmla="*/ 92 w 154"/>
                <a:gd name="T17" fmla="*/ 48 h 186"/>
                <a:gd name="T18" fmla="*/ 84 w 154"/>
                <a:gd name="T19" fmla="*/ 52 h 186"/>
                <a:gd name="T20" fmla="*/ 78 w 154"/>
                <a:gd name="T21" fmla="*/ 58 h 186"/>
                <a:gd name="T22" fmla="*/ 72 w 154"/>
                <a:gd name="T23" fmla="*/ 64 h 186"/>
                <a:gd name="T24" fmla="*/ 68 w 154"/>
                <a:gd name="T25" fmla="*/ 74 h 186"/>
                <a:gd name="T26" fmla="*/ 64 w 154"/>
                <a:gd name="T27" fmla="*/ 84 h 186"/>
                <a:gd name="T28" fmla="*/ 64 w 154"/>
                <a:gd name="T29" fmla="*/ 94 h 186"/>
                <a:gd name="T30" fmla="*/ 64 w 154"/>
                <a:gd name="T31" fmla="*/ 94 h 186"/>
                <a:gd name="T32" fmla="*/ 64 w 154"/>
                <a:gd name="T33" fmla="*/ 104 h 186"/>
                <a:gd name="T34" fmla="*/ 68 w 154"/>
                <a:gd name="T35" fmla="*/ 114 h 186"/>
                <a:gd name="T36" fmla="*/ 72 w 154"/>
                <a:gd name="T37" fmla="*/ 122 h 186"/>
                <a:gd name="T38" fmla="*/ 80 w 154"/>
                <a:gd name="T39" fmla="*/ 128 h 186"/>
                <a:gd name="T40" fmla="*/ 86 w 154"/>
                <a:gd name="T41" fmla="*/ 134 h 186"/>
                <a:gd name="T42" fmla="*/ 96 w 154"/>
                <a:gd name="T43" fmla="*/ 138 h 186"/>
                <a:gd name="T44" fmla="*/ 104 w 154"/>
                <a:gd name="T45" fmla="*/ 140 h 186"/>
                <a:gd name="T46" fmla="*/ 114 w 154"/>
                <a:gd name="T47" fmla="*/ 142 h 186"/>
                <a:gd name="T48" fmla="*/ 114 w 154"/>
                <a:gd name="T49" fmla="*/ 142 h 186"/>
                <a:gd name="T50" fmla="*/ 136 w 154"/>
                <a:gd name="T51" fmla="*/ 138 h 186"/>
                <a:gd name="T52" fmla="*/ 144 w 154"/>
                <a:gd name="T53" fmla="*/ 136 h 186"/>
                <a:gd name="T54" fmla="*/ 154 w 154"/>
                <a:gd name="T55" fmla="*/ 132 h 186"/>
                <a:gd name="T56" fmla="*/ 154 w 154"/>
                <a:gd name="T57" fmla="*/ 178 h 186"/>
                <a:gd name="T58" fmla="*/ 154 w 154"/>
                <a:gd name="T59" fmla="*/ 178 h 186"/>
                <a:gd name="T60" fmla="*/ 130 w 154"/>
                <a:gd name="T61" fmla="*/ 184 h 186"/>
                <a:gd name="T62" fmla="*/ 104 w 154"/>
                <a:gd name="T63" fmla="*/ 186 h 186"/>
                <a:gd name="T64" fmla="*/ 104 w 154"/>
                <a:gd name="T65" fmla="*/ 186 h 186"/>
                <a:gd name="T66" fmla="*/ 82 w 154"/>
                <a:gd name="T67" fmla="*/ 184 h 186"/>
                <a:gd name="T68" fmla="*/ 62 w 154"/>
                <a:gd name="T69" fmla="*/ 180 h 186"/>
                <a:gd name="T70" fmla="*/ 46 w 154"/>
                <a:gd name="T71" fmla="*/ 172 h 186"/>
                <a:gd name="T72" fmla="*/ 30 w 154"/>
                <a:gd name="T73" fmla="*/ 162 h 186"/>
                <a:gd name="T74" fmla="*/ 18 w 154"/>
                <a:gd name="T75" fmla="*/ 148 h 186"/>
                <a:gd name="T76" fmla="*/ 8 w 154"/>
                <a:gd name="T77" fmla="*/ 132 h 186"/>
                <a:gd name="T78" fmla="*/ 2 w 154"/>
                <a:gd name="T79" fmla="*/ 114 h 186"/>
                <a:gd name="T80" fmla="*/ 0 w 154"/>
                <a:gd name="T81" fmla="*/ 94 h 186"/>
                <a:gd name="T82" fmla="*/ 0 w 154"/>
                <a:gd name="T83" fmla="*/ 94 h 186"/>
                <a:gd name="T84" fmla="*/ 2 w 154"/>
                <a:gd name="T85" fmla="*/ 72 h 186"/>
                <a:gd name="T86" fmla="*/ 8 w 154"/>
                <a:gd name="T87" fmla="*/ 54 h 186"/>
                <a:gd name="T88" fmla="*/ 18 w 154"/>
                <a:gd name="T89" fmla="*/ 38 h 186"/>
                <a:gd name="T90" fmla="*/ 30 w 154"/>
                <a:gd name="T91" fmla="*/ 24 h 186"/>
                <a:gd name="T92" fmla="*/ 46 w 154"/>
                <a:gd name="T93" fmla="*/ 14 h 186"/>
                <a:gd name="T94" fmla="*/ 62 w 154"/>
                <a:gd name="T95" fmla="*/ 6 h 186"/>
                <a:gd name="T96" fmla="*/ 82 w 154"/>
                <a:gd name="T97" fmla="*/ 0 h 186"/>
                <a:gd name="T98" fmla="*/ 104 w 154"/>
                <a:gd name="T99" fmla="*/ 0 h 186"/>
                <a:gd name="T100" fmla="*/ 104 w 154"/>
                <a:gd name="T101" fmla="*/ 0 h 186"/>
                <a:gd name="T102" fmla="*/ 118 w 154"/>
                <a:gd name="T103" fmla="*/ 0 h 186"/>
                <a:gd name="T104" fmla="*/ 130 w 154"/>
                <a:gd name="T105" fmla="*/ 2 h 186"/>
                <a:gd name="T106" fmla="*/ 142 w 154"/>
                <a:gd name="T107" fmla="*/ 4 h 186"/>
                <a:gd name="T108" fmla="*/ 154 w 154"/>
                <a:gd name="T109" fmla="*/ 10 h 186"/>
                <a:gd name="T110" fmla="*/ 148 w 154"/>
                <a:gd name="T111" fmla="*/ 5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4" h="186">
                  <a:moveTo>
                    <a:pt x="148" y="54"/>
                  </a:moveTo>
                  <a:lnTo>
                    <a:pt x="148" y="54"/>
                  </a:lnTo>
                  <a:lnTo>
                    <a:pt x="140" y="50"/>
                  </a:lnTo>
                  <a:lnTo>
                    <a:pt x="132" y="48"/>
                  </a:lnTo>
                  <a:lnTo>
                    <a:pt x="122" y="46"/>
                  </a:lnTo>
                  <a:lnTo>
                    <a:pt x="112" y="44"/>
                  </a:lnTo>
                  <a:lnTo>
                    <a:pt x="112" y="44"/>
                  </a:lnTo>
                  <a:lnTo>
                    <a:pt x="102" y="46"/>
                  </a:lnTo>
                  <a:lnTo>
                    <a:pt x="92" y="48"/>
                  </a:lnTo>
                  <a:lnTo>
                    <a:pt x="84" y="52"/>
                  </a:lnTo>
                  <a:lnTo>
                    <a:pt x="78" y="58"/>
                  </a:lnTo>
                  <a:lnTo>
                    <a:pt x="72" y="64"/>
                  </a:lnTo>
                  <a:lnTo>
                    <a:pt x="68" y="74"/>
                  </a:lnTo>
                  <a:lnTo>
                    <a:pt x="64" y="84"/>
                  </a:lnTo>
                  <a:lnTo>
                    <a:pt x="64" y="94"/>
                  </a:lnTo>
                  <a:lnTo>
                    <a:pt x="64" y="94"/>
                  </a:lnTo>
                  <a:lnTo>
                    <a:pt x="64" y="104"/>
                  </a:lnTo>
                  <a:lnTo>
                    <a:pt x="68" y="114"/>
                  </a:lnTo>
                  <a:lnTo>
                    <a:pt x="72" y="122"/>
                  </a:lnTo>
                  <a:lnTo>
                    <a:pt x="80" y="128"/>
                  </a:lnTo>
                  <a:lnTo>
                    <a:pt x="86" y="134"/>
                  </a:lnTo>
                  <a:lnTo>
                    <a:pt x="96" y="138"/>
                  </a:lnTo>
                  <a:lnTo>
                    <a:pt x="104" y="140"/>
                  </a:lnTo>
                  <a:lnTo>
                    <a:pt x="114" y="142"/>
                  </a:lnTo>
                  <a:lnTo>
                    <a:pt x="114" y="142"/>
                  </a:lnTo>
                  <a:lnTo>
                    <a:pt x="136" y="138"/>
                  </a:lnTo>
                  <a:lnTo>
                    <a:pt x="144" y="136"/>
                  </a:lnTo>
                  <a:lnTo>
                    <a:pt x="154" y="132"/>
                  </a:lnTo>
                  <a:lnTo>
                    <a:pt x="154" y="178"/>
                  </a:lnTo>
                  <a:lnTo>
                    <a:pt x="154" y="178"/>
                  </a:lnTo>
                  <a:lnTo>
                    <a:pt x="130" y="184"/>
                  </a:lnTo>
                  <a:lnTo>
                    <a:pt x="104" y="186"/>
                  </a:lnTo>
                  <a:lnTo>
                    <a:pt x="104" y="186"/>
                  </a:lnTo>
                  <a:lnTo>
                    <a:pt x="82" y="184"/>
                  </a:lnTo>
                  <a:lnTo>
                    <a:pt x="62" y="180"/>
                  </a:lnTo>
                  <a:lnTo>
                    <a:pt x="46" y="172"/>
                  </a:lnTo>
                  <a:lnTo>
                    <a:pt x="30" y="162"/>
                  </a:lnTo>
                  <a:lnTo>
                    <a:pt x="18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2" y="72"/>
                  </a:lnTo>
                  <a:lnTo>
                    <a:pt x="8" y="54"/>
                  </a:lnTo>
                  <a:lnTo>
                    <a:pt x="18" y="38"/>
                  </a:lnTo>
                  <a:lnTo>
                    <a:pt x="30" y="24"/>
                  </a:lnTo>
                  <a:lnTo>
                    <a:pt x="46" y="14"/>
                  </a:lnTo>
                  <a:lnTo>
                    <a:pt x="62" y="6"/>
                  </a:lnTo>
                  <a:lnTo>
                    <a:pt x="82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30" y="2"/>
                  </a:lnTo>
                  <a:lnTo>
                    <a:pt x="142" y="4"/>
                  </a:lnTo>
                  <a:lnTo>
                    <a:pt x="154" y="10"/>
                  </a:lnTo>
                  <a:lnTo>
                    <a:pt x="148" y="54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3" name="Freeform 135">
              <a:extLst>
                <a:ext uri="{FF2B5EF4-FFF2-40B4-BE49-F238E27FC236}">
                  <a16:creationId xmlns:a16="http://schemas.microsoft.com/office/drawing/2014/main" id="{3DCB7A5A-8E58-4C09-8B2B-5CF30DD4A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4263" y="568325"/>
              <a:ext cx="407987" cy="407988"/>
            </a:xfrm>
            <a:custGeom>
              <a:avLst/>
              <a:gdLst>
                <a:gd name="T0" fmla="*/ 106 w 257"/>
                <a:gd name="T1" fmla="*/ 106 h 257"/>
                <a:gd name="T2" fmla="*/ 106 w 257"/>
                <a:gd name="T3" fmla="*/ 106 h 257"/>
                <a:gd name="T4" fmla="*/ 72 w 257"/>
                <a:gd name="T5" fmla="*/ 140 h 257"/>
                <a:gd name="T6" fmla="*/ 44 w 257"/>
                <a:gd name="T7" fmla="*/ 178 h 257"/>
                <a:gd name="T8" fmla="*/ 20 w 257"/>
                <a:gd name="T9" fmla="*/ 218 h 257"/>
                <a:gd name="T10" fmla="*/ 0 w 257"/>
                <a:gd name="T11" fmla="*/ 257 h 257"/>
                <a:gd name="T12" fmla="*/ 257 w 257"/>
                <a:gd name="T13" fmla="*/ 0 h 257"/>
                <a:gd name="T14" fmla="*/ 257 w 257"/>
                <a:gd name="T15" fmla="*/ 0 h 257"/>
                <a:gd name="T16" fmla="*/ 217 w 257"/>
                <a:gd name="T17" fmla="*/ 20 h 257"/>
                <a:gd name="T18" fmla="*/ 178 w 257"/>
                <a:gd name="T19" fmla="*/ 44 h 257"/>
                <a:gd name="T20" fmla="*/ 140 w 257"/>
                <a:gd name="T21" fmla="*/ 72 h 257"/>
                <a:gd name="T22" fmla="*/ 106 w 257"/>
                <a:gd name="T23" fmla="*/ 10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7" h="257">
                  <a:moveTo>
                    <a:pt x="106" y="106"/>
                  </a:moveTo>
                  <a:lnTo>
                    <a:pt x="106" y="106"/>
                  </a:lnTo>
                  <a:lnTo>
                    <a:pt x="72" y="140"/>
                  </a:lnTo>
                  <a:lnTo>
                    <a:pt x="44" y="178"/>
                  </a:lnTo>
                  <a:lnTo>
                    <a:pt x="20" y="218"/>
                  </a:lnTo>
                  <a:lnTo>
                    <a:pt x="0" y="257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17" y="20"/>
                  </a:lnTo>
                  <a:lnTo>
                    <a:pt x="178" y="44"/>
                  </a:lnTo>
                  <a:lnTo>
                    <a:pt x="140" y="72"/>
                  </a:lnTo>
                  <a:lnTo>
                    <a:pt x="106" y="1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4" name="Freeform 134">
              <a:extLst>
                <a:ext uri="{FF2B5EF4-FFF2-40B4-BE49-F238E27FC236}">
                  <a16:creationId xmlns:a16="http://schemas.microsoft.com/office/drawing/2014/main" id="{6776EC61-2CE6-40FF-B93C-255BD497CB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704857" y="568325"/>
              <a:ext cx="406798" cy="406800"/>
            </a:xfrm>
            <a:custGeom>
              <a:avLst/>
              <a:gdLst>
                <a:gd name="T0" fmla="*/ 106 w 257"/>
                <a:gd name="T1" fmla="*/ 106 h 257"/>
                <a:gd name="T2" fmla="*/ 106 w 257"/>
                <a:gd name="T3" fmla="*/ 106 h 257"/>
                <a:gd name="T4" fmla="*/ 72 w 257"/>
                <a:gd name="T5" fmla="*/ 140 h 257"/>
                <a:gd name="T6" fmla="*/ 44 w 257"/>
                <a:gd name="T7" fmla="*/ 178 h 257"/>
                <a:gd name="T8" fmla="*/ 20 w 257"/>
                <a:gd name="T9" fmla="*/ 218 h 257"/>
                <a:gd name="T10" fmla="*/ 0 w 257"/>
                <a:gd name="T11" fmla="*/ 257 h 257"/>
                <a:gd name="T12" fmla="*/ 257 w 257"/>
                <a:gd name="T13" fmla="*/ 0 h 257"/>
                <a:gd name="T14" fmla="*/ 257 w 257"/>
                <a:gd name="T15" fmla="*/ 0 h 257"/>
                <a:gd name="T16" fmla="*/ 217 w 257"/>
                <a:gd name="T17" fmla="*/ 20 h 257"/>
                <a:gd name="T18" fmla="*/ 178 w 257"/>
                <a:gd name="T19" fmla="*/ 44 h 257"/>
                <a:gd name="T20" fmla="*/ 140 w 257"/>
                <a:gd name="T21" fmla="*/ 72 h 257"/>
                <a:gd name="T22" fmla="*/ 106 w 257"/>
                <a:gd name="T23" fmla="*/ 106 h 257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1712 w 10000"/>
                <a:gd name="connsiteY3" fmla="*/ 6926 h 10000"/>
                <a:gd name="connsiteX4" fmla="*/ 778 w 10000"/>
                <a:gd name="connsiteY4" fmla="*/ 8482 h 10000"/>
                <a:gd name="connsiteX5" fmla="*/ 0 w 10000"/>
                <a:gd name="connsiteY5" fmla="*/ 10000 h 10000"/>
                <a:gd name="connsiteX6" fmla="*/ 10000 w 10000"/>
                <a:gd name="connsiteY6" fmla="*/ 0 h 10000"/>
                <a:gd name="connsiteX7" fmla="*/ 10000 w 10000"/>
                <a:gd name="connsiteY7" fmla="*/ 0 h 10000"/>
                <a:gd name="connsiteX8" fmla="*/ 8444 w 10000"/>
                <a:gd name="connsiteY8" fmla="*/ 778 h 10000"/>
                <a:gd name="connsiteX9" fmla="*/ 6926 w 10000"/>
                <a:gd name="connsiteY9" fmla="*/ 1712 h 10000"/>
                <a:gd name="connsiteX10" fmla="*/ 5447 w 10000"/>
                <a:gd name="connsiteY10" fmla="*/ 2802 h 10000"/>
                <a:gd name="connsiteX11" fmla="*/ 4125 w 10000"/>
                <a:gd name="connsiteY11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778 w 10000"/>
                <a:gd name="connsiteY3" fmla="*/ 8482 h 10000"/>
                <a:gd name="connsiteX4" fmla="*/ 0 w 10000"/>
                <a:gd name="connsiteY4" fmla="*/ 10000 h 10000"/>
                <a:gd name="connsiteX5" fmla="*/ 10000 w 10000"/>
                <a:gd name="connsiteY5" fmla="*/ 0 h 10000"/>
                <a:gd name="connsiteX6" fmla="*/ 10000 w 10000"/>
                <a:gd name="connsiteY6" fmla="*/ 0 h 10000"/>
                <a:gd name="connsiteX7" fmla="*/ 8444 w 10000"/>
                <a:gd name="connsiteY7" fmla="*/ 778 h 10000"/>
                <a:gd name="connsiteX8" fmla="*/ 6926 w 10000"/>
                <a:gd name="connsiteY8" fmla="*/ 1712 h 10000"/>
                <a:gd name="connsiteX9" fmla="*/ 5447 w 10000"/>
                <a:gd name="connsiteY9" fmla="*/ 2802 h 10000"/>
                <a:gd name="connsiteX10" fmla="*/ 4125 w 10000"/>
                <a:gd name="connsiteY10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8444 w 10000"/>
                <a:gd name="connsiteY6" fmla="*/ 778 h 10000"/>
                <a:gd name="connsiteX7" fmla="*/ 6926 w 10000"/>
                <a:gd name="connsiteY7" fmla="*/ 1712 h 10000"/>
                <a:gd name="connsiteX8" fmla="*/ 5447 w 10000"/>
                <a:gd name="connsiteY8" fmla="*/ 2802 h 10000"/>
                <a:gd name="connsiteX9" fmla="*/ 4125 w 10000"/>
                <a:gd name="connsiteY9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6926 w 10000"/>
                <a:gd name="connsiteY6" fmla="*/ 1712 h 10000"/>
                <a:gd name="connsiteX7" fmla="*/ 5447 w 10000"/>
                <a:gd name="connsiteY7" fmla="*/ 2802 h 10000"/>
                <a:gd name="connsiteX8" fmla="*/ 4125 w 10000"/>
                <a:gd name="connsiteY8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5447 w 10000"/>
                <a:gd name="connsiteY6" fmla="*/ 2802 h 10000"/>
                <a:gd name="connsiteX7" fmla="*/ 4125 w 10000"/>
                <a:gd name="connsiteY7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4125 w 10000"/>
                <a:gd name="connsiteY6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5" fmla="*/ 4125 w 10000"/>
                <a:gd name="connsiteY5" fmla="*/ 4125 h 10000"/>
                <a:gd name="connsiteX0" fmla="*/ 6739 w 10000"/>
                <a:gd name="connsiteY0" fmla="*/ 1838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5" fmla="*/ 6739 w 10000"/>
                <a:gd name="connsiteY5" fmla="*/ 1838 h 10000"/>
                <a:gd name="connsiteX0" fmla="*/ 6739 w 10000"/>
                <a:gd name="connsiteY0" fmla="*/ 1838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5" fmla="*/ 6739 w 10000"/>
                <a:gd name="connsiteY5" fmla="*/ 1838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cubicBezTo>
                    <a:pt x="8979" y="348"/>
                    <a:pt x="6032" y="1979"/>
                    <a:pt x="3994" y="4060"/>
                  </a:cubicBezTo>
                  <a:cubicBezTo>
                    <a:pt x="1610" y="6399"/>
                    <a:pt x="377" y="9055"/>
                    <a:pt x="0" y="10000"/>
                  </a:cubicBezTo>
                  <a:lnTo>
                    <a:pt x="10000" y="0"/>
                  </a:lnTo>
                  <a:lnTo>
                    <a:pt x="10000" y="0"/>
                  </a:lnTo>
                  <a:close/>
                </a:path>
              </a:pathLst>
            </a:custGeom>
            <a:gradFill>
              <a:gsLst>
                <a:gs pos="8000">
                  <a:srgbClr val="DAE000"/>
                </a:gs>
                <a:gs pos="27000">
                  <a:srgbClr val="26AD2F"/>
                </a:gs>
                <a:gs pos="52000">
                  <a:srgbClr val="006C67"/>
                </a:gs>
                <a:gs pos="100000">
                  <a:srgbClr val="007130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3645ACDC-B316-4E9E-A76D-DE4561A55658}"/>
              </a:ext>
            </a:extLst>
          </p:cNvPr>
          <p:cNvGrpSpPr/>
          <p:nvPr/>
        </p:nvGrpSpPr>
        <p:grpSpPr>
          <a:xfrm>
            <a:off x="93142" y="2"/>
            <a:ext cx="6093827" cy="9014482"/>
            <a:chOff x="77788" y="0"/>
            <a:chExt cx="5089524" cy="7097713"/>
          </a:xfrm>
        </p:grpSpPr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63BBE8AA-84F0-4E24-810C-48E56FB753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7188" y="0"/>
              <a:ext cx="2720975" cy="2697163"/>
            </a:xfrm>
            <a:custGeom>
              <a:avLst/>
              <a:gdLst>
                <a:gd name="T0" fmla="*/ 693 w 1714"/>
                <a:gd name="T1" fmla="*/ 767 h 1699"/>
                <a:gd name="T2" fmla="*/ 637 w 1714"/>
                <a:gd name="T3" fmla="*/ 1376 h 1699"/>
                <a:gd name="T4" fmla="*/ 589 w 1714"/>
                <a:gd name="T5" fmla="*/ 1607 h 1699"/>
                <a:gd name="T6" fmla="*/ 517 w 1714"/>
                <a:gd name="T7" fmla="*/ 1675 h 1699"/>
                <a:gd name="T8" fmla="*/ 402 w 1714"/>
                <a:gd name="T9" fmla="*/ 1697 h 1699"/>
                <a:gd name="T10" fmla="*/ 374 w 1714"/>
                <a:gd name="T11" fmla="*/ 1645 h 1699"/>
                <a:gd name="T12" fmla="*/ 231 w 1714"/>
                <a:gd name="T13" fmla="*/ 1583 h 1699"/>
                <a:gd name="T14" fmla="*/ 493 w 1714"/>
                <a:gd name="T15" fmla="*/ 1581 h 1699"/>
                <a:gd name="T16" fmla="*/ 537 w 1714"/>
                <a:gd name="T17" fmla="*/ 1492 h 1699"/>
                <a:gd name="T18" fmla="*/ 579 w 1714"/>
                <a:gd name="T19" fmla="*/ 930 h 1699"/>
                <a:gd name="T20" fmla="*/ 260 w 1714"/>
                <a:gd name="T21" fmla="*/ 1022 h 1699"/>
                <a:gd name="T22" fmla="*/ 173 w 1714"/>
                <a:gd name="T23" fmla="*/ 1398 h 1699"/>
                <a:gd name="T24" fmla="*/ 28 w 1714"/>
                <a:gd name="T25" fmla="*/ 1699 h 1699"/>
                <a:gd name="T26" fmla="*/ 81 w 1714"/>
                <a:gd name="T27" fmla="*/ 1490 h 1699"/>
                <a:gd name="T28" fmla="*/ 185 w 1714"/>
                <a:gd name="T29" fmla="*/ 1020 h 1699"/>
                <a:gd name="T30" fmla="*/ 217 w 1714"/>
                <a:gd name="T31" fmla="*/ 494 h 1699"/>
                <a:gd name="T32" fmla="*/ 527 w 1714"/>
                <a:gd name="T33" fmla="*/ 14 h 1699"/>
                <a:gd name="T34" fmla="*/ 499 w 1714"/>
                <a:gd name="T35" fmla="*/ 50 h 1699"/>
                <a:gd name="T36" fmla="*/ 814 w 1714"/>
                <a:gd name="T37" fmla="*/ 364 h 1699"/>
                <a:gd name="T38" fmla="*/ 774 w 1714"/>
                <a:gd name="T39" fmla="*/ 400 h 1699"/>
                <a:gd name="T40" fmla="*/ 330 w 1714"/>
                <a:gd name="T41" fmla="*/ 412 h 1699"/>
                <a:gd name="T42" fmla="*/ 617 w 1714"/>
                <a:gd name="T43" fmla="*/ 645 h 1699"/>
                <a:gd name="T44" fmla="*/ 1692 w 1714"/>
                <a:gd name="T45" fmla="*/ 347 h 1699"/>
                <a:gd name="T46" fmla="*/ 946 w 1714"/>
                <a:gd name="T47" fmla="*/ 362 h 1699"/>
                <a:gd name="T48" fmla="*/ 806 w 1714"/>
                <a:gd name="T49" fmla="*/ 570 h 1699"/>
                <a:gd name="T50" fmla="*/ 707 w 1714"/>
                <a:gd name="T51" fmla="*/ 617 h 1699"/>
                <a:gd name="T52" fmla="*/ 836 w 1714"/>
                <a:gd name="T53" fmla="*/ 410 h 1699"/>
                <a:gd name="T54" fmla="*/ 983 w 1714"/>
                <a:gd name="T55" fmla="*/ 0 h 1699"/>
                <a:gd name="T56" fmla="*/ 1115 w 1714"/>
                <a:gd name="T57" fmla="*/ 70 h 1699"/>
                <a:gd name="T58" fmla="*/ 1047 w 1714"/>
                <a:gd name="T59" fmla="*/ 137 h 1699"/>
                <a:gd name="T60" fmla="*/ 1639 w 1714"/>
                <a:gd name="T61" fmla="*/ 1418 h 1699"/>
                <a:gd name="T62" fmla="*/ 1692 w 1714"/>
                <a:gd name="T63" fmla="*/ 1603 h 1699"/>
                <a:gd name="T64" fmla="*/ 1690 w 1714"/>
                <a:gd name="T65" fmla="*/ 1633 h 1699"/>
                <a:gd name="T66" fmla="*/ 1591 w 1714"/>
                <a:gd name="T67" fmla="*/ 1665 h 1699"/>
                <a:gd name="T68" fmla="*/ 981 w 1714"/>
                <a:gd name="T69" fmla="*/ 1661 h 1699"/>
                <a:gd name="T70" fmla="*/ 914 w 1714"/>
                <a:gd name="T71" fmla="*/ 1621 h 1699"/>
                <a:gd name="T72" fmla="*/ 898 w 1714"/>
                <a:gd name="T73" fmla="*/ 1042 h 1699"/>
                <a:gd name="T74" fmla="*/ 1055 w 1714"/>
                <a:gd name="T75" fmla="*/ 619 h 1699"/>
                <a:gd name="T76" fmla="*/ 1015 w 1714"/>
                <a:gd name="T77" fmla="*/ 657 h 1699"/>
                <a:gd name="T78" fmla="*/ 1376 w 1714"/>
                <a:gd name="T79" fmla="*/ 466 h 1699"/>
                <a:gd name="T80" fmla="*/ 1334 w 1714"/>
                <a:gd name="T81" fmla="*/ 506 h 1699"/>
                <a:gd name="T82" fmla="*/ 1670 w 1714"/>
                <a:gd name="T83" fmla="*/ 695 h 1699"/>
                <a:gd name="T84" fmla="*/ 1601 w 1714"/>
                <a:gd name="T85" fmla="*/ 737 h 1699"/>
                <a:gd name="T86" fmla="*/ 1589 w 1714"/>
                <a:gd name="T87" fmla="*/ 1209 h 1699"/>
                <a:gd name="T88" fmla="*/ 1533 w 1714"/>
                <a:gd name="T89" fmla="*/ 1257 h 1699"/>
                <a:gd name="T90" fmla="*/ 1459 w 1714"/>
                <a:gd name="T91" fmla="*/ 1257 h 1699"/>
                <a:gd name="T92" fmla="*/ 1402 w 1714"/>
                <a:gd name="T93" fmla="*/ 1199 h 1699"/>
                <a:gd name="T94" fmla="*/ 1501 w 1714"/>
                <a:gd name="T95" fmla="*/ 1165 h 1699"/>
                <a:gd name="T96" fmla="*/ 1517 w 1714"/>
                <a:gd name="T97" fmla="*/ 749 h 1699"/>
                <a:gd name="T98" fmla="*/ 1282 w 1714"/>
                <a:gd name="T99" fmla="*/ 1400 h 1699"/>
                <a:gd name="T100" fmla="*/ 979 w 1714"/>
                <a:gd name="T101" fmla="*/ 1004 h 1699"/>
                <a:gd name="T102" fmla="*/ 993 w 1714"/>
                <a:gd name="T103" fmla="*/ 1581 h 1699"/>
                <a:gd name="T104" fmla="*/ 1495 w 1714"/>
                <a:gd name="T105" fmla="*/ 1591 h 1699"/>
                <a:gd name="T106" fmla="*/ 1565 w 1714"/>
                <a:gd name="T107" fmla="*/ 1571 h 1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14" h="1699">
                  <a:moveTo>
                    <a:pt x="617" y="645"/>
                  </a:moveTo>
                  <a:lnTo>
                    <a:pt x="738" y="743"/>
                  </a:lnTo>
                  <a:lnTo>
                    <a:pt x="738" y="743"/>
                  </a:lnTo>
                  <a:lnTo>
                    <a:pt x="726" y="753"/>
                  </a:lnTo>
                  <a:lnTo>
                    <a:pt x="713" y="761"/>
                  </a:lnTo>
                  <a:lnTo>
                    <a:pt x="693" y="767"/>
                  </a:lnTo>
                  <a:lnTo>
                    <a:pt x="667" y="771"/>
                  </a:lnTo>
                  <a:lnTo>
                    <a:pt x="667" y="771"/>
                  </a:lnTo>
                  <a:lnTo>
                    <a:pt x="661" y="954"/>
                  </a:lnTo>
                  <a:lnTo>
                    <a:pt x="655" y="1115"/>
                  </a:lnTo>
                  <a:lnTo>
                    <a:pt x="647" y="1257"/>
                  </a:lnTo>
                  <a:lnTo>
                    <a:pt x="637" y="1376"/>
                  </a:lnTo>
                  <a:lnTo>
                    <a:pt x="631" y="1428"/>
                  </a:lnTo>
                  <a:lnTo>
                    <a:pt x="625" y="1474"/>
                  </a:lnTo>
                  <a:lnTo>
                    <a:pt x="617" y="1516"/>
                  </a:lnTo>
                  <a:lnTo>
                    <a:pt x="609" y="1551"/>
                  </a:lnTo>
                  <a:lnTo>
                    <a:pt x="599" y="1581"/>
                  </a:lnTo>
                  <a:lnTo>
                    <a:pt x="589" y="1607"/>
                  </a:lnTo>
                  <a:lnTo>
                    <a:pt x="579" y="1627"/>
                  </a:lnTo>
                  <a:lnTo>
                    <a:pt x="567" y="1641"/>
                  </a:lnTo>
                  <a:lnTo>
                    <a:pt x="567" y="1641"/>
                  </a:lnTo>
                  <a:lnTo>
                    <a:pt x="551" y="1655"/>
                  </a:lnTo>
                  <a:lnTo>
                    <a:pt x="535" y="1667"/>
                  </a:lnTo>
                  <a:lnTo>
                    <a:pt x="517" y="1675"/>
                  </a:lnTo>
                  <a:lnTo>
                    <a:pt x="499" y="1683"/>
                  </a:lnTo>
                  <a:lnTo>
                    <a:pt x="478" y="1689"/>
                  </a:lnTo>
                  <a:lnTo>
                    <a:pt x="456" y="1693"/>
                  </a:lnTo>
                  <a:lnTo>
                    <a:pt x="430" y="1697"/>
                  </a:lnTo>
                  <a:lnTo>
                    <a:pt x="402" y="1697"/>
                  </a:lnTo>
                  <a:lnTo>
                    <a:pt x="402" y="1697"/>
                  </a:lnTo>
                  <a:lnTo>
                    <a:pt x="402" y="1681"/>
                  </a:lnTo>
                  <a:lnTo>
                    <a:pt x="396" y="1667"/>
                  </a:lnTo>
                  <a:lnTo>
                    <a:pt x="394" y="1661"/>
                  </a:lnTo>
                  <a:lnTo>
                    <a:pt x="388" y="1655"/>
                  </a:lnTo>
                  <a:lnTo>
                    <a:pt x="382" y="1649"/>
                  </a:lnTo>
                  <a:lnTo>
                    <a:pt x="374" y="1645"/>
                  </a:lnTo>
                  <a:lnTo>
                    <a:pt x="352" y="1637"/>
                  </a:lnTo>
                  <a:lnTo>
                    <a:pt x="322" y="1631"/>
                  </a:lnTo>
                  <a:lnTo>
                    <a:pt x="282" y="1625"/>
                  </a:lnTo>
                  <a:lnTo>
                    <a:pt x="231" y="1619"/>
                  </a:lnTo>
                  <a:lnTo>
                    <a:pt x="231" y="1583"/>
                  </a:lnTo>
                  <a:lnTo>
                    <a:pt x="231" y="1583"/>
                  </a:lnTo>
                  <a:lnTo>
                    <a:pt x="344" y="1587"/>
                  </a:lnTo>
                  <a:lnTo>
                    <a:pt x="444" y="1589"/>
                  </a:lnTo>
                  <a:lnTo>
                    <a:pt x="444" y="1589"/>
                  </a:lnTo>
                  <a:lnTo>
                    <a:pt x="466" y="1589"/>
                  </a:lnTo>
                  <a:lnTo>
                    <a:pt x="482" y="1587"/>
                  </a:lnTo>
                  <a:lnTo>
                    <a:pt x="493" y="1581"/>
                  </a:lnTo>
                  <a:lnTo>
                    <a:pt x="505" y="1571"/>
                  </a:lnTo>
                  <a:lnTo>
                    <a:pt x="505" y="1571"/>
                  </a:lnTo>
                  <a:lnTo>
                    <a:pt x="513" y="1559"/>
                  </a:lnTo>
                  <a:lnTo>
                    <a:pt x="521" y="1542"/>
                  </a:lnTo>
                  <a:lnTo>
                    <a:pt x="529" y="1520"/>
                  </a:lnTo>
                  <a:lnTo>
                    <a:pt x="537" y="1492"/>
                  </a:lnTo>
                  <a:lnTo>
                    <a:pt x="543" y="1458"/>
                  </a:lnTo>
                  <a:lnTo>
                    <a:pt x="549" y="1420"/>
                  </a:lnTo>
                  <a:lnTo>
                    <a:pt x="557" y="1328"/>
                  </a:lnTo>
                  <a:lnTo>
                    <a:pt x="567" y="1215"/>
                  </a:lnTo>
                  <a:lnTo>
                    <a:pt x="573" y="1081"/>
                  </a:lnTo>
                  <a:lnTo>
                    <a:pt x="579" y="930"/>
                  </a:lnTo>
                  <a:lnTo>
                    <a:pt x="583" y="757"/>
                  </a:lnTo>
                  <a:lnTo>
                    <a:pt x="290" y="757"/>
                  </a:lnTo>
                  <a:lnTo>
                    <a:pt x="290" y="757"/>
                  </a:lnTo>
                  <a:lnTo>
                    <a:pt x="278" y="890"/>
                  </a:lnTo>
                  <a:lnTo>
                    <a:pt x="270" y="956"/>
                  </a:lnTo>
                  <a:lnTo>
                    <a:pt x="260" y="1022"/>
                  </a:lnTo>
                  <a:lnTo>
                    <a:pt x="249" y="1087"/>
                  </a:lnTo>
                  <a:lnTo>
                    <a:pt x="237" y="1153"/>
                  </a:lnTo>
                  <a:lnTo>
                    <a:pt x="223" y="1217"/>
                  </a:lnTo>
                  <a:lnTo>
                    <a:pt x="209" y="1279"/>
                  </a:lnTo>
                  <a:lnTo>
                    <a:pt x="191" y="1338"/>
                  </a:lnTo>
                  <a:lnTo>
                    <a:pt x="173" y="1398"/>
                  </a:lnTo>
                  <a:lnTo>
                    <a:pt x="153" y="1454"/>
                  </a:lnTo>
                  <a:lnTo>
                    <a:pt x="131" y="1510"/>
                  </a:lnTo>
                  <a:lnTo>
                    <a:pt x="109" y="1561"/>
                  </a:lnTo>
                  <a:lnTo>
                    <a:pt x="83" y="1609"/>
                  </a:lnTo>
                  <a:lnTo>
                    <a:pt x="55" y="1655"/>
                  </a:lnTo>
                  <a:lnTo>
                    <a:pt x="28" y="1699"/>
                  </a:lnTo>
                  <a:lnTo>
                    <a:pt x="0" y="1671"/>
                  </a:lnTo>
                  <a:lnTo>
                    <a:pt x="0" y="1671"/>
                  </a:lnTo>
                  <a:lnTo>
                    <a:pt x="14" y="1643"/>
                  </a:lnTo>
                  <a:lnTo>
                    <a:pt x="29" y="1615"/>
                  </a:lnTo>
                  <a:lnTo>
                    <a:pt x="57" y="1555"/>
                  </a:lnTo>
                  <a:lnTo>
                    <a:pt x="81" y="1490"/>
                  </a:lnTo>
                  <a:lnTo>
                    <a:pt x="105" y="1420"/>
                  </a:lnTo>
                  <a:lnTo>
                    <a:pt x="125" y="1346"/>
                  </a:lnTo>
                  <a:lnTo>
                    <a:pt x="143" y="1269"/>
                  </a:lnTo>
                  <a:lnTo>
                    <a:pt x="159" y="1187"/>
                  </a:lnTo>
                  <a:lnTo>
                    <a:pt x="173" y="1105"/>
                  </a:lnTo>
                  <a:lnTo>
                    <a:pt x="185" y="1020"/>
                  </a:lnTo>
                  <a:lnTo>
                    <a:pt x="195" y="932"/>
                  </a:lnTo>
                  <a:lnTo>
                    <a:pt x="203" y="844"/>
                  </a:lnTo>
                  <a:lnTo>
                    <a:pt x="209" y="757"/>
                  </a:lnTo>
                  <a:lnTo>
                    <a:pt x="213" y="669"/>
                  </a:lnTo>
                  <a:lnTo>
                    <a:pt x="217" y="580"/>
                  </a:lnTo>
                  <a:lnTo>
                    <a:pt x="217" y="494"/>
                  </a:lnTo>
                  <a:lnTo>
                    <a:pt x="217" y="406"/>
                  </a:lnTo>
                  <a:lnTo>
                    <a:pt x="18" y="406"/>
                  </a:lnTo>
                  <a:lnTo>
                    <a:pt x="6" y="358"/>
                  </a:lnTo>
                  <a:lnTo>
                    <a:pt x="366" y="358"/>
                  </a:lnTo>
                  <a:lnTo>
                    <a:pt x="366" y="0"/>
                  </a:lnTo>
                  <a:lnTo>
                    <a:pt x="527" y="14"/>
                  </a:lnTo>
                  <a:lnTo>
                    <a:pt x="527" y="14"/>
                  </a:lnTo>
                  <a:lnTo>
                    <a:pt x="525" y="24"/>
                  </a:lnTo>
                  <a:lnTo>
                    <a:pt x="523" y="32"/>
                  </a:lnTo>
                  <a:lnTo>
                    <a:pt x="517" y="38"/>
                  </a:lnTo>
                  <a:lnTo>
                    <a:pt x="509" y="44"/>
                  </a:lnTo>
                  <a:lnTo>
                    <a:pt x="499" y="50"/>
                  </a:lnTo>
                  <a:lnTo>
                    <a:pt x="486" y="54"/>
                  </a:lnTo>
                  <a:lnTo>
                    <a:pt x="448" y="62"/>
                  </a:lnTo>
                  <a:lnTo>
                    <a:pt x="448" y="358"/>
                  </a:lnTo>
                  <a:lnTo>
                    <a:pt x="595" y="358"/>
                  </a:lnTo>
                  <a:lnTo>
                    <a:pt x="671" y="265"/>
                  </a:lnTo>
                  <a:lnTo>
                    <a:pt x="814" y="364"/>
                  </a:lnTo>
                  <a:lnTo>
                    <a:pt x="814" y="364"/>
                  </a:lnTo>
                  <a:lnTo>
                    <a:pt x="808" y="374"/>
                  </a:lnTo>
                  <a:lnTo>
                    <a:pt x="802" y="384"/>
                  </a:lnTo>
                  <a:lnTo>
                    <a:pt x="794" y="390"/>
                  </a:lnTo>
                  <a:lnTo>
                    <a:pt x="784" y="396"/>
                  </a:lnTo>
                  <a:lnTo>
                    <a:pt x="774" y="400"/>
                  </a:lnTo>
                  <a:lnTo>
                    <a:pt x="762" y="404"/>
                  </a:lnTo>
                  <a:lnTo>
                    <a:pt x="746" y="406"/>
                  </a:lnTo>
                  <a:lnTo>
                    <a:pt x="728" y="406"/>
                  </a:lnTo>
                  <a:lnTo>
                    <a:pt x="350" y="406"/>
                  </a:lnTo>
                  <a:lnTo>
                    <a:pt x="350" y="406"/>
                  </a:lnTo>
                  <a:lnTo>
                    <a:pt x="330" y="412"/>
                  </a:lnTo>
                  <a:lnTo>
                    <a:pt x="306" y="414"/>
                  </a:lnTo>
                  <a:lnTo>
                    <a:pt x="306" y="414"/>
                  </a:lnTo>
                  <a:lnTo>
                    <a:pt x="302" y="558"/>
                  </a:lnTo>
                  <a:lnTo>
                    <a:pt x="292" y="709"/>
                  </a:lnTo>
                  <a:lnTo>
                    <a:pt x="567" y="709"/>
                  </a:lnTo>
                  <a:lnTo>
                    <a:pt x="617" y="645"/>
                  </a:lnTo>
                  <a:close/>
                  <a:moveTo>
                    <a:pt x="1569" y="221"/>
                  </a:moveTo>
                  <a:lnTo>
                    <a:pt x="1714" y="321"/>
                  </a:lnTo>
                  <a:lnTo>
                    <a:pt x="1714" y="321"/>
                  </a:lnTo>
                  <a:lnTo>
                    <a:pt x="1708" y="331"/>
                  </a:lnTo>
                  <a:lnTo>
                    <a:pt x="1700" y="339"/>
                  </a:lnTo>
                  <a:lnTo>
                    <a:pt x="1692" y="347"/>
                  </a:lnTo>
                  <a:lnTo>
                    <a:pt x="1682" y="353"/>
                  </a:lnTo>
                  <a:lnTo>
                    <a:pt x="1672" y="357"/>
                  </a:lnTo>
                  <a:lnTo>
                    <a:pt x="1658" y="360"/>
                  </a:lnTo>
                  <a:lnTo>
                    <a:pt x="1643" y="362"/>
                  </a:lnTo>
                  <a:lnTo>
                    <a:pt x="1625" y="362"/>
                  </a:lnTo>
                  <a:lnTo>
                    <a:pt x="946" y="362"/>
                  </a:lnTo>
                  <a:lnTo>
                    <a:pt x="946" y="362"/>
                  </a:lnTo>
                  <a:lnTo>
                    <a:pt x="920" y="408"/>
                  </a:lnTo>
                  <a:lnTo>
                    <a:pt x="894" y="452"/>
                  </a:lnTo>
                  <a:lnTo>
                    <a:pt x="866" y="494"/>
                  </a:lnTo>
                  <a:lnTo>
                    <a:pt x="836" y="534"/>
                  </a:lnTo>
                  <a:lnTo>
                    <a:pt x="806" y="570"/>
                  </a:lnTo>
                  <a:lnTo>
                    <a:pt x="776" y="605"/>
                  </a:lnTo>
                  <a:lnTo>
                    <a:pt x="744" y="637"/>
                  </a:lnTo>
                  <a:lnTo>
                    <a:pt x="713" y="665"/>
                  </a:lnTo>
                  <a:lnTo>
                    <a:pt x="685" y="643"/>
                  </a:lnTo>
                  <a:lnTo>
                    <a:pt x="685" y="643"/>
                  </a:lnTo>
                  <a:lnTo>
                    <a:pt x="707" y="617"/>
                  </a:lnTo>
                  <a:lnTo>
                    <a:pt x="730" y="588"/>
                  </a:lnTo>
                  <a:lnTo>
                    <a:pt x="752" y="556"/>
                  </a:lnTo>
                  <a:lnTo>
                    <a:pt x="774" y="524"/>
                  </a:lnTo>
                  <a:lnTo>
                    <a:pt x="794" y="488"/>
                  </a:lnTo>
                  <a:lnTo>
                    <a:pt x="816" y="450"/>
                  </a:lnTo>
                  <a:lnTo>
                    <a:pt x="836" y="410"/>
                  </a:lnTo>
                  <a:lnTo>
                    <a:pt x="856" y="370"/>
                  </a:lnTo>
                  <a:lnTo>
                    <a:pt x="874" y="327"/>
                  </a:lnTo>
                  <a:lnTo>
                    <a:pt x="894" y="283"/>
                  </a:lnTo>
                  <a:lnTo>
                    <a:pt x="928" y="193"/>
                  </a:lnTo>
                  <a:lnTo>
                    <a:pt x="957" y="98"/>
                  </a:lnTo>
                  <a:lnTo>
                    <a:pt x="983" y="0"/>
                  </a:lnTo>
                  <a:lnTo>
                    <a:pt x="1135" y="46"/>
                  </a:lnTo>
                  <a:lnTo>
                    <a:pt x="1135" y="46"/>
                  </a:lnTo>
                  <a:lnTo>
                    <a:pt x="1131" y="54"/>
                  </a:lnTo>
                  <a:lnTo>
                    <a:pt x="1127" y="60"/>
                  </a:lnTo>
                  <a:lnTo>
                    <a:pt x="1121" y="66"/>
                  </a:lnTo>
                  <a:lnTo>
                    <a:pt x="1115" y="70"/>
                  </a:lnTo>
                  <a:lnTo>
                    <a:pt x="1107" y="74"/>
                  </a:lnTo>
                  <a:lnTo>
                    <a:pt x="1097" y="76"/>
                  </a:lnTo>
                  <a:lnTo>
                    <a:pt x="1085" y="76"/>
                  </a:lnTo>
                  <a:lnTo>
                    <a:pt x="1069" y="76"/>
                  </a:lnTo>
                  <a:lnTo>
                    <a:pt x="1069" y="76"/>
                  </a:lnTo>
                  <a:lnTo>
                    <a:pt x="1047" y="137"/>
                  </a:lnTo>
                  <a:lnTo>
                    <a:pt x="1023" y="199"/>
                  </a:lnTo>
                  <a:lnTo>
                    <a:pt x="997" y="257"/>
                  </a:lnTo>
                  <a:lnTo>
                    <a:pt x="971" y="315"/>
                  </a:lnTo>
                  <a:lnTo>
                    <a:pt x="1493" y="315"/>
                  </a:lnTo>
                  <a:lnTo>
                    <a:pt x="1569" y="221"/>
                  </a:lnTo>
                  <a:close/>
                  <a:moveTo>
                    <a:pt x="1639" y="1418"/>
                  </a:moveTo>
                  <a:lnTo>
                    <a:pt x="1639" y="1579"/>
                  </a:lnTo>
                  <a:lnTo>
                    <a:pt x="1639" y="1579"/>
                  </a:lnTo>
                  <a:lnTo>
                    <a:pt x="1666" y="1589"/>
                  </a:lnTo>
                  <a:lnTo>
                    <a:pt x="1684" y="1595"/>
                  </a:lnTo>
                  <a:lnTo>
                    <a:pt x="1690" y="1599"/>
                  </a:lnTo>
                  <a:lnTo>
                    <a:pt x="1692" y="1603"/>
                  </a:lnTo>
                  <a:lnTo>
                    <a:pt x="1694" y="1609"/>
                  </a:lnTo>
                  <a:lnTo>
                    <a:pt x="1696" y="1613"/>
                  </a:lnTo>
                  <a:lnTo>
                    <a:pt x="1696" y="1613"/>
                  </a:lnTo>
                  <a:lnTo>
                    <a:pt x="1694" y="1621"/>
                  </a:lnTo>
                  <a:lnTo>
                    <a:pt x="1692" y="1627"/>
                  </a:lnTo>
                  <a:lnTo>
                    <a:pt x="1690" y="1633"/>
                  </a:lnTo>
                  <a:lnTo>
                    <a:pt x="1684" y="1639"/>
                  </a:lnTo>
                  <a:lnTo>
                    <a:pt x="1678" y="1643"/>
                  </a:lnTo>
                  <a:lnTo>
                    <a:pt x="1672" y="1649"/>
                  </a:lnTo>
                  <a:lnTo>
                    <a:pt x="1652" y="1655"/>
                  </a:lnTo>
                  <a:lnTo>
                    <a:pt x="1625" y="1661"/>
                  </a:lnTo>
                  <a:lnTo>
                    <a:pt x="1591" y="1665"/>
                  </a:lnTo>
                  <a:lnTo>
                    <a:pt x="1547" y="1667"/>
                  </a:lnTo>
                  <a:lnTo>
                    <a:pt x="1495" y="1667"/>
                  </a:lnTo>
                  <a:lnTo>
                    <a:pt x="1069" y="1667"/>
                  </a:lnTo>
                  <a:lnTo>
                    <a:pt x="1069" y="1667"/>
                  </a:lnTo>
                  <a:lnTo>
                    <a:pt x="1021" y="1665"/>
                  </a:lnTo>
                  <a:lnTo>
                    <a:pt x="981" y="1661"/>
                  </a:lnTo>
                  <a:lnTo>
                    <a:pt x="965" y="1657"/>
                  </a:lnTo>
                  <a:lnTo>
                    <a:pt x="952" y="1653"/>
                  </a:lnTo>
                  <a:lnTo>
                    <a:pt x="940" y="1647"/>
                  </a:lnTo>
                  <a:lnTo>
                    <a:pt x="930" y="1639"/>
                  </a:lnTo>
                  <a:lnTo>
                    <a:pt x="920" y="1631"/>
                  </a:lnTo>
                  <a:lnTo>
                    <a:pt x="914" y="1621"/>
                  </a:lnTo>
                  <a:lnTo>
                    <a:pt x="908" y="1609"/>
                  </a:lnTo>
                  <a:lnTo>
                    <a:pt x="904" y="1595"/>
                  </a:lnTo>
                  <a:lnTo>
                    <a:pt x="902" y="1579"/>
                  </a:lnTo>
                  <a:lnTo>
                    <a:pt x="898" y="1563"/>
                  </a:lnTo>
                  <a:lnTo>
                    <a:pt x="898" y="1524"/>
                  </a:lnTo>
                  <a:lnTo>
                    <a:pt x="898" y="1042"/>
                  </a:lnTo>
                  <a:lnTo>
                    <a:pt x="750" y="1113"/>
                  </a:lnTo>
                  <a:lnTo>
                    <a:pt x="717" y="1075"/>
                  </a:lnTo>
                  <a:lnTo>
                    <a:pt x="898" y="992"/>
                  </a:lnTo>
                  <a:lnTo>
                    <a:pt x="898" y="605"/>
                  </a:lnTo>
                  <a:lnTo>
                    <a:pt x="1055" y="619"/>
                  </a:lnTo>
                  <a:lnTo>
                    <a:pt x="1055" y="619"/>
                  </a:lnTo>
                  <a:lnTo>
                    <a:pt x="1053" y="629"/>
                  </a:lnTo>
                  <a:lnTo>
                    <a:pt x="1049" y="637"/>
                  </a:lnTo>
                  <a:lnTo>
                    <a:pt x="1043" y="643"/>
                  </a:lnTo>
                  <a:lnTo>
                    <a:pt x="1037" y="649"/>
                  </a:lnTo>
                  <a:lnTo>
                    <a:pt x="1027" y="653"/>
                  </a:lnTo>
                  <a:lnTo>
                    <a:pt x="1015" y="657"/>
                  </a:lnTo>
                  <a:lnTo>
                    <a:pt x="979" y="663"/>
                  </a:lnTo>
                  <a:lnTo>
                    <a:pt x="979" y="950"/>
                  </a:lnTo>
                  <a:lnTo>
                    <a:pt x="1212" y="840"/>
                  </a:lnTo>
                  <a:lnTo>
                    <a:pt x="1212" y="454"/>
                  </a:lnTo>
                  <a:lnTo>
                    <a:pt x="1376" y="466"/>
                  </a:lnTo>
                  <a:lnTo>
                    <a:pt x="1376" y="466"/>
                  </a:lnTo>
                  <a:lnTo>
                    <a:pt x="1374" y="476"/>
                  </a:lnTo>
                  <a:lnTo>
                    <a:pt x="1372" y="484"/>
                  </a:lnTo>
                  <a:lnTo>
                    <a:pt x="1366" y="492"/>
                  </a:lnTo>
                  <a:lnTo>
                    <a:pt x="1358" y="498"/>
                  </a:lnTo>
                  <a:lnTo>
                    <a:pt x="1348" y="502"/>
                  </a:lnTo>
                  <a:lnTo>
                    <a:pt x="1334" y="506"/>
                  </a:lnTo>
                  <a:lnTo>
                    <a:pt x="1316" y="510"/>
                  </a:lnTo>
                  <a:lnTo>
                    <a:pt x="1296" y="512"/>
                  </a:lnTo>
                  <a:lnTo>
                    <a:pt x="1296" y="801"/>
                  </a:lnTo>
                  <a:lnTo>
                    <a:pt x="1495" y="707"/>
                  </a:lnTo>
                  <a:lnTo>
                    <a:pt x="1541" y="627"/>
                  </a:lnTo>
                  <a:lnTo>
                    <a:pt x="1670" y="695"/>
                  </a:lnTo>
                  <a:lnTo>
                    <a:pt x="1670" y="695"/>
                  </a:lnTo>
                  <a:lnTo>
                    <a:pt x="1666" y="701"/>
                  </a:lnTo>
                  <a:lnTo>
                    <a:pt x="1660" y="709"/>
                  </a:lnTo>
                  <a:lnTo>
                    <a:pt x="1645" y="721"/>
                  </a:lnTo>
                  <a:lnTo>
                    <a:pt x="1625" y="731"/>
                  </a:lnTo>
                  <a:lnTo>
                    <a:pt x="1601" y="737"/>
                  </a:lnTo>
                  <a:lnTo>
                    <a:pt x="1601" y="1141"/>
                  </a:lnTo>
                  <a:lnTo>
                    <a:pt x="1601" y="1141"/>
                  </a:lnTo>
                  <a:lnTo>
                    <a:pt x="1601" y="1165"/>
                  </a:lnTo>
                  <a:lnTo>
                    <a:pt x="1597" y="1187"/>
                  </a:lnTo>
                  <a:lnTo>
                    <a:pt x="1593" y="1199"/>
                  </a:lnTo>
                  <a:lnTo>
                    <a:pt x="1589" y="1209"/>
                  </a:lnTo>
                  <a:lnTo>
                    <a:pt x="1583" y="1219"/>
                  </a:lnTo>
                  <a:lnTo>
                    <a:pt x="1577" y="1227"/>
                  </a:lnTo>
                  <a:lnTo>
                    <a:pt x="1567" y="1237"/>
                  </a:lnTo>
                  <a:lnTo>
                    <a:pt x="1559" y="1243"/>
                  </a:lnTo>
                  <a:lnTo>
                    <a:pt x="1547" y="1251"/>
                  </a:lnTo>
                  <a:lnTo>
                    <a:pt x="1533" y="1257"/>
                  </a:lnTo>
                  <a:lnTo>
                    <a:pt x="1519" y="1263"/>
                  </a:lnTo>
                  <a:lnTo>
                    <a:pt x="1501" y="1267"/>
                  </a:lnTo>
                  <a:lnTo>
                    <a:pt x="1481" y="1271"/>
                  </a:lnTo>
                  <a:lnTo>
                    <a:pt x="1461" y="1275"/>
                  </a:lnTo>
                  <a:lnTo>
                    <a:pt x="1461" y="1275"/>
                  </a:lnTo>
                  <a:lnTo>
                    <a:pt x="1459" y="1257"/>
                  </a:lnTo>
                  <a:lnTo>
                    <a:pt x="1455" y="1241"/>
                  </a:lnTo>
                  <a:lnTo>
                    <a:pt x="1449" y="1227"/>
                  </a:lnTo>
                  <a:lnTo>
                    <a:pt x="1445" y="1221"/>
                  </a:lnTo>
                  <a:lnTo>
                    <a:pt x="1439" y="1217"/>
                  </a:lnTo>
                  <a:lnTo>
                    <a:pt x="1423" y="1207"/>
                  </a:lnTo>
                  <a:lnTo>
                    <a:pt x="1402" y="1199"/>
                  </a:lnTo>
                  <a:lnTo>
                    <a:pt x="1374" y="1195"/>
                  </a:lnTo>
                  <a:lnTo>
                    <a:pt x="1338" y="1193"/>
                  </a:lnTo>
                  <a:lnTo>
                    <a:pt x="1338" y="1167"/>
                  </a:lnTo>
                  <a:lnTo>
                    <a:pt x="1483" y="1167"/>
                  </a:lnTo>
                  <a:lnTo>
                    <a:pt x="1483" y="1167"/>
                  </a:lnTo>
                  <a:lnTo>
                    <a:pt x="1501" y="1165"/>
                  </a:lnTo>
                  <a:lnTo>
                    <a:pt x="1507" y="1163"/>
                  </a:lnTo>
                  <a:lnTo>
                    <a:pt x="1511" y="1161"/>
                  </a:lnTo>
                  <a:lnTo>
                    <a:pt x="1515" y="1157"/>
                  </a:lnTo>
                  <a:lnTo>
                    <a:pt x="1517" y="1153"/>
                  </a:lnTo>
                  <a:lnTo>
                    <a:pt x="1517" y="1139"/>
                  </a:lnTo>
                  <a:lnTo>
                    <a:pt x="1517" y="749"/>
                  </a:lnTo>
                  <a:lnTo>
                    <a:pt x="1296" y="854"/>
                  </a:lnTo>
                  <a:lnTo>
                    <a:pt x="1296" y="1380"/>
                  </a:lnTo>
                  <a:lnTo>
                    <a:pt x="1296" y="1380"/>
                  </a:lnTo>
                  <a:lnTo>
                    <a:pt x="1294" y="1388"/>
                  </a:lnTo>
                  <a:lnTo>
                    <a:pt x="1288" y="1394"/>
                  </a:lnTo>
                  <a:lnTo>
                    <a:pt x="1282" y="1400"/>
                  </a:lnTo>
                  <a:lnTo>
                    <a:pt x="1272" y="1406"/>
                  </a:lnTo>
                  <a:lnTo>
                    <a:pt x="1256" y="1412"/>
                  </a:lnTo>
                  <a:lnTo>
                    <a:pt x="1238" y="1416"/>
                  </a:lnTo>
                  <a:lnTo>
                    <a:pt x="1212" y="1418"/>
                  </a:lnTo>
                  <a:lnTo>
                    <a:pt x="1212" y="892"/>
                  </a:lnTo>
                  <a:lnTo>
                    <a:pt x="979" y="1004"/>
                  </a:lnTo>
                  <a:lnTo>
                    <a:pt x="979" y="1526"/>
                  </a:lnTo>
                  <a:lnTo>
                    <a:pt x="979" y="1526"/>
                  </a:lnTo>
                  <a:lnTo>
                    <a:pt x="981" y="1546"/>
                  </a:lnTo>
                  <a:lnTo>
                    <a:pt x="983" y="1561"/>
                  </a:lnTo>
                  <a:lnTo>
                    <a:pt x="987" y="1573"/>
                  </a:lnTo>
                  <a:lnTo>
                    <a:pt x="993" y="1581"/>
                  </a:lnTo>
                  <a:lnTo>
                    <a:pt x="1003" y="1587"/>
                  </a:lnTo>
                  <a:lnTo>
                    <a:pt x="1019" y="1589"/>
                  </a:lnTo>
                  <a:lnTo>
                    <a:pt x="1041" y="1591"/>
                  </a:lnTo>
                  <a:lnTo>
                    <a:pt x="1067" y="1591"/>
                  </a:lnTo>
                  <a:lnTo>
                    <a:pt x="1495" y="1591"/>
                  </a:lnTo>
                  <a:lnTo>
                    <a:pt x="1495" y="1591"/>
                  </a:lnTo>
                  <a:lnTo>
                    <a:pt x="1519" y="1591"/>
                  </a:lnTo>
                  <a:lnTo>
                    <a:pt x="1539" y="1589"/>
                  </a:lnTo>
                  <a:lnTo>
                    <a:pt x="1545" y="1587"/>
                  </a:lnTo>
                  <a:lnTo>
                    <a:pt x="1553" y="1583"/>
                  </a:lnTo>
                  <a:lnTo>
                    <a:pt x="1559" y="1577"/>
                  </a:lnTo>
                  <a:lnTo>
                    <a:pt x="1565" y="1571"/>
                  </a:lnTo>
                  <a:lnTo>
                    <a:pt x="1575" y="1549"/>
                  </a:lnTo>
                  <a:lnTo>
                    <a:pt x="1587" y="1520"/>
                  </a:lnTo>
                  <a:lnTo>
                    <a:pt x="1619" y="1418"/>
                  </a:lnTo>
                  <a:lnTo>
                    <a:pt x="1639" y="1418"/>
                  </a:lnTo>
                  <a:close/>
                </a:path>
              </a:pathLst>
            </a:custGeom>
            <a:solidFill>
              <a:srgbClr val="F6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8" name="Freeform 7">
              <a:extLst>
                <a:ext uri="{FF2B5EF4-FFF2-40B4-BE49-F238E27FC236}">
                  <a16:creationId xmlns:a16="http://schemas.microsoft.com/office/drawing/2014/main" id="{7A2F7CA5-E59B-4381-9260-BD914ABD01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8875" y="2062163"/>
              <a:ext cx="2738437" cy="2670175"/>
            </a:xfrm>
            <a:custGeom>
              <a:avLst/>
              <a:gdLst>
                <a:gd name="T0" fmla="*/ 755 w 1725"/>
                <a:gd name="T1" fmla="*/ 344 h 1682"/>
                <a:gd name="T2" fmla="*/ 699 w 1725"/>
                <a:gd name="T3" fmla="*/ 368 h 1682"/>
                <a:gd name="T4" fmla="*/ 630 w 1725"/>
                <a:gd name="T5" fmla="*/ 231 h 1682"/>
                <a:gd name="T6" fmla="*/ 662 w 1725"/>
                <a:gd name="T7" fmla="*/ 563 h 1682"/>
                <a:gd name="T8" fmla="*/ 622 w 1725"/>
                <a:gd name="T9" fmla="*/ 599 h 1682"/>
                <a:gd name="T10" fmla="*/ 80 w 1725"/>
                <a:gd name="T11" fmla="*/ 557 h 1682"/>
                <a:gd name="T12" fmla="*/ 640 w 1725"/>
                <a:gd name="T13" fmla="*/ 826 h 1682"/>
                <a:gd name="T14" fmla="*/ 576 w 1725"/>
                <a:gd name="T15" fmla="*/ 842 h 1682"/>
                <a:gd name="T16" fmla="*/ 660 w 1725"/>
                <a:gd name="T17" fmla="*/ 798 h 1682"/>
                <a:gd name="T18" fmla="*/ 660 w 1725"/>
                <a:gd name="T19" fmla="*/ 123 h 1682"/>
                <a:gd name="T20" fmla="*/ 594 w 1725"/>
                <a:gd name="T21" fmla="*/ 139 h 1682"/>
                <a:gd name="T22" fmla="*/ 680 w 1725"/>
                <a:gd name="T23" fmla="*/ 97 h 1682"/>
                <a:gd name="T24" fmla="*/ 650 w 1725"/>
                <a:gd name="T25" fmla="*/ 1089 h 1682"/>
                <a:gd name="T26" fmla="*/ 610 w 1725"/>
                <a:gd name="T27" fmla="*/ 1569 h 1682"/>
                <a:gd name="T28" fmla="*/ 540 w 1725"/>
                <a:gd name="T29" fmla="*/ 1589 h 1682"/>
                <a:gd name="T30" fmla="*/ 170 w 1725"/>
                <a:gd name="T31" fmla="*/ 1629 h 1682"/>
                <a:gd name="T32" fmla="*/ 114 w 1725"/>
                <a:gd name="T33" fmla="*/ 1651 h 1682"/>
                <a:gd name="T34" fmla="*/ 568 w 1725"/>
                <a:gd name="T35" fmla="*/ 962 h 1682"/>
                <a:gd name="T36" fmla="*/ 174 w 1725"/>
                <a:gd name="T37" fmla="*/ 1071 h 1682"/>
                <a:gd name="T38" fmla="*/ 1594 w 1725"/>
                <a:gd name="T39" fmla="*/ 862 h 1682"/>
                <a:gd name="T40" fmla="*/ 1500 w 1725"/>
                <a:gd name="T41" fmla="*/ 940 h 1682"/>
                <a:gd name="T42" fmla="*/ 1311 w 1725"/>
                <a:gd name="T43" fmla="*/ 1240 h 1682"/>
                <a:gd name="T44" fmla="*/ 1321 w 1725"/>
                <a:gd name="T45" fmla="*/ 1424 h 1682"/>
                <a:gd name="T46" fmla="*/ 1649 w 1725"/>
                <a:gd name="T47" fmla="*/ 1571 h 1682"/>
                <a:gd name="T48" fmla="*/ 1691 w 1725"/>
                <a:gd name="T49" fmla="*/ 1617 h 1682"/>
                <a:gd name="T50" fmla="*/ 1637 w 1725"/>
                <a:gd name="T51" fmla="*/ 1667 h 1682"/>
                <a:gd name="T52" fmla="*/ 1424 w 1725"/>
                <a:gd name="T53" fmla="*/ 1597 h 1682"/>
                <a:gd name="T54" fmla="*/ 1147 w 1725"/>
                <a:gd name="T55" fmla="*/ 1402 h 1682"/>
                <a:gd name="T56" fmla="*/ 912 w 1725"/>
                <a:gd name="T57" fmla="*/ 1557 h 1682"/>
                <a:gd name="T58" fmla="*/ 608 w 1725"/>
                <a:gd name="T59" fmla="*/ 1643 h 1682"/>
                <a:gd name="T60" fmla="*/ 877 w 1725"/>
                <a:gd name="T61" fmla="*/ 1513 h 1682"/>
                <a:gd name="T62" fmla="*/ 1100 w 1725"/>
                <a:gd name="T63" fmla="*/ 1352 h 1682"/>
                <a:gd name="T64" fmla="*/ 918 w 1725"/>
                <a:gd name="T65" fmla="*/ 1067 h 1682"/>
                <a:gd name="T66" fmla="*/ 739 w 1725"/>
                <a:gd name="T67" fmla="*/ 810 h 1682"/>
                <a:gd name="T68" fmla="*/ 960 w 1725"/>
                <a:gd name="T69" fmla="*/ 249 h 1682"/>
                <a:gd name="T70" fmla="*/ 930 w 1725"/>
                <a:gd name="T71" fmla="*/ 424 h 1682"/>
                <a:gd name="T72" fmla="*/ 837 w 1725"/>
                <a:gd name="T73" fmla="*/ 605 h 1682"/>
                <a:gd name="T74" fmla="*/ 666 w 1725"/>
                <a:gd name="T75" fmla="*/ 709 h 1682"/>
                <a:gd name="T76" fmla="*/ 777 w 1725"/>
                <a:gd name="T77" fmla="*/ 581 h 1682"/>
                <a:gd name="T78" fmla="*/ 853 w 1725"/>
                <a:gd name="T79" fmla="*/ 418 h 1682"/>
                <a:gd name="T80" fmla="*/ 877 w 1725"/>
                <a:gd name="T81" fmla="*/ 252 h 1682"/>
                <a:gd name="T82" fmla="*/ 1384 w 1725"/>
                <a:gd name="T83" fmla="*/ 0 h 1682"/>
                <a:gd name="T84" fmla="*/ 1462 w 1725"/>
                <a:gd name="T85" fmla="*/ 123 h 1682"/>
                <a:gd name="T86" fmla="*/ 1442 w 1725"/>
                <a:gd name="T87" fmla="*/ 569 h 1682"/>
                <a:gd name="T88" fmla="*/ 1576 w 1725"/>
                <a:gd name="T89" fmla="*/ 579 h 1682"/>
                <a:gd name="T90" fmla="*/ 1609 w 1725"/>
                <a:gd name="T91" fmla="*/ 561 h 1682"/>
                <a:gd name="T92" fmla="*/ 1655 w 1725"/>
                <a:gd name="T93" fmla="*/ 394 h 1682"/>
                <a:gd name="T94" fmla="*/ 1711 w 1725"/>
                <a:gd name="T95" fmla="*/ 585 h 1682"/>
                <a:gd name="T96" fmla="*/ 1719 w 1725"/>
                <a:gd name="T97" fmla="*/ 601 h 1682"/>
                <a:gd name="T98" fmla="*/ 1677 w 1725"/>
                <a:gd name="T99" fmla="*/ 647 h 1682"/>
                <a:gd name="T100" fmla="*/ 1466 w 1725"/>
                <a:gd name="T101" fmla="*/ 655 h 1682"/>
                <a:gd name="T102" fmla="*/ 1380 w 1725"/>
                <a:gd name="T103" fmla="*/ 637 h 1682"/>
                <a:gd name="T104" fmla="*/ 1359 w 1725"/>
                <a:gd name="T105" fmla="*/ 567 h 1682"/>
                <a:gd name="T106" fmla="*/ 889 w 1725"/>
                <a:gd name="T107" fmla="*/ 858 h 1682"/>
                <a:gd name="T108" fmla="*/ 996 w 1725"/>
                <a:gd name="T109" fmla="*/ 1099 h 1682"/>
                <a:gd name="T110" fmla="*/ 1155 w 1725"/>
                <a:gd name="T111" fmla="*/ 1296 h 1682"/>
                <a:gd name="T112" fmla="*/ 1353 w 1725"/>
                <a:gd name="T113" fmla="*/ 1035 h 1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25" h="1682">
                  <a:moveTo>
                    <a:pt x="630" y="231"/>
                  </a:moveTo>
                  <a:lnTo>
                    <a:pt x="767" y="326"/>
                  </a:lnTo>
                  <a:lnTo>
                    <a:pt x="767" y="326"/>
                  </a:lnTo>
                  <a:lnTo>
                    <a:pt x="761" y="336"/>
                  </a:lnTo>
                  <a:lnTo>
                    <a:pt x="755" y="344"/>
                  </a:lnTo>
                  <a:lnTo>
                    <a:pt x="747" y="352"/>
                  </a:lnTo>
                  <a:lnTo>
                    <a:pt x="739" y="358"/>
                  </a:lnTo>
                  <a:lnTo>
                    <a:pt x="727" y="362"/>
                  </a:lnTo>
                  <a:lnTo>
                    <a:pt x="715" y="366"/>
                  </a:lnTo>
                  <a:lnTo>
                    <a:pt x="699" y="368"/>
                  </a:lnTo>
                  <a:lnTo>
                    <a:pt x="683" y="368"/>
                  </a:lnTo>
                  <a:lnTo>
                    <a:pt x="14" y="368"/>
                  </a:lnTo>
                  <a:lnTo>
                    <a:pt x="0" y="320"/>
                  </a:lnTo>
                  <a:lnTo>
                    <a:pt x="558" y="320"/>
                  </a:lnTo>
                  <a:lnTo>
                    <a:pt x="630" y="231"/>
                  </a:lnTo>
                  <a:close/>
                  <a:moveTo>
                    <a:pt x="80" y="557"/>
                  </a:moveTo>
                  <a:lnTo>
                    <a:pt x="474" y="557"/>
                  </a:lnTo>
                  <a:lnTo>
                    <a:pt x="536" y="476"/>
                  </a:lnTo>
                  <a:lnTo>
                    <a:pt x="662" y="563"/>
                  </a:lnTo>
                  <a:lnTo>
                    <a:pt x="662" y="563"/>
                  </a:lnTo>
                  <a:lnTo>
                    <a:pt x="656" y="573"/>
                  </a:lnTo>
                  <a:lnTo>
                    <a:pt x="648" y="581"/>
                  </a:lnTo>
                  <a:lnTo>
                    <a:pt x="642" y="589"/>
                  </a:lnTo>
                  <a:lnTo>
                    <a:pt x="632" y="595"/>
                  </a:lnTo>
                  <a:lnTo>
                    <a:pt x="622" y="599"/>
                  </a:lnTo>
                  <a:lnTo>
                    <a:pt x="610" y="603"/>
                  </a:lnTo>
                  <a:lnTo>
                    <a:pt x="594" y="605"/>
                  </a:lnTo>
                  <a:lnTo>
                    <a:pt x="578" y="605"/>
                  </a:lnTo>
                  <a:lnTo>
                    <a:pt x="94" y="605"/>
                  </a:lnTo>
                  <a:lnTo>
                    <a:pt x="80" y="557"/>
                  </a:lnTo>
                  <a:close/>
                  <a:moveTo>
                    <a:pt x="660" y="798"/>
                  </a:moveTo>
                  <a:lnTo>
                    <a:pt x="660" y="798"/>
                  </a:lnTo>
                  <a:lnTo>
                    <a:pt x="654" y="808"/>
                  </a:lnTo>
                  <a:lnTo>
                    <a:pt x="646" y="818"/>
                  </a:lnTo>
                  <a:lnTo>
                    <a:pt x="640" y="826"/>
                  </a:lnTo>
                  <a:lnTo>
                    <a:pt x="630" y="832"/>
                  </a:lnTo>
                  <a:lnTo>
                    <a:pt x="620" y="836"/>
                  </a:lnTo>
                  <a:lnTo>
                    <a:pt x="608" y="838"/>
                  </a:lnTo>
                  <a:lnTo>
                    <a:pt x="594" y="840"/>
                  </a:lnTo>
                  <a:lnTo>
                    <a:pt x="576" y="842"/>
                  </a:lnTo>
                  <a:lnTo>
                    <a:pt x="94" y="842"/>
                  </a:lnTo>
                  <a:lnTo>
                    <a:pt x="80" y="792"/>
                  </a:lnTo>
                  <a:lnTo>
                    <a:pt x="464" y="792"/>
                  </a:lnTo>
                  <a:lnTo>
                    <a:pt x="530" y="711"/>
                  </a:lnTo>
                  <a:lnTo>
                    <a:pt x="660" y="798"/>
                  </a:lnTo>
                  <a:close/>
                  <a:moveTo>
                    <a:pt x="680" y="97"/>
                  </a:moveTo>
                  <a:lnTo>
                    <a:pt x="680" y="97"/>
                  </a:lnTo>
                  <a:lnTo>
                    <a:pt x="674" y="107"/>
                  </a:lnTo>
                  <a:lnTo>
                    <a:pt x="668" y="115"/>
                  </a:lnTo>
                  <a:lnTo>
                    <a:pt x="660" y="123"/>
                  </a:lnTo>
                  <a:lnTo>
                    <a:pt x="650" y="129"/>
                  </a:lnTo>
                  <a:lnTo>
                    <a:pt x="640" y="133"/>
                  </a:lnTo>
                  <a:lnTo>
                    <a:pt x="626" y="137"/>
                  </a:lnTo>
                  <a:lnTo>
                    <a:pt x="612" y="139"/>
                  </a:lnTo>
                  <a:lnTo>
                    <a:pt x="594" y="139"/>
                  </a:lnTo>
                  <a:lnTo>
                    <a:pt x="100" y="139"/>
                  </a:lnTo>
                  <a:lnTo>
                    <a:pt x="88" y="91"/>
                  </a:lnTo>
                  <a:lnTo>
                    <a:pt x="472" y="91"/>
                  </a:lnTo>
                  <a:lnTo>
                    <a:pt x="542" y="0"/>
                  </a:lnTo>
                  <a:lnTo>
                    <a:pt x="680" y="97"/>
                  </a:lnTo>
                  <a:close/>
                  <a:moveTo>
                    <a:pt x="705" y="1059"/>
                  </a:moveTo>
                  <a:lnTo>
                    <a:pt x="705" y="1059"/>
                  </a:lnTo>
                  <a:lnTo>
                    <a:pt x="691" y="1071"/>
                  </a:lnTo>
                  <a:lnTo>
                    <a:pt x="674" y="1081"/>
                  </a:lnTo>
                  <a:lnTo>
                    <a:pt x="650" y="1089"/>
                  </a:lnTo>
                  <a:lnTo>
                    <a:pt x="624" y="1097"/>
                  </a:lnTo>
                  <a:lnTo>
                    <a:pt x="624" y="1557"/>
                  </a:lnTo>
                  <a:lnTo>
                    <a:pt x="624" y="1557"/>
                  </a:lnTo>
                  <a:lnTo>
                    <a:pt x="618" y="1563"/>
                  </a:lnTo>
                  <a:lnTo>
                    <a:pt x="610" y="1569"/>
                  </a:lnTo>
                  <a:lnTo>
                    <a:pt x="602" y="1575"/>
                  </a:lnTo>
                  <a:lnTo>
                    <a:pt x="590" y="1581"/>
                  </a:lnTo>
                  <a:lnTo>
                    <a:pt x="576" y="1585"/>
                  </a:lnTo>
                  <a:lnTo>
                    <a:pt x="560" y="1589"/>
                  </a:lnTo>
                  <a:lnTo>
                    <a:pt x="540" y="1589"/>
                  </a:lnTo>
                  <a:lnTo>
                    <a:pt x="540" y="1487"/>
                  </a:lnTo>
                  <a:lnTo>
                    <a:pt x="174" y="1487"/>
                  </a:lnTo>
                  <a:lnTo>
                    <a:pt x="174" y="1623"/>
                  </a:lnTo>
                  <a:lnTo>
                    <a:pt x="174" y="1623"/>
                  </a:lnTo>
                  <a:lnTo>
                    <a:pt x="170" y="1629"/>
                  </a:lnTo>
                  <a:lnTo>
                    <a:pt x="166" y="1633"/>
                  </a:lnTo>
                  <a:lnTo>
                    <a:pt x="158" y="1639"/>
                  </a:lnTo>
                  <a:lnTo>
                    <a:pt x="148" y="1643"/>
                  </a:lnTo>
                  <a:lnTo>
                    <a:pt x="132" y="1649"/>
                  </a:lnTo>
                  <a:lnTo>
                    <a:pt x="114" y="1651"/>
                  </a:lnTo>
                  <a:lnTo>
                    <a:pt x="90" y="1653"/>
                  </a:lnTo>
                  <a:lnTo>
                    <a:pt x="90" y="975"/>
                  </a:lnTo>
                  <a:lnTo>
                    <a:pt x="182" y="1023"/>
                  </a:lnTo>
                  <a:lnTo>
                    <a:pt x="522" y="1023"/>
                  </a:lnTo>
                  <a:lnTo>
                    <a:pt x="568" y="962"/>
                  </a:lnTo>
                  <a:lnTo>
                    <a:pt x="705" y="1059"/>
                  </a:lnTo>
                  <a:close/>
                  <a:moveTo>
                    <a:pt x="174" y="1439"/>
                  </a:moveTo>
                  <a:lnTo>
                    <a:pt x="540" y="1439"/>
                  </a:lnTo>
                  <a:lnTo>
                    <a:pt x="540" y="1071"/>
                  </a:lnTo>
                  <a:lnTo>
                    <a:pt x="174" y="1071"/>
                  </a:lnTo>
                  <a:lnTo>
                    <a:pt x="174" y="1439"/>
                  </a:lnTo>
                  <a:close/>
                  <a:moveTo>
                    <a:pt x="1498" y="750"/>
                  </a:moveTo>
                  <a:lnTo>
                    <a:pt x="1607" y="852"/>
                  </a:lnTo>
                  <a:lnTo>
                    <a:pt x="1607" y="852"/>
                  </a:lnTo>
                  <a:lnTo>
                    <a:pt x="1594" y="862"/>
                  </a:lnTo>
                  <a:lnTo>
                    <a:pt x="1578" y="868"/>
                  </a:lnTo>
                  <a:lnTo>
                    <a:pt x="1558" y="872"/>
                  </a:lnTo>
                  <a:lnTo>
                    <a:pt x="1530" y="874"/>
                  </a:lnTo>
                  <a:lnTo>
                    <a:pt x="1530" y="874"/>
                  </a:lnTo>
                  <a:lnTo>
                    <a:pt x="1500" y="940"/>
                  </a:lnTo>
                  <a:lnTo>
                    <a:pt x="1470" y="1003"/>
                  </a:lnTo>
                  <a:lnTo>
                    <a:pt x="1434" y="1065"/>
                  </a:lnTo>
                  <a:lnTo>
                    <a:pt x="1396" y="1127"/>
                  </a:lnTo>
                  <a:lnTo>
                    <a:pt x="1357" y="1185"/>
                  </a:lnTo>
                  <a:lnTo>
                    <a:pt x="1311" y="1240"/>
                  </a:lnTo>
                  <a:lnTo>
                    <a:pt x="1263" y="1294"/>
                  </a:lnTo>
                  <a:lnTo>
                    <a:pt x="1211" y="1346"/>
                  </a:lnTo>
                  <a:lnTo>
                    <a:pt x="1211" y="1346"/>
                  </a:lnTo>
                  <a:lnTo>
                    <a:pt x="1265" y="1386"/>
                  </a:lnTo>
                  <a:lnTo>
                    <a:pt x="1321" y="1424"/>
                  </a:lnTo>
                  <a:lnTo>
                    <a:pt x="1380" y="1459"/>
                  </a:lnTo>
                  <a:lnTo>
                    <a:pt x="1444" y="1491"/>
                  </a:lnTo>
                  <a:lnTo>
                    <a:pt x="1510" y="1521"/>
                  </a:lnTo>
                  <a:lnTo>
                    <a:pt x="1578" y="1547"/>
                  </a:lnTo>
                  <a:lnTo>
                    <a:pt x="1649" y="1571"/>
                  </a:lnTo>
                  <a:lnTo>
                    <a:pt x="1725" y="1591"/>
                  </a:lnTo>
                  <a:lnTo>
                    <a:pt x="1721" y="1613"/>
                  </a:lnTo>
                  <a:lnTo>
                    <a:pt x="1721" y="1613"/>
                  </a:lnTo>
                  <a:lnTo>
                    <a:pt x="1705" y="1613"/>
                  </a:lnTo>
                  <a:lnTo>
                    <a:pt x="1691" y="1617"/>
                  </a:lnTo>
                  <a:lnTo>
                    <a:pt x="1679" y="1623"/>
                  </a:lnTo>
                  <a:lnTo>
                    <a:pt x="1667" y="1631"/>
                  </a:lnTo>
                  <a:lnTo>
                    <a:pt x="1655" y="1641"/>
                  </a:lnTo>
                  <a:lnTo>
                    <a:pt x="1645" y="1653"/>
                  </a:lnTo>
                  <a:lnTo>
                    <a:pt x="1637" y="1667"/>
                  </a:lnTo>
                  <a:lnTo>
                    <a:pt x="1631" y="1682"/>
                  </a:lnTo>
                  <a:lnTo>
                    <a:pt x="1631" y="1682"/>
                  </a:lnTo>
                  <a:lnTo>
                    <a:pt x="1560" y="1657"/>
                  </a:lnTo>
                  <a:lnTo>
                    <a:pt x="1490" y="1629"/>
                  </a:lnTo>
                  <a:lnTo>
                    <a:pt x="1424" y="1597"/>
                  </a:lnTo>
                  <a:lnTo>
                    <a:pt x="1363" y="1563"/>
                  </a:lnTo>
                  <a:lnTo>
                    <a:pt x="1305" y="1527"/>
                  </a:lnTo>
                  <a:lnTo>
                    <a:pt x="1249" y="1487"/>
                  </a:lnTo>
                  <a:lnTo>
                    <a:pt x="1197" y="1445"/>
                  </a:lnTo>
                  <a:lnTo>
                    <a:pt x="1147" y="1402"/>
                  </a:lnTo>
                  <a:lnTo>
                    <a:pt x="1147" y="1402"/>
                  </a:lnTo>
                  <a:lnTo>
                    <a:pt x="1094" y="1443"/>
                  </a:lnTo>
                  <a:lnTo>
                    <a:pt x="1036" y="1483"/>
                  </a:lnTo>
                  <a:lnTo>
                    <a:pt x="976" y="1521"/>
                  </a:lnTo>
                  <a:lnTo>
                    <a:pt x="912" y="1557"/>
                  </a:lnTo>
                  <a:lnTo>
                    <a:pt x="845" y="1591"/>
                  </a:lnTo>
                  <a:lnTo>
                    <a:pt x="773" y="1623"/>
                  </a:lnTo>
                  <a:lnTo>
                    <a:pt x="699" y="1651"/>
                  </a:lnTo>
                  <a:lnTo>
                    <a:pt x="620" y="1678"/>
                  </a:lnTo>
                  <a:lnTo>
                    <a:pt x="608" y="1643"/>
                  </a:lnTo>
                  <a:lnTo>
                    <a:pt x="608" y="1643"/>
                  </a:lnTo>
                  <a:lnTo>
                    <a:pt x="680" y="1615"/>
                  </a:lnTo>
                  <a:lnTo>
                    <a:pt x="747" y="1583"/>
                  </a:lnTo>
                  <a:lnTo>
                    <a:pt x="815" y="1549"/>
                  </a:lnTo>
                  <a:lnTo>
                    <a:pt x="877" y="1513"/>
                  </a:lnTo>
                  <a:lnTo>
                    <a:pt x="938" y="1475"/>
                  </a:lnTo>
                  <a:lnTo>
                    <a:pt x="994" y="1436"/>
                  </a:lnTo>
                  <a:lnTo>
                    <a:pt x="1050" y="1396"/>
                  </a:lnTo>
                  <a:lnTo>
                    <a:pt x="1100" y="1352"/>
                  </a:lnTo>
                  <a:lnTo>
                    <a:pt x="1100" y="1352"/>
                  </a:lnTo>
                  <a:lnTo>
                    <a:pt x="1058" y="1300"/>
                  </a:lnTo>
                  <a:lnTo>
                    <a:pt x="1018" y="1246"/>
                  </a:lnTo>
                  <a:lnTo>
                    <a:pt x="982" y="1191"/>
                  </a:lnTo>
                  <a:lnTo>
                    <a:pt x="950" y="1131"/>
                  </a:lnTo>
                  <a:lnTo>
                    <a:pt x="918" y="1067"/>
                  </a:lnTo>
                  <a:lnTo>
                    <a:pt x="891" y="1001"/>
                  </a:lnTo>
                  <a:lnTo>
                    <a:pt x="867" y="932"/>
                  </a:lnTo>
                  <a:lnTo>
                    <a:pt x="845" y="858"/>
                  </a:lnTo>
                  <a:lnTo>
                    <a:pt x="753" y="858"/>
                  </a:lnTo>
                  <a:lnTo>
                    <a:pt x="739" y="810"/>
                  </a:lnTo>
                  <a:lnTo>
                    <a:pt x="1432" y="810"/>
                  </a:lnTo>
                  <a:lnTo>
                    <a:pt x="1498" y="750"/>
                  </a:lnTo>
                  <a:close/>
                  <a:moveTo>
                    <a:pt x="962" y="187"/>
                  </a:moveTo>
                  <a:lnTo>
                    <a:pt x="962" y="187"/>
                  </a:lnTo>
                  <a:lnTo>
                    <a:pt x="960" y="249"/>
                  </a:lnTo>
                  <a:lnTo>
                    <a:pt x="958" y="282"/>
                  </a:lnTo>
                  <a:lnTo>
                    <a:pt x="954" y="316"/>
                  </a:lnTo>
                  <a:lnTo>
                    <a:pt x="948" y="352"/>
                  </a:lnTo>
                  <a:lnTo>
                    <a:pt x="940" y="388"/>
                  </a:lnTo>
                  <a:lnTo>
                    <a:pt x="930" y="424"/>
                  </a:lnTo>
                  <a:lnTo>
                    <a:pt x="918" y="462"/>
                  </a:lnTo>
                  <a:lnTo>
                    <a:pt x="903" y="497"/>
                  </a:lnTo>
                  <a:lnTo>
                    <a:pt x="885" y="533"/>
                  </a:lnTo>
                  <a:lnTo>
                    <a:pt x="863" y="569"/>
                  </a:lnTo>
                  <a:lnTo>
                    <a:pt x="837" y="605"/>
                  </a:lnTo>
                  <a:lnTo>
                    <a:pt x="807" y="639"/>
                  </a:lnTo>
                  <a:lnTo>
                    <a:pt x="771" y="673"/>
                  </a:lnTo>
                  <a:lnTo>
                    <a:pt x="733" y="705"/>
                  </a:lnTo>
                  <a:lnTo>
                    <a:pt x="687" y="736"/>
                  </a:lnTo>
                  <a:lnTo>
                    <a:pt x="666" y="709"/>
                  </a:lnTo>
                  <a:lnTo>
                    <a:pt x="666" y="709"/>
                  </a:lnTo>
                  <a:lnTo>
                    <a:pt x="699" y="677"/>
                  </a:lnTo>
                  <a:lnTo>
                    <a:pt x="729" y="647"/>
                  </a:lnTo>
                  <a:lnTo>
                    <a:pt x="755" y="615"/>
                  </a:lnTo>
                  <a:lnTo>
                    <a:pt x="777" y="581"/>
                  </a:lnTo>
                  <a:lnTo>
                    <a:pt x="797" y="549"/>
                  </a:lnTo>
                  <a:lnTo>
                    <a:pt x="815" y="517"/>
                  </a:lnTo>
                  <a:lnTo>
                    <a:pt x="829" y="484"/>
                  </a:lnTo>
                  <a:lnTo>
                    <a:pt x="841" y="450"/>
                  </a:lnTo>
                  <a:lnTo>
                    <a:pt x="853" y="418"/>
                  </a:lnTo>
                  <a:lnTo>
                    <a:pt x="861" y="384"/>
                  </a:lnTo>
                  <a:lnTo>
                    <a:pt x="867" y="350"/>
                  </a:lnTo>
                  <a:lnTo>
                    <a:pt x="871" y="318"/>
                  </a:lnTo>
                  <a:lnTo>
                    <a:pt x="875" y="284"/>
                  </a:lnTo>
                  <a:lnTo>
                    <a:pt x="877" y="252"/>
                  </a:lnTo>
                  <a:lnTo>
                    <a:pt x="879" y="187"/>
                  </a:lnTo>
                  <a:lnTo>
                    <a:pt x="879" y="0"/>
                  </a:lnTo>
                  <a:lnTo>
                    <a:pt x="982" y="51"/>
                  </a:lnTo>
                  <a:lnTo>
                    <a:pt x="1345" y="51"/>
                  </a:lnTo>
                  <a:lnTo>
                    <a:pt x="1384" y="0"/>
                  </a:lnTo>
                  <a:lnTo>
                    <a:pt x="1506" y="101"/>
                  </a:lnTo>
                  <a:lnTo>
                    <a:pt x="1506" y="101"/>
                  </a:lnTo>
                  <a:lnTo>
                    <a:pt x="1496" y="109"/>
                  </a:lnTo>
                  <a:lnTo>
                    <a:pt x="1480" y="117"/>
                  </a:lnTo>
                  <a:lnTo>
                    <a:pt x="1462" y="123"/>
                  </a:lnTo>
                  <a:lnTo>
                    <a:pt x="1440" y="127"/>
                  </a:lnTo>
                  <a:lnTo>
                    <a:pt x="1440" y="543"/>
                  </a:lnTo>
                  <a:lnTo>
                    <a:pt x="1440" y="543"/>
                  </a:lnTo>
                  <a:lnTo>
                    <a:pt x="1440" y="563"/>
                  </a:lnTo>
                  <a:lnTo>
                    <a:pt x="1442" y="569"/>
                  </a:lnTo>
                  <a:lnTo>
                    <a:pt x="1444" y="573"/>
                  </a:lnTo>
                  <a:lnTo>
                    <a:pt x="1446" y="577"/>
                  </a:lnTo>
                  <a:lnTo>
                    <a:pt x="1452" y="577"/>
                  </a:lnTo>
                  <a:lnTo>
                    <a:pt x="1466" y="579"/>
                  </a:lnTo>
                  <a:lnTo>
                    <a:pt x="1576" y="579"/>
                  </a:lnTo>
                  <a:lnTo>
                    <a:pt x="1576" y="579"/>
                  </a:lnTo>
                  <a:lnTo>
                    <a:pt x="1588" y="579"/>
                  </a:lnTo>
                  <a:lnTo>
                    <a:pt x="1596" y="575"/>
                  </a:lnTo>
                  <a:lnTo>
                    <a:pt x="1604" y="571"/>
                  </a:lnTo>
                  <a:lnTo>
                    <a:pt x="1609" y="561"/>
                  </a:lnTo>
                  <a:lnTo>
                    <a:pt x="1609" y="561"/>
                  </a:lnTo>
                  <a:lnTo>
                    <a:pt x="1619" y="533"/>
                  </a:lnTo>
                  <a:lnTo>
                    <a:pt x="1631" y="491"/>
                  </a:lnTo>
                  <a:lnTo>
                    <a:pt x="1645" y="444"/>
                  </a:lnTo>
                  <a:lnTo>
                    <a:pt x="1655" y="394"/>
                  </a:lnTo>
                  <a:lnTo>
                    <a:pt x="1677" y="394"/>
                  </a:lnTo>
                  <a:lnTo>
                    <a:pt x="1677" y="569"/>
                  </a:lnTo>
                  <a:lnTo>
                    <a:pt x="1677" y="569"/>
                  </a:lnTo>
                  <a:lnTo>
                    <a:pt x="1697" y="577"/>
                  </a:lnTo>
                  <a:lnTo>
                    <a:pt x="1711" y="585"/>
                  </a:lnTo>
                  <a:lnTo>
                    <a:pt x="1715" y="587"/>
                  </a:lnTo>
                  <a:lnTo>
                    <a:pt x="1717" y="591"/>
                  </a:lnTo>
                  <a:lnTo>
                    <a:pt x="1719" y="595"/>
                  </a:lnTo>
                  <a:lnTo>
                    <a:pt x="1719" y="601"/>
                  </a:lnTo>
                  <a:lnTo>
                    <a:pt x="1719" y="601"/>
                  </a:lnTo>
                  <a:lnTo>
                    <a:pt x="1719" y="613"/>
                  </a:lnTo>
                  <a:lnTo>
                    <a:pt x="1713" y="623"/>
                  </a:lnTo>
                  <a:lnTo>
                    <a:pt x="1705" y="631"/>
                  </a:lnTo>
                  <a:lnTo>
                    <a:pt x="1693" y="639"/>
                  </a:lnTo>
                  <a:lnTo>
                    <a:pt x="1677" y="647"/>
                  </a:lnTo>
                  <a:lnTo>
                    <a:pt x="1655" y="651"/>
                  </a:lnTo>
                  <a:lnTo>
                    <a:pt x="1629" y="653"/>
                  </a:lnTo>
                  <a:lnTo>
                    <a:pt x="1598" y="655"/>
                  </a:lnTo>
                  <a:lnTo>
                    <a:pt x="1466" y="655"/>
                  </a:lnTo>
                  <a:lnTo>
                    <a:pt x="1466" y="655"/>
                  </a:lnTo>
                  <a:lnTo>
                    <a:pt x="1432" y="653"/>
                  </a:lnTo>
                  <a:lnTo>
                    <a:pt x="1406" y="649"/>
                  </a:lnTo>
                  <a:lnTo>
                    <a:pt x="1396" y="647"/>
                  </a:lnTo>
                  <a:lnTo>
                    <a:pt x="1386" y="643"/>
                  </a:lnTo>
                  <a:lnTo>
                    <a:pt x="1380" y="637"/>
                  </a:lnTo>
                  <a:lnTo>
                    <a:pt x="1375" y="631"/>
                  </a:lnTo>
                  <a:lnTo>
                    <a:pt x="1369" y="623"/>
                  </a:lnTo>
                  <a:lnTo>
                    <a:pt x="1365" y="615"/>
                  </a:lnTo>
                  <a:lnTo>
                    <a:pt x="1361" y="593"/>
                  </a:lnTo>
                  <a:lnTo>
                    <a:pt x="1359" y="567"/>
                  </a:lnTo>
                  <a:lnTo>
                    <a:pt x="1357" y="533"/>
                  </a:lnTo>
                  <a:lnTo>
                    <a:pt x="1357" y="99"/>
                  </a:lnTo>
                  <a:lnTo>
                    <a:pt x="962" y="99"/>
                  </a:lnTo>
                  <a:lnTo>
                    <a:pt x="962" y="187"/>
                  </a:lnTo>
                  <a:close/>
                  <a:moveTo>
                    <a:pt x="889" y="858"/>
                  </a:moveTo>
                  <a:lnTo>
                    <a:pt x="889" y="858"/>
                  </a:lnTo>
                  <a:lnTo>
                    <a:pt x="911" y="922"/>
                  </a:lnTo>
                  <a:lnTo>
                    <a:pt x="936" y="983"/>
                  </a:lnTo>
                  <a:lnTo>
                    <a:pt x="964" y="1043"/>
                  </a:lnTo>
                  <a:lnTo>
                    <a:pt x="996" y="1099"/>
                  </a:lnTo>
                  <a:lnTo>
                    <a:pt x="1032" y="1153"/>
                  </a:lnTo>
                  <a:lnTo>
                    <a:pt x="1070" y="1202"/>
                  </a:lnTo>
                  <a:lnTo>
                    <a:pt x="1112" y="1250"/>
                  </a:lnTo>
                  <a:lnTo>
                    <a:pt x="1155" y="1296"/>
                  </a:lnTo>
                  <a:lnTo>
                    <a:pt x="1155" y="1296"/>
                  </a:lnTo>
                  <a:lnTo>
                    <a:pt x="1201" y="1248"/>
                  </a:lnTo>
                  <a:lnTo>
                    <a:pt x="1243" y="1197"/>
                  </a:lnTo>
                  <a:lnTo>
                    <a:pt x="1283" y="1145"/>
                  </a:lnTo>
                  <a:lnTo>
                    <a:pt x="1319" y="1091"/>
                  </a:lnTo>
                  <a:lnTo>
                    <a:pt x="1353" y="1035"/>
                  </a:lnTo>
                  <a:lnTo>
                    <a:pt x="1382" y="977"/>
                  </a:lnTo>
                  <a:lnTo>
                    <a:pt x="1410" y="920"/>
                  </a:lnTo>
                  <a:lnTo>
                    <a:pt x="1434" y="858"/>
                  </a:lnTo>
                  <a:lnTo>
                    <a:pt x="889" y="858"/>
                  </a:lnTo>
                  <a:close/>
                </a:path>
              </a:pathLst>
            </a:custGeom>
            <a:solidFill>
              <a:srgbClr val="F6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BB491F74-E9A2-46CC-AB87-93DB2BC817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788" y="1779588"/>
              <a:ext cx="2816225" cy="2716213"/>
            </a:xfrm>
            <a:custGeom>
              <a:avLst/>
              <a:gdLst>
                <a:gd name="T0" fmla="*/ 1708 w 1774"/>
                <a:gd name="T1" fmla="*/ 669 h 1711"/>
                <a:gd name="T2" fmla="*/ 1181 w 1774"/>
                <a:gd name="T3" fmla="*/ 681 h 1711"/>
                <a:gd name="T4" fmla="*/ 1370 w 1774"/>
                <a:gd name="T5" fmla="*/ 849 h 1711"/>
                <a:gd name="T6" fmla="*/ 1609 w 1774"/>
                <a:gd name="T7" fmla="*/ 982 h 1711"/>
                <a:gd name="T8" fmla="*/ 1770 w 1774"/>
                <a:gd name="T9" fmla="*/ 1066 h 1711"/>
                <a:gd name="T10" fmla="*/ 1700 w 1774"/>
                <a:gd name="T11" fmla="*/ 1110 h 1711"/>
                <a:gd name="T12" fmla="*/ 1567 w 1774"/>
                <a:gd name="T13" fmla="*/ 1078 h 1711"/>
                <a:gd name="T14" fmla="*/ 1334 w 1774"/>
                <a:gd name="T15" fmla="*/ 918 h 1711"/>
                <a:gd name="T16" fmla="*/ 1151 w 1774"/>
                <a:gd name="T17" fmla="*/ 717 h 1711"/>
                <a:gd name="T18" fmla="*/ 468 w 1774"/>
                <a:gd name="T19" fmla="*/ 845 h 1711"/>
                <a:gd name="T20" fmla="*/ 243 w 1774"/>
                <a:gd name="T21" fmla="*/ 1022 h 1711"/>
                <a:gd name="T22" fmla="*/ 0 w 1774"/>
                <a:gd name="T23" fmla="*/ 1110 h 1711"/>
                <a:gd name="T24" fmla="*/ 183 w 1774"/>
                <a:gd name="T25" fmla="*/ 998 h 1711"/>
                <a:gd name="T26" fmla="*/ 510 w 1774"/>
                <a:gd name="T27" fmla="*/ 681 h 1711"/>
                <a:gd name="T28" fmla="*/ 617 w 1774"/>
                <a:gd name="T29" fmla="*/ 526 h 1711"/>
                <a:gd name="T30" fmla="*/ 239 w 1774"/>
                <a:gd name="T31" fmla="*/ 446 h 1711"/>
                <a:gd name="T32" fmla="*/ 119 w 1774"/>
                <a:gd name="T33" fmla="*/ 355 h 1711"/>
                <a:gd name="T34" fmla="*/ 506 w 1774"/>
                <a:gd name="T35" fmla="*/ 223 h 1711"/>
                <a:gd name="T36" fmla="*/ 774 w 1774"/>
                <a:gd name="T37" fmla="*/ 74 h 1711"/>
                <a:gd name="T38" fmla="*/ 735 w 1774"/>
                <a:gd name="T39" fmla="*/ 92 h 1711"/>
                <a:gd name="T40" fmla="*/ 605 w 1774"/>
                <a:gd name="T41" fmla="*/ 219 h 1711"/>
                <a:gd name="T42" fmla="*/ 892 w 1774"/>
                <a:gd name="T43" fmla="*/ 343 h 1711"/>
                <a:gd name="T44" fmla="*/ 1191 w 1774"/>
                <a:gd name="T45" fmla="*/ 213 h 1711"/>
                <a:gd name="T46" fmla="*/ 1095 w 1774"/>
                <a:gd name="T47" fmla="*/ 118 h 1711"/>
                <a:gd name="T48" fmla="*/ 1418 w 1774"/>
                <a:gd name="T49" fmla="*/ 263 h 1711"/>
                <a:gd name="T50" fmla="*/ 1567 w 1774"/>
                <a:gd name="T51" fmla="*/ 405 h 1711"/>
                <a:gd name="T52" fmla="*/ 1583 w 1774"/>
                <a:gd name="T53" fmla="*/ 474 h 1711"/>
                <a:gd name="T54" fmla="*/ 1547 w 1774"/>
                <a:gd name="T55" fmla="*/ 500 h 1711"/>
                <a:gd name="T56" fmla="*/ 1473 w 1774"/>
                <a:gd name="T57" fmla="*/ 430 h 1711"/>
                <a:gd name="T58" fmla="*/ 725 w 1774"/>
                <a:gd name="T59" fmla="*/ 419 h 1711"/>
                <a:gd name="T60" fmla="*/ 788 w 1774"/>
                <a:gd name="T61" fmla="*/ 484 h 1711"/>
                <a:gd name="T62" fmla="*/ 711 w 1774"/>
                <a:gd name="T63" fmla="*/ 556 h 1711"/>
                <a:gd name="T64" fmla="*/ 1513 w 1774"/>
                <a:gd name="T65" fmla="*/ 1237 h 1711"/>
                <a:gd name="T66" fmla="*/ 1477 w 1774"/>
                <a:gd name="T67" fmla="*/ 1253 h 1711"/>
                <a:gd name="T68" fmla="*/ 1231 w 1774"/>
                <a:gd name="T69" fmla="*/ 1402 h 1711"/>
                <a:gd name="T70" fmla="*/ 798 w 1774"/>
                <a:gd name="T71" fmla="*/ 1604 h 1711"/>
                <a:gd name="T72" fmla="*/ 312 w 1774"/>
                <a:gd name="T73" fmla="*/ 1699 h 1711"/>
                <a:gd name="T74" fmla="*/ 464 w 1774"/>
                <a:gd name="T75" fmla="*/ 1627 h 1711"/>
                <a:gd name="T76" fmla="*/ 918 w 1774"/>
                <a:gd name="T77" fmla="*/ 1484 h 1711"/>
                <a:gd name="T78" fmla="*/ 1324 w 1774"/>
                <a:gd name="T79" fmla="*/ 1215 h 1711"/>
                <a:gd name="T80" fmla="*/ 990 w 1774"/>
                <a:gd name="T81" fmla="*/ 853 h 1711"/>
                <a:gd name="T82" fmla="*/ 934 w 1774"/>
                <a:gd name="T83" fmla="*/ 851 h 1711"/>
                <a:gd name="T84" fmla="*/ 701 w 1774"/>
                <a:gd name="T85" fmla="*/ 1038 h 1711"/>
                <a:gd name="T86" fmla="*/ 434 w 1774"/>
                <a:gd name="T87" fmla="*/ 1189 h 1711"/>
                <a:gd name="T88" fmla="*/ 400 w 1774"/>
                <a:gd name="T89" fmla="*/ 1143 h 1711"/>
                <a:gd name="T90" fmla="*/ 655 w 1774"/>
                <a:gd name="T91" fmla="*/ 974 h 1711"/>
                <a:gd name="T92" fmla="*/ 876 w 1774"/>
                <a:gd name="T93" fmla="*/ 765 h 1711"/>
                <a:gd name="T94" fmla="*/ 1223 w 1774"/>
                <a:gd name="T95" fmla="*/ 1052 h 1711"/>
                <a:gd name="T96" fmla="*/ 1129 w 1774"/>
                <a:gd name="T97" fmla="*/ 1084 h 1711"/>
                <a:gd name="T98" fmla="*/ 834 w 1774"/>
                <a:gd name="T99" fmla="*/ 1275 h 1711"/>
                <a:gd name="T100" fmla="*/ 504 w 1774"/>
                <a:gd name="T101" fmla="*/ 1412 h 1711"/>
                <a:gd name="T102" fmla="*/ 422 w 1774"/>
                <a:gd name="T103" fmla="*/ 1388 h 1711"/>
                <a:gd name="T104" fmla="*/ 743 w 1774"/>
                <a:gd name="T105" fmla="*/ 1243 h 1711"/>
                <a:gd name="T106" fmla="*/ 1035 w 1774"/>
                <a:gd name="T107" fmla="*/ 1040 h 1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74" h="1711">
                  <a:moveTo>
                    <a:pt x="1738" y="638"/>
                  </a:moveTo>
                  <a:lnTo>
                    <a:pt x="1738" y="638"/>
                  </a:lnTo>
                  <a:lnTo>
                    <a:pt x="1732" y="648"/>
                  </a:lnTo>
                  <a:lnTo>
                    <a:pt x="1726" y="658"/>
                  </a:lnTo>
                  <a:lnTo>
                    <a:pt x="1718" y="664"/>
                  </a:lnTo>
                  <a:lnTo>
                    <a:pt x="1708" y="669"/>
                  </a:lnTo>
                  <a:lnTo>
                    <a:pt x="1697" y="675"/>
                  </a:lnTo>
                  <a:lnTo>
                    <a:pt x="1685" y="677"/>
                  </a:lnTo>
                  <a:lnTo>
                    <a:pt x="1669" y="679"/>
                  </a:lnTo>
                  <a:lnTo>
                    <a:pt x="1649" y="681"/>
                  </a:lnTo>
                  <a:lnTo>
                    <a:pt x="1181" y="681"/>
                  </a:lnTo>
                  <a:lnTo>
                    <a:pt x="1181" y="681"/>
                  </a:lnTo>
                  <a:lnTo>
                    <a:pt x="1207" y="711"/>
                  </a:lnTo>
                  <a:lnTo>
                    <a:pt x="1235" y="739"/>
                  </a:lnTo>
                  <a:lnTo>
                    <a:pt x="1266" y="767"/>
                  </a:lnTo>
                  <a:lnTo>
                    <a:pt x="1298" y="795"/>
                  </a:lnTo>
                  <a:lnTo>
                    <a:pt x="1334" y="823"/>
                  </a:lnTo>
                  <a:lnTo>
                    <a:pt x="1370" y="849"/>
                  </a:lnTo>
                  <a:lnTo>
                    <a:pt x="1408" y="875"/>
                  </a:lnTo>
                  <a:lnTo>
                    <a:pt x="1446" y="899"/>
                  </a:lnTo>
                  <a:lnTo>
                    <a:pt x="1485" y="920"/>
                  </a:lnTo>
                  <a:lnTo>
                    <a:pt x="1527" y="942"/>
                  </a:lnTo>
                  <a:lnTo>
                    <a:pt x="1567" y="962"/>
                  </a:lnTo>
                  <a:lnTo>
                    <a:pt x="1609" y="982"/>
                  </a:lnTo>
                  <a:lnTo>
                    <a:pt x="1651" y="1000"/>
                  </a:lnTo>
                  <a:lnTo>
                    <a:pt x="1693" y="1016"/>
                  </a:lnTo>
                  <a:lnTo>
                    <a:pt x="1732" y="1032"/>
                  </a:lnTo>
                  <a:lnTo>
                    <a:pt x="1774" y="1046"/>
                  </a:lnTo>
                  <a:lnTo>
                    <a:pt x="1770" y="1066"/>
                  </a:lnTo>
                  <a:lnTo>
                    <a:pt x="1770" y="1066"/>
                  </a:lnTo>
                  <a:lnTo>
                    <a:pt x="1756" y="1068"/>
                  </a:lnTo>
                  <a:lnTo>
                    <a:pt x="1742" y="1072"/>
                  </a:lnTo>
                  <a:lnTo>
                    <a:pt x="1730" y="1080"/>
                  </a:lnTo>
                  <a:lnTo>
                    <a:pt x="1718" y="1088"/>
                  </a:lnTo>
                  <a:lnTo>
                    <a:pt x="1710" y="1098"/>
                  </a:lnTo>
                  <a:lnTo>
                    <a:pt x="1700" y="1110"/>
                  </a:lnTo>
                  <a:lnTo>
                    <a:pt x="1695" y="1124"/>
                  </a:lnTo>
                  <a:lnTo>
                    <a:pt x="1689" y="1140"/>
                  </a:lnTo>
                  <a:lnTo>
                    <a:pt x="1689" y="1140"/>
                  </a:lnTo>
                  <a:lnTo>
                    <a:pt x="1649" y="1120"/>
                  </a:lnTo>
                  <a:lnTo>
                    <a:pt x="1607" y="1100"/>
                  </a:lnTo>
                  <a:lnTo>
                    <a:pt x="1567" y="1078"/>
                  </a:lnTo>
                  <a:lnTo>
                    <a:pt x="1525" y="1054"/>
                  </a:lnTo>
                  <a:lnTo>
                    <a:pt x="1485" y="1030"/>
                  </a:lnTo>
                  <a:lnTo>
                    <a:pt x="1448" y="1004"/>
                  </a:lnTo>
                  <a:lnTo>
                    <a:pt x="1408" y="976"/>
                  </a:lnTo>
                  <a:lnTo>
                    <a:pt x="1372" y="948"/>
                  </a:lnTo>
                  <a:lnTo>
                    <a:pt x="1334" y="918"/>
                  </a:lnTo>
                  <a:lnTo>
                    <a:pt x="1300" y="887"/>
                  </a:lnTo>
                  <a:lnTo>
                    <a:pt x="1266" y="855"/>
                  </a:lnTo>
                  <a:lnTo>
                    <a:pt x="1235" y="821"/>
                  </a:lnTo>
                  <a:lnTo>
                    <a:pt x="1205" y="787"/>
                  </a:lnTo>
                  <a:lnTo>
                    <a:pt x="1177" y="753"/>
                  </a:lnTo>
                  <a:lnTo>
                    <a:pt x="1151" y="717"/>
                  </a:lnTo>
                  <a:lnTo>
                    <a:pt x="1129" y="681"/>
                  </a:lnTo>
                  <a:lnTo>
                    <a:pt x="621" y="681"/>
                  </a:lnTo>
                  <a:lnTo>
                    <a:pt x="621" y="681"/>
                  </a:lnTo>
                  <a:lnTo>
                    <a:pt x="563" y="747"/>
                  </a:lnTo>
                  <a:lnTo>
                    <a:pt x="500" y="813"/>
                  </a:lnTo>
                  <a:lnTo>
                    <a:pt x="468" y="845"/>
                  </a:lnTo>
                  <a:lnTo>
                    <a:pt x="434" y="877"/>
                  </a:lnTo>
                  <a:lnTo>
                    <a:pt x="398" y="906"/>
                  </a:lnTo>
                  <a:lnTo>
                    <a:pt x="360" y="936"/>
                  </a:lnTo>
                  <a:lnTo>
                    <a:pt x="322" y="966"/>
                  </a:lnTo>
                  <a:lnTo>
                    <a:pt x="283" y="994"/>
                  </a:lnTo>
                  <a:lnTo>
                    <a:pt x="243" y="1022"/>
                  </a:lnTo>
                  <a:lnTo>
                    <a:pt x="201" y="1050"/>
                  </a:lnTo>
                  <a:lnTo>
                    <a:pt x="157" y="1074"/>
                  </a:lnTo>
                  <a:lnTo>
                    <a:pt x="113" y="1098"/>
                  </a:lnTo>
                  <a:lnTo>
                    <a:pt x="68" y="1122"/>
                  </a:lnTo>
                  <a:lnTo>
                    <a:pt x="22" y="1143"/>
                  </a:lnTo>
                  <a:lnTo>
                    <a:pt x="0" y="1110"/>
                  </a:lnTo>
                  <a:lnTo>
                    <a:pt x="0" y="1110"/>
                  </a:lnTo>
                  <a:lnTo>
                    <a:pt x="38" y="1090"/>
                  </a:lnTo>
                  <a:lnTo>
                    <a:pt x="76" y="1068"/>
                  </a:lnTo>
                  <a:lnTo>
                    <a:pt x="111" y="1046"/>
                  </a:lnTo>
                  <a:lnTo>
                    <a:pt x="147" y="1022"/>
                  </a:lnTo>
                  <a:lnTo>
                    <a:pt x="183" y="998"/>
                  </a:lnTo>
                  <a:lnTo>
                    <a:pt x="217" y="972"/>
                  </a:lnTo>
                  <a:lnTo>
                    <a:pt x="283" y="918"/>
                  </a:lnTo>
                  <a:lnTo>
                    <a:pt x="344" y="863"/>
                  </a:lnTo>
                  <a:lnTo>
                    <a:pt x="404" y="803"/>
                  </a:lnTo>
                  <a:lnTo>
                    <a:pt x="458" y="743"/>
                  </a:lnTo>
                  <a:lnTo>
                    <a:pt x="510" y="681"/>
                  </a:lnTo>
                  <a:lnTo>
                    <a:pt x="44" y="681"/>
                  </a:lnTo>
                  <a:lnTo>
                    <a:pt x="32" y="634"/>
                  </a:lnTo>
                  <a:lnTo>
                    <a:pt x="545" y="634"/>
                  </a:lnTo>
                  <a:lnTo>
                    <a:pt x="545" y="634"/>
                  </a:lnTo>
                  <a:lnTo>
                    <a:pt x="583" y="580"/>
                  </a:lnTo>
                  <a:lnTo>
                    <a:pt x="617" y="526"/>
                  </a:lnTo>
                  <a:lnTo>
                    <a:pt x="649" y="474"/>
                  </a:lnTo>
                  <a:lnTo>
                    <a:pt x="677" y="421"/>
                  </a:lnTo>
                  <a:lnTo>
                    <a:pt x="677" y="421"/>
                  </a:lnTo>
                  <a:lnTo>
                    <a:pt x="468" y="434"/>
                  </a:lnTo>
                  <a:lnTo>
                    <a:pt x="239" y="446"/>
                  </a:lnTo>
                  <a:lnTo>
                    <a:pt x="239" y="446"/>
                  </a:lnTo>
                  <a:lnTo>
                    <a:pt x="229" y="460"/>
                  </a:lnTo>
                  <a:lnTo>
                    <a:pt x="217" y="472"/>
                  </a:lnTo>
                  <a:lnTo>
                    <a:pt x="205" y="480"/>
                  </a:lnTo>
                  <a:lnTo>
                    <a:pt x="191" y="484"/>
                  </a:lnTo>
                  <a:lnTo>
                    <a:pt x="119" y="355"/>
                  </a:lnTo>
                  <a:lnTo>
                    <a:pt x="119" y="355"/>
                  </a:lnTo>
                  <a:lnTo>
                    <a:pt x="251" y="353"/>
                  </a:lnTo>
                  <a:lnTo>
                    <a:pt x="420" y="353"/>
                  </a:lnTo>
                  <a:lnTo>
                    <a:pt x="420" y="353"/>
                  </a:lnTo>
                  <a:lnTo>
                    <a:pt x="448" y="311"/>
                  </a:lnTo>
                  <a:lnTo>
                    <a:pt x="478" y="269"/>
                  </a:lnTo>
                  <a:lnTo>
                    <a:pt x="506" y="223"/>
                  </a:lnTo>
                  <a:lnTo>
                    <a:pt x="534" y="178"/>
                  </a:lnTo>
                  <a:lnTo>
                    <a:pt x="559" y="132"/>
                  </a:lnTo>
                  <a:lnTo>
                    <a:pt x="583" y="88"/>
                  </a:lnTo>
                  <a:lnTo>
                    <a:pt x="605" y="44"/>
                  </a:lnTo>
                  <a:lnTo>
                    <a:pt x="625" y="0"/>
                  </a:lnTo>
                  <a:lnTo>
                    <a:pt x="774" y="74"/>
                  </a:lnTo>
                  <a:lnTo>
                    <a:pt x="774" y="74"/>
                  </a:lnTo>
                  <a:lnTo>
                    <a:pt x="769" y="82"/>
                  </a:lnTo>
                  <a:lnTo>
                    <a:pt x="761" y="88"/>
                  </a:lnTo>
                  <a:lnTo>
                    <a:pt x="749" y="90"/>
                  </a:lnTo>
                  <a:lnTo>
                    <a:pt x="735" y="92"/>
                  </a:lnTo>
                  <a:lnTo>
                    <a:pt x="735" y="92"/>
                  </a:lnTo>
                  <a:lnTo>
                    <a:pt x="721" y="90"/>
                  </a:lnTo>
                  <a:lnTo>
                    <a:pt x="703" y="88"/>
                  </a:lnTo>
                  <a:lnTo>
                    <a:pt x="703" y="88"/>
                  </a:lnTo>
                  <a:lnTo>
                    <a:pt x="683" y="120"/>
                  </a:lnTo>
                  <a:lnTo>
                    <a:pt x="659" y="152"/>
                  </a:lnTo>
                  <a:lnTo>
                    <a:pt x="605" y="219"/>
                  </a:lnTo>
                  <a:lnTo>
                    <a:pt x="575" y="253"/>
                  </a:lnTo>
                  <a:lnTo>
                    <a:pt x="543" y="287"/>
                  </a:lnTo>
                  <a:lnTo>
                    <a:pt x="512" y="319"/>
                  </a:lnTo>
                  <a:lnTo>
                    <a:pt x="480" y="351"/>
                  </a:lnTo>
                  <a:lnTo>
                    <a:pt x="480" y="351"/>
                  </a:lnTo>
                  <a:lnTo>
                    <a:pt x="892" y="343"/>
                  </a:lnTo>
                  <a:lnTo>
                    <a:pt x="1366" y="329"/>
                  </a:lnTo>
                  <a:lnTo>
                    <a:pt x="1366" y="329"/>
                  </a:lnTo>
                  <a:lnTo>
                    <a:pt x="1326" y="299"/>
                  </a:lnTo>
                  <a:lnTo>
                    <a:pt x="1284" y="269"/>
                  </a:lnTo>
                  <a:lnTo>
                    <a:pt x="1236" y="241"/>
                  </a:lnTo>
                  <a:lnTo>
                    <a:pt x="1191" y="213"/>
                  </a:lnTo>
                  <a:lnTo>
                    <a:pt x="1143" y="188"/>
                  </a:lnTo>
                  <a:lnTo>
                    <a:pt x="1097" y="164"/>
                  </a:lnTo>
                  <a:lnTo>
                    <a:pt x="1015" y="124"/>
                  </a:lnTo>
                  <a:lnTo>
                    <a:pt x="1023" y="98"/>
                  </a:lnTo>
                  <a:lnTo>
                    <a:pt x="1023" y="98"/>
                  </a:lnTo>
                  <a:lnTo>
                    <a:pt x="1095" y="118"/>
                  </a:lnTo>
                  <a:lnTo>
                    <a:pt x="1163" y="140"/>
                  </a:lnTo>
                  <a:lnTo>
                    <a:pt x="1223" y="164"/>
                  </a:lnTo>
                  <a:lnTo>
                    <a:pt x="1280" y="188"/>
                  </a:lnTo>
                  <a:lnTo>
                    <a:pt x="1330" y="211"/>
                  </a:lnTo>
                  <a:lnTo>
                    <a:pt x="1376" y="237"/>
                  </a:lnTo>
                  <a:lnTo>
                    <a:pt x="1418" y="263"/>
                  </a:lnTo>
                  <a:lnTo>
                    <a:pt x="1454" y="287"/>
                  </a:lnTo>
                  <a:lnTo>
                    <a:pt x="1485" y="313"/>
                  </a:lnTo>
                  <a:lnTo>
                    <a:pt x="1511" y="337"/>
                  </a:lnTo>
                  <a:lnTo>
                    <a:pt x="1535" y="361"/>
                  </a:lnTo>
                  <a:lnTo>
                    <a:pt x="1553" y="383"/>
                  </a:lnTo>
                  <a:lnTo>
                    <a:pt x="1567" y="405"/>
                  </a:lnTo>
                  <a:lnTo>
                    <a:pt x="1577" y="425"/>
                  </a:lnTo>
                  <a:lnTo>
                    <a:pt x="1583" y="442"/>
                  </a:lnTo>
                  <a:lnTo>
                    <a:pt x="1585" y="458"/>
                  </a:lnTo>
                  <a:lnTo>
                    <a:pt x="1585" y="458"/>
                  </a:lnTo>
                  <a:lnTo>
                    <a:pt x="1585" y="466"/>
                  </a:lnTo>
                  <a:lnTo>
                    <a:pt x="1583" y="474"/>
                  </a:lnTo>
                  <a:lnTo>
                    <a:pt x="1579" y="482"/>
                  </a:lnTo>
                  <a:lnTo>
                    <a:pt x="1575" y="488"/>
                  </a:lnTo>
                  <a:lnTo>
                    <a:pt x="1571" y="494"/>
                  </a:lnTo>
                  <a:lnTo>
                    <a:pt x="1563" y="496"/>
                  </a:lnTo>
                  <a:lnTo>
                    <a:pt x="1557" y="500"/>
                  </a:lnTo>
                  <a:lnTo>
                    <a:pt x="1547" y="500"/>
                  </a:lnTo>
                  <a:lnTo>
                    <a:pt x="1547" y="500"/>
                  </a:lnTo>
                  <a:lnTo>
                    <a:pt x="1533" y="498"/>
                  </a:lnTo>
                  <a:lnTo>
                    <a:pt x="1519" y="492"/>
                  </a:lnTo>
                  <a:lnTo>
                    <a:pt x="1519" y="492"/>
                  </a:lnTo>
                  <a:lnTo>
                    <a:pt x="1497" y="462"/>
                  </a:lnTo>
                  <a:lnTo>
                    <a:pt x="1473" y="430"/>
                  </a:lnTo>
                  <a:lnTo>
                    <a:pt x="1444" y="399"/>
                  </a:lnTo>
                  <a:lnTo>
                    <a:pt x="1412" y="367"/>
                  </a:lnTo>
                  <a:lnTo>
                    <a:pt x="1412" y="367"/>
                  </a:lnTo>
                  <a:lnTo>
                    <a:pt x="1268" y="379"/>
                  </a:lnTo>
                  <a:lnTo>
                    <a:pt x="1105" y="393"/>
                  </a:lnTo>
                  <a:lnTo>
                    <a:pt x="725" y="419"/>
                  </a:lnTo>
                  <a:lnTo>
                    <a:pt x="832" y="460"/>
                  </a:lnTo>
                  <a:lnTo>
                    <a:pt x="832" y="460"/>
                  </a:lnTo>
                  <a:lnTo>
                    <a:pt x="826" y="472"/>
                  </a:lnTo>
                  <a:lnTo>
                    <a:pt x="816" y="478"/>
                  </a:lnTo>
                  <a:lnTo>
                    <a:pt x="804" y="482"/>
                  </a:lnTo>
                  <a:lnTo>
                    <a:pt x="788" y="484"/>
                  </a:lnTo>
                  <a:lnTo>
                    <a:pt x="788" y="484"/>
                  </a:lnTo>
                  <a:lnTo>
                    <a:pt x="774" y="482"/>
                  </a:lnTo>
                  <a:lnTo>
                    <a:pt x="759" y="482"/>
                  </a:lnTo>
                  <a:lnTo>
                    <a:pt x="759" y="482"/>
                  </a:lnTo>
                  <a:lnTo>
                    <a:pt x="737" y="518"/>
                  </a:lnTo>
                  <a:lnTo>
                    <a:pt x="711" y="556"/>
                  </a:lnTo>
                  <a:lnTo>
                    <a:pt x="685" y="594"/>
                  </a:lnTo>
                  <a:lnTo>
                    <a:pt x="657" y="634"/>
                  </a:lnTo>
                  <a:lnTo>
                    <a:pt x="1521" y="634"/>
                  </a:lnTo>
                  <a:lnTo>
                    <a:pt x="1595" y="546"/>
                  </a:lnTo>
                  <a:lnTo>
                    <a:pt x="1738" y="638"/>
                  </a:lnTo>
                  <a:close/>
                  <a:moveTo>
                    <a:pt x="1513" y="1237"/>
                  </a:moveTo>
                  <a:lnTo>
                    <a:pt x="1513" y="1237"/>
                  </a:lnTo>
                  <a:lnTo>
                    <a:pt x="1505" y="1245"/>
                  </a:lnTo>
                  <a:lnTo>
                    <a:pt x="1497" y="1249"/>
                  </a:lnTo>
                  <a:lnTo>
                    <a:pt x="1489" y="1253"/>
                  </a:lnTo>
                  <a:lnTo>
                    <a:pt x="1477" y="1253"/>
                  </a:lnTo>
                  <a:lnTo>
                    <a:pt x="1477" y="1253"/>
                  </a:lnTo>
                  <a:lnTo>
                    <a:pt x="1460" y="1253"/>
                  </a:lnTo>
                  <a:lnTo>
                    <a:pt x="1436" y="1247"/>
                  </a:lnTo>
                  <a:lnTo>
                    <a:pt x="1436" y="1247"/>
                  </a:lnTo>
                  <a:lnTo>
                    <a:pt x="1368" y="1303"/>
                  </a:lnTo>
                  <a:lnTo>
                    <a:pt x="1300" y="1355"/>
                  </a:lnTo>
                  <a:lnTo>
                    <a:pt x="1231" y="1402"/>
                  </a:lnTo>
                  <a:lnTo>
                    <a:pt x="1161" y="1446"/>
                  </a:lnTo>
                  <a:lnTo>
                    <a:pt x="1091" y="1484"/>
                  </a:lnTo>
                  <a:lnTo>
                    <a:pt x="1019" y="1520"/>
                  </a:lnTo>
                  <a:lnTo>
                    <a:pt x="948" y="1550"/>
                  </a:lnTo>
                  <a:lnTo>
                    <a:pt x="872" y="1578"/>
                  </a:lnTo>
                  <a:lnTo>
                    <a:pt x="798" y="1604"/>
                  </a:lnTo>
                  <a:lnTo>
                    <a:pt x="721" y="1625"/>
                  </a:lnTo>
                  <a:lnTo>
                    <a:pt x="643" y="1643"/>
                  </a:lnTo>
                  <a:lnTo>
                    <a:pt x="563" y="1661"/>
                  </a:lnTo>
                  <a:lnTo>
                    <a:pt x="482" y="1675"/>
                  </a:lnTo>
                  <a:lnTo>
                    <a:pt x="398" y="1689"/>
                  </a:lnTo>
                  <a:lnTo>
                    <a:pt x="312" y="1699"/>
                  </a:lnTo>
                  <a:lnTo>
                    <a:pt x="227" y="1711"/>
                  </a:lnTo>
                  <a:lnTo>
                    <a:pt x="217" y="1671"/>
                  </a:lnTo>
                  <a:lnTo>
                    <a:pt x="217" y="1671"/>
                  </a:lnTo>
                  <a:lnTo>
                    <a:pt x="301" y="1657"/>
                  </a:lnTo>
                  <a:lnTo>
                    <a:pt x="382" y="1643"/>
                  </a:lnTo>
                  <a:lnTo>
                    <a:pt x="464" y="1627"/>
                  </a:lnTo>
                  <a:lnTo>
                    <a:pt x="542" y="1610"/>
                  </a:lnTo>
                  <a:lnTo>
                    <a:pt x="619" y="1590"/>
                  </a:lnTo>
                  <a:lnTo>
                    <a:pt x="697" y="1568"/>
                  </a:lnTo>
                  <a:lnTo>
                    <a:pt x="771" y="1542"/>
                  </a:lnTo>
                  <a:lnTo>
                    <a:pt x="844" y="1514"/>
                  </a:lnTo>
                  <a:lnTo>
                    <a:pt x="918" y="1484"/>
                  </a:lnTo>
                  <a:lnTo>
                    <a:pt x="988" y="1450"/>
                  </a:lnTo>
                  <a:lnTo>
                    <a:pt x="1057" y="1410"/>
                  </a:lnTo>
                  <a:lnTo>
                    <a:pt x="1127" y="1369"/>
                  </a:lnTo>
                  <a:lnTo>
                    <a:pt x="1193" y="1323"/>
                  </a:lnTo>
                  <a:lnTo>
                    <a:pt x="1258" y="1271"/>
                  </a:lnTo>
                  <a:lnTo>
                    <a:pt x="1324" y="1215"/>
                  </a:lnTo>
                  <a:lnTo>
                    <a:pt x="1386" y="1153"/>
                  </a:lnTo>
                  <a:lnTo>
                    <a:pt x="1513" y="1237"/>
                  </a:lnTo>
                  <a:close/>
                  <a:moveTo>
                    <a:pt x="1002" y="841"/>
                  </a:moveTo>
                  <a:lnTo>
                    <a:pt x="1002" y="841"/>
                  </a:lnTo>
                  <a:lnTo>
                    <a:pt x="996" y="847"/>
                  </a:lnTo>
                  <a:lnTo>
                    <a:pt x="990" y="853"/>
                  </a:lnTo>
                  <a:lnTo>
                    <a:pt x="980" y="855"/>
                  </a:lnTo>
                  <a:lnTo>
                    <a:pt x="970" y="857"/>
                  </a:lnTo>
                  <a:lnTo>
                    <a:pt x="970" y="857"/>
                  </a:lnTo>
                  <a:lnTo>
                    <a:pt x="954" y="855"/>
                  </a:lnTo>
                  <a:lnTo>
                    <a:pt x="934" y="851"/>
                  </a:lnTo>
                  <a:lnTo>
                    <a:pt x="934" y="851"/>
                  </a:lnTo>
                  <a:lnTo>
                    <a:pt x="898" y="885"/>
                  </a:lnTo>
                  <a:lnTo>
                    <a:pt x="862" y="916"/>
                  </a:lnTo>
                  <a:lnTo>
                    <a:pt x="822" y="948"/>
                  </a:lnTo>
                  <a:lnTo>
                    <a:pt x="782" y="980"/>
                  </a:lnTo>
                  <a:lnTo>
                    <a:pt x="743" y="1010"/>
                  </a:lnTo>
                  <a:lnTo>
                    <a:pt x="701" y="1038"/>
                  </a:lnTo>
                  <a:lnTo>
                    <a:pt x="659" y="1066"/>
                  </a:lnTo>
                  <a:lnTo>
                    <a:pt x="615" y="1092"/>
                  </a:lnTo>
                  <a:lnTo>
                    <a:pt x="569" y="1118"/>
                  </a:lnTo>
                  <a:lnTo>
                    <a:pt x="526" y="1141"/>
                  </a:lnTo>
                  <a:lnTo>
                    <a:pt x="480" y="1165"/>
                  </a:lnTo>
                  <a:lnTo>
                    <a:pt x="434" y="1189"/>
                  </a:lnTo>
                  <a:lnTo>
                    <a:pt x="340" y="1229"/>
                  </a:lnTo>
                  <a:lnTo>
                    <a:pt x="245" y="1267"/>
                  </a:lnTo>
                  <a:lnTo>
                    <a:pt x="225" y="1231"/>
                  </a:lnTo>
                  <a:lnTo>
                    <a:pt x="225" y="1231"/>
                  </a:lnTo>
                  <a:lnTo>
                    <a:pt x="312" y="1189"/>
                  </a:lnTo>
                  <a:lnTo>
                    <a:pt x="400" y="1143"/>
                  </a:lnTo>
                  <a:lnTo>
                    <a:pt x="444" y="1118"/>
                  </a:lnTo>
                  <a:lnTo>
                    <a:pt x="488" y="1092"/>
                  </a:lnTo>
                  <a:lnTo>
                    <a:pt x="530" y="1064"/>
                  </a:lnTo>
                  <a:lnTo>
                    <a:pt x="571" y="1036"/>
                  </a:lnTo>
                  <a:lnTo>
                    <a:pt x="613" y="1006"/>
                  </a:lnTo>
                  <a:lnTo>
                    <a:pt x="655" y="974"/>
                  </a:lnTo>
                  <a:lnTo>
                    <a:pt x="695" y="942"/>
                  </a:lnTo>
                  <a:lnTo>
                    <a:pt x="733" y="908"/>
                  </a:lnTo>
                  <a:lnTo>
                    <a:pt x="771" y="875"/>
                  </a:lnTo>
                  <a:lnTo>
                    <a:pt x="808" y="839"/>
                  </a:lnTo>
                  <a:lnTo>
                    <a:pt x="842" y="803"/>
                  </a:lnTo>
                  <a:lnTo>
                    <a:pt x="876" y="765"/>
                  </a:lnTo>
                  <a:lnTo>
                    <a:pt x="1002" y="841"/>
                  </a:lnTo>
                  <a:close/>
                  <a:moveTo>
                    <a:pt x="1246" y="1038"/>
                  </a:moveTo>
                  <a:lnTo>
                    <a:pt x="1246" y="1038"/>
                  </a:lnTo>
                  <a:lnTo>
                    <a:pt x="1238" y="1044"/>
                  </a:lnTo>
                  <a:lnTo>
                    <a:pt x="1233" y="1050"/>
                  </a:lnTo>
                  <a:lnTo>
                    <a:pt x="1223" y="1052"/>
                  </a:lnTo>
                  <a:lnTo>
                    <a:pt x="1211" y="1052"/>
                  </a:lnTo>
                  <a:lnTo>
                    <a:pt x="1211" y="1052"/>
                  </a:lnTo>
                  <a:lnTo>
                    <a:pt x="1195" y="1052"/>
                  </a:lnTo>
                  <a:lnTo>
                    <a:pt x="1175" y="1048"/>
                  </a:lnTo>
                  <a:lnTo>
                    <a:pt x="1175" y="1048"/>
                  </a:lnTo>
                  <a:lnTo>
                    <a:pt x="1129" y="1084"/>
                  </a:lnTo>
                  <a:lnTo>
                    <a:pt x="1083" y="1120"/>
                  </a:lnTo>
                  <a:lnTo>
                    <a:pt x="1035" y="1155"/>
                  </a:lnTo>
                  <a:lnTo>
                    <a:pt x="988" y="1187"/>
                  </a:lnTo>
                  <a:lnTo>
                    <a:pt x="938" y="1217"/>
                  </a:lnTo>
                  <a:lnTo>
                    <a:pt x="886" y="1247"/>
                  </a:lnTo>
                  <a:lnTo>
                    <a:pt x="834" y="1275"/>
                  </a:lnTo>
                  <a:lnTo>
                    <a:pt x="780" y="1301"/>
                  </a:lnTo>
                  <a:lnTo>
                    <a:pt x="727" y="1327"/>
                  </a:lnTo>
                  <a:lnTo>
                    <a:pt x="673" y="1349"/>
                  </a:lnTo>
                  <a:lnTo>
                    <a:pt x="617" y="1373"/>
                  </a:lnTo>
                  <a:lnTo>
                    <a:pt x="561" y="1392"/>
                  </a:lnTo>
                  <a:lnTo>
                    <a:pt x="504" y="1412"/>
                  </a:lnTo>
                  <a:lnTo>
                    <a:pt x="446" y="1430"/>
                  </a:lnTo>
                  <a:lnTo>
                    <a:pt x="388" y="1446"/>
                  </a:lnTo>
                  <a:lnTo>
                    <a:pt x="330" y="1462"/>
                  </a:lnTo>
                  <a:lnTo>
                    <a:pt x="312" y="1426"/>
                  </a:lnTo>
                  <a:lnTo>
                    <a:pt x="312" y="1426"/>
                  </a:lnTo>
                  <a:lnTo>
                    <a:pt x="422" y="1388"/>
                  </a:lnTo>
                  <a:lnTo>
                    <a:pt x="476" y="1367"/>
                  </a:lnTo>
                  <a:lnTo>
                    <a:pt x="532" y="1345"/>
                  </a:lnTo>
                  <a:lnTo>
                    <a:pt x="585" y="1323"/>
                  </a:lnTo>
                  <a:lnTo>
                    <a:pt x="637" y="1297"/>
                  </a:lnTo>
                  <a:lnTo>
                    <a:pt x="691" y="1271"/>
                  </a:lnTo>
                  <a:lnTo>
                    <a:pt x="743" y="1243"/>
                  </a:lnTo>
                  <a:lnTo>
                    <a:pt x="794" y="1213"/>
                  </a:lnTo>
                  <a:lnTo>
                    <a:pt x="844" y="1181"/>
                  </a:lnTo>
                  <a:lnTo>
                    <a:pt x="894" y="1149"/>
                  </a:lnTo>
                  <a:lnTo>
                    <a:pt x="942" y="1116"/>
                  </a:lnTo>
                  <a:lnTo>
                    <a:pt x="990" y="1078"/>
                  </a:lnTo>
                  <a:lnTo>
                    <a:pt x="1035" y="1040"/>
                  </a:lnTo>
                  <a:lnTo>
                    <a:pt x="1079" y="1000"/>
                  </a:lnTo>
                  <a:lnTo>
                    <a:pt x="1123" y="958"/>
                  </a:lnTo>
                  <a:lnTo>
                    <a:pt x="1246" y="1038"/>
                  </a:lnTo>
                  <a:close/>
                </a:path>
              </a:pathLst>
            </a:custGeom>
            <a:solidFill>
              <a:srgbClr val="F6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50" name="Freeform 9">
              <a:extLst>
                <a:ext uri="{FF2B5EF4-FFF2-40B4-BE49-F238E27FC236}">
                  <a16:creationId xmlns:a16="http://schemas.microsoft.com/office/drawing/2014/main" id="{EAABB47F-9D0E-4F0B-861D-4BF96BEFA2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79538" y="4400550"/>
              <a:ext cx="2773362" cy="2697163"/>
            </a:xfrm>
            <a:custGeom>
              <a:avLst/>
              <a:gdLst>
                <a:gd name="T0" fmla="*/ 719 w 1747"/>
                <a:gd name="T1" fmla="*/ 369 h 1699"/>
                <a:gd name="T2" fmla="*/ 665 w 1747"/>
                <a:gd name="T3" fmla="*/ 393 h 1699"/>
                <a:gd name="T4" fmla="*/ 594 w 1747"/>
                <a:gd name="T5" fmla="*/ 253 h 1699"/>
                <a:gd name="T6" fmla="*/ 604 w 1747"/>
                <a:gd name="T7" fmla="*/ 142 h 1699"/>
                <a:gd name="T8" fmla="*/ 540 w 1747"/>
                <a:gd name="T9" fmla="*/ 158 h 1699"/>
                <a:gd name="T10" fmla="*/ 626 w 1747"/>
                <a:gd name="T11" fmla="*/ 116 h 1699"/>
                <a:gd name="T12" fmla="*/ 640 w 1747"/>
                <a:gd name="T13" fmla="*/ 586 h 1699"/>
                <a:gd name="T14" fmla="*/ 602 w 1747"/>
                <a:gd name="T15" fmla="*/ 624 h 1699"/>
                <a:gd name="T16" fmla="*/ 88 w 1747"/>
                <a:gd name="T17" fmla="*/ 582 h 1699"/>
                <a:gd name="T18" fmla="*/ 620 w 1747"/>
                <a:gd name="T19" fmla="*/ 851 h 1699"/>
                <a:gd name="T20" fmla="*/ 556 w 1747"/>
                <a:gd name="T21" fmla="*/ 867 h 1699"/>
                <a:gd name="T22" fmla="*/ 640 w 1747"/>
                <a:gd name="T23" fmla="*/ 825 h 1699"/>
                <a:gd name="T24" fmla="*/ 636 w 1747"/>
                <a:gd name="T25" fmla="*/ 1114 h 1699"/>
                <a:gd name="T26" fmla="*/ 580 w 1747"/>
                <a:gd name="T27" fmla="*/ 1590 h 1699"/>
                <a:gd name="T28" fmla="*/ 522 w 1747"/>
                <a:gd name="T29" fmla="*/ 1616 h 1699"/>
                <a:gd name="T30" fmla="*/ 176 w 1747"/>
                <a:gd name="T31" fmla="*/ 1657 h 1699"/>
                <a:gd name="T32" fmla="*/ 136 w 1747"/>
                <a:gd name="T33" fmla="*/ 1681 h 1699"/>
                <a:gd name="T34" fmla="*/ 484 w 1747"/>
                <a:gd name="T35" fmla="*/ 1056 h 1699"/>
                <a:gd name="T36" fmla="*/ 176 w 1747"/>
                <a:gd name="T37" fmla="*/ 1104 h 1699"/>
                <a:gd name="T38" fmla="*/ 1715 w 1747"/>
                <a:gd name="T39" fmla="*/ 1038 h 1699"/>
                <a:gd name="T40" fmla="*/ 1661 w 1747"/>
                <a:gd name="T41" fmla="*/ 1062 h 1699"/>
                <a:gd name="T42" fmla="*/ 1285 w 1747"/>
                <a:gd name="T43" fmla="*/ 1138 h 1699"/>
                <a:gd name="T44" fmla="*/ 1436 w 1747"/>
                <a:gd name="T45" fmla="*/ 1313 h 1699"/>
                <a:gd name="T46" fmla="*/ 1607 w 1747"/>
                <a:gd name="T47" fmla="*/ 1458 h 1699"/>
                <a:gd name="T48" fmla="*/ 1745 w 1747"/>
                <a:gd name="T49" fmla="*/ 1560 h 1699"/>
                <a:gd name="T50" fmla="*/ 1695 w 1747"/>
                <a:gd name="T51" fmla="*/ 1578 h 1699"/>
                <a:gd name="T52" fmla="*/ 1661 w 1747"/>
                <a:gd name="T53" fmla="*/ 1626 h 1699"/>
                <a:gd name="T54" fmla="*/ 1506 w 1747"/>
                <a:gd name="T55" fmla="*/ 1498 h 1699"/>
                <a:gd name="T56" fmla="*/ 1356 w 1747"/>
                <a:gd name="T57" fmla="*/ 1333 h 1699"/>
                <a:gd name="T58" fmla="*/ 1229 w 1747"/>
                <a:gd name="T59" fmla="*/ 1140 h 1699"/>
                <a:gd name="T60" fmla="*/ 1199 w 1747"/>
                <a:gd name="T61" fmla="*/ 1675 h 1699"/>
                <a:gd name="T62" fmla="*/ 1123 w 1747"/>
                <a:gd name="T63" fmla="*/ 1699 h 1699"/>
                <a:gd name="T64" fmla="*/ 1054 w 1747"/>
                <a:gd name="T65" fmla="*/ 1229 h 1699"/>
                <a:gd name="T66" fmla="*/ 910 w 1747"/>
                <a:gd name="T67" fmla="*/ 1402 h 1699"/>
                <a:gd name="T68" fmla="*/ 735 w 1747"/>
                <a:gd name="T69" fmla="*/ 1552 h 1699"/>
                <a:gd name="T70" fmla="*/ 596 w 1747"/>
                <a:gd name="T71" fmla="*/ 1600 h 1699"/>
                <a:gd name="T72" fmla="*/ 769 w 1747"/>
                <a:gd name="T73" fmla="*/ 1452 h 1699"/>
                <a:gd name="T74" fmla="*/ 916 w 1747"/>
                <a:gd name="T75" fmla="*/ 1285 h 1699"/>
                <a:gd name="T76" fmla="*/ 1032 w 1747"/>
                <a:gd name="T77" fmla="*/ 1100 h 1699"/>
                <a:gd name="T78" fmla="*/ 1123 w 1747"/>
                <a:gd name="T79" fmla="*/ 791 h 1699"/>
                <a:gd name="T80" fmla="*/ 910 w 1747"/>
                <a:gd name="T81" fmla="*/ 865 h 1699"/>
                <a:gd name="T82" fmla="*/ 835 w 1747"/>
                <a:gd name="T83" fmla="*/ 889 h 1699"/>
                <a:gd name="T84" fmla="*/ 835 w 1747"/>
                <a:gd name="T85" fmla="*/ 0 h 1699"/>
                <a:gd name="T86" fmla="*/ 986 w 1747"/>
                <a:gd name="T87" fmla="*/ 40 h 1699"/>
                <a:gd name="T88" fmla="*/ 916 w 1747"/>
                <a:gd name="T89" fmla="*/ 60 h 1699"/>
                <a:gd name="T90" fmla="*/ 1585 w 1747"/>
                <a:gd name="T91" fmla="*/ 14 h 1699"/>
                <a:gd name="T92" fmla="*/ 1558 w 1747"/>
                <a:gd name="T93" fmla="*/ 50 h 1699"/>
                <a:gd name="T94" fmla="*/ 1522 w 1747"/>
                <a:gd name="T95" fmla="*/ 233 h 1699"/>
                <a:gd name="T96" fmla="*/ 1705 w 1747"/>
                <a:gd name="T97" fmla="*/ 259 h 1699"/>
                <a:gd name="T98" fmla="*/ 1651 w 1747"/>
                <a:gd name="T99" fmla="*/ 281 h 1699"/>
                <a:gd name="T100" fmla="*/ 1506 w 1747"/>
                <a:gd name="T101" fmla="*/ 831 h 1699"/>
                <a:gd name="T102" fmla="*/ 1468 w 1747"/>
                <a:gd name="T103" fmla="*/ 857 h 1699"/>
                <a:gd name="T104" fmla="*/ 1207 w 1747"/>
                <a:gd name="T105" fmla="*/ 797 h 1699"/>
                <a:gd name="T106" fmla="*/ 1424 w 1747"/>
                <a:gd name="T107" fmla="*/ 281 h 1699"/>
                <a:gd name="T108" fmla="*/ 916 w 1747"/>
                <a:gd name="T109" fmla="*/ 743 h 1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47" h="1699">
                  <a:moveTo>
                    <a:pt x="594" y="253"/>
                  </a:moveTo>
                  <a:lnTo>
                    <a:pt x="733" y="351"/>
                  </a:lnTo>
                  <a:lnTo>
                    <a:pt x="733" y="351"/>
                  </a:lnTo>
                  <a:lnTo>
                    <a:pt x="727" y="361"/>
                  </a:lnTo>
                  <a:lnTo>
                    <a:pt x="719" y="369"/>
                  </a:lnTo>
                  <a:lnTo>
                    <a:pt x="711" y="377"/>
                  </a:lnTo>
                  <a:lnTo>
                    <a:pt x="703" y="383"/>
                  </a:lnTo>
                  <a:lnTo>
                    <a:pt x="691" y="387"/>
                  </a:lnTo>
                  <a:lnTo>
                    <a:pt x="679" y="391"/>
                  </a:lnTo>
                  <a:lnTo>
                    <a:pt x="665" y="393"/>
                  </a:lnTo>
                  <a:lnTo>
                    <a:pt x="648" y="393"/>
                  </a:lnTo>
                  <a:lnTo>
                    <a:pt x="14" y="393"/>
                  </a:lnTo>
                  <a:lnTo>
                    <a:pt x="0" y="345"/>
                  </a:lnTo>
                  <a:lnTo>
                    <a:pt x="524" y="345"/>
                  </a:lnTo>
                  <a:lnTo>
                    <a:pt x="594" y="253"/>
                  </a:lnTo>
                  <a:close/>
                  <a:moveTo>
                    <a:pt x="626" y="116"/>
                  </a:moveTo>
                  <a:lnTo>
                    <a:pt x="626" y="116"/>
                  </a:lnTo>
                  <a:lnTo>
                    <a:pt x="620" y="126"/>
                  </a:lnTo>
                  <a:lnTo>
                    <a:pt x="612" y="134"/>
                  </a:lnTo>
                  <a:lnTo>
                    <a:pt x="604" y="142"/>
                  </a:lnTo>
                  <a:lnTo>
                    <a:pt x="596" y="148"/>
                  </a:lnTo>
                  <a:lnTo>
                    <a:pt x="584" y="152"/>
                  </a:lnTo>
                  <a:lnTo>
                    <a:pt x="572" y="156"/>
                  </a:lnTo>
                  <a:lnTo>
                    <a:pt x="558" y="158"/>
                  </a:lnTo>
                  <a:lnTo>
                    <a:pt x="540" y="158"/>
                  </a:lnTo>
                  <a:lnTo>
                    <a:pt x="92" y="158"/>
                  </a:lnTo>
                  <a:lnTo>
                    <a:pt x="78" y="110"/>
                  </a:lnTo>
                  <a:lnTo>
                    <a:pt x="418" y="110"/>
                  </a:lnTo>
                  <a:lnTo>
                    <a:pt x="488" y="22"/>
                  </a:lnTo>
                  <a:lnTo>
                    <a:pt x="626" y="116"/>
                  </a:lnTo>
                  <a:close/>
                  <a:moveTo>
                    <a:pt x="88" y="582"/>
                  </a:moveTo>
                  <a:lnTo>
                    <a:pt x="452" y="582"/>
                  </a:lnTo>
                  <a:lnTo>
                    <a:pt x="516" y="502"/>
                  </a:lnTo>
                  <a:lnTo>
                    <a:pt x="640" y="586"/>
                  </a:lnTo>
                  <a:lnTo>
                    <a:pt x="640" y="586"/>
                  </a:lnTo>
                  <a:lnTo>
                    <a:pt x="634" y="598"/>
                  </a:lnTo>
                  <a:lnTo>
                    <a:pt x="628" y="606"/>
                  </a:lnTo>
                  <a:lnTo>
                    <a:pt x="620" y="614"/>
                  </a:lnTo>
                  <a:lnTo>
                    <a:pt x="612" y="620"/>
                  </a:lnTo>
                  <a:lnTo>
                    <a:pt x="602" y="624"/>
                  </a:lnTo>
                  <a:lnTo>
                    <a:pt x="588" y="628"/>
                  </a:lnTo>
                  <a:lnTo>
                    <a:pt x="574" y="628"/>
                  </a:lnTo>
                  <a:lnTo>
                    <a:pt x="556" y="630"/>
                  </a:lnTo>
                  <a:lnTo>
                    <a:pt x="100" y="630"/>
                  </a:lnTo>
                  <a:lnTo>
                    <a:pt x="88" y="582"/>
                  </a:lnTo>
                  <a:close/>
                  <a:moveTo>
                    <a:pt x="640" y="825"/>
                  </a:moveTo>
                  <a:lnTo>
                    <a:pt x="640" y="825"/>
                  </a:lnTo>
                  <a:lnTo>
                    <a:pt x="634" y="835"/>
                  </a:lnTo>
                  <a:lnTo>
                    <a:pt x="628" y="845"/>
                  </a:lnTo>
                  <a:lnTo>
                    <a:pt x="620" y="851"/>
                  </a:lnTo>
                  <a:lnTo>
                    <a:pt x="612" y="857"/>
                  </a:lnTo>
                  <a:lnTo>
                    <a:pt x="602" y="863"/>
                  </a:lnTo>
                  <a:lnTo>
                    <a:pt x="588" y="865"/>
                  </a:lnTo>
                  <a:lnTo>
                    <a:pt x="574" y="867"/>
                  </a:lnTo>
                  <a:lnTo>
                    <a:pt x="556" y="867"/>
                  </a:lnTo>
                  <a:lnTo>
                    <a:pt x="100" y="867"/>
                  </a:lnTo>
                  <a:lnTo>
                    <a:pt x="88" y="819"/>
                  </a:lnTo>
                  <a:lnTo>
                    <a:pt x="452" y="819"/>
                  </a:lnTo>
                  <a:lnTo>
                    <a:pt x="516" y="739"/>
                  </a:lnTo>
                  <a:lnTo>
                    <a:pt x="640" y="825"/>
                  </a:lnTo>
                  <a:close/>
                  <a:moveTo>
                    <a:pt x="530" y="994"/>
                  </a:moveTo>
                  <a:lnTo>
                    <a:pt x="667" y="1094"/>
                  </a:lnTo>
                  <a:lnTo>
                    <a:pt x="667" y="1094"/>
                  </a:lnTo>
                  <a:lnTo>
                    <a:pt x="655" y="1104"/>
                  </a:lnTo>
                  <a:lnTo>
                    <a:pt x="636" y="1114"/>
                  </a:lnTo>
                  <a:lnTo>
                    <a:pt x="614" y="1124"/>
                  </a:lnTo>
                  <a:lnTo>
                    <a:pt x="586" y="1130"/>
                  </a:lnTo>
                  <a:lnTo>
                    <a:pt x="586" y="1584"/>
                  </a:lnTo>
                  <a:lnTo>
                    <a:pt x="586" y="1584"/>
                  </a:lnTo>
                  <a:lnTo>
                    <a:pt x="580" y="1590"/>
                  </a:lnTo>
                  <a:lnTo>
                    <a:pt x="574" y="1596"/>
                  </a:lnTo>
                  <a:lnTo>
                    <a:pt x="564" y="1602"/>
                  </a:lnTo>
                  <a:lnTo>
                    <a:pt x="552" y="1608"/>
                  </a:lnTo>
                  <a:lnTo>
                    <a:pt x="538" y="1612"/>
                  </a:lnTo>
                  <a:lnTo>
                    <a:pt x="522" y="1616"/>
                  </a:lnTo>
                  <a:lnTo>
                    <a:pt x="504" y="1616"/>
                  </a:lnTo>
                  <a:lnTo>
                    <a:pt x="504" y="1514"/>
                  </a:lnTo>
                  <a:lnTo>
                    <a:pt x="176" y="1514"/>
                  </a:lnTo>
                  <a:lnTo>
                    <a:pt x="176" y="1657"/>
                  </a:lnTo>
                  <a:lnTo>
                    <a:pt x="176" y="1657"/>
                  </a:lnTo>
                  <a:lnTo>
                    <a:pt x="174" y="1661"/>
                  </a:lnTo>
                  <a:lnTo>
                    <a:pt x="168" y="1667"/>
                  </a:lnTo>
                  <a:lnTo>
                    <a:pt x="162" y="1671"/>
                  </a:lnTo>
                  <a:lnTo>
                    <a:pt x="150" y="1677"/>
                  </a:lnTo>
                  <a:lnTo>
                    <a:pt x="136" y="1681"/>
                  </a:lnTo>
                  <a:lnTo>
                    <a:pt x="116" y="1685"/>
                  </a:lnTo>
                  <a:lnTo>
                    <a:pt x="94" y="1687"/>
                  </a:lnTo>
                  <a:lnTo>
                    <a:pt x="94" y="1010"/>
                  </a:lnTo>
                  <a:lnTo>
                    <a:pt x="185" y="1056"/>
                  </a:lnTo>
                  <a:lnTo>
                    <a:pt x="484" y="1056"/>
                  </a:lnTo>
                  <a:lnTo>
                    <a:pt x="530" y="994"/>
                  </a:lnTo>
                  <a:close/>
                  <a:moveTo>
                    <a:pt x="176" y="1466"/>
                  </a:moveTo>
                  <a:lnTo>
                    <a:pt x="504" y="1466"/>
                  </a:lnTo>
                  <a:lnTo>
                    <a:pt x="504" y="1104"/>
                  </a:lnTo>
                  <a:lnTo>
                    <a:pt x="176" y="1104"/>
                  </a:lnTo>
                  <a:lnTo>
                    <a:pt x="176" y="1466"/>
                  </a:lnTo>
                  <a:close/>
                  <a:moveTo>
                    <a:pt x="1729" y="1020"/>
                  </a:moveTo>
                  <a:lnTo>
                    <a:pt x="1729" y="1020"/>
                  </a:lnTo>
                  <a:lnTo>
                    <a:pt x="1723" y="1030"/>
                  </a:lnTo>
                  <a:lnTo>
                    <a:pt x="1715" y="1038"/>
                  </a:lnTo>
                  <a:lnTo>
                    <a:pt x="1709" y="1046"/>
                  </a:lnTo>
                  <a:lnTo>
                    <a:pt x="1699" y="1052"/>
                  </a:lnTo>
                  <a:lnTo>
                    <a:pt x="1689" y="1056"/>
                  </a:lnTo>
                  <a:lnTo>
                    <a:pt x="1675" y="1060"/>
                  </a:lnTo>
                  <a:lnTo>
                    <a:pt x="1661" y="1062"/>
                  </a:lnTo>
                  <a:lnTo>
                    <a:pt x="1643" y="1062"/>
                  </a:lnTo>
                  <a:lnTo>
                    <a:pt x="1235" y="1062"/>
                  </a:lnTo>
                  <a:lnTo>
                    <a:pt x="1235" y="1062"/>
                  </a:lnTo>
                  <a:lnTo>
                    <a:pt x="1259" y="1100"/>
                  </a:lnTo>
                  <a:lnTo>
                    <a:pt x="1285" y="1138"/>
                  </a:lnTo>
                  <a:lnTo>
                    <a:pt x="1313" y="1175"/>
                  </a:lnTo>
                  <a:lnTo>
                    <a:pt x="1341" y="1211"/>
                  </a:lnTo>
                  <a:lnTo>
                    <a:pt x="1372" y="1247"/>
                  </a:lnTo>
                  <a:lnTo>
                    <a:pt x="1402" y="1281"/>
                  </a:lnTo>
                  <a:lnTo>
                    <a:pt x="1436" y="1313"/>
                  </a:lnTo>
                  <a:lnTo>
                    <a:pt x="1470" y="1345"/>
                  </a:lnTo>
                  <a:lnTo>
                    <a:pt x="1504" y="1377"/>
                  </a:lnTo>
                  <a:lnTo>
                    <a:pt x="1538" y="1404"/>
                  </a:lnTo>
                  <a:lnTo>
                    <a:pt x="1573" y="1432"/>
                  </a:lnTo>
                  <a:lnTo>
                    <a:pt x="1607" y="1458"/>
                  </a:lnTo>
                  <a:lnTo>
                    <a:pt x="1643" y="1482"/>
                  </a:lnTo>
                  <a:lnTo>
                    <a:pt x="1679" y="1504"/>
                  </a:lnTo>
                  <a:lnTo>
                    <a:pt x="1713" y="1524"/>
                  </a:lnTo>
                  <a:lnTo>
                    <a:pt x="1747" y="1542"/>
                  </a:lnTo>
                  <a:lnTo>
                    <a:pt x="1745" y="1560"/>
                  </a:lnTo>
                  <a:lnTo>
                    <a:pt x="1745" y="1560"/>
                  </a:lnTo>
                  <a:lnTo>
                    <a:pt x="1731" y="1562"/>
                  </a:lnTo>
                  <a:lnTo>
                    <a:pt x="1719" y="1566"/>
                  </a:lnTo>
                  <a:lnTo>
                    <a:pt x="1707" y="1572"/>
                  </a:lnTo>
                  <a:lnTo>
                    <a:pt x="1695" y="1578"/>
                  </a:lnTo>
                  <a:lnTo>
                    <a:pt x="1685" y="1588"/>
                  </a:lnTo>
                  <a:lnTo>
                    <a:pt x="1675" y="1598"/>
                  </a:lnTo>
                  <a:lnTo>
                    <a:pt x="1667" y="1612"/>
                  </a:lnTo>
                  <a:lnTo>
                    <a:pt x="1661" y="1626"/>
                  </a:lnTo>
                  <a:lnTo>
                    <a:pt x="1661" y="1626"/>
                  </a:lnTo>
                  <a:lnTo>
                    <a:pt x="1631" y="1604"/>
                  </a:lnTo>
                  <a:lnTo>
                    <a:pt x="1599" y="1580"/>
                  </a:lnTo>
                  <a:lnTo>
                    <a:pt x="1568" y="1554"/>
                  </a:lnTo>
                  <a:lnTo>
                    <a:pt x="1538" y="1526"/>
                  </a:lnTo>
                  <a:lnTo>
                    <a:pt x="1506" y="1498"/>
                  </a:lnTo>
                  <a:lnTo>
                    <a:pt x="1474" y="1468"/>
                  </a:lnTo>
                  <a:lnTo>
                    <a:pt x="1444" y="1436"/>
                  </a:lnTo>
                  <a:lnTo>
                    <a:pt x="1414" y="1402"/>
                  </a:lnTo>
                  <a:lnTo>
                    <a:pt x="1384" y="1369"/>
                  </a:lnTo>
                  <a:lnTo>
                    <a:pt x="1356" y="1333"/>
                  </a:lnTo>
                  <a:lnTo>
                    <a:pt x="1329" y="1297"/>
                  </a:lnTo>
                  <a:lnTo>
                    <a:pt x="1303" y="1259"/>
                  </a:lnTo>
                  <a:lnTo>
                    <a:pt x="1277" y="1219"/>
                  </a:lnTo>
                  <a:lnTo>
                    <a:pt x="1251" y="1179"/>
                  </a:lnTo>
                  <a:lnTo>
                    <a:pt x="1229" y="1140"/>
                  </a:lnTo>
                  <a:lnTo>
                    <a:pt x="1207" y="1098"/>
                  </a:lnTo>
                  <a:lnTo>
                    <a:pt x="1207" y="1661"/>
                  </a:lnTo>
                  <a:lnTo>
                    <a:pt x="1207" y="1661"/>
                  </a:lnTo>
                  <a:lnTo>
                    <a:pt x="1205" y="1669"/>
                  </a:lnTo>
                  <a:lnTo>
                    <a:pt x="1199" y="1675"/>
                  </a:lnTo>
                  <a:lnTo>
                    <a:pt x="1193" y="1681"/>
                  </a:lnTo>
                  <a:lnTo>
                    <a:pt x="1181" y="1689"/>
                  </a:lnTo>
                  <a:lnTo>
                    <a:pt x="1167" y="1693"/>
                  </a:lnTo>
                  <a:lnTo>
                    <a:pt x="1147" y="1697"/>
                  </a:lnTo>
                  <a:lnTo>
                    <a:pt x="1123" y="1699"/>
                  </a:lnTo>
                  <a:lnTo>
                    <a:pt x="1123" y="1116"/>
                  </a:lnTo>
                  <a:lnTo>
                    <a:pt x="1123" y="1116"/>
                  </a:lnTo>
                  <a:lnTo>
                    <a:pt x="1102" y="1154"/>
                  </a:lnTo>
                  <a:lnTo>
                    <a:pt x="1078" y="1191"/>
                  </a:lnTo>
                  <a:lnTo>
                    <a:pt x="1054" y="1229"/>
                  </a:lnTo>
                  <a:lnTo>
                    <a:pt x="1028" y="1265"/>
                  </a:lnTo>
                  <a:lnTo>
                    <a:pt x="1000" y="1301"/>
                  </a:lnTo>
                  <a:lnTo>
                    <a:pt x="970" y="1335"/>
                  </a:lnTo>
                  <a:lnTo>
                    <a:pt x="940" y="1369"/>
                  </a:lnTo>
                  <a:lnTo>
                    <a:pt x="910" y="1402"/>
                  </a:lnTo>
                  <a:lnTo>
                    <a:pt x="877" y="1434"/>
                  </a:lnTo>
                  <a:lnTo>
                    <a:pt x="843" y="1464"/>
                  </a:lnTo>
                  <a:lnTo>
                    <a:pt x="809" y="1496"/>
                  </a:lnTo>
                  <a:lnTo>
                    <a:pt x="773" y="1524"/>
                  </a:lnTo>
                  <a:lnTo>
                    <a:pt x="735" y="1552"/>
                  </a:lnTo>
                  <a:lnTo>
                    <a:pt x="697" y="1580"/>
                  </a:lnTo>
                  <a:lnTo>
                    <a:pt x="657" y="1606"/>
                  </a:lnTo>
                  <a:lnTo>
                    <a:pt x="618" y="1632"/>
                  </a:lnTo>
                  <a:lnTo>
                    <a:pt x="596" y="1600"/>
                  </a:lnTo>
                  <a:lnTo>
                    <a:pt x="596" y="1600"/>
                  </a:lnTo>
                  <a:lnTo>
                    <a:pt x="632" y="1572"/>
                  </a:lnTo>
                  <a:lnTo>
                    <a:pt x="667" y="1544"/>
                  </a:lnTo>
                  <a:lnTo>
                    <a:pt x="703" y="1514"/>
                  </a:lnTo>
                  <a:lnTo>
                    <a:pt x="737" y="1484"/>
                  </a:lnTo>
                  <a:lnTo>
                    <a:pt x="769" y="1452"/>
                  </a:lnTo>
                  <a:lnTo>
                    <a:pt x="801" y="1420"/>
                  </a:lnTo>
                  <a:lnTo>
                    <a:pt x="831" y="1389"/>
                  </a:lnTo>
                  <a:lnTo>
                    <a:pt x="861" y="1355"/>
                  </a:lnTo>
                  <a:lnTo>
                    <a:pt x="888" y="1319"/>
                  </a:lnTo>
                  <a:lnTo>
                    <a:pt x="916" y="1285"/>
                  </a:lnTo>
                  <a:lnTo>
                    <a:pt x="942" y="1249"/>
                  </a:lnTo>
                  <a:lnTo>
                    <a:pt x="966" y="1211"/>
                  </a:lnTo>
                  <a:lnTo>
                    <a:pt x="990" y="1175"/>
                  </a:lnTo>
                  <a:lnTo>
                    <a:pt x="1012" y="1138"/>
                  </a:lnTo>
                  <a:lnTo>
                    <a:pt x="1032" y="1100"/>
                  </a:lnTo>
                  <a:lnTo>
                    <a:pt x="1052" y="1062"/>
                  </a:lnTo>
                  <a:lnTo>
                    <a:pt x="663" y="1062"/>
                  </a:lnTo>
                  <a:lnTo>
                    <a:pt x="651" y="1014"/>
                  </a:lnTo>
                  <a:lnTo>
                    <a:pt x="1123" y="1014"/>
                  </a:lnTo>
                  <a:lnTo>
                    <a:pt x="1123" y="791"/>
                  </a:lnTo>
                  <a:lnTo>
                    <a:pt x="916" y="791"/>
                  </a:lnTo>
                  <a:lnTo>
                    <a:pt x="916" y="853"/>
                  </a:lnTo>
                  <a:lnTo>
                    <a:pt x="916" y="853"/>
                  </a:lnTo>
                  <a:lnTo>
                    <a:pt x="914" y="861"/>
                  </a:lnTo>
                  <a:lnTo>
                    <a:pt x="910" y="865"/>
                  </a:lnTo>
                  <a:lnTo>
                    <a:pt x="902" y="873"/>
                  </a:lnTo>
                  <a:lnTo>
                    <a:pt x="892" y="879"/>
                  </a:lnTo>
                  <a:lnTo>
                    <a:pt x="877" y="883"/>
                  </a:lnTo>
                  <a:lnTo>
                    <a:pt x="859" y="887"/>
                  </a:lnTo>
                  <a:lnTo>
                    <a:pt x="835" y="889"/>
                  </a:lnTo>
                  <a:lnTo>
                    <a:pt x="835" y="281"/>
                  </a:lnTo>
                  <a:lnTo>
                    <a:pt x="691" y="281"/>
                  </a:lnTo>
                  <a:lnTo>
                    <a:pt x="679" y="233"/>
                  </a:lnTo>
                  <a:lnTo>
                    <a:pt x="835" y="233"/>
                  </a:lnTo>
                  <a:lnTo>
                    <a:pt x="835" y="0"/>
                  </a:lnTo>
                  <a:lnTo>
                    <a:pt x="996" y="14"/>
                  </a:lnTo>
                  <a:lnTo>
                    <a:pt x="996" y="14"/>
                  </a:lnTo>
                  <a:lnTo>
                    <a:pt x="994" y="24"/>
                  </a:lnTo>
                  <a:lnTo>
                    <a:pt x="992" y="32"/>
                  </a:lnTo>
                  <a:lnTo>
                    <a:pt x="986" y="40"/>
                  </a:lnTo>
                  <a:lnTo>
                    <a:pt x="978" y="46"/>
                  </a:lnTo>
                  <a:lnTo>
                    <a:pt x="968" y="50"/>
                  </a:lnTo>
                  <a:lnTo>
                    <a:pt x="954" y="54"/>
                  </a:lnTo>
                  <a:lnTo>
                    <a:pt x="938" y="58"/>
                  </a:lnTo>
                  <a:lnTo>
                    <a:pt x="916" y="60"/>
                  </a:lnTo>
                  <a:lnTo>
                    <a:pt x="916" y="233"/>
                  </a:lnTo>
                  <a:lnTo>
                    <a:pt x="1424" y="233"/>
                  </a:lnTo>
                  <a:lnTo>
                    <a:pt x="1424" y="0"/>
                  </a:lnTo>
                  <a:lnTo>
                    <a:pt x="1585" y="14"/>
                  </a:lnTo>
                  <a:lnTo>
                    <a:pt x="1585" y="14"/>
                  </a:lnTo>
                  <a:lnTo>
                    <a:pt x="1583" y="24"/>
                  </a:lnTo>
                  <a:lnTo>
                    <a:pt x="1581" y="32"/>
                  </a:lnTo>
                  <a:lnTo>
                    <a:pt x="1575" y="40"/>
                  </a:lnTo>
                  <a:lnTo>
                    <a:pt x="1568" y="46"/>
                  </a:lnTo>
                  <a:lnTo>
                    <a:pt x="1558" y="50"/>
                  </a:lnTo>
                  <a:lnTo>
                    <a:pt x="1544" y="54"/>
                  </a:lnTo>
                  <a:lnTo>
                    <a:pt x="1528" y="58"/>
                  </a:lnTo>
                  <a:lnTo>
                    <a:pt x="1506" y="60"/>
                  </a:lnTo>
                  <a:lnTo>
                    <a:pt x="1506" y="233"/>
                  </a:lnTo>
                  <a:lnTo>
                    <a:pt x="1522" y="233"/>
                  </a:lnTo>
                  <a:lnTo>
                    <a:pt x="1587" y="148"/>
                  </a:lnTo>
                  <a:lnTo>
                    <a:pt x="1717" y="239"/>
                  </a:lnTo>
                  <a:lnTo>
                    <a:pt x="1717" y="239"/>
                  </a:lnTo>
                  <a:lnTo>
                    <a:pt x="1711" y="249"/>
                  </a:lnTo>
                  <a:lnTo>
                    <a:pt x="1705" y="259"/>
                  </a:lnTo>
                  <a:lnTo>
                    <a:pt x="1697" y="265"/>
                  </a:lnTo>
                  <a:lnTo>
                    <a:pt x="1689" y="271"/>
                  </a:lnTo>
                  <a:lnTo>
                    <a:pt x="1679" y="277"/>
                  </a:lnTo>
                  <a:lnTo>
                    <a:pt x="1665" y="279"/>
                  </a:lnTo>
                  <a:lnTo>
                    <a:pt x="1651" y="281"/>
                  </a:lnTo>
                  <a:lnTo>
                    <a:pt x="1633" y="281"/>
                  </a:lnTo>
                  <a:lnTo>
                    <a:pt x="1506" y="281"/>
                  </a:lnTo>
                  <a:lnTo>
                    <a:pt x="1506" y="827"/>
                  </a:lnTo>
                  <a:lnTo>
                    <a:pt x="1506" y="827"/>
                  </a:lnTo>
                  <a:lnTo>
                    <a:pt x="1506" y="831"/>
                  </a:lnTo>
                  <a:lnTo>
                    <a:pt x="1504" y="835"/>
                  </a:lnTo>
                  <a:lnTo>
                    <a:pt x="1500" y="841"/>
                  </a:lnTo>
                  <a:lnTo>
                    <a:pt x="1492" y="847"/>
                  </a:lnTo>
                  <a:lnTo>
                    <a:pt x="1482" y="853"/>
                  </a:lnTo>
                  <a:lnTo>
                    <a:pt x="1468" y="857"/>
                  </a:lnTo>
                  <a:lnTo>
                    <a:pt x="1448" y="861"/>
                  </a:lnTo>
                  <a:lnTo>
                    <a:pt x="1424" y="863"/>
                  </a:lnTo>
                  <a:lnTo>
                    <a:pt x="1424" y="791"/>
                  </a:lnTo>
                  <a:lnTo>
                    <a:pt x="1241" y="791"/>
                  </a:lnTo>
                  <a:lnTo>
                    <a:pt x="1207" y="797"/>
                  </a:lnTo>
                  <a:lnTo>
                    <a:pt x="1207" y="1014"/>
                  </a:lnTo>
                  <a:lnTo>
                    <a:pt x="1510" y="1014"/>
                  </a:lnTo>
                  <a:lnTo>
                    <a:pt x="1583" y="919"/>
                  </a:lnTo>
                  <a:lnTo>
                    <a:pt x="1729" y="1020"/>
                  </a:lnTo>
                  <a:close/>
                  <a:moveTo>
                    <a:pt x="1424" y="281"/>
                  </a:moveTo>
                  <a:lnTo>
                    <a:pt x="916" y="281"/>
                  </a:lnTo>
                  <a:lnTo>
                    <a:pt x="916" y="486"/>
                  </a:lnTo>
                  <a:lnTo>
                    <a:pt x="1424" y="486"/>
                  </a:lnTo>
                  <a:lnTo>
                    <a:pt x="1424" y="281"/>
                  </a:lnTo>
                  <a:close/>
                  <a:moveTo>
                    <a:pt x="916" y="743"/>
                  </a:moveTo>
                  <a:lnTo>
                    <a:pt x="1424" y="743"/>
                  </a:lnTo>
                  <a:lnTo>
                    <a:pt x="1424" y="534"/>
                  </a:lnTo>
                  <a:lnTo>
                    <a:pt x="916" y="534"/>
                  </a:lnTo>
                  <a:lnTo>
                    <a:pt x="916" y="743"/>
                  </a:lnTo>
                  <a:close/>
                </a:path>
              </a:pathLst>
            </a:custGeom>
            <a:solidFill>
              <a:srgbClr val="F6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78BFEB48-F88F-4784-BD3C-78FF225B18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4575" y="3027443"/>
            <a:ext cx="10212769" cy="1108916"/>
          </a:xfrm>
          <a:prstGeom prst="rect">
            <a:avLst/>
          </a:prstGeom>
        </p:spPr>
        <p:txBody>
          <a:bodyPr wrap="none" lIns="0" tIns="0" rIns="0" bIns="0" anchor="b"/>
          <a:lstStyle>
            <a:lvl1pPr algn="l">
              <a:defRPr sz="2903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全体タイトル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F6A30A-9FD2-430F-8C5E-9E46069E67A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59783" y="4267999"/>
            <a:ext cx="10212769" cy="430297"/>
          </a:xfrm>
          <a:prstGeom prst="rect">
            <a:avLst/>
          </a:prstGeom>
        </p:spPr>
        <p:txBody>
          <a:bodyPr wrap="none" lIns="0" tIns="0" rIns="0" bIns="0"/>
          <a:lstStyle>
            <a:lvl1pPr marL="0" indent="0" algn="l">
              <a:buNone/>
              <a:defRPr sz="1633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14758" indent="0" algn="ctr">
              <a:buNone/>
              <a:defRPr sz="1814"/>
            </a:lvl2pPr>
            <a:lvl3pPr marL="829514" indent="0" algn="ctr">
              <a:buNone/>
              <a:defRPr sz="1633"/>
            </a:lvl3pPr>
            <a:lvl4pPr marL="1244271" indent="0" algn="ctr">
              <a:buNone/>
              <a:defRPr sz="1452"/>
            </a:lvl4pPr>
            <a:lvl5pPr marL="1659026" indent="0" algn="ctr">
              <a:buNone/>
              <a:defRPr sz="1452"/>
            </a:lvl5pPr>
            <a:lvl6pPr marL="2073783" indent="0" algn="ctr">
              <a:buNone/>
              <a:defRPr sz="1452"/>
            </a:lvl6pPr>
            <a:lvl7pPr marL="2488541" indent="0" algn="ctr">
              <a:buNone/>
              <a:defRPr sz="1452"/>
            </a:lvl7pPr>
            <a:lvl8pPr marL="2903297" indent="0" algn="ctr">
              <a:buNone/>
              <a:defRPr sz="1452"/>
            </a:lvl8pPr>
            <a:lvl9pPr marL="3318054" indent="0" algn="ctr">
              <a:buNone/>
              <a:defRPr sz="1452"/>
            </a:lvl9pPr>
          </a:lstStyle>
          <a:p>
            <a:r>
              <a:rPr kumimoji="1" lang="ja-JP" altLang="en-US"/>
              <a:t>副題</a:t>
            </a:r>
          </a:p>
        </p:txBody>
      </p:sp>
      <p:sp>
        <p:nvSpPr>
          <p:cNvPr id="7" name="Line 100">
            <a:extLst>
              <a:ext uri="{FF2B5EF4-FFF2-40B4-BE49-F238E27FC236}">
                <a16:creationId xmlns:a16="http://schemas.microsoft.com/office/drawing/2014/main" id="{1ED5C20B-5D0A-4377-A49F-69AA07551F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4581" y="4818745"/>
            <a:ext cx="11157445" cy="0"/>
          </a:xfrm>
          <a:prstGeom prst="line">
            <a:avLst/>
          </a:prstGeom>
          <a:noFill/>
          <a:ln w="50800">
            <a:solidFill>
              <a:srgbClr val="00713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endParaRPr lang="ja-JP" altLang="en-US" sz="150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BA24C6B-A7B0-4C18-B248-A2731CDE3496}"/>
              </a:ext>
            </a:extLst>
          </p:cNvPr>
          <p:cNvGrpSpPr/>
          <p:nvPr/>
        </p:nvGrpSpPr>
        <p:grpSpPr>
          <a:xfrm>
            <a:off x="1448377" y="7925729"/>
            <a:ext cx="1929268" cy="217750"/>
            <a:chOff x="1209675" y="6240463"/>
            <a:chExt cx="1611312" cy="171450"/>
          </a:xfrm>
        </p:grpSpPr>
        <p:sp>
          <p:nvSpPr>
            <p:cNvPr id="17" name="Freeform 109">
              <a:extLst>
                <a:ext uri="{FF2B5EF4-FFF2-40B4-BE49-F238E27FC236}">
                  <a16:creationId xmlns:a16="http://schemas.microsoft.com/office/drawing/2014/main" id="{E95BE12A-C588-4C47-AB36-0ECC8F17DE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3313" y="6253163"/>
              <a:ext cx="96837" cy="152400"/>
            </a:xfrm>
            <a:custGeom>
              <a:avLst/>
              <a:gdLst>
                <a:gd name="T0" fmla="*/ 0 w 61"/>
                <a:gd name="T1" fmla="*/ 0 h 96"/>
                <a:gd name="T2" fmla="*/ 25 w 61"/>
                <a:gd name="T3" fmla="*/ 0 h 96"/>
                <a:gd name="T4" fmla="*/ 25 w 61"/>
                <a:gd name="T5" fmla="*/ 0 h 96"/>
                <a:gd name="T6" fmla="*/ 39 w 61"/>
                <a:gd name="T7" fmla="*/ 2 h 96"/>
                <a:gd name="T8" fmla="*/ 45 w 61"/>
                <a:gd name="T9" fmla="*/ 4 h 96"/>
                <a:gd name="T10" fmla="*/ 51 w 61"/>
                <a:gd name="T11" fmla="*/ 6 h 96"/>
                <a:gd name="T12" fmla="*/ 55 w 61"/>
                <a:gd name="T13" fmla="*/ 10 h 96"/>
                <a:gd name="T14" fmla="*/ 59 w 61"/>
                <a:gd name="T15" fmla="*/ 14 h 96"/>
                <a:gd name="T16" fmla="*/ 61 w 61"/>
                <a:gd name="T17" fmla="*/ 22 h 96"/>
                <a:gd name="T18" fmla="*/ 61 w 61"/>
                <a:gd name="T19" fmla="*/ 28 h 96"/>
                <a:gd name="T20" fmla="*/ 61 w 61"/>
                <a:gd name="T21" fmla="*/ 28 h 96"/>
                <a:gd name="T22" fmla="*/ 61 w 61"/>
                <a:gd name="T23" fmla="*/ 36 h 96"/>
                <a:gd name="T24" fmla="*/ 59 w 61"/>
                <a:gd name="T25" fmla="*/ 42 h 96"/>
                <a:gd name="T26" fmla="*/ 55 w 61"/>
                <a:gd name="T27" fmla="*/ 48 h 96"/>
                <a:gd name="T28" fmla="*/ 51 w 61"/>
                <a:gd name="T29" fmla="*/ 52 h 96"/>
                <a:gd name="T30" fmla="*/ 39 w 61"/>
                <a:gd name="T31" fmla="*/ 56 h 96"/>
                <a:gd name="T32" fmla="*/ 27 w 61"/>
                <a:gd name="T33" fmla="*/ 58 h 96"/>
                <a:gd name="T34" fmla="*/ 14 w 61"/>
                <a:gd name="T35" fmla="*/ 58 h 96"/>
                <a:gd name="T36" fmla="*/ 14 w 61"/>
                <a:gd name="T37" fmla="*/ 96 h 96"/>
                <a:gd name="T38" fmla="*/ 0 w 61"/>
                <a:gd name="T39" fmla="*/ 96 h 96"/>
                <a:gd name="T40" fmla="*/ 0 w 61"/>
                <a:gd name="T41" fmla="*/ 0 h 96"/>
                <a:gd name="T42" fmla="*/ 14 w 61"/>
                <a:gd name="T43" fmla="*/ 46 h 96"/>
                <a:gd name="T44" fmla="*/ 27 w 61"/>
                <a:gd name="T45" fmla="*/ 46 h 96"/>
                <a:gd name="T46" fmla="*/ 27 w 61"/>
                <a:gd name="T47" fmla="*/ 46 h 96"/>
                <a:gd name="T48" fmla="*/ 33 w 61"/>
                <a:gd name="T49" fmla="*/ 44 h 96"/>
                <a:gd name="T50" fmla="*/ 39 w 61"/>
                <a:gd name="T51" fmla="*/ 42 h 96"/>
                <a:gd name="T52" fmla="*/ 45 w 61"/>
                <a:gd name="T53" fmla="*/ 36 h 96"/>
                <a:gd name="T54" fmla="*/ 47 w 61"/>
                <a:gd name="T55" fmla="*/ 28 h 96"/>
                <a:gd name="T56" fmla="*/ 47 w 61"/>
                <a:gd name="T57" fmla="*/ 28 h 96"/>
                <a:gd name="T58" fmla="*/ 45 w 61"/>
                <a:gd name="T59" fmla="*/ 24 h 96"/>
                <a:gd name="T60" fmla="*/ 45 w 61"/>
                <a:gd name="T61" fmla="*/ 20 h 96"/>
                <a:gd name="T62" fmla="*/ 39 w 61"/>
                <a:gd name="T63" fmla="*/ 16 h 96"/>
                <a:gd name="T64" fmla="*/ 33 w 61"/>
                <a:gd name="T65" fmla="*/ 12 h 96"/>
                <a:gd name="T66" fmla="*/ 25 w 61"/>
                <a:gd name="T67" fmla="*/ 12 h 96"/>
                <a:gd name="T68" fmla="*/ 14 w 61"/>
                <a:gd name="T69" fmla="*/ 12 h 96"/>
                <a:gd name="T70" fmla="*/ 14 w 61"/>
                <a:gd name="T71" fmla="*/ 4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1" h="96">
                  <a:moveTo>
                    <a:pt x="0" y="0"/>
                  </a:moveTo>
                  <a:lnTo>
                    <a:pt x="25" y="0"/>
                  </a:lnTo>
                  <a:lnTo>
                    <a:pt x="25" y="0"/>
                  </a:lnTo>
                  <a:lnTo>
                    <a:pt x="39" y="2"/>
                  </a:lnTo>
                  <a:lnTo>
                    <a:pt x="45" y="4"/>
                  </a:lnTo>
                  <a:lnTo>
                    <a:pt x="51" y="6"/>
                  </a:lnTo>
                  <a:lnTo>
                    <a:pt x="55" y="10"/>
                  </a:lnTo>
                  <a:lnTo>
                    <a:pt x="59" y="14"/>
                  </a:lnTo>
                  <a:lnTo>
                    <a:pt x="61" y="22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1" y="36"/>
                  </a:lnTo>
                  <a:lnTo>
                    <a:pt x="59" y="42"/>
                  </a:lnTo>
                  <a:lnTo>
                    <a:pt x="55" y="48"/>
                  </a:lnTo>
                  <a:lnTo>
                    <a:pt x="51" y="52"/>
                  </a:lnTo>
                  <a:lnTo>
                    <a:pt x="39" y="56"/>
                  </a:lnTo>
                  <a:lnTo>
                    <a:pt x="27" y="58"/>
                  </a:lnTo>
                  <a:lnTo>
                    <a:pt x="14" y="58"/>
                  </a:lnTo>
                  <a:lnTo>
                    <a:pt x="14" y="96"/>
                  </a:lnTo>
                  <a:lnTo>
                    <a:pt x="0" y="96"/>
                  </a:lnTo>
                  <a:lnTo>
                    <a:pt x="0" y="0"/>
                  </a:lnTo>
                  <a:close/>
                  <a:moveTo>
                    <a:pt x="14" y="46"/>
                  </a:moveTo>
                  <a:lnTo>
                    <a:pt x="27" y="46"/>
                  </a:lnTo>
                  <a:lnTo>
                    <a:pt x="27" y="46"/>
                  </a:lnTo>
                  <a:lnTo>
                    <a:pt x="33" y="44"/>
                  </a:lnTo>
                  <a:lnTo>
                    <a:pt x="39" y="42"/>
                  </a:lnTo>
                  <a:lnTo>
                    <a:pt x="45" y="36"/>
                  </a:lnTo>
                  <a:lnTo>
                    <a:pt x="47" y="28"/>
                  </a:lnTo>
                  <a:lnTo>
                    <a:pt x="47" y="28"/>
                  </a:lnTo>
                  <a:lnTo>
                    <a:pt x="45" y="24"/>
                  </a:lnTo>
                  <a:lnTo>
                    <a:pt x="45" y="20"/>
                  </a:lnTo>
                  <a:lnTo>
                    <a:pt x="39" y="16"/>
                  </a:lnTo>
                  <a:lnTo>
                    <a:pt x="33" y="12"/>
                  </a:lnTo>
                  <a:lnTo>
                    <a:pt x="25" y="12"/>
                  </a:lnTo>
                  <a:lnTo>
                    <a:pt x="14" y="12"/>
                  </a:lnTo>
                  <a:lnTo>
                    <a:pt x="14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18" name="Freeform 110">
              <a:extLst>
                <a:ext uri="{FF2B5EF4-FFF2-40B4-BE49-F238E27FC236}">
                  <a16:creationId xmlns:a16="http://schemas.microsoft.com/office/drawing/2014/main" id="{60E5EA8A-C748-45A8-9135-E4887DBDB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1900" y="6253163"/>
              <a:ext cx="168275" cy="152400"/>
            </a:xfrm>
            <a:custGeom>
              <a:avLst/>
              <a:gdLst>
                <a:gd name="T0" fmla="*/ 0 w 106"/>
                <a:gd name="T1" fmla="*/ 0 h 96"/>
                <a:gd name="T2" fmla="*/ 22 w 106"/>
                <a:gd name="T3" fmla="*/ 0 h 96"/>
                <a:gd name="T4" fmla="*/ 54 w 106"/>
                <a:gd name="T5" fmla="*/ 80 h 96"/>
                <a:gd name="T6" fmla="*/ 82 w 106"/>
                <a:gd name="T7" fmla="*/ 0 h 96"/>
                <a:gd name="T8" fmla="*/ 106 w 106"/>
                <a:gd name="T9" fmla="*/ 0 h 96"/>
                <a:gd name="T10" fmla="*/ 106 w 106"/>
                <a:gd name="T11" fmla="*/ 96 h 96"/>
                <a:gd name="T12" fmla="*/ 92 w 106"/>
                <a:gd name="T13" fmla="*/ 96 h 96"/>
                <a:gd name="T14" fmla="*/ 92 w 106"/>
                <a:gd name="T15" fmla="*/ 12 h 96"/>
                <a:gd name="T16" fmla="*/ 92 w 106"/>
                <a:gd name="T17" fmla="*/ 12 h 96"/>
                <a:gd name="T18" fmla="*/ 60 w 106"/>
                <a:gd name="T19" fmla="*/ 96 h 96"/>
                <a:gd name="T20" fmla="*/ 46 w 106"/>
                <a:gd name="T21" fmla="*/ 96 h 96"/>
                <a:gd name="T22" fmla="*/ 14 w 106"/>
                <a:gd name="T23" fmla="*/ 12 h 96"/>
                <a:gd name="T24" fmla="*/ 14 w 106"/>
                <a:gd name="T25" fmla="*/ 12 h 96"/>
                <a:gd name="T26" fmla="*/ 14 w 106"/>
                <a:gd name="T27" fmla="*/ 96 h 96"/>
                <a:gd name="T28" fmla="*/ 0 w 106"/>
                <a:gd name="T29" fmla="*/ 96 h 96"/>
                <a:gd name="T30" fmla="*/ 0 w 106"/>
                <a:gd name="T31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6" h="96">
                  <a:moveTo>
                    <a:pt x="0" y="0"/>
                  </a:moveTo>
                  <a:lnTo>
                    <a:pt x="22" y="0"/>
                  </a:lnTo>
                  <a:lnTo>
                    <a:pt x="54" y="80"/>
                  </a:lnTo>
                  <a:lnTo>
                    <a:pt x="82" y="0"/>
                  </a:lnTo>
                  <a:lnTo>
                    <a:pt x="106" y="0"/>
                  </a:lnTo>
                  <a:lnTo>
                    <a:pt x="106" y="96"/>
                  </a:lnTo>
                  <a:lnTo>
                    <a:pt x="92" y="96"/>
                  </a:lnTo>
                  <a:lnTo>
                    <a:pt x="92" y="12"/>
                  </a:lnTo>
                  <a:lnTo>
                    <a:pt x="92" y="12"/>
                  </a:lnTo>
                  <a:lnTo>
                    <a:pt x="60" y="96"/>
                  </a:lnTo>
                  <a:lnTo>
                    <a:pt x="46" y="96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4" y="96"/>
                  </a:lnTo>
                  <a:lnTo>
                    <a:pt x="0" y="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19" name="Freeform 111">
              <a:extLst>
                <a:ext uri="{FF2B5EF4-FFF2-40B4-BE49-F238E27FC236}">
                  <a16:creationId xmlns:a16="http://schemas.microsoft.com/office/drawing/2014/main" id="{3E064E4F-D3B1-42E3-921F-2311BCDF2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275" y="6249988"/>
              <a:ext cx="112712" cy="158750"/>
            </a:xfrm>
            <a:custGeom>
              <a:avLst/>
              <a:gdLst>
                <a:gd name="T0" fmla="*/ 71 w 71"/>
                <a:gd name="T1" fmla="*/ 18 h 100"/>
                <a:gd name="T2" fmla="*/ 71 w 71"/>
                <a:gd name="T3" fmla="*/ 18 h 100"/>
                <a:gd name="T4" fmla="*/ 61 w 71"/>
                <a:gd name="T5" fmla="*/ 14 h 100"/>
                <a:gd name="T6" fmla="*/ 51 w 71"/>
                <a:gd name="T7" fmla="*/ 12 h 100"/>
                <a:gd name="T8" fmla="*/ 51 w 71"/>
                <a:gd name="T9" fmla="*/ 12 h 100"/>
                <a:gd name="T10" fmla="*/ 43 w 71"/>
                <a:gd name="T11" fmla="*/ 14 h 100"/>
                <a:gd name="T12" fmla="*/ 36 w 71"/>
                <a:gd name="T13" fmla="*/ 16 h 100"/>
                <a:gd name="T14" fmla="*/ 30 w 71"/>
                <a:gd name="T15" fmla="*/ 18 h 100"/>
                <a:gd name="T16" fmla="*/ 24 w 71"/>
                <a:gd name="T17" fmla="*/ 24 h 100"/>
                <a:gd name="T18" fmla="*/ 20 w 71"/>
                <a:gd name="T19" fmla="*/ 28 h 100"/>
                <a:gd name="T20" fmla="*/ 16 w 71"/>
                <a:gd name="T21" fmla="*/ 36 h 100"/>
                <a:gd name="T22" fmla="*/ 14 w 71"/>
                <a:gd name="T23" fmla="*/ 42 h 100"/>
                <a:gd name="T24" fmla="*/ 14 w 71"/>
                <a:gd name="T25" fmla="*/ 50 h 100"/>
                <a:gd name="T26" fmla="*/ 14 w 71"/>
                <a:gd name="T27" fmla="*/ 50 h 100"/>
                <a:gd name="T28" fmla="*/ 14 w 71"/>
                <a:gd name="T29" fmla="*/ 58 h 100"/>
                <a:gd name="T30" fmla="*/ 16 w 71"/>
                <a:gd name="T31" fmla="*/ 66 h 100"/>
                <a:gd name="T32" fmla="*/ 20 w 71"/>
                <a:gd name="T33" fmla="*/ 72 h 100"/>
                <a:gd name="T34" fmla="*/ 24 w 71"/>
                <a:gd name="T35" fmla="*/ 78 h 100"/>
                <a:gd name="T36" fmla="*/ 30 w 71"/>
                <a:gd name="T37" fmla="*/ 82 h 100"/>
                <a:gd name="T38" fmla="*/ 36 w 71"/>
                <a:gd name="T39" fmla="*/ 86 h 100"/>
                <a:gd name="T40" fmla="*/ 43 w 71"/>
                <a:gd name="T41" fmla="*/ 88 h 100"/>
                <a:gd name="T42" fmla="*/ 49 w 71"/>
                <a:gd name="T43" fmla="*/ 88 h 100"/>
                <a:gd name="T44" fmla="*/ 49 w 71"/>
                <a:gd name="T45" fmla="*/ 88 h 100"/>
                <a:gd name="T46" fmla="*/ 61 w 71"/>
                <a:gd name="T47" fmla="*/ 86 h 100"/>
                <a:gd name="T48" fmla="*/ 71 w 71"/>
                <a:gd name="T49" fmla="*/ 84 h 100"/>
                <a:gd name="T50" fmla="*/ 71 w 71"/>
                <a:gd name="T51" fmla="*/ 96 h 100"/>
                <a:gd name="T52" fmla="*/ 71 w 71"/>
                <a:gd name="T53" fmla="*/ 96 h 100"/>
                <a:gd name="T54" fmla="*/ 59 w 71"/>
                <a:gd name="T55" fmla="*/ 100 h 100"/>
                <a:gd name="T56" fmla="*/ 49 w 71"/>
                <a:gd name="T57" fmla="*/ 100 h 100"/>
                <a:gd name="T58" fmla="*/ 49 w 71"/>
                <a:gd name="T59" fmla="*/ 100 h 100"/>
                <a:gd name="T60" fmla="*/ 40 w 71"/>
                <a:gd name="T61" fmla="*/ 100 h 100"/>
                <a:gd name="T62" fmla="*/ 30 w 71"/>
                <a:gd name="T63" fmla="*/ 96 h 100"/>
                <a:gd name="T64" fmla="*/ 20 w 71"/>
                <a:gd name="T65" fmla="*/ 92 h 100"/>
                <a:gd name="T66" fmla="*/ 14 w 71"/>
                <a:gd name="T67" fmla="*/ 86 h 100"/>
                <a:gd name="T68" fmla="*/ 8 w 71"/>
                <a:gd name="T69" fmla="*/ 80 h 100"/>
                <a:gd name="T70" fmla="*/ 4 w 71"/>
                <a:gd name="T71" fmla="*/ 70 h 100"/>
                <a:gd name="T72" fmla="*/ 0 w 71"/>
                <a:gd name="T73" fmla="*/ 60 h 100"/>
                <a:gd name="T74" fmla="*/ 0 w 71"/>
                <a:gd name="T75" fmla="*/ 50 h 100"/>
                <a:gd name="T76" fmla="*/ 0 w 71"/>
                <a:gd name="T77" fmla="*/ 50 h 100"/>
                <a:gd name="T78" fmla="*/ 0 w 71"/>
                <a:gd name="T79" fmla="*/ 40 h 100"/>
                <a:gd name="T80" fmla="*/ 4 w 71"/>
                <a:gd name="T81" fmla="*/ 30 h 100"/>
                <a:gd name="T82" fmla="*/ 8 w 71"/>
                <a:gd name="T83" fmla="*/ 20 h 100"/>
                <a:gd name="T84" fmla="*/ 14 w 71"/>
                <a:gd name="T85" fmla="*/ 14 h 100"/>
                <a:gd name="T86" fmla="*/ 22 w 71"/>
                <a:gd name="T87" fmla="*/ 8 h 100"/>
                <a:gd name="T88" fmla="*/ 30 w 71"/>
                <a:gd name="T89" fmla="*/ 4 h 100"/>
                <a:gd name="T90" fmla="*/ 40 w 71"/>
                <a:gd name="T91" fmla="*/ 2 h 100"/>
                <a:gd name="T92" fmla="*/ 49 w 71"/>
                <a:gd name="T93" fmla="*/ 0 h 100"/>
                <a:gd name="T94" fmla="*/ 49 w 71"/>
                <a:gd name="T95" fmla="*/ 0 h 100"/>
                <a:gd name="T96" fmla="*/ 61 w 71"/>
                <a:gd name="T97" fmla="*/ 2 h 100"/>
                <a:gd name="T98" fmla="*/ 71 w 71"/>
                <a:gd name="T99" fmla="*/ 4 h 100"/>
                <a:gd name="T100" fmla="*/ 71 w 71"/>
                <a:gd name="T101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" h="100">
                  <a:moveTo>
                    <a:pt x="71" y="18"/>
                  </a:moveTo>
                  <a:lnTo>
                    <a:pt x="71" y="18"/>
                  </a:lnTo>
                  <a:lnTo>
                    <a:pt x="61" y="14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43" y="14"/>
                  </a:lnTo>
                  <a:lnTo>
                    <a:pt x="36" y="16"/>
                  </a:lnTo>
                  <a:lnTo>
                    <a:pt x="30" y="18"/>
                  </a:lnTo>
                  <a:lnTo>
                    <a:pt x="24" y="24"/>
                  </a:lnTo>
                  <a:lnTo>
                    <a:pt x="20" y="28"/>
                  </a:lnTo>
                  <a:lnTo>
                    <a:pt x="16" y="36"/>
                  </a:lnTo>
                  <a:lnTo>
                    <a:pt x="14" y="42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4" y="58"/>
                  </a:lnTo>
                  <a:lnTo>
                    <a:pt x="16" y="66"/>
                  </a:lnTo>
                  <a:lnTo>
                    <a:pt x="20" y="72"/>
                  </a:lnTo>
                  <a:lnTo>
                    <a:pt x="24" y="78"/>
                  </a:lnTo>
                  <a:lnTo>
                    <a:pt x="30" y="82"/>
                  </a:lnTo>
                  <a:lnTo>
                    <a:pt x="36" y="86"/>
                  </a:lnTo>
                  <a:lnTo>
                    <a:pt x="43" y="88"/>
                  </a:lnTo>
                  <a:lnTo>
                    <a:pt x="49" y="88"/>
                  </a:lnTo>
                  <a:lnTo>
                    <a:pt x="49" y="88"/>
                  </a:lnTo>
                  <a:lnTo>
                    <a:pt x="61" y="86"/>
                  </a:lnTo>
                  <a:lnTo>
                    <a:pt x="71" y="84"/>
                  </a:lnTo>
                  <a:lnTo>
                    <a:pt x="71" y="96"/>
                  </a:lnTo>
                  <a:lnTo>
                    <a:pt x="71" y="96"/>
                  </a:lnTo>
                  <a:lnTo>
                    <a:pt x="59" y="100"/>
                  </a:lnTo>
                  <a:lnTo>
                    <a:pt x="49" y="100"/>
                  </a:lnTo>
                  <a:lnTo>
                    <a:pt x="49" y="100"/>
                  </a:lnTo>
                  <a:lnTo>
                    <a:pt x="40" y="100"/>
                  </a:lnTo>
                  <a:lnTo>
                    <a:pt x="30" y="96"/>
                  </a:lnTo>
                  <a:lnTo>
                    <a:pt x="20" y="92"/>
                  </a:lnTo>
                  <a:lnTo>
                    <a:pt x="14" y="86"/>
                  </a:lnTo>
                  <a:lnTo>
                    <a:pt x="8" y="80"/>
                  </a:lnTo>
                  <a:lnTo>
                    <a:pt x="4" y="70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4" y="30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40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1" y="2"/>
                  </a:lnTo>
                  <a:lnTo>
                    <a:pt x="71" y="4"/>
                  </a:lnTo>
                  <a:lnTo>
                    <a:pt x="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0" name="Freeform 112">
              <a:extLst>
                <a:ext uri="{FF2B5EF4-FFF2-40B4-BE49-F238E27FC236}">
                  <a16:creationId xmlns:a16="http://schemas.microsoft.com/office/drawing/2014/main" id="{C42D14E7-C3BE-4428-B942-6BBF45AA3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6243638"/>
              <a:ext cx="150812" cy="168275"/>
            </a:xfrm>
            <a:custGeom>
              <a:avLst/>
              <a:gdLst>
                <a:gd name="T0" fmla="*/ 12 w 95"/>
                <a:gd name="T1" fmla="*/ 20 h 106"/>
                <a:gd name="T2" fmla="*/ 12 w 95"/>
                <a:gd name="T3" fmla="*/ 86 h 106"/>
                <a:gd name="T4" fmla="*/ 41 w 95"/>
                <a:gd name="T5" fmla="*/ 86 h 106"/>
                <a:gd name="T6" fmla="*/ 41 w 95"/>
                <a:gd name="T7" fmla="*/ 0 h 106"/>
                <a:gd name="T8" fmla="*/ 53 w 95"/>
                <a:gd name="T9" fmla="*/ 0 h 106"/>
                <a:gd name="T10" fmla="*/ 53 w 95"/>
                <a:gd name="T11" fmla="*/ 86 h 106"/>
                <a:gd name="T12" fmla="*/ 85 w 95"/>
                <a:gd name="T13" fmla="*/ 86 h 106"/>
                <a:gd name="T14" fmla="*/ 85 w 95"/>
                <a:gd name="T15" fmla="*/ 20 h 106"/>
                <a:gd name="T16" fmla="*/ 95 w 95"/>
                <a:gd name="T17" fmla="*/ 20 h 106"/>
                <a:gd name="T18" fmla="*/ 95 w 95"/>
                <a:gd name="T19" fmla="*/ 106 h 106"/>
                <a:gd name="T20" fmla="*/ 85 w 95"/>
                <a:gd name="T21" fmla="*/ 106 h 106"/>
                <a:gd name="T22" fmla="*/ 85 w 95"/>
                <a:gd name="T23" fmla="*/ 98 h 106"/>
                <a:gd name="T24" fmla="*/ 12 w 95"/>
                <a:gd name="T25" fmla="*/ 98 h 106"/>
                <a:gd name="T26" fmla="*/ 12 w 95"/>
                <a:gd name="T27" fmla="*/ 106 h 106"/>
                <a:gd name="T28" fmla="*/ 0 w 95"/>
                <a:gd name="T29" fmla="*/ 106 h 106"/>
                <a:gd name="T30" fmla="*/ 0 w 95"/>
                <a:gd name="T31" fmla="*/ 20 h 106"/>
                <a:gd name="T32" fmla="*/ 12 w 95"/>
                <a:gd name="T33" fmla="*/ 2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06">
                  <a:moveTo>
                    <a:pt x="12" y="20"/>
                  </a:moveTo>
                  <a:lnTo>
                    <a:pt x="12" y="86"/>
                  </a:lnTo>
                  <a:lnTo>
                    <a:pt x="41" y="86"/>
                  </a:lnTo>
                  <a:lnTo>
                    <a:pt x="41" y="0"/>
                  </a:lnTo>
                  <a:lnTo>
                    <a:pt x="53" y="0"/>
                  </a:lnTo>
                  <a:lnTo>
                    <a:pt x="53" y="86"/>
                  </a:lnTo>
                  <a:lnTo>
                    <a:pt x="85" y="86"/>
                  </a:lnTo>
                  <a:lnTo>
                    <a:pt x="85" y="20"/>
                  </a:lnTo>
                  <a:lnTo>
                    <a:pt x="95" y="20"/>
                  </a:lnTo>
                  <a:lnTo>
                    <a:pt x="95" y="106"/>
                  </a:lnTo>
                  <a:lnTo>
                    <a:pt x="85" y="106"/>
                  </a:lnTo>
                  <a:lnTo>
                    <a:pt x="85" y="98"/>
                  </a:lnTo>
                  <a:lnTo>
                    <a:pt x="12" y="98"/>
                  </a:lnTo>
                  <a:lnTo>
                    <a:pt x="12" y="106"/>
                  </a:lnTo>
                  <a:lnTo>
                    <a:pt x="0" y="106"/>
                  </a:lnTo>
                  <a:lnTo>
                    <a:pt x="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1" name="Freeform 113">
              <a:extLst>
                <a:ext uri="{FF2B5EF4-FFF2-40B4-BE49-F238E27FC236}">
                  <a16:creationId xmlns:a16="http://schemas.microsoft.com/office/drawing/2014/main" id="{7005C4F6-F41D-4EA9-A72B-EC4727251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763" y="6249988"/>
              <a:ext cx="161925" cy="161925"/>
            </a:xfrm>
            <a:custGeom>
              <a:avLst/>
              <a:gdLst>
                <a:gd name="T0" fmla="*/ 98 w 102"/>
                <a:gd name="T1" fmla="*/ 52 h 102"/>
                <a:gd name="T2" fmla="*/ 98 w 102"/>
                <a:gd name="T3" fmla="*/ 52 h 102"/>
                <a:gd name="T4" fmla="*/ 84 w 102"/>
                <a:gd name="T5" fmla="*/ 42 h 102"/>
                <a:gd name="T6" fmla="*/ 72 w 102"/>
                <a:gd name="T7" fmla="*/ 34 h 102"/>
                <a:gd name="T8" fmla="*/ 54 w 102"/>
                <a:gd name="T9" fmla="*/ 24 h 102"/>
                <a:gd name="T10" fmla="*/ 54 w 102"/>
                <a:gd name="T11" fmla="*/ 12 h 102"/>
                <a:gd name="T12" fmla="*/ 102 w 102"/>
                <a:gd name="T13" fmla="*/ 12 h 102"/>
                <a:gd name="T14" fmla="*/ 102 w 102"/>
                <a:gd name="T15" fmla="*/ 0 h 102"/>
                <a:gd name="T16" fmla="*/ 0 w 102"/>
                <a:gd name="T17" fmla="*/ 0 h 102"/>
                <a:gd name="T18" fmla="*/ 0 w 102"/>
                <a:gd name="T19" fmla="*/ 12 h 102"/>
                <a:gd name="T20" fmla="*/ 42 w 102"/>
                <a:gd name="T21" fmla="*/ 12 h 102"/>
                <a:gd name="T22" fmla="*/ 42 w 102"/>
                <a:gd name="T23" fmla="*/ 102 h 102"/>
                <a:gd name="T24" fmla="*/ 54 w 102"/>
                <a:gd name="T25" fmla="*/ 102 h 102"/>
                <a:gd name="T26" fmla="*/ 54 w 102"/>
                <a:gd name="T27" fmla="*/ 38 h 102"/>
                <a:gd name="T28" fmla="*/ 54 w 102"/>
                <a:gd name="T29" fmla="*/ 38 h 102"/>
                <a:gd name="T30" fmla="*/ 70 w 102"/>
                <a:gd name="T31" fmla="*/ 46 h 102"/>
                <a:gd name="T32" fmla="*/ 80 w 102"/>
                <a:gd name="T33" fmla="*/ 54 h 102"/>
                <a:gd name="T34" fmla="*/ 90 w 102"/>
                <a:gd name="T35" fmla="*/ 64 h 102"/>
                <a:gd name="T36" fmla="*/ 98 w 102"/>
                <a:gd name="T37" fmla="*/ 5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2" h="102">
                  <a:moveTo>
                    <a:pt x="98" y="52"/>
                  </a:moveTo>
                  <a:lnTo>
                    <a:pt x="98" y="52"/>
                  </a:lnTo>
                  <a:lnTo>
                    <a:pt x="84" y="42"/>
                  </a:lnTo>
                  <a:lnTo>
                    <a:pt x="72" y="34"/>
                  </a:lnTo>
                  <a:lnTo>
                    <a:pt x="54" y="24"/>
                  </a:lnTo>
                  <a:lnTo>
                    <a:pt x="54" y="12"/>
                  </a:lnTo>
                  <a:lnTo>
                    <a:pt x="102" y="12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42" y="12"/>
                  </a:lnTo>
                  <a:lnTo>
                    <a:pt x="42" y="102"/>
                  </a:lnTo>
                  <a:lnTo>
                    <a:pt x="54" y="102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70" y="46"/>
                  </a:lnTo>
                  <a:lnTo>
                    <a:pt x="80" y="54"/>
                  </a:lnTo>
                  <a:lnTo>
                    <a:pt x="90" y="64"/>
                  </a:lnTo>
                  <a:lnTo>
                    <a:pt x="98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2" name="Freeform 114">
              <a:extLst>
                <a:ext uri="{FF2B5EF4-FFF2-40B4-BE49-F238E27FC236}">
                  <a16:creationId xmlns:a16="http://schemas.microsoft.com/office/drawing/2014/main" id="{33CB4C12-1504-44DC-A660-F4D65CCEC7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76388" y="6243638"/>
              <a:ext cx="169862" cy="69850"/>
            </a:xfrm>
            <a:custGeom>
              <a:avLst/>
              <a:gdLst>
                <a:gd name="T0" fmla="*/ 24 w 107"/>
                <a:gd name="T1" fmla="*/ 34 h 44"/>
                <a:gd name="T2" fmla="*/ 24 w 107"/>
                <a:gd name="T3" fmla="*/ 40 h 44"/>
                <a:gd name="T4" fmla="*/ 81 w 107"/>
                <a:gd name="T5" fmla="*/ 40 h 44"/>
                <a:gd name="T6" fmla="*/ 81 w 107"/>
                <a:gd name="T7" fmla="*/ 34 h 44"/>
                <a:gd name="T8" fmla="*/ 81 w 107"/>
                <a:gd name="T9" fmla="*/ 34 h 44"/>
                <a:gd name="T10" fmla="*/ 99 w 107"/>
                <a:gd name="T11" fmla="*/ 44 h 44"/>
                <a:gd name="T12" fmla="*/ 107 w 107"/>
                <a:gd name="T13" fmla="*/ 32 h 44"/>
                <a:gd name="T14" fmla="*/ 107 w 107"/>
                <a:gd name="T15" fmla="*/ 32 h 44"/>
                <a:gd name="T16" fmla="*/ 91 w 107"/>
                <a:gd name="T17" fmla="*/ 26 h 44"/>
                <a:gd name="T18" fmla="*/ 77 w 107"/>
                <a:gd name="T19" fmla="*/ 18 h 44"/>
                <a:gd name="T20" fmla="*/ 67 w 107"/>
                <a:gd name="T21" fmla="*/ 8 h 44"/>
                <a:gd name="T22" fmla="*/ 60 w 107"/>
                <a:gd name="T23" fmla="*/ 0 h 44"/>
                <a:gd name="T24" fmla="*/ 48 w 107"/>
                <a:gd name="T25" fmla="*/ 0 h 44"/>
                <a:gd name="T26" fmla="*/ 48 w 107"/>
                <a:gd name="T27" fmla="*/ 0 h 44"/>
                <a:gd name="T28" fmla="*/ 38 w 107"/>
                <a:gd name="T29" fmla="*/ 10 h 44"/>
                <a:gd name="T30" fmla="*/ 26 w 107"/>
                <a:gd name="T31" fmla="*/ 20 h 44"/>
                <a:gd name="T32" fmla="*/ 26 w 107"/>
                <a:gd name="T33" fmla="*/ 20 h 44"/>
                <a:gd name="T34" fmla="*/ 14 w 107"/>
                <a:gd name="T35" fmla="*/ 28 h 44"/>
                <a:gd name="T36" fmla="*/ 0 w 107"/>
                <a:gd name="T37" fmla="*/ 34 h 44"/>
                <a:gd name="T38" fmla="*/ 6 w 107"/>
                <a:gd name="T39" fmla="*/ 44 h 44"/>
                <a:gd name="T40" fmla="*/ 6 w 107"/>
                <a:gd name="T41" fmla="*/ 44 h 44"/>
                <a:gd name="T42" fmla="*/ 24 w 107"/>
                <a:gd name="T43" fmla="*/ 34 h 44"/>
                <a:gd name="T44" fmla="*/ 54 w 107"/>
                <a:gd name="T45" fmla="*/ 8 h 44"/>
                <a:gd name="T46" fmla="*/ 54 w 107"/>
                <a:gd name="T47" fmla="*/ 8 h 44"/>
                <a:gd name="T48" fmla="*/ 61 w 107"/>
                <a:gd name="T49" fmla="*/ 18 h 44"/>
                <a:gd name="T50" fmla="*/ 77 w 107"/>
                <a:gd name="T51" fmla="*/ 30 h 44"/>
                <a:gd name="T52" fmla="*/ 30 w 107"/>
                <a:gd name="T53" fmla="*/ 30 h 44"/>
                <a:gd name="T54" fmla="*/ 30 w 107"/>
                <a:gd name="T55" fmla="*/ 30 h 44"/>
                <a:gd name="T56" fmla="*/ 46 w 107"/>
                <a:gd name="T57" fmla="*/ 18 h 44"/>
                <a:gd name="T58" fmla="*/ 54 w 107"/>
                <a:gd name="T5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" h="44">
                  <a:moveTo>
                    <a:pt x="24" y="34"/>
                  </a:moveTo>
                  <a:lnTo>
                    <a:pt x="24" y="40"/>
                  </a:lnTo>
                  <a:lnTo>
                    <a:pt x="81" y="40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99" y="44"/>
                  </a:lnTo>
                  <a:lnTo>
                    <a:pt x="107" y="32"/>
                  </a:lnTo>
                  <a:lnTo>
                    <a:pt x="107" y="32"/>
                  </a:lnTo>
                  <a:lnTo>
                    <a:pt x="91" y="26"/>
                  </a:lnTo>
                  <a:lnTo>
                    <a:pt x="77" y="18"/>
                  </a:lnTo>
                  <a:lnTo>
                    <a:pt x="67" y="8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8" y="10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4" y="28"/>
                  </a:lnTo>
                  <a:lnTo>
                    <a:pt x="0" y="3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24" y="34"/>
                  </a:lnTo>
                  <a:close/>
                  <a:moveTo>
                    <a:pt x="54" y="8"/>
                  </a:moveTo>
                  <a:lnTo>
                    <a:pt x="54" y="8"/>
                  </a:lnTo>
                  <a:lnTo>
                    <a:pt x="61" y="18"/>
                  </a:lnTo>
                  <a:lnTo>
                    <a:pt x="77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5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3" name="Freeform 115">
              <a:extLst>
                <a:ext uri="{FF2B5EF4-FFF2-40B4-BE49-F238E27FC236}">
                  <a16:creationId xmlns:a16="http://schemas.microsoft.com/office/drawing/2014/main" id="{CBC19C7D-07EF-496A-AEC9-F02D26B25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88" y="6243638"/>
              <a:ext cx="169862" cy="69850"/>
            </a:xfrm>
            <a:custGeom>
              <a:avLst/>
              <a:gdLst>
                <a:gd name="T0" fmla="*/ 24 w 107"/>
                <a:gd name="T1" fmla="*/ 34 h 44"/>
                <a:gd name="T2" fmla="*/ 24 w 107"/>
                <a:gd name="T3" fmla="*/ 40 h 44"/>
                <a:gd name="T4" fmla="*/ 81 w 107"/>
                <a:gd name="T5" fmla="*/ 40 h 44"/>
                <a:gd name="T6" fmla="*/ 81 w 107"/>
                <a:gd name="T7" fmla="*/ 34 h 44"/>
                <a:gd name="T8" fmla="*/ 81 w 107"/>
                <a:gd name="T9" fmla="*/ 34 h 44"/>
                <a:gd name="T10" fmla="*/ 99 w 107"/>
                <a:gd name="T11" fmla="*/ 44 h 44"/>
                <a:gd name="T12" fmla="*/ 107 w 107"/>
                <a:gd name="T13" fmla="*/ 32 h 44"/>
                <a:gd name="T14" fmla="*/ 107 w 107"/>
                <a:gd name="T15" fmla="*/ 32 h 44"/>
                <a:gd name="T16" fmla="*/ 91 w 107"/>
                <a:gd name="T17" fmla="*/ 26 h 44"/>
                <a:gd name="T18" fmla="*/ 77 w 107"/>
                <a:gd name="T19" fmla="*/ 18 h 44"/>
                <a:gd name="T20" fmla="*/ 67 w 107"/>
                <a:gd name="T21" fmla="*/ 8 h 44"/>
                <a:gd name="T22" fmla="*/ 60 w 107"/>
                <a:gd name="T23" fmla="*/ 0 h 44"/>
                <a:gd name="T24" fmla="*/ 48 w 107"/>
                <a:gd name="T25" fmla="*/ 0 h 44"/>
                <a:gd name="T26" fmla="*/ 48 w 107"/>
                <a:gd name="T27" fmla="*/ 0 h 44"/>
                <a:gd name="T28" fmla="*/ 38 w 107"/>
                <a:gd name="T29" fmla="*/ 10 h 44"/>
                <a:gd name="T30" fmla="*/ 26 w 107"/>
                <a:gd name="T31" fmla="*/ 20 h 44"/>
                <a:gd name="T32" fmla="*/ 26 w 107"/>
                <a:gd name="T33" fmla="*/ 20 h 44"/>
                <a:gd name="T34" fmla="*/ 14 w 107"/>
                <a:gd name="T35" fmla="*/ 28 h 44"/>
                <a:gd name="T36" fmla="*/ 0 w 107"/>
                <a:gd name="T37" fmla="*/ 34 h 44"/>
                <a:gd name="T38" fmla="*/ 6 w 107"/>
                <a:gd name="T39" fmla="*/ 44 h 44"/>
                <a:gd name="T40" fmla="*/ 6 w 107"/>
                <a:gd name="T41" fmla="*/ 44 h 44"/>
                <a:gd name="T42" fmla="*/ 24 w 107"/>
                <a:gd name="T43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7" h="44">
                  <a:moveTo>
                    <a:pt x="24" y="34"/>
                  </a:moveTo>
                  <a:lnTo>
                    <a:pt x="24" y="40"/>
                  </a:lnTo>
                  <a:lnTo>
                    <a:pt x="81" y="40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99" y="44"/>
                  </a:lnTo>
                  <a:lnTo>
                    <a:pt x="107" y="32"/>
                  </a:lnTo>
                  <a:lnTo>
                    <a:pt x="107" y="32"/>
                  </a:lnTo>
                  <a:lnTo>
                    <a:pt x="91" y="26"/>
                  </a:lnTo>
                  <a:lnTo>
                    <a:pt x="77" y="18"/>
                  </a:lnTo>
                  <a:lnTo>
                    <a:pt x="67" y="8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8" y="10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4" y="28"/>
                  </a:lnTo>
                  <a:lnTo>
                    <a:pt x="0" y="3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24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4" name="Freeform 116">
              <a:extLst>
                <a:ext uri="{FF2B5EF4-FFF2-40B4-BE49-F238E27FC236}">
                  <a16:creationId xmlns:a16="http://schemas.microsoft.com/office/drawing/2014/main" id="{8794B586-6147-46B3-811C-782F2E6BE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013" y="6256338"/>
              <a:ext cx="74612" cy="34925"/>
            </a:xfrm>
            <a:custGeom>
              <a:avLst/>
              <a:gdLst>
                <a:gd name="T0" fmla="*/ 24 w 47"/>
                <a:gd name="T1" fmla="*/ 0 h 22"/>
                <a:gd name="T2" fmla="*/ 24 w 47"/>
                <a:gd name="T3" fmla="*/ 0 h 22"/>
                <a:gd name="T4" fmla="*/ 31 w 47"/>
                <a:gd name="T5" fmla="*/ 10 h 22"/>
                <a:gd name="T6" fmla="*/ 47 w 47"/>
                <a:gd name="T7" fmla="*/ 22 h 22"/>
                <a:gd name="T8" fmla="*/ 0 w 47"/>
                <a:gd name="T9" fmla="*/ 22 h 22"/>
                <a:gd name="T10" fmla="*/ 0 w 47"/>
                <a:gd name="T11" fmla="*/ 22 h 22"/>
                <a:gd name="T12" fmla="*/ 16 w 47"/>
                <a:gd name="T13" fmla="*/ 10 h 22"/>
                <a:gd name="T14" fmla="*/ 24 w 47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22">
                  <a:moveTo>
                    <a:pt x="24" y="0"/>
                  </a:moveTo>
                  <a:lnTo>
                    <a:pt x="24" y="0"/>
                  </a:lnTo>
                  <a:lnTo>
                    <a:pt x="31" y="10"/>
                  </a:lnTo>
                  <a:lnTo>
                    <a:pt x="47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6" y="10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5" name="Freeform 117">
              <a:extLst>
                <a:ext uri="{FF2B5EF4-FFF2-40B4-BE49-F238E27FC236}">
                  <a16:creationId xmlns:a16="http://schemas.microsoft.com/office/drawing/2014/main" id="{A1DE4E96-FA99-4D73-B1A7-C38FCEDF1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2738" y="6329363"/>
              <a:ext cx="153987" cy="79375"/>
            </a:xfrm>
            <a:custGeom>
              <a:avLst/>
              <a:gdLst>
                <a:gd name="T0" fmla="*/ 0 w 97"/>
                <a:gd name="T1" fmla="*/ 10 h 50"/>
                <a:gd name="T2" fmla="*/ 28 w 97"/>
                <a:gd name="T3" fmla="*/ 10 h 50"/>
                <a:gd name="T4" fmla="*/ 28 w 97"/>
                <a:gd name="T5" fmla="*/ 10 h 50"/>
                <a:gd name="T6" fmla="*/ 24 w 97"/>
                <a:gd name="T7" fmla="*/ 24 h 50"/>
                <a:gd name="T8" fmla="*/ 18 w 97"/>
                <a:gd name="T9" fmla="*/ 36 h 50"/>
                <a:gd name="T10" fmla="*/ 18 w 97"/>
                <a:gd name="T11" fmla="*/ 36 h 50"/>
                <a:gd name="T12" fmla="*/ 2 w 97"/>
                <a:gd name="T13" fmla="*/ 36 h 50"/>
                <a:gd name="T14" fmla="*/ 4 w 97"/>
                <a:gd name="T15" fmla="*/ 48 h 50"/>
                <a:gd name="T16" fmla="*/ 4 w 97"/>
                <a:gd name="T17" fmla="*/ 48 h 50"/>
                <a:gd name="T18" fmla="*/ 46 w 97"/>
                <a:gd name="T19" fmla="*/ 46 h 50"/>
                <a:gd name="T20" fmla="*/ 81 w 97"/>
                <a:gd name="T21" fmla="*/ 44 h 50"/>
                <a:gd name="T22" fmla="*/ 81 w 97"/>
                <a:gd name="T23" fmla="*/ 44 h 50"/>
                <a:gd name="T24" fmla="*/ 85 w 97"/>
                <a:gd name="T25" fmla="*/ 50 h 50"/>
                <a:gd name="T26" fmla="*/ 95 w 97"/>
                <a:gd name="T27" fmla="*/ 44 h 50"/>
                <a:gd name="T28" fmla="*/ 95 w 97"/>
                <a:gd name="T29" fmla="*/ 44 h 50"/>
                <a:gd name="T30" fmla="*/ 87 w 97"/>
                <a:gd name="T31" fmla="*/ 32 h 50"/>
                <a:gd name="T32" fmla="*/ 81 w 97"/>
                <a:gd name="T33" fmla="*/ 24 h 50"/>
                <a:gd name="T34" fmla="*/ 71 w 97"/>
                <a:gd name="T35" fmla="*/ 14 h 50"/>
                <a:gd name="T36" fmla="*/ 61 w 97"/>
                <a:gd name="T37" fmla="*/ 18 h 50"/>
                <a:gd name="T38" fmla="*/ 61 w 97"/>
                <a:gd name="T39" fmla="*/ 18 h 50"/>
                <a:gd name="T40" fmla="*/ 75 w 97"/>
                <a:gd name="T41" fmla="*/ 34 h 50"/>
                <a:gd name="T42" fmla="*/ 75 w 97"/>
                <a:gd name="T43" fmla="*/ 34 h 50"/>
                <a:gd name="T44" fmla="*/ 30 w 97"/>
                <a:gd name="T45" fmla="*/ 36 h 50"/>
                <a:gd name="T46" fmla="*/ 30 w 97"/>
                <a:gd name="T47" fmla="*/ 36 h 50"/>
                <a:gd name="T48" fmla="*/ 42 w 97"/>
                <a:gd name="T49" fmla="*/ 10 h 50"/>
                <a:gd name="T50" fmla="*/ 97 w 97"/>
                <a:gd name="T51" fmla="*/ 10 h 50"/>
                <a:gd name="T52" fmla="*/ 97 w 97"/>
                <a:gd name="T53" fmla="*/ 0 h 50"/>
                <a:gd name="T54" fmla="*/ 0 w 97"/>
                <a:gd name="T55" fmla="*/ 0 h 50"/>
                <a:gd name="T56" fmla="*/ 0 w 97"/>
                <a:gd name="T57" fmla="*/ 1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7" h="50">
                  <a:moveTo>
                    <a:pt x="0" y="10"/>
                  </a:moveTo>
                  <a:lnTo>
                    <a:pt x="28" y="10"/>
                  </a:lnTo>
                  <a:lnTo>
                    <a:pt x="28" y="10"/>
                  </a:lnTo>
                  <a:lnTo>
                    <a:pt x="24" y="2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" y="36"/>
                  </a:lnTo>
                  <a:lnTo>
                    <a:pt x="4" y="48"/>
                  </a:lnTo>
                  <a:lnTo>
                    <a:pt x="4" y="48"/>
                  </a:lnTo>
                  <a:lnTo>
                    <a:pt x="46" y="46"/>
                  </a:lnTo>
                  <a:lnTo>
                    <a:pt x="81" y="44"/>
                  </a:lnTo>
                  <a:lnTo>
                    <a:pt x="81" y="44"/>
                  </a:lnTo>
                  <a:lnTo>
                    <a:pt x="85" y="50"/>
                  </a:lnTo>
                  <a:lnTo>
                    <a:pt x="95" y="44"/>
                  </a:lnTo>
                  <a:lnTo>
                    <a:pt x="95" y="44"/>
                  </a:lnTo>
                  <a:lnTo>
                    <a:pt x="87" y="32"/>
                  </a:lnTo>
                  <a:lnTo>
                    <a:pt x="81" y="24"/>
                  </a:lnTo>
                  <a:lnTo>
                    <a:pt x="71" y="14"/>
                  </a:lnTo>
                  <a:lnTo>
                    <a:pt x="61" y="18"/>
                  </a:lnTo>
                  <a:lnTo>
                    <a:pt x="61" y="18"/>
                  </a:lnTo>
                  <a:lnTo>
                    <a:pt x="75" y="34"/>
                  </a:lnTo>
                  <a:lnTo>
                    <a:pt x="75" y="34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42" y="10"/>
                  </a:ln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6" name="Freeform 118">
              <a:extLst>
                <a:ext uri="{FF2B5EF4-FFF2-40B4-BE49-F238E27FC236}">
                  <a16:creationId xmlns:a16="http://schemas.microsoft.com/office/drawing/2014/main" id="{7C54C882-330C-4037-BE69-2B601F8CD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950" y="6243638"/>
              <a:ext cx="76200" cy="165100"/>
            </a:xfrm>
            <a:custGeom>
              <a:avLst/>
              <a:gdLst>
                <a:gd name="T0" fmla="*/ 48 w 48"/>
                <a:gd name="T1" fmla="*/ 60 h 104"/>
                <a:gd name="T2" fmla="*/ 48 w 48"/>
                <a:gd name="T3" fmla="*/ 60 h 104"/>
                <a:gd name="T4" fmla="*/ 38 w 48"/>
                <a:gd name="T5" fmla="*/ 54 h 104"/>
                <a:gd name="T6" fmla="*/ 32 w 48"/>
                <a:gd name="T7" fmla="*/ 46 h 104"/>
                <a:gd name="T8" fmla="*/ 32 w 48"/>
                <a:gd name="T9" fmla="*/ 46 h 104"/>
                <a:gd name="T10" fmla="*/ 40 w 48"/>
                <a:gd name="T11" fmla="*/ 36 h 104"/>
                <a:gd name="T12" fmla="*/ 44 w 48"/>
                <a:gd name="T13" fmla="*/ 28 h 104"/>
                <a:gd name="T14" fmla="*/ 44 w 48"/>
                <a:gd name="T15" fmla="*/ 18 h 104"/>
                <a:gd name="T16" fmla="*/ 30 w 48"/>
                <a:gd name="T17" fmla="*/ 18 h 104"/>
                <a:gd name="T18" fmla="*/ 30 w 48"/>
                <a:gd name="T19" fmla="*/ 0 h 104"/>
                <a:gd name="T20" fmla="*/ 20 w 48"/>
                <a:gd name="T21" fmla="*/ 0 h 104"/>
                <a:gd name="T22" fmla="*/ 20 w 48"/>
                <a:gd name="T23" fmla="*/ 18 h 104"/>
                <a:gd name="T24" fmla="*/ 4 w 48"/>
                <a:gd name="T25" fmla="*/ 18 h 104"/>
                <a:gd name="T26" fmla="*/ 4 w 48"/>
                <a:gd name="T27" fmla="*/ 28 h 104"/>
                <a:gd name="T28" fmla="*/ 32 w 48"/>
                <a:gd name="T29" fmla="*/ 28 h 104"/>
                <a:gd name="T30" fmla="*/ 32 w 48"/>
                <a:gd name="T31" fmla="*/ 28 h 104"/>
                <a:gd name="T32" fmla="*/ 26 w 48"/>
                <a:gd name="T33" fmla="*/ 36 h 104"/>
                <a:gd name="T34" fmla="*/ 20 w 48"/>
                <a:gd name="T35" fmla="*/ 46 h 104"/>
                <a:gd name="T36" fmla="*/ 10 w 48"/>
                <a:gd name="T37" fmla="*/ 54 h 104"/>
                <a:gd name="T38" fmla="*/ 0 w 48"/>
                <a:gd name="T39" fmla="*/ 60 h 104"/>
                <a:gd name="T40" fmla="*/ 4 w 48"/>
                <a:gd name="T41" fmla="*/ 72 h 104"/>
                <a:gd name="T42" fmla="*/ 4 w 48"/>
                <a:gd name="T43" fmla="*/ 72 h 104"/>
                <a:gd name="T44" fmla="*/ 18 w 48"/>
                <a:gd name="T45" fmla="*/ 60 h 104"/>
                <a:gd name="T46" fmla="*/ 18 w 48"/>
                <a:gd name="T47" fmla="*/ 104 h 104"/>
                <a:gd name="T48" fmla="*/ 30 w 48"/>
                <a:gd name="T49" fmla="*/ 104 h 104"/>
                <a:gd name="T50" fmla="*/ 30 w 48"/>
                <a:gd name="T51" fmla="*/ 58 h 104"/>
                <a:gd name="T52" fmla="*/ 30 w 48"/>
                <a:gd name="T53" fmla="*/ 58 h 104"/>
                <a:gd name="T54" fmla="*/ 42 w 48"/>
                <a:gd name="T55" fmla="*/ 70 h 104"/>
                <a:gd name="T56" fmla="*/ 48 w 48"/>
                <a:gd name="T57" fmla="*/ 6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" h="104">
                  <a:moveTo>
                    <a:pt x="48" y="60"/>
                  </a:moveTo>
                  <a:lnTo>
                    <a:pt x="48" y="60"/>
                  </a:lnTo>
                  <a:lnTo>
                    <a:pt x="38" y="54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40" y="36"/>
                  </a:lnTo>
                  <a:lnTo>
                    <a:pt x="44" y="28"/>
                  </a:lnTo>
                  <a:lnTo>
                    <a:pt x="44" y="18"/>
                  </a:lnTo>
                  <a:lnTo>
                    <a:pt x="30" y="18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20" y="18"/>
                  </a:lnTo>
                  <a:lnTo>
                    <a:pt x="4" y="18"/>
                  </a:lnTo>
                  <a:lnTo>
                    <a:pt x="4" y="28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26" y="36"/>
                  </a:lnTo>
                  <a:lnTo>
                    <a:pt x="20" y="46"/>
                  </a:lnTo>
                  <a:lnTo>
                    <a:pt x="10" y="54"/>
                  </a:lnTo>
                  <a:lnTo>
                    <a:pt x="0" y="60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18" y="60"/>
                  </a:lnTo>
                  <a:lnTo>
                    <a:pt x="18" y="104"/>
                  </a:lnTo>
                  <a:lnTo>
                    <a:pt x="30" y="10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42" y="70"/>
                  </a:lnTo>
                  <a:lnTo>
                    <a:pt x="48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7" name="Freeform 119">
              <a:extLst>
                <a:ext uri="{FF2B5EF4-FFF2-40B4-BE49-F238E27FC236}">
                  <a16:creationId xmlns:a16="http://schemas.microsoft.com/office/drawing/2014/main" id="{DDF727CB-E699-4C14-9911-8617BD7E4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0" y="6243638"/>
              <a:ext cx="104775" cy="158750"/>
            </a:xfrm>
            <a:custGeom>
              <a:avLst/>
              <a:gdLst>
                <a:gd name="T0" fmla="*/ 40 w 66"/>
                <a:gd name="T1" fmla="*/ 88 h 100"/>
                <a:gd name="T2" fmla="*/ 40 w 66"/>
                <a:gd name="T3" fmla="*/ 42 h 100"/>
                <a:gd name="T4" fmla="*/ 64 w 66"/>
                <a:gd name="T5" fmla="*/ 42 h 100"/>
                <a:gd name="T6" fmla="*/ 64 w 66"/>
                <a:gd name="T7" fmla="*/ 32 h 100"/>
                <a:gd name="T8" fmla="*/ 40 w 66"/>
                <a:gd name="T9" fmla="*/ 32 h 100"/>
                <a:gd name="T10" fmla="*/ 40 w 66"/>
                <a:gd name="T11" fmla="*/ 0 h 100"/>
                <a:gd name="T12" fmla="*/ 28 w 66"/>
                <a:gd name="T13" fmla="*/ 0 h 100"/>
                <a:gd name="T14" fmla="*/ 28 w 66"/>
                <a:gd name="T15" fmla="*/ 32 h 100"/>
                <a:gd name="T16" fmla="*/ 6 w 66"/>
                <a:gd name="T17" fmla="*/ 32 h 100"/>
                <a:gd name="T18" fmla="*/ 6 w 66"/>
                <a:gd name="T19" fmla="*/ 42 h 100"/>
                <a:gd name="T20" fmla="*/ 28 w 66"/>
                <a:gd name="T21" fmla="*/ 42 h 100"/>
                <a:gd name="T22" fmla="*/ 28 w 66"/>
                <a:gd name="T23" fmla="*/ 88 h 100"/>
                <a:gd name="T24" fmla="*/ 0 w 66"/>
                <a:gd name="T25" fmla="*/ 88 h 100"/>
                <a:gd name="T26" fmla="*/ 0 w 66"/>
                <a:gd name="T27" fmla="*/ 100 h 100"/>
                <a:gd name="T28" fmla="*/ 66 w 66"/>
                <a:gd name="T29" fmla="*/ 100 h 100"/>
                <a:gd name="T30" fmla="*/ 66 w 66"/>
                <a:gd name="T31" fmla="*/ 88 h 100"/>
                <a:gd name="T32" fmla="*/ 40 w 66"/>
                <a:gd name="T33" fmla="*/ 8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100">
                  <a:moveTo>
                    <a:pt x="40" y="88"/>
                  </a:moveTo>
                  <a:lnTo>
                    <a:pt x="40" y="42"/>
                  </a:lnTo>
                  <a:lnTo>
                    <a:pt x="64" y="42"/>
                  </a:lnTo>
                  <a:lnTo>
                    <a:pt x="6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28" y="0"/>
                  </a:lnTo>
                  <a:lnTo>
                    <a:pt x="28" y="32"/>
                  </a:lnTo>
                  <a:lnTo>
                    <a:pt x="6" y="32"/>
                  </a:lnTo>
                  <a:lnTo>
                    <a:pt x="6" y="42"/>
                  </a:lnTo>
                  <a:lnTo>
                    <a:pt x="28" y="42"/>
                  </a:lnTo>
                  <a:lnTo>
                    <a:pt x="28" y="88"/>
                  </a:lnTo>
                  <a:lnTo>
                    <a:pt x="0" y="88"/>
                  </a:lnTo>
                  <a:lnTo>
                    <a:pt x="0" y="100"/>
                  </a:lnTo>
                  <a:lnTo>
                    <a:pt x="66" y="100"/>
                  </a:lnTo>
                  <a:lnTo>
                    <a:pt x="66" y="88"/>
                  </a:lnTo>
                  <a:lnTo>
                    <a:pt x="4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8" name="Freeform 120">
              <a:extLst>
                <a:ext uri="{FF2B5EF4-FFF2-40B4-BE49-F238E27FC236}">
                  <a16:creationId xmlns:a16="http://schemas.microsoft.com/office/drawing/2014/main" id="{FC182C6F-5D02-404D-AA2D-9C145831E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6243638"/>
              <a:ext cx="109537" cy="165100"/>
            </a:xfrm>
            <a:custGeom>
              <a:avLst/>
              <a:gdLst>
                <a:gd name="T0" fmla="*/ 45 w 69"/>
                <a:gd name="T1" fmla="*/ 54 h 104"/>
                <a:gd name="T2" fmla="*/ 67 w 69"/>
                <a:gd name="T3" fmla="*/ 54 h 104"/>
                <a:gd name="T4" fmla="*/ 67 w 69"/>
                <a:gd name="T5" fmla="*/ 44 h 104"/>
                <a:gd name="T6" fmla="*/ 43 w 69"/>
                <a:gd name="T7" fmla="*/ 44 h 104"/>
                <a:gd name="T8" fmla="*/ 43 w 69"/>
                <a:gd name="T9" fmla="*/ 28 h 104"/>
                <a:gd name="T10" fmla="*/ 65 w 69"/>
                <a:gd name="T11" fmla="*/ 28 h 104"/>
                <a:gd name="T12" fmla="*/ 65 w 69"/>
                <a:gd name="T13" fmla="*/ 16 h 104"/>
                <a:gd name="T14" fmla="*/ 43 w 69"/>
                <a:gd name="T15" fmla="*/ 16 h 104"/>
                <a:gd name="T16" fmla="*/ 43 w 69"/>
                <a:gd name="T17" fmla="*/ 0 h 104"/>
                <a:gd name="T18" fmla="*/ 31 w 69"/>
                <a:gd name="T19" fmla="*/ 0 h 104"/>
                <a:gd name="T20" fmla="*/ 31 w 69"/>
                <a:gd name="T21" fmla="*/ 16 h 104"/>
                <a:gd name="T22" fmla="*/ 24 w 69"/>
                <a:gd name="T23" fmla="*/ 16 h 104"/>
                <a:gd name="T24" fmla="*/ 24 w 69"/>
                <a:gd name="T25" fmla="*/ 16 h 104"/>
                <a:gd name="T26" fmla="*/ 27 w 69"/>
                <a:gd name="T27" fmla="*/ 6 h 104"/>
                <a:gd name="T28" fmla="*/ 16 w 69"/>
                <a:gd name="T29" fmla="*/ 4 h 104"/>
                <a:gd name="T30" fmla="*/ 16 w 69"/>
                <a:gd name="T31" fmla="*/ 4 h 104"/>
                <a:gd name="T32" fmla="*/ 10 w 69"/>
                <a:gd name="T33" fmla="*/ 22 h 104"/>
                <a:gd name="T34" fmla="*/ 4 w 69"/>
                <a:gd name="T35" fmla="*/ 36 h 104"/>
                <a:gd name="T36" fmla="*/ 14 w 69"/>
                <a:gd name="T37" fmla="*/ 42 h 104"/>
                <a:gd name="T38" fmla="*/ 14 w 69"/>
                <a:gd name="T39" fmla="*/ 42 h 104"/>
                <a:gd name="T40" fmla="*/ 20 w 69"/>
                <a:gd name="T41" fmla="*/ 28 h 104"/>
                <a:gd name="T42" fmla="*/ 31 w 69"/>
                <a:gd name="T43" fmla="*/ 28 h 104"/>
                <a:gd name="T44" fmla="*/ 31 w 69"/>
                <a:gd name="T45" fmla="*/ 44 h 104"/>
                <a:gd name="T46" fmla="*/ 6 w 69"/>
                <a:gd name="T47" fmla="*/ 44 h 104"/>
                <a:gd name="T48" fmla="*/ 6 w 69"/>
                <a:gd name="T49" fmla="*/ 54 h 104"/>
                <a:gd name="T50" fmla="*/ 29 w 69"/>
                <a:gd name="T51" fmla="*/ 54 h 104"/>
                <a:gd name="T52" fmla="*/ 29 w 69"/>
                <a:gd name="T53" fmla="*/ 54 h 104"/>
                <a:gd name="T54" fmla="*/ 22 w 69"/>
                <a:gd name="T55" fmla="*/ 64 h 104"/>
                <a:gd name="T56" fmla="*/ 16 w 69"/>
                <a:gd name="T57" fmla="*/ 74 h 104"/>
                <a:gd name="T58" fmla="*/ 0 w 69"/>
                <a:gd name="T59" fmla="*/ 84 h 104"/>
                <a:gd name="T60" fmla="*/ 8 w 69"/>
                <a:gd name="T61" fmla="*/ 94 h 104"/>
                <a:gd name="T62" fmla="*/ 8 w 69"/>
                <a:gd name="T63" fmla="*/ 94 h 104"/>
                <a:gd name="T64" fmla="*/ 22 w 69"/>
                <a:gd name="T65" fmla="*/ 82 h 104"/>
                <a:gd name="T66" fmla="*/ 31 w 69"/>
                <a:gd name="T67" fmla="*/ 66 h 104"/>
                <a:gd name="T68" fmla="*/ 31 w 69"/>
                <a:gd name="T69" fmla="*/ 104 h 104"/>
                <a:gd name="T70" fmla="*/ 43 w 69"/>
                <a:gd name="T71" fmla="*/ 104 h 104"/>
                <a:gd name="T72" fmla="*/ 43 w 69"/>
                <a:gd name="T73" fmla="*/ 66 h 104"/>
                <a:gd name="T74" fmla="*/ 43 w 69"/>
                <a:gd name="T75" fmla="*/ 66 h 104"/>
                <a:gd name="T76" fmla="*/ 47 w 69"/>
                <a:gd name="T77" fmla="*/ 76 h 104"/>
                <a:gd name="T78" fmla="*/ 55 w 69"/>
                <a:gd name="T79" fmla="*/ 84 h 104"/>
                <a:gd name="T80" fmla="*/ 63 w 69"/>
                <a:gd name="T81" fmla="*/ 96 h 104"/>
                <a:gd name="T82" fmla="*/ 63 w 69"/>
                <a:gd name="T83" fmla="*/ 96 h 104"/>
                <a:gd name="T84" fmla="*/ 69 w 69"/>
                <a:gd name="T85" fmla="*/ 84 h 104"/>
                <a:gd name="T86" fmla="*/ 69 w 69"/>
                <a:gd name="T87" fmla="*/ 84 h 104"/>
                <a:gd name="T88" fmla="*/ 57 w 69"/>
                <a:gd name="T89" fmla="*/ 72 h 104"/>
                <a:gd name="T90" fmla="*/ 45 w 69"/>
                <a:gd name="T91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9" h="104">
                  <a:moveTo>
                    <a:pt x="45" y="54"/>
                  </a:moveTo>
                  <a:lnTo>
                    <a:pt x="67" y="54"/>
                  </a:lnTo>
                  <a:lnTo>
                    <a:pt x="67" y="44"/>
                  </a:lnTo>
                  <a:lnTo>
                    <a:pt x="43" y="44"/>
                  </a:lnTo>
                  <a:lnTo>
                    <a:pt x="43" y="28"/>
                  </a:lnTo>
                  <a:lnTo>
                    <a:pt x="65" y="28"/>
                  </a:lnTo>
                  <a:lnTo>
                    <a:pt x="65" y="16"/>
                  </a:lnTo>
                  <a:lnTo>
                    <a:pt x="43" y="16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31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7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0" y="22"/>
                  </a:lnTo>
                  <a:lnTo>
                    <a:pt x="4" y="36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0" y="28"/>
                  </a:lnTo>
                  <a:lnTo>
                    <a:pt x="31" y="28"/>
                  </a:lnTo>
                  <a:lnTo>
                    <a:pt x="31" y="44"/>
                  </a:lnTo>
                  <a:lnTo>
                    <a:pt x="6" y="44"/>
                  </a:lnTo>
                  <a:lnTo>
                    <a:pt x="6" y="54"/>
                  </a:lnTo>
                  <a:lnTo>
                    <a:pt x="29" y="54"/>
                  </a:lnTo>
                  <a:lnTo>
                    <a:pt x="29" y="54"/>
                  </a:lnTo>
                  <a:lnTo>
                    <a:pt x="22" y="64"/>
                  </a:lnTo>
                  <a:lnTo>
                    <a:pt x="16" y="74"/>
                  </a:lnTo>
                  <a:lnTo>
                    <a:pt x="0" y="84"/>
                  </a:lnTo>
                  <a:lnTo>
                    <a:pt x="8" y="94"/>
                  </a:lnTo>
                  <a:lnTo>
                    <a:pt x="8" y="94"/>
                  </a:lnTo>
                  <a:lnTo>
                    <a:pt x="22" y="82"/>
                  </a:lnTo>
                  <a:lnTo>
                    <a:pt x="31" y="66"/>
                  </a:lnTo>
                  <a:lnTo>
                    <a:pt x="31" y="104"/>
                  </a:lnTo>
                  <a:lnTo>
                    <a:pt x="43" y="104"/>
                  </a:lnTo>
                  <a:lnTo>
                    <a:pt x="43" y="66"/>
                  </a:lnTo>
                  <a:lnTo>
                    <a:pt x="43" y="66"/>
                  </a:lnTo>
                  <a:lnTo>
                    <a:pt x="47" y="76"/>
                  </a:lnTo>
                  <a:lnTo>
                    <a:pt x="55" y="84"/>
                  </a:lnTo>
                  <a:lnTo>
                    <a:pt x="63" y="96"/>
                  </a:lnTo>
                  <a:lnTo>
                    <a:pt x="63" y="96"/>
                  </a:lnTo>
                  <a:lnTo>
                    <a:pt x="69" y="84"/>
                  </a:lnTo>
                  <a:lnTo>
                    <a:pt x="69" y="84"/>
                  </a:lnTo>
                  <a:lnTo>
                    <a:pt x="57" y="72"/>
                  </a:lnTo>
                  <a:lnTo>
                    <a:pt x="4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9" name="Freeform 121">
              <a:extLst>
                <a:ext uri="{FF2B5EF4-FFF2-40B4-BE49-F238E27FC236}">
                  <a16:creationId xmlns:a16="http://schemas.microsoft.com/office/drawing/2014/main" id="{9B63639A-1E14-4D01-A8DC-D2825E645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6243638"/>
              <a:ext cx="109537" cy="165100"/>
            </a:xfrm>
            <a:custGeom>
              <a:avLst/>
              <a:gdLst>
                <a:gd name="T0" fmla="*/ 45 w 69"/>
                <a:gd name="T1" fmla="*/ 54 h 104"/>
                <a:gd name="T2" fmla="*/ 67 w 69"/>
                <a:gd name="T3" fmla="*/ 54 h 104"/>
                <a:gd name="T4" fmla="*/ 67 w 69"/>
                <a:gd name="T5" fmla="*/ 44 h 104"/>
                <a:gd name="T6" fmla="*/ 43 w 69"/>
                <a:gd name="T7" fmla="*/ 44 h 104"/>
                <a:gd name="T8" fmla="*/ 43 w 69"/>
                <a:gd name="T9" fmla="*/ 28 h 104"/>
                <a:gd name="T10" fmla="*/ 65 w 69"/>
                <a:gd name="T11" fmla="*/ 28 h 104"/>
                <a:gd name="T12" fmla="*/ 65 w 69"/>
                <a:gd name="T13" fmla="*/ 16 h 104"/>
                <a:gd name="T14" fmla="*/ 43 w 69"/>
                <a:gd name="T15" fmla="*/ 16 h 104"/>
                <a:gd name="T16" fmla="*/ 43 w 69"/>
                <a:gd name="T17" fmla="*/ 0 h 104"/>
                <a:gd name="T18" fmla="*/ 31 w 69"/>
                <a:gd name="T19" fmla="*/ 0 h 104"/>
                <a:gd name="T20" fmla="*/ 31 w 69"/>
                <a:gd name="T21" fmla="*/ 16 h 104"/>
                <a:gd name="T22" fmla="*/ 24 w 69"/>
                <a:gd name="T23" fmla="*/ 16 h 104"/>
                <a:gd name="T24" fmla="*/ 24 w 69"/>
                <a:gd name="T25" fmla="*/ 16 h 104"/>
                <a:gd name="T26" fmla="*/ 27 w 69"/>
                <a:gd name="T27" fmla="*/ 6 h 104"/>
                <a:gd name="T28" fmla="*/ 16 w 69"/>
                <a:gd name="T29" fmla="*/ 4 h 104"/>
                <a:gd name="T30" fmla="*/ 16 w 69"/>
                <a:gd name="T31" fmla="*/ 4 h 104"/>
                <a:gd name="T32" fmla="*/ 10 w 69"/>
                <a:gd name="T33" fmla="*/ 22 h 104"/>
                <a:gd name="T34" fmla="*/ 4 w 69"/>
                <a:gd name="T35" fmla="*/ 36 h 104"/>
                <a:gd name="T36" fmla="*/ 14 w 69"/>
                <a:gd name="T37" fmla="*/ 42 h 104"/>
                <a:gd name="T38" fmla="*/ 14 w 69"/>
                <a:gd name="T39" fmla="*/ 42 h 104"/>
                <a:gd name="T40" fmla="*/ 20 w 69"/>
                <a:gd name="T41" fmla="*/ 28 h 104"/>
                <a:gd name="T42" fmla="*/ 31 w 69"/>
                <a:gd name="T43" fmla="*/ 28 h 104"/>
                <a:gd name="T44" fmla="*/ 31 w 69"/>
                <a:gd name="T45" fmla="*/ 44 h 104"/>
                <a:gd name="T46" fmla="*/ 6 w 69"/>
                <a:gd name="T47" fmla="*/ 44 h 104"/>
                <a:gd name="T48" fmla="*/ 6 w 69"/>
                <a:gd name="T49" fmla="*/ 54 h 104"/>
                <a:gd name="T50" fmla="*/ 29 w 69"/>
                <a:gd name="T51" fmla="*/ 54 h 104"/>
                <a:gd name="T52" fmla="*/ 29 w 69"/>
                <a:gd name="T53" fmla="*/ 54 h 104"/>
                <a:gd name="T54" fmla="*/ 22 w 69"/>
                <a:gd name="T55" fmla="*/ 64 h 104"/>
                <a:gd name="T56" fmla="*/ 16 w 69"/>
                <a:gd name="T57" fmla="*/ 74 h 104"/>
                <a:gd name="T58" fmla="*/ 0 w 69"/>
                <a:gd name="T59" fmla="*/ 84 h 104"/>
                <a:gd name="T60" fmla="*/ 8 w 69"/>
                <a:gd name="T61" fmla="*/ 94 h 104"/>
                <a:gd name="T62" fmla="*/ 8 w 69"/>
                <a:gd name="T63" fmla="*/ 94 h 104"/>
                <a:gd name="T64" fmla="*/ 22 w 69"/>
                <a:gd name="T65" fmla="*/ 82 h 104"/>
                <a:gd name="T66" fmla="*/ 31 w 69"/>
                <a:gd name="T67" fmla="*/ 66 h 104"/>
                <a:gd name="T68" fmla="*/ 31 w 69"/>
                <a:gd name="T69" fmla="*/ 104 h 104"/>
                <a:gd name="T70" fmla="*/ 43 w 69"/>
                <a:gd name="T71" fmla="*/ 104 h 104"/>
                <a:gd name="T72" fmla="*/ 43 w 69"/>
                <a:gd name="T73" fmla="*/ 66 h 104"/>
                <a:gd name="T74" fmla="*/ 43 w 69"/>
                <a:gd name="T75" fmla="*/ 66 h 104"/>
                <a:gd name="T76" fmla="*/ 47 w 69"/>
                <a:gd name="T77" fmla="*/ 76 h 104"/>
                <a:gd name="T78" fmla="*/ 55 w 69"/>
                <a:gd name="T79" fmla="*/ 84 h 104"/>
                <a:gd name="T80" fmla="*/ 63 w 69"/>
                <a:gd name="T81" fmla="*/ 96 h 104"/>
                <a:gd name="T82" fmla="*/ 63 w 69"/>
                <a:gd name="T83" fmla="*/ 96 h 104"/>
                <a:gd name="T84" fmla="*/ 69 w 69"/>
                <a:gd name="T85" fmla="*/ 84 h 104"/>
                <a:gd name="T86" fmla="*/ 69 w 69"/>
                <a:gd name="T87" fmla="*/ 84 h 104"/>
                <a:gd name="T88" fmla="*/ 57 w 69"/>
                <a:gd name="T89" fmla="*/ 72 h 104"/>
                <a:gd name="T90" fmla="*/ 45 w 69"/>
                <a:gd name="T91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9" h="104">
                  <a:moveTo>
                    <a:pt x="45" y="54"/>
                  </a:moveTo>
                  <a:lnTo>
                    <a:pt x="67" y="54"/>
                  </a:lnTo>
                  <a:lnTo>
                    <a:pt x="67" y="44"/>
                  </a:lnTo>
                  <a:lnTo>
                    <a:pt x="43" y="44"/>
                  </a:lnTo>
                  <a:lnTo>
                    <a:pt x="43" y="28"/>
                  </a:lnTo>
                  <a:lnTo>
                    <a:pt x="65" y="28"/>
                  </a:lnTo>
                  <a:lnTo>
                    <a:pt x="65" y="16"/>
                  </a:lnTo>
                  <a:lnTo>
                    <a:pt x="43" y="16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31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7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0" y="22"/>
                  </a:lnTo>
                  <a:lnTo>
                    <a:pt x="4" y="36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0" y="28"/>
                  </a:lnTo>
                  <a:lnTo>
                    <a:pt x="31" y="28"/>
                  </a:lnTo>
                  <a:lnTo>
                    <a:pt x="31" y="44"/>
                  </a:lnTo>
                  <a:lnTo>
                    <a:pt x="6" y="44"/>
                  </a:lnTo>
                  <a:lnTo>
                    <a:pt x="6" y="54"/>
                  </a:lnTo>
                  <a:lnTo>
                    <a:pt x="29" y="54"/>
                  </a:lnTo>
                  <a:lnTo>
                    <a:pt x="29" y="54"/>
                  </a:lnTo>
                  <a:lnTo>
                    <a:pt x="22" y="64"/>
                  </a:lnTo>
                  <a:lnTo>
                    <a:pt x="16" y="74"/>
                  </a:lnTo>
                  <a:lnTo>
                    <a:pt x="0" y="84"/>
                  </a:lnTo>
                  <a:lnTo>
                    <a:pt x="8" y="94"/>
                  </a:lnTo>
                  <a:lnTo>
                    <a:pt x="8" y="94"/>
                  </a:lnTo>
                  <a:lnTo>
                    <a:pt x="22" y="82"/>
                  </a:lnTo>
                  <a:lnTo>
                    <a:pt x="31" y="66"/>
                  </a:lnTo>
                  <a:lnTo>
                    <a:pt x="31" y="104"/>
                  </a:lnTo>
                  <a:lnTo>
                    <a:pt x="43" y="104"/>
                  </a:lnTo>
                  <a:lnTo>
                    <a:pt x="43" y="66"/>
                  </a:lnTo>
                  <a:lnTo>
                    <a:pt x="43" y="66"/>
                  </a:lnTo>
                  <a:lnTo>
                    <a:pt x="47" y="76"/>
                  </a:lnTo>
                  <a:lnTo>
                    <a:pt x="55" y="84"/>
                  </a:lnTo>
                  <a:lnTo>
                    <a:pt x="63" y="96"/>
                  </a:lnTo>
                  <a:lnTo>
                    <a:pt x="63" y="96"/>
                  </a:lnTo>
                  <a:lnTo>
                    <a:pt x="69" y="84"/>
                  </a:lnTo>
                  <a:lnTo>
                    <a:pt x="69" y="84"/>
                  </a:lnTo>
                  <a:lnTo>
                    <a:pt x="57" y="72"/>
                  </a:lnTo>
                  <a:lnTo>
                    <a:pt x="45" y="5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0" name="Freeform 122">
              <a:extLst>
                <a:ext uri="{FF2B5EF4-FFF2-40B4-BE49-F238E27FC236}">
                  <a16:creationId xmlns:a16="http://schemas.microsoft.com/office/drawing/2014/main" id="{A696FC37-6952-4914-AB8C-4730730DD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9675" y="6243638"/>
              <a:ext cx="66675" cy="165100"/>
            </a:xfrm>
            <a:custGeom>
              <a:avLst/>
              <a:gdLst>
                <a:gd name="T0" fmla="*/ 28 w 42"/>
                <a:gd name="T1" fmla="*/ 40 h 104"/>
                <a:gd name="T2" fmla="*/ 28 w 42"/>
                <a:gd name="T3" fmla="*/ 30 h 104"/>
                <a:gd name="T4" fmla="*/ 40 w 42"/>
                <a:gd name="T5" fmla="*/ 30 h 104"/>
                <a:gd name="T6" fmla="*/ 40 w 42"/>
                <a:gd name="T7" fmla="*/ 20 h 104"/>
                <a:gd name="T8" fmla="*/ 28 w 42"/>
                <a:gd name="T9" fmla="*/ 20 h 104"/>
                <a:gd name="T10" fmla="*/ 28 w 42"/>
                <a:gd name="T11" fmla="*/ 0 h 104"/>
                <a:gd name="T12" fmla="*/ 18 w 42"/>
                <a:gd name="T13" fmla="*/ 0 h 104"/>
                <a:gd name="T14" fmla="*/ 18 w 42"/>
                <a:gd name="T15" fmla="*/ 20 h 104"/>
                <a:gd name="T16" fmla="*/ 2 w 42"/>
                <a:gd name="T17" fmla="*/ 20 h 104"/>
                <a:gd name="T18" fmla="*/ 2 w 42"/>
                <a:gd name="T19" fmla="*/ 30 h 104"/>
                <a:gd name="T20" fmla="*/ 16 w 42"/>
                <a:gd name="T21" fmla="*/ 30 h 104"/>
                <a:gd name="T22" fmla="*/ 16 w 42"/>
                <a:gd name="T23" fmla="*/ 30 h 104"/>
                <a:gd name="T24" fmla="*/ 10 w 42"/>
                <a:gd name="T25" fmla="*/ 50 h 104"/>
                <a:gd name="T26" fmla="*/ 0 w 42"/>
                <a:gd name="T27" fmla="*/ 66 h 104"/>
                <a:gd name="T28" fmla="*/ 4 w 42"/>
                <a:gd name="T29" fmla="*/ 80 h 104"/>
                <a:gd name="T30" fmla="*/ 4 w 42"/>
                <a:gd name="T31" fmla="*/ 80 h 104"/>
                <a:gd name="T32" fmla="*/ 12 w 42"/>
                <a:gd name="T33" fmla="*/ 66 h 104"/>
                <a:gd name="T34" fmla="*/ 18 w 42"/>
                <a:gd name="T35" fmla="*/ 52 h 104"/>
                <a:gd name="T36" fmla="*/ 18 w 42"/>
                <a:gd name="T37" fmla="*/ 104 h 104"/>
                <a:gd name="T38" fmla="*/ 28 w 42"/>
                <a:gd name="T39" fmla="*/ 104 h 104"/>
                <a:gd name="T40" fmla="*/ 28 w 42"/>
                <a:gd name="T41" fmla="*/ 56 h 104"/>
                <a:gd name="T42" fmla="*/ 28 w 42"/>
                <a:gd name="T43" fmla="*/ 56 h 104"/>
                <a:gd name="T44" fmla="*/ 36 w 42"/>
                <a:gd name="T45" fmla="*/ 68 h 104"/>
                <a:gd name="T46" fmla="*/ 42 w 42"/>
                <a:gd name="T47" fmla="*/ 58 h 104"/>
                <a:gd name="T48" fmla="*/ 42 w 42"/>
                <a:gd name="T49" fmla="*/ 58 h 104"/>
                <a:gd name="T50" fmla="*/ 34 w 42"/>
                <a:gd name="T51" fmla="*/ 50 h 104"/>
                <a:gd name="T52" fmla="*/ 28 w 42"/>
                <a:gd name="T53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104">
                  <a:moveTo>
                    <a:pt x="28" y="40"/>
                  </a:moveTo>
                  <a:lnTo>
                    <a:pt x="28" y="30"/>
                  </a:lnTo>
                  <a:lnTo>
                    <a:pt x="40" y="30"/>
                  </a:lnTo>
                  <a:lnTo>
                    <a:pt x="40" y="20"/>
                  </a:lnTo>
                  <a:lnTo>
                    <a:pt x="28" y="20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8" y="20"/>
                  </a:lnTo>
                  <a:lnTo>
                    <a:pt x="2" y="20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0" y="50"/>
                  </a:lnTo>
                  <a:lnTo>
                    <a:pt x="0" y="66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2" y="66"/>
                  </a:lnTo>
                  <a:lnTo>
                    <a:pt x="18" y="52"/>
                  </a:lnTo>
                  <a:lnTo>
                    <a:pt x="18" y="104"/>
                  </a:lnTo>
                  <a:lnTo>
                    <a:pt x="28" y="10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6" y="68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4" y="50"/>
                  </a:lnTo>
                  <a:lnTo>
                    <a:pt x="28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1" name="Freeform 123">
              <a:extLst>
                <a:ext uri="{FF2B5EF4-FFF2-40B4-BE49-F238E27FC236}">
                  <a16:creationId xmlns:a16="http://schemas.microsoft.com/office/drawing/2014/main" id="{C09F39EF-2162-4388-8160-535366361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9675" y="6243638"/>
              <a:ext cx="66675" cy="165100"/>
            </a:xfrm>
            <a:custGeom>
              <a:avLst/>
              <a:gdLst>
                <a:gd name="T0" fmla="*/ 28 w 42"/>
                <a:gd name="T1" fmla="*/ 40 h 104"/>
                <a:gd name="T2" fmla="*/ 28 w 42"/>
                <a:gd name="T3" fmla="*/ 30 h 104"/>
                <a:gd name="T4" fmla="*/ 40 w 42"/>
                <a:gd name="T5" fmla="*/ 30 h 104"/>
                <a:gd name="T6" fmla="*/ 40 w 42"/>
                <a:gd name="T7" fmla="*/ 20 h 104"/>
                <a:gd name="T8" fmla="*/ 28 w 42"/>
                <a:gd name="T9" fmla="*/ 20 h 104"/>
                <a:gd name="T10" fmla="*/ 28 w 42"/>
                <a:gd name="T11" fmla="*/ 0 h 104"/>
                <a:gd name="T12" fmla="*/ 18 w 42"/>
                <a:gd name="T13" fmla="*/ 0 h 104"/>
                <a:gd name="T14" fmla="*/ 18 w 42"/>
                <a:gd name="T15" fmla="*/ 20 h 104"/>
                <a:gd name="T16" fmla="*/ 2 w 42"/>
                <a:gd name="T17" fmla="*/ 20 h 104"/>
                <a:gd name="T18" fmla="*/ 2 w 42"/>
                <a:gd name="T19" fmla="*/ 30 h 104"/>
                <a:gd name="T20" fmla="*/ 16 w 42"/>
                <a:gd name="T21" fmla="*/ 30 h 104"/>
                <a:gd name="T22" fmla="*/ 16 w 42"/>
                <a:gd name="T23" fmla="*/ 30 h 104"/>
                <a:gd name="T24" fmla="*/ 10 w 42"/>
                <a:gd name="T25" fmla="*/ 50 h 104"/>
                <a:gd name="T26" fmla="*/ 0 w 42"/>
                <a:gd name="T27" fmla="*/ 66 h 104"/>
                <a:gd name="T28" fmla="*/ 4 w 42"/>
                <a:gd name="T29" fmla="*/ 80 h 104"/>
                <a:gd name="T30" fmla="*/ 4 w 42"/>
                <a:gd name="T31" fmla="*/ 80 h 104"/>
                <a:gd name="T32" fmla="*/ 12 w 42"/>
                <a:gd name="T33" fmla="*/ 66 h 104"/>
                <a:gd name="T34" fmla="*/ 18 w 42"/>
                <a:gd name="T35" fmla="*/ 52 h 104"/>
                <a:gd name="T36" fmla="*/ 18 w 42"/>
                <a:gd name="T37" fmla="*/ 104 h 104"/>
                <a:gd name="T38" fmla="*/ 28 w 42"/>
                <a:gd name="T39" fmla="*/ 104 h 104"/>
                <a:gd name="T40" fmla="*/ 28 w 42"/>
                <a:gd name="T41" fmla="*/ 56 h 104"/>
                <a:gd name="T42" fmla="*/ 28 w 42"/>
                <a:gd name="T43" fmla="*/ 56 h 104"/>
                <a:gd name="T44" fmla="*/ 36 w 42"/>
                <a:gd name="T45" fmla="*/ 68 h 104"/>
                <a:gd name="T46" fmla="*/ 42 w 42"/>
                <a:gd name="T47" fmla="*/ 58 h 104"/>
                <a:gd name="T48" fmla="*/ 42 w 42"/>
                <a:gd name="T49" fmla="*/ 58 h 104"/>
                <a:gd name="T50" fmla="*/ 34 w 42"/>
                <a:gd name="T51" fmla="*/ 50 h 104"/>
                <a:gd name="T52" fmla="*/ 28 w 42"/>
                <a:gd name="T53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104">
                  <a:moveTo>
                    <a:pt x="28" y="40"/>
                  </a:moveTo>
                  <a:lnTo>
                    <a:pt x="28" y="30"/>
                  </a:lnTo>
                  <a:lnTo>
                    <a:pt x="40" y="30"/>
                  </a:lnTo>
                  <a:lnTo>
                    <a:pt x="40" y="20"/>
                  </a:lnTo>
                  <a:lnTo>
                    <a:pt x="28" y="20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8" y="20"/>
                  </a:lnTo>
                  <a:lnTo>
                    <a:pt x="2" y="20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0" y="50"/>
                  </a:lnTo>
                  <a:lnTo>
                    <a:pt x="0" y="66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2" y="66"/>
                  </a:lnTo>
                  <a:lnTo>
                    <a:pt x="18" y="52"/>
                  </a:lnTo>
                  <a:lnTo>
                    <a:pt x="18" y="104"/>
                  </a:lnTo>
                  <a:lnTo>
                    <a:pt x="28" y="10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6" y="68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4" y="50"/>
                  </a:lnTo>
                  <a:lnTo>
                    <a:pt x="28" y="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2" name="Freeform 124">
              <a:extLst>
                <a:ext uri="{FF2B5EF4-FFF2-40B4-BE49-F238E27FC236}">
                  <a16:creationId xmlns:a16="http://schemas.microsoft.com/office/drawing/2014/main" id="{E2387A78-0912-43C8-AD04-89687C067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588" y="6310313"/>
              <a:ext cx="88900" cy="92075"/>
            </a:xfrm>
            <a:custGeom>
              <a:avLst/>
              <a:gdLst>
                <a:gd name="T0" fmla="*/ 34 w 56"/>
                <a:gd name="T1" fmla="*/ 12 h 58"/>
                <a:gd name="T2" fmla="*/ 54 w 56"/>
                <a:gd name="T3" fmla="*/ 12 h 58"/>
                <a:gd name="T4" fmla="*/ 54 w 56"/>
                <a:gd name="T5" fmla="*/ 0 h 58"/>
                <a:gd name="T6" fmla="*/ 2 w 56"/>
                <a:gd name="T7" fmla="*/ 0 h 58"/>
                <a:gd name="T8" fmla="*/ 2 w 56"/>
                <a:gd name="T9" fmla="*/ 12 h 58"/>
                <a:gd name="T10" fmla="*/ 24 w 56"/>
                <a:gd name="T11" fmla="*/ 12 h 58"/>
                <a:gd name="T12" fmla="*/ 24 w 56"/>
                <a:gd name="T13" fmla="*/ 44 h 58"/>
                <a:gd name="T14" fmla="*/ 24 w 56"/>
                <a:gd name="T15" fmla="*/ 44 h 58"/>
                <a:gd name="T16" fmla="*/ 0 w 56"/>
                <a:gd name="T17" fmla="*/ 46 h 58"/>
                <a:gd name="T18" fmla="*/ 2 w 56"/>
                <a:gd name="T19" fmla="*/ 58 h 58"/>
                <a:gd name="T20" fmla="*/ 2 w 56"/>
                <a:gd name="T21" fmla="*/ 58 h 58"/>
                <a:gd name="T22" fmla="*/ 26 w 56"/>
                <a:gd name="T23" fmla="*/ 54 h 58"/>
                <a:gd name="T24" fmla="*/ 56 w 56"/>
                <a:gd name="T25" fmla="*/ 48 h 58"/>
                <a:gd name="T26" fmla="*/ 56 w 56"/>
                <a:gd name="T27" fmla="*/ 38 h 58"/>
                <a:gd name="T28" fmla="*/ 56 w 56"/>
                <a:gd name="T29" fmla="*/ 38 h 58"/>
                <a:gd name="T30" fmla="*/ 34 w 56"/>
                <a:gd name="T31" fmla="*/ 42 h 58"/>
                <a:gd name="T32" fmla="*/ 34 w 56"/>
                <a:gd name="T33" fmla="*/ 1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8">
                  <a:moveTo>
                    <a:pt x="34" y="12"/>
                  </a:moveTo>
                  <a:lnTo>
                    <a:pt x="54" y="12"/>
                  </a:lnTo>
                  <a:lnTo>
                    <a:pt x="54" y="0"/>
                  </a:lnTo>
                  <a:lnTo>
                    <a:pt x="2" y="0"/>
                  </a:lnTo>
                  <a:lnTo>
                    <a:pt x="2" y="12"/>
                  </a:lnTo>
                  <a:lnTo>
                    <a:pt x="24" y="12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0" y="4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6" y="54"/>
                  </a:lnTo>
                  <a:lnTo>
                    <a:pt x="56" y="48"/>
                  </a:lnTo>
                  <a:lnTo>
                    <a:pt x="56" y="38"/>
                  </a:lnTo>
                  <a:lnTo>
                    <a:pt x="56" y="38"/>
                  </a:lnTo>
                  <a:lnTo>
                    <a:pt x="34" y="42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3" name="Freeform 125">
              <a:extLst>
                <a:ext uri="{FF2B5EF4-FFF2-40B4-BE49-F238E27FC236}">
                  <a16:creationId xmlns:a16="http://schemas.microsoft.com/office/drawing/2014/main" id="{191D64CB-EBAF-4F7A-A7F2-ABECE3E3D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588" y="6243638"/>
              <a:ext cx="161925" cy="165100"/>
            </a:xfrm>
            <a:custGeom>
              <a:avLst/>
              <a:gdLst>
                <a:gd name="T0" fmla="*/ 92 w 102"/>
                <a:gd name="T1" fmla="*/ 74 h 104"/>
                <a:gd name="T2" fmla="*/ 92 w 102"/>
                <a:gd name="T3" fmla="*/ 74 h 104"/>
                <a:gd name="T4" fmla="*/ 90 w 102"/>
                <a:gd name="T5" fmla="*/ 86 h 104"/>
                <a:gd name="T6" fmla="*/ 90 w 102"/>
                <a:gd name="T7" fmla="*/ 86 h 104"/>
                <a:gd name="T8" fmla="*/ 88 w 102"/>
                <a:gd name="T9" fmla="*/ 90 h 104"/>
                <a:gd name="T10" fmla="*/ 88 w 102"/>
                <a:gd name="T11" fmla="*/ 90 h 104"/>
                <a:gd name="T12" fmla="*/ 84 w 102"/>
                <a:gd name="T13" fmla="*/ 90 h 104"/>
                <a:gd name="T14" fmla="*/ 82 w 102"/>
                <a:gd name="T15" fmla="*/ 88 h 104"/>
                <a:gd name="T16" fmla="*/ 82 w 102"/>
                <a:gd name="T17" fmla="*/ 88 h 104"/>
                <a:gd name="T18" fmla="*/ 78 w 102"/>
                <a:gd name="T19" fmla="*/ 80 h 104"/>
                <a:gd name="T20" fmla="*/ 76 w 102"/>
                <a:gd name="T21" fmla="*/ 74 h 104"/>
                <a:gd name="T22" fmla="*/ 76 w 102"/>
                <a:gd name="T23" fmla="*/ 74 h 104"/>
                <a:gd name="T24" fmla="*/ 72 w 102"/>
                <a:gd name="T25" fmla="*/ 62 h 104"/>
                <a:gd name="T26" fmla="*/ 70 w 102"/>
                <a:gd name="T27" fmla="*/ 52 h 104"/>
                <a:gd name="T28" fmla="*/ 68 w 102"/>
                <a:gd name="T29" fmla="*/ 28 h 104"/>
                <a:gd name="T30" fmla="*/ 100 w 102"/>
                <a:gd name="T31" fmla="*/ 28 h 104"/>
                <a:gd name="T32" fmla="*/ 100 w 102"/>
                <a:gd name="T33" fmla="*/ 18 h 104"/>
                <a:gd name="T34" fmla="*/ 68 w 102"/>
                <a:gd name="T35" fmla="*/ 18 h 104"/>
                <a:gd name="T36" fmla="*/ 68 w 102"/>
                <a:gd name="T37" fmla="*/ 18 h 104"/>
                <a:gd name="T38" fmla="*/ 68 w 102"/>
                <a:gd name="T39" fmla="*/ 0 h 104"/>
                <a:gd name="T40" fmla="*/ 56 w 102"/>
                <a:gd name="T41" fmla="*/ 0 h 104"/>
                <a:gd name="T42" fmla="*/ 56 w 102"/>
                <a:gd name="T43" fmla="*/ 0 h 104"/>
                <a:gd name="T44" fmla="*/ 56 w 102"/>
                <a:gd name="T45" fmla="*/ 18 h 104"/>
                <a:gd name="T46" fmla="*/ 0 w 102"/>
                <a:gd name="T47" fmla="*/ 18 h 104"/>
                <a:gd name="T48" fmla="*/ 0 w 102"/>
                <a:gd name="T49" fmla="*/ 28 h 104"/>
                <a:gd name="T50" fmla="*/ 58 w 102"/>
                <a:gd name="T51" fmla="*/ 28 h 104"/>
                <a:gd name="T52" fmla="*/ 58 w 102"/>
                <a:gd name="T53" fmla="*/ 28 h 104"/>
                <a:gd name="T54" fmla="*/ 60 w 102"/>
                <a:gd name="T55" fmla="*/ 56 h 104"/>
                <a:gd name="T56" fmla="*/ 62 w 102"/>
                <a:gd name="T57" fmla="*/ 70 h 104"/>
                <a:gd name="T58" fmla="*/ 66 w 102"/>
                <a:gd name="T59" fmla="*/ 82 h 104"/>
                <a:gd name="T60" fmla="*/ 66 w 102"/>
                <a:gd name="T61" fmla="*/ 82 h 104"/>
                <a:gd name="T62" fmla="*/ 72 w 102"/>
                <a:gd name="T63" fmla="*/ 92 h 104"/>
                <a:gd name="T64" fmla="*/ 80 w 102"/>
                <a:gd name="T65" fmla="*/ 100 h 104"/>
                <a:gd name="T66" fmla="*/ 80 w 102"/>
                <a:gd name="T67" fmla="*/ 100 h 104"/>
                <a:gd name="T68" fmla="*/ 86 w 102"/>
                <a:gd name="T69" fmla="*/ 102 h 104"/>
                <a:gd name="T70" fmla="*/ 90 w 102"/>
                <a:gd name="T71" fmla="*/ 104 h 104"/>
                <a:gd name="T72" fmla="*/ 92 w 102"/>
                <a:gd name="T73" fmla="*/ 102 h 104"/>
                <a:gd name="T74" fmla="*/ 92 w 102"/>
                <a:gd name="T75" fmla="*/ 102 h 104"/>
                <a:gd name="T76" fmla="*/ 96 w 102"/>
                <a:gd name="T77" fmla="*/ 98 h 104"/>
                <a:gd name="T78" fmla="*/ 96 w 102"/>
                <a:gd name="T79" fmla="*/ 98 h 104"/>
                <a:gd name="T80" fmla="*/ 100 w 102"/>
                <a:gd name="T81" fmla="*/ 88 h 104"/>
                <a:gd name="T82" fmla="*/ 102 w 102"/>
                <a:gd name="T83" fmla="*/ 78 h 104"/>
                <a:gd name="T84" fmla="*/ 102 w 102"/>
                <a:gd name="T85" fmla="*/ 78 h 104"/>
                <a:gd name="T86" fmla="*/ 92 w 102"/>
                <a:gd name="T87" fmla="*/ 7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" h="104">
                  <a:moveTo>
                    <a:pt x="92" y="74"/>
                  </a:moveTo>
                  <a:lnTo>
                    <a:pt x="92" y="74"/>
                  </a:lnTo>
                  <a:lnTo>
                    <a:pt x="90" y="86"/>
                  </a:lnTo>
                  <a:lnTo>
                    <a:pt x="90" y="86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84" y="90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78" y="80"/>
                  </a:lnTo>
                  <a:lnTo>
                    <a:pt x="76" y="74"/>
                  </a:lnTo>
                  <a:lnTo>
                    <a:pt x="76" y="74"/>
                  </a:lnTo>
                  <a:lnTo>
                    <a:pt x="72" y="62"/>
                  </a:lnTo>
                  <a:lnTo>
                    <a:pt x="70" y="52"/>
                  </a:lnTo>
                  <a:lnTo>
                    <a:pt x="68" y="28"/>
                  </a:lnTo>
                  <a:lnTo>
                    <a:pt x="100" y="28"/>
                  </a:lnTo>
                  <a:lnTo>
                    <a:pt x="100" y="18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60" y="56"/>
                  </a:lnTo>
                  <a:lnTo>
                    <a:pt x="62" y="70"/>
                  </a:lnTo>
                  <a:lnTo>
                    <a:pt x="66" y="82"/>
                  </a:lnTo>
                  <a:lnTo>
                    <a:pt x="66" y="82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0" y="100"/>
                  </a:lnTo>
                  <a:lnTo>
                    <a:pt x="86" y="102"/>
                  </a:lnTo>
                  <a:lnTo>
                    <a:pt x="90" y="104"/>
                  </a:lnTo>
                  <a:lnTo>
                    <a:pt x="92" y="102"/>
                  </a:lnTo>
                  <a:lnTo>
                    <a:pt x="92" y="102"/>
                  </a:lnTo>
                  <a:lnTo>
                    <a:pt x="96" y="98"/>
                  </a:lnTo>
                  <a:lnTo>
                    <a:pt x="96" y="98"/>
                  </a:lnTo>
                  <a:lnTo>
                    <a:pt x="100" y="88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92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4" name="Freeform 126">
              <a:extLst>
                <a:ext uri="{FF2B5EF4-FFF2-40B4-BE49-F238E27FC236}">
                  <a16:creationId xmlns:a16="http://schemas.microsoft.com/office/drawing/2014/main" id="{E7E72F25-89D1-4A1E-809E-09DDE079B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588" y="6243638"/>
              <a:ext cx="161925" cy="165100"/>
            </a:xfrm>
            <a:custGeom>
              <a:avLst/>
              <a:gdLst>
                <a:gd name="T0" fmla="*/ 92 w 102"/>
                <a:gd name="T1" fmla="*/ 74 h 104"/>
                <a:gd name="T2" fmla="*/ 92 w 102"/>
                <a:gd name="T3" fmla="*/ 74 h 104"/>
                <a:gd name="T4" fmla="*/ 90 w 102"/>
                <a:gd name="T5" fmla="*/ 86 h 104"/>
                <a:gd name="T6" fmla="*/ 90 w 102"/>
                <a:gd name="T7" fmla="*/ 86 h 104"/>
                <a:gd name="T8" fmla="*/ 88 w 102"/>
                <a:gd name="T9" fmla="*/ 90 h 104"/>
                <a:gd name="T10" fmla="*/ 88 w 102"/>
                <a:gd name="T11" fmla="*/ 90 h 104"/>
                <a:gd name="T12" fmla="*/ 84 w 102"/>
                <a:gd name="T13" fmla="*/ 90 h 104"/>
                <a:gd name="T14" fmla="*/ 82 w 102"/>
                <a:gd name="T15" fmla="*/ 88 h 104"/>
                <a:gd name="T16" fmla="*/ 82 w 102"/>
                <a:gd name="T17" fmla="*/ 88 h 104"/>
                <a:gd name="T18" fmla="*/ 78 w 102"/>
                <a:gd name="T19" fmla="*/ 80 h 104"/>
                <a:gd name="T20" fmla="*/ 76 w 102"/>
                <a:gd name="T21" fmla="*/ 74 h 104"/>
                <a:gd name="T22" fmla="*/ 76 w 102"/>
                <a:gd name="T23" fmla="*/ 74 h 104"/>
                <a:gd name="T24" fmla="*/ 72 w 102"/>
                <a:gd name="T25" fmla="*/ 62 h 104"/>
                <a:gd name="T26" fmla="*/ 70 w 102"/>
                <a:gd name="T27" fmla="*/ 52 h 104"/>
                <a:gd name="T28" fmla="*/ 68 w 102"/>
                <a:gd name="T29" fmla="*/ 28 h 104"/>
                <a:gd name="T30" fmla="*/ 100 w 102"/>
                <a:gd name="T31" fmla="*/ 28 h 104"/>
                <a:gd name="T32" fmla="*/ 100 w 102"/>
                <a:gd name="T33" fmla="*/ 18 h 104"/>
                <a:gd name="T34" fmla="*/ 68 w 102"/>
                <a:gd name="T35" fmla="*/ 18 h 104"/>
                <a:gd name="T36" fmla="*/ 68 w 102"/>
                <a:gd name="T37" fmla="*/ 18 h 104"/>
                <a:gd name="T38" fmla="*/ 68 w 102"/>
                <a:gd name="T39" fmla="*/ 0 h 104"/>
                <a:gd name="T40" fmla="*/ 56 w 102"/>
                <a:gd name="T41" fmla="*/ 0 h 104"/>
                <a:gd name="T42" fmla="*/ 56 w 102"/>
                <a:gd name="T43" fmla="*/ 0 h 104"/>
                <a:gd name="T44" fmla="*/ 56 w 102"/>
                <a:gd name="T45" fmla="*/ 18 h 104"/>
                <a:gd name="T46" fmla="*/ 0 w 102"/>
                <a:gd name="T47" fmla="*/ 18 h 104"/>
                <a:gd name="T48" fmla="*/ 0 w 102"/>
                <a:gd name="T49" fmla="*/ 28 h 104"/>
                <a:gd name="T50" fmla="*/ 58 w 102"/>
                <a:gd name="T51" fmla="*/ 28 h 104"/>
                <a:gd name="T52" fmla="*/ 58 w 102"/>
                <a:gd name="T53" fmla="*/ 28 h 104"/>
                <a:gd name="T54" fmla="*/ 60 w 102"/>
                <a:gd name="T55" fmla="*/ 56 h 104"/>
                <a:gd name="T56" fmla="*/ 62 w 102"/>
                <a:gd name="T57" fmla="*/ 70 h 104"/>
                <a:gd name="T58" fmla="*/ 66 w 102"/>
                <a:gd name="T59" fmla="*/ 82 h 104"/>
                <a:gd name="T60" fmla="*/ 66 w 102"/>
                <a:gd name="T61" fmla="*/ 82 h 104"/>
                <a:gd name="T62" fmla="*/ 72 w 102"/>
                <a:gd name="T63" fmla="*/ 92 h 104"/>
                <a:gd name="T64" fmla="*/ 80 w 102"/>
                <a:gd name="T65" fmla="*/ 100 h 104"/>
                <a:gd name="T66" fmla="*/ 80 w 102"/>
                <a:gd name="T67" fmla="*/ 100 h 104"/>
                <a:gd name="T68" fmla="*/ 86 w 102"/>
                <a:gd name="T69" fmla="*/ 102 h 104"/>
                <a:gd name="T70" fmla="*/ 90 w 102"/>
                <a:gd name="T71" fmla="*/ 104 h 104"/>
                <a:gd name="T72" fmla="*/ 92 w 102"/>
                <a:gd name="T73" fmla="*/ 102 h 104"/>
                <a:gd name="T74" fmla="*/ 92 w 102"/>
                <a:gd name="T75" fmla="*/ 102 h 104"/>
                <a:gd name="T76" fmla="*/ 96 w 102"/>
                <a:gd name="T77" fmla="*/ 98 h 104"/>
                <a:gd name="T78" fmla="*/ 96 w 102"/>
                <a:gd name="T79" fmla="*/ 98 h 104"/>
                <a:gd name="T80" fmla="*/ 100 w 102"/>
                <a:gd name="T81" fmla="*/ 88 h 104"/>
                <a:gd name="T82" fmla="*/ 102 w 102"/>
                <a:gd name="T83" fmla="*/ 78 h 104"/>
                <a:gd name="T84" fmla="*/ 102 w 102"/>
                <a:gd name="T85" fmla="*/ 78 h 104"/>
                <a:gd name="T86" fmla="*/ 92 w 102"/>
                <a:gd name="T87" fmla="*/ 7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" h="104">
                  <a:moveTo>
                    <a:pt x="92" y="74"/>
                  </a:moveTo>
                  <a:lnTo>
                    <a:pt x="92" y="74"/>
                  </a:lnTo>
                  <a:lnTo>
                    <a:pt x="90" y="86"/>
                  </a:lnTo>
                  <a:lnTo>
                    <a:pt x="90" y="86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84" y="90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78" y="80"/>
                  </a:lnTo>
                  <a:lnTo>
                    <a:pt x="76" y="74"/>
                  </a:lnTo>
                  <a:lnTo>
                    <a:pt x="76" y="74"/>
                  </a:lnTo>
                  <a:lnTo>
                    <a:pt x="72" y="62"/>
                  </a:lnTo>
                  <a:lnTo>
                    <a:pt x="70" y="52"/>
                  </a:lnTo>
                  <a:lnTo>
                    <a:pt x="68" y="28"/>
                  </a:lnTo>
                  <a:lnTo>
                    <a:pt x="100" y="28"/>
                  </a:lnTo>
                  <a:lnTo>
                    <a:pt x="100" y="18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60" y="56"/>
                  </a:lnTo>
                  <a:lnTo>
                    <a:pt x="62" y="70"/>
                  </a:lnTo>
                  <a:lnTo>
                    <a:pt x="66" y="82"/>
                  </a:lnTo>
                  <a:lnTo>
                    <a:pt x="66" y="82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0" y="100"/>
                  </a:lnTo>
                  <a:lnTo>
                    <a:pt x="86" y="102"/>
                  </a:lnTo>
                  <a:lnTo>
                    <a:pt x="90" y="104"/>
                  </a:lnTo>
                  <a:lnTo>
                    <a:pt x="92" y="102"/>
                  </a:lnTo>
                  <a:lnTo>
                    <a:pt x="92" y="102"/>
                  </a:lnTo>
                  <a:lnTo>
                    <a:pt x="96" y="98"/>
                  </a:lnTo>
                  <a:lnTo>
                    <a:pt x="96" y="98"/>
                  </a:lnTo>
                  <a:lnTo>
                    <a:pt x="100" y="88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92" y="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5" name="Freeform 127">
              <a:extLst>
                <a:ext uri="{FF2B5EF4-FFF2-40B4-BE49-F238E27FC236}">
                  <a16:creationId xmlns:a16="http://schemas.microsoft.com/office/drawing/2014/main" id="{A243FC77-1D7E-4C4D-B900-D16187576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6063" y="6240463"/>
              <a:ext cx="34925" cy="28575"/>
            </a:xfrm>
            <a:custGeom>
              <a:avLst/>
              <a:gdLst>
                <a:gd name="T0" fmla="*/ 22 w 22"/>
                <a:gd name="T1" fmla="*/ 10 h 18"/>
                <a:gd name="T2" fmla="*/ 22 w 22"/>
                <a:gd name="T3" fmla="*/ 10 h 18"/>
                <a:gd name="T4" fmla="*/ 4 w 22"/>
                <a:gd name="T5" fmla="*/ 0 h 18"/>
                <a:gd name="T6" fmla="*/ 0 w 22"/>
                <a:gd name="T7" fmla="*/ 8 h 18"/>
                <a:gd name="T8" fmla="*/ 0 w 22"/>
                <a:gd name="T9" fmla="*/ 8 h 18"/>
                <a:gd name="T10" fmla="*/ 16 w 22"/>
                <a:gd name="T11" fmla="*/ 18 h 18"/>
                <a:gd name="T12" fmla="*/ 22 w 22"/>
                <a:gd name="T13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8">
                  <a:moveTo>
                    <a:pt x="22" y="10"/>
                  </a:moveTo>
                  <a:lnTo>
                    <a:pt x="22" y="10"/>
                  </a:lnTo>
                  <a:lnTo>
                    <a:pt x="4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16" y="18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67962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シンプル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58">
            <a:extLst>
              <a:ext uri="{FF2B5EF4-FFF2-40B4-BE49-F238E27FC236}">
                <a16:creationId xmlns:a16="http://schemas.microsoft.com/office/drawing/2014/main" id="{9C6157F6-8028-4B96-948B-F70C5A60A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80" y="221789"/>
            <a:ext cx="12402440" cy="9193925"/>
          </a:xfrm>
          <a:prstGeom prst="rect">
            <a:avLst/>
          </a:prstGeom>
          <a:solidFill>
            <a:srgbClr val="E6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endParaRPr lang="ja-JP" altLang="en-US" sz="15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8BFEB48-F88F-4784-BD3C-78FF225B18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4575" y="3027443"/>
            <a:ext cx="10212769" cy="1108916"/>
          </a:xfrm>
          <a:prstGeom prst="rect">
            <a:avLst/>
          </a:prstGeom>
        </p:spPr>
        <p:txBody>
          <a:bodyPr wrap="none" lIns="0" tIns="0" rIns="0" bIns="0" anchor="b"/>
          <a:lstStyle>
            <a:lvl1pPr algn="l">
              <a:defRPr sz="2903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全体タイトル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F6A30A-9FD2-430F-8C5E-9E46069E67A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59783" y="4267999"/>
            <a:ext cx="10212769" cy="430297"/>
          </a:xfrm>
          <a:prstGeom prst="rect">
            <a:avLst/>
          </a:prstGeom>
        </p:spPr>
        <p:txBody>
          <a:bodyPr wrap="none" lIns="0" tIns="0" rIns="0" bIns="0"/>
          <a:lstStyle>
            <a:lvl1pPr marL="0" indent="0" algn="l">
              <a:buNone/>
              <a:defRPr sz="1633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14758" indent="0" algn="ctr">
              <a:buNone/>
              <a:defRPr sz="1814"/>
            </a:lvl2pPr>
            <a:lvl3pPr marL="829514" indent="0" algn="ctr">
              <a:buNone/>
              <a:defRPr sz="1633"/>
            </a:lvl3pPr>
            <a:lvl4pPr marL="1244271" indent="0" algn="ctr">
              <a:buNone/>
              <a:defRPr sz="1452"/>
            </a:lvl4pPr>
            <a:lvl5pPr marL="1659026" indent="0" algn="ctr">
              <a:buNone/>
              <a:defRPr sz="1452"/>
            </a:lvl5pPr>
            <a:lvl6pPr marL="2073783" indent="0" algn="ctr">
              <a:buNone/>
              <a:defRPr sz="1452"/>
            </a:lvl6pPr>
            <a:lvl7pPr marL="2488541" indent="0" algn="ctr">
              <a:buNone/>
              <a:defRPr sz="1452"/>
            </a:lvl7pPr>
            <a:lvl8pPr marL="2903297" indent="0" algn="ctr">
              <a:buNone/>
              <a:defRPr sz="1452"/>
            </a:lvl8pPr>
            <a:lvl9pPr marL="3318054" indent="0" algn="ctr">
              <a:buNone/>
              <a:defRPr sz="1452"/>
            </a:lvl9pPr>
          </a:lstStyle>
          <a:p>
            <a:r>
              <a:rPr kumimoji="1" lang="ja-JP" altLang="en-US"/>
              <a:t>副題</a:t>
            </a:r>
          </a:p>
        </p:txBody>
      </p:sp>
      <p:sp>
        <p:nvSpPr>
          <p:cNvPr id="7" name="Line 100">
            <a:extLst>
              <a:ext uri="{FF2B5EF4-FFF2-40B4-BE49-F238E27FC236}">
                <a16:creationId xmlns:a16="http://schemas.microsoft.com/office/drawing/2014/main" id="{1ED5C20B-5D0A-4377-A49F-69AA07551F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4581" y="4818745"/>
            <a:ext cx="11157445" cy="0"/>
          </a:xfrm>
          <a:prstGeom prst="line">
            <a:avLst/>
          </a:prstGeom>
          <a:noFill/>
          <a:ln w="50800">
            <a:solidFill>
              <a:srgbClr val="00713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endParaRPr lang="ja-JP" altLang="en-US" sz="150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BA24C6B-A7B0-4C18-B248-A2731CDE3496}"/>
              </a:ext>
            </a:extLst>
          </p:cNvPr>
          <p:cNvGrpSpPr/>
          <p:nvPr/>
        </p:nvGrpSpPr>
        <p:grpSpPr>
          <a:xfrm>
            <a:off x="1448377" y="7925729"/>
            <a:ext cx="1929268" cy="217750"/>
            <a:chOff x="1209675" y="6240463"/>
            <a:chExt cx="1611312" cy="171450"/>
          </a:xfrm>
        </p:grpSpPr>
        <p:sp>
          <p:nvSpPr>
            <p:cNvPr id="17" name="Freeform 109">
              <a:extLst>
                <a:ext uri="{FF2B5EF4-FFF2-40B4-BE49-F238E27FC236}">
                  <a16:creationId xmlns:a16="http://schemas.microsoft.com/office/drawing/2014/main" id="{E95BE12A-C588-4C47-AB36-0ECC8F17DE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3313" y="6253163"/>
              <a:ext cx="96837" cy="152400"/>
            </a:xfrm>
            <a:custGeom>
              <a:avLst/>
              <a:gdLst>
                <a:gd name="T0" fmla="*/ 0 w 61"/>
                <a:gd name="T1" fmla="*/ 0 h 96"/>
                <a:gd name="T2" fmla="*/ 25 w 61"/>
                <a:gd name="T3" fmla="*/ 0 h 96"/>
                <a:gd name="T4" fmla="*/ 25 w 61"/>
                <a:gd name="T5" fmla="*/ 0 h 96"/>
                <a:gd name="T6" fmla="*/ 39 w 61"/>
                <a:gd name="T7" fmla="*/ 2 h 96"/>
                <a:gd name="T8" fmla="*/ 45 w 61"/>
                <a:gd name="T9" fmla="*/ 4 h 96"/>
                <a:gd name="T10" fmla="*/ 51 w 61"/>
                <a:gd name="T11" fmla="*/ 6 h 96"/>
                <a:gd name="T12" fmla="*/ 55 w 61"/>
                <a:gd name="T13" fmla="*/ 10 h 96"/>
                <a:gd name="T14" fmla="*/ 59 w 61"/>
                <a:gd name="T15" fmla="*/ 14 h 96"/>
                <a:gd name="T16" fmla="*/ 61 w 61"/>
                <a:gd name="T17" fmla="*/ 22 h 96"/>
                <a:gd name="T18" fmla="*/ 61 w 61"/>
                <a:gd name="T19" fmla="*/ 28 h 96"/>
                <a:gd name="T20" fmla="*/ 61 w 61"/>
                <a:gd name="T21" fmla="*/ 28 h 96"/>
                <a:gd name="T22" fmla="*/ 61 w 61"/>
                <a:gd name="T23" fmla="*/ 36 h 96"/>
                <a:gd name="T24" fmla="*/ 59 w 61"/>
                <a:gd name="T25" fmla="*/ 42 h 96"/>
                <a:gd name="T26" fmla="*/ 55 w 61"/>
                <a:gd name="T27" fmla="*/ 48 h 96"/>
                <a:gd name="T28" fmla="*/ 51 w 61"/>
                <a:gd name="T29" fmla="*/ 52 h 96"/>
                <a:gd name="T30" fmla="*/ 39 w 61"/>
                <a:gd name="T31" fmla="*/ 56 h 96"/>
                <a:gd name="T32" fmla="*/ 27 w 61"/>
                <a:gd name="T33" fmla="*/ 58 h 96"/>
                <a:gd name="T34" fmla="*/ 14 w 61"/>
                <a:gd name="T35" fmla="*/ 58 h 96"/>
                <a:gd name="T36" fmla="*/ 14 w 61"/>
                <a:gd name="T37" fmla="*/ 96 h 96"/>
                <a:gd name="T38" fmla="*/ 0 w 61"/>
                <a:gd name="T39" fmla="*/ 96 h 96"/>
                <a:gd name="T40" fmla="*/ 0 w 61"/>
                <a:gd name="T41" fmla="*/ 0 h 96"/>
                <a:gd name="T42" fmla="*/ 14 w 61"/>
                <a:gd name="T43" fmla="*/ 46 h 96"/>
                <a:gd name="T44" fmla="*/ 27 w 61"/>
                <a:gd name="T45" fmla="*/ 46 h 96"/>
                <a:gd name="T46" fmla="*/ 27 w 61"/>
                <a:gd name="T47" fmla="*/ 46 h 96"/>
                <a:gd name="T48" fmla="*/ 33 w 61"/>
                <a:gd name="T49" fmla="*/ 44 h 96"/>
                <a:gd name="T50" fmla="*/ 39 w 61"/>
                <a:gd name="T51" fmla="*/ 42 h 96"/>
                <a:gd name="T52" fmla="*/ 45 w 61"/>
                <a:gd name="T53" fmla="*/ 36 h 96"/>
                <a:gd name="T54" fmla="*/ 47 w 61"/>
                <a:gd name="T55" fmla="*/ 28 h 96"/>
                <a:gd name="T56" fmla="*/ 47 w 61"/>
                <a:gd name="T57" fmla="*/ 28 h 96"/>
                <a:gd name="T58" fmla="*/ 45 w 61"/>
                <a:gd name="T59" fmla="*/ 24 h 96"/>
                <a:gd name="T60" fmla="*/ 45 w 61"/>
                <a:gd name="T61" fmla="*/ 20 h 96"/>
                <a:gd name="T62" fmla="*/ 39 w 61"/>
                <a:gd name="T63" fmla="*/ 16 h 96"/>
                <a:gd name="T64" fmla="*/ 33 w 61"/>
                <a:gd name="T65" fmla="*/ 12 h 96"/>
                <a:gd name="T66" fmla="*/ 25 w 61"/>
                <a:gd name="T67" fmla="*/ 12 h 96"/>
                <a:gd name="T68" fmla="*/ 14 w 61"/>
                <a:gd name="T69" fmla="*/ 12 h 96"/>
                <a:gd name="T70" fmla="*/ 14 w 61"/>
                <a:gd name="T71" fmla="*/ 4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1" h="96">
                  <a:moveTo>
                    <a:pt x="0" y="0"/>
                  </a:moveTo>
                  <a:lnTo>
                    <a:pt x="25" y="0"/>
                  </a:lnTo>
                  <a:lnTo>
                    <a:pt x="25" y="0"/>
                  </a:lnTo>
                  <a:lnTo>
                    <a:pt x="39" y="2"/>
                  </a:lnTo>
                  <a:lnTo>
                    <a:pt x="45" y="4"/>
                  </a:lnTo>
                  <a:lnTo>
                    <a:pt x="51" y="6"/>
                  </a:lnTo>
                  <a:lnTo>
                    <a:pt x="55" y="10"/>
                  </a:lnTo>
                  <a:lnTo>
                    <a:pt x="59" y="14"/>
                  </a:lnTo>
                  <a:lnTo>
                    <a:pt x="61" y="22"/>
                  </a:lnTo>
                  <a:lnTo>
                    <a:pt x="61" y="28"/>
                  </a:lnTo>
                  <a:lnTo>
                    <a:pt x="61" y="28"/>
                  </a:lnTo>
                  <a:lnTo>
                    <a:pt x="61" y="36"/>
                  </a:lnTo>
                  <a:lnTo>
                    <a:pt x="59" y="42"/>
                  </a:lnTo>
                  <a:lnTo>
                    <a:pt x="55" y="48"/>
                  </a:lnTo>
                  <a:lnTo>
                    <a:pt x="51" y="52"/>
                  </a:lnTo>
                  <a:lnTo>
                    <a:pt x="39" y="56"/>
                  </a:lnTo>
                  <a:lnTo>
                    <a:pt x="27" y="58"/>
                  </a:lnTo>
                  <a:lnTo>
                    <a:pt x="14" y="58"/>
                  </a:lnTo>
                  <a:lnTo>
                    <a:pt x="14" y="96"/>
                  </a:lnTo>
                  <a:lnTo>
                    <a:pt x="0" y="96"/>
                  </a:lnTo>
                  <a:lnTo>
                    <a:pt x="0" y="0"/>
                  </a:lnTo>
                  <a:close/>
                  <a:moveTo>
                    <a:pt x="14" y="46"/>
                  </a:moveTo>
                  <a:lnTo>
                    <a:pt x="27" y="46"/>
                  </a:lnTo>
                  <a:lnTo>
                    <a:pt x="27" y="46"/>
                  </a:lnTo>
                  <a:lnTo>
                    <a:pt x="33" y="44"/>
                  </a:lnTo>
                  <a:lnTo>
                    <a:pt x="39" y="42"/>
                  </a:lnTo>
                  <a:lnTo>
                    <a:pt x="45" y="36"/>
                  </a:lnTo>
                  <a:lnTo>
                    <a:pt x="47" y="28"/>
                  </a:lnTo>
                  <a:lnTo>
                    <a:pt x="47" y="28"/>
                  </a:lnTo>
                  <a:lnTo>
                    <a:pt x="45" y="24"/>
                  </a:lnTo>
                  <a:lnTo>
                    <a:pt x="45" y="20"/>
                  </a:lnTo>
                  <a:lnTo>
                    <a:pt x="39" y="16"/>
                  </a:lnTo>
                  <a:lnTo>
                    <a:pt x="33" y="12"/>
                  </a:lnTo>
                  <a:lnTo>
                    <a:pt x="25" y="12"/>
                  </a:lnTo>
                  <a:lnTo>
                    <a:pt x="14" y="12"/>
                  </a:lnTo>
                  <a:lnTo>
                    <a:pt x="14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18" name="Freeform 110">
              <a:extLst>
                <a:ext uri="{FF2B5EF4-FFF2-40B4-BE49-F238E27FC236}">
                  <a16:creationId xmlns:a16="http://schemas.microsoft.com/office/drawing/2014/main" id="{60E5EA8A-C748-45A8-9135-E4887DBDB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1900" y="6253163"/>
              <a:ext cx="168275" cy="152400"/>
            </a:xfrm>
            <a:custGeom>
              <a:avLst/>
              <a:gdLst>
                <a:gd name="T0" fmla="*/ 0 w 106"/>
                <a:gd name="T1" fmla="*/ 0 h 96"/>
                <a:gd name="T2" fmla="*/ 22 w 106"/>
                <a:gd name="T3" fmla="*/ 0 h 96"/>
                <a:gd name="T4" fmla="*/ 54 w 106"/>
                <a:gd name="T5" fmla="*/ 80 h 96"/>
                <a:gd name="T6" fmla="*/ 82 w 106"/>
                <a:gd name="T7" fmla="*/ 0 h 96"/>
                <a:gd name="T8" fmla="*/ 106 w 106"/>
                <a:gd name="T9" fmla="*/ 0 h 96"/>
                <a:gd name="T10" fmla="*/ 106 w 106"/>
                <a:gd name="T11" fmla="*/ 96 h 96"/>
                <a:gd name="T12" fmla="*/ 92 w 106"/>
                <a:gd name="T13" fmla="*/ 96 h 96"/>
                <a:gd name="T14" fmla="*/ 92 w 106"/>
                <a:gd name="T15" fmla="*/ 12 h 96"/>
                <a:gd name="T16" fmla="*/ 92 w 106"/>
                <a:gd name="T17" fmla="*/ 12 h 96"/>
                <a:gd name="T18" fmla="*/ 60 w 106"/>
                <a:gd name="T19" fmla="*/ 96 h 96"/>
                <a:gd name="T20" fmla="*/ 46 w 106"/>
                <a:gd name="T21" fmla="*/ 96 h 96"/>
                <a:gd name="T22" fmla="*/ 14 w 106"/>
                <a:gd name="T23" fmla="*/ 12 h 96"/>
                <a:gd name="T24" fmla="*/ 14 w 106"/>
                <a:gd name="T25" fmla="*/ 12 h 96"/>
                <a:gd name="T26" fmla="*/ 14 w 106"/>
                <a:gd name="T27" fmla="*/ 96 h 96"/>
                <a:gd name="T28" fmla="*/ 0 w 106"/>
                <a:gd name="T29" fmla="*/ 96 h 96"/>
                <a:gd name="T30" fmla="*/ 0 w 106"/>
                <a:gd name="T31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6" h="96">
                  <a:moveTo>
                    <a:pt x="0" y="0"/>
                  </a:moveTo>
                  <a:lnTo>
                    <a:pt x="22" y="0"/>
                  </a:lnTo>
                  <a:lnTo>
                    <a:pt x="54" y="80"/>
                  </a:lnTo>
                  <a:lnTo>
                    <a:pt x="82" y="0"/>
                  </a:lnTo>
                  <a:lnTo>
                    <a:pt x="106" y="0"/>
                  </a:lnTo>
                  <a:lnTo>
                    <a:pt x="106" y="96"/>
                  </a:lnTo>
                  <a:lnTo>
                    <a:pt x="92" y="96"/>
                  </a:lnTo>
                  <a:lnTo>
                    <a:pt x="92" y="12"/>
                  </a:lnTo>
                  <a:lnTo>
                    <a:pt x="92" y="12"/>
                  </a:lnTo>
                  <a:lnTo>
                    <a:pt x="60" y="96"/>
                  </a:lnTo>
                  <a:lnTo>
                    <a:pt x="46" y="96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4" y="96"/>
                  </a:lnTo>
                  <a:lnTo>
                    <a:pt x="0" y="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19" name="Freeform 111">
              <a:extLst>
                <a:ext uri="{FF2B5EF4-FFF2-40B4-BE49-F238E27FC236}">
                  <a16:creationId xmlns:a16="http://schemas.microsoft.com/office/drawing/2014/main" id="{3E064E4F-D3B1-42E3-921F-2311BCDF2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275" y="6249988"/>
              <a:ext cx="112712" cy="158750"/>
            </a:xfrm>
            <a:custGeom>
              <a:avLst/>
              <a:gdLst>
                <a:gd name="T0" fmla="*/ 71 w 71"/>
                <a:gd name="T1" fmla="*/ 18 h 100"/>
                <a:gd name="T2" fmla="*/ 71 w 71"/>
                <a:gd name="T3" fmla="*/ 18 h 100"/>
                <a:gd name="T4" fmla="*/ 61 w 71"/>
                <a:gd name="T5" fmla="*/ 14 h 100"/>
                <a:gd name="T6" fmla="*/ 51 w 71"/>
                <a:gd name="T7" fmla="*/ 12 h 100"/>
                <a:gd name="T8" fmla="*/ 51 w 71"/>
                <a:gd name="T9" fmla="*/ 12 h 100"/>
                <a:gd name="T10" fmla="*/ 43 w 71"/>
                <a:gd name="T11" fmla="*/ 14 h 100"/>
                <a:gd name="T12" fmla="*/ 36 w 71"/>
                <a:gd name="T13" fmla="*/ 16 h 100"/>
                <a:gd name="T14" fmla="*/ 30 w 71"/>
                <a:gd name="T15" fmla="*/ 18 h 100"/>
                <a:gd name="T16" fmla="*/ 24 w 71"/>
                <a:gd name="T17" fmla="*/ 24 h 100"/>
                <a:gd name="T18" fmla="*/ 20 w 71"/>
                <a:gd name="T19" fmla="*/ 28 h 100"/>
                <a:gd name="T20" fmla="*/ 16 w 71"/>
                <a:gd name="T21" fmla="*/ 36 h 100"/>
                <a:gd name="T22" fmla="*/ 14 w 71"/>
                <a:gd name="T23" fmla="*/ 42 h 100"/>
                <a:gd name="T24" fmla="*/ 14 w 71"/>
                <a:gd name="T25" fmla="*/ 50 h 100"/>
                <a:gd name="T26" fmla="*/ 14 w 71"/>
                <a:gd name="T27" fmla="*/ 50 h 100"/>
                <a:gd name="T28" fmla="*/ 14 w 71"/>
                <a:gd name="T29" fmla="*/ 58 h 100"/>
                <a:gd name="T30" fmla="*/ 16 w 71"/>
                <a:gd name="T31" fmla="*/ 66 h 100"/>
                <a:gd name="T32" fmla="*/ 20 w 71"/>
                <a:gd name="T33" fmla="*/ 72 h 100"/>
                <a:gd name="T34" fmla="*/ 24 w 71"/>
                <a:gd name="T35" fmla="*/ 78 h 100"/>
                <a:gd name="T36" fmla="*/ 30 w 71"/>
                <a:gd name="T37" fmla="*/ 82 h 100"/>
                <a:gd name="T38" fmla="*/ 36 w 71"/>
                <a:gd name="T39" fmla="*/ 86 h 100"/>
                <a:gd name="T40" fmla="*/ 43 w 71"/>
                <a:gd name="T41" fmla="*/ 88 h 100"/>
                <a:gd name="T42" fmla="*/ 49 w 71"/>
                <a:gd name="T43" fmla="*/ 88 h 100"/>
                <a:gd name="T44" fmla="*/ 49 w 71"/>
                <a:gd name="T45" fmla="*/ 88 h 100"/>
                <a:gd name="T46" fmla="*/ 61 w 71"/>
                <a:gd name="T47" fmla="*/ 86 h 100"/>
                <a:gd name="T48" fmla="*/ 71 w 71"/>
                <a:gd name="T49" fmla="*/ 84 h 100"/>
                <a:gd name="T50" fmla="*/ 71 w 71"/>
                <a:gd name="T51" fmla="*/ 96 h 100"/>
                <a:gd name="T52" fmla="*/ 71 w 71"/>
                <a:gd name="T53" fmla="*/ 96 h 100"/>
                <a:gd name="T54" fmla="*/ 59 w 71"/>
                <a:gd name="T55" fmla="*/ 100 h 100"/>
                <a:gd name="T56" fmla="*/ 49 w 71"/>
                <a:gd name="T57" fmla="*/ 100 h 100"/>
                <a:gd name="T58" fmla="*/ 49 w 71"/>
                <a:gd name="T59" fmla="*/ 100 h 100"/>
                <a:gd name="T60" fmla="*/ 40 w 71"/>
                <a:gd name="T61" fmla="*/ 100 h 100"/>
                <a:gd name="T62" fmla="*/ 30 w 71"/>
                <a:gd name="T63" fmla="*/ 96 h 100"/>
                <a:gd name="T64" fmla="*/ 20 w 71"/>
                <a:gd name="T65" fmla="*/ 92 h 100"/>
                <a:gd name="T66" fmla="*/ 14 w 71"/>
                <a:gd name="T67" fmla="*/ 86 h 100"/>
                <a:gd name="T68" fmla="*/ 8 w 71"/>
                <a:gd name="T69" fmla="*/ 80 h 100"/>
                <a:gd name="T70" fmla="*/ 4 w 71"/>
                <a:gd name="T71" fmla="*/ 70 h 100"/>
                <a:gd name="T72" fmla="*/ 0 w 71"/>
                <a:gd name="T73" fmla="*/ 60 h 100"/>
                <a:gd name="T74" fmla="*/ 0 w 71"/>
                <a:gd name="T75" fmla="*/ 50 h 100"/>
                <a:gd name="T76" fmla="*/ 0 w 71"/>
                <a:gd name="T77" fmla="*/ 50 h 100"/>
                <a:gd name="T78" fmla="*/ 0 w 71"/>
                <a:gd name="T79" fmla="*/ 40 h 100"/>
                <a:gd name="T80" fmla="*/ 4 w 71"/>
                <a:gd name="T81" fmla="*/ 30 h 100"/>
                <a:gd name="T82" fmla="*/ 8 w 71"/>
                <a:gd name="T83" fmla="*/ 20 h 100"/>
                <a:gd name="T84" fmla="*/ 14 w 71"/>
                <a:gd name="T85" fmla="*/ 14 h 100"/>
                <a:gd name="T86" fmla="*/ 22 w 71"/>
                <a:gd name="T87" fmla="*/ 8 h 100"/>
                <a:gd name="T88" fmla="*/ 30 w 71"/>
                <a:gd name="T89" fmla="*/ 4 h 100"/>
                <a:gd name="T90" fmla="*/ 40 w 71"/>
                <a:gd name="T91" fmla="*/ 2 h 100"/>
                <a:gd name="T92" fmla="*/ 49 w 71"/>
                <a:gd name="T93" fmla="*/ 0 h 100"/>
                <a:gd name="T94" fmla="*/ 49 w 71"/>
                <a:gd name="T95" fmla="*/ 0 h 100"/>
                <a:gd name="T96" fmla="*/ 61 w 71"/>
                <a:gd name="T97" fmla="*/ 2 h 100"/>
                <a:gd name="T98" fmla="*/ 71 w 71"/>
                <a:gd name="T99" fmla="*/ 4 h 100"/>
                <a:gd name="T100" fmla="*/ 71 w 71"/>
                <a:gd name="T101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" h="100">
                  <a:moveTo>
                    <a:pt x="71" y="18"/>
                  </a:moveTo>
                  <a:lnTo>
                    <a:pt x="71" y="18"/>
                  </a:lnTo>
                  <a:lnTo>
                    <a:pt x="61" y="14"/>
                  </a:lnTo>
                  <a:lnTo>
                    <a:pt x="51" y="12"/>
                  </a:lnTo>
                  <a:lnTo>
                    <a:pt x="51" y="12"/>
                  </a:lnTo>
                  <a:lnTo>
                    <a:pt x="43" y="14"/>
                  </a:lnTo>
                  <a:lnTo>
                    <a:pt x="36" y="16"/>
                  </a:lnTo>
                  <a:lnTo>
                    <a:pt x="30" y="18"/>
                  </a:lnTo>
                  <a:lnTo>
                    <a:pt x="24" y="24"/>
                  </a:lnTo>
                  <a:lnTo>
                    <a:pt x="20" y="28"/>
                  </a:lnTo>
                  <a:lnTo>
                    <a:pt x="16" y="36"/>
                  </a:lnTo>
                  <a:lnTo>
                    <a:pt x="14" y="42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4" y="58"/>
                  </a:lnTo>
                  <a:lnTo>
                    <a:pt x="16" y="66"/>
                  </a:lnTo>
                  <a:lnTo>
                    <a:pt x="20" y="72"/>
                  </a:lnTo>
                  <a:lnTo>
                    <a:pt x="24" y="78"/>
                  </a:lnTo>
                  <a:lnTo>
                    <a:pt x="30" y="82"/>
                  </a:lnTo>
                  <a:lnTo>
                    <a:pt x="36" y="86"/>
                  </a:lnTo>
                  <a:lnTo>
                    <a:pt x="43" y="88"/>
                  </a:lnTo>
                  <a:lnTo>
                    <a:pt x="49" y="88"/>
                  </a:lnTo>
                  <a:lnTo>
                    <a:pt x="49" y="88"/>
                  </a:lnTo>
                  <a:lnTo>
                    <a:pt x="61" y="86"/>
                  </a:lnTo>
                  <a:lnTo>
                    <a:pt x="71" y="84"/>
                  </a:lnTo>
                  <a:lnTo>
                    <a:pt x="71" y="96"/>
                  </a:lnTo>
                  <a:lnTo>
                    <a:pt x="71" y="96"/>
                  </a:lnTo>
                  <a:lnTo>
                    <a:pt x="59" y="100"/>
                  </a:lnTo>
                  <a:lnTo>
                    <a:pt x="49" y="100"/>
                  </a:lnTo>
                  <a:lnTo>
                    <a:pt x="49" y="100"/>
                  </a:lnTo>
                  <a:lnTo>
                    <a:pt x="40" y="100"/>
                  </a:lnTo>
                  <a:lnTo>
                    <a:pt x="30" y="96"/>
                  </a:lnTo>
                  <a:lnTo>
                    <a:pt x="20" y="92"/>
                  </a:lnTo>
                  <a:lnTo>
                    <a:pt x="14" y="86"/>
                  </a:lnTo>
                  <a:lnTo>
                    <a:pt x="8" y="80"/>
                  </a:lnTo>
                  <a:lnTo>
                    <a:pt x="4" y="70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4" y="30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40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1" y="2"/>
                  </a:lnTo>
                  <a:lnTo>
                    <a:pt x="71" y="4"/>
                  </a:lnTo>
                  <a:lnTo>
                    <a:pt x="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0" name="Freeform 112">
              <a:extLst>
                <a:ext uri="{FF2B5EF4-FFF2-40B4-BE49-F238E27FC236}">
                  <a16:creationId xmlns:a16="http://schemas.microsoft.com/office/drawing/2014/main" id="{C42D14E7-C3BE-4428-B942-6BBF45AA3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6243638"/>
              <a:ext cx="150812" cy="168275"/>
            </a:xfrm>
            <a:custGeom>
              <a:avLst/>
              <a:gdLst>
                <a:gd name="T0" fmla="*/ 12 w 95"/>
                <a:gd name="T1" fmla="*/ 20 h 106"/>
                <a:gd name="T2" fmla="*/ 12 w 95"/>
                <a:gd name="T3" fmla="*/ 86 h 106"/>
                <a:gd name="T4" fmla="*/ 41 w 95"/>
                <a:gd name="T5" fmla="*/ 86 h 106"/>
                <a:gd name="T6" fmla="*/ 41 w 95"/>
                <a:gd name="T7" fmla="*/ 0 h 106"/>
                <a:gd name="T8" fmla="*/ 53 w 95"/>
                <a:gd name="T9" fmla="*/ 0 h 106"/>
                <a:gd name="T10" fmla="*/ 53 w 95"/>
                <a:gd name="T11" fmla="*/ 86 h 106"/>
                <a:gd name="T12" fmla="*/ 85 w 95"/>
                <a:gd name="T13" fmla="*/ 86 h 106"/>
                <a:gd name="T14" fmla="*/ 85 w 95"/>
                <a:gd name="T15" fmla="*/ 20 h 106"/>
                <a:gd name="T16" fmla="*/ 95 w 95"/>
                <a:gd name="T17" fmla="*/ 20 h 106"/>
                <a:gd name="T18" fmla="*/ 95 w 95"/>
                <a:gd name="T19" fmla="*/ 106 h 106"/>
                <a:gd name="T20" fmla="*/ 85 w 95"/>
                <a:gd name="T21" fmla="*/ 106 h 106"/>
                <a:gd name="T22" fmla="*/ 85 w 95"/>
                <a:gd name="T23" fmla="*/ 98 h 106"/>
                <a:gd name="T24" fmla="*/ 12 w 95"/>
                <a:gd name="T25" fmla="*/ 98 h 106"/>
                <a:gd name="T26" fmla="*/ 12 w 95"/>
                <a:gd name="T27" fmla="*/ 106 h 106"/>
                <a:gd name="T28" fmla="*/ 0 w 95"/>
                <a:gd name="T29" fmla="*/ 106 h 106"/>
                <a:gd name="T30" fmla="*/ 0 w 95"/>
                <a:gd name="T31" fmla="*/ 20 h 106"/>
                <a:gd name="T32" fmla="*/ 12 w 95"/>
                <a:gd name="T33" fmla="*/ 2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06">
                  <a:moveTo>
                    <a:pt x="12" y="20"/>
                  </a:moveTo>
                  <a:lnTo>
                    <a:pt x="12" y="86"/>
                  </a:lnTo>
                  <a:lnTo>
                    <a:pt x="41" y="86"/>
                  </a:lnTo>
                  <a:lnTo>
                    <a:pt x="41" y="0"/>
                  </a:lnTo>
                  <a:lnTo>
                    <a:pt x="53" y="0"/>
                  </a:lnTo>
                  <a:lnTo>
                    <a:pt x="53" y="86"/>
                  </a:lnTo>
                  <a:lnTo>
                    <a:pt x="85" y="86"/>
                  </a:lnTo>
                  <a:lnTo>
                    <a:pt x="85" y="20"/>
                  </a:lnTo>
                  <a:lnTo>
                    <a:pt x="95" y="20"/>
                  </a:lnTo>
                  <a:lnTo>
                    <a:pt x="95" y="106"/>
                  </a:lnTo>
                  <a:lnTo>
                    <a:pt x="85" y="106"/>
                  </a:lnTo>
                  <a:lnTo>
                    <a:pt x="85" y="98"/>
                  </a:lnTo>
                  <a:lnTo>
                    <a:pt x="12" y="98"/>
                  </a:lnTo>
                  <a:lnTo>
                    <a:pt x="12" y="106"/>
                  </a:lnTo>
                  <a:lnTo>
                    <a:pt x="0" y="106"/>
                  </a:lnTo>
                  <a:lnTo>
                    <a:pt x="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1" name="Freeform 113">
              <a:extLst>
                <a:ext uri="{FF2B5EF4-FFF2-40B4-BE49-F238E27FC236}">
                  <a16:creationId xmlns:a16="http://schemas.microsoft.com/office/drawing/2014/main" id="{7005C4F6-F41D-4EA9-A72B-EC4727251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763" y="6249988"/>
              <a:ext cx="161925" cy="161925"/>
            </a:xfrm>
            <a:custGeom>
              <a:avLst/>
              <a:gdLst>
                <a:gd name="T0" fmla="*/ 98 w 102"/>
                <a:gd name="T1" fmla="*/ 52 h 102"/>
                <a:gd name="T2" fmla="*/ 98 w 102"/>
                <a:gd name="T3" fmla="*/ 52 h 102"/>
                <a:gd name="T4" fmla="*/ 84 w 102"/>
                <a:gd name="T5" fmla="*/ 42 h 102"/>
                <a:gd name="T6" fmla="*/ 72 w 102"/>
                <a:gd name="T7" fmla="*/ 34 h 102"/>
                <a:gd name="T8" fmla="*/ 54 w 102"/>
                <a:gd name="T9" fmla="*/ 24 h 102"/>
                <a:gd name="T10" fmla="*/ 54 w 102"/>
                <a:gd name="T11" fmla="*/ 12 h 102"/>
                <a:gd name="T12" fmla="*/ 102 w 102"/>
                <a:gd name="T13" fmla="*/ 12 h 102"/>
                <a:gd name="T14" fmla="*/ 102 w 102"/>
                <a:gd name="T15" fmla="*/ 0 h 102"/>
                <a:gd name="T16" fmla="*/ 0 w 102"/>
                <a:gd name="T17" fmla="*/ 0 h 102"/>
                <a:gd name="T18" fmla="*/ 0 w 102"/>
                <a:gd name="T19" fmla="*/ 12 h 102"/>
                <a:gd name="T20" fmla="*/ 42 w 102"/>
                <a:gd name="T21" fmla="*/ 12 h 102"/>
                <a:gd name="T22" fmla="*/ 42 w 102"/>
                <a:gd name="T23" fmla="*/ 102 h 102"/>
                <a:gd name="T24" fmla="*/ 54 w 102"/>
                <a:gd name="T25" fmla="*/ 102 h 102"/>
                <a:gd name="T26" fmla="*/ 54 w 102"/>
                <a:gd name="T27" fmla="*/ 38 h 102"/>
                <a:gd name="T28" fmla="*/ 54 w 102"/>
                <a:gd name="T29" fmla="*/ 38 h 102"/>
                <a:gd name="T30" fmla="*/ 70 w 102"/>
                <a:gd name="T31" fmla="*/ 46 h 102"/>
                <a:gd name="T32" fmla="*/ 80 w 102"/>
                <a:gd name="T33" fmla="*/ 54 h 102"/>
                <a:gd name="T34" fmla="*/ 90 w 102"/>
                <a:gd name="T35" fmla="*/ 64 h 102"/>
                <a:gd name="T36" fmla="*/ 98 w 102"/>
                <a:gd name="T37" fmla="*/ 5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2" h="102">
                  <a:moveTo>
                    <a:pt x="98" y="52"/>
                  </a:moveTo>
                  <a:lnTo>
                    <a:pt x="98" y="52"/>
                  </a:lnTo>
                  <a:lnTo>
                    <a:pt x="84" y="42"/>
                  </a:lnTo>
                  <a:lnTo>
                    <a:pt x="72" y="34"/>
                  </a:lnTo>
                  <a:lnTo>
                    <a:pt x="54" y="24"/>
                  </a:lnTo>
                  <a:lnTo>
                    <a:pt x="54" y="12"/>
                  </a:lnTo>
                  <a:lnTo>
                    <a:pt x="102" y="12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42" y="12"/>
                  </a:lnTo>
                  <a:lnTo>
                    <a:pt x="42" y="102"/>
                  </a:lnTo>
                  <a:lnTo>
                    <a:pt x="54" y="102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70" y="46"/>
                  </a:lnTo>
                  <a:lnTo>
                    <a:pt x="80" y="54"/>
                  </a:lnTo>
                  <a:lnTo>
                    <a:pt x="90" y="64"/>
                  </a:lnTo>
                  <a:lnTo>
                    <a:pt x="98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2" name="Freeform 114">
              <a:extLst>
                <a:ext uri="{FF2B5EF4-FFF2-40B4-BE49-F238E27FC236}">
                  <a16:creationId xmlns:a16="http://schemas.microsoft.com/office/drawing/2014/main" id="{33CB4C12-1504-44DC-A660-F4D65CCEC7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76388" y="6243638"/>
              <a:ext cx="169862" cy="69850"/>
            </a:xfrm>
            <a:custGeom>
              <a:avLst/>
              <a:gdLst>
                <a:gd name="T0" fmla="*/ 24 w 107"/>
                <a:gd name="T1" fmla="*/ 34 h 44"/>
                <a:gd name="T2" fmla="*/ 24 w 107"/>
                <a:gd name="T3" fmla="*/ 40 h 44"/>
                <a:gd name="T4" fmla="*/ 81 w 107"/>
                <a:gd name="T5" fmla="*/ 40 h 44"/>
                <a:gd name="T6" fmla="*/ 81 w 107"/>
                <a:gd name="T7" fmla="*/ 34 h 44"/>
                <a:gd name="T8" fmla="*/ 81 w 107"/>
                <a:gd name="T9" fmla="*/ 34 h 44"/>
                <a:gd name="T10" fmla="*/ 99 w 107"/>
                <a:gd name="T11" fmla="*/ 44 h 44"/>
                <a:gd name="T12" fmla="*/ 107 w 107"/>
                <a:gd name="T13" fmla="*/ 32 h 44"/>
                <a:gd name="T14" fmla="*/ 107 w 107"/>
                <a:gd name="T15" fmla="*/ 32 h 44"/>
                <a:gd name="T16" fmla="*/ 91 w 107"/>
                <a:gd name="T17" fmla="*/ 26 h 44"/>
                <a:gd name="T18" fmla="*/ 77 w 107"/>
                <a:gd name="T19" fmla="*/ 18 h 44"/>
                <a:gd name="T20" fmla="*/ 67 w 107"/>
                <a:gd name="T21" fmla="*/ 8 h 44"/>
                <a:gd name="T22" fmla="*/ 60 w 107"/>
                <a:gd name="T23" fmla="*/ 0 h 44"/>
                <a:gd name="T24" fmla="*/ 48 w 107"/>
                <a:gd name="T25" fmla="*/ 0 h 44"/>
                <a:gd name="T26" fmla="*/ 48 w 107"/>
                <a:gd name="T27" fmla="*/ 0 h 44"/>
                <a:gd name="T28" fmla="*/ 38 w 107"/>
                <a:gd name="T29" fmla="*/ 10 h 44"/>
                <a:gd name="T30" fmla="*/ 26 w 107"/>
                <a:gd name="T31" fmla="*/ 20 h 44"/>
                <a:gd name="T32" fmla="*/ 26 w 107"/>
                <a:gd name="T33" fmla="*/ 20 h 44"/>
                <a:gd name="T34" fmla="*/ 14 w 107"/>
                <a:gd name="T35" fmla="*/ 28 h 44"/>
                <a:gd name="T36" fmla="*/ 0 w 107"/>
                <a:gd name="T37" fmla="*/ 34 h 44"/>
                <a:gd name="T38" fmla="*/ 6 w 107"/>
                <a:gd name="T39" fmla="*/ 44 h 44"/>
                <a:gd name="T40" fmla="*/ 6 w 107"/>
                <a:gd name="T41" fmla="*/ 44 h 44"/>
                <a:gd name="T42" fmla="*/ 24 w 107"/>
                <a:gd name="T43" fmla="*/ 34 h 44"/>
                <a:gd name="T44" fmla="*/ 54 w 107"/>
                <a:gd name="T45" fmla="*/ 8 h 44"/>
                <a:gd name="T46" fmla="*/ 54 w 107"/>
                <a:gd name="T47" fmla="*/ 8 h 44"/>
                <a:gd name="T48" fmla="*/ 61 w 107"/>
                <a:gd name="T49" fmla="*/ 18 h 44"/>
                <a:gd name="T50" fmla="*/ 77 w 107"/>
                <a:gd name="T51" fmla="*/ 30 h 44"/>
                <a:gd name="T52" fmla="*/ 30 w 107"/>
                <a:gd name="T53" fmla="*/ 30 h 44"/>
                <a:gd name="T54" fmla="*/ 30 w 107"/>
                <a:gd name="T55" fmla="*/ 30 h 44"/>
                <a:gd name="T56" fmla="*/ 46 w 107"/>
                <a:gd name="T57" fmla="*/ 18 h 44"/>
                <a:gd name="T58" fmla="*/ 54 w 107"/>
                <a:gd name="T5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" h="44">
                  <a:moveTo>
                    <a:pt x="24" y="34"/>
                  </a:moveTo>
                  <a:lnTo>
                    <a:pt x="24" y="40"/>
                  </a:lnTo>
                  <a:lnTo>
                    <a:pt x="81" y="40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99" y="44"/>
                  </a:lnTo>
                  <a:lnTo>
                    <a:pt x="107" y="32"/>
                  </a:lnTo>
                  <a:lnTo>
                    <a:pt x="107" y="32"/>
                  </a:lnTo>
                  <a:lnTo>
                    <a:pt x="91" y="26"/>
                  </a:lnTo>
                  <a:lnTo>
                    <a:pt x="77" y="18"/>
                  </a:lnTo>
                  <a:lnTo>
                    <a:pt x="67" y="8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8" y="10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4" y="28"/>
                  </a:lnTo>
                  <a:lnTo>
                    <a:pt x="0" y="3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24" y="34"/>
                  </a:lnTo>
                  <a:close/>
                  <a:moveTo>
                    <a:pt x="54" y="8"/>
                  </a:moveTo>
                  <a:lnTo>
                    <a:pt x="54" y="8"/>
                  </a:lnTo>
                  <a:lnTo>
                    <a:pt x="61" y="18"/>
                  </a:lnTo>
                  <a:lnTo>
                    <a:pt x="77" y="3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46" y="18"/>
                  </a:lnTo>
                  <a:lnTo>
                    <a:pt x="5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3" name="Freeform 115">
              <a:extLst>
                <a:ext uri="{FF2B5EF4-FFF2-40B4-BE49-F238E27FC236}">
                  <a16:creationId xmlns:a16="http://schemas.microsoft.com/office/drawing/2014/main" id="{CBC19C7D-07EF-496A-AEC9-F02D26B25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88" y="6243638"/>
              <a:ext cx="169862" cy="69850"/>
            </a:xfrm>
            <a:custGeom>
              <a:avLst/>
              <a:gdLst>
                <a:gd name="T0" fmla="*/ 24 w 107"/>
                <a:gd name="T1" fmla="*/ 34 h 44"/>
                <a:gd name="T2" fmla="*/ 24 w 107"/>
                <a:gd name="T3" fmla="*/ 40 h 44"/>
                <a:gd name="T4" fmla="*/ 81 w 107"/>
                <a:gd name="T5" fmla="*/ 40 h 44"/>
                <a:gd name="T6" fmla="*/ 81 w 107"/>
                <a:gd name="T7" fmla="*/ 34 h 44"/>
                <a:gd name="T8" fmla="*/ 81 w 107"/>
                <a:gd name="T9" fmla="*/ 34 h 44"/>
                <a:gd name="T10" fmla="*/ 99 w 107"/>
                <a:gd name="T11" fmla="*/ 44 h 44"/>
                <a:gd name="T12" fmla="*/ 107 w 107"/>
                <a:gd name="T13" fmla="*/ 32 h 44"/>
                <a:gd name="T14" fmla="*/ 107 w 107"/>
                <a:gd name="T15" fmla="*/ 32 h 44"/>
                <a:gd name="T16" fmla="*/ 91 w 107"/>
                <a:gd name="T17" fmla="*/ 26 h 44"/>
                <a:gd name="T18" fmla="*/ 77 w 107"/>
                <a:gd name="T19" fmla="*/ 18 h 44"/>
                <a:gd name="T20" fmla="*/ 67 w 107"/>
                <a:gd name="T21" fmla="*/ 8 h 44"/>
                <a:gd name="T22" fmla="*/ 60 w 107"/>
                <a:gd name="T23" fmla="*/ 0 h 44"/>
                <a:gd name="T24" fmla="*/ 48 w 107"/>
                <a:gd name="T25" fmla="*/ 0 h 44"/>
                <a:gd name="T26" fmla="*/ 48 w 107"/>
                <a:gd name="T27" fmla="*/ 0 h 44"/>
                <a:gd name="T28" fmla="*/ 38 w 107"/>
                <a:gd name="T29" fmla="*/ 10 h 44"/>
                <a:gd name="T30" fmla="*/ 26 w 107"/>
                <a:gd name="T31" fmla="*/ 20 h 44"/>
                <a:gd name="T32" fmla="*/ 26 w 107"/>
                <a:gd name="T33" fmla="*/ 20 h 44"/>
                <a:gd name="T34" fmla="*/ 14 w 107"/>
                <a:gd name="T35" fmla="*/ 28 h 44"/>
                <a:gd name="T36" fmla="*/ 0 w 107"/>
                <a:gd name="T37" fmla="*/ 34 h 44"/>
                <a:gd name="T38" fmla="*/ 6 w 107"/>
                <a:gd name="T39" fmla="*/ 44 h 44"/>
                <a:gd name="T40" fmla="*/ 6 w 107"/>
                <a:gd name="T41" fmla="*/ 44 h 44"/>
                <a:gd name="T42" fmla="*/ 24 w 107"/>
                <a:gd name="T43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7" h="44">
                  <a:moveTo>
                    <a:pt x="24" y="34"/>
                  </a:moveTo>
                  <a:lnTo>
                    <a:pt x="24" y="40"/>
                  </a:lnTo>
                  <a:lnTo>
                    <a:pt x="81" y="40"/>
                  </a:lnTo>
                  <a:lnTo>
                    <a:pt x="81" y="34"/>
                  </a:lnTo>
                  <a:lnTo>
                    <a:pt x="81" y="34"/>
                  </a:lnTo>
                  <a:lnTo>
                    <a:pt x="99" y="44"/>
                  </a:lnTo>
                  <a:lnTo>
                    <a:pt x="107" y="32"/>
                  </a:lnTo>
                  <a:lnTo>
                    <a:pt x="107" y="32"/>
                  </a:lnTo>
                  <a:lnTo>
                    <a:pt x="91" y="26"/>
                  </a:lnTo>
                  <a:lnTo>
                    <a:pt x="77" y="18"/>
                  </a:lnTo>
                  <a:lnTo>
                    <a:pt x="67" y="8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8" y="10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4" y="28"/>
                  </a:lnTo>
                  <a:lnTo>
                    <a:pt x="0" y="3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24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4" name="Freeform 116">
              <a:extLst>
                <a:ext uri="{FF2B5EF4-FFF2-40B4-BE49-F238E27FC236}">
                  <a16:creationId xmlns:a16="http://schemas.microsoft.com/office/drawing/2014/main" id="{8794B586-6147-46B3-811C-782F2E6BE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4013" y="6256338"/>
              <a:ext cx="74612" cy="34925"/>
            </a:xfrm>
            <a:custGeom>
              <a:avLst/>
              <a:gdLst>
                <a:gd name="T0" fmla="*/ 24 w 47"/>
                <a:gd name="T1" fmla="*/ 0 h 22"/>
                <a:gd name="T2" fmla="*/ 24 w 47"/>
                <a:gd name="T3" fmla="*/ 0 h 22"/>
                <a:gd name="T4" fmla="*/ 31 w 47"/>
                <a:gd name="T5" fmla="*/ 10 h 22"/>
                <a:gd name="T6" fmla="*/ 47 w 47"/>
                <a:gd name="T7" fmla="*/ 22 h 22"/>
                <a:gd name="T8" fmla="*/ 0 w 47"/>
                <a:gd name="T9" fmla="*/ 22 h 22"/>
                <a:gd name="T10" fmla="*/ 0 w 47"/>
                <a:gd name="T11" fmla="*/ 22 h 22"/>
                <a:gd name="T12" fmla="*/ 16 w 47"/>
                <a:gd name="T13" fmla="*/ 10 h 22"/>
                <a:gd name="T14" fmla="*/ 24 w 47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22">
                  <a:moveTo>
                    <a:pt x="24" y="0"/>
                  </a:moveTo>
                  <a:lnTo>
                    <a:pt x="24" y="0"/>
                  </a:lnTo>
                  <a:lnTo>
                    <a:pt x="31" y="10"/>
                  </a:lnTo>
                  <a:lnTo>
                    <a:pt x="47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6" y="10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5" name="Freeform 117">
              <a:extLst>
                <a:ext uri="{FF2B5EF4-FFF2-40B4-BE49-F238E27FC236}">
                  <a16:creationId xmlns:a16="http://schemas.microsoft.com/office/drawing/2014/main" id="{A1DE4E96-FA99-4D73-B1A7-C38FCEDF1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2738" y="6329363"/>
              <a:ext cx="153987" cy="79375"/>
            </a:xfrm>
            <a:custGeom>
              <a:avLst/>
              <a:gdLst>
                <a:gd name="T0" fmla="*/ 0 w 97"/>
                <a:gd name="T1" fmla="*/ 10 h 50"/>
                <a:gd name="T2" fmla="*/ 28 w 97"/>
                <a:gd name="T3" fmla="*/ 10 h 50"/>
                <a:gd name="T4" fmla="*/ 28 w 97"/>
                <a:gd name="T5" fmla="*/ 10 h 50"/>
                <a:gd name="T6" fmla="*/ 24 w 97"/>
                <a:gd name="T7" fmla="*/ 24 h 50"/>
                <a:gd name="T8" fmla="*/ 18 w 97"/>
                <a:gd name="T9" fmla="*/ 36 h 50"/>
                <a:gd name="T10" fmla="*/ 18 w 97"/>
                <a:gd name="T11" fmla="*/ 36 h 50"/>
                <a:gd name="T12" fmla="*/ 2 w 97"/>
                <a:gd name="T13" fmla="*/ 36 h 50"/>
                <a:gd name="T14" fmla="*/ 4 w 97"/>
                <a:gd name="T15" fmla="*/ 48 h 50"/>
                <a:gd name="T16" fmla="*/ 4 w 97"/>
                <a:gd name="T17" fmla="*/ 48 h 50"/>
                <a:gd name="T18" fmla="*/ 46 w 97"/>
                <a:gd name="T19" fmla="*/ 46 h 50"/>
                <a:gd name="T20" fmla="*/ 81 w 97"/>
                <a:gd name="T21" fmla="*/ 44 h 50"/>
                <a:gd name="T22" fmla="*/ 81 w 97"/>
                <a:gd name="T23" fmla="*/ 44 h 50"/>
                <a:gd name="T24" fmla="*/ 85 w 97"/>
                <a:gd name="T25" fmla="*/ 50 h 50"/>
                <a:gd name="T26" fmla="*/ 95 w 97"/>
                <a:gd name="T27" fmla="*/ 44 h 50"/>
                <a:gd name="T28" fmla="*/ 95 w 97"/>
                <a:gd name="T29" fmla="*/ 44 h 50"/>
                <a:gd name="T30" fmla="*/ 87 w 97"/>
                <a:gd name="T31" fmla="*/ 32 h 50"/>
                <a:gd name="T32" fmla="*/ 81 w 97"/>
                <a:gd name="T33" fmla="*/ 24 h 50"/>
                <a:gd name="T34" fmla="*/ 71 w 97"/>
                <a:gd name="T35" fmla="*/ 14 h 50"/>
                <a:gd name="T36" fmla="*/ 61 w 97"/>
                <a:gd name="T37" fmla="*/ 18 h 50"/>
                <a:gd name="T38" fmla="*/ 61 w 97"/>
                <a:gd name="T39" fmla="*/ 18 h 50"/>
                <a:gd name="T40" fmla="*/ 75 w 97"/>
                <a:gd name="T41" fmla="*/ 34 h 50"/>
                <a:gd name="T42" fmla="*/ 75 w 97"/>
                <a:gd name="T43" fmla="*/ 34 h 50"/>
                <a:gd name="T44" fmla="*/ 30 w 97"/>
                <a:gd name="T45" fmla="*/ 36 h 50"/>
                <a:gd name="T46" fmla="*/ 30 w 97"/>
                <a:gd name="T47" fmla="*/ 36 h 50"/>
                <a:gd name="T48" fmla="*/ 42 w 97"/>
                <a:gd name="T49" fmla="*/ 10 h 50"/>
                <a:gd name="T50" fmla="*/ 97 w 97"/>
                <a:gd name="T51" fmla="*/ 10 h 50"/>
                <a:gd name="T52" fmla="*/ 97 w 97"/>
                <a:gd name="T53" fmla="*/ 0 h 50"/>
                <a:gd name="T54" fmla="*/ 0 w 97"/>
                <a:gd name="T55" fmla="*/ 0 h 50"/>
                <a:gd name="T56" fmla="*/ 0 w 97"/>
                <a:gd name="T57" fmla="*/ 1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7" h="50">
                  <a:moveTo>
                    <a:pt x="0" y="10"/>
                  </a:moveTo>
                  <a:lnTo>
                    <a:pt x="28" y="10"/>
                  </a:lnTo>
                  <a:lnTo>
                    <a:pt x="28" y="10"/>
                  </a:lnTo>
                  <a:lnTo>
                    <a:pt x="24" y="2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" y="36"/>
                  </a:lnTo>
                  <a:lnTo>
                    <a:pt x="4" y="48"/>
                  </a:lnTo>
                  <a:lnTo>
                    <a:pt x="4" y="48"/>
                  </a:lnTo>
                  <a:lnTo>
                    <a:pt x="46" y="46"/>
                  </a:lnTo>
                  <a:lnTo>
                    <a:pt x="81" y="44"/>
                  </a:lnTo>
                  <a:lnTo>
                    <a:pt x="81" y="44"/>
                  </a:lnTo>
                  <a:lnTo>
                    <a:pt x="85" y="50"/>
                  </a:lnTo>
                  <a:lnTo>
                    <a:pt x="95" y="44"/>
                  </a:lnTo>
                  <a:lnTo>
                    <a:pt x="95" y="44"/>
                  </a:lnTo>
                  <a:lnTo>
                    <a:pt x="87" y="32"/>
                  </a:lnTo>
                  <a:lnTo>
                    <a:pt x="81" y="24"/>
                  </a:lnTo>
                  <a:lnTo>
                    <a:pt x="71" y="14"/>
                  </a:lnTo>
                  <a:lnTo>
                    <a:pt x="61" y="18"/>
                  </a:lnTo>
                  <a:lnTo>
                    <a:pt x="61" y="18"/>
                  </a:lnTo>
                  <a:lnTo>
                    <a:pt x="75" y="34"/>
                  </a:lnTo>
                  <a:lnTo>
                    <a:pt x="75" y="34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42" y="10"/>
                  </a:ln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6" name="Freeform 118">
              <a:extLst>
                <a:ext uri="{FF2B5EF4-FFF2-40B4-BE49-F238E27FC236}">
                  <a16:creationId xmlns:a16="http://schemas.microsoft.com/office/drawing/2014/main" id="{7C54C882-330C-4037-BE69-2B601F8CD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950" y="6243638"/>
              <a:ext cx="76200" cy="165100"/>
            </a:xfrm>
            <a:custGeom>
              <a:avLst/>
              <a:gdLst>
                <a:gd name="T0" fmla="*/ 48 w 48"/>
                <a:gd name="T1" fmla="*/ 60 h 104"/>
                <a:gd name="T2" fmla="*/ 48 w 48"/>
                <a:gd name="T3" fmla="*/ 60 h 104"/>
                <a:gd name="T4" fmla="*/ 38 w 48"/>
                <a:gd name="T5" fmla="*/ 54 h 104"/>
                <a:gd name="T6" fmla="*/ 32 w 48"/>
                <a:gd name="T7" fmla="*/ 46 h 104"/>
                <a:gd name="T8" fmla="*/ 32 w 48"/>
                <a:gd name="T9" fmla="*/ 46 h 104"/>
                <a:gd name="T10" fmla="*/ 40 w 48"/>
                <a:gd name="T11" fmla="*/ 36 h 104"/>
                <a:gd name="T12" fmla="*/ 44 w 48"/>
                <a:gd name="T13" fmla="*/ 28 h 104"/>
                <a:gd name="T14" fmla="*/ 44 w 48"/>
                <a:gd name="T15" fmla="*/ 18 h 104"/>
                <a:gd name="T16" fmla="*/ 30 w 48"/>
                <a:gd name="T17" fmla="*/ 18 h 104"/>
                <a:gd name="T18" fmla="*/ 30 w 48"/>
                <a:gd name="T19" fmla="*/ 0 h 104"/>
                <a:gd name="T20" fmla="*/ 20 w 48"/>
                <a:gd name="T21" fmla="*/ 0 h 104"/>
                <a:gd name="T22" fmla="*/ 20 w 48"/>
                <a:gd name="T23" fmla="*/ 18 h 104"/>
                <a:gd name="T24" fmla="*/ 4 w 48"/>
                <a:gd name="T25" fmla="*/ 18 h 104"/>
                <a:gd name="T26" fmla="*/ 4 w 48"/>
                <a:gd name="T27" fmla="*/ 28 h 104"/>
                <a:gd name="T28" fmla="*/ 32 w 48"/>
                <a:gd name="T29" fmla="*/ 28 h 104"/>
                <a:gd name="T30" fmla="*/ 32 w 48"/>
                <a:gd name="T31" fmla="*/ 28 h 104"/>
                <a:gd name="T32" fmla="*/ 26 w 48"/>
                <a:gd name="T33" fmla="*/ 36 h 104"/>
                <a:gd name="T34" fmla="*/ 20 w 48"/>
                <a:gd name="T35" fmla="*/ 46 h 104"/>
                <a:gd name="T36" fmla="*/ 10 w 48"/>
                <a:gd name="T37" fmla="*/ 54 h 104"/>
                <a:gd name="T38" fmla="*/ 0 w 48"/>
                <a:gd name="T39" fmla="*/ 60 h 104"/>
                <a:gd name="T40" fmla="*/ 4 w 48"/>
                <a:gd name="T41" fmla="*/ 72 h 104"/>
                <a:gd name="T42" fmla="*/ 4 w 48"/>
                <a:gd name="T43" fmla="*/ 72 h 104"/>
                <a:gd name="T44" fmla="*/ 18 w 48"/>
                <a:gd name="T45" fmla="*/ 60 h 104"/>
                <a:gd name="T46" fmla="*/ 18 w 48"/>
                <a:gd name="T47" fmla="*/ 104 h 104"/>
                <a:gd name="T48" fmla="*/ 30 w 48"/>
                <a:gd name="T49" fmla="*/ 104 h 104"/>
                <a:gd name="T50" fmla="*/ 30 w 48"/>
                <a:gd name="T51" fmla="*/ 58 h 104"/>
                <a:gd name="T52" fmla="*/ 30 w 48"/>
                <a:gd name="T53" fmla="*/ 58 h 104"/>
                <a:gd name="T54" fmla="*/ 42 w 48"/>
                <a:gd name="T55" fmla="*/ 70 h 104"/>
                <a:gd name="T56" fmla="*/ 48 w 48"/>
                <a:gd name="T57" fmla="*/ 6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" h="104">
                  <a:moveTo>
                    <a:pt x="48" y="60"/>
                  </a:moveTo>
                  <a:lnTo>
                    <a:pt x="48" y="60"/>
                  </a:lnTo>
                  <a:lnTo>
                    <a:pt x="38" y="54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40" y="36"/>
                  </a:lnTo>
                  <a:lnTo>
                    <a:pt x="44" y="28"/>
                  </a:lnTo>
                  <a:lnTo>
                    <a:pt x="44" y="18"/>
                  </a:lnTo>
                  <a:lnTo>
                    <a:pt x="30" y="18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20" y="18"/>
                  </a:lnTo>
                  <a:lnTo>
                    <a:pt x="4" y="18"/>
                  </a:lnTo>
                  <a:lnTo>
                    <a:pt x="4" y="28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26" y="36"/>
                  </a:lnTo>
                  <a:lnTo>
                    <a:pt x="20" y="46"/>
                  </a:lnTo>
                  <a:lnTo>
                    <a:pt x="10" y="54"/>
                  </a:lnTo>
                  <a:lnTo>
                    <a:pt x="0" y="60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18" y="60"/>
                  </a:lnTo>
                  <a:lnTo>
                    <a:pt x="18" y="104"/>
                  </a:lnTo>
                  <a:lnTo>
                    <a:pt x="30" y="10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42" y="70"/>
                  </a:lnTo>
                  <a:lnTo>
                    <a:pt x="48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7" name="Freeform 119">
              <a:extLst>
                <a:ext uri="{FF2B5EF4-FFF2-40B4-BE49-F238E27FC236}">
                  <a16:creationId xmlns:a16="http://schemas.microsoft.com/office/drawing/2014/main" id="{DDF727CB-E699-4C14-9911-8617BD7E4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0" y="6243638"/>
              <a:ext cx="104775" cy="158750"/>
            </a:xfrm>
            <a:custGeom>
              <a:avLst/>
              <a:gdLst>
                <a:gd name="T0" fmla="*/ 40 w 66"/>
                <a:gd name="T1" fmla="*/ 88 h 100"/>
                <a:gd name="T2" fmla="*/ 40 w 66"/>
                <a:gd name="T3" fmla="*/ 42 h 100"/>
                <a:gd name="T4" fmla="*/ 64 w 66"/>
                <a:gd name="T5" fmla="*/ 42 h 100"/>
                <a:gd name="T6" fmla="*/ 64 w 66"/>
                <a:gd name="T7" fmla="*/ 32 h 100"/>
                <a:gd name="T8" fmla="*/ 40 w 66"/>
                <a:gd name="T9" fmla="*/ 32 h 100"/>
                <a:gd name="T10" fmla="*/ 40 w 66"/>
                <a:gd name="T11" fmla="*/ 0 h 100"/>
                <a:gd name="T12" fmla="*/ 28 w 66"/>
                <a:gd name="T13" fmla="*/ 0 h 100"/>
                <a:gd name="T14" fmla="*/ 28 w 66"/>
                <a:gd name="T15" fmla="*/ 32 h 100"/>
                <a:gd name="T16" fmla="*/ 6 w 66"/>
                <a:gd name="T17" fmla="*/ 32 h 100"/>
                <a:gd name="T18" fmla="*/ 6 w 66"/>
                <a:gd name="T19" fmla="*/ 42 h 100"/>
                <a:gd name="T20" fmla="*/ 28 w 66"/>
                <a:gd name="T21" fmla="*/ 42 h 100"/>
                <a:gd name="T22" fmla="*/ 28 w 66"/>
                <a:gd name="T23" fmla="*/ 88 h 100"/>
                <a:gd name="T24" fmla="*/ 0 w 66"/>
                <a:gd name="T25" fmla="*/ 88 h 100"/>
                <a:gd name="T26" fmla="*/ 0 w 66"/>
                <a:gd name="T27" fmla="*/ 100 h 100"/>
                <a:gd name="T28" fmla="*/ 66 w 66"/>
                <a:gd name="T29" fmla="*/ 100 h 100"/>
                <a:gd name="T30" fmla="*/ 66 w 66"/>
                <a:gd name="T31" fmla="*/ 88 h 100"/>
                <a:gd name="T32" fmla="*/ 40 w 66"/>
                <a:gd name="T33" fmla="*/ 8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100">
                  <a:moveTo>
                    <a:pt x="40" y="88"/>
                  </a:moveTo>
                  <a:lnTo>
                    <a:pt x="40" y="42"/>
                  </a:lnTo>
                  <a:lnTo>
                    <a:pt x="64" y="42"/>
                  </a:lnTo>
                  <a:lnTo>
                    <a:pt x="6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28" y="0"/>
                  </a:lnTo>
                  <a:lnTo>
                    <a:pt x="28" y="32"/>
                  </a:lnTo>
                  <a:lnTo>
                    <a:pt x="6" y="32"/>
                  </a:lnTo>
                  <a:lnTo>
                    <a:pt x="6" y="42"/>
                  </a:lnTo>
                  <a:lnTo>
                    <a:pt x="28" y="42"/>
                  </a:lnTo>
                  <a:lnTo>
                    <a:pt x="28" y="88"/>
                  </a:lnTo>
                  <a:lnTo>
                    <a:pt x="0" y="88"/>
                  </a:lnTo>
                  <a:lnTo>
                    <a:pt x="0" y="100"/>
                  </a:lnTo>
                  <a:lnTo>
                    <a:pt x="66" y="100"/>
                  </a:lnTo>
                  <a:lnTo>
                    <a:pt x="66" y="88"/>
                  </a:lnTo>
                  <a:lnTo>
                    <a:pt x="4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8" name="Freeform 120">
              <a:extLst>
                <a:ext uri="{FF2B5EF4-FFF2-40B4-BE49-F238E27FC236}">
                  <a16:creationId xmlns:a16="http://schemas.microsoft.com/office/drawing/2014/main" id="{FC182C6F-5D02-404D-AA2D-9C145831E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6243638"/>
              <a:ext cx="109537" cy="165100"/>
            </a:xfrm>
            <a:custGeom>
              <a:avLst/>
              <a:gdLst>
                <a:gd name="T0" fmla="*/ 45 w 69"/>
                <a:gd name="T1" fmla="*/ 54 h 104"/>
                <a:gd name="T2" fmla="*/ 67 w 69"/>
                <a:gd name="T3" fmla="*/ 54 h 104"/>
                <a:gd name="T4" fmla="*/ 67 w 69"/>
                <a:gd name="T5" fmla="*/ 44 h 104"/>
                <a:gd name="T6" fmla="*/ 43 w 69"/>
                <a:gd name="T7" fmla="*/ 44 h 104"/>
                <a:gd name="T8" fmla="*/ 43 w 69"/>
                <a:gd name="T9" fmla="*/ 28 h 104"/>
                <a:gd name="T10" fmla="*/ 65 w 69"/>
                <a:gd name="T11" fmla="*/ 28 h 104"/>
                <a:gd name="T12" fmla="*/ 65 w 69"/>
                <a:gd name="T13" fmla="*/ 16 h 104"/>
                <a:gd name="T14" fmla="*/ 43 w 69"/>
                <a:gd name="T15" fmla="*/ 16 h 104"/>
                <a:gd name="T16" fmla="*/ 43 w 69"/>
                <a:gd name="T17" fmla="*/ 0 h 104"/>
                <a:gd name="T18" fmla="*/ 31 w 69"/>
                <a:gd name="T19" fmla="*/ 0 h 104"/>
                <a:gd name="T20" fmla="*/ 31 w 69"/>
                <a:gd name="T21" fmla="*/ 16 h 104"/>
                <a:gd name="T22" fmla="*/ 24 w 69"/>
                <a:gd name="T23" fmla="*/ 16 h 104"/>
                <a:gd name="T24" fmla="*/ 24 w 69"/>
                <a:gd name="T25" fmla="*/ 16 h 104"/>
                <a:gd name="T26" fmla="*/ 27 w 69"/>
                <a:gd name="T27" fmla="*/ 6 h 104"/>
                <a:gd name="T28" fmla="*/ 16 w 69"/>
                <a:gd name="T29" fmla="*/ 4 h 104"/>
                <a:gd name="T30" fmla="*/ 16 w 69"/>
                <a:gd name="T31" fmla="*/ 4 h 104"/>
                <a:gd name="T32" fmla="*/ 10 w 69"/>
                <a:gd name="T33" fmla="*/ 22 h 104"/>
                <a:gd name="T34" fmla="*/ 4 w 69"/>
                <a:gd name="T35" fmla="*/ 36 h 104"/>
                <a:gd name="T36" fmla="*/ 14 w 69"/>
                <a:gd name="T37" fmla="*/ 42 h 104"/>
                <a:gd name="T38" fmla="*/ 14 w 69"/>
                <a:gd name="T39" fmla="*/ 42 h 104"/>
                <a:gd name="T40" fmla="*/ 20 w 69"/>
                <a:gd name="T41" fmla="*/ 28 h 104"/>
                <a:gd name="T42" fmla="*/ 31 w 69"/>
                <a:gd name="T43" fmla="*/ 28 h 104"/>
                <a:gd name="T44" fmla="*/ 31 w 69"/>
                <a:gd name="T45" fmla="*/ 44 h 104"/>
                <a:gd name="T46" fmla="*/ 6 w 69"/>
                <a:gd name="T47" fmla="*/ 44 h 104"/>
                <a:gd name="T48" fmla="*/ 6 w 69"/>
                <a:gd name="T49" fmla="*/ 54 h 104"/>
                <a:gd name="T50" fmla="*/ 29 w 69"/>
                <a:gd name="T51" fmla="*/ 54 h 104"/>
                <a:gd name="T52" fmla="*/ 29 w 69"/>
                <a:gd name="T53" fmla="*/ 54 h 104"/>
                <a:gd name="T54" fmla="*/ 22 w 69"/>
                <a:gd name="T55" fmla="*/ 64 h 104"/>
                <a:gd name="T56" fmla="*/ 16 w 69"/>
                <a:gd name="T57" fmla="*/ 74 h 104"/>
                <a:gd name="T58" fmla="*/ 0 w 69"/>
                <a:gd name="T59" fmla="*/ 84 h 104"/>
                <a:gd name="T60" fmla="*/ 8 w 69"/>
                <a:gd name="T61" fmla="*/ 94 h 104"/>
                <a:gd name="T62" fmla="*/ 8 w 69"/>
                <a:gd name="T63" fmla="*/ 94 h 104"/>
                <a:gd name="T64" fmla="*/ 22 w 69"/>
                <a:gd name="T65" fmla="*/ 82 h 104"/>
                <a:gd name="T66" fmla="*/ 31 w 69"/>
                <a:gd name="T67" fmla="*/ 66 h 104"/>
                <a:gd name="T68" fmla="*/ 31 w 69"/>
                <a:gd name="T69" fmla="*/ 104 h 104"/>
                <a:gd name="T70" fmla="*/ 43 w 69"/>
                <a:gd name="T71" fmla="*/ 104 h 104"/>
                <a:gd name="T72" fmla="*/ 43 w 69"/>
                <a:gd name="T73" fmla="*/ 66 h 104"/>
                <a:gd name="T74" fmla="*/ 43 w 69"/>
                <a:gd name="T75" fmla="*/ 66 h 104"/>
                <a:gd name="T76" fmla="*/ 47 w 69"/>
                <a:gd name="T77" fmla="*/ 76 h 104"/>
                <a:gd name="T78" fmla="*/ 55 w 69"/>
                <a:gd name="T79" fmla="*/ 84 h 104"/>
                <a:gd name="T80" fmla="*/ 63 w 69"/>
                <a:gd name="T81" fmla="*/ 96 h 104"/>
                <a:gd name="T82" fmla="*/ 63 w 69"/>
                <a:gd name="T83" fmla="*/ 96 h 104"/>
                <a:gd name="T84" fmla="*/ 69 w 69"/>
                <a:gd name="T85" fmla="*/ 84 h 104"/>
                <a:gd name="T86" fmla="*/ 69 w 69"/>
                <a:gd name="T87" fmla="*/ 84 h 104"/>
                <a:gd name="T88" fmla="*/ 57 w 69"/>
                <a:gd name="T89" fmla="*/ 72 h 104"/>
                <a:gd name="T90" fmla="*/ 45 w 69"/>
                <a:gd name="T91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9" h="104">
                  <a:moveTo>
                    <a:pt x="45" y="54"/>
                  </a:moveTo>
                  <a:lnTo>
                    <a:pt x="67" y="54"/>
                  </a:lnTo>
                  <a:lnTo>
                    <a:pt x="67" y="44"/>
                  </a:lnTo>
                  <a:lnTo>
                    <a:pt x="43" y="44"/>
                  </a:lnTo>
                  <a:lnTo>
                    <a:pt x="43" y="28"/>
                  </a:lnTo>
                  <a:lnTo>
                    <a:pt x="65" y="28"/>
                  </a:lnTo>
                  <a:lnTo>
                    <a:pt x="65" y="16"/>
                  </a:lnTo>
                  <a:lnTo>
                    <a:pt x="43" y="16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31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7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0" y="22"/>
                  </a:lnTo>
                  <a:lnTo>
                    <a:pt x="4" y="36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0" y="28"/>
                  </a:lnTo>
                  <a:lnTo>
                    <a:pt x="31" y="28"/>
                  </a:lnTo>
                  <a:lnTo>
                    <a:pt x="31" y="44"/>
                  </a:lnTo>
                  <a:lnTo>
                    <a:pt x="6" y="44"/>
                  </a:lnTo>
                  <a:lnTo>
                    <a:pt x="6" y="54"/>
                  </a:lnTo>
                  <a:lnTo>
                    <a:pt x="29" y="54"/>
                  </a:lnTo>
                  <a:lnTo>
                    <a:pt x="29" y="54"/>
                  </a:lnTo>
                  <a:lnTo>
                    <a:pt x="22" y="64"/>
                  </a:lnTo>
                  <a:lnTo>
                    <a:pt x="16" y="74"/>
                  </a:lnTo>
                  <a:lnTo>
                    <a:pt x="0" y="84"/>
                  </a:lnTo>
                  <a:lnTo>
                    <a:pt x="8" y="94"/>
                  </a:lnTo>
                  <a:lnTo>
                    <a:pt x="8" y="94"/>
                  </a:lnTo>
                  <a:lnTo>
                    <a:pt x="22" y="82"/>
                  </a:lnTo>
                  <a:lnTo>
                    <a:pt x="31" y="66"/>
                  </a:lnTo>
                  <a:lnTo>
                    <a:pt x="31" y="104"/>
                  </a:lnTo>
                  <a:lnTo>
                    <a:pt x="43" y="104"/>
                  </a:lnTo>
                  <a:lnTo>
                    <a:pt x="43" y="66"/>
                  </a:lnTo>
                  <a:lnTo>
                    <a:pt x="43" y="66"/>
                  </a:lnTo>
                  <a:lnTo>
                    <a:pt x="47" y="76"/>
                  </a:lnTo>
                  <a:lnTo>
                    <a:pt x="55" y="84"/>
                  </a:lnTo>
                  <a:lnTo>
                    <a:pt x="63" y="96"/>
                  </a:lnTo>
                  <a:lnTo>
                    <a:pt x="63" y="96"/>
                  </a:lnTo>
                  <a:lnTo>
                    <a:pt x="69" y="84"/>
                  </a:lnTo>
                  <a:lnTo>
                    <a:pt x="69" y="84"/>
                  </a:lnTo>
                  <a:lnTo>
                    <a:pt x="57" y="72"/>
                  </a:lnTo>
                  <a:lnTo>
                    <a:pt x="4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29" name="Freeform 121">
              <a:extLst>
                <a:ext uri="{FF2B5EF4-FFF2-40B4-BE49-F238E27FC236}">
                  <a16:creationId xmlns:a16="http://schemas.microsoft.com/office/drawing/2014/main" id="{9B63639A-1E14-4D01-A8DC-D2825E645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6243638"/>
              <a:ext cx="109537" cy="165100"/>
            </a:xfrm>
            <a:custGeom>
              <a:avLst/>
              <a:gdLst>
                <a:gd name="T0" fmla="*/ 45 w 69"/>
                <a:gd name="T1" fmla="*/ 54 h 104"/>
                <a:gd name="T2" fmla="*/ 67 w 69"/>
                <a:gd name="T3" fmla="*/ 54 h 104"/>
                <a:gd name="T4" fmla="*/ 67 w 69"/>
                <a:gd name="T5" fmla="*/ 44 h 104"/>
                <a:gd name="T6" fmla="*/ 43 w 69"/>
                <a:gd name="T7" fmla="*/ 44 h 104"/>
                <a:gd name="T8" fmla="*/ 43 w 69"/>
                <a:gd name="T9" fmla="*/ 28 h 104"/>
                <a:gd name="T10" fmla="*/ 65 w 69"/>
                <a:gd name="T11" fmla="*/ 28 h 104"/>
                <a:gd name="T12" fmla="*/ 65 w 69"/>
                <a:gd name="T13" fmla="*/ 16 h 104"/>
                <a:gd name="T14" fmla="*/ 43 w 69"/>
                <a:gd name="T15" fmla="*/ 16 h 104"/>
                <a:gd name="T16" fmla="*/ 43 w 69"/>
                <a:gd name="T17" fmla="*/ 0 h 104"/>
                <a:gd name="T18" fmla="*/ 31 w 69"/>
                <a:gd name="T19" fmla="*/ 0 h 104"/>
                <a:gd name="T20" fmla="*/ 31 w 69"/>
                <a:gd name="T21" fmla="*/ 16 h 104"/>
                <a:gd name="T22" fmla="*/ 24 w 69"/>
                <a:gd name="T23" fmla="*/ 16 h 104"/>
                <a:gd name="T24" fmla="*/ 24 w 69"/>
                <a:gd name="T25" fmla="*/ 16 h 104"/>
                <a:gd name="T26" fmla="*/ 27 w 69"/>
                <a:gd name="T27" fmla="*/ 6 h 104"/>
                <a:gd name="T28" fmla="*/ 16 w 69"/>
                <a:gd name="T29" fmla="*/ 4 h 104"/>
                <a:gd name="T30" fmla="*/ 16 w 69"/>
                <a:gd name="T31" fmla="*/ 4 h 104"/>
                <a:gd name="T32" fmla="*/ 10 w 69"/>
                <a:gd name="T33" fmla="*/ 22 h 104"/>
                <a:gd name="T34" fmla="*/ 4 w 69"/>
                <a:gd name="T35" fmla="*/ 36 h 104"/>
                <a:gd name="T36" fmla="*/ 14 w 69"/>
                <a:gd name="T37" fmla="*/ 42 h 104"/>
                <a:gd name="T38" fmla="*/ 14 w 69"/>
                <a:gd name="T39" fmla="*/ 42 h 104"/>
                <a:gd name="T40" fmla="*/ 20 w 69"/>
                <a:gd name="T41" fmla="*/ 28 h 104"/>
                <a:gd name="T42" fmla="*/ 31 w 69"/>
                <a:gd name="T43" fmla="*/ 28 h 104"/>
                <a:gd name="T44" fmla="*/ 31 w 69"/>
                <a:gd name="T45" fmla="*/ 44 h 104"/>
                <a:gd name="T46" fmla="*/ 6 w 69"/>
                <a:gd name="T47" fmla="*/ 44 h 104"/>
                <a:gd name="T48" fmla="*/ 6 w 69"/>
                <a:gd name="T49" fmla="*/ 54 h 104"/>
                <a:gd name="T50" fmla="*/ 29 w 69"/>
                <a:gd name="T51" fmla="*/ 54 h 104"/>
                <a:gd name="T52" fmla="*/ 29 w 69"/>
                <a:gd name="T53" fmla="*/ 54 h 104"/>
                <a:gd name="T54" fmla="*/ 22 w 69"/>
                <a:gd name="T55" fmla="*/ 64 h 104"/>
                <a:gd name="T56" fmla="*/ 16 w 69"/>
                <a:gd name="T57" fmla="*/ 74 h 104"/>
                <a:gd name="T58" fmla="*/ 0 w 69"/>
                <a:gd name="T59" fmla="*/ 84 h 104"/>
                <a:gd name="T60" fmla="*/ 8 w 69"/>
                <a:gd name="T61" fmla="*/ 94 h 104"/>
                <a:gd name="T62" fmla="*/ 8 w 69"/>
                <a:gd name="T63" fmla="*/ 94 h 104"/>
                <a:gd name="T64" fmla="*/ 22 w 69"/>
                <a:gd name="T65" fmla="*/ 82 h 104"/>
                <a:gd name="T66" fmla="*/ 31 w 69"/>
                <a:gd name="T67" fmla="*/ 66 h 104"/>
                <a:gd name="T68" fmla="*/ 31 w 69"/>
                <a:gd name="T69" fmla="*/ 104 h 104"/>
                <a:gd name="T70" fmla="*/ 43 w 69"/>
                <a:gd name="T71" fmla="*/ 104 h 104"/>
                <a:gd name="T72" fmla="*/ 43 w 69"/>
                <a:gd name="T73" fmla="*/ 66 h 104"/>
                <a:gd name="T74" fmla="*/ 43 w 69"/>
                <a:gd name="T75" fmla="*/ 66 h 104"/>
                <a:gd name="T76" fmla="*/ 47 w 69"/>
                <a:gd name="T77" fmla="*/ 76 h 104"/>
                <a:gd name="T78" fmla="*/ 55 w 69"/>
                <a:gd name="T79" fmla="*/ 84 h 104"/>
                <a:gd name="T80" fmla="*/ 63 w 69"/>
                <a:gd name="T81" fmla="*/ 96 h 104"/>
                <a:gd name="T82" fmla="*/ 63 w 69"/>
                <a:gd name="T83" fmla="*/ 96 h 104"/>
                <a:gd name="T84" fmla="*/ 69 w 69"/>
                <a:gd name="T85" fmla="*/ 84 h 104"/>
                <a:gd name="T86" fmla="*/ 69 w 69"/>
                <a:gd name="T87" fmla="*/ 84 h 104"/>
                <a:gd name="T88" fmla="*/ 57 w 69"/>
                <a:gd name="T89" fmla="*/ 72 h 104"/>
                <a:gd name="T90" fmla="*/ 45 w 69"/>
                <a:gd name="T91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9" h="104">
                  <a:moveTo>
                    <a:pt x="45" y="54"/>
                  </a:moveTo>
                  <a:lnTo>
                    <a:pt x="67" y="54"/>
                  </a:lnTo>
                  <a:lnTo>
                    <a:pt x="67" y="44"/>
                  </a:lnTo>
                  <a:lnTo>
                    <a:pt x="43" y="44"/>
                  </a:lnTo>
                  <a:lnTo>
                    <a:pt x="43" y="28"/>
                  </a:lnTo>
                  <a:lnTo>
                    <a:pt x="65" y="28"/>
                  </a:lnTo>
                  <a:lnTo>
                    <a:pt x="65" y="16"/>
                  </a:lnTo>
                  <a:lnTo>
                    <a:pt x="43" y="16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31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7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0" y="22"/>
                  </a:lnTo>
                  <a:lnTo>
                    <a:pt x="4" y="36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0" y="28"/>
                  </a:lnTo>
                  <a:lnTo>
                    <a:pt x="31" y="28"/>
                  </a:lnTo>
                  <a:lnTo>
                    <a:pt x="31" y="44"/>
                  </a:lnTo>
                  <a:lnTo>
                    <a:pt x="6" y="44"/>
                  </a:lnTo>
                  <a:lnTo>
                    <a:pt x="6" y="54"/>
                  </a:lnTo>
                  <a:lnTo>
                    <a:pt x="29" y="54"/>
                  </a:lnTo>
                  <a:lnTo>
                    <a:pt x="29" y="54"/>
                  </a:lnTo>
                  <a:lnTo>
                    <a:pt x="22" y="64"/>
                  </a:lnTo>
                  <a:lnTo>
                    <a:pt x="16" y="74"/>
                  </a:lnTo>
                  <a:lnTo>
                    <a:pt x="0" y="84"/>
                  </a:lnTo>
                  <a:lnTo>
                    <a:pt x="8" y="94"/>
                  </a:lnTo>
                  <a:lnTo>
                    <a:pt x="8" y="94"/>
                  </a:lnTo>
                  <a:lnTo>
                    <a:pt x="22" y="82"/>
                  </a:lnTo>
                  <a:lnTo>
                    <a:pt x="31" y="66"/>
                  </a:lnTo>
                  <a:lnTo>
                    <a:pt x="31" y="104"/>
                  </a:lnTo>
                  <a:lnTo>
                    <a:pt x="43" y="104"/>
                  </a:lnTo>
                  <a:lnTo>
                    <a:pt x="43" y="66"/>
                  </a:lnTo>
                  <a:lnTo>
                    <a:pt x="43" y="66"/>
                  </a:lnTo>
                  <a:lnTo>
                    <a:pt x="47" y="76"/>
                  </a:lnTo>
                  <a:lnTo>
                    <a:pt x="55" y="84"/>
                  </a:lnTo>
                  <a:lnTo>
                    <a:pt x="63" y="96"/>
                  </a:lnTo>
                  <a:lnTo>
                    <a:pt x="63" y="96"/>
                  </a:lnTo>
                  <a:lnTo>
                    <a:pt x="69" y="84"/>
                  </a:lnTo>
                  <a:lnTo>
                    <a:pt x="69" y="84"/>
                  </a:lnTo>
                  <a:lnTo>
                    <a:pt x="57" y="72"/>
                  </a:lnTo>
                  <a:lnTo>
                    <a:pt x="45" y="5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0" name="Freeform 122">
              <a:extLst>
                <a:ext uri="{FF2B5EF4-FFF2-40B4-BE49-F238E27FC236}">
                  <a16:creationId xmlns:a16="http://schemas.microsoft.com/office/drawing/2014/main" id="{A696FC37-6952-4914-AB8C-4730730DD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9675" y="6243638"/>
              <a:ext cx="66675" cy="165100"/>
            </a:xfrm>
            <a:custGeom>
              <a:avLst/>
              <a:gdLst>
                <a:gd name="T0" fmla="*/ 28 w 42"/>
                <a:gd name="T1" fmla="*/ 40 h 104"/>
                <a:gd name="T2" fmla="*/ 28 w 42"/>
                <a:gd name="T3" fmla="*/ 30 h 104"/>
                <a:gd name="T4" fmla="*/ 40 w 42"/>
                <a:gd name="T5" fmla="*/ 30 h 104"/>
                <a:gd name="T6" fmla="*/ 40 w 42"/>
                <a:gd name="T7" fmla="*/ 20 h 104"/>
                <a:gd name="T8" fmla="*/ 28 w 42"/>
                <a:gd name="T9" fmla="*/ 20 h 104"/>
                <a:gd name="T10" fmla="*/ 28 w 42"/>
                <a:gd name="T11" fmla="*/ 0 h 104"/>
                <a:gd name="T12" fmla="*/ 18 w 42"/>
                <a:gd name="T13" fmla="*/ 0 h 104"/>
                <a:gd name="T14" fmla="*/ 18 w 42"/>
                <a:gd name="T15" fmla="*/ 20 h 104"/>
                <a:gd name="T16" fmla="*/ 2 w 42"/>
                <a:gd name="T17" fmla="*/ 20 h 104"/>
                <a:gd name="T18" fmla="*/ 2 w 42"/>
                <a:gd name="T19" fmla="*/ 30 h 104"/>
                <a:gd name="T20" fmla="*/ 16 w 42"/>
                <a:gd name="T21" fmla="*/ 30 h 104"/>
                <a:gd name="T22" fmla="*/ 16 w 42"/>
                <a:gd name="T23" fmla="*/ 30 h 104"/>
                <a:gd name="T24" fmla="*/ 10 w 42"/>
                <a:gd name="T25" fmla="*/ 50 h 104"/>
                <a:gd name="T26" fmla="*/ 0 w 42"/>
                <a:gd name="T27" fmla="*/ 66 h 104"/>
                <a:gd name="T28" fmla="*/ 4 w 42"/>
                <a:gd name="T29" fmla="*/ 80 h 104"/>
                <a:gd name="T30" fmla="*/ 4 w 42"/>
                <a:gd name="T31" fmla="*/ 80 h 104"/>
                <a:gd name="T32" fmla="*/ 12 w 42"/>
                <a:gd name="T33" fmla="*/ 66 h 104"/>
                <a:gd name="T34" fmla="*/ 18 w 42"/>
                <a:gd name="T35" fmla="*/ 52 h 104"/>
                <a:gd name="T36" fmla="*/ 18 w 42"/>
                <a:gd name="T37" fmla="*/ 104 h 104"/>
                <a:gd name="T38" fmla="*/ 28 w 42"/>
                <a:gd name="T39" fmla="*/ 104 h 104"/>
                <a:gd name="T40" fmla="*/ 28 w 42"/>
                <a:gd name="T41" fmla="*/ 56 h 104"/>
                <a:gd name="T42" fmla="*/ 28 w 42"/>
                <a:gd name="T43" fmla="*/ 56 h 104"/>
                <a:gd name="T44" fmla="*/ 36 w 42"/>
                <a:gd name="T45" fmla="*/ 68 h 104"/>
                <a:gd name="T46" fmla="*/ 42 w 42"/>
                <a:gd name="T47" fmla="*/ 58 h 104"/>
                <a:gd name="T48" fmla="*/ 42 w 42"/>
                <a:gd name="T49" fmla="*/ 58 h 104"/>
                <a:gd name="T50" fmla="*/ 34 w 42"/>
                <a:gd name="T51" fmla="*/ 50 h 104"/>
                <a:gd name="T52" fmla="*/ 28 w 42"/>
                <a:gd name="T53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104">
                  <a:moveTo>
                    <a:pt x="28" y="40"/>
                  </a:moveTo>
                  <a:lnTo>
                    <a:pt x="28" y="30"/>
                  </a:lnTo>
                  <a:lnTo>
                    <a:pt x="40" y="30"/>
                  </a:lnTo>
                  <a:lnTo>
                    <a:pt x="40" y="20"/>
                  </a:lnTo>
                  <a:lnTo>
                    <a:pt x="28" y="20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8" y="20"/>
                  </a:lnTo>
                  <a:lnTo>
                    <a:pt x="2" y="20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0" y="50"/>
                  </a:lnTo>
                  <a:lnTo>
                    <a:pt x="0" y="66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2" y="66"/>
                  </a:lnTo>
                  <a:lnTo>
                    <a:pt x="18" y="52"/>
                  </a:lnTo>
                  <a:lnTo>
                    <a:pt x="18" y="104"/>
                  </a:lnTo>
                  <a:lnTo>
                    <a:pt x="28" y="10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6" y="68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4" y="50"/>
                  </a:lnTo>
                  <a:lnTo>
                    <a:pt x="28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1" name="Freeform 123">
              <a:extLst>
                <a:ext uri="{FF2B5EF4-FFF2-40B4-BE49-F238E27FC236}">
                  <a16:creationId xmlns:a16="http://schemas.microsoft.com/office/drawing/2014/main" id="{C09F39EF-2162-4388-8160-535366361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9675" y="6243638"/>
              <a:ext cx="66675" cy="165100"/>
            </a:xfrm>
            <a:custGeom>
              <a:avLst/>
              <a:gdLst>
                <a:gd name="T0" fmla="*/ 28 w 42"/>
                <a:gd name="T1" fmla="*/ 40 h 104"/>
                <a:gd name="T2" fmla="*/ 28 w 42"/>
                <a:gd name="T3" fmla="*/ 30 h 104"/>
                <a:gd name="T4" fmla="*/ 40 w 42"/>
                <a:gd name="T5" fmla="*/ 30 h 104"/>
                <a:gd name="T6" fmla="*/ 40 w 42"/>
                <a:gd name="T7" fmla="*/ 20 h 104"/>
                <a:gd name="T8" fmla="*/ 28 w 42"/>
                <a:gd name="T9" fmla="*/ 20 h 104"/>
                <a:gd name="T10" fmla="*/ 28 w 42"/>
                <a:gd name="T11" fmla="*/ 0 h 104"/>
                <a:gd name="T12" fmla="*/ 18 w 42"/>
                <a:gd name="T13" fmla="*/ 0 h 104"/>
                <a:gd name="T14" fmla="*/ 18 w 42"/>
                <a:gd name="T15" fmla="*/ 20 h 104"/>
                <a:gd name="T16" fmla="*/ 2 w 42"/>
                <a:gd name="T17" fmla="*/ 20 h 104"/>
                <a:gd name="T18" fmla="*/ 2 w 42"/>
                <a:gd name="T19" fmla="*/ 30 h 104"/>
                <a:gd name="T20" fmla="*/ 16 w 42"/>
                <a:gd name="T21" fmla="*/ 30 h 104"/>
                <a:gd name="T22" fmla="*/ 16 w 42"/>
                <a:gd name="T23" fmla="*/ 30 h 104"/>
                <a:gd name="T24" fmla="*/ 10 w 42"/>
                <a:gd name="T25" fmla="*/ 50 h 104"/>
                <a:gd name="T26" fmla="*/ 0 w 42"/>
                <a:gd name="T27" fmla="*/ 66 h 104"/>
                <a:gd name="T28" fmla="*/ 4 w 42"/>
                <a:gd name="T29" fmla="*/ 80 h 104"/>
                <a:gd name="T30" fmla="*/ 4 w 42"/>
                <a:gd name="T31" fmla="*/ 80 h 104"/>
                <a:gd name="T32" fmla="*/ 12 w 42"/>
                <a:gd name="T33" fmla="*/ 66 h 104"/>
                <a:gd name="T34" fmla="*/ 18 w 42"/>
                <a:gd name="T35" fmla="*/ 52 h 104"/>
                <a:gd name="T36" fmla="*/ 18 w 42"/>
                <a:gd name="T37" fmla="*/ 104 h 104"/>
                <a:gd name="T38" fmla="*/ 28 w 42"/>
                <a:gd name="T39" fmla="*/ 104 h 104"/>
                <a:gd name="T40" fmla="*/ 28 w 42"/>
                <a:gd name="T41" fmla="*/ 56 h 104"/>
                <a:gd name="T42" fmla="*/ 28 w 42"/>
                <a:gd name="T43" fmla="*/ 56 h 104"/>
                <a:gd name="T44" fmla="*/ 36 w 42"/>
                <a:gd name="T45" fmla="*/ 68 h 104"/>
                <a:gd name="T46" fmla="*/ 42 w 42"/>
                <a:gd name="T47" fmla="*/ 58 h 104"/>
                <a:gd name="T48" fmla="*/ 42 w 42"/>
                <a:gd name="T49" fmla="*/ 58 h 104"/>
                <a:gd name="T50" fmla="*/ 34 w 42"/>
                <a:gd name="T51" fmla="*/ 50 h 104"/>
                <a:gd name="T52" fmla="*/ 28 w 42"/>
                <a:gd name="T53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104">
                  <a:moveTo>
                    <a:pt x="28" y="40"/>
                  </a:moveTo>
                  <a:lnTo>
                    <a:pt x="28" y="30"/>
                  </a:lnTo>
                  <a:lnTo>
                    <a:pt x="40" y="30"/>
                  </a:lnTo>
                  <a:lnTo>
                    <a:pt x="40" y="20"/>
                  </a:lnTo>
                  <a:lnTo>
                    <a:pt x="28" y="20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8" y="20"/>
                  </a:lnTo>
                  <a:lnTo>
                    <a:pt x="2" y="20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0" y="50"/>
                  </a:lnTo>
                  <a:lnTo>
                    <a:pt x="0" y="66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12" y="66"/>
                  </a:lnTo>
                  <a:lnTo>
                    <a:pt x="18" y="52"/>
                  </a:lnTo>
                  <a:lnTo>
                    <a:pt x="18" y="104"/>
                  </a:lnTo>
                  <a:lnTo>
                    <a:pt x="28" y="10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6" y="68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4" y="50"/>
                  </a:lnTo>
                  <a:lnTo>
                    <a:pt x="28" y="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2" name="Freeform 124">
              <a:extLst>
                <a:ext uri="{FF2B5EF4-FFF2-40B4-BE49-F238E27FC236}">
                  <a16:creationId xmlns:a16="http://schemas.microsoft.com/office/drawing/2014/main" id="{E2387A78-0912-43C8-AD04-89687C067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588" y="6310313"/>
              <a:ext cx="88900" cy="92075"/>
            </a:xfrm>
            <a:custGeom>
              <a:avLst/>
              <a:gdLst>
                <a:gd name="T0" fmla="*/ 34 w 56"/>
                <a:gd name="T1" fmla="*/ 12 h 58"/>
                <a:gd name="T2" fmla="*/ 54 w 56"/>
                <a:gd name="T3" fmla="*/ 12 h 58"/>
                <a:gd name="T4" fmla="*/ 54 w 56"/>
                <a:gd name="T5" fmla="*/ 0 h 58"/>
                <a:gd name="T6" fmla="*/ 2 w 56"/>
                <a:gd name="T7" fmla="*/ 0 h 58"/>
                <a:gd name="T8" fmla="*/ 2 w 56"/>
                <a:gd name="T9" fmla="*/ 12 h 58"/>
                <a:gd name="T10" fmla="*/ 24 w 56"/>
                <a:gd name="T11" fmla="*/ 12 h 58"/>
                <a:gd name="T12" fmla="*/ 24 w 56"/>
                <a:gd name="T13" fmla="*/ 44 h 58"/>
                <a:gd name="T14" fmla="*/ 24 w 56"/>
                <a:gd name="T15" fmla="*/ 44 h 58"/>
                <a:gd name="T16" fmla="*/ 0 w 56"/>
                <a:gd name="T17" fmla="*/ 46 h 58"/>
                <a:gd name="T18" fmla="*/ 2 w 56"/>
                <a:gd name="T19" fmla="*/ 58 h 58"/>
                <a:gd name="T20" fmla="*/ 2 w 56"/>
                <a:gd name="T21" fmla="*/ 58 h 58"/>
                <a:gd name="T22" fmla="*/ 26 w 56"/>
                <a:gd name="T23" fmla="*/ 54 h 58"/>
                <a:gd name="T24" fmla="*/ 56 w 56"/>
                <a:gd name="T25" fmla="*/ 48 h 58"/>
                <a:gd name="T26" fmla="*/ 56 w 56"/>
                <a:gd name="T27" fmla="*/ 38 h 58"/>
                <a:gd name="T28" fmla="*/ 56 w 56"/>
                <a:gd name="T29" fmla="*/ 38 h 58"/>
                <a:gd name="T30" fmla="*/ 34 w 56"/>
                <a:gd name="T31" fmla="*/ 42 h 58"/>
                <a:gd name="T32" fmla="*/ 34 w 56"/>
                <a:gd name="T33" fmla="*/ 1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8">
                  <a:moveTo>
                    <a:pt x="34" y="12"/>
                  </a:moveTo>
                  <a:lnTo>
                    <a:pt x="54" y="12"/>
                  </a:lnTo>
                  <a:lnTo>
                    <a:pt x="54" y="0"/>
                  </a:lnTo>
                  <a:lnTo>
                    <a:pt x="2" y="0"/>
                  </a:lnTo>
                  <a:lnTo>
                    <a:pt x="2" y="12"/>
                  </a:lnTo>
                  <a:lnTo>
                    <a:pt x="24" y="12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0" y="4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6" y="54"/>
                  </a:lnTo>
                  <a:lnTo>
                    <a:pt x="56" y="48"/>
                  </a:lnTo>
                  <a:lnTo>
                    <a:pt x="56" y="38"/>
                  </a:lnTo>
                  <a:lnTo>
                    <a:pt x="56" y="38"/>
                  </a:lnTo>
                  <a:lnTo>
                    <a:pt x="34" y="42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3" name="Freeform 125">
              <a:extLst>
                <a:ext uri="{FF2B5EF4-FFF2-40B4-BE49-F238E27FC236}">
                  <a16:creationId xmlns:a16="http://schemas.microsoft.com/office/drawing/2014/main" id="{191D64CB-EBAF-4F7A-A7F2-ABECE3E3D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588" y="6243638"/>
              <a:ext cx="161925" cy="165100"/>
            </a:xfrm>
            <a:custGeom>
              <a:avLst/>
              <a:gdLst>
                <a:gd name="T0" fmla="*/ 92 w 102"/>
                <a:gd name="T1" fmla="*/ 74 h 104"/>
                <a:gd name="T2" fmla="*/ 92 w 102"/>
                <a:gd name="T3" fmla="*/ 74 h 104"/>
                <a:gd name="T4" fmla="*/ 90 w 102"/>
                <a:gd name="T5" fmla="*/ 86 h 104"/>
                <a:gd name="T6" fmla="*/ 90 w 102"/>
                <a:gd name="T7" fmla="*/ 86 h 104"/>
                <a:gd name="T8" fmla="*/ 88 w 102"/>
                <a:gd name="T9" fmla="*/ 90 h 104"/>
                <a:gd name="T10" fmla="*/ 88 w 102"/>
                <a:gd name="T11" fmla="*/ 90 h 104"/>
                <a:gd name="T12" fmla="*/ 84 w 102"/>
                <a:gd name="T13" fmla="*/ 90 h 104"/>
                <a:gd name="T14" fmla="*/ 82 w 102"/>
                <a:gd name="T15" fmla="*/ 88 h 104"/>
                <a:gd name="T16" fmla="*/ 82 w 102"/>
                <a:gd name="T17" fmla="*/ 88 h 104"/>
                <a:gd name="T18" fmla="*/ 78 w 102"/>
                <a:gd name="T19" fmla="*/ 80 h 104"/>
                <a:gd name="T20" fmla="*/ 76 w 102"/>
                <a:gd name="T21" fmla="*/ 74 h 104"/>
                <a:gd name="T22" fmla="*/ 76 w 102"/>
                <a:gd name="T23" fmla="*/ 74 h 104"/>
                <a:gd name="T24" fmla="*/ 72 w 102"/>
                <a:gd name="T25" fmla="*/ 62 h 104"/>
                <a:gd name="T26" fmla="*/ 70 w 102"/>
                <a:gd name="T27" fmla="*/ 52 h 104"/>
                <a:gd name="T28" fmla="*/ 68 w 102"/>
                <a:gd name="T29" fmla="*/ 28 h 104"/>
                <a:gd name="T30" fmla="*/ 100 w 102"/>
                <a:gd name="T31" fmla="*/ 28 h 104"/>
                <a:gd name="T32" fmla="*/ 100 w 102"/>
                <a:gd name="T33" fmla="*/ 18 h 104"/>
                <a:gd name="T34" fmla="*/ 68 w 102"/>
                <a:gd name="T35" fmla="*/ 18 h 104"/>
                <a:gd name="T36" fmla="*/ 68 w 102"/>
                <a:gd name="T37" fmla="*/ 18 h 104"/>
                <a:gd name="T38" fmla="*/ 68 w 102"/>
                <a:gd name="T39" fmla="*/ 0 h 104"/>
                <a:gd name="T40" fmla="*/ 56 w 102"/>
                <a:gd name="T41" fmla="*/ 0 h 104"/>
                <a:gd name="T42" fmla="*/ 56 w 102"/>
                <a:gd name="T43" fmla="*/ 0 h 104"/>
                <a:gd name="T44" fmla="*/ 56 w 102"/>
                <a:gd name="T45" fmla="*/ 18 h 104"/>
                <a:gd name="T46" fmla="*/ 0 w 102"/>
                <a:gd name="T47" fmla="*/ 18 h 104"/>
                <a:gd name="T48" fmla="*/ 0 w 102"/>
                <a:gd name="T49" fmla="*/ 28 h 104"/>
                <a:gd name="T50" fmla="*/ 58 w 102"/>
                <a:gd name="T51" fmla="*/ 28 h 104"/>
                <a:gd name="T52" fmla="*/ 58 w 102"/>
                <a:gd name="T53" fmla="*/ 28 h 104"/>
                <a:gd name="T54" fmla="*/ 60 w 102"/>
                <a:gd name="T55" fmla="*/ 56 h 104"/>
                <a:gd name="T56" fmla="*/ 62 w 102"/>
                <a:gd name="T57" fmla="*/ 70 h 104"/>
                <a:gd name="T58" fmla="*/ 66 w 102"/>
                <a:gd name="T59" fmla="*/ 82 h 104"/>
                <a:gd name="T60" fmla="*/ 66 w 102"/>
                <a:gd name="T61" fmla="*/ 82 h 104"/>
                <a:gd name="T62" fmla="*/ 72 w 102"/>
                <a:gd name="T63" fmla="*/ 92 h 104"/>
                <a:gd name="T64" fmla="*/ 80 w 102"/>
                <a:gd name="T65" fmla="*/ 100 h 104"/>
                <a:gd name="T66" fmla="*/ 80 w 102"/>
                <a:gd name="T67" fmla="*/ 100 h 104"/>
                <a:gd name="T68" fmla="*/ 86 w 102"/>
                <a:gd name="T69" fmla="*/ 102 h 104"/>
                <a:gd name="T70" fmla="*/ 90 w 102"/>
                <a:gd name="T71" fmla="*/ 104 h 104"/>
                <a:gd name="T72" fmla="*/ 92 w 102"/>
                <a:gd name="T73" fmla="*/ 102 h 104"/>
                <a:gd name="T74" fmla="*/ 92 w 102"/>
                <a:gd name="T75" fmla="*/ 102 h 104"/>
                <a:gd name="T76" fmla="*/ 96 w 102"/>
                <a:gd name="T77" fmla="*/ 98 h 104"/>
                <a:gd name="T78" fmla="*/ 96 w 102"/>
                <a:gd name="T79" fmla="*/ 98 h 104"/>
                <a:gd name="T80" fmla="*/ 100 w 102"/>
                <a:gd name="T81" fmla="*/ 88 h 104"/>
                <a:gd name="T82" fmla="*/ 102 w 102"/>
                <a:gd name="T83" fmla="*/ 78 h 104"/>
                <a:gd name="T84" fmla="*/ 102 w 102"/>
                <a:gd name="T85" fmla="*/ 78 h 104"/>
                <a:gd name="T86" fmla="*/ 92 w 102"/>
                <a:gd name="T87" fmla="*/ 7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" h="104">
                  <a:moveTo>
                    <a:pt x="92" y="74"/>
                  </a:moveTo>
                  <a:lnTo>
                    <a:pt x="92" y="74"/>
                  </a:lnTo>
                  <a:lnTo>
                    <a:pt x="90" y="86"/>
                  </a:lnTo>
                  <a:lnTo>
                    <a:pt x="90" y="86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84" y="90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78" y="80"/>
                  </a:lnTo>
                  <a:lnTo>
                    <a:pt x="76" y="74"/>
                  </a:lnTo>
                  <a:lnTo>
                    <a:pt x="76" y="74"/>
                  </a:lnTo>
                  <a:lnTo>
                    <a:pt x="72" y="62"/>
                  </a:lnTo>
                  <a:lnTo>
                    <a:pt x="70" y="52"/>
                  </a:lnTo>
                  <a:lnTo>
                    <a:pt x="68" y="28"/>
                  </a:lnTo>
                  <a:lnTo>
                    <a:pt x="100" y="28"/>
                  </a:lnTo>
                  <a:lnTo>
                    <a:pt x="100" y="18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60" y="56"/>
                  </a:lnTo>
                  <a:lnTo>
                    <a:pt x="62" y="70"/>
                  </a:lnTo>
                  <a:lnTo>
                    <a:pt x="66" y="82"/>
                  </a:lnTo>
                  <a:lnTo>
                    <a:pt x="66" y="82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0" y="100"/>
                  </a:lnTo>
                  <a:lnTo>
                    <a:pt x="86" y="102"/>
                  </a:lnTo>
                  <a:lnTo>
                    <a:pt x="90" y="104"/>
                  </a:lnTo>
                  <a:lnTo>
                    <a:pt x="92" y="102"/>
                  </a:lnTo>
                  <a:lnTo>
                    <a:pt x="92" y="102"/>
                  </a:lnTo>
                  <a:lnTo>
                    <a:pt x="96" y="98"/>
                  </a:lnTo>
                  <a:lnTo>
                    <a:pt x="96" y="98"/>
                  </a:lnTo>
                  <a:lnTo>
                    <a:pt x="100" y="88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92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4" name="Freeform 126">
              <a:extLst>
                <a:ext uri="{FF2B5EF4-FFF2-40B4-BE49-F238E27FC236}">
                  <a16:creationId xmlns:a16="http://schemas.microsoft.com/office/drawing/2014/main" id="{E7E72F25-89D1-4A1E-809E-09DDE079B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588" y="6243638"/>
              <a:ext cx="161925" cy="165100"/>
            </a:xfrm>
            <a:custGeom>
              <a:avLst/>
              <a:gdLst>
                <a:gd name="T0" fmla="*/ 92 w 102"/>
                <a:gd name="T1" fmla="*/ 74 h 104"/>
                <a:gd name="T2" fmla="*/ 92 w 102"/>
                <a:gd name="T3" fmla="*/ 74 h 104"/>
                <a:gd name="T4" fmla="*/ 90 w 102"/>
                <a:gd name="T5" fmla="*/ 86 h 104"/>
                <a:gd name="T6" fmla="*/ 90 w 102"/>
                <a:gd name="T7" fmla="*/ 86 h 104"/>
                <a:gd name="T8" fmla="*/ 88 w 102"/>
                <a:gd name="T9" fmla="*/ 90 h 104"/>
                <a:gd name="T10" fmla="*/ 88 w 102"/>
                <a:gd name="T11" fmla="*/ 90 h 104"/>
                <a:gd name="T12" fmla="*/ 84 w 102"/>
                <a:gd name="T13" fmla="*/ 90 h 104"/>
                <a:gd name="T14" fmla="*/ 82 w 102"/>
                <a:gd name="T15" fmla="*/ 88 h 104"/>
                <a:gd name="T16" fmla="*/ 82 w 102"/>
                <a:gd name="T17" fmla="*/ 88 h 104"/>
                <a:gd name="T18" fmla="*/ 78 w 102"/>
                <a:gd name="T19" fmla="*/ 80 h 104"/>
                <a:gd name="T20" fmla="*/ 76 w 102"/>
                <a:gd name="T21" fmla="*/ 74 h 104"/>
                <a:gd name="T22" fmla="*/ 76 w 102"/>
                <a:gd name="T23" fmla="*/ 74 h 104"/>
                <a:gd name="T24" fmla="*/ 72 w 102"/>
                <a:gd name="T25" fmla="*/ 62 h 104"/>
                <a:gd name="T26" fmla="*/ 70 w 102"/>
                <a:gd name="T27" fmla="*/ 52 h 104"/>
                <a:gd name="T28" fmla="*/ 68 w 102"/>
                <a:gd name="T29" fmla="*/ 28 h 104"/>
                <a:gd name="T30" fmla="*/ 100 w 102"/>
                <a:gd name="T31" fmla="*/ 28 h 104"/>
                <a:gd name="T32" fmla="*/ 100 w 102"/>
                <a:gd name="T33" fmla="*/ 18 h 104"/>
                <a:gd name="T34" fmla="*/ 68 w 102"/>
                <a:gd name="T35" fmla="*/ 18 h 104"/>
                <a:gd name="T36" fmla="*/ 68 w 102"/>
                <a:gd name="T37" fmla="*/ 18 h 104"/>
                <a:gd name="T38" fmla="*/ 68 w 102"/>
                <a:gd name="T39" fmla="*/ 0 h 104"/>
                <a:gd name="T40" fmla="*/ 56 w 102"/>
                <a:gd name="T41" fmla="*/ 0 h 104"/>
                <a:gd name="T42" fmla="*/ 56 w 102"/>
                <a:gd name="T43" fmla="*/ 0 h 104"/>
                <a:gd name="T44" fmla="*/ 56 w 102"/>
                <a:gd name="T45" fmla="*/ 18 h 104"/>
                <a:gd name="T46" fmla="*/ 0 w 102"/>
                <a:gd name="T47" fmla="*/ 18 h 104"/>
                <a:gd name="T48" fmla="*/ 0 w 102"/>
                <a:gd name="T49" fmla="*/ 28 h 104"/>
                <a:gd name="T50" fmla="*/ 58 w 102"/>
                <a:gd name="T51" fmla="*/ 28 h 104"/>
                <a:gd name="T52" fmla="*/ 58 w 102"/>
                <a:gd name="T53" fmla="*/ 28 h 104"/>
                <a:gd name="T54" fmla="*/ 60 w 102"/>
                <a:gd name="T55" fmla="*/ 56 h 104"/>
                <a:gd name="T56" fmla="*/ 62 w 102"/>
                <a:gd name="T57" fmla="*/ 70 h 104"/>
                <a:gd name="T58" fmla="*/ 66 w 102"/>
                <a:gd name="T59" fmla="*/ 82 h 104"/>
                <a:gd name="T60" fmla="*/ 66 w 102"/>
                <a:gd name="T61" fmla="*/ 82 h 104"/>
                <a:gd name="T62" fmla="*/ 72 w 102"/>
                <a:gd name="T63" fmla="*/ 92 h 104"/>
                <a:gd name="T64" fmla="*/ 80 w 102"/>
                <a:gd name="T65" fmla="*/ 100 h 104"/>
                <a:gd name="T66" fmla="*/ 80 w 102"/>
                <a:gd name="T67" fmla="*/ 100 h 104"/>
                <a:gd name="T68" fmla="*/ 86 w 102"/>
                <a:gd name="T69" fmla="*/ 102 h 104"/>
                <a:gd name="T70" fmla="*/ 90 w 102"/>
                <a:gd name="T71" fmla="*/ 104 h 104"/>
                <a:gd name="T72" fmla="*/ 92 w 102"/>
                <a:gd name="T73" fmla="*/ 102 h 104"/>
                <a:gd name="T74" fmla="*/ 92 w 102"/>
                <a:gd name="T75" fmla="*/ 102 h 104"/>
                <a:gd name="T76" fmla="*/ 96 w 102"/>
                <a:gd name="T77" fmla="*/ 98 h 104"/>
                <a:gd name="T78" fmla="*/ 96 w 102"/>
                <a:gd name="T79" fmla="*/ 98 h 104"/>
                <a:gd name="T80" fmla="*/ 100 w 102"/>
                <a:gd name="T81" fmla="*/ 88 h 104"/>
                <a:gd name="T82" fmla="*/ 102 w 102"/>
                <a:gd name="T83" fmla="*/ 78 h 104"/>
                <a:gd name="T84" fmla="*/ 102 w 102"/>
                <a:gd name="T85" fmla="*/ 78 h 104"/>
                <a:gd name="T86" fmla="*/ 92 w 102"/>
                <a:gd name="T87" fmla="*/ 7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" h="104">
                  <a:moveTo>
                    <a:pt x="92" y="74"/>
                  </a:moveTo>
                  <a:lnTo>
                    <a:pt x="92" y="74"/>
                  </a:lnTo>
                  <a:lnTo>
                    <a:pt x="90" y="86"/>
                  </a:lnTo>
                  <a:lnTo>
                    <a:pt x="90" y="86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84" y="90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78" y="80"/>
                  </a:lnTo>
                  <a:lnTo>
                    <a:pt x="76" y="74"/>
                  </a:lnTo>
                  <a:lnTo>
                    <a:pt x="76" y="74"/>
                  </a:lnTo>
                  <a:lnTo>
                    <a:pt x="72" y="62"/>
                  </a:lnTo>
                  <a:lnTo>
                    <a:pt x="70" y="52"/>
                  </a:lnTo>
                  <a:lnTo>
                    <a:pt x="68" y="28"/>
                  </a:lnTo>
                  <a:lnTo>
                    <a:pt x="100" y="28"/>
                  </a:lnTo>
                  <a:lnTo>
                    <a:pt x="100" y="18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60" y="56"/>
                  </a:lnTo>
                  <a:lnTo>
                    <a:pt x="62" y="70"/>
                  </a:lnTo>
                  <a:lnTo>
                    <a:pt x="66" y="82"/>
                  </a:lnTo>
                  <a:lnTo>
                    <a:pt x="66" y="82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0" y="100"/>
                  </a:lnTo>
                  <a:lnTo>
                    <a:pt x="86" y="102"/>
                  </a:lnTo>
                  <a:lnTo>
                    <a:pt x="90" y="104"/>
                  </a:lnTo>
                  <a:lnTo>
                    <a:pt x="92" y="102"/>
                  </a:lnTo>
                  <a:lnTo>
                    <a:pt x="92" y="102"/>
                  </a:lnTo>
                  <a:lnTo>
                    <a:pt x="96" y="98"/>
                  </a:lnTo>
                  <a:lnTo>
                    <a:pt x="96" y="98"/>
                  </a:lnTo>
                  <a:lnTo>
                    <a:pt x="100" y="88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92" y="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5" name="Freeform 127">
              <a:extLst>
                <a:ext uri="{FF2B5EF4-FFF2-40B4-BE49-F238E27FC236}">
                  <a16:creationId xmlns:a16="http://schemas.microsoft.com/office/drawing/2014/main" id="{A243FC77-1D7E-4C4D-B900-D16187576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6063" y="6240463"/>
              <a:ext cx="34925" cy="28575"/>
            </a:xfrm>
            <a:custGeom>
              <a:avLst/>
              <a:gdLst>
                <a:gd name="T0" fmla="*/ 22 w 22"/>
                <a:gd name="T1" fmla="*/ 10 h 18"/>
                <a:gd name="T2" fmla="*/ 22 w 22"/>
                <a:gd name="T3" fmla="*/ 10 h 18"/>
                <a:gd name="T4" fmla="*/ 4 w 22"/>
                <a:gd name="T5" fmla="*/ 0 h 18"/>
                <a:gd name="T6" fmla="*/ 0 w 22"/>
                <a:gd name="T7" fmla="*/ 8 h 18"/>
                <a:gd name="T8" fmla="*/ 0 w 22"/>
                <a:gd name="T9" fmla="*/ 8 h 18"/>
                <a:gd name="T10" fmla="*/ 16 w 22"/>
                <a:gd name="T11" fmla="*/ 18 h 18"/>
                <a:gd name="T12" fmla="*/ 22 w 22"/>
                <a:gd name="T13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8">
                  <a:moveTo>
                    <a:pt x="22" y="10"/>
                  </a:moveTo>
                  <a:lnTo>
                    <a:pt x="22" y="10"/>
                  </a:lnTo>
                  <a:lnTo>
                    <a:pt x="4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16" y="18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B7FE465E-8331-4A18-8FF1-8E08FBF795B1}"/>
              </a:ext>
            </a:extLst>
          </p:cNvPr>
          <p:cNvGrpSpPr/>
          <p:nvPr/>
        </p:nvGrpSpPr>
        <p:grpSpPr>
          <a:xfrm>
            <a:off x="10024593" y="721804"/>
            <a:ext cx="1632751" cy="1060528"/>
            <a:chOff x="8372475" y="568325"/>
            <a:chExt cx="1363663" cy="835026"/>
          </a:xfrm>
        </p:grpSpPr>
        <p:sp>
          <p:nvSpPr>
            <p:cNvPr id="37" name="Freeform 128">
              <a:extLst>
                <a:ext uri="{FF2B5EF4-FFF2-40B4-BE49-F238E27FC236}">
                  <a16:creationId xmlns:a16="http://schemas.microsoft.com/office/drawing/2014/main" id="{47C7AD01-7EF8-4D6F-B1DA-382C78E73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2475" y="1001713"/>
              <a:ext cx="322262" cy="401638"/>
            </a:xfrm>
            <a:custGeom>
              <a:avLst/>
              <a:gdLst>
                <a:gd name="T0" fmla="*/ 18 w 203"/>
                <a:gd name="T1" fmla="*/ 203 h 253"/>
                <a:gd name="T2" fmla="*/ 18 w 203"/>
                <a:gd name="T3" fmla="*/ 203 h 253"/>
                <a:gd name="T4" fmla="*/ 30 w 203"/>
                <a:gd name="T5" fmla="*/ 205 h 253"/>
                <a:gd name="T6" fmla="*/ 42 w 203"/>
                <a:gd name="T7" fmla="*/ 207 h 253"/>
                <a:gd name="T8" fmla="*/ 42 w 203"/>
                <a:gd name="T9" fmla="*/ 207 h 253"/>
                <a:gd name="T10" fmla="*/ 52 w 203"/>
                <a:gd name="T11" fmla="*/ 205 h 253"/>
                <a:gd name="T12" fmla="*/ 62 w 203"/>
                <a:gd name="T13" fmla="*/ 200 h 253"/>
                <a:gd name="T14" fmla="*/ 68 w 203"/>
                <a:gd name="T15" fmla="*/ 192 h 253"/>
                <a:gd name="T16" fmla="*/ 74 w 203"/>
                <a:gd name="T17" fmla="*/ 182 h 253"/>
                <a:gd name="T18" fmla="*/ 0 w 203"/>
                <a:gd name="T19" fmla="*/ 0 h 253"/>
                <a:gd name="T20" fmla="*/ 68 w 203"/>
                <a:gd name="T21" fmla="*/ 0 h 253"/>
                <a:gd name="T22" fmla="*/ 106 w 203"/>
                <a:gd name="T23" fmla="*/ 116 h 253"/>
                <a:gd name="T24" fmla="*/ 106 w 203"/>
                <a:gd name="T25" fmla="*/ 116 h 253"/>
                <a:gd name="T26" fmla="*/ 144 w 203"/>
                <a:gd name="T27" fmla="*/ 0 h 253"/>
                <a:gd name="T28" fmla="*/ 203 w 203"/>
                <a:gd name="T29" fmla="*/ 0 h 253"/>
                <a:gd name="T30" fmla="*/ 140 w 203"/>
                <a:gd name="T31" fmla="*/ 166 h 253"/>
                <a:gd name="T32" fmla="*/ 140 w 203"/>
                <a:gd name="T33" fmla="*/ 166 h 253"/>
                <a:gd name="T34" fmla="*/ 126 w 203"/>
                <a:gd name="T35" fmla="*/ 198 h 253"/>
                <a:gd name="T36" fmla="*/ 118 w 203"/>
                <a:gd name="T37" fmla="*/ 213 h 253"/>
                <a:gd name="T38" fmla="*/ 110 w 203"/>
                <a:gd name="T39" fmla="*/ 227 h 253"/>
                <a:gd name="T40" fmla="*/ 100 w 203"/>
                <a:gd name="T41" fmla="*/ 237 h 253"/>
                <a:gd name="T42" fmla="*/ 88 w 203"/>
                <a:gd name="T43" fmla="*/ 245 h 253"/>
                <a:gd name="T44" fmla="*/ 72 w 203"/>
                <a:gd name="T45" fmla="*/ 251 h 253"/>
                <a:gd name="T46" fmla="*/ 52 w 203"/>
                <a:gd name="T47" fmla="*/ 253 h 253"/>
                <a:gd name="T48" fmla="*/ 52 w 203"/>
                <a:gd name="T49" fmla="*/ 253 h 253"/>
                <a:gd name="T50" fmla="*/ 32 w 203"/>
                <a:gd name="T51" fmla="*/ 253 h 253"/>
                <a:gd name="T52" fmla="*/ 14 w 203"/>
                <a:gd name="T53" fmla="*/ 249 h 253"/>
                <a:gd name="T54" fmla="*/ 18 w 203"/>
                <a:gd name="T55" fmla="*/ 20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3" h="253">
                  <a:moveTo>
                    <a:pt x="18" y="203"/>
                  </a:moveTo>
                  <a:lnTo>
                    <a:pt x="18" y="203"/>
                  </a:lnTo>
                  <a:lnTo>
                    <a:pt x="30" y="205"/>
                  </a:lnTo>
                  <a:lnTo>
                    <a:pt x="42" y="207"/>
                  </a:lnTo>
                  <a:lnTo>
                    <a:pt x="42" y="207"/>
                  </a:lnTo>
                  <a:lnTo>
                    <a:pt x="52" y="205"/>
                  </a:lnTo>
                  <a:lnTo>
                    <a:pt x="62" y="200"/>
                  </a:lnTo>
                  <a:lnTo>
                    <a:pt x="68" y="192"/>
                  </a:lnTo>
                  <a:lnTo>
                    <a:pt x="74" y="182"/>
                  </a:lnTo>
                  <a:lnTo>
                    <a:pt x="0" y="0"/>
                  </a:lnTo>
                  <a:lnTo>
                    <a:pt x="68" y="0"/>
                  </a:lnTo>
                  <a:lnTo>
                    <a:pt x="106" y="116"/>
                  </a:lnTo>
                  <a:lnTo>
                    <a:pt x="106" y="116"/>
                  </a:lnTo>
                  <a:lnTo>
                    <a:pt x="144" y="0"/>
                  </a:lnTo>
                  <a:lnTo>
                    <a:pt x="203" y="0"/>
                  </a:lnTo>
                  <a:lnTo>
                    <a:pt x="140" y="166"/>
                  </a:lnTo>
                  <a:lnTo>
                    <a:pt x="140" y="166"/>
                  </a:lnTo>
                  <a:lnTo>
                    <a:pt x="126" y="198"/>
                  </a:lnTo>
                  <a:lnTo>
                    <a:pt x="118" y="213"/>
                  </a:lnTo>
                  <a:lnTo>
                    <a:pt x="110" y="227"/>
                  </a:lnTo>
                  <a:lnTo>
                    <a:pt x="100" y="237"/>
                  </a:lnTo>
                  <a:lnTo>
                    <a:pt x="88" y="245"/>
                  </a:lnTo>
                  <a:lnTo>
                    <a:pt x="72" y="251"/>
                  </a:lnTo>
                  <a:lnTo>
                    <a:pt x="52" y="253"/>
                  </a:lnTo>
                  <a:lnTo>
                    <a:pt x="52" y="253"/>
                  </a:lnTo>
                  <a:lnTo>
                    <a:pt x="32" y="253"/>
                  </a:lnTo>
                  <a:lnTo>
                    <a:pt x="14" y="249"/>
                  </a:lnTo>
                  <a:lnTo>
                    <a:pt x="18" y="203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8" name="Freeform 129">
              <a:extLst>
                <a:ext uri="{FF2B5EF4-FFF2-40B4-BE49-F238E27FC236}">
                  <a16:creationId xmlns:a16="http://schemas.microsoft.com/office/drawing/2014/main" id="{09EDBCA4-23BF-4ED1-8E60-228CF54D27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94738" y="995363"/>
              <a:ext cx="320675" cy="401638"/>
            </a:xfrm>
            <a:custGeom>
              <a:avLst/>
              <a:gdLst>
                <a:gd name="T0" fmla="*/ 58 w 202"/>
                <a:gd name="T1" fmla="*/ 4 h 253"/>
                <a:gd name="T2" fmla="*/ 58 w 202"/>
                <a:gd name="T3" fmla="*/ 36 h 253"/>
                <a:gd name="T4" fmla="*/ 64 w 202"/>
                <a:gd name="T5" fmla="*/ 26 h 253"/>
                <a:gd name="T6" fmla="*/ 78 w 202"/>
                <a:gd name="T7" fmla="*/ 14 h 253"/>
                <a:gd name="T8" fmla="*/ 96 w 202"/>
                <a:gd name="T9" fmla="*/ 4 h 253"/>
                <a:gd name="T10" fmla="*/ 126 w 202"/>
                <a:gd name="T11" fmla="*/ 0 h 253"/>
                <a:gd name="T12" fmla="*/ 142 w 202"/>
                <a:gd name="T13" fmla="*/ 2 h 253"/>
                <a:gd name="T14" fmla="*/ 172 w 202"/>
                <a:gd name="T15" fmla="*/ 16 h 253"/>
                <a:gd name="T16" fmla="*/ 190 w 202"/>
                <a:gd name="T17" fmla="*/ 42 h 253"/>
                <a:gd name="T18" fmla="*/ 200 w 202"/>
                <a:gd name="T19" fmla="*/ 74 h 253"/>
                <a:gd name="T20" fmla="*/ 202 w 202"/>
                <a:gd name="T21" fmla="*/ 90 h 253"/>
                <a:gd name="T22" fmla="*/ 196 w 202"/>
                <a:gd name="T23" fmla="*/ 128 h 253"/>
                <a:gd name="T24" fmla="*/ 180 w 202"/>
                <a:gd name="T25" fmla="*/ 158 h 253"/>
                <a:gd name="T26" fmla="*/ 156 w 202"/>
                <a:gd name="T27" fmla="*/ 178 h 253"/>
                <a:gd name="T28" fmla="*/ 120 w 202"/>
                <a:gd name="T29" fmla="*/ 186 h 253"/>
                <a:gd name="T30" fmla="*/ 104 w 202"/>
                <a:gd name="T31" fmla="*/ 184 h 253"/>
                <a:gd name="T32" fmla="*/ 80 w 202"/>
                <a:gd name="T33" fmla="*/ 176 h 253"/>
                <a:gd name="T34" fmla="*/ 68 w 202"/>
                <a:gd name="T35" fmla="*/ 164 h 253"/>
                <a:gd name="T36" fmla="*/ 62 w 202"/>
                <a:gd name="T37" fmla="*/ 158 h 253"/>
                <a:gd name="T38" fmla="*/ 0 w 202"/>
                <a:gd name="T39" fmla="*/ 253 h 253"/>
                <a:gd name="T40" fmla="*/ 100 w 202"/>
                <a:gd name="T41" fmla="*/ 46 h 253"/>
                <a:gd name="T42" fmla="*/ 92 w 202"/>
                <a:gd name="T43" fmla="*/ 48 h 253"/>
                <a:gd name="T44" fmla="*/ 78 w 202"/>
                <a:gd name="T45" fmla="*/ 54 h 253"/>
                <a:gd name="T46" fmla="*/ 68 w 202"/>
                <a:gd name="T47" fmla="*/ 66 h 253"/>
                <a:gd name="T48" fmla="*/ 64 w 202"/>
                <a:gd name="T49" fmla="*/ 84 h 253"/>
                <a:gd name="T50" fmla="*/ 62 w 202"/>
                <a:gd name="T51" fmla="*/ 94 h 253"/>
                <a:gd name="T52" fmla="*/ 66 w 202"/>
                <a:gd name="T53" fmla="*/ 112 h 253"/>
                <a:gd name="T54" fmla="*/ 74 w 202"/>
                <a:gd name="T55" fmla="*/ 126 h 253"/>
                <a:gd name="T56" fmla="*/ 86 w 202"/>
                <a:gd name="T57" fmla="*/ 136 h 253"/>
                <a:gd name="T58" fmla="*/ 100 w 202"/>
                <a:gd name="T59" fmla="*/ 140 h 253"/>
                <a:gd name="T60" fmla="*/ 108 w 202"/>
                <a:gd name="T61" fmla="*/ 138 h 253"/>
                <a:gd name="T62" fmla="*/ 122 w 202"/>
                <a:gd name="T63" fmla="*/ 132 h 253"/>
                <a:gd name="T64" fmla="*/ 132 w 202"/>
                <a:gd name="T65" fmla="*/ 118 h 253"/>
                <a:gd name="T66" fmla="*/ 138 w 202"/>
                <a:gd name="T67" fmla="*/ 102 h 253"/>
                <a:gd name="T68" fmla="*/ 138 w 202"/>
                <a:gd name="T69" fmla="*/ 92 h 253"/>
                <a:gd name="T70" fmla="*/ 136 w 202"/>
                <a:gd name="T71" fmla="*/ 74 h 253"/>
                <a:gd name="T72" fmla="*/ 128 w 202"/>
                <a:gd name="T73" fmla="*/ 60 h 253"/>
                <a:gd name="T74" fmla="*/ 116 w 202"/>
                <a:gd name="T75" fmla="*/ 50 h 253"/>
                <a:gd name="T76" fmla="*/ 100 w 202"/>
                <a:gd name="T77" fmla="*/ 4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" h="253">
                  <a:moveTo>
                    <a:pt x="0" y="4"/>
                  </a:moveTo>
                  <a:lnTo>
                    <a:pt x="58" y="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4" y="26"/>
                  </a:lnTo>
                  <a:lnTo>
                    <a:pt x="70" y="20"/>
                  </a:lnTo>
                  <a:lnTo>
                    <a:pt x="78" y="14"/>
                  </a:lnTo>
                  <a:lnTo>
                    <a:pt x="86" y="8"/>
                  </a:lnTo>
                  <a:lnTo>
                    <a:pt x="96" y="4"/>
                  </a:lnTo>
                  <a:lnTo>
                    <a:pt x="104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42" y="2"/>
                  </a:lnTo>
                  <a:lnTo>
                    <a:pt x="158" y="8"/>
                  </a:lnTo>
                  <a:lnTo>
                    <a:pt x="172" y="16"/>
                  </a:lnTo>
                  <a:lnTo>
                    <a:pt x="182" y="28"/>
                  </a:lnTo>
                  <a:lnTo>
                    <a:pt x="190" y="42"/>
                  </a:lnTo>
                  <a:lnTo>
                    <a:pt x="196" y="58"/>
                  </a:lnTo>
                  <a:lnTo>
                    <a:pt x="200" y="74"/>
                  </a:lnTo>
                  <a:lnTo>
                    <a:pt x="202" y="90"/>
                  </a:lnTo>
                  <a:lnTo>
                    <a:pt x="202" y="90"/>
                  </a:lnTo>
                  <a:lnTo>
                    <a:pt x="200" y="108"/>
                  </a:lnTo>
                  <a:lnTo>
                    <a:pt x="196" y="128"/>
                  </a:lnTo>
                  <a:lnTo>
                    <a:pt x="190" y="144"/>
                  </a:lnTo>
                  <a:lnTo>
                    <a:pt x="180" y="158"/>
                  </a:lnTo>
                  <a:lnTo>
                    <a:pt x="170" y="170"/>
                  </a:lnTo>
                  <a:lnTo>
                    <a:pt x="156" y="178"/>
                  </a:lnTo>
                  <a:lnTo>
                    <a:pt x="138" y="184"/>
                  </a:lnTo>
                  <a:lnTo>
                    <a:pt x="120" y="186"/>
                  </a:lnTo>
                  <a:lnTo>
                    <a:pt x="120" y="186"/>
                  </a:lnTo>
                  <a:lnTo>
                    <a:pt x="104" y="184"/>
                  </a:lnTo>
                  <a:lnTo>
                    <a:pt x="88" y="180"/>
                  </a:lnTo>
                  <a:lnTo>
                    <a:pt x="80" y="176"/>
                  </a:lnTo>
                  <a:lnTo>
                    <a:pt x="74" y="170"/>
                  </a:lnTo>
                  <a:lnTo>
                    <a:pt x="68" y="164"/>
                  </a:lnTo>
                  <a:lnTo>
                    <a:pt x="64" y="158"/>
                  </a:lnTo>
                  <a:lnTo>
                    <a:pt x="62" y="158"/>
                  </a:lnTo>
                  <a:lnTo>
                    <a:pt x="62" y="253"/>
                  </a:lnTo>
                  <a:lnTo>
                    <a:pt x="0" y="253"/>
                  </a:lnTo>
                  <a:lnTo>
                    <a:pt x="0" y="4"/>
                  </a:lnTo>
                  <a:close/>
                  <a:moveTo>
                    <a:pt x="100" y="46"/>
                  </a:moveTo>
                  <a:lnTo>
                    <a:pt x="100" y="46"/>
                  </a:lnTo>
                  <a:lnTo>
                    <a:pt x="92" y="48"/>
                  </a:lnTo>
                  <a:lnTo>
                    <a:pt x="86" y="50"/>
                  </a:lnTo>
                  <a:lnTo>
                    <a:pt x="78" y="54"/>
                  </a:lnTo>
                  <a:lnTo>
                    <a:pt x="74" y="60"/>
                  </a:lnTo>
                  <a:lnTo>
                    <a:pt x="68" y="66"/>
                  </a:lnTo>
                  <a:lnTo>
                    <a:pt x="66" y="74"/>
                  </a:lnTo>
                  <a:lnTo>
                    <a:pt x="64" y="84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4" y="102"/>
                  </a:lnTo>
                  <a:lnTo>
                    <a:pt x="66" y="112"/>
                  </a:lnTo>
                  <a:lnTo>
                    <a:pt x="70" y="120"/>
                  </a:lnTo>
                  <a:lnTo>
                    <a:pt x="74" y="126"/>
                  </a:lnTo>
                  <a:lnTo>
                    <a:pt x="80" y="132"/>
                  </a:lnTo>
                  <a:lnTo>
                    <a:pt x="86" y="136"/>
                  </a:lnTo>
                  <a:lnTo>
                    <a:pt x="92" y="138"/>
                  </a:lnTo>
                  <a:lnTo>
                    <a:pt x="100" y="140"/>
                  </a:lnTo>
                  <a:lnTo>
                    <a:pt x="100" y="140"/>
                  </a:lnTo>
                  <a:lnTo>
                    <a:pt x="108" y="138"/>
                  </a:lnTo>
                  <a:lnTo>
                    <a:pt x="116" y="136"/>
                  </a:lnTo>
                  <a:lnTo>
                    <a:pt x="122" y="132"/>
                  </a:lnTo>
                  <a:lnTo>
                    <a:pt x="128" y="126"/>
                  </a:lnTo>
                  <a:lnTo>
                    <a:pt x="132" y="118"/>
                  </a:lnTo>
                  <a:lnTo>
                    <a:pt x="136" y="110"/>
                  </a:lnTo>
                  <a:lnTo>
                    <a:pt x="138" y="102"/>
                  </a:lnTo>
                  <a:lnTo>
                    <a:pt x="138" y="92"/>
                  </a:lnTo>
                  <a:lnTo>
                    <a:pt x="138" y="92"/>
                  </a:lnTo>
                  <a:lnTo>
                    <a:pt x="138" y="82"/>
                  </a:lnTo>
                  <a:lnTo>
                    <a:pt x="136" y="74"/>
                  </a:lnTo>
                  <a:lnTo>
                    <a:pt x="132" y="66"/>
                  </a:lnTo>
                  <a:lnTo>
                    <a:pt x="128" y="60"/>
                  </a:lnTo>
                  <a:lnTo>
                    <a:pt x="122" y="54"/>
                  </a:lnTo>
                  <a:lnTo>
                    <a:pt x="116" y="50"/>
                  </a:lnTo>
                  <a:lnTo>
                    <a:pt x="110" y="48"/>
                  </a:lnTo>
                  <a:lnTo>
                    <a:pt x="100" y="46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39" name="Freeform 130">
              <a:extLst>
                <a:ext uri="{FF2B5EF4-FFF2-40B4-BE49-F238E27FC236}">
                  <a16:creationId xmlns:a16="http://schemas.microsoft.com/office/drawing/2014/main" id="{0B9DC042-FE20-4571-B2DB-821D745FF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4738" y="995363"/>
              <a:ext cx="320675" cy="401638"/>
            </a:xfrm>
            <a:custGeom>
              <a:avLst/>
              <a:gdLst>
                <a:gd name="T0" fmla="*/ 0 w 202"/>
                <a:gd name="T1" fmla="*/ 4 h 253"/>
                <a:gd name="T2" fmla="*/ 58 w 202"/>
                <a:gd name="T3" fmla="*/ 4 h 253"/>
                <a:gd name="T4" fmla="*/ 58 w 202"/>
                <a:gd name="T5" fmla="*/ 36 h 253"/>
                <a:gd name="T6" fmla="*/ 58 w 202"/>
                <a:gd name="T7" fmla="*/ 36 h 253"/>
                <a:gd name="T8" fmla="*/ 58 w 202"/>
                <a:gd name="T9" fmla="*/ 36 h 253"/>
                <a:gd name="T10" fmla="*/ 64 w 202"/>
                <a:gd name="T11" fmla="*/ 26 h 253"/>
                <a:gd name="T12" fmla="*/ 70 w 202"/>
                <a:gd name="T13" fmla="*/ 20 h 253"/>
                <a:gd name="T14" fmla="*/ 78 w 202"/>
                <a:gd name="T15" fmla="*/ 14 h 253"/>
                <a:gd name="T16" fmla="*/ 86 w 202"/>
                <a:gd name="T17" fmla="*/ 8 h 253"/>
                <a:gd name="T18" fmla="*/ 96 w 202"/>
                <a:gd name="T19" fmla="*/ 4 h 253"/>
                <a:gd name="T20" fmla="*/ 104 w 202"/>
                <a:gd name="T21" fmla="*/ 2 h 253"/>
                <a:gd name="T22" fmla="*/ 126 w 202"/>
                <a:gd name="T23" fmla="*/ 0 h 253"/>
                <a:gd name="T24" fmla="*/ 126 w 202"/>
                <a:gd name="T25" fmla="*/ 0 h 253"/>
                <a:gd name="T26" fmla="*/ 142 w 202"/>
                <a:gd name="T27" fmla="*/ 2 h 253"/>
                <a:gd name="T28" fmla="*/ 158 w 202"/>
                <a:gd name="T29" fmla="*/ 8 h 253"/>
                <a:gd name="T30" fmla="*/ 172 w 202"/>
                <a:gd name="T31" fmla="*/ 16 h 253"/>
                <a:gd name="T32" fmla="*/ 182 w 202"/>
                <a:gd name="T33" fmla="*/ 28 h 253"/>
                <a:gd name="T34" fmla="*/ 190 w 202"/>
                <a:gd name="T35" fmla="*/ 42 h 253"/>
                <a:gd name="T36" fmla="*/ 196 w 202"/>
                <a:gd name="T37" fmla="*/ 58 h 253"/>
                <a:gd name="T38" fmla="*/ 200 w 202"/>
                <a:gd name="T39" fmla="*/ 74 h 253"/>
                <a:gd name="T40" fmla="*/ 202 w 202"/>
                <a:gd name="T41" fmla="*/ 90 h 253"/>
                <a:gd name="T42" fmla="*/ 202 w 202"/>
                <a:gd name="T43" fmla="*/ 90 h 253"/>
                <a:gd name="T44" fmla="*/ 200 w 202"/>
                <a:gd name="T45" fmla="*/ 108 h 253"/>
                <a:gd name="T46" fmla="*/ 196 w 202"/>
                <a:gd name="T47" fmla="*/ 128 h 253"/>
                <a:gd name="T48" fmla="*/ 190 w 202"/>
                <a:gd name="T49" fmla="*/ 144 h 253"/>
                <a:gd name="T50" fmla="*/ 180 w 202"/>
                <a:gd name="T51" fmla="*/ 158 h 253"/>
                <a:gd name="T52" fmla="*/ 170 w 202"/>
                <a:gd name="T53" fmla="*/ 170 h 253"/>
                <a:gd name="T54" fmla="*/ 156 w 202"/>
                <a:gd name="T55" fmla="*/ 178 h 253"/>
                <a:gd name="T56" fmla="*/ 138 w 202"/>
                <a:gd name="T57" fmla="*/ 184 h 253"/>
                <a:gd name="T58" fmla="*/ 120 w 202"/>
                <a:gd name="T59" fmla="*/ 186 h 253"/>
                <a:gd name="T60" fmla="*/ 120 w 202"/>
                <a:gd name="T61" fmla="*/ 186 h 253"/>
                <a:gd name="T62" fmla="*/ 104 w 202"/>
                <a:gd name="T63" fmla="*/ 184 h 253"/>
                <a:gd name="T64" fmla="*/ 88 w 202"/>
                <a:gd name="T65" fmla="*/ 180 h 253"/>
                <a:gd name="T66" fmla="*/ 80 w 202"/>
                <a:gd name="T67" fmla="*/ 176 h 253"/>
                <a:gd name="T68" fmla="*/ 74 w 202"/>
                <a:gd name="T69" fmla="*/ 170 h 253"/>
                <a:gd name="T70" fmla="*/ 68 w 202"/>
                <a:gd name="T71" fmla="*/ 164 h 253"/>
                <a:gd name="T72" fmla="*/ 64 w 202"/>
                <a:gd name="T73" fmla="*/ 158 h 253"/>
                <a:gd name="T74" fmla="*/ 62 w 202"/>
                <a:gd name="T75" fmla="*/ 158 h 253"/>
                <a:gd name="T76" fmla="*/ 62 w 202"/>
                <a:gd name="T77" fmla="*/ 253 h 253"/>
                <a:gd name="T78" fmla="*/ 0 w 202"/>
                <a:gd name="T79" fmla="*/ 253 h 253"/>
                <a:gd name="T80" fmla="*/ 0 w 202"/>
                <a:gd name="T81" fmla="*/ 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2" h="253">
                  <a:moveTo>
                    <a:pt x="0" y="4"/>
                  </a:moveTo>
                  <a:lnTo>
                    <a:pt x="58" y="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4" y="26"/>
                  </a:lnTo>
                  <a:lnTo>
                    <a:pt x="70" y="20"/>
                  </a:lnTo>
                  <a:lnTo>
                    <a:pt x="78" y="14"/>
                  </a:lnTo>
                  <a:lnTo>
                    <a:pt x="86" y="8"/>
                  </a:lnTo>
                  <a:lnTo>
                    <a:pt x="96" y="4"/>
                  </a:lnTo>
                  <a:lnTo>
                    <a:pt x="104" y="2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42" y="2"/>
                  </a:lnTo>
                  <a:lnTo>
                    <a:pt x="158" y="8"/>
                  </a:lnTo>
                  <a:lnTo>
                    <a:pt x="172" y="16"/>
                  </a:lnTo>
                  <a:lnTo>
                    <a:pt x="182" y="28"/>
                  </a:lnTo>
                  <a:lnTo>
                    <a:pt x="190" y="42"/>
                  </a:lnTo>
                  <a:lnTo>
                    <a:pt x="196" y="58"/>
                  </a:lnTo>
                  <a:lnTo>
                    <a:pt x="200" y="74"/>
                  </a:lnTo>
                  <a:lnTo>
                    <a:pt x="202" y="90"/>
                  </a:lnTo>
                  <a:lnTo>
                    <a:pt x="202" y="90"/>
                  </a:lnTo>
                  <a:lnTo>
                    <a:pt x="200" y="108"/>
                  </a:lnTo>
                  <a:lnTo>
                    <a:pt x="196" y="128"/>
                  </a:lnTo>
                  <a:lnTo>
                    <a:pt x="190" y="144"/>
                  </a:lnTo>
                  <a:lnTo>
                    <a:pt x="180" y="158"/>
                  </a:lnTo>
                  <a:lnTo>
                    <a:pt x="170" y="170"/>
                  </a:lnTo>
                  <a:lnTo>
                    <a:pt x="156" y="178"/>
                  </a:lnTo>
                  <a:lnTo>
                    <a:pt x="138" y="184"/>
                  </a:lnTo>
                  <a:lnTo>
                    <a:pt x="120" y="186"/>
                  </a:lnTo>
                  <a:lnTo>
                    <a:pt x="120" y="186"/>
                  </a:lnTo>
                  <a:lnTo>
                    <a:pt x="104" y="184"/>
                  </a:lnTo>
                  <a:lnTo>
                    <a:pt x="88" y="180"/>
                  </a:lnTo>
                  <a:lnTo>
                    <a:pt x="80" y="176"/>
                  </a:lnTo>
                  <a:lnTo>
                    <a:pt x="74" y="170"/>
                  </a:lnTo>
                  <a:lnTo>
                    <a:pt x="68" y="164"/>
                  </a:lnTo>
                  <a:lnTo>
                    <a:pt x="64" y="158"/>
                  </a:lnTo>
                  <a:lnTo>
                    <a:pt x="62" y="158"/>
                  </a:lnTo>
                  <a:lnTo>
                    <a:pt x="62" y="253"/>
                  </a:lnTo>
                  <a:lnTo>
                    <a:pt x="0" y="253"/>
                  </a:lnTo>
                  <a:lnTo>
                    <a:pt x="0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0" name="Freeform 131">
              <a:extLst>
                <a:ext uri="{FF2B5EF4-FFF2-40B4-BE49-F238E27FC236}">
                  <a16:creationId xmlns:a16="http://schemas.microsoft.com/office/drawing/2014/main" id="{FB2A008E-CC32-46B5-9CF1-79E098BD6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3163" y="1068388"/>
              <a:ext cx="120650" cy="149225"/>
            </a:xfrm>
            <a:custGeom>
              <a:avLst/>
              <a:gdLst>
                <a:gd name="T0" fmla="*/ 38 w 76"/>
                <a:gd name="T1" fmla="*/ 0 h 94"/>
                <a:gd name="T2" fmla="*/ 38 w 76"/>
                <a:gd name="T3" fmla="*/ 0 h 94"/>
                <a:gd name="T4" fmla="*/ 30 w 76"/>
                <a:gd name="T5" fmla="*/ 2 h 94"/>
                <a:gd name="T6" fmla="*/ 24 w 76"/>
                <a:gd name="T7" fmla="*/ 4 h 94"/>
                <a:gd name="T8" fmla="*/ 16 w 76"/>
                <a:gd name="T9" fmla="*/ 8 h 94"/>
                <a:gd name="T10" fmla="*/ 12 w 76"/>
                <a:gd name="T11" fmla="*/ 14 h 94"/>
                <a:gd name="T12" fmla="*/ 6 w 76"/>
                <a:gd name="T13" fmla="*/ 20 h 94"/>
                <a:gd name="T14" fmla="*/ 4 w 76"/>
                <a:gd name="T15" fmla="*/ 28 h 94"/>
                <a:gd name="T16" fmla="*/ 2 w 76"/>
                <a:gd name="T17" fmla="*/ 38 h 94"/>
                <a:gd name="T18" fmla="*/ 0 w 76"/>
                <a:gd name="T19" fmla="*/ 48 h 94"/>
                <a:gd name="T20" fmla="*/ 0 w 76"/>
                <a:gd name="T21" fmla="*/ 48 h 94"/>
                <a:gd name="T22" fmla="*/ 2 w 76"/>
                <a:gd name="T23" fmla="*/ 56 h 94"/>
                <a:gd name="T24" fmla="*/ 4 w 76"/>
                <a:gd name="T25" fmla="*/ 66 h 94"/>
                <a:gd name="T26" fmla="*/ 8 w 76"/>
                <a:gd name="T27" fmla="*/ 74 h 94"/>
                <a:gd name="T28" fmla="*/ 12 w 76"/>
                <a:gd name="T29" fmla="*/ 80 h 94"/>
                <a:gd name="T30" fmla="*/ 18 w 76"/>
                <a:gd name="T31" fmla="*/ 86 h 94"/>
                <a:gd name="T32" fmla="*/ 24 w 76"/>
                <a:gd name="T33" fmla="*/ 90 h 94"/>
                <a:gd name="T34" fmla="*/ 30 w 76"/>
                <a:gd name="T35" fmla="*/ 92 h 94"/>
                <a:gd name="T36" fmla="*/ 38 w 76"/>
                <a:gd name="T37" fmla="*/ 94 h 94"/>
                <a:gd name="T38" fmla="*/ 38 w 76"/>
                <a:gd name="T39" fmla="*/ 94 h 94"/>
                <a:gd name="T40" fmla="*/ 46 w 76"/>
                <a:gd name="T41" fmla="*/ 92 h 94"/>
                <a:gd name="T42" fmla="*/ 54 w 76"/>
                <a:gd name="T43" fmla="*/ 90 h 94"/>
                <a:gd name="T44" fmla="*/ 60 w 76"/>
                <a:gd name="T45" fmla="*/ 86 h 94"/>
                <a:gd name="T46" fmla="*/ 66 w 76"/>
                <a:gd name="T47" fmla="*/ 80 h 94"/>
                <a:gd name="T48" fmla="*/ 70 w 76"/>
                <a:gd name="T49" fmla="*/ 72 h 94"/>
                <a:gd name="T50" fmla="*/ 74 w 76"/>
                <a:gd name="T51" fmla="*/ 64 h 94"/>
                <a:gd name="T52" fmla="*/ 76 w 76"/>
                <a:gd name="T53" fmla="*/ 56 h 94"/>
                <a:gd name="T54" fmla="*/ 76 w 76"/>
                <a:gd name="T55" fmla="*/ 46 h 94"/>
                <a:gd name="T56" fmla="*/ 76 w 76"/>
                <a:gd name="T57" fmla="*/ 46 h 94"/>
                <a:gd name="T58" fmla="*/ 76 w 76"/>
                <a:gd name="T59" fmla="*/ 36 h 94"/>
                <a:gd name="T60" fmla="*/ 74 w 76"/>
                <a:gd name="T61" fmla="*/ 28 h 94"/>
                <a:gd name="T62" fmla="*/ 70 w 76"/>
                <a:gd name="T63" fmla="*/ 20 h 94"/>
                <a:gd name="T64" fmla="*/ 66 w 76"/>
                <a:gd name="T65" fmla="*/ 14 h 94"/>
                <a:gd name="T66" fmla="*/ 60 w 76"/>
                <a:gd name="T67" fmla="*/ 8 h 94"/>
                <a:gd name="T68" fmla="*/ 54 w 76"/>
                <a:gd name="T69" fmla="*/ 4 h 94"/>
                <a:gd name="T70" fmla="*/ 48 w 76"/>
                <a:gd name="T71" fmla="*/ 2 h 94"/>
                <a:gd name="T72" fmla="*/ 38 w 76"/>
                <a:gd name="T7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6" h="94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8"/>
                  </a:lnTo>
                  <a:lnTo>
                    <a:pt x="12" y="14"/>
                  </a:lnTo>
                  <a:lnTo>
                    <a:pt x="6" y="20"/>
                  </a:lnTo>
                  <a:lnTo>
                    <a:pt x="4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4" y="66"/>
                  </a:lnTo>
                  <a:lnTo>
                    <a:pt x="8" y="74"/>
                  </a:lnTo>
                  <a:lnTo>
                    <a:pt x="12" y="80"/>
                  </a:lnTo>
                  <a:lnTo>
                    <a:pt x="18" y="86"/>
                  </a:lnTo>
                  <a:lnTo>
                    <a:pt x="24" y="90"/>
                  </a:lnTo>
                  <a:lnTo>
                    <a:pt x="30" y="92"/>
                  </a:lnTo>
                  <a:lnTo>
                    <a:pt x="38" y="94"/>
                  </a:lnTo>
                  <a:lnTo>
                    <a:pt x="38" y="94"/>
                  </a:lnTo>
                  <a:lnTo>
                    <a:pt x="46" y="92"/>
                  </a:lnTo>
                  <a:lnTo>
                    <a:pt x="54" y="90"/>
                  </a:lnTo>
                  <a:lnTo>
                    <a:pt x="60" y="86"/>
                  </a:lnTo>
                  <a:lnTo>
                    <a:pt x="66" y="80"/>
                  </a:lnTo>
                  <a:lnTo>
                    <a:pt x="70" y="72"/>
                  </a:lnTo>
                  <a:lnTo>
                    <a:pt x="74" y="64"/>
                  </a:lnTo>
                  <a:lnTo>
                    <a:pt x="76" y="56"/>
                  </a:lnTo>
                  <a:lnTo>
                    <a:pt x="76" y="46"/>
                  </a:lnTo>
                  <a:lnTo>
                    <a:pt x="76" y="46"/>
                  </a:lnTo>
                  <a:lnTo>
                    <a:pt x="76" y="36"/>
                  </a:lnTo>
                  <a:lnTo>
                    <a:pt x="74" y="28"/>
                  </a:lnTo>
                  <a:lnTo>
                    <a:pt x="70" y="20"/>
                  </a:lnTo>
                  <a:lnTo>
                    <a:pt x="66" y="14"/>
                  </a:lnTo>
                  <a:lnTo>
                    <a:pt x="60" y="8"/>
                  </a:lnTo>
                  <a:lnTo>
                    <a:pt x="54" y="4"/>
                  </a:lnTo>
                  <a:lnTo>
                    <a:pt x="48" y="2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E0D349E5-645C-47CD-9901-3B78B6514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238" y="995363"/>
              <a:ext cx="479425" cy="288925"/>
            </a:xfrm>
            <a:custGeom>
              <a:avLst/>
              <a:gdLst>
                <a:gd name="T0" fmla="*/ 55 w 302"/>
                <a:gd name="T1" fmla="*/ 4 h 182"/>
                <a:gd name="T2" fmla="*/ 57 w 302"/>
                <a:gd name="T3" fmla="*/ 36 h 182"/>
                <a:gd name="T4" fmla="*/ 61 w 302"/>
                <a:gd name="T5" fmla="*/ 28 h 182"/>
                <a:gd name="T6" fmla="*/ 75 w 302"/>
                <a:gd name="T7" fmla="*/ 14 h 182"/>
                <a:gd name="T8" fmla="*/ 91 w 302"/>
                <a:gd name="T9" fmla="*/ 4 h 182"/>
                <a:gd name="T10" fmla="*/ 121 w 302"/>
                <a:gd name="T11" fmla="*/ 0 h 182"/>
                <a:gd name="T12" fmla="*/ 139 w 302"/>
                <a:gd name="T13" fmla="*/ 2 h 182"/>
                <a:gd name="T14" fmla="*/ 155 w 302"/>
                <a:gd name="T15" fmla="*/ 8 h 182"/>
                <a:gd name="T16" fmla="*/ 167 w 302"/>
                <a:gd name="T17" fmla="*/ 18 h 182"/>
                <a:gd name="T18" fmla="*/ 177 w 302"/>
                <a:gd name="T19" fmla="*/ 34 h 182"/>
                <a:gd name="T20" fmla="*/ 183 w 302"/>
                <a:gd name="T21" fmla="*/ 26 h 182"/>
                <a:gd name="T22" fmla="*/ 197 w 302"/>
                <a:gd name="T23" fmla="*/ 12 h 182"/>
                <a:gd name="T24" fmla="*/ 223 w 302"/>
                <a:gd name="T25" fmla="*/ 2 h 182"/>
                <a:gd name="T26" fmla="*/ 240 w 302"/>
                <a:gd name="T27" fmla="*/ 0 h 182"/>
                <a:gd name="T28" fmla="*/ 272 w 302"/>
                <a:gd name="T29" fmla="*/ 4 h 182"/>
                <a:gd name="T30" fmla="*/ 290 w 302"/>
                <a:gd name="T31" fmla="*/ 20 h 182"/>
                <a:gd name="T32" fmla="*/ 300 w 302"/>
                <a:gd name="T33" fmla="*/ 44 h 182"/>
                <a:gd name="T34" fmla="*/ 302 w 302"/>
                <a:gd name="T35" fmla="*/ 76 h 182"/>
                <a:gd name="T36" fmla="*/ 242 w 302"/>
                <a:gd name="T37" fmla="*/ 182 h 182"/>
                <a:gd name="T38" fmla="*/ 242 w 302"/>
                <a:gd name="T39" fmla="*/ 86 h 182"/>
                <a:gd name="T40" fmla="*/ 236 w 302"/>
                <a:gd name="T41" fmla="*/ 60 h 182"/>
                <a:gd name="T42" fmla="*/ 229 w 302"/>
                <a:gd name="T43" fmla="*/ 54 h 182"/>
                <a:gd name="T44" fmla="*/ 217 w 302"/>
                <a:gd name="T45" fmla="*/ 50 h 182"/>
                <a:gd name="T46" fmla="*/ 209 w 302"/>
                <a:gd name="T47" fmla="*/ 52 h 182"/>
                <a:gd name="T48" fmla="*/ 197 w 302"/>
                <a:gd name="T49" fmla="*/ 58 h 182"/>
                <a:gd name="T50" fmla="*/ 187 w 302"/>
                <a:gd name="T51" fmla="*/ 72 h 182"/>
                <a:gd name="T52" fmla="*/ 183 w 302"/>
                <a:gd name="T53" fmla="*/ 94 h 182"/>
                <a:gd name="T54" fmla="*/ 183 w 302"/>
                <a:gd name="T55" fmla="*/ 182 h 182"/>
                <a:gd name="T56" fmla="*/ 121 w 302"/>
                <a:gd name="T57" fmla="*/ 86 h 182"/>
                <a:gd name="T58" fmla="*/ 119 w 302"/>
                <a:gd name="T59" fmla="*/ 72 h 182"/>
                <a:gd name="T60" fmla="*/ 111 w 302"/>
                <a:gd name="T61" fmla="*/ 56 h 182"/>
                <a:gd name="T62" fmla="*/ 101 w 302"/>
                <a:gd name="T63" fmla="*/ 52 h 182"/>
                <a:gd name="T64" fmla="*/ 95 w 302"/>
                <a:gd name="T65" fmla="*/ 50 h 182"/>
                <a:gd name="T66" fmla="*/ 81 w 302"/>
                <a:gd name="T67" fmla="*/ 54 h 182"/>
                <a:gd name="T68" fmla="*/ 71 w 302"/>
                <a:gd name="T69" fmla="*/ 64 h 182"/>
                <a:gd name="T70" fmla="*/ 63 w 302"/>
                <a:gd name="T71" fmla="*/ 82 h 182"/>
                <a:gd name="T72" fmla="*/ 61 w 302"/>
                <a:gd name="T73" fmla="*/ 106 h 182"/>
                <a:gd name="T74" fmla="*/ 0 w 302"/>
                <a:gd name="T7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2" h="182">
                  <a:moveTo>
                    <a:pt x="0" y="4"/>
                  </a:moveTo>
                  <a:lnTo>
                    <a:pt x="55" y="4"/>
                  </a:lnTo>
                  <a:lnTo>
                    <a:pt x="55" y="36"/>
                  </a:lnTo>
                  <a:lnTo>
                    <a:pt x="57" y="36"/>
                  </a:lnTo>
                  <a:lnTo>
                    <a:pt x="57" y="36"/>
                  </a:lnTo>
                  <a:lnTo>
                    <a:pt x="61" y="28"/>
                  </a:lnTo>
                  <a:lnTo>
                    <a:pt x="67" y="20"/>
                  </a:lnTo>
                  <a:lnTo>
                    <a:pt x="75" y="14"/>
                  </a:lnTo>
                  <a:lnTo>
                    <a:pt x="83" y="8"/>
                  </a:lnTo>
                  <a:lnTo>
                    <a:pt x="91" y="4"/>
                  </a:lnTo>
                  <a:lnTo>
                    <a:pt x="101" y="2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39" y="2"/>
                  </a:lnTo>
                  <a:lnTo>
                    <a:pt x="147" y="4"/>
                  </a:lnTo>
                  <a:lnTo>
                    <a:pt x="155" y="8"/>
                  </a:lnTo>
                  <a:lnTo>
                    <a:pt x="161" y="12"/>
                  </a:lnTo>
                  <a:lnTo>
                    <a:pt x="167" y="18"/>
                  </a:lnTo>
                  <a:lnTo>
                    <a:pt x="173" y="26"/>
                  </a:lnTo>
                  <a:lnTo>
                    <a:pt x="177" y="34"/>
                  </a:lnTo>
                  <a:lnTo>
                    <a:pt x="177" y="34"/>
                  </a:lnTo>
                  <a:lnTo>
                    <a:pt x="183" y="26"/>
                  </a:lnTo>
                  <a:lnTo>
                    <a:pt x="189" y="18"/>
                  </a:lnTo>
                  <a:lnTo>
                    <a:pt x="197" y="12"/>
                  </a:lnTo>
                  <a:lnTo>
                    <a:pt x="205" y="8"/>
                  </a:lnTo>
                  <a:lnTo>
                    <a:pt x="223" y="2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58" y="0"/>
                  </a:lnTo>
                  <a:lnTo>
                    <a:pt x="272" y="4"/>
                  </a:lnTo>
                  <a:lnTo>
                    <a:pt x="282" y="12"/>
                  </a:lnTo>
                  <a:lnTo>
                    <a:pt x="290" y="20"/>
                  </a:lnTo>
                  <a:lnTo>
                    <a:pt x="296" y="32"/>
                  </a:lnTo>
                  <a:lnTo>
                    <a:pt x="300" y="44"/>
                  </a:lnTo>
                  <a:lnTo>
                    <a:pt x="302" y="60"/>
                  </a:lnTo>
                  <a:lnTo>
                    <a:pt x="302" y="76"/>
                  </a:lnTo>
                  <a:lnTo>
                    <a:pt x="302" y="182"/>
                  </a:lnTo>
                  <a:lnTo>
                    <a:pt x="242" y="182"/>
                  </a:lnTo>
                  <a:lnTo>
                    <a:pt x="242" y="86"/>
                  </a:lnTo>
                  <a:lnTo>
                    <a:pt x="242" y="86"/>
                  </a:lnTo>
                  <a:lnTo>
                    <a:pt x="240" y="72"/>
                  </a:lnTo>
                  <a:lnTo>
                    <a:pt x="236" y="60"/>
                  </a:lnTo>
                  <a:lnTo>
                    <a:pt x="233" y="56"/>
                  </a:lnTo>
                  <a:lnTo>
                    <a:pt x="229" y="54"/>
                  </a:lnTo>
                  <a:lnTo>
                    <a:pt x="223" y="52"/>
                  </a:lnTo>
                  <a:lnTo>
                    <a:pt x="217" y="50"/>
                  </a:lnTo>
                  <a:lnTo>
                    <a:pt x="217" y="50"/>
                  </a:lnTo>
                  <a:lnTo>
                    <a:pt x="209" y="52"/>
                  </a:lnTo>
                  <a:lnTo>
                    <a:pt x="203" y="54"/>
                  </a:lnTo>
                  <a:lnTo>
                    <a:pt x="197" y="58"/>
                  </a:lnTo>
                  <a:lnTo>
                    <a:pt x="191" y="64"/>
                  </a:lnTo>
                  <a:lnTo>
                    <a:pt x="187" y="72"/>
                  </a:lnTo>
                  <a:lnTo>
                    <a:pt x="185" y="82"/>
                  </a:lnTo>
                  <a:lnTo>
                    <a:pt x="183" y="94"/>
                  </a:lnTo>
                  <a:lnTo>
                    <a:pt x="183" y="106"/>
                  </a:lnTo>
                  <a:lnTo>
                    <a:pt x="183" y="182"/>
                  </a:lnTo>
                  <a:lnTo>
                    <a:pt x="121" y="182"/>
                  </a:lnTo>
                  <a:lnTo>
                    <a:pt x="121" y="86"/>
                  </a:lnTo>
                  <a:lnTo>
                    <a:pt x="121" y="86"/>
                  </a:lnTo>
                  <a:lnTo>
                    <a:pt x="119" y="72"/>
                  </a:lnTo>
                  <a:lnTo>
                    <a:pt x="115" y="60"/>
                  </a:lnTo>
                  <a:lnTo>
                    <a:pt x="111" y="56"/>
                  </a:lnTo>
                  <a:lnTo>
                    <a:pt x="107" y="54"/>
                  </a:lnTo>
                  <a:lnTo>
                    <a:pt x="101" y="52"/>
                  </a:lnTo>
                  <a:lnTo>
                    <a:pt x="95" y="50"/>
                  </a:lnTo>
                  <a:lnTo>
                    <a:pt x="95" y="50"/>
                  </a:lnTo>
                  <a:lnTo>
                    <a:pt x="89" y="52"/>
                  </a:lnTo>
                  <a:lnTo>
                    <a:pt x="81" y="54"/>
                  </a:lnTo>
                  <a:lnTo>
                    <a:pt x="75" y="58"/>
                  </a:lnTo>
                  <a:lnTo>
                    <a:pt x="71" y="64"/>
                  </a:lnTo>
                  <a:lnTo>
                    <a:pt x="67" y="72"/>
                  </a:lnTo>
                  <a:lnTo>
                    <a:pt x="63" y="82"/>
                  </a:lnTo>
                  <a:lnTo>
                    <a:pt x="61" y="94"/>
                  </a:lnTo>
                  <a:lnTo>
                    <a:pt x="61" y="106"/>
                  </a:lnTo>
                  <a:lnTo>
                    <a:pt x="61" y="182"/>
                  </a:lnTo>
                  <a:lnTo>
                    <a:pt x="0" y="18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2" name="Freeform 133">
              <a:extLst>
                <a:ext uri="{FF2B5EF4-FFF2-40B4-BE49-F238E27FC236}">
                  <a16:creationId xmlns:a16="http://schemas.microsoft.com/office/drawing/2014/main" id="{ABA49939-9495-44A1-8C59-75853B50E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1663" y="995363"/>
              <a:ext cx="244475" cy="295275"/>
            </a:xfrm>
            <a:custGeom>
              <a:avLst/>
              <a:gdLst>
                <a:gd name="T0" fmla="*/ 148 w 154"/>
                <a:gd name="T1" fmla="*/ 54 h 186"/>
                <a:gd name="T2" fmla="*/ 148 w 154"/>
                <a:gd name="T3" fmla="*/ 54 h 186"/>
                <a:gd name="T4" fmla="*/ 140 w 154"/>
                <a:gd name="T5" fmla="*/ 50 h 186"/>
                <a:gd name="T6" fmla="*/ 132 w 154"/>
                <a:gd name="T7" fmla="*/ 48 h 186"/>
                <a:gd name="T8" fmla="*/ 122 w 154"/>
                <a:gd name="T9" fmla="*/ 46 h 186"/>
                <a:gd name="T10" fmla="*/ 112 w 154"/>
                <a:gd name="T11" fmla="*/ 44 h 186"/>
                <a:gd name="T12" fmla="*/ 112 w 154"/>
                <a:gd name="T13" fmla="*/ 44 h 186"/>
                <a:gd name="T14" fmla="*/ 102 w 154"/>
                <a:gd name="T15" fmla="*/ 46 h 186"/>
                <a:gd name="T16" fmla="*/ 92 w 154"/>
                <a:gd name="T17" fmla="*/ 48 h 186"/>
                <a:gd name="T18" fmla="*/ 84 w 154"/>
                <a:gd name="T19" fmla="*/ 52 h 186"/>
                <a:gd name="T20" fmla="*/ 78 w 154"/>
                <a:gd name="T21" fmla="*/ 58 h 186"/>
                <a:gd name="T22" fmla="*/ 72 w 154"/>
                <a:gd name="T23" fmla="*/ 64 h 186"/>
                <a:gd name="T24" fmla="*/ 68 w 154"/>
                <a:gd name="T25" fmla="*/ 74 h 186"/>
                <a:gd name="T26" fmla="*/ 64 w 154"/>
                <a:gd name="T27" fmla="*/ 84 h 186"/>
                <a:gd name="T28" fmla="*/ 64 w 154"/>
                <a:gd name="T29" fmla="*/ 94 h 186"/>
                <a:gd name="T30" fmla="*/ 64 w 154"/>
                <a:gd name="T31" fmla="*/ 94 h 186"/>
                <a:gd name="T32" fmla="*/ 64 w 154"/>
                <a:gd name="T33" fmla="*/ 104 h 186"/>
                <a:gd name="T34" fmla="*/ 68 w 154"/>
                <a:gd name="T35" fmla="*/ 114 h 186"/>
                <a:gd name="T36" fmla="*/ 72 w 154"/>
                <a:gd name="T37" fmla="*/ 122 h 186"/>
                <a:gd name="T38" fmla="*/ 80 w 154"/>
                <a:gd name="T39" fmla="*/ 128 h 186"/>
                <a:gd name="T40" fmla="*/ 86 w 154"/>
                <a:gd name="T41" fmla="*/ 134 h 186"/>
                <a:gd name="T42" fmla="*/ 96 w 154"/>
                <a:gd name="T43" fmla="*/ 138 h 186"/>
                <a:gd name="T44" fmla="*/ 104 w 154"/>
                <a:gd name="T45" fmla="*/ 140 h 186"/>
                <a:gd name="T46" fmla="*/ 114 w 154"/>
                <a:gd name="T47" fmla="*/ 142 h 186"/>
                <a:gd name="T48" fmla="*/ 114 w 154"/>
                <a:gd name="T49" fmla="*/ 142 h 186"/>
                <a:gd name="T50" fmla="*/ 136 w 154"/>
                <a:gd name="T51" fmla="*/ 138 h 186"/>
                <a:gd name="T52" fmla="*/ 144 w 154"/>
                <a:gd name="T53" fmla="*/ 136 h 186"/>
                <a:gd name="T54" fmla="*/ 154 w 154"/>
                <a:gd name="T55" fmla="*/ 132 h 186"/>
                <a:gd name="T56" fmla="*/ 154 w 154"/>
                <a:gd name="T57" fmla="*/ 178 h 186"/>
                <a:gd name="T58" fmla="*/ 154 w 154"/>
                <a:gd name="T59" fmla="*/ 178 h 186"/>
                <a:gd name="T60" fmla="*/ 130 w 154"/>
                <a:gd name="T61" fmla="*/ 184 h 186"/>
                <a:gd name="T62" fmla="*/ 104 w 154"/>
                <a:gd name="T63" fmla="*/ 186 h 186"/>
                <a:gd name="T64" fmla="*/ 104 w 154"/>
                <a:gd name="T65" fmla="*/ 186 h 186"/>
                <a:gd name="T66" fmla="*/ 82 w 154"/>
                <a:gd name="T67" fmla="*/ 184 h 186"/>
                <a:gd name="T68" fmla="*/ 62 w 154"/>
                <a:gd name="T69" fmla="*/ 180 h 186"/>
                <a:gd name="T70" fmla="*/ 46 w 154"/>
                <a:gd name="T71" fmla="*/ 172 h 186"/>
                <a:gd name="T72" fmla="*/ 30 w 154"/>
                <a:gd name="T73" fmla="*/ 162 h 186"/>
                <a:gd name="T74" fmla="*/ 18 w 154"/>
                <a:gd name="T75" fmla="*/ 148 h 186"/>
                <a:gd name="T76" fmla="*/ 8 w 154"/>
                <a:gd name="T77" fmla="*/ 132 h 186"/>
                <a:gd name="T78" fmla="*/ 2 w 154"/>
                <a:gd name="T79" fmla="*/ 114 h 186"/>
                <a:gd name="T80" fmla="*/ 0 w 154"/>
                <a:gd name="T81" fmla="*/ 94 h 186"/>
                <a:gd name="T82" fmla="*/ 0 w 154"/>
                <a:gd name="T83" fmla="*/ 94 h 186"/>
                <a:gd name="T84" fmla="*/ 2 w 154"/>
                <a:gd name="T85" fmla="*/ 72 h 186"/>
                <a:gd name="T86" fmla="*/ 8 w 154"/>
                <a:gd name="T87" fmla="*/ 54 h 186"/>
                <a:gd name="T88" fmla="*/ 18 w 154"/>
                <a:gd name="T89" fmla="*/ 38 h 186"/>
                <a:gd name="T90" fmla="*/ 30 w 154"/>
                <a:gd name="T91" fmla="*/ 24 h 186"/>
                <a:gd name="T92" fmla="*/ 46 w 154"/>
                <a:gd name="T93" fmla="*/ 14 h 186"/>
                <a:gd name="T94" fmla="*/ 62 w 154"/>
                <a:gd name="T95" fmla="*/ 6 h 186"/>
                <a:gd name="T96" fmla="*/ 82 w 154"/>
                <a:gd name="T97" fmla="*/ 0 h 186"/>
                <a:gd name="T98" fmla="*/ 104 w 154"/>
                <a:gd name="T99" fmla="*/ 0 h 186"/>
                <a:gd name="T100" fmla="*/ 104 w 154"/>
                <a:gd name="T101" fmla="*/ 0 h 186"/>
                <a:gd name="T102" fmla="*/ 118 w 154"/>
                <a:gd name="T103" fmla="*/ 0 h 186"/>
                <a:gd name="T104" fmla="*/ 130 w 154"/>
                <a:gd name="T105" fmla="*/ 2 h 186"/>
                <a:gd name="T106" fmla="*/ 142 w 154"/>
                <a:gd name="T107" fmla="*/ 4 h 186"/>
                <a:gd name="T108" fmla="*/ 154 w 154"/>
                <a:gd name="T109" fmla="*/ 10 h 186"/>
                <a:gd name="T110" fmla="*/ 148 w 154"/>
                <a:gd name="T111" fmla="*/ 5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4" h="186">
                  <a:moveTo>
                    <a:pt x="148" y="54"/>
                  </a:moveTo>
                  <a:lnTo>
                    <a:pt x="148" y="54"/>
                  </a:lnTo>
                  <a:lnTo>
                    <a:pt x="140" y="50"/>
                  </a:lnTo>
                  <a:lnTo>
                    <a:pt x="132" y="48"/>
                  </a:lnTo>
                  <a:lnTo>
                    <a:pt x="122" y="46"/>
                  </a:lnTo>
                  <a:lnTo>
                    <a:pt x="112" y="44"/>
                  </a:lnTo>
                  <a:lnTo>
                    <a:pt x="112" y="44"/>
                  </a:lnTo>
                  <a:lnTo>
                    <a:pt x="102" y="46"/>
                  </a:lnTo>
                  <a:lnTo>
                    <a:pt x="92" y="48"/>
                  </a:lnTo>
                  <a:lnTo>
                    <a:pt x="84" y="52"/>
                  </a:lnTo>
                  <a:lnTo>
                    <a:pt x="78" y="58"/>
                  </a:lnTo>
                  <a:lnTo>
                    <a:pt x="72" y="64"/>
                  </a:lnTo>
                  <a:lnTo>
                    <a:pt x="68" y="74"/>
                  </a:lnTo>
                  <a:lnTo>
                    <a:pt x="64" y="84"/>
                  </a:lnTo>
                  <a:lnTo>
                    <a:pt x="64" y="94"/>
                  </a:lnTo>
                  <a:lnTo>
                    <a:pt x="64" y="94"/>
                  </a:lnTo>
                  <a:lnTo>
                    <a:pt x="64" y="104"/>
                  </a:lnTo>
                  <a:lnTo>
                    <a:pt x="68" y="114"/>
                  </a:lnTo>
                  <a:lnTo>
                    <a:pt x="72" y="122"/>
                  </a:lnTo>
                  <a:lnTo>
                    <a:pt x="80" y="128"/>
                  </a:lnTo>
                  <a:lnTo>
                    <a:pt x="86" y="134"/>
                  </a:lnTo>
                  <a:lnTo>
                    <a:pt x="96" y="138"/>
                  </a:lnTo>
                  <a:lnTo>
                    <a:pt x="104" y="140"/>
                  </a:lnTo>
                  <a:lnTo>
                    <a:pt x="114" y="142"/>
                  </a:lnTo>
                  <a:lnTo>
                    <a:pt x="114" y="142"/>
                  </a:lnTo>
                  <a:lnTo>
                    <a:pt x="136" y="138"/>
                  </a:lnTo>
                  <a:lnTo>
                    <a:pt x="144" y="136"/>
                  </a:lnTo>
                  <a:lnTo>
                    <a:pt x="154" y="132"/>
                  </a:lnTo>
                  <a:lnTo>
                    <a:pt x="154" y="178"/>
                  </a:lnTo>
                  <a:lnTo>
                    <a:pt x="154" y="178"/>
                  </a:lnTo>
                  <a:lnTo>
                    <a:pt x="130" y="184"/>
                  </a:lnTo>
                  <a:lnTo>
                    <a:pt x="104" y="186"/>
                  </a:lnTo>
                  <a:lnTo>
                    <a:pt x="104" y="186"/>
                  </a:lnTo>
                  <a:lnTo>
                    <a:pt x="82" y="184"/>
                  </a:lnTo>
                  <a:lnTo>
                    <a:pt x="62" y="180"/>
                  </a:lnTo>
                  <a:lnTo>
                    <a:pt x="46" y="172"/>
                  </a:lnTo>
                  <a:lnTo>
                    <a:pt x="30" y="162"/>
                  </a:lnTo>
                  <a:lnTo>
                    <a:pt x="18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lnTo>
                    <a:pt x="0" y="94"/>
                  </a:lnTo>
                  <a:lnTo>
                    <a:pt x="2" y="72"/>
                  </a:lnTo>
                  <a:lnTo>
                    <a:pt x="8" y="54"/>
                  </a:lnTo>
                  <a:lnTo>
                    <a:pt x="18" y="38"/>
                  </a:lnTo>
                  <a:lnTo>
                    <a:pt x="30" y="24"/>
                  </a:lnTo>
                  <a:lnTo>
                    <a:pt x="46" y="14"/>
                  </a:lnTo>
                  <a:lnTo>
                    <a:pt x="62" y="6"/>
                  </a:lnTo>
                  <a:lnTo>
                    <a:pt x="82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30" y="2"/>
                  </a:lnTo>
                  <a:lnTo>
                    <a:pt x="142" y="4"/>
                  </a:lnTo>
                  <a:lnTo>
                    <a:pt x="154" y="10"/>
                  </a:lnTo>
                  <a:lnTo>
                    <a:pt x="148" y="54"/>
                  </a:lnTo>
                  <a:close/>
                </a:path>
              </a:pathLst>
            </a:custGeom>
            <a:solidFill>
              <a:srgbClr val="0071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3" name="Freeform 135">
              <a:extLst>
                <a:ext uri="{FF2B5EF4-FFF2-40B4-BE49-F238E27FC236}">
                  <a16:creationId xmlns:a16="http://schemas.microsoft.com/office/drawing/2014/main" id="{3DCB7A5A-8E58-4C09-8B2B-5CF30DD4A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4263" y="568325"/>
              <a:ext cx="407987" cy="407988"/>
            </a:xfrm>
            <a:custGeom>
              <a:avLst/>
              <a:gdLst>
                <a:gd name="T0" fmla="*/ 106 w 257"/>
                <a:gd name="T1" fmla="*/ 106 h 257"/>
                <a:gd name="T2" fmla="*/ 106 w 257"/>
                <a:gd name="T3" fmla="*/ 106 h 257"/>
                <a:gd name="T4" fmla="*/ 72 w 257"/>
                <a:gd name="T5" fmla="*/ 140 h 257"/>
                <a:gd name="T6" fmla="*/ 44 w 257"/>
                <a:gd name="T7" fmla="*/ 178 h 257"/>
                <a:gd name="T8" fmla="*/ 20 w 257"/>
                <a:gd name="T9" fmla="*/ 218 h 257"/>
                <a:gd name="T10" fmla="*/ 0 w 257"/>
                <a:gd name="T11" fmla="*/ 257 h 257"/>
                <a:gd name="T12" fmla="*/ 257 w 257"/>
                <a:gd name="T13" fmla="*/ 0 h 257"/>
                <a:gd name="T14" fmla="*/ 257 w 257"/>
                <a:gd name="T15" fmla="*/ 0 h 257"/>
                <a:gd name="T16" fmla="*/ 217 w 257"/>
                <a:gd name="T17" fmla="*/ 20 h 257"/>
                <a:gd name="T18" fmla="*/ 178 w 257"/>
                <a:gd name="T19" fmla="*/ 44 h 257"/>
                <a:gd name="T20" fmla="*/ 140 w 257"/>
                <a:gd name="T21" fmla="*/ 72 h 257"/>
                <a:gd name="T22" fmla="*/ 106 w 257"/>
                <a:gd name="T23" fmla="*/ 10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7" h="257">
                  <a:moveTo>
                    <a:pt x="106" y="106"/>
                  </a:moveTo>
                  <a:lnTo>
                    <a:pt x="106" y="106"/>
                  </a:lnTo>
                  <a:lnTo>
                    <a:pt x="72" y="140"/>
                  </a:lnTo>
                  <a:lnTo>
                    <a:pt x="44" y="178"/>
                  </a:lnTo>
                  <a:lnTo>
                    <a:pt x="20" y="218"/>
                  </a:lnTo>
                  <a:lnTo>
                    <a:pt x="0" y="257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17" y="20"/>
                  </a:lnTo>
                  <a:lnTo>
                    <a:pt x="178" y="44"/>
                  </a:lnTo>
                  <a:lnTo>
                    <a:pt x="140" y="72"/>
                  </a:lnTo>
                  <a:lnTo>
                    <a:pt x="106" y="1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4" name="Freeform 134">
              <a:extLst>
                <a:ext uri="{FF2B5EF4-FFF2-40B4-BE49-F238E27FC236}">
                  <a16:creationId xmlns:a16="http://schemas.microsoft.com/office/drawing/2014/main" id="{6776EC61-2CE6-40FF-B93C-255BD497CB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704857" y="568325"/>
              <a:ext cx="406798" cy="406800"/>
            </a:xfrm>
            <a:custGeom>
              <a:avLst/>
              <a:gdLst>
                <a:gd name="T0" fmla="*/ 106 w 257"/>
                <a:gd name="T1" fmla="*/ 106 h 257"/>
                <a:gd name="T2" fmla="*/ 106 w 257"/>
                <a:gd name="T3" fmla="*/ 106 h 257"/>
                <a:gd name="T4" fmla="*/ 72 w 257"/>
                <a:gd name="T5" fmla="*/ 140 h 257"/>
                <a:gd name="T6" fmla="*/ 44 w 257"/>
                <a:gd name="T7" fmla="*/ 178 h 257"/>
                <a:gd name="T8" fmla="*/ 20 w 257"/>
                <a:gd name="T9" fmla="*/ 218 h 257"/>
                <a:gd name="T10" fmla="*/ 0 w 257"/>
                <a:gd name="T11" fmla="*/ 257 h 257"/>
                <a:gd name="T12" fmla="*/ 257 w 257"/>
                <a:gd name="T13" fmla="*/ 0 h 257"/>
                <a:gd name="T14" fmla="*/ 257 w 257"/>
                <a:gd name="T15" fmla="*/ 0 h 257"/>
                <a:gd name="T16" fmla="*/ 217 w 257"/>
                <a:gd name="T17" fmla="*/ 20 h 257"/>
                <a:gd name="T18" fmla="*/ 178 w 257"/>
                <a:gd name="T19" fmla="*/ 44 h 257"/>
                <a:gd name="T20" fmla="*/ 140 w 257"/>
                <a:gd name="T21" fmla="*/ 72 h 257"/>
                <a:gd name="T22" fmla="*/ 106 w 257"/>
                <a:gd name="T23" fmla="*/ 106 h 257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1712 w 10000"/>
                <a:gd name="connsiteY3" fmla="*/ 6926 h 10000"/>
                <a:gd name="connsiteX4" fmla="*/ 778 w 10000"/>
                <a:gd name="connsiteY4" fmla="*/ 8482 h 10000"/>
                <a:gd name="connsiteX5" fmla="*/ 0 w 10000"/>
                <a:gd name="connsiteY5" fmla="*/ 10000 h 10000"/>
                <a:gd name="connsiteX6" fmla="*/ 10000 w 10000"/>
                <a:gd name="connsiteY6" fmla="*/ 0 h 10000"/>
                <a:gd name="connsiteX7" fmla="*/ 10000 w 10000"/>
                <a:gd name="connsiteY7" fmla="*/ 0 h 10000"/>
                <a:gd name="connsiteX8" fmla="*/ 8444 w 10000"/>
                <a:gd name="connsiteY8" fmla="*/ 778 h 10000"/>
                <a:gd name="connsiteX9" fmla="*/ 6926 w 10000"/>
                <a:gd name="connsiteY9" fmla="*/ 1712 h 10000"/>
                <a:gd name="connsiteX10" fmla="*/ 5447 w 10000"/>
                <a:gd name="connsiteY10" fmla="*/ 2802 h 10000"/>
                <a:gd name="connsiteX11" fmla="*/ 4125 w 10000"/>
                <a:gd name="connsiteY11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778 w 10000"/>
                <a:gd name="connsiteY3" fmla="*/ 8482 h 10000"/>
                <a:gd name="connsiteX4" fmla="*/ 0 w 10000"/>
                <a:gd name="connsiteY4" fmla="*/ 10000 h 10000"/>
                <a:gd name="connsiteX5" fmla="*/ 10000 w 10000"/>
                <a:gd name="connsiteY5" fmla="*/ 0 h 10000"/>
                <a:gd name="connsiteX6" fmla="*/ 10000 w 10000"/>
                <a:gd name="connsiteY6" fmla="*/ 0 h 10000"/>
                <a:gd name="connsiteX7" fmla="*/ 8444 w 10000"/>
                <a:gd name="connsiteY7" fmla="*/ 778 h 10000"/>
                <a:gd name="connsiteX8" fmla="*/ 6926 w 10000"/>
                <a:gd name="connsiteY8" fmla="*/ 1712 h 10000"/>
                <a:gd name="connsiteX9" fmla="*/ 5447 w 10000"/>
                <a:gd name="connsiteY9" fmla="*/ 2802 h 10000"/>
                <a:gd name="connsiteX10" fmla="*/ 4125 w 10000"/>
                <a:gd name="connsiteY10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8444 w 10000"/>
                <a:gd name="connsiteY6" fmla="*/ 778 h 10000"/>
                <a:gd name="connsiteX7" fmla="*/ 6926 w 10000"/>
                <a:gd name="connsiteY7" fmla="*/ 1712 h 10000"/>
                <a:gd name="connsiteX8" fmla="*/ 5447 w 10000"/>
                <a:gd name="connsiteY8" fmla="*/ 2802 h 10000"/>
                <a:gd name="connsiteX9" fmla="*/ 4125 w 10000"/>
                <a:gd name="connsiteY9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6926 w 10000"/>
                <a:gd name="connsiteY6" fmla="*/ 1712 h 10000"/>
                <a:gd name="connsiteX7" fmla="*/ 5447 w 10000"/>
                <a:gd name="connsiteY7" fmla="*/ 2802 h 10000"/>
                <a:gd name="connsiteX8" fmla="*/ 4125 w 10000"/>
                <a:gd name="connsiteY8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5447 w 10000"/>
                <a:gd name="connsiteY6" fmla="*/ 2802 h 10000"/>
                <a:gd name="connsiteX7" fmla="*/ 4125 w 10000"/>
                <a:gd name="connsiteY7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2802 w 10000"/>
                <a:gd name="connsiteY2" fmla="*/ 5447 h 10000"/>
                <a:gd name="connsiteX3" fmla="*/ 0 w 10000"/>
                <a:gd name="connsiteY3" fmla="*/ 10000 h 10000"/>
                <a:gd name="connsiteX4" fmla="*/ 10000 w 10000"/>
                <a:gd name="connsiteY4" fmla="*/ 0 h 10000"/>
                <a:gd name="connsiteX5" fmla="*/ 10000 w 10000"/>
                <a:gd name="connsiteY5" fmla="*/ 0 h 10000"/>
                <a:gd name="connsiteX6" fmla="*/ 4125 w 10000"/>
                <a:gd name="connsiteY6" fmla="*/ 4125 h 10000"/>
                <a:gd name="connsiteX0" fmla="*/ 4125 w 10000"/>
                <a:gd name="connsiteY0" fmla="*/ 4125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5" fmla="*/ 4125 w 10000"/>
                <a:gd name="connsiteY5" fmla="*/ 4125 h 10000"/>
                <a:gd name="connsiteX0" fmla="*/ 6739 w 10000"/>
                <a:gd name="connsiteY0" fmla="*/ 1838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5" fmla="*/ 6739 w 10000"/>
                <a:gd name="connsiteY5" fmla="*/ 1838 h 10000"/>
                <a:gd name="connsiteX0" fmla="*/ 6739 w 10000"/>
                <a:gd name="connsiteY0" fmla="*/ 1838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5" fmla="*/ 6739 w 10000"/>
                <a:gd name="connsiteY5" fmla="*/ 1838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4125 w 10000"/>
                <a:gd name="connsiteY1" fmla="*/ 4125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  <a:gd name="connsiteX0" fmla="*/ 10000 w 10000"/>
                <a:gd name="connsiteY0" fmla="*/ 0 h 10000"/>
                <a:gd name="connsiteX1" fmla="*/ 3994 w 10000"/>
                <a:gd name="connsiteY1" fmla="*/ 406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cubicBezTo>
                    <a:pt x="8979" y="348"/>
                    <a:pt x="6032" y="1979"/>
                    <a:pt x="3994" y="4060"/>
                  </a:cubicBezTo>
                  <a:cubicBezTo>
                    <a:pt x="1610" y="6399"/>
                    <a:pt x="377" y="9055"/>
                    <a:pt x="0" y="10000"/>
                  </a:cubicBezTo>
                  <a:lnTo>
                    <a:pt x="10000" y="0"/>
                  </a:lnTo>
                  <a:lnTo>
                    <a:pt x="10000" y="0"/>
                  </a:lnTo>
                  <a:close/>
                </a:path>
              </a:pathLst>
            </a:custGeom>
            <a:gradFill>
              <a:gsLst>
                <a:gs pos="8000">
                  <a:srgbClr val="DAE000"/>
                </a:gs>
                <a:gs pos="27000">
                  <a:srgbClr val="26AD2F"/>
                </a:gs>
                <a:gs pos="52000">
                  <a:srgbClr val="006C67"/>
                </a:gs>
                <a:gs pos="100000">
                  <a:srgbClr val="007130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157190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PMCテー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7288" y="9159200"/>
            <a:ext cx="5129194" cy="182888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r">
              <a:defRPr sz="907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en-US" altLang="ja-JP" dirty="0"/>
              <a:t>PLAY</a:t>
            </a:r>
            <a:r>
              <a:rPr kumimoji="1" lang="ja-JP" altLang="en-US" dirty="0"/>
              <a:t>　</a:t>
            </a:r>
            <a:r>
              <a:rPr kumimoji="1" lang="en-US" altLang="ja-JP" dirty="0"/>
              <a:t>EARTH</a:t>
            </a:r>
            <a:r>
              <a:rPr kumimoji="1" lang="ja-JP" altLang="en-US" dirty="0"/>
              <a:t>　</a:t>
            </a:r>
            <a:r>
              <a:rPr kumimoji="1" lang="en-US" altLang="ja-JP" dirty="0"/>
              <a:t>PARK</a:t>
            </a:r>
            <a:r>
              <a:rPr kumimoji="1" lang="ja-JP" altLang="en-US" dirty="0"/>
              <a:t>　</a:t>
            </a:r>
            <a:r>
              <a:rPr kumimoji="1" lang="en-US" altLang="ja-JP" dirty="0"/>
              <a:t>NATURING</a:t>
            </a:r>
            <a:r>
              <a:rPr kumimoji="1" lang="ja-JP" altLang="en-US" dirty="0"/>
              <a:t>　</a:t>
            </a:r>
            <a:r>
              <a:rPr kumimoji="1" lang="en-US" altLang="ja-JP" dirty="0"/>
              <a:t>FOREST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18887" y="9151023"/>
            <a:ext cx="444803" cy="182888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r">
              <a:defRPr sz="1270">
                <a:solidFill>
                  <a:srgbClr val="00733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408BD69A-C1BE-4D27-8845-7C2AE42FED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E2828576-A31B-4690-8EFA-06196B1B90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2380" y="455667"/>
            <a:ext cx="11896840" cy="274331"/>
          </a:xfrm>
          <a:prstGeom prst="rect">
            <a:avLst/>
          </a:prstGeom>
        </p:spPr>
        <p:txBody>
          <a:bodyPr lIns="0" tIns="0" rIns="0" bIns="0"/>
          <a:lstStyle>
            <a:lvl1pPr>
              <a:defRPr sz="163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シート タイトル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2058DE-8E30-7CA6-748A-F3107E66B5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2385" y="959717"/>
            <a:ext cx="11896841" cy="7984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0" tIns="0" rIns="0" bIns="0"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544"/>
              </a:spcBef>
              <a:spcAft>
                <a:spcPts val="544"/>
              </a:spcAft>
              <a:buNone/>
              <a:defRPr lang="ja-JP" altLang="en-US" sz="127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lang="ja-JP" altLang="en-US" sz="1633" dirty="0" smtClean="0"/>
            </a:lvl2pPr>
            <a:lvl3pPr>
              <a:defRPr lang="ja-JP" altLang="en-US" sz="1633" dirty="0" smtClean="0"/>
            </a:lvl3pPr>
            <a:lvl4pPr>
              <a:defRPr lang="ja-JP" altLang="en-US" sz="1633" dirty="0" smtClean="0"/>
            </a:lvl4pPr>
            <a:lvl5pPr>
              <a:defRPr lang="ja-JP" altLang="en-US" sz="1633" dirty="0"/>
            </a:lvl5pPr>
          </a:lstStyle>
          <a:p>
            <a:pPr marL="130631" lvl="0" indent="-414758" defTabSz="414758">
              <a:spcAft>
                <a:spcPts val="272"/>
              </a:spcAft>
            </a:pPr>
            <a:r>
              <a:rPr kumimoji="1" lang="ja-JP" altLang="en-US"/>
              <a:t>マスター テキストの書式設定</a:t>
            </a:r>
          </a:p>
          <a:p>
            <a:pPr marL="130631" lvl="1" indent="-414758" defTabSz="414758">
              <a:spcAft>
                <a:spcPts val="272"/>
              </a:spcAft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19488644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286" userDrawn="1">
          <p15:clr>
            <a:srgbClr val="FBAE40"/>
          </p15:clr>
        </p15:guide>
        <p15:guide id="2" pos="7778" userDrawn="1">
          <p15:clr>
            <a:srgbClr val="FBAE40"/>
          </p15:clr>
        </p15:guide>
        <p15:guide id="3" orient="horz" pos="489" userDrawn="1">
          <p15:clr>
            <a:srgbClr val="FBAE40"/>
          </p15:clr>
        </p15:guide>
        <p15:guide id="4" orient="horz" pos="5702" userDrawn="1">
          <p15:clr>
            <a:srgbClr val="FBAE40"/>
          </p15:clr>
        </p15:guide>
        <p15:guide id="5" orient="horz" pos="287" userDrawn="1">
          <p15:clr>
            <a:srgbClr val="FBAE40"/>
          </p15:clr>
        </p15:guide>
        <p15:guide id="6" pos="4032" userDrawn="1">
          <p15:clr>
            <a:srgbClr val="FBAE40"/>
          </p15:clr>
        </p15:guide>
        <p15:guide id="7" pos="7725" userDrawn="1">
          <p15:clr>
            <a:srgbClr val="FBAE40"/>
          </p15:clr>
        </p15:guide>
        <p15:guide id="8" pos="339" userDrawn="1">
          <p15:clr>
            <a:srgbClr val="FBAE40"/>
          </p15:clr>
        </p15:guide>
        <p15:guide id="9" pos="3978" userDrawn="1">
          <p15:clr>
            <a:srgbClr val="FBAE40"/>
          </p15:clr>
        </p15:guide>
        <p15:guide id="10" pos="4086" userDrawn="1">
          <p15:clr>
            <a:srgbClr val="FBAE40"/>
          </p15:clr>
        </p15:guide>
        <p15:guide id="11" orient="horz" pos="605" userDrawn="1">
          <p15:clr>
            <a:srgbClr val="FBAE40"/>
          </p15:clr>
        </p15:guide>
        <p15:guide id="12" orient="horz" pos="3081" userDrawn="1">
          <p15:clr>
            <a:srgbClr val="FBAE40"/>
          </p15:clr>
        </p15:guide>
        <p15:guide id="13" orient="horz" pos="5559" userDrawn="1">
          <p15:clr>
            <a:srgbClr val="FBAE40"/>
          </p15:clr>
        </p15:guide>
        <p15:guide id="14" orient="horz" pos="3140" userDrawn="1">
          <p15:clr>
            <a:srgbClr val="FBAE40"/>
          </p15:clr>
        </p15:guide>
        <p15:guide id="15" pos="2782" userDrawn="1">
          <p15:clr>
            <a:srgbClr val="FBAE40"/>
          </p15:clr>
        </p15:guide>
        <p15:guide id="16" pos="2756" userDrawn="1">
          <p15:clr>
            <a:srgbClr val="FBAE40"/>
          </p15:clr>
        </p15:guide>
        <p15:guide id="17" pos="2838" userDrawn="1">
          <p15:clr>
            <a:srgbClr val="FBAE40"/>
          </p15:clr>
        </p15:guide>
        <p15:guide id="18" pos="5282" userDrawn="1">
          <p15:clr>
            <a:srgbClr val="FBAE40"/>
          </p15:clr>
        </p15:guide>
        <p15:guide id="19" pos="5335" userDrawn="1">
          <p15:clr>
            <a:srgbClr val="FBAE40"/>
          </p15:clr>
        </p15:guide>
        <p15:guide id="20" pos="5226" userDrawn="1">
          <p15:clr>
            <a:srgbClr val="FBAE40"/>
          </p15:clr>
        </p15:guide>
        <p15:guide id="21" orient="horz" pos="587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シート名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7288" y="9159200"/>
            <a:ext cx="5129194" cy="182888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r">
              <a:defRPr sz="907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名古屋市中央卸売市場あり方検討業務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2320" y="9151023"/>
            <a:ext cx="581369" cy="182888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algn="r">
              <a:defRPr sz="1270">
                <a:solidFill>
                  <a:srgbClr val="00733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408BD69A-C1BE-4D27-8845-7C2AE42FED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E2828576-A31B-4690-8EFA-06196B1B90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2380" y="455667"/>
            <a:ext cx="11896840" cy="274331"/>
          </a:xfrm>
          <a:prstGeom prst="rect">
            <a:avLst/>
          </a:prstGeom>
        </p:spPr>
        <p:txBody>
          <a:bodyPr lIns="0" tIns="0" rIns="0" bIns="0"/>
          <a:lstStyle>
            <a:lvl1pPr>
              <a:defRPr sz="163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シート タイトル</a:t>
            </a:r>
          </a:p>
        </p:txBody>
      </p:sp>
    </p:spTree>
    <p:extLst>
      <p:ext uri="{BB962C8B-B14F-4D97-AF65-F5344CB8AC3E}">
        <p14:creationId xmlns:p14="http://schemas.microsoft.com/office/powerpoint/2010/main" val="15756118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286" userDrawn="1">
          <p15:clr>
            <a:srgbClr val="FBAE40"/>
          </p15:clr>
        </p15:guide>
        <p15:guide id="2" pos="7778" userDrawn="1">
          <p15:clr>
            <a:srgbClr val="FBAE40"/>
          </p15:clr>
        </p15:guide>
        <p15:guide id="3" orient="horz" pos="489" userDrawn="1">
          <p15:clr>
            <a:srgbClr val="FBAE40"/>
          </p15:clr>
        </p15:guide>
        <p15:guide id="4" orient="horz" pos="5702" userDrawn="1">
          <p15:clr>
            <a:srgbClr val="FBAE40"/>
          </p15:clr>
        </p15:guide>
        <p15:guide id="5" orient="horz" pos="287" userDrawn="1">
          <p15:clr>
            <a:srgbClr val="FBAE40"/>
          </p15:clr>
        </p15:guide>
        <p15:guide id="6" pos="4032" userDrawn="1">
          <p15:clr>
            <a:srgbClr val="FBAE40"/>
          </p15:clr>
        </p15:guide>
        <p15:guide id="7" pos="7725" userDrawn="1">
          <p15:clr>
            <a:srgbClr val="FBAE40"/>
          </p15:clr>
        </p15:guide>
        <p15:guide id="8" pos="339" userDrawn="1">
          <p15:clr>
            <a:srgbClr val="FBAE40"/>
          </p15:clr>
        </p15:guide>
        <p15:guide id="9" pos="3978" userDrawn="1">
          <p15:clr>
            <a:srgbClr val="FBAE40"/>
          </p15:clr>
        </p15:guide>
        <p15:guide id="10" pos="4086" userDrawn="1">
          <p15:clr>
            <a:srgbClr val="FBAE40"/>
          </p15:clr>
        </p15:guide>
        <p15:guide id="11" orient="horz" pos="605" userDrawn="1">
          <p15:clr>
            <a:srgbClr val="FBAE40"/>
          </p15:clr>
        </p15:guide>
        <p15:guide id="12" orient="horz" pos="3081" userDrawn="1">
          <p15:clr>
            <a:srgbClr val="FBAE40"/>
          </p15:clr>
        </p15:guide>
        <p15:guide id="13" orient="horz" pos="5559" userDrawn="1">
          <p15:clr>
            <a:srgbClr val="FBAE40"/>
          </p15:clr>
        </p15:guide>
        <p15:guide id="14" orient="horz" pos="3140" userDrawn="1">
          <p15:clr>
            <a:srgbClr val="FBAE40"/>
          </p15:clr>
        </p15:guide>
        <p15:guide id="15" pos="2782" userDrawn="1">
          <p15:clr>
            <a:srgbClr val="FBAE40"/>
          </p15:clr>
        </p15:guide>
        <p15:guide id="16" pos="2729" userDrawn="1">
          <p15:clr>
            <a:srgbClr val="FBAE40"/>
          </p15:clr>
        </p15:guide>
        <p15:guide id="17" pos="2838" userDrawn="1">
          <p15:clr>
            <a:srgbClr val="FBAE40"/>
          </p15:clr>
        </p15:guide>
        <p15:guide id="18" pos="5282" userDrawn="1">
          <p15:clr>
            <a:srgbClr val="FBAE40"/>
          </p15:clr>
        </p15:guide>
        <p15:guide id="19" pos="5335" userDrawn="1">
          <p15:clr>
            <a:srgbClr val="FBAE40"/>
          </p15:clr>
        </p15:guide>
        <p15:guide id="20" pos="5226" userDrawn="1">
          <p15:clr>
            <a:srgbClr val="FBAE40"/>
          </p15:clr>
        </p15:guide>
        <p15:guide id="21" orient="horz" pos="587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66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929EDC-AA67-3B94-9E3C-0B85C9B1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1" y="317823"/>
            <a:ext cx="11521440" cy="511175"/>
          </a:xfrm>
        </p:spPr>
        <p:txBody>
          <a:bodyPr>
            <a:noAutofit/>
          </a:bodyPr>
          <a:lstStyle>
            <a:lvl1pPr>
              <a:defRPr sz="195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482B13-A830-8BBA-42EE-FA864381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251-B90D-4262-83DC-797BD5605FDA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66C4032-8267-82DC-0AE0-C0F551DB3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1C0672-D235-2649-6DBE-F31010BB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16B7-2505-4B22-AB51-B3BFCC45BAF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1A68F388-2F67-8058-3318-A454292035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80789" y="1293501"/>
            <a:ext cx="5640705" cy="7427595"/>
          </a:xfrm>
        </p:spPr>
        <p:txBody>
          <a:bodyPr>
            <a:normAutofit/>
          </a:bodyPr>
          <a:lstStyle>
            <a:lvl1pPr marL="0" indent="0">
              <a:buNone/>
              <a:defRPr sz="1625" b="1"/>
            </a:lvl1pPr>
          </a:lstStyle>
          <a:p>
            <a:pPr lvl="0"/>
            <a:r>
              <a:rPr kumimoji="1" lang="ja-JP" altLang="en-US" dirty="0"/>
              <a:t>あああ</a:t>
            </a:r>
          </a:p>
        </p:txBody>
      </p:sp>
    </p:spTree>
    <p:extLst>
      <p:ext uri="{BB962C8B-B14F-4D97-AF65-F5344CB8AC3E}">
        <p14:creationId xmlns:p14="http://schemas.microsoft.com/office/powerpoint/2010/main" val="274461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C38CB47-1DE6-4D81-BC38-90B9EA7B1BEB}"/>
              </a:ext>
            </a:extLst>
          </p:cNvPr>
          <p:cNvSpPr/>
          <p:nvPr/>
        </p:nvSpPr>
        <p:spPr>
          <a:xfrm>
            <a:off x="1100019" y="8984209"/>
            <a:ext cx="10603531" cy="68583"/>
          </a:xfrm>
          <a:prstGeom prst="rect">
            <a:avLst/>
          </a:prstGeom>
          <a:solidFill>
            <a:srgbClr val="D9D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B2F9ED54-F97B-4E6F-BDEC-F3D079C36FE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9" r="75528" b="5763"/>
          <a:stretch/>
        </p:blipFill>
        <p:spPr>
          <a:xfrm>
            <a:off x="452383" y="9059746"/>
            <a:ext cx="431038" cy="33656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56EB563-0705-4204-ACE0-A54976E79FEA}"/>
              </a:ext>
            </a:extLst>
          </p:cNvPr>
          <p:cNvSpPr/>
          <p:nvPr/>
        </p:nvSpPr>
        <p:spPr>
          <a:xfrm>
            <a:off x="452384" y="776246"/>
            <a:ext cx="11896645" cy="45723"/>
          </a:xfrm>
          <a:prstGeom prst="rect">
            <a:avLst/>
          </a:prstGeom>
          <a:solidFill>
            <a:srgbClr val="DDE2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8998A75-106B-44F5-80C3-602D216698CB}"/>
              </a:ext>
            </a:extLst>
          </p:cNvPr>
          <p:cNvSpPr/>
          <p:nvPr/>
        </p:nvSpPr>
        <p:spPr>
          <a:xfrm>
            <a:off x="453458" y="8984209"/>
            <a:ext cx="646557" cy="68583"/>
          </a:xfrm>
          <a:prstGeom prst="rect">
            <a:avLst/>
          </a:prstGeom>
          <a:solidFill>
            <a:srgbClr val="007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182ED85-8911-4F32-BD8C-2C0112D13E4D}"/>
              </a:ext>
            </a:extLst>
          </p:cNvPr>
          <p:cNvSpPr/>
          <p:nvPr/>
        </p:nvSpPr>
        <p:spPr>
          <a:xfrm>
            <a:off x="11701585" y="8984209"/>
            <a:ext cx="646557" cy="68583"/>
          </a:xfrm>
          <a:prstGeom prst="rect">
            <a:avLst/>
          </a:prstGeom>
          <a:solidFill>
            <a:srgbClr val="007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508387F-FE9D-4D1B-83EA-1F84F22C800E}"/>
              </a:ext>
            </a:extLst>
          </p:cNvPr>
          <p:cNvSpPr txBox="1">
            <a:spLocks/>
          </p:cNvSpPr>
          <p:nvPr/>
        </p:nvSpPr>
        <p:spPr>
          <a:xfrm>
            <a:off x="1100015" y="9209755"/>
            <a:ext cx="1492848" cy="13681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ja-JP" altLang="en-US" sz="700" kern="1200" dirty="0">
                <a:solidFill>
                  <a:srgbClr val="007130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ja-JP" sz="680" dirty="0"/>
              <a:t>© 2023 Yamashita PMC Inc.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961F6AF-9ACC-4D93-833F-94EA962451AE}"/>
              </a:ext>
            </a:extLst>
          </p:cNvPr>
          <p:cNvSpPr/>
          <p:nvPr/>
        </p:nvSpPr>
        <p:spPr>
          <a:xfrm>
            <a:off x="11701588" y="9090865"/>
            <a:ext cx="21552" cy="274331"/>
          </a:xfrm>
          <a:prstGeom prst="rect">
            <a:avLst/>
          </a:prstGeom>
          <a:solidFill>
            <a:srgbClr val="007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18BAA-A784-B31E-F9BD-1DEC774A861B}"/>
              </a:ext>
            </a:extLst>
          </p:cNvPr>
          <p:cNvSpPr txBox="1">
            <a:spLocks/>
          </p:cNvSpPr>
          <p:nvPr/>
        </p:nvSpPr>
        <p:spPr>
          <a:xfrm>
            <a:off x="2662967" y="9209755"/>
            <a:ext cx="613832" cy="13681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lang="ja-JP" altLang="en-US" sz="700" kern="1200" dirty="0">
                <a:solidFill>
                  <a:srgbClr val="007130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ja-JP" sz="680" dirty="0"/>
              <a:t>04.21</a:t>
            </a:r>
          </a:p>
        </p:txBody>
      </p:sp>
    </p:spTree>
    <p:extLst>
      <p:ext uri="{BB962C8B-B14F-4D97-AF65-F5344CB8AC3E}">
        <p14:creationId xmlns:p14="http://schemas.microsoft.com/office/powerpoint/2010/main" val="272834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61" r:id="rId3"/>
    <p:sldLayoutId id="2147483676" r:id="rId4"/>
    <p:sldLayoutId id="2147483677" r:id="rId5"/>
    <p:sldLayoutId id="2147483678" r:id="rId6"/>
  </p:sldLayoutIdLst>
  <p:txStyles>
    <p:titleStyle>
      <a:lvl1pPr algn="l" defTabSz="914372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9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6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51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8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25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1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97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83" indent="-228594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6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2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9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6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1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8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4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90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995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3" name="矢印: 右 1892">
            <a:extLst>
              <a:ext uri="{FF2B5EF4-FFF2-40B4-BE49-F238E27FC236}">
                <a16:creationId xmlns:a16="http://schemas.microsoft.com/office/drawing/2014/main" id="{BCD832A0-1448-0D8D-CDF3-1CBCE8750900}"/>
              </a:ext>
            </a:extLst>
          </p:cNvPr>
          <p:cNvSpPr/>
          <p:nvPr/>
        </p:nvSpPr>
        <p:spPr>
          <a:xfrm>
            <a:off x="899196" y="3794323"/>
            <a:ext cx="11507917" cy="2012549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5">
              <a:lumMod val="60000"/>
              <a:lumOff val="40000"/>
              <a:alpha val="20000"/>
            </a:schemeClr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kumimoji="1" lang="ja-JP" altLang="en-US" sz="1400" b="1" i="0" u="sng" strike="noStrike" baseline="0" dirty="0">
              <a:solidFill>
                <a:srgbClr val="000000"/>
              </a:solidFill>
              <a:latin typeface="MSMincho"/>
            </a:endParaRPr>
          </a:p>
        </p:txBody>
      </p:sp>
      <p:sp>
        <p:nvSpPr>
          <p:cNvPr id="1879" name="正方形/長方形 1878">
            <a:extLst>
              <a:ext uri="{FF2B5EF4-FFF2-40B4-BE49-F238E27FC236}">
                <a16:creationId xmlns:a16="http://schemas.microsoft.com/office/drawing/2014/main" id="{AEC36C96-9115-1D17-A0CD-E759E073101D}"/>
              </a:ext>
            </a:extLst>
          </p:cNvPr>
          <p:cNvSpPr/>
          <p:nvPr/>
        </p:nvSpPr>
        <p:spPr>
          <a:xfrm>
            <a:off x="413994" y="1020802"/>
            <a:ext cx="388256" cy="2347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民間施設南側案</a:t>
            </a:r>
          </a:p>
        </p:txBody>
      </p:sp>
      <p:sp>
        <p:nvSpPr>
          <p:cNvPr id="1880" name="正方形/長方形 1879">
            <a:extLst>
              <a:ext uri="{FF2B5EF4-FFF2-40B4-BE49-F238E27FC236}">
                <a16:creationId xmlns:a16="http://schemas.microsoft.com/office/drawing/2014/main" id="{BC842FA8-93BE-8160-7125-166A66109706}"/>
              </a:ext>
            </a:extLst>
          </p:cNvPr>
          <p:cNvSpPr/>
          <p:nvPr/>
        </p:nvSpPr>
        <p:spPr>
          <a:xfrm>
            <a:off x="413994" y="6445411"/>
            <a:ext cx="388256" cy="25290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民間施設北側配置案</a:t>
            </a:r>
          </a:p>
        </p:txBody>
      </p:sp>
      <p:pic>
        <p:nvPicPr>
          <p:cNvPr id="21" name="図 20" descr="ダイアグラム, 設計図&#10;&#10;自動的に生成された説明">
            <a:extLst>
              <a:ext uri="{FF2B5EF4-FFF2-40B4-BE49-F238E27FC236}">
                <a16:creationId xmlns:a16="http://schemas.microsoft.com/office/drawing/2014/main" id="{4D96FE32-ECB1-1314-856E-4F9788BCDD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277865" y="6717215"/>
            <a:ext cx="2397093" cy="1891040"/>
          </a:xfrm>
          <a:prstGeom prst="rect">
            <a:avLst/>
          </a:prstGeom>
        </p:spPr>
      </p:pic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50EE0145-42CB-134A-B676-124D974794B9}"/>
              </a:ext>
            </a:extLst>
          </p:cNvPr>
          <p:cNvCxnSpPr>
            <a:cxnSpLocks/>
          </p:cNvCxnSpPr>
          <p:nvPr/>
        </p:nvCxnSpPr>
        <p:spPr>
          <a:xfrm>
            <a:off x="406400" y="658925"/>
            <a:ext cx="1198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 descr="ダイアグラム, 設計図&#10;&#10;自動的に生成された説明">
            <a:extLst>
              <a:ext uri="{FF2B5EF4-FFF2-40B4-BE49-F238E27FC236}">
                <a16:creationId xmlns:a16="http://schemas.microsoft.com/office/drawing/2014/main" id="{7EB5545C-2ACB-6E98-59E5-B3C2BB6688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192978" y="6721103"/>
            <a:ext cx="2397093" cy="1891040"/>
          </a:xfrm>
          <a:prstGeom prst="rect">
            <a:avLst/>
          </a:prstGeom>
        </p:spPr>
      </p:pic>
      <p:pic>
        <p:nvPicPr>
          <p:cNvPr id="23" name="図 22" descr="ダイアグラム, 設計図&#10;&#10;自動的に生成された説明">
            <a:extLst>
              <a:ext uri="{FF2B5EF4-FFF2-40B4-BE49-F238E27FC236}">
                <a16:creationId xmlns:a16="http://schemas.microsoft.com/office/drawing/2014/main" id="{2501AFBD-AF39-D8CE-EB59-E3DE7149D4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4217165" y="6717215"/>
            <a:ext cx="2397093" cy="1891040"/>
          </a:xfrm>
          <a:prstGeom prst="rect">
            <a:avLst/>
          </a:prstGeom>
        </p:spPr>
      </p:pic>
      <p:pic>
        <p:nvPicPr>
          <p:cNvPr id="26" name="図 25" descr="ダイアグラム, 設計図&#10;&#10;自動的に生成された説明">
            <a:extLst>
              <a:ext uri="{FF2B5EF4-FFF2-40B4-BE49-F238E27FC236}">
                <a16:creationId xmlns:a16="http://schemas.microsoft.com/office/drawing/2014/main" id="{8FDBA9B6-C89C-4E21-D7CE-4CC09778B2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259710" y="6676212"/>
            <a:ext cx="2397093" cy="1891040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D8903EF-C633-7BCF-3F1C-5AB506E7964F}"/>
              </a:ext>
            </a:extLst>
          </p:cNvPr>
          <p:cNvSpPr txBox="1"/>
          <p:nvPr/>
        </p:nvSpPr>
        <p:spPr>
          <a:xfrm>
            <a:off x="6946031" y="8826497"/>
            <a:ext cx="3098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 algn="ctr"/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水産加工施設→</a:t>
            </a:r>
            <a:r>
              <a:rPr lang="ja-JP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水産１期へ移転</a:t>
            </a:r>
            <a:endParaRPr lang="en-US" altLang="ja-JP" sz="14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indent="-720000" algn="ctr"/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低温加工施設→仮設へ仮移転</a:t>
            </a:r>
            <a:endParaRPr lang="ja-JP" altLang="ja-JP" sz="14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3B01F83-8721-1ADF-1E62-C4EEAF6EE6B7}"/>
              </a:ext>
            </a:extLst>
          </p:cNvPr>
          <p:cNvSpPr txBox="1"/>
          <p:nvPr/>
        </p:nvSpPr>
        <p:spPr>
          <a:xfrm>
            <a:off x="4682756" y="8606234"/>
            <a:ext cx="1592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</a:rPr>
              <a:t>水産棟１期 建設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67393CA-473B-34FC-C846-A75F374E3314}"/>
              </a:ext>
            </a:extLst>
          </p:cNvPr>
          <p:cNvSpPr txBox="1"/>
          <p:nvPr/>
        </p:nvSpPr>
        <p:spPr>
          <a:xfrm>
            <a:off x="10777901" y="8609463"/>
            <a:ext cx="1499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水産</a:t>
            </a:r>
            <a:r>
              <a:rPr lang="zh-TW" altLang="en-US" dirty="0">
                <a:solidFill>
                  <a:schemeClr val="tx1"/>
                </a:solidFill>
              </a:rPr>
              <a:t>棟</a:t>
            </a:r>
            <a:r>
              <a:rPr lang="ja-JP" altLang="en-US" dirty="0">
                <a:solidFill>
                  <a:schemeClr val="tx1"/>
                </a:solidFill>
              </a:rPr>
              <a:t>２</a:t>
            </a:r>
            <a:r>
              <a:rPr lang="zh-TW" altLang="en-US" dirty="0">
                <a:solidFill>
                  <a:schemeClr val="tx1"/>
                </a:solidFill>
              </a:rPr>
              <a:t>期 建設</a:t>
            </a: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F0332663-4561-E37B-96F5-ED21FD4F630A}"/>
              </a:ext>
            </a:extLst>
          </p:cNvPr>
          <p:cNvSpPr/>
          <p:nvPr/>
        </p:nvSpPr>
        <p:spPr>
          <a:xfrm rot="5400000">
            <a:off x="3607367" y="767526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4DE73791-D1E1-0D0D-A5F1-177AF4A22E96}"/>
              </a:ext>
            </a:extLst>
          </p:cNvPr>
          <p:cNvSpPr/>
          <p:nvPr/>
        </p:nvSpPr>
        <p:spPr>
          <a:xfrm rot="5400000">
            <a:off x="6607852" y="767526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42B92AD8-7E36-E285-6A8B-E861DB1F083F}"/>
              </a:ext>
            </a:extLst>
          </p:cNvPr>
          <p:cNvSpPr/>
          <p:nvPr/>
        </p:nvSpPr>
        <p:spPr>
          <a:xfrm rot="5400000">
            <a:off x="9685657" y="767526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F3E0690A-E2A3-F967-78D0-D5D138120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189" y="6741595"/>
            <a:ext cx="841375" cy="2841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" name="Rectangle 9">
            <a:extLst>
              <a:ext uri="{FF2B5EF4-FFF2-40B4-BE49-F238E27FC236}">
                <a16:creationId xmlns:a16="http://schemas.microsoft.com/office/drawing/2014/main" id="{D4256ED2-D5B1-E881-55BF-308CCF221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189" y="6741595"/>
            <a:ext cx="841375" cy="284163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27FB6270-E7F5-AB14-B72E-8DBB1513E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39" y="6796371"/>
            <a:ext cx="55721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1">
            <a:extLst>
              <a:ext uri="{FF2B5EF4-FFF2-40B4-BE49-F238E27FC236}">
                <a16:creationId xmlns:a16="http://schemas.microsoft.com/office/drawing/2014/main" id="{89577EF2-C068-7B1B-C15C-345A1AC3F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5889" y="6715408"/>
            <a:ext cx="2667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0">
            <a:extLst>
              <a:ext uri="{FF2B5EF4-FFF2-40B4-BE49-F238E27FC236}">
                <a16:creationId xmlns:a16="http://schemas.microsoft.com/office/drawing/2014/main" id="{D9625072-2E4C-2BBB-243F-BFF66E744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2128" y="7740133"/>
            <a:ext cx="396875" cy="68103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" name="Rectangle 31">
            <a:extLst>
              <a:ext uri="{FF2B5EF4-FFF2-40B4-BE49-F238E27FC236}">
                <a16:creationId xmlns:a16="http://schemas.microsoft.com/office/drawing/2014/main" id="{8BA6C3A9-AE54-6EBB-C428-3354EA287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2128" y="7740133"/>
            <a:ext cx="396875" cy="681038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7" name="Rectangle 8">
            <a:extLst>
              <a:ext uri="{FF2B5EF4-FFF2-40B4-BE49-F238E27FC236}">
                <a16:creationId xmlns:a16="http://schemas.microsoft.com/office/drawing/2014/main" id="{70E2DE88-5C48-2F90-C510-23FA1D395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639" y="6714965"/>
            <a:ext cx="828675" cy="293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8" name="Rectangle 9">
            <a:extLst>
              <a:ext uri="{FF2B5EF4-FFF2-40B4-BE49-F238E27FC236}">
                <a16:creationId xmlns:a16="http://schemas.microsoft.com/office/drawing/2014/main" id="{EE17DCC3-0E11-DF8B-8291-067DEC8C4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639" y="6714965"/>
            <a:ext cx="828675" cy="293688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9" name="Rectangle 10">
            <a:extLst>
              <a:ext uri="{FF2B5EF4-FFF2-40B4-BE49-F238E27FC236}">
                <a16:creationId xmlns:a16="http://schemas.microsoft.com/office/drawing/2014/main" id="{98F44785-E863-C88C-D3F2-BB6BD36C4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826" y="6788791"/>
            <a:ext cx="5572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7" name="Rectangle 11">
            <a:extLst>
              <a:ext uri="{FF2B5EF4-FFF2-40B4-BE49-F238E27FC236}">
                <a16:creationId xmlns:a16="http://schemas.microsoft.com/office/drawing/2014/main" id="{7DB4DF6A-61E5-18EE-18D4-9C8EFCD3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264" y="6707828"/>
            <a:ext cx="306387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Rectangle 12">
            <a:extLst>
              <a:ext uri="{FF2B5EF4-FFF2-40B4-BE49-F238E27FC236}">
                <a16:creationId xmlns:a16="http://schemas.microsoft.com/office/drawing/2014/main" id="{807BC44D-2A99-69CE-2842-E74213C4D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354" y="7632467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0" name="Rectangle 13">
            <a:extLst>
              <a:ext uri="{FF2B5EF4-FFF2-40B4-BE49-F238E27FC236}">
                <a16:creationId xmlns:a16="http://schemas.microsoft.com/office/drawing/2014/main" id="{44B6B172-CD1B-987F-2612-A6A094CD5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354" y="7632467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1" name="Rectangle 14">
            <a:extLst>
              <a:ext uri="{FF2B5EF4-FFF2-40B4-BE49-F238E27FC236}">
                <a16:creationId xmlns:a16="http://schemas.microsoft.com/office/drawing/2014/main" id="{41606EDE-F958-B95F-915D-DEE60DB50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641" y="7276445"/>
            <a:ext cx="981075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3" name="Rectangle 15">
            <a:extLst>
              <a:ext uri="{FF2B5EF4-FFF2-40B4-BE49-F238E27FC236}">
                <a16:creationId xmlns:a16="http://schemas.microsoft.com/office/drawing/2014/main" id="{C4F2FBC7-E267-E2D0-0A7A-1B00EC4C0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641" y="7276445"/>
            <a:ext cx="981075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4" name="Rectangle 16">
            <a:extLst>
              <a:ext uri="{FF2B5EF4-FFF2-40B4-BE49-F238E27FC236}">
                <a16:creationId xmlns:a16="http://schemas.microsoft.com/office/drawing/2014/main" id="{D7D70261-A5CB-B8F7-8F71-56C3CCCDE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9918" y="7085765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5" name="Rectangle 17">
            <a:extLst>
              <a:ext uri="{FF2B5EF4-FFF2-40B4-BE49-F238E27FC236}">
                <a16:creationId xmlns:a16="http://schemas.microsoft.com/office/drawing/2014/main" id="{53E23698-3421-7BBC-13C5-6A049B00A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9918" y="7085765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6" name="Rectangle 20">
            <a:extLst>
              <a:ext uri="{FF2B5EF4-FFF2-40B4-BE49-F238E27FC236}">
                <a16:creationId xmlns:a16="http://schemas.microsoft.com/office/drawing/2014/main" id="{865197CC-EADA-5082-99DB-2400AE654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627" y="8090302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7" name="Rectangle 21">
            <a:extLst>
              <a:ext uri="{FF2B5EF4-FFF2-40B4-BE49-F238E27FC236}">
                <a16:creationId xmlns:a16="http://schemas.microsoft.com/office/drawing/2014/main" id="{07C13010-3670-9AD0-92BB-141FC863B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627" y="8090302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8" name="Rectangle 22">
            <a:extLst>
              <a:ext uri="{FF2B5EF4-FFF2-40B4-BE49-F238E27FC236}">
                <a16:creationId xmlns:a16="http://schemas.microsoft.com/office/drawing/2014/main" id="{F3FDF660-0433-0058-9DC7-BD350E810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990" y="8127841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1" name="Rectangle 23">
            <a:extLst>
              <a:ext uri="{FF2B5EF4-FFF2-40B4-BE49-F238E27FC236}">
                <a16:creationId xmlns:a16="http://schemas.microsoft.com/office/drawing/2014/main" id="{0E4DC305-E5AA-C27A-D90A-431DA2E69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990" y="8127841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2" name="Rectangle 24">
            <a:extLst>
              <a:ext uri="{FF2B5EF4-FFF2-40B4-BE49-F238E27FC236}">
                <a16:creationId xmlns:a16="http://schemas.microsoft.com/office/drawing/2014/main" id="{83965E66-5416-2B7A-B90F-15B176F1C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277" y="8261752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3" name="Rectangle 25">
            <a:extLst>
              <a:ext uri="{FF2B5EF4-FFF2-40B4-BE49-F238E27FC236}">
                <a16:creationId xmlns:a16="http://schemas.microsoft.com/office/drawing/2014/main" id="{446886CE-9092-5015-D05F-45A99EF27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277" y="8261752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4" name="Rectangle 26">
            <a:extLst>
              <a:ext uri="{FF2B5EF4-FFF2-40B4-BE49-F238E27FC236}">
                <a16:creationId xmlns:a16="http://schemas.microsoft.com/office/drawing/2014/main" id="{86336D01-D3EC-832E-C433-99FF4F55B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253" y="8143665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5" name="Rectangle 27">
            <a:extLst>
              <a:ext uri="{FF2B5EF4-FFF2-40B4-BE49-F238E27FC236}">
                <a16:creationId xmlns:a16="http://schemas.microsoft.com/office/drawing/2014/main" id="{9544D9D7-BBC4-0319-1421-54C2B92A9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253" y="8143665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6" name="Rectangle 28">
            <a:extLst>
              <a:ext uri="{FF2B5EF4-FFF2-40B4-BE49-F238E27FC236}">
                <a16:creationId xmlns:a16="http://schemas.microsoft.com/office/drawing/2014/main" id="{0CE1BF0D-83F4-4549-3897-4827BB2A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7753" y="7300895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7" name="Rectangle 29">
            <a:extLst>
              <a:ext uri="{FF2B5EF4-FFF2-40B4-BE49-F238E27FC236}">
                <a16:creationId xmlns:a16="http://schemas.microsoft.com/office/drawing/2014/main" id="{61DE6F83-F835-DC26-AB3F-E127E399F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7753" y="7300895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0" name="Rectangle 30">
            <a:extLst>
              <a:ext uri="{FF2B5EF4-FFF2-40B4-BE49-F238E27FC236}">
                <a16:creationId xmlns:a16="http://schemas.microsoft.com/office/drawing/2014/main" id="{630D2A31-00B4-0B52-6B6B-44D247D4C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7965" y="7454626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2" name="Rectangle 31">
            <a:extLst>
              <a:ext uri="{FF2B5EF4-FFF2-40B4-BE49-F238E27FC236}">
                <a16:creationId xmlns:a16="http://schemas.microsoft.com/office/drawing/2014/main" id="{3C8B5C8C-D825-5124-9158-35794875D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7965" y="7454626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4" name="Rectangle 32">
            <a:extLst>
              <a:ext uri="{FF2B5EF4-FFF2-40B4-BE49-F238E27FC236}">
                <a16:creationId xmlns:a16="http://schemas.microsoft.com/office/drawing/2014/main" id="{5D72AB07-6D91-7BCE-73BA-75443D05E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929" y="7194391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7" name="Rectangle 33">
            <a:extLst>
              <a:ext uri="{FF2B5EF4-FFF2-40B4-BE49-F238E27FC236}">
                <a16:creationId xmlns:a16="http://schemas.microsoft.com/office/drawing/2014/main" id="{9B1ACF61-9EDF-CE1F-0C15-3846213B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929" y="7194391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8" name="Rectangle 34">
            <a:extLst>
              <a:ext uri="{FF2B5EF4-FFF2-40B4-BE49-F238E27FC236}">
                <a16:creationId xmlns:a16="http://schemas.microsoft.com/office/drawing/2014/main" id="{0A85B1A5-4DFE-790D-481D-CF5E0A802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566" y="7329328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0" name="Rectangle 35">
            <a:extLst>
              <a:ext uri="{FF2B5EF4-FFF2-40B4-BE49-F238E27FC236}">
                <a16:creationId xmlns:a16="http://schemas.microsoft.com/office/drawing/2014/main" id="{3678DA88-3637-C384-6948-68E285FF0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566" y="7329328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4" name="Rectangle 36">
            <a:extLst>
              <a:ext uri="{FF2B5EF4-FFF2-40B4-BE49-F238E27FC236}">
                <a16:creationId xmlns:a16="http://schemas.microsoft.com/office/drawing/2014/main" id="{7C0FBB70-E349-536C-A879-B10DD3C6A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229" y="7308238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7" name="Rectangle 37">
            <a:extLst>
              <a:ext uri="{FF2B5EF4-FFF2-40B4-BE49-F238E27FC236}">
                <a16:creationId xmlns:a16="http://schemas.microsoft.com/office/drawing/2014/main" id="{019E75A5-F024-CC3F-31F9-367E2C3D8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229" y="7308238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8" name="Rectangle 38">
            <a:extLst>
              <a:ext uri="{FF2B5EF4-FFF2-40B4-BE49-F238E27FC236}">
                <a16:creationId xmlns:a16="http://schemas.microsoft.com/office/drawing/2014/main" id="{AED811AB-892B-EBEC-2219-D818BF757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291" y="7469028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9" name="Rectangle 39">
            <a:extLst>
              <a:ext uri="{FF2B5EF4-FFF2-40B4-BE49-F238E27FC236}">
                <a16:creationId xmlns:a16="http://schemas.microsoft.com/office/drawing/2014/main" id="{A2421CCB-9B18-8F52-5BE8-AB0D0F5A4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291" y="7469028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1" name="Rectangle 40">
            <a:extLst>
              <a:ext uri="{FF2B5EF4-FFF2-40B4-BE49-F238E27FC236}">
                <a16:creationId xmlns:a16="http://schemas.microsoft.com/office/drawing/2014/main" id="{4EB6CC59-CC46-D58E-8F44-4E16D4486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315" y="8148478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4" name="Rectangle 41">
            <a:extLst>
              <a:ext uri="{FF2B5EF4-FFF2-40B4-BE49-F238E27FC236}">
                <a16:creationId xmlns:a16="http://schemas.microsoft.com/office/drawing/2014/main" id="{D1630A4E-A34B-74D1-E9BE-1EA6660E1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315" y="8148478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5" name="Rectangle 42">
            <a:extLst>
              <a:ext uri="{FF2B5EF4-FFF2-40B4-BE49-F238E27FC236}">
                <a16:creationId xmlns:a16="http://schemas.microsoft.com/office/drawing/2014/main" id="{E972D74A-B263-3329-71FF-DA6DB610C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666" y="7730965"/>
            <a:ext cx="200025" cy="6953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6" name="Freeform 43">
            <a:extLst>
              <a:ext uri="{FF2B5EF4-FFF2-40B4-BE49-F238E27FC236}">
                <a16:creationId xmlns:a16="http://schemas.microsoft.com/office/drawing/2014/main" id="{2F1CF026-444C-CF68-29EC-0F6F7353BF62}"/>
              </a:ext>
            </a:extLst>
          </p:cNvPr>
          <p:cNvSpPr>
            <a:spLocks noEditPoints="1"/>
          </p:cNvSpPr>
          <p:nvPr/>
        </p:nvSpPr>
        <p:spPr bwMode="auto">
          <a:xfrm>
            <a:off x="3298554" y="7718265"/>
            <a:ext cx="222250" cy="720725"/>
          </a:xfrm>
          <a:custGeom>
            <a:avLst/>
            <a:gdLst>
              <a:gd name="T0" fmla="*/ 0 w 1880"/>
              <a:gd name="T1" fmla="*/ 5372 h 6072"/>
              <a:gd name="T2" fmla="*/ 200 w 1880"/>
              <a:gd name="T3" fmla="*/ 5972 h 6072"/>
              <a:gd name="T4" fmla="*/ 0 w 1880"/>
              <a:gd name="T5" fmla="*/ 5172 h 6072"/>
              <a:gd name="T6" fmla="*/ 200 w 1880"/>
              <a:gd name="T7" fmla="*/ 4572 h 6072"/>
              <a:gd name="T8" fmla="*/ 0 w 1880"/>
              <a:gd name="T9" fmla="*/ 5172 h 6072"/>
              <a:gd name="T10" fmla="*/ 0 w 1880"/>
              <a:gd name="T11" fmla="*/ 3772 h 6072"/>
              <a:gd name="T12" fmla="*/ 200 w 1880"/>
              <a:gd name="T13" fmla="*/ 4372 h 6072"/>
              <a:gd name="T14" fmla="*/ 0 w 1880"/>
              <a:gd name="T15" fmla="*/ 3572 h 6072"/>
              <a:gd name="T16" fmla="*/ 200 w 1880"/>
              <a:gd name="T17" fmla="*/ 2972 h 6072"/>
              <a:gd name="T18" fmla="*/ 0 w 1880"/>
              <a:gd name="T19" fmla="*/ 3572 h 6072"/>
              <a:gd name="T20" fmla="*/ 0 w 1880"/>
              <a:gd name="T21" fmla="*/ 2172 h 6072"/>
              <a:gd name="T22" fmla="*/ 200 w 1880"/>
              <a:gd name="T23" fmla="*/ 2772 h 6072"/>
              <a:gd name="T24" fmla="*/ 0 w 1880"/>
              <a:gd name="T25" fmla="*/ 1972 h 6072"/>
              <a:gd name="T26" fmla="*/ 200 w 1880"/>
              <a:gd name="T27" fmla="*/ 1372 h 6072"/>
              <a:gd name="T28" fmla="*/ 0 w 1880"/>
              <a:gd name="T29" fmla="*/ 1972 h 6072"/>
              <a:gd name="T30" fmla="*/ 0 w 1880"/>
              <a:gd name="T31" fmla="*/ 572 h 6072"/>
              <a:gd name="T32" fmla="*/ 200 w 1880"/>
              <a:gd name="T33" fmla="*/ 1172 h 6072"/>
              <a:gd name="T34" fmla="*/ 0 w 1880"/>
              <a:gd name="T35" fmla="*/ 372 h 6072"/>
              <a:gd name="T36" fmla="*/ 100 w 1880"/>
              <a:gd name="T37" fmla="*/ 0 h 6072"/>
              <a:gd name="T38" fmla="*/ 428 w 1880"/>
              <a:gd name="T39" fmla="*/ 200 h 6072"/>
              <a:gd name="T40" fmla="*/ 200 w 1880"/>
              <a:gd name="T41" fmla="*/ 100 h 6072"/>
              <a:gd name="T42" fmla="*/ 0 w 1880"/>
              <a:gd name="T43" fmla="*/ 372 h 6072"/>
              <a:gd name="T44" fmla="*/ 1228 w 1880"/>
              <a:gd name="T45" fmla="*/ 0 h 6072"/>
              <a:gd name="T46" fmla="*/ 628 w 1880"/>
              <a:gd name="T47" fmla="*/ 200 h 6072"/>
              <a:gd name="T48" fmla="*/ 1428 w 1880"/>
              <a:gd name="T49" fmla="*/ 0 h 6072"/>
              <a:gd name="T50" fmla="*/ 1880 w 1880"/>
              <a:gd name="T51" fmla="*/ 100 h 6072"/>
              <a:gd name="T52" fmla="*/ 1680 w 1880"/>
              <a:gd name="T53" fmla="*/ 348 h 6072"/>
              <a:gd name="T54" fmla="*/ 1780 w 1880"/>
              <a:gd name="T55" fmla="*/ 200 h 6072"/>
              <a:gd name="T56" fmla="*/ 1428 w 1880"/>
              <a:gd name="T57" fmla="*/ 0 h 6072"/>
              <a:gd name="T58" fmla="*/ 1880 w 1880"/>
              <a:gd name="T59" fmla="*/ 1148 h 6072"/>
              <a:gd name="T60" fmla="*/ 1680 w 1880"/>
              <a:gd name="T61" fmla="*/ 548 h 6072"/>
              <a:gd name="T62" fmla="*/ 1880 w 1880"/>
              <a:gd name="T63" fmla="*/ 1348 h 6072"/>
              <a:gd name="T64" fmla="*/ 1680 w 1880"/>
              <a:gd name="T65" fmla="*/ 1948 h 6072"/>
              <a:gd name="T66" fmla="*/ 1880 w 1880"/>
              <a:gd name="T67" fmla="*/ 1348 h 6072"/>
              <a:gd name="T68" fmla="*/ 1880 w 1880"/>
              <a:gd name="T69" fmla="*/ 2748 h 6072"/>
              <a:gd name="T70" fmla="*/ 1680 w 1880"/>
              <a:gd name="T71" fmla="*/ 2148 h 6072"/>
              <a:gd name="T72" fmla="*/ 1880 w 1880"/>
              <a:gd name="T73" fmla="*/ 2948 h 6072"/>
              <a:gd name="T74" fmla="*/ 1680 w 1880"/>
              <a:gd name="T75" fmla="*/ 3548 h 6072"/>
              <a:gd name="T76" fmla="*/ 1880 w 1880"/>
              <a:gd name="T77" fmla="*/ 2948 h 6072"/>
              <a:gd name="T78" fmla="*/ 1880 w 1880"/>
              <a:gd name="T79" fmla="*/ 4348 h 6072"/>
              <a:gd name="T80" fmla="*/ 1680 w 1880"/>
              <a:gd name="T81" fmla="*/ 3748 h 6072"/>
              <a:gd name="T82" fmla="*/ 1880 w 1880"/>
              <a:gd name="T83" fmla="*/ 4548 h 6072"/>
              <a:gd name="T84" fmla="*/ 1680 w 1880"/>
              <a:gd name="T85" fmla="*/ 5148 h 6072"/>
              <a:gd name="T86" fmla="*/ 1880 w 1880"/>
              <a:gd name="T87" fmla="*/ 4548 h 6072"/>
              <a:gd name="T88" fmla="*/ 1880 w 1880"/>
              <a:gd name="T89" fmla="*/ 5948 h 6072"/>
              <a:gd name="T90" fmla="*/ 1680 w 1880"/>
              <a:gd name="T91" fmla="*/ 5348 h 6072"/>
              <a:gd name="T92" fmla="*/ 1604 w 1880"/>
              <a:gd name="T93" fmla="*/ 6072 h 6072"/>
              <a:gd name="T94" fmla="*/ 1004 w 1880"/>
              <a:gd name="T95" fmla="*/ 5872 h 6072"/>
              <a:gd name="T96" fmla="*/ 1604 w 1880"/>
              <a:gd name="T97" fmla="*/ 6072 h 6072"/>
              <a:gd name="T98" fmla="*/ 204 w 1880"/>
              <a:gd name="T99" fmla="*/ 6072 h 6072"/>
              <a:gd name="T100" fmla="*/ 804 w 1880"/>
              <a:gd name="T101" fmla="*/ 5872 h 6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80" h="6072">
                <a:moveTo>
                  <a:pt x="0" y="5972"/>
                </a:moveTo>
                <a:lnTo>
                  <a:pt x="0" y="5372"/>
                </a:lnTo>
                <a:lnTo>
                  <a:pt x="200" y="5372"/>
                </a:lnTo>
                <a:lnTo>
                  <a:pt x="200" y="5972"/>
                </a:lnTo>
                <a:lnTo>
                  <a:pt x="0" y="5972"/>
                </a:lnTo>
                <a:close/>
                <a:moveTo>
                  <a:pt x="0" y="5172"/>
                </a:moveTo>
                <a:lnTo>
                  <a:pt x="0" y="4572"/>
                </a:lnTo>
                <a:lnTo>
                  <a:pt x="200" y="4572"/>
                </a:lnTo>
                <a:lnTo>
                  <a:pt x="200" y="5172"/>
                </a:lnTo>
                <a:lnTo>
                  <a:pt x="0" y="5172"/>
                </a:lnTo>
                <a:close/>
                <a:moveTo>
                  <a:pt x="0" y="4372"/>
                </a:moveTo>
                <a:lnTo>
                  <a:pt x="0" y="3772"/>
                </a:lnTo>
                <a:lnTo>
                  <a:pt x="200" y="3772"/>
                </a:lnTo>
                <a:lnTo>
                  <a:pt x="200" y="4372"/>
                </a:lnTo>
                <a:lnTo>
                  <a:pt x="0" y="4372"/>
                </a:lnTo>
                <a:close/>
                <a:moveTo>
                  <a:pt x="0" y="3572"/>
                </a:moveTo>
                <a:lnTo>
                  <a:pt x="0" y="2972"/>
                </a:lnTo>
                <a:lnTo>
                  <a:pt x="200" y="2972"/>
                </a:lnTo>
                <a:lnTo>
                  <a:pt x="200" y="3572"/>
                </a:lnTo>
                <a:lnTo>
                  <a:pt x="0" y="3572"/>
                </a:lnTo>
                <a:close/>
                <a:moveTo>
                  <a:pt x="0" y="2772"/>
                </a:moveTo>
                <a:lnTo>
                  <a:pt x="0" y="2172"/>
                </a:lnTo>
                <a:lnTo>
                  <a:pt x="200" y="2172"/>
                </a:lnTo>
                <a:lnTo>
                  <a:pt x="200" y="2772"/>
                </a:lnTo>
                <a:lnTo>
                  <a:pt x="0" y="2772"/>
                </a:lnTo>
                <a:close/>
                <a:moveTo>
                  <a:pt x="0" y="1972"/>
                </a:moveTo>
                <a:lnTo>
                  <a:pt x="0" y="1372"/>
                </a:lnTo>
                <a:lnTo>
                  <a:pt x="200" y="1372"/>
                </a:lnTo>
                <a:lnTo>
                  <a:pt x="200" y="1972"/>
                </a:lnTo>
                <a:lnTo>
                  <a:pt x="0" y="1972"/>
                </a:lnTo>
                <a:close/>
                <a:moveTo>
                  <a:pt x="0" y="1172"/>
                </a:moveTo>
                <a:lnTo>
                  <a:pt x="0" y="572"/>
                </a:lnTo>
                <a:lnTo>
                  <a:pt x="200" y="572"/>
                </a:lnTo>
                <a:lnTo>
                  <a:pt x="200" y="1172"/>
                </a:lnTo>
                <a:lnTo>
                  <a:pt x="0" y="1172"/>
                </a:lnTo>
                <a:close/>
                <a:moveTo>
                  <a:pt x="0" y="37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428" y="0"/>
                </a:lnTo>
                <a:lnTo>
                  <a:pt x="42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372"/>
                </a:lnTo>
                <a:lnTo>
                  <a:pt x="0" y="372"/>
                </a:lnTo>
                <a:close/>
                <a:moveTo>
                  <a:pt x="628" y="0"/>
                </a:moveTo>
                <a:lnTo>
                  <a:pt x="1228" y="0"/>
                </a:lnTo>
                <a:lnTo>
                  <a:pt x="1228" y="200"/>
                </a:lnTo>
                <a:lnTo>
                  <a:pt x="628" y="200"/>
                </a:lnTo>
                <a:lnTo>
                  <a:pt x="628" y="0"/>
                </a:lnTo>
                <a:close/>
                <a:moveTo>
                  <a:pt x="1428" y="0"/>
                </a:moveTo>
                <a:lnTo>
                  <a:pt x="1780" y="0"/>
                </a:lnTo>
                <a:cubicBezTo>
                  <a:pt x="1836" y="0"/>
                  <a:pt x="1880" y="45"/>
                  <a:pt x="1880" y="100"/>
                </a:cubicBezTo>
                <a:lnTo>
                  <a:pt x="1880" y="348"/>
                </a:lnTo>
                <a:lnTo>
                  <a:pt x="1680" y="348"/>
                </a:lnTo>
                <a:lnTo>
                  <a:pt x="1680" y="100"/>
                </a:lnTo>
                <a:lnTo>
                  <a:pt x="1780" y="200"/>
                </a:lnTo>
                <a:lnTo>
                  <a:pt x="1428" y="200"/>
                </a:lnTo>
                <a:lnTo>
                  <a:pt x="1428" y="0"/>
                </a:lnTo>
                <a:close/>
                <a:moveTo>
                  <a:pt x="1880" y="548"/>
                </a:moveTo>
                <a:lnTo>
                  <a:pt x="1880" y="1148"/>
                </a:lnTo>
                <a:lnTo>
                  <a:pt x="1680" y="1148"/>
                </a:lnTo>
                <a:lnTo>
                  <a:pt x="1680" y="548"/>
                </a:lnTo>
                <a:lnTo>
                  <a:pt x="1880" y="548"/>
                </a:lnTo>
                <a:close/>
                <a:moveTo>
                  <a:pt x="1880" y="1348"/>
                </a:moveTo>
                <a:lnTo>
                  <a:pt x="1880" y="1948"/>
                </a:lnTo>
                <a:lnTo>
                  <a:pt x="1680" y="1948"/>
                </a:lnTo>
                <a:lnTo>
                  <a:pt x="1680" y="1348"/>
                </a:lnTo>
                <a:lnTo>
                  <a:pt x="1880" y="1348"/>
                </a:lnTo>
                <a:close/>
                <a:moveTo>
                  <a:pt x="1880" y="2148"/>
                </a:moveTo>
                <a:lnTo>
                  <a:pt x="1880" y="2748"/>
                </a:lnTo>
                <a:lnTo>
                  <a:pt x="1680" y="2748"/>
                </a:lnTo>
                <a:lnTo>
                  <a:pt x="1680" y="2148"/>
                </a:lnTo>
                <a:lnTo>
                  <a:pt x="1880" y="2148"/>
                </a:lnTo>
                <a:close/>
                <a:moveTo>
                  <a:pt x="1880" y="2948"/>
                </a:moveTo>
                <a:lnTo>
                  <a:pt x="1880" y="3548"/>
                </a:lnTo>
                <a:lnTo>
                  <a:pt x="1680" y="3548"/>
                </a:lnTo>
                <a:lnTo>
                  <a:pt x="1680" y="2948"/>
                </a:lnTo>
                <a:lnTo>
                  <a:pt x="1880" y="2948"/>
                </a:lnTo>
                <a:close/>
                <a:moveTo>
                  <a:pt x="1880" y="3748"/>
                </a:moveTo>
                <a:lnTo>
                  <a:pt x="1880" y="4348"/>
                </a:lnTo>
                <a:lnTo>
                  <a:pt x="1680" y="4348"/>
                </a:lnTo>
                <a:lnTo>
                  <a:pt x="1680" y="3748"/>
                </a:lnTo>
                <a:lnTo>
                  <a:pt x="1880" y="3748"/>
                </a:lnTo>
                <a:close/>
                <a:moveTo>
                  <a:pt x="1880" y="4548"/>
                </a:moveTo>
                <a:lnTo>
                  <a:pt x="1880" y="5148"/>
                </a:lnTo>
                <a:lnTo>
                  <a:pt x="1680" y="5148"/>
                </a:lnTo>
                <a:lnTo>
                  <a:pt x="1680" y="4548"/>
                </a:lnTo>
                <a:lnTo>
                  <a:pt x="1880" y="4548"/>
                </a:lnTo>
                <a:close/>
                <a:moveTo>
                  <a:pt x="1880" y="5348"/>
                </a:moveTo>
                <a:lnTo>
                  <a:pt x="1880" y="5948"/>
                </a:lnTo>
                <a:lnTo>
                  <a:pt x="1680" y="5948"/>
                </a:lnTo>
                <a:lnTo>
                  <a:pt x="1680" y="5348"/>
                </a:lnTo>
                <a:lnTo>
                  <a:pt x="1880" y="5348"/>
                </a:lnTo>
                <a:close/>
                <a:moveTo>
                  <a:pt x="1604" y="6072"/>
                </a:moveTo>
                <a:lnTo>
                  <a:pt x="1004" y="6072"/>
                </a:lnTo>
                <a:lnTo>
                  <a:pt x="1004" y="5872"/>
                </a:lnTo>
                <a:lnTo>
                  <a:pt x="1604" y="5872"/>
                </a:lnTo>
                <a:lnTo>
                  <a:pt x="1604" y="6072"/>
                </a:lnTo>
                <a:close/>
                <a:moveTo>
                  <a:pt x="804" y="6072"/>
                </a:moveTo>
                <a:lnTo>
                  <a:pt x="204" y="6072"/>
                </a:lnTo>
                <a:lnTo>
                  <a:pt x="204" y="5872"/>
                </a:lnTo>
                <a:lnTo>
                  <a:pt x="804" y="5872"/>
                </a:lnTo>
                <a:lnTo>
                  <a:pt x="804" y="607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7" name="Rectangle 44">
            <a:extLst>
              <a:ext uri="{FF2B5EF4-FFF2-40B4-BE49-F238E27FC236}">
                <a16:creationId xmlns:a16="http://schemas.microsoft.com/office/drawing/2014/main" id="{270FE808-B647-72E2-949F-1139C6A1E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755" y="8152448"/>
            <a:ext cx="415925" cy="119063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8" name="Freeform 45">
            <a:extLst>
              <a:ext uri="{FF2B5EF4-FFF2-40B4-BE49-F238E27FC236}">
                <a16:creationId xmlns:a16="http://schemas.microsoft.com/office/drawing/2014/main" id="{3476C122-B038-CF06-CB9E-92C7AD49ED79}"/>
              </a:ext>
            </a:extLst>
          </p:cNvPr>
          <p:cNvSpPr>
            <a:spLocks noEditPoints="1"/>
          </p:cNvSpPr>
          <p:nvPr/>
        </p:nvSpPr>
        <p:spPr bwMode="auto">
          <a:xfrm>
            <a:off x="2601642" y="8141336"/>
            <a:ext cx="439737" cy="142875"/>
          </a:xfrm>
          <a:custGeom>
            <a:avLst/>
            <a:gdLst>
              <a:gd name="T0" fmla="*/ 0 w 3704"/>
              <a:gd name="T1" fmla="*/ 508 h 1208"/>
              <a:gd name="T2" fmla="*/ 200 w 3704"/>
              <a:gd name="T3" fmla="*/ 1108 h 1208"/>
              <a:gd name="T4" fmla="*/ 0 w 3704"/>
              <a:gd name="T5" fmla="*/ 308 h 1208"/>
              <a:gd name="T6" fmla="*/ 100 w 3704"/>
              <a:gd name="T7" fmla="*/ 0 h 1208"/>
              <a:gd name="T8" fmla="*/ 492 w 3704"/>
              <a:gd name="T9" fmla="*/ 200 h 1208"/>
              <a:gd name="T10" fmla="*/ 200 w 3704"/>
              <a:gd name="T11" fmla="*/ 100 h 1208"/>
              <a:gd name="T12" fmla="*/ 0 w 3704"/>
              <a:gd name="T13" fmla="*/ 308 h 1208"/>
              <a:gd name="T14" fmla="*/ 1292 w 3704"/>
              <a:gd name="T15" fmla="*/ 0 h 1208"/>
              <a:gd name="T16" fmla="*/ 692 w 3704"/>
              <a:gd name="T17" fmla="*/ 200 h 1208"/>
              <a:gd name="T18" fmla="*/ 1492 w 3704"/>
              <a:gd name="T19" fmla="*/ 0 h 1208"/>
              <a:gd name="T20" fmla="*/ 2092 w 3704"/>
              <a:gd name="T21" fmla="*/ 200 h 1208"/>
              <a:gd name="T22" fmla="*/ 1492 w 3704"/>
              <a:gd name="T23" fmla="*/ 0 h 1208"/>
              <a:gd name="T24" fmla="*/ 2892 w 3704"/>
              <a:gd name="T25" fmla="*/ 0 h 1208"/>
              <a:gd name="T26" fmla="*/ 2292 w 3704"/>
              <a:gd name="T27" fmla="*/ 200 h 1208"/>
              <a:gd name="T28" fmla="*/ 3092 w 3704"/>
              <a:gd name="T29" fmla="*/ 0 h 1208"/>
              <a:gd name="T30" fmla="*/ 3704 w 3704"/>
              <a:gd name="T31" fmla="*/ 100 h 1208"/>
              <a:gd name="T32" fmla="*/ 3504 w 3704"/>
              <a:gd name="T33" fmla="*/ 188 h 1208"/>
              <a:gd name="T34" fmla="*/ 3604 w 3704"/>
              <a:gd name="T35" fmla="*/ 200 h 1208"/>
              <a:gd name="T36" fmla="*/ 3092 w 3704"/>
              <a:gd name="T37" fmla="*/ 0 h 1208"/>
              <a:gd name="T38" fmla="*/ 3704 w 3704"/>
              <a:gd name="T39" fmla="*/ 988 h 1208"/>
              <a:gd name="T40" fmla="*/ 3504 w 3704"/>
              <a:gd name="T41" fmla="*/ 388 h 1208"/>
              <a:gd name="T42" fmla="*/ 3524 w 3704"/>
              <a:gd name="T43" fmla="*/ 1208 h 1208"/>
              <a:gd name="T44" fmla="*/ 2924 w 3704"/>
              <a:gd name="T45" fmla="*/ 1008 h 1208"/>
              <a:gd name="T46" fmla="*/ 3524 w 3704"/>
              <a:gd name="T47" fmla="*/ 1208 h 1208"/>
              <a:gd name="T48" fmla="*/ 2124 w 3704"/>
              <a:gd name="T49" fmla="*/ 1208 h 1208"/>
              <a:gd name="T50" fmla="*/ 2724 w 3704"/>
              <a:gd name="T51" fmla="*/ 1008 h 1208"/>
              <a:gd name="T52" fmla="*/ 1924 w 3704"/>
              <a:gd name="T53" fmla="*/ 1208 h 1208"/>
              <a:gd name="T54" fmla="*/ 1324 w 3704"/>
              <a:gd name="T55" fmla="*/ 1008 h 1208"/>
              <a:gd name="T56" fmla="*/ 1924 w 3704"/>
              <a:gd name="T57" fmla="*/ 1208 h 1208"/>
              <a:gd name="T58" fmla="*/ 524 w 3704"/>
              <a:gd name="T59" fmla="*/ 1208 h 1208"/>
              <a:gd name="T60" fmla="*/ 1124 w 3704"/>
              <a:gd name="T61" fmla="*/ 1008 h 1208"/>
              <a:gd name="T62" fmla="*/ 324 w 3704"/>
              <a:gd name="T63" fmla="*/ 1208 h 1208"/>
              <a:gd name="T64" fmla="*/ 100 w 3704"/>
              <a:gd name="T65" fmla="*/ 1008 h 1208"/>
              <a:gd name="T66" fmla="*/ 324 w 3704"/>
              <a:gd name="T6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704" h="1208">
                <a:moveTo>
                  <a:pt x="0" y="1108"/>
                </a:moveTo>
                <a:lnTo>
                  <a:pt x="0" y="508"/>
                </a:lnTo>
                <a:lnTo>
                  <a:pt x="200" y="508"/>
                </a:lnTo>
                <a:lnTo>
                  <a:pt x="200" y="1108"/>
                </a:lnTo>
                <a:lnTo>
                  <a:pt x="0" y="1108"/>
                </a:lnTo>
                <a:close/>
                <a:moveTo>
                  <a:pt x="0" y="308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492" y="0"/>
                </a:lnTo>
                <a:lnTo>
                  <a:pt x="492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308"/>
                </a:lnTo>
                <a:lnTo>
                  <a:pt x="0" y="308"/>
                </a:lnTo>
                <a:close/>
                <a:moveTo>
                  <a:pt x="692" y="0"/>
                </a:moveTo>
                <a:lnTo>
                  <a:pt x="1292" y="0"/>
                </a:lnTo>
                <a:lnTo>
                  <a:pt x="1292" y="200"/>
                </a:lnTo>
                <a:lnTo>
                  <a:pt x="692" y="200"/>
                </a:lnTo>
                <a:lnTo>
                  <a:pt x="692" y="0"/>
                </a:lnTo>
                <a:close/>
                <a:moveTo>
                  <a:pt x="1492" y="0"/>
                </a:moveTo>
                <a:lnTo>
                  <a:pt x="2092" y="0"/>
                </a:lnTo>
                <a:lnTo>
                  <a:pt x="2092" y="200"/>
                </a:lnTo>
                <a:lnTo>
                  <a:pt x="1492" y="200"/>
                </a:lnTo>
                <a:lnTo>
                  <a:pt x="1492" y="0"/>
                </a:lnTo>
                <a:close/>
                <a:moveTo>
                  <a:pt x="2292" y="0"/>
                </a:moveTo>
                <a:lnTo>
                  <a:pt x="2892" y="0"/>
                </a:lnTo>
                <a:lnTo>
                  <a:pt x="2892" y="200"/>
                </a:lnTo>
                <a:lnTo>
                  <a:pt x="2292" y="200"/>
                </a:lnTo>
                <a:lnTo>
                  <a:pt x="2292" y="0"/>
                </a:lnTo>
                <a:close/>
                <a:moveTo>
                  <a:pt x="3092" y="0"/>
                </a:moveTo>
                <a:lnTo>
                  <a:pt x="3604" y="0"/>
                </a:lnTo>
                <a:cubicBezTo>
                  <a:pt x="3660" y="0"/>
                  <a:pt x="3704" y="45"/>
                  <a:pt x="3704" y="100"/>
                </a:cubicBezTo>
                <a:lnTo>
                  <a:pt x="3704" y="188"/>
                </a:lnTo>
                <a:lnTo>
                  <a:pt x="3504" y="188"/>
                </a:lnTo>
                <a:lnTo>
                  <a:pt x="3504" y="100"/>
                </a:lnTo>
                <a:lnTo>
                  <a:pt x="3604" y="200"/>
                </a:lnTo>
                <a:lnTo>
                  <a:pt x="3092" y="200"/>
                </a:lnTo>
                <a:lnTo>
                  <a:pt x="3092" y="0"/>
                </a:lnTo>
                <a:close/>
                <a:moveTo>
                  <a:pt x="3704" y="388"/>
                </a:moveTo>
                <a:lnTo>
                  <a:pt x="3704" y="988"/>
                </a:lnTo>
                <a:lnTo>
                  <a:pt x="3504" y="988"/>
                </a:lnTo>
                <a:lnTo>
                  <a:pt x="3504" y="388"/>
                </a:lnTo>
                <a:lnTo>
                  <a:pt x="3704" y="388"/>
                </a:lnTo>
                <a:close/>
                <a:moveTo>
                  <a:pt x="3524" y="1208"/>
                </a:moveTo>
                <a:lnTo>
                  <a:pt x="2924" y="1208"/>
                </a:lnTo>
                <a:lnTo>
                  <a:pt x="2924" y="1008"/>
                </a:lnTo>
                <a:lnTo>
                  <a:pt x="3524" y="1008"/>
                </a:lnTo>
                <a:lnTo>
                  <a:pt x="3524" y="1208"/>
                </a:lnTo>
                <a:close/>
                <a:moveTo>
                  <a:pt x="2724" y="1208"/>
                </a:moveTo>
                <a:lnTo>
                  <a:pt x="2124" y="1208"/>
                </a:lnTo>
                <a:lnTo>
                  <a:pt x="2124" y="1008"/>
                </a:lnTo>
                <a:lnTo>
                  <a:pt x="2724" y="1008"/>
                </a:lnTo>
                <a:lnTo>
                  <a:pt x="2724" y="1208"/>
                </a:lnTo>
                <a:close/>
                <a:moveTo>
                  <a:pt x="1924" y="1208"/>
                </a:moveTo>
                <a:lnTo>
                  <a:pt x="1324" y="1208"/>
                </a:lnTo>
                <a:lnTo>
                  <a:pt x="1324" y="1008"/>
                </a:lnTo>
                <a:lnTo>
                  <a:pt x="1924" y="1008"/>
                </a:lnTo>
                <a:lnTo>
                  <a:pt x="1924" y="1208"/>
                </a:lnTo>
                <a:close/>
                <a:moveTo>
                  <a:pt x="1124" y="1208"/>
                </a:moveTo>
                <a:lnTo>
                  <a:pt x="524" y="1208"/>
                </a:lnTo>
                <a:lnTo>
                  <a:pt x="524" y="1008"/>
                </a:lnTo>
                <a:lnTo>
                  <a:pt x="1124" y="1008"/>
                </a:lnTo>
                <a:lnTo>
                  <a:pt x="1124" y="1208"/>
                </a:lnTo>
                <a:close/>
                <a:moveTo>
                  <a:pt x="324" y="1208"/>
                </a:moveTo>
                <a:lnTo>
                  <a:pt x="100" y="1208"/>
                </a:lnTo>
                <a:lnTo>
                  <a:pt x="100" y="1008"/>
                </a:lnTo>
                <a:lnTo>
                  <a:pt x="324" y="1008"/>
                </a:lnTo>
                <a:lnTo>
                  <a:pt x="324" y="1208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9" name="Rectangle 46">
            <a:extLst>
              <a:ext uri="{FF2B5EF4-FFF2-40B4-BE49-F238E27FC236}">
                <a16:creationId xmlns:a16="http://schemas.microsoft.com/office/drawing/2014/main" id="{4C040632-4239-FE3F-659F-CA15EF058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229" y="7700803"/>
            <a:ext cx="188912" cy="13017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0" name="Freeform 47">
            <a:extLst>
              <a:ext uri="{FF2B5EF4-FFF2-40B4-BE49-F238E27FC236}">
                <a16:creationId xmlns:a16="http://schemas.microsoft.com/office/drawing/2014/main" id="{5FC85FD0-4B33-67AD-CE25-B192FC9D6CAD}"/>
              </a:ext>
            </a:extLst>
          </p:cNvPr>
          <p:cNvSpPr>
            <a:spLocks noEditPoints="1"/>
          </p:cNvSpPr>
          <p:nvPr/>
        </p:nvSpPr>
        <p:spPr bwMode="auto">
          <a:xfrm>
            <a:off x="2973116" y="7688103"/>
            <a:ext cx="212725" cy="153988"/>
          </a:xfrm>
          <a:custGeom>
            <a:avLst/>
            <a:gdLst>
              <a:gd name="T0" fmla="*/ 0 w 1800"/>
              <a:gd name="T1" fmla="*/ 1204 h 1304"/>
              <a:gd name="T2" fmla="*/ 0 w 1800"/>
              <a:gd name="T3" fmla="*/ 604 h 1304"/>
              <a:gd name="T4" fmla="*/ 200 w 1800"/>
              <a:gd name="T5" fmla="*/ 604 h 1304"/>
              <a:gd name="T6" fmla="*/ 200 w 1800"/>
              <a:gd name="T7" fmla="*/ 1204 h 1304"/>
              <a:gd name="T8" fmla="*/ 0 w 1800"/>
              <a:gd name="T9" fmla="*/ 1204 h 1304"/>
              <a:gd name="T10" fmla="*/ 0 w 1800"/>
              <a:gd name="T11" fmla="*/ 404 h 1304"/>
              <a:gd name="T12" fmla="*/ 0 w 1800"/>
              <a:gd name="T13" fmla="*/ 100 h 1304"/>
              <a:gd name="T14" fmla="*/ 100 w 1800"/>
              <a:gd name="T15" fmla="*/ 0 h 1304"/>
              <a:gd name="T16" fmla="*/ 396 w 1800"/>
              <a:gd name="T17" fmla="*/ 0 h 1304"/>
              <a:gd name="T18" fmla="*/ 396 w 1800"/>
              <a:gd name="T19" fmla="*/ 200 h 1304"/>
              <a:gd name="T20" fmla="*/ 100 w 1800"/>
              <a:gd name="T21" fmla="*/ 200 h 1304"/>
              <a:gd name="T22" fmla="*/ 200 w 1800"/>
              <a:gd name="T23" fmla="*/ 100 h 1304"/>
              <a:gd name="T24" fmla="*/ 200 w 1800"/>
              <a:gd name="T25" fmla="*/ 404 h 1304"/>
              <a:gd name="T26" fmla="*/ 0 w 1800"/>
              <a:gd name="T27" fmla="*/ 404 h 1304"/>
              <a:gd name="T28" fmla="*/ 596 w 1800"/>
              <a:gd name="T29" fmla="*/ 0 h 1304"/>
              <a:gd name="T30" fmla="*/ 1196 w 1800"/>
              <a:gd name="T31" fmla="*/ 0 h 1304"/>
              <a:gd name="T32" fmla="*/ 1196 w 1800"/>
              <a:gd name="T33" fmla="*/ 200 h 1304"/>
              <a:gd name="T34" fmla="*/ 596 w 1800"/>
              <a:gd name="T35" fmla="*/ 200 h 1304"/>
              <a:gd name="T36" fmla="*/ 596 w 1800"/>
              <a:gd name="T37" fmla="*/ 0 h 1304"/>
              <a:gd name="T38" fmla="*/ 1396 w 1800"/>
              <a:gd name="T39" fmla="*/ 0 h 1304"/>
              <a:gd name="T40" fmla="*/ 1700 w 1800"/>
              <a:gd name="T41" fmla="*/ 0 h 1304"/>
              <a:gd name="T42" fmla="*/ 1800 w 1800"/>
              <a:gd name="T43" fmla="*/ 100 h 1304"/>
              <a:gd name="T44" fmla="*/ 1800 w 1800"/>
              <a:gd name="T45" fmla="*/ 396 h 1304"/>
              <a:gd name="T46" fmla="*/ 1600 w 1800"/>
              <a:gd name="T47" fmla="*/ 396 h 1304"/>
              <a:gd name="T48" fmla="*/ 1600 w 1800"/>
              <a:gd name="T49" fmla="*/ 100 h 1304"/>
              <a:gd name="T50" fmla="*/ 1700 w 1800"/>
              <a:gd name="T51" fmla="*/ 200 h 1304"/>
              <a:gd name="T52" fmla="*/ 1396 w 1800"/>
              <a:gd name="T53" fmla="*/ 200 h 1304"/>
              <a:gd name="T54" fmla="*/ 1396 w 1800"/>
              <a:gd name="T55" fmla="*/ 0 h 1304"/>
              <a:gd name="T56" fmla="*/ 1800 w 1800"/>
              <a:gd name="T57" fmla="*/ 596 h 1304"/>
              <a:gd name="T58" fmla="*/ 1800 w 1800"/>
              <a:gd name="T59" fmla="*/ 1196 h 1304"/>
              <a:gd name="T60" fmla="*/ 1600 w 1800"/>
              <a:gd name="T61" fmla="*/ 1196 h 1304"/>
              <a:gd name="T62" fmla="*/ 1600 w 1800"/>
              <a:gd name="T63" fmla="*/ 596 h 1304"/>
              <a:gd name="T64" fmla="*/ 1800 w 1800"/>
              <a:gd name="T65" fmla="*/ 596 h 1304"/>
              <a:gd name="T66" fmla="*/ 1508 w 1800"/>
              <a:gd name="T67" fmla="*/ 1304 h 1304"/>
              <a:gd name="T68" fmla="*/ 908 w 1800"/>
              <a:gd name="T69" fmla="*/ 1304 h 1304"/>
              <a:gd name="T70" fmla="*/ 908 w 1800"/>
              <a:gd name="T71" fmla="*/ 1104 h 1304"/>
              <a:gd name="T72" fmla="*/ 1508 w 1800"/>
              <a:gd name="T73" fmla="*/ 1104 h 1304"/>
              <a:gd name="T74" fmla="*/ 1508 w 1800"/>
              <a:gd name="T75" fmla="*/ 1304 h 1304"/>
              <a:gd name="T76" fmla="*/ 708 w 1800"/>
              <a:gd name="T77" fmla="*/ 1304 h 1304"/>
              <a:gd name="T78" fmla="*/ 108 w 1800"/>
              <a:gd name="T79" fmla="*/ 1304 h 1304"/>
              <a:gd name="T80" fmla="*/ 108 w 1800"/>
              <a:gd name="T81" fmla="*/ 1104 h 1304"/>
              <a:gd name="T82" fmla="*/ 708 w 1800"/>
              <a:gd name="T83" fmla="*/ 1104 h 1304"/>
              <a:gd name="T84" fmla="*/ 708 w 1800"/>
              <a:gd name="T85" fmla="*/ 1304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00" h="1304">
                <a:moveTo>
                  <a:pt x="0" y="1204"/>
                </a:moveTo>
                <a:lnTo>
                  <a:pt x="0" y="604"/>
                </a:lnTo>
                <a:lnTo>
                  <a:pt x="200" y="604"/>
                </a:lnTo>
                <a:lnTo>
                  <a:pt x="200" y="1204"/>
                </a:lnTo>
                <a:lnTo>
                  <a:pt x="0" y="1204"/>
                </a:lnTo>
                <a:close/>
                <a:moveTo>
                  <a:pt x="0" y="40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96" y="0"/>
                </a:lnTo>
                <a:lnTo>
                  <a:pt x="39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04"/>
                </a:lnTo>
                <a:lnTo>
                  <a:pt x="0" y="404"/>
                </a:lnTo>
                <a:close/>
                <a:moveTo>
                  <a:pt x="596" y="0"/>
                </a:moveTo>
                <a:lnTo>
                  <a:pt x="1196" y="0"/>
                </a:lnTo>
                <a:lnTo>
                  <a:pt x="1196" y="200"/>
                </a:lnTo>
                <a:lnTo>
                  <a:pt x="596" y="200"/>
                </a:lnTo>
                <a:lnTo>
                  <a:pt x="596" y="0"/>
                </a:lnTo>
                <a:close/>
                <a:moveTo>
                  <a:pt x="1396" y="0"/>
                </a:moveTo>
                <a:lnTo>
                  <a:pt x="1700" y="0"/>
                </a:lnTo>
                <a:cubicBezTo>
                  <a:pt x="1756" y="0"/>
                  <a:pt x="1800" y="45"/>
                  <a:pt x="1800" y="100"/>
                </a:cubicBezTo>
                <a:lnTo>
                  <a:pt x="1800" y="396"/>
                </a:lnTo>
                <a:lnTo>
                  <a:pt x="1600" y="396"/>
                </a:lnTo>
                <a:lnTo>
                  <a:pt x="1600" y="100"/>
                </a:lnTo>
                <a:lnTo>
                  <a:pt x="1700" y="200"/>
                </a:lnTo>
                <a:lnTo>
                  <a:pt x="1396" y="200"/>
                </a:lnTo>
                <a:lnTo>
                  <a:pt x="1396" y="0"/>
                </a:lnTo>
                <a:close/>
                <a:moveTo>
                  <a:pt x="1800" y="596"/>
                </a:moveTo>
                <a:lnTo>
                  <a:pt x="1800" y="1196"/>
                </a:lnTo>
                <a:lnTo>
                  <a:pt x="1600" y="1196"/>
                </a:lnTo>
                <a:lnTo>
                  <a:pt x="1600" y="596"/>
                </a:lnTo>
                <a:lnTo>
                  <a:pt x="1800" y="596"/>
                </a:lnTo>
                <a:close/>
                <a:moveTo>
                  <a:pt x="1508" y="1304"/>
                </a:moveTo>
                <a:lnTo>
                  <a:pt x="908" y="1304"/>
                </a:lnTo>
                <a:lnTo>
                  <a:pt x="908" y="1104"/>
                </a:lnTo>
                <a:lnTo>
                  <a:pt x="1508" y="1104"/>
                </a:lnTo>
                <a:lnTo>
                  <a:pt x="1508" y="1304"/>
                </a:lnTo>
                <a:close/>
                <a:moveTo>
                  <a:pt x="708" y="1304"/>
                </a:moveTo>
                <a:lnTo>
                  <a:pt x="108" y="1304"/>
                </a:lnTo>
                <a:lnTo>
                  <a:pt x="108" y="1104"/>
                </a:lnTo>
                <a:lnTo>
                  <a:pt x="708" y="1104"/>
                </a:lnTo>
                <a:lnTo>
                  <a:pt x="708" y="130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1" name="Rectangle 48">
            <a:extLst>
              <a:ext uri="{FF2B5EF4-FFF2-40B4-BE49-F238E27FC236}">
                <a16:creationId xmlns:a16="http://schemas.microsoft.com/office/drawing/2014/main" id="{7D67CD86-0F52-A739-28F9-341B701BE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8567" y="8131272"/>
            <a:ext cx="150812" cy="2349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2" name="Freeform 49">
            <a:extLst>
              <a:ext uri="{FF2B5EF4-FFF2-40B4-BE49-F238E27FC236}">
                <a16:creationId xmlns:a16="http://schemas.microsoft.com/office/drawing/2014/main" id="{0A8BCCC1-5304-2681-72F3-3B9FA09C7EA9}"/>
              </a:ext>
            </a:extLst>
          </p:cNvPr>
          <p:cNvSpPr>
            <a:spLocks noEditPoints="1"/>
          </p:cNvSpPr>
          <p:nvPr/>
        </p:nvSpPr>
        <p:spPr bwMode="auto">
          <a:xfrm>
            <a:off x="3047454" y="8118572"/>
            <a:ext cx="173037" cy="258763"/>
          </a:xfrm>
          <a:custGeom>
            <a:avLst/>
            <a:gdLst>
              <a:gd name="T0" fmla="*/ 0 w 1464"/>
              <a:gd name="T1" fmla="*/ 2084 h 2184"/>
              <a:gd name="T2" fmla="*/ 0 w 1464"/>
              <a:gd name="T3" fmla="*/ 1484 h 2184"/>
              <a:gd name="T4" fmla="*/ 200 w 1464"/>
              <a:gd name="T5" fmla="*/ 1484 h 2184"/>
              <a:gd name="T6" fmla="*/ 200 w 1464"/>
              <a:gd name="T7" fmla="*/ 2084 h 2184"/>
              <a:gd name="T8" fmla="*/ 0 w 1464"/>
              <a:gd name="T9" fmla="*/ 2084 h 2184"/>
              <a:gd name="T10" fmla="*/ 0 w 1464"/>
              <a:gd name="T11" fmla="*/ 1284 h 2184"/>
              <a:gd name="T12" fmla="*/ 0 w 1464"/>
              <a:gd name="T13" fmla="*/ 684 h 2184"/>
              <a:gd name="T14" fmla="*/ 200 w 1464"/>
              <a:gd name="T15" fmla="*/ 684 h 2184"/>
              <a:gd name="T16" fmla="*/ 200 w 1464"/>
              <a:gd name="T17" fmla="*/ 1284 h 2184"/>
              <a:gd name="T18" fmla="*/ 0 w 1464"/>
              <a:gd name="T19" fmla="*/ 1284 h 2184"/>
              <a:gd name="T20" fmla="*/ 0 w 1464"/>
              <a:gd name="T21" fmla="*/ 484 h 2184"/>
              <a:gd name="T22" fmla="*/ 0 w 1464"/>
              <a:gd name="T23" fmla="*/ 100 h 2184"/>
              <a:gd name="T24" fmla="*/ 100 w 1464"/>
              <a:gd name="T25" fmla="*/ 0 h 2184"/>
              <a:gd name="T26" fmla="*/ 316 w 1464"/>
              <a:gd name="T27" fmla="*/ 0 h 2184"/>
              <a:gd name="T28" fmla="*/ 316 w 1464"/>
              <a:gd name="T29" fmla="*/ 200 h 2184"/>
              <a:gd name="T30" fmla="*/ 100 w 1464"/>
              <a:gd name="T31" fmla="*/ 200 h 2184"/>
              <a:gd name="T32" fmla="*/ 200 w 1464"/>
              <a:gd name="T33" fmla="*/ 100 h 2184"/>
              <a:gd name="T34" fmla="*/ 200 w 1464"/>
              <a:gd name="T35" fmla="*/ 484 h 2184"/>
              <a:gd name="T36" fmla="*/ 0 w 1464"/>
              <a:gd name="T37" fmla="*/ 484 h 2184"/>
              <a:gd name="T38" fmla="*/ 516 w 1464"/>
              <a:gd name="T39" fmla="*/ 0 h 2184"/>
              <a:gd name="T40" fmla="*/ 1116 w 1464"/>
              <a:gd name="T41" fmla="*/ 0 h 2184"/>
              <a:gd name="T42" fmla="*/ 1116 w 1464"/>
              <a:gd name="T43" fmla="*/ 200 h 2184"/>
              <a:gd name="T44" fmla="*/ 516 w 1464"/>
              <a:gd name="T45" fmla="*/ 200 h 2184"/>
              <a:gd name="T46" fmla="*/ 516 w 1464"/>
              <a:gd name="T47" fmla="*/ 0 h 2184"/>
              <a:gd name="T48" fmla="*/ 1316 w 1464"/>
              <a:gd name="T49" fmla="*/ 0 h 2184"/>
              <a:gd name="T50" fmla="*/ 1364 w 1464"/>
              <a:gd name="T51" fmla="*/ 0 h 2184"/>
              <a:gd name="T52" fmla="*/ 1464 w 1464"/>
              <a:gd name="T53" fmla="*/ 100 h 2184"/>
              <a:gd name="T54" fmla="*/ 1464 w 1464"/>
              <a:gd name="T55" fmla="*/ 652 h 2184"/>
              <a:gd name="T56" fmla="*/ 1264 w 1464"/>
              <a:gd name="T57" fmla="*/ 652 h 2184"/>
              <a:gd name="T58" fmla="*/ 1264 w 1464"/>
              <a:gd name="T59" fmla="*/ 100 h 2184"/>
              <a:gd name="T60" fmla="*/ 1364 w 1464"/>
              <a:gd name="T61" fmla="*/ 200 h 2184"/>
              <a:gd name="T62" fmla="*/ 1316 w 1464"/>
              <a:gd name="T63" fmla="*/ 200 h 2184"/>
              <a:gd name="T64" fmla="*/ 1316 w 1464"/>
              <a:gd name="T65" fmla="*/ 0 h 2184"/>
              <a:gd name="T66" fmla="*/ 1464 w 1464"/>
              <a:gd name="T67" fmla="*/ 852 h 2184"/>
              <a:gd name="T68" fmla="*/ 1464 w 1464"/>
              <a:gd name="T69" fmla="*/ 1452 h 2184"/>
              <a:gd name="T70" fmla="*/ 1264 w 1464"/>
              <a:gd name="T71" fmla="*/ 1452 h 2184"/>
              <a:gd name="T72" fmla="*/ 1264 w 1464"/>
              <a:gd name="T73" fmla="*/ 852 h 2184"/>
              <a:gd name="T74" fmla="*/ 1464 w 1464"/>
              <a:gd name="T75" fmla="*/ 852 h 2184"/>
              <a:gd name="T76" fmla="*/ 1464 w 1464"/>
              <a:gd name="T77" fmla="*/ 1652 h 2184"/>
              <a:gd name="T78" fmla="*/ 1464 w 1464"/>
              <a:gd name="T79" fmla="*/ 2084 h 2184"/>
              <a:gd name="T80" fmla="*/ 1364 w 1464"/>
              <a:gd name="T81" fmla="*/ 2184 h 2184"/>
              <a:gd name="T82" fmla="*/ 1196 w 1464"/>
              <a:gd name="T83" fmla="*/ 2184 h 2184"/>
              <a:gd name="T84" fmla="*/ 1196 w 1464"/>
              <a:gd name="T85" fmla="*/ 1984 h 2184"/>
              <a:gd name="T86" fmla="*/ 1364 w 1464"/>
              <a:gd name="T87" fmla="*/ 1984 h 2184"/>
              <a:gd name="T88" fmla="*/ 1264 w 1464"/>
              <a:gd name="T89" fmla="*/ 2084 h 2184"/>
              <a:gd name="T90" fmla="*/ 1264 w 1464"/>
              <a:gd name="T91" fmla="*/ 1652 h 2184"/>
              <a:gd name="T92" fmla="*/ 1464 w 1464"/>
              <a:gd name="T93" fmla="*/ 1652 h 2184"/>
              <a:gd name="T94" fmla="*/ 996 w 1464"/>
              <a:gd name="T95" fmla="*/ 2184 h 2184"/>
              <a:gd name="T96" fmla="*/ 396 w 1464"/>
              <a:gd name="T97" fmla="*/ 2184 h 2184"/>
              <a:gd name="T98" fmla="*/ 396 w 1464"/>
              <a:gd name="T99" fmla="*/ 1984 h 2184"/>
              <a:gd name="T100" fmla="*/ 996 w 1464"/>
              <a:gd name="T101" fmla="*/ 1984 h 2184"/>
              <a:gd name="T102" fmla="*/ 996 w 1464"/>
              <a:gd name="T103" fmla="*/ 2184 h 2184"/>
              <a:gd name="T104" fmla="*/ 196 w 1464"/>
              <a:gd name="T105" fmla="*/ 2184 h 2184"/>
              <a:gd name="T106" fmla="*/ 100 w 1464"/>
              <a:gd name="T107" fmla="*/ 2184 h 2184"/>
              <a:gd name="T108" fmla="*/ 100 w 1464"/>
              <a:gd name="T109" fmla="*/ 1984 h 2184"/>
              <a:gd name="T110" fmla="*/ 196 w 1464"/>
              <a:gd name="T111" fmla="*/ 1984 h 2184"/>
              <a:gd name="T112" fmla="*/ 196 w 1464"/>
              <a:gd name="T113" fmla="*/ 2184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64" h="2184">
                <a:moveTo>
                  <a:pt x="0" y="2084"/>
                </a:moveTo>
                <a:lnTo>
                  <a:pt x="0" y="1484"/>
                </a:lnTo>
                <a:lnTo>
                  <a:pt x="200" y="1484"/>
                </a:lnTo>
                <a:lnTo>
                  <a:pt x="200" y="2084"/>
                </a:lnTo>
                <a:lnTo>
                  <a:pt x="0" y="2084"/>
                </a:lnTo>
                <a:close/>
                <a:moveTo>
                  <a:pt x="0" y="1284"/>
                </a:moveTo>
                <a:lnTo>
                  <a:pt x="0" y="684"/>
                </a:lnTo>
                <a:lnTo>
                  <a:pt x="200" y="684"/>
                </a:lnTo>
                <a:lnTo>
                  <a:pt x="200" y="1284"/>
                </a:lnTo>
                <a:lnTo>
                  <a:pt x="0" y="1284"/>
                </a:lnTo>
                <a:close/>
                <a:moveTo>
                  <a:pt x="0" y="48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16" y="0"/>
                </a:lnTo>
                <a:lnTo>
                  <a:pt x="31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84"/>
                </a:lnTo>
                <a:lnTo>
                  <a:pt x="0" y="484"/>
                </a:lnTo>
                <a:close/>
                <a:moveTo>
                  <a:pt x="516" y="0"/>
                </a:moveTo>
                <a:lnTo>
                  <a:pt x="1116" y="0"/>
                </a:lnTo>
                <a:lnTo>
                  <a:pt x="1116" y="200"/>
                </a:lnTo>
                <a:lnTo>
                  <a:pt x="516" y="200"/>
                </a:lnTo>
                <a:lnTo>
                  <a:pt x="516" y="0"/>
                </a:lnTo>
                <a:close/>
                <a:moveTo>
                  <a:pt x="1316" y="0"/>
                </a:moveTo>
                <a:lnTo>
                  <a:pt x="1364" y="0"/>
                </a:lnTo>
                <a:cubicBezTo>
                  <a:pt x="1420" y="0"/>
                  <a:pt x="1464" y="45"/>
                  <a:pt x="1464" y="100"/>
                </a:cubicBezTo>
                <a:lnTo>
                  <a:pt x="1464" y="652"/>
                </a:lnTo>
                <a:lnTo>
                  <a:pt x="1264" y="652"/>
                </a:lnTo>
                <a:lnTo>
                  <a:pt x="1264" y="100"/>
                </a:lnTo>
                <a:lnTo>
                  <a:pt x="1364" y="200"/>
                </a:lnTo>
                <a:lnTo>
                  <a:pt x="1316" y="200"/>
                </a:lnTo>
                <a:lnTo>
                  <a:pt x="1316" y="0"/>
                </a:lnTo>
                <a:close/>
                <a:moveTo>
                  <a:pt x="1464" y="852"/>
                </a:moveTo>
                <a:lnTo>
                  <a:pt x="1464" y="1452"/>
                </a:lnTo>
                <a:lnTo>
                  <a:pt x="1264" y="1452"/>
                </a:lnTo>
                <a:lnTo>
                  <a:pt x="1264" y="852"/>
                </a:lnTo>
                <a:lnTo>
                  <a:pt x="1464" y="852"/>
                </a:lnTo>
                <a:close/>
                <a:moveTo>
                  <a:pt x="1464" y="1652"/>
                </a:moveTo>
                <a:lnTo>
                  <a:pt x="1464" y="2084"/>
                </a:lnTo>
                <a:cubicBezTo>
                  <a:pt x="1464" y="2140"/>
                  <a:pt x="1420" y="2184"/>
                  <a:pt x="1364" y="2184"/>
                </a:cubicBezTo>
                <a:lnTo>
                  <a:pt x="1196" y="2184"/>
                </a:lnTo>
                <a:lnTo>
                  <a:pt x="1196" y="1984"/>
                </a:lnTo>
                <a:lnTo>
                  <a:pt x="1364" y="1984"/>
                </a:lnTo>
                <a:lnTo>
                  <a:pt x="1264" y="2084"/>
                </a:lnTo>
                <a:lnTo>
                  <a:pt x="1264" y="1652"/>
                </a:lnTo>
                <a:lnTo>
                  <a:pt x="1464" y="1652"/>
                </a:lnTo>
                <a:close/>
                <a:moveTo>
                  <a:pt x="996" y="2184"/>
                </a:moveTo>
                <a:lnTo>
                  <a:pt x="396" y="2184"/>
                </a:lnTo>
                <a:lnTo>
                  <a:pt x="396" y="1984"/>
                </a:lnTo>
                <a:lnTo>
                  <a:pt x="996" y="1984"/>
                </a:lnTo>
                <a:lnTo>
                  <a:pt x="996" y="2184"/>
                </a:lnTo>
                <a:close/>
                <a:moveTo>
                  <a:pt x="196" y="2184"/>
                </a:moveTo>
                <a:lnTo>
                  <a:pt x="100" y="2184"/>
                </a:lnTo>
                <a:lnTo>
                  <a:pt x="100" y="1984"/>
                </a:lnTo>
                <a:lnTo>
                  <a:pt x="196" y="1984"/>
                </a:lnTo>
                <a:lnTo>
                  <a:pt x="196" y="218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4" name="Rectangle 50">
            <a:extLst>
              <a:ext uri="{FF2B5EF4-FFF2-40B4-BE49-F238E27FC236}">
                <a16:creationId xmlns:a16="http://schemas.microsoft.com/office/drawing/2014/main" id="{6D3ADA45-3652-90D4-0B61-4D92B3123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454" y="7900828"/>
            <a:ext cx="150812" cy="1619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5" name="Freeform 51">
            <a:extLst>
              <a:ext uri="{FF2B5EF4-FFF2-40B4-BE49-F238E27FC236}">
                <a16:creationId xmlns:a16="http://schemas.microsoft.com/office/drawing/2014/main" id="{57ACAD5B-CA6F-BE4D-8A70-7E798EE38A87}"/>
              </a:ext>
            </a:extLst>
          </p:cNvPr>
          <p:cNvSpPr>
            <a:spLocks noEditPoints="1"/>
          </p:cNvSpPr>
          <p:nvPr/>
        </p:nvSpPr>
        <p:spPr bwMode="auto">
          <a:xfrm>
            <a:off x="2995341" y="7889715"/>
            <a:ext cx="173037" cy="184150"/>
          </a:xfrm>
          <a:custGeom>
            <a:avLst/>
            <a:gdLst>
              <a:gd name="T0" fmla="*/ 0 w 1464"/>
              <a:gd name="T1" fmla="*/ 1460 h 1560"/>
              <a:gd name="T2" fmla="*/ 0 w 1464"/>
              <a:gd name="T3" fmla="*/ 860 h 1560"/>
              <a:gd name="T4" fmla="*/ 200 w 1464"/>
              <a:gd name="T5" fmla="*/ 860 h 1560"/>
              <a:gd name="T6" fmla="*/ 200 w 1464"/>
              <a:gd name="T7" fmla="*/ 1460 h 1560"/>
              <a:gd name="T8" fmla="*/ 0 w 1464"/>
              <a:gd name="T9" fmla="*/ 1460 h 1560"/>
              <a:gd name="T10" fmla="*/ 0 w 1464"/>
              <a:gd name="T11" fmla="*/ 660 h 1560"/>
              <a:gd name="T12" fmla="*/ 0 w 1464"/>
              <a:gd name="T13" fmla="*/ 100 h 1560"/>
              <a:gd name="T14" fmla="*/ 100 w 1464"/>
              <a:gd name="T15" fmla="*/ 0 h 1560"/>
              <a:gd name="T16" fmla="*/ 140 w 1464"/>
              <a:gd name="T17" fmla="*/ 0 h 1560"/>
              <a:gd name="T18" fmla="*/ 140 w 1464"/>
              <a:gd name="T19" fmla="*/ 200 h 1560"/>
              <a:gd name="T20" fmla="*/ 100 w 1464"/>
              <a:gd name="T21" fmla="*/ 200 h 1560"/>
              <a:gd name="T22" fmla="*/ 200 w 1464"/>
              <a:gd name="T23" fmla="*/ 100 h 1560"/>
              <a:gd name="T24" fmla="*/ 200 w 1464"/>
              <a:gd name="T25" fmla="*/ 660 h 1560"/>
              <a:gd name="T26" fmla="*/ 0 w 1464"/>
              <a:gd name="T27" fmla="*/ 660 h 1560"/>
              <a:gd name="T28" fmla="*/ 340 w 1464"/>
              <a:gd name="T29" fmla="*/ 0 h 1560"/>
              <a:gd name="T30" fmla="*/ 940 w 1464"/>
              <a:gd name="T31" fmla="*/ 0 h 1560"/>
              <a:gd name="T32" fmla="*/ 940 w 1464"/>
              <a:gd name="T33" fmla="*/ 200 h 1560"/>
              <a:gd name="T34" fmla="*/ 340 w 1464"/>
              <a:gd name="T35" fmla="*/ 200 h 1560"/>
              <a:gd name="T36" fmla="*/ 340 w 1464"/>
              <a:gd name="T37" fmla="*/ 0 h 1560"/>
              <a:gd name="T38" fmla="*/ 1140 w 1464"/>
              <a:gd name="T39" fmla="*/ 0 h 1560"/>
              <a:gd name="T40" fmla="*/ 1364 w 1464"/>
              <a:gd name="T41" fmla="*/ 0 h 1560"/>
              <a:gd name="T42" fmla="*/ 1464 w 1464"/>
              <a:gd name="T43" fmla="*/ 100 h 1560"/>
              <a:gd name="T44" fmla="*/ 1464 w 1464"/>
              <a:gd name="T45" fmla="*/ 476 h 1560"/>
              <a:gd name="T46" fmla="*/ 1264 w 1464"/>
              <a:gd name="T47" fmla="*/ 476 h 1560"/>
              <a:gd name="T48" fmla="*/ 1264 w 1464"/>
              <a:gd name="T49" fmla="*/ 100 h 1560"/>
              <a:gd name="T50" fmla="*/ 1364 w 1464"/>
              <a:gd name="T51" fmla="*/ 200 h 1560"/>
              <a:gd name="T52" fmla="*/ 1140 w 1464"/>
              <a:gd name="T53" fmla="*/ 200 h 1560"/>
              <a:gd name="T54" fmla="*/ 1140 w 1464"/>
              <a:gd name="T55" fmla="*/ 0 h 1560"/>
              <a:gd name="T56" fmla="*/ 1464 w 1464"/>
              <a:gd name="T57" fmla="*/ 676 h 1560"/>
              <a:gd name="T58" fmla="*/ 1464 w 1464"/>
              <a:gd name="T59" fmla="*/ 1276 h 1560"/>
              <a:gd name="T60" fmla="*/ 1264 w 1464"/>
              <a:gd name="T61" fmla="*/ 1276 h 1560"/>
              <a:gd name="T62" fmla="*/ 1264 w 1464"/>
              <a:gd name="T63" fmla="*/ 676 h 1560"/>
              <a:gd name="T64" fmla="*/ 1464 w 1464"/>
              <a:gd name="T65" fmla="*/ 676 h 1560"/>
              <a:gd name="T66" fmla="*/ 1348 w 1464"/>
              <a:gd name="T67" fmla="*/ 1560 h 1560"/>
              <a:gd name="T68" fmla="*/ 748 w 1464"/>
              <a:gd name="T69" fmla="*/ 1560 h 1560"/>
              <a:gd name="T70" fmla="*/ 748 w 1464"/>
              <a:gd name="T71" fmla="*/ 1360 h 1560"/>
              <a:gd name="T72" fmla="*/ 1348 w 1464"/>
              <a:gd name="T73" fmla="*/ 1360 h 1560"/>
              <a:gd name="T74" fmla="*/ 1348 w 1464"/>
              <a:gd name="T75" fmla="*/ 1560 h 1560"/>
              <a:gd name="T76" fmla="*/ 548 w 1464"/>
              <a:gd name="T77" fmla="*/ 1560 h 1560"/>
              <a:gd name="T78" fmla="*/ 100 w 1464"/>
              <a:gd name="T79" fmla="*/ 1560 h 1560"/>
              <a:gd name="T80" fmla="*/ 100 w 1464"/>
              <a:gd name="T81" fmla="*/ 1360 h 1560"/>
              <a:gd name="T82" fmla="*/ 548 w 1464"/>
              <a:gd name="T83" fmla="*/ 1360 h 1560"/>
              <a:gd name="T84" fmla="*/ 548 w 1464"/>
              <a:gd name="T85" fmla="*/ 1560 h 1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464" h="1560">
                <a:moveTo>
                  <a:pt x="0" y="1460"/>
                </a:moveTo>
                <a:lnTo>
                  <a:pt x="0" y="860"/>
                </a:lnTo>
                <a:lnTo>
                  <a:pt x="200" y="860"/>
                </a:lnTo>
                <a:lnTo>
                  <a:pt x="200" y="1460"/>
                </a:lnTo>
                <a:lnTo>
                  <a:pt x="0" y="1460"/>
                </a:lnTo>
                <a:close/>
                <a:moveTo>
                  <a:pt x="0" y="660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140" y="0"/>
                </a:lnTo>
                <a:lnTo>
                  <a:pt x="140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660"/>
                </a:lnTo>
                <a:lnTo>
                  <a:pt x="0" y="660"/>
                </a:lnTo>
                <a:close/>
                <a:moveTo>
                  <a:pt x="340" y="0"/>
                </a:moveTo>
                <a:lnTo>
                  <a:pt x="940" y="0"/>
                </a:lnTo>
                <a:lnTo>
                  <a:pt x="940" y="200"/>
                </a:lnTo>
                <a:lnTo>
                  <a:pt x="340" y="200"/>
                </a:lnTo>
                <a:lnTo>
                  <a:pt x="340" y="0"/>
                </a:lnTo>
                <a:close/>
                <a:moveTo>
                  <a:pt x="1140" y="0"/>
                </a:moveTo>
                <a:lnTo>
                  <a:pt x="1364" y="0"/>
                </a:lnTo>
                <a:cubicBezTo>
                  <a:pt x="1420" y="0"/>
                  <a:pt x="1464" y="45"/>
                  <a:pt x="1464" y="100"/>
                </a:cubicBezTo>
                <a:lnTo>
                  <a:pt x="1464" y="476"/>
                </a:lnTo>
                <a:lnTo>
                  <a:pt x="1264" y="476"/>
                </a:lnTo>
                <a:lnTo>
                  <a:pt x="1264" y="100"/>
                </a:lnTo>
                <a:lnTo>
                  <a:pt x="1364" y="200"/>
                </a:lnTo>
                <a:lnTo>
                  <a:pt x="1140" y="200"/>
                </a:lnTo>
                <a:lnTo>
                  <a:pt x="1140" y="0"/>
                </a:lnTo>
                <a:close/>
                <a:moveTo>
                  <a:pt x="1464" y="676"/>
                </a:moveTo>
                <a:lnTo>
                  <a:pt x="1464" y="1276"/>
                </a:lnTo>
                <a:lnTo>
                  <a:pt x="1264" y="1276"/>
                </a:lnTo>
                <a:lnTo>
                  <a:pt x="1264" y="676"/>
                </a:lnTo>
                <a:lnTo>
                  <a:pt x="1464" y="676"/>
                </a:lnTo>
                <a:close/>
                <a:moveTo>
                  <a:pt x="1348" y="1560"/>
                </a:moveTo>
                <a:lnTo>
                  <a:pt x="748" y="1560"/>
                </a:lnTo>
                <a:lnTo>
                  <a:pt x="748" y="1360"/>
                </a:lnTo>
                <a:lnTo>
                  <a:pt x="1348" y="1360"/>
                </a:lnTo>
                <a:lnTo>
                  <a:pt x="1348" y="1560"/>
                </a:lnTo>
                <a:close/>
                <a:moveTo>
                  <a:pt x="548" y="1560"/>
                </a:moveTo>
                <a:lnTo>
                  <a:pt x="100" y="1560"/>
                </a:lnTo>
                <a:lnTo>
                  <a:pt x="100" y="1360"/>
                </a:lnTo>
                <a:lnTo>
                  <a:pt x="548" y="1360"/>
                </a:lnTo>
                <a:lnTo>
                  <a:pt x="548" y="156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6" name="Rectangle 52">
            <a:extLst>
              <a:ext uri="{FF2B5EF4-FFF2-40B4-BE49-F238E27FC236}">
                <a16:creationId xmlns:a16="http://schemas.microsoft.com/office/drawing/2014/main" id="{CB5DFFFC-4DB1-5C90-418C-DC14106D7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879" y="7872253"/>
            <a:ext cx="2714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7" name="Rectangle 53">
            <a:extLst>
              <a:ext uri="{FF2B5EF4-FFF2-40B4-BE49-F238E27FC236}">
                <a16:creationId xmlns:a16="http://schemas.microsoft.com/office/drawing/2014/main" id="{B77FF31C-87A0-6AA7-F718-7BC750185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879" y="8075453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8" name="Rectangle 60">
            <a:extLst>
              <a:ext uri="{FF2B5EF4-FFF2-40B4-BE49-F238E27FC236}">
                <a16:creationId xmlns:a16="http://schemas.microsoft.com/office/drawing/2014/main" id="{936BE5B7-7666-782F-769E-B234DAE58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741" y="7745253"/>
            <a:ext cx="422275" cy="688975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9" name="Rectangle 61">
            <a:extLst>
              <a:ext uri="{FF2B5EF4-FFF2-40B4-BE49-F238E27FC236}">
                <a16:creationId xmlns:a16="http://schemas.microsoft.com/office/drawing/2014/main" id="{8EF7224B-EDFD-E913-6544-7ED752A8F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741" y="7745253"/>
            <a:ext cx="422275" cy="688975"/>
          </a:xfrm>
          <a:prstGeom prst="rect">
            <a:avLst/>
          </a:prstGeom>
          <a:noFill/>
          <a:ln w="23813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0" name="Rectangle 62">
            <a:extLst>
              <a:ext uri="{FF2B5EF4-FFF2-40B4-BE49-F238E27FC236}">
                <a16:creationId xmlns:a16="http://schemas.microsoft.com/office/drawing/2014/main" id="{70336AA3-5AE1-D013-1B42-F79D1DF1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7135" y="6713356"/>
            <a:ext cx="836612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1" name="Rectangle 63">
            <a:extLst>
              <a:ext uri="{FF2B5EF4-FFF2-40B4-BE49-F238E27FC236}">
                <a16:creationId xmlns:a16="http://schemas.microsoft.com/office/drawing/2014/main" id="{713855E5-409D-B086-3704-985B2D036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7135" y="6713356"/>
            <a:ext cx="836612" cy="2921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2" name="Rectangle 64">
            <a:extLst>
              <a:ext uri="{FF2B5EF4-FFF2-40B4-BE49-F238E27FC236}">
                <a16:creationId xmlns:a16="http://schemas.microsoft.com/office/drawing/2014/main" id="{7945CDC0-A215-ACA2-E937-6652D2FAB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3810" y="6771307"/>
            <a:ext cx="5572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3" name="Rectangle 65">
            <a:extLst>
              <a:ext uri="{FF2B5EF4-FFF2-40B4-BE49-F238E27FC236}">
                <a16:creationId xmlns:a16="http://schemas.microsoft.com/office/drawing/2014/main" id="{C6161747-5874-09C2-2A54-1EE0474C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660" y="6688757"/>
            <a:ext cx="2667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4" name="Rectangle 90">
            <a:extLst>
              <a:ext uri="{FF2B5EF4-FFF2-40B4-BE49-F238E27FC236}">
                <a16:creationId xmlns:a16="http://schemas.microsoft.com/office/drawing/2014/main" id="{87AE9E7F-FEC6-180A-E442-BC5713163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638" y="7889715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5" name="Rectangle 91">
            <a:extLst>
              <a:ext uri="{FF2B5EF4-FFF2-40B4-BE49-F238E27FC236}">
                <a16:creationId xmlns:a16="http://schemas.microsoft.com/office/drawing/2014/main" id="{27CAA5F9-55BD-A64E-DB38-899DE5E4A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638" y="8091328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6" name="Rectangle 104">
            <a:extLst>
              <a:ext uri="{FF2B5EF4-FFF2-40B4-BE49-F238E27FC236}">
                <a16:creationId xmlns:a16="http://schemas.microsoft.com/office/drawing/2014/main" id="{D54838FF-6B91-9BD9-3CC8-B2F6E32A9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9179" y="7095966"/>
            <a:ext cx="411162" cy="1460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7" name="Freeform 105">
            <a:extLst>
              <a:ext uri="{FF2B5EF4-FFF2-40B4-BE49-F238E27FC236}">
                <a16:creationId xmlns:a16="http://schemas.microsoft.com/office/drawing/2014/main" id="{06E384DB-0F58-62E3-1C99-F326D95B1895}"/>
              </a:ext>
            </a:extLst>
          </p:cNvPr>
          <p:cNvSpPr>
            <a:spLocks noEditPoints="1"/>
          </p:cNvSpPr>
          <p:nvPr/>
        </p:nvSpPr>
        <p:spPr bwMode="auto">
          <a:xfrm>
            <a:off x="8288066" y="7083266"/>
            <a:ext cx="434975" cy="169863"/>
          </a:xfrm>
          <a:custGeom>
            <a:avLst/>
            <a:gdLst>
              <a:gd name="T0" fmla="*/ 0 w 3672"/>
              <a:gd name="T1" fmla="*/ 732 h 1432"/>
              <a:gd name="T2" fmla="*/ 200 w 3672"/>
              <a:gd name="T3" fmla="*/ 1332 h 1432"/>
              <a:gd name="T4" fmla="*/ 0 w 3672"/>
              <a:gd name="T5" fmla="*/ 532 h 1432"/>
              <a:gd name="T6" fmla="*/ 100 w 3672"/>
              <a:gd name="T7" fmla="*/ 0 h 1432"/>
              <a:gd name="T8" fmla="*/ 268 w 3672"/>
              <a:gd name="T9" fmla="*/ 200 h 1432"/>
              <a:gd name="T10" fmla="*/ 200 w 3672"/>
              <a:gd name="T11" fmla="*/ 100 h 1432"/>
              <a:gd name="T12" fmla="*/ 0 w 3672"/>
              <a:gd name="T13" fmla="*/ 532 h 1432"/>
              <a:gd name="T14" fmla="*/ 1068 w 3672"/>
              <a:gd name="T15" fmla="*/ 0 h 1432"/>
              <a:gd name="T16" fmla="*/ 468 w 3672"/>
              <a:gd name="T17" fmla="*/ 200 h 1432"/>
              <a:gd name="T18" fmla="*/ 1268 w 3672"/>
              <a:gd name="T19" fmla="*/ 0 h 1432"/>
              <a:gd name="T20" fmla="*/ 1868 w 3672"/>
              <a:gd name="T21" fmla="*/ 200 h 1432"/>
              <a:gd name="T22" fmla="*/ 1268 w 3672"/>
              <a:gd name="T23" fmla="*/ 0 h 1432"/>
              <a:gd name="T24" fmla="*/ 2668 w 3672"/>
              <a:gd name="T25" fmla="*/ 0 h 1432"/>
              <a:gd name="T26" fmla="*/ 2068 w 3672"/>
              <a:gd name="T27" fmla="*/ 200 h 1432"/>
              <a:gd name="T28" fmla="*/ 2868 w 3672"/>
              <a:gd name="T29" fmla="*/ 0 h 1432"/>
              <a:gd name="T30" fmla="*/ 3468 w 3672"/>
              <a:gd name="T31" fmla="*/ 200 h 1432"/>
              <a:gd name="T32" fmla="*/ 2868 w 3672"/>
              <a:gd name="T33" fmla="*/ 0 h 1432"/>
              <a:gd name="T34" fmla="*/ 3672 w 3672"/>
              <a:gd name="T35" fmla="*/ 796 h 1432"/>
              <a:gd name="T36" fmla="*/ 3472 w 3672"/>
              <a:gd name="T37" fmla="*/ 196 h 1432"/>
              <a:gd name="T38" fmla="*/ 3672 w 3672"/>
              <a:gd name="T39" fmla="*/ 996 h 1432"/>
              <a:gd name="T40" fmla="*/ 3572 w 3672"/>
              <a:gd name="T41" fmla="*/ 1432 h 1432"/>
              <a:gd name="T42" fmla="*/ 3308 w 3672"/>
              <a:gd name="T43" fmla="*/ 1232 h 1432"/>
              <a:gd name="T44" fmla="*/ 3472 w 3672"/>
              <a:gd name="T45" fmla="*/ 1332 h 1432"/>
              <a:gd name="T46" fmla="*/ 3672 w 3672"/>
              <a:gd name="T47" fmla="*/ 996 h 1432"/>
              <a:gd name="T48" fmla="*/ 2508 w 3672"/>
              <a:gd name="T49" fmla="*/ 1432 h 1432"/>
              <a:gd name="T50" fmla="*/ 3108 w 3672"/>
              <a:gd name="T51" fmla="*/ 1232 h 1432"/>
              <a:gd name="T52" fmla="*/ 2308 w 3672"/>
              <a:gd name="T53" fmla="*/ 1432 h 1432"/>
              <a:gd name="T54" fmla="*/ 1708 w 3672"/>
              <a:gd name="T55" fmla="*/ 1232 h 1432"/>
              <a:gd name="T56" fmla="*/ 2308 w 3672"/>
              <a:gd name="T57" fmla="*/ 1432 h 1432"/>
              <a:gd name="T58" fmla="*/ 908 w 3672"/>
              <a:gd name="T59" fmla="*/ 1432 h 1432"/>
              <a:gd name="T60" fmla="*/ 1508 w 3672"/>
              <a:gd name="T61" fmla="*/ 1232 h 1432"/>
              <a:gd name="T62" fmla="*/ 708 w 3672"/>
              <a:gd name="T63" fmla="*/ 1432 h 1432"/>
              <a:gd name="T64" fmla="*/ 108 w 3672"/>
              <a:gd name="T65" fmla="*/ 1232 h 1432"/>
              <a:gd name="T66" fmla="*/ 708 w 3672"/>
              <a:gd name="T67" fmla="*/ 1432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72" h="1432">
                <a:moveTo>
                  <a:pt x="0" y="1332"/>
                </a:moveTo>
                <a:lnTo>
                  <a:pt x="0" y="732"/>
                </a:lnTo>
                <a:lnTo>
                  <a:pt x="200" y="732"/>
                </a:lnTo>
                <a:lnTo>
                  <a:pt x="200" y="1332"/>
                </a:lnTo>
                <a:lnTo>
                  <a:pt x="0" y="1332"/>
                </a:lnTo>
                <a:close/>
                <a:moveTo>
                  <a:pt x="0" y="53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68" y="0"/>
                </a:lnTo>
                <a:lnTo>
                  <a:pt x="26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32"/>
                </a:lnTo>
                <a:lnTo>
                  <a:pt x="0" y="532"/>
                </a:lnTo>
                <a:close/>
                <a:moveTo>
                  <a:pt x="468" y="0"/>
                </a:moveTo>
                <a:lnTo>
                  <a:pt x="1068" y="0"/>
                </a:lnTo>
                <a:lnTo>
                  <a:pt x="1068" y="200"/>
                </a:lnTo>
                <a:lnTo>
                  <a:pt x="468" y="200"/>
                </a:lnTo>
                <a:lnTo>
                  <a:pt x="468" y="0"/>
                </a:lnTo>
                <a:close/>
                <a:moveTo>
                  <a:pt x="1268" y="0"/>
                </a:moveTo>
                <a:lnTo>
                  <a:pt x="1868" y="0"/>
                </a:lnTo>
                <a:lnTo>
                  <a:pt x="1868" y="200"/>
                </a:lnTo>
                <a:lnTo>
                  <a:pt x="1268" y="200"/>
                </a:lnTo>
                <a:lnTo>
                  <a:pt x="1268" y="0"/>
                </a:lnTo>
                <a:close/>
                <a:moveTo>
                  <a:pt x="2068" y="0"/>
                </a:moveTo>
                <a:lnTo>
                  <a:pt x="2668" y="0"/>
                </a:lnTo>
                <a:lnTo>
                  <a:pt x="2668" y="200"/>
                </a:lnTo>
                <a:lnTo>
                  <a:pt x="2068" y="200"/>
                </a:lnTo>
                <a:lnTo>
                  <a:pt x="2068" y="0"/>
                </a:lnTo>
                <a:close/>
                <a:moveTo>
                  <a:pt x="2868" y="0"/>
                </a:moveTo>
                <a:lnTo>
                  <a:pt x="3468" y="0"/>
                </a:lnTo>
                <a:lnTo>
                  <a:pt x="3468" y="200"/>
                </a:lnTo>
                <a:lnTo>
                  <a:pt x="2868" y="200"/>
                </a:lnTo>
                <a:lnTo>
                  <a:pt x="2868" y="0"/>
                </a:lnTo>
                <a:close/>
                <a:moveTo>
                  <a:pt x="3672" y="196"/>
                </a:moveTo>
                <a:lnTo>
                  <a:pt x="3672" y="796"/>
                </a:lnTo>
                <a:lnTo>
                  <a:pt x="3472" y="796"/>
                </a:lnTo>
                <a:lnTo>
                  <a:pt x="3472" y="196"/>
                </a:lnTo>
                <a:lnTo>
                  <a:pt x="3672" y="196"/>
                </a:lnTo>
                <a:close/>
                <a:moveTo>
                  <a:pt x="3672" y="996"/>
                </a:moveTo>
                <a:lnTo>
                  <a:pt x="3672" y="1332"/>
                </a:lnTo>
                <a:cubicBezTo>
                  <a:pt x="3672" y="1388"/>
                  <a:pt x="3628" y="1432"/>
                  <a:pt x="3572" y="1432"/>
                </a:cubicBezTo>
                <a:lnTo>
                  <a:pt x="3308" y="1432"/>
                </a:lnTo>
                <a:lnTo>
                  <a:pt x="3308" y="1232"/>
                </a:lnTo>
                <a:lnTo>
                  <a:pt x="3572" y="1232"/>
                </a:lnTo>
                <a:lnTo>
                  <a:pt x="3472" y="1332"/>
                </a:lnTo>
                <a:lnTo>
                  <a:pt x="3472" y="996"/>
                </a:lnTo>
                <a:lnTo>
                  <a:pt x="3672" y="996"/>
                </a:lnTo>
                <a:close/>
                <a:moveTo>
                  <a:pt x="3108" y="1432"/>
                </a:moveTo>
                <a:lnTo>
                  <a:pt x="2508" y="1432"/>
                </a:lnTo>
                <a:lnTo>
                  <a:pt x="2508" y="1232"/>
                </a:lnTo>
                <a:lnTo>
                  <a:pt x="3108" y="1232"/>
                </a:lnTo>
                <a:lnTo>
                  <a:pt x="3108" y="1432"/>
                </a:lnTo>
                <a:close/>
                <a:moveTo>
                  <a:pt x="2308" y="1432"/>
                </a:moveTo>
                <a:lnTo>
                  <a:pt x="1708" y="1432"/>
                </a:lnTo>
                <a:lnTo>
                  <a:pt x="1708" y="1232"/>
                </a:lnTo>
                <a:lnTo>
                  <a:pt x="2308" y="1232"/>
                </a:lnTo>
                <a:lnTo>
                  <a:pt x="2308" y="1432"/>
                </a:lnTo>
                <a:close/>
                <a:moveTo>
                  <a:pt x="1508" y="1432"/>
                </a:moveTo>
                <a:lnTo>
                  <a:pt x="908" y="1432"/>
                </a:lnTo>
                <a:lnTo>
                  <a:pt x="908" y="1232"/>
                </a:lnTo>
                <a:lnTo>
                  <a:pt x="1508" y="1232"/>
                </a:lnTo>
                <a:lnTo>
                  <a:pt x="1508" y="1432"/>
                </a:lnTo>
                <a:close/>
                <a:moveTo>
                  <a:pt x="708" y="1432"/>
                </a:moveTo>
                <a:lnTo>
                  <a:pt x="108" y="1432"/>
                </a:lnTo>
                <a:lnTo>
                  <a:pt x="108" y="1232"/>
                </a:lnTo>
                <a:lnTo>
                  <a:pt x="708" y="1232"/>
                </a:lnTo>
                <a:lnTo>
                  <a:pt x="708" y="143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8" name="Rectangle 106">
            <a:extLst>
              <a:ext uri="{FF2B5EF4-FFF2-40B4-BE49-F238E27FC236}">
                <a16:creationId xmlns:a16="http://schemas.microsoft.com/office/drawing/2014/main" id="{DF7935A6-6EEC-07D6-B197-FC3191F0F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2729" y="7095966"/>
            <a:ext cx="411162" cy="1460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9" name="Freeform 107">
            <a:extLst>
              <a:ext uri="{FF2B5EF4-FFF2-40B4-BE49-F238E27FC236}">
                <a16:creationId xmlns:a16="http://schemas.microsoft.com/office/drawing/2014/main" id="{B62A653E-6156-C90B-CA2A-3C983A5A8CC9}"/>
              </a:ext>
            </a:extLst>
          </p:cNvPr>
          <p:cNvSpPr>
            <a:spLocks noEditPoints="1"/>
          </p:cNvSpPr>
          <p:nvPr/>
        </p:nvSpPr>
        <p:spPr bwMode="auto">
          <a:xfrm>
            <a:off x="8750029" y="7083266"/>
            <a:ext cx="434975" cy="169863"/>
          </a:xfrm>
          <a:custGeom>
            <a:avLst/>
            <a:gdLst>
              <a:gd name="T0" fmla="*/ 0 w 3672"/>
              <a:gd name="T1" fmla="*/ 732 h 1432"/>
              <a:gd name="T2" fmla="*/ 200 w 3672"/>
              <a:gd name="T3" fmla="*/ 1332 h 1432"/>
              <a:gd name="T4" fmla="*/ 0 w 3672"/>
              <a:gd name="T5" fmla="*/ 532 h 1432"/>
              <a:gd name="T6" fmla="*/ 100 w 3672"/>
              <a:gd name="T7" fmla="*/ 0 h 1432"/>
              <a:gd name="T8" fmla="*/ 268 w 3672"/>
              <a:gd name="T9" fmla="*/ 200 h 1432"/>
              <a:gd name="T10" fmla="*/ 200 w 3672"/>
              <a:gd name="T11" fmla="*/ 100 h 1432"/>
              <a:gd name="T12" fmla="*/ 0 w 3672"/>
              <a:gd name="T13" fmla="*/ 532 h 1432"/>
              <a:gd name="T14" fmla="*/ 1068 w 3672"/>
              <a:gd name="T15" fmla="*/ 0 h 1432"/>
              <a:gd name="T16" fmla="*/ 468 w 3672"/>
              <a:gd name="T17" fmla="*/ 200 h 1432"/>
              <a:gd name="T18" fmla="*/ 1268 w 3672"/>
              <a:gd name="T19" fmla="*/ 0 h 1432"/>
              <a:gd name="T20" fmla="*/ 1868 w 3672"/>
              <a:gd name="T21" fmla="*/ 200 h 1432"/>
              <a:gd name="T22" fmla="*/ 1268 w 3672"/>
              <a:gd name="T23" fmla="*/ 0 h 1432"/>
              <a:gd name="T24" fmla="*/ 2668 w 3672"/>
              <a:gd name="T25" fmla="*/ 0 h 1432"/>
              <a:gd name="T26" fmla="*/ 2068 w 3672"/>
              <a:gd name="T27" fmla="*/ 200 h 1432"/>
              <a:gd name="T28" fmla="*/ 2868 w 3672"/>
              <a:gd name="T29" fmla="*/ 0 h 1432"/>
              <a:gd name="T30" fmla="*/ 3468 w 3672"/>
              <a:gd name="T31" fmla="*/ 200 h 1432"/>
              <a:gd name="T32" fmla="*/ 2868 w 3672"/>
              <a:gd name="T33" fmla="*/ 0 h 1432"/>
              <a:gd name="T34" fmla="*/ 3672 w 3672"/>
              <a:gd name="T35" fmla="*/ 796 h 1432"/>
              <a:gd name="T36" fmla="*/ 3472 w 3672"/>
              <a:gd name="T37" fmla="*/ 196 h 1432"/>
              <a:gd name="T38" fmla="*/ 3672 w 3672"/>
              <a:gd name="T39" fmla="*/ 996 h 1432"/>
              <a:gd name="T40" fmla="*/ 3572 w 3672"/>
              <a:gd name="T41" fmla="*/ 1432 h 1432"/>
              <a:gd name="T42" fmla="*/ 3308 w 3672"/>
              <a:gd name="T43" fmla="*/ 1232 h 1432"/>
              <a:gd name="T44" fmla="*/ 3472 w 3672"/>
              <a:gd name="T45" fmla="*/ 1332 h 1432"/>
              <a:gd name="T46" fmla="*/ 3672 w 3672"/>
              <a:gd name="T47" fmla="*/ 996 h 1432"/>
              <a:gd name="T48" fmla="*/ 2508 w 3672"/>
              <a:gd name="T49" fmla="*/ 1432 h 1432"/>
              <a:gd name="T50" fmla="*/ 3108 w 3672"/>
              <a:gd name="T51" fmla="*/ 1232 h 1432"/>
              <a:gd name="T52" fmla="*/ 2308 w 3672"/>
              <a:gd name="T53" fmla="*/ 1432 h 1432"/>
              <a:gd name="T54" fmla="*/ 1708 w 3672"/>
              <a:gd name="T55" fmla="*/ 1232 h 1432"/>
              <a:gd name="T56" fmla="*/ 2308 w 3672"/>
              <a:gd name="T57" fmla="*/ 1432 h 1432"/>
              <a:gd name="T58" fmla="*/ 908 w 3672"/>
              <a:gd name="T59" fmla="*/ 1432 h 1432"/>
              <a:gd name="T60" fmla="*/ 1508 w 3672"/>
              <a:gd name="T61" fmla="*/ 1232 h 1432"/>
              <a:gd name="T62" fmla="*/ 708 w 3672"/>
              <a:gd name="T63" fmla="*/ 1432 h 1432"/>
              <a:gd name="T64" fmla="*/ 108 w 3672"/>
              <a:gd name="T65" fmla="*/ 1232 h 1432"/>
              <a:gd name="T66" fmla="*/ 708 w 3672"/>
              <a:gd name="T67" fmla="*/ 1432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72" h="1432">
                <a:moveTo>
                  <a:pt x="0" y="1332"/>
                </a:moveTo>
                <a:lnTo>
                  <a:pt x="0" y="732"/>
                </a:lnTo>
                <a:lnTo>
                  <a:pt x="200" y="732"/>
                </a:lnTo>
                <a:lnTo>
                  <a:pt x="200" y="1332"/>
                </a:lnTo>
                <a:lnTo>
                  <a:pt x="0" y="1332"/>
                </a:lnTo>
                <a:close/>
                <a:moveTo>
                  <a:pt x="0" y="53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68" y="0"/>
                </a:lnTo>
                <a:lnTo>
                  <a:pt x="26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32"/>
                </a:lnTo>
                <a:lnTo>
                  <a:pt x="0" y="532"/>
                </a:lnTo>
                <a:close/>
                <a:moveTo>
                  <a:pt x="468" y="0"/>
                </a:moveTo>
                <a:lnTo>
                  <a:pt x="1068" y="0"/>
                </a:lnTo>
                <a:lnTo>
                  <a:pt x="1068" y="200"/>
                </a:lnTo>
                <a:lnTo>
                  <a:pt x="468" y="200"/>
                </a:lnTo>
                <a:lnTo>
                  <a:pt x="468" y="0"/>
                </a:lnTo>
                <a:close/>
                <a:moveTo>
                  <a:pt x="1268" y="0"/>
                </a:moveTo>
                <a:lnTo>
                  <a:pt x="1868" y="0"/>
                </a:lnTo>
                <a:lnTo>
                  <a:pt x="1868" y="200"/>
                </a:lnTo>
                <a:lnTo>
                  <a:pt x="1268" y="200"/>
                </a:lnTo>
                <a:lnTo>
                  <a:pt x="1268" y="0"/>
                </a:lnTo>
                <a:close/>
                <a:moveTo>
                  <a:pt x="2068" y="0"/>
                </a:moveTo>
                <a:lnTo>
                  <a:pt x="2668" y="0"/>
                </a:lnTo>
                <a:lnTo>
                  <a:pt x="2668" y="200"/>
                </a:lnTo>
                <a:lnTo>
                  <a:pt x="2068" y="200"/>
                </a:lnTo>
                <a:lnTo>
                  <a:pt x="2068" y="0"/>
                </a:lnTo>
                <a:close/>
                <a:moveTo>
                  <a:pt x="2868" y="0"/>
                </a:moveTo>
                <a:lnTo>
                  <a:pt x="3468" y="0"/>
                </a:lnTo>
                <a:lnTo>
                  <a:pt x="3468" y="200"/>
                </a:lnTo>
                <a:lnTo>
                  <a:pt x="2868" y="200"/>
                </a:lnTo>
                <a:lnTo>
                  <a:pt x="2868" y="0"/>
                </a:lnTo>
                <a:close/>
                <a:moveTo>
                  <a:pt x="3672" y="196"/>
                </a:moveTo>
                <a:lnTo>
                  <a:pt x="3672" y="796"/>
                </a:lnTo>
                <a:lnTo>
                  <a:pt x="3472" y="796"/>
                </a:lnTo>
                <a:lnTo>
                  <a:pt x="3472" y="196"/>
                </a:lnTo>
                <a:lnTo>
                  <a:pt x="3672" y="196"/>
                </a:lnTo>
                <a:close/>
                <a:moveTo>
                  <a:pt x="3672" y="996"/>
                </a:moveTo>
                <a:lnTo>
                  <a:pt x="3672" y="1332"/>
                </a:lnTo>
                <a:cubicBezTo>
                  <a:pt x="3672" y="1388"/>
                  <a:pt x="3628" y="1432"/>
                  <a:pt x="3572" y="1432"/>
                </a:cubicBezTo>
                <a:lnTo>
                  <a:pt x="3308" y="1432"/>
                </a:lnTo>
                <a:lnTo>
                  <a:pt x="3308" y="1232"/>
                </a:lnTo>
                <a:lnTo>
                  <a:pt x="3572" y="1232"/>
                </a:lnTo>
                <a:lnTo>
                  <a:pt x="3472" y="1332"/>
                </a:lnTo>
                <a:lnTo>
                  <a:pt x="3472" y="996"/>
                </a:lnTo>
                <a:lnTo>
                  <a:pt x="3672" y="996"/>
                </a:lnTo>
                <a:close/>
                <a:moveTo>
                  <a:pt x="3108" y="1432"/>
                </a:moveTo>
                <a:lnTo>
                  <a:pt x="2508" y="1432"/>
                </a:lnTo>
                <a:lnTo>
                  <a:pt x="2508" y="1232"/>
                </a:lnTo>
                <a:lnTo>
                  <a:pt x="3108" y="1232"/>
                </a:lnTo>
                <a:lnTo>
                  <a:pt x="3108" y="1432"/>
                </a:lnTo>
                <a:close/>
                <a:moveTo>
                  <a:pt x="2308" y="1432"/>
                </a:moveTo>
                <a:lnTo>
                  <a:pt x="1708" y="1432"/>
                </a:lnTo>
                <a:lnTo>
                  <a:pt x="1708" y="1232"/>
                </a:lnTo>
                <a:lnTo>
                  <a:pt x="2308" y="1232"/>
                </a:lnTo>
                <a:lnTo>
                  <a:pt x="2308" y="1432"/>
                </a:lnTo>
                <a:close/>
                <a:moveTo>
                  <a:pt x="1508" y="1432"/>
                </a:moveTo>
                <a:lnTo>
                  <a:pt x="908" y="1432"/>
                </a:lnTo>
                <a:lnTo>
                  <a:pt x="908" y="1232"/>
                </a:lnTo>
                <a:lnTo>
                  <a:pt x="1508" y="1232"/>
                </a:lnTo>
                <a:lnTo>
                  <a:pt x="1508" y="1432"/>
                </a:lnTo>
                <a:close/>
                <a:moveTo>
                  <a:pt x="708" y="1432"/>
                </a:moveTo>
                <a:lnTo>
                  <a:pt x="108" y="1432"/>
                </a:lnTo>
                <a:lnTo>
                  <a:pt x="108" y="1232"/>
                </a:lnTo>
                <a:lnTo>
                  <a:pt x="708" y="1232"/>
                </a:lnTo>
                <a:lnTo>
                  <a:pt x="708" y="143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0" name="Rectangle 112">
            <a:extLst>
              <a:ext uri="{FF2B5EF4-FFF2-40B4-BE49-F238E27FC236}">
                <a16:creationId xmlns:a16="http://schemas.microsoft.com/office/drawing/2014/main" id="{3210C21E-A3D8-91DB-FF2D-F482C1A8B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2321" y="6717573"/>
            <a:ext cx="847725" cy="2841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2" name="Rectangle 114">
            <a:extLst>
              <a:ext uri="{FF2B5EF4-FFF2-40B4-BE49-F238E27FC236}">
                <a16:creationId xmlns:a16="http://schemas.microsoft.com/office/drawing/2014/main" id="{BF09A67F-B3D3-AF77-04E4-FC69520A4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096" y="6772349"/>
            <a:ext cx="5572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3" name="Rectangle 115">
            <a:extLst>
              <a:ext uri="{FF2B5EF4-FFF2-40B4-BE49-F238E27FC236}">
                <a16:creationId xmlns:a16="http://schemas.microsoft.com/office/drawing/2014/main" id="{1C2D9229-D6B2-79EC-CF57-779B8035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4946" y="6691386"/>
            <a:ext cx="268287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4" name="Rectangle 140">
            <a:extLst>
              <a:ext uri="{FF2B5EF4-FFF2-40B4-BE49-F238E27FC236}">
                <a16:creationId xmlns:a16="http://schemas.microsoft.com/office/drawing/2014/main" id="{49C80BD9-09DB-2BE1-D214-92752A823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1191" y="7757953"/>
            <a:ext cx="387350" cy="688975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5" name="Rectangle 141">
            <a:extLst>
              <a:ext uri="{FF2B5EF4-FFF2-40B4-BE49-F238E27FC236}">
                <a16:creationId xmlns:a16="http://schemas.microsoft.com/office/drawing/2014/main" id="{EDEE4D73-B529-8734-FC00-FCA9F8CE9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1191" y="7757953"/>
            <a:ext cx="387350" cy="6889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6" name="Rectangle 142">
            <a:extLst>
              <a:ext uri="{FF2B5EF4-FFF2-40B4-BE49-F238E27FC236}">
                <a16:creationId xmlns:a16="http://schemas.microsoft.com/office/drawing/2014/main" id="{557CDB23-BB30-3FD1-A6CF-A69F1A4AD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7054" y="7905591"/>
            <a:ext cx="3619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7" name="Rectangle 143">
            <a:extLst>
              <a:ext uri="{FF2B5EF4-FFF2-40B4-BE49-F238E27FC236}">
                <a16:creationId xmlns:a16="http://schemas.microsoft.com/office/drawing/2014/main" id="{7AB78C92-E6B2-5661-C0F8-1FEC8F214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4366" y="8108791"/>
            <a:ext cx="2714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7" name="Rectangle 16">
            <a:extLst>
              <a:ext uri="{FF2B5EF4-FFF2-40B4-BE49-F238E27FC236}">
                <a16:creationId xmlns:a16="http://schemas.microsoft.com/office/drawing/2014/main" id="{91048450-3A67-29FA-4154-02B91CDAB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974" y="7085765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8" name="Rectangle 17">
            <a:extLst>
              <a:ext uri="{FF2B5EF4-FFF2-40B4-BE49-F238E27FC236}">
                <a16:creationId xmlns:a16="http://schemas.microsoft.com/office/drawing/2014/main" id="{27A9A812-8B84-AB33-A271-5B52B4ED6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974" y="7085765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9" name="テキスト ボックス 1148">
            <a:extLst>
              <a:ext uri="{FF2B5EF4-FFF2-40B4-BE49-F238E27FC236}">
                <a16:creationId xmlns:a16="http://schemas.microsoft.com/office/drawing/2014/main" id="{97996C88-C528-B4A1-18C7-B0F7CDFED9D0}"/>
              </a:ext>
            </a:extLst>
          </p:cNvPr>
          <p:cNvSpPr txBox="1"/>
          <p:nvPr/>
        </p:nvSpPr>
        <p:spPr>
          <a:xfrm>
            <a:off x="1290515" y="8601259"/>
            <a:ext cx="2295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北部運送・近郊売場 解体</a:t>
            </a:r>
          </a:p>
        </p:txBody>
      </p:sp>
      <p:sp>
        <p:nvSpPr>
          <p:cNvPr id="1150" name="Rectangle 12">
            <a:extLst>
              <a:ext uri="{FF2B5EF4-FFF2-40B4-BE49-F238E27FC236}">
                <a16:creationId xmlns:a16="http://schemas.microsoft.com/office/drawing/2014/main" id="{6F948F06-777F-22AB-E5D0-3851B14A1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785" y="7632467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1" name="Rectangle 13">
            <a:extLst>
              <a:ext uri="{FF2B5EF4-FFF2-40B4-BE49-F238E27FC236}">
                <a16:creationId xmlns:a16="http://schemas.microsoft.com/office/drawing/2014/main" id="{FC8CF048-4E1D-113B-CA47-976B59D3B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785" y="7632467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6" name="Rectangle 14">
            <a:extLst>
              <a:ext uri="{FF2B5EF4-FFF2-40B4-BE49-F238E27FC236}">
                <a16:creationId xmlns:a16="http://schemas.microsoft.com/office/drawing/2014/main" id="{EBCFC638-8DDC-65C4-FB06-A695A7677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072" y="7276445"/>
            <a:ext cx="981075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7" name="Rectangle 15">
            <a:extLst>
              <a:ext uri="{FF2B5EF4-FFF2-40B4-BE49-F238E27FC236}">
                <a16:creationId xmlns:a16="http://schemas.microsoft.com/office/drawing/2014/main" id="{1E8143C4-044C-0448-B3F2-1D941D4C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072" y="7276445"/>
            <a:ext cx="981075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8" name="Rectangle 16">
            <a:extLst>
              <a:ext uri="{FF2B5EF4-FFF2-40B4-BE49-F238E27FC236}">
                <a16:creationId xmlns:a16="http://schemas.microsoft.com/office/drawing/2014/main" id="{C2ED01C0-4E08-3FD6-7A14-ECFE6A1A2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0349" y="7085765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0" name="Rectangle 17">
            <a:extLst>
              <a:ext uri="{FF2B5EF4-FFF2-40B4-BE49-F238E27FC236}">
                <a16:creationId xmlns:a16="http://schemas.microsoft.com/office/drawing/2014/main" id="{5AD691B2-9C9E-538E-79B5-4022EA498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0349" y="7085765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1" name="Rectangle 20">
            <a:extLst>
              <a:ext uri="{FF2B5EF4-FFF2-40B4-BE49-F238E27FC236}">
                <a16:creationId xmlns:a16="http://schemas.microsoft.com/office/drawing/2014/main" id="{A38F2B7F-E92C-8256-6821-0788C4EA1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058" y="8090302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2" name="Rectangle 21">
            <a:extLst>
              <a:ext uri="{FF2B5EF4-FFF2-40B4-BE49-F238E27FC236}">
                <a16:creationId xmlns:a16="http://schemas.microsoft.com/office/drawing/2014/main" id="{3BE49C0F-1939-4A31-A267-0CA652C43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058" y="8090302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3" name="Rectangle 22">
            <a:extLst>
              <a:ext uri="{FF2B5EF4-FFF2-40B4-BE49-F238E27FC236}">
                <a16:creationId xmlns:a16="http://schemas.microsoft.com/office/drawing/2014/main" id="{E1FFEA82-9FA7-947D-6BFB-8A79C6FAD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421" y="8127841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4" name="Rectangle 23">
            <a:extLst>
              <a:ext uri="{FF2B5EF4-FFF2-40B4-BE49-F238E27FC236}">
                <a16:creationId xmlns:a16="http://schemas.microsoft.com/office/drawing/2014/main" id="{7E821013-ACD5-984C-443B-56490F7F5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421" y="8127841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5" name="Rectangle 24">
            <a:extLst>
              <a:ext uri="{FF2B5EF4-FFF2-40B4-BE49-F238E27FC236}">
                <a16:creationId xmlns:a16="http://schemas.microsoft.com/office/drawing/2014/main" id="{832B55A3-354D-95FD-F5C9-F162F945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708" y="8261752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6" name="Rectangle 25">
            <a:extLst>
              <a:ext uri="{FF2B5EF4-FFF2-40B4-BE49-F238E27FC236}">
                <a16:creationId xmlns:a16="http://schemas.microsoft.com/office/drawing/2014/main" id="{A3E033A9-0D47-33D2-5BF6-B535B4B4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708" y="8261752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7" name="Rectangle 26">
            <a:extLst>
              <a:ext uri="{FF2B5EF4-FFF2-40B4-BE49-F238E27FC236}">
                <a16:creationId xmlns:a16="http://schemas.microsoft.com/office/drawing/2014/main" id="{70DDFDEF-8111-CF6C-867A-200F78604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684" y="8143665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" name="Rectangle 27">
            <a:extLst>
              <a:ext uri="{FF2B5EF4-FFF2-40B4-BE49-F238E27FC236}">
                <a16:creationId xmlns:a16="http://schemas.microsoft.com/office/drawing/2014/main" id="{46ED425A-02AB-1FA8-802C-750693597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684" y="8143665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0" name="Rectangle 28">
            <a:extLst>
              <a:ext uri="{FF2B5EF4-FFF2-40B4-BE49-F238E27FC236}">
                <a16:creationId xmlns:a16="http://schemas.microsoft.com/office/drawing/2014/main" id="{D4A47790-A207-7A67-6F35-B1591A624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184" y="7300895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1" name="Rectangle 29">
            <a:extLst>
              <a:ext uri="{FF2B5EF4-FFF2-40B4-BE49-F238E27FC236}">
                <a16:creationId xmlns:a16="http://schemas.microsoft.com/office/drawing/2014/main" id="{DC82612A-349F-20A8-CABB-BAED83242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184" y="7300895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2" name="Rectangle 30">
            <a:extLst>
              <a:ext uri="{FF2B5EF4-FFF2-40B4-BE49-F238E27FC236}">
                <a16:creationId xmlns:a16="http://schemas.microsoft.com/office/drawing/2014/main" id="{B933A320-6751-DCA7-4ADB-805922204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396" y="7454626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3" name="Rectangle 31">
            <a:extLst>
              <a:ext uri="{FF2B5EF4-FFF2-40B4-BE49-F238E27FC236}">
                <a16:creationId xmlns:a16="http://schemas.microsoft.com/office/drawing/2014/main" id="{4BE76749-4908-4FEE-7CA0-8F6B91DC8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8396" y="7454626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4" name="Rectangle 32">
            <a:extLst>
              <a:ext uri="{FF2B5EF4-FFF2-40B4-BE49-F238E27FC236}">
                <a16:creationId xmlns:a16="http://schemas.microsoft.com/office/drawing/2014/main" id="{7CBC91B7-32EA-F934-1A43-36E2CFF30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1360" y="7194391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5" name="Rectangle 33">
            <a:extLst>
              <a:ext uri="{FF2B5EF4-FFF2-40B4-BE49-F238E27FC236}">
                <a16:creationId xmlns:a16="http://schemas.microsoft.com/office/drawing/2014/main" id="{5F41455E-6054-6486-4ADB-033747CDE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1360" y="7194391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6" name="Rectangle 34">
            <a:extLst>
              <a:ext uri="{FF2B5EF4-FFF2-40B4-BE49-F238E27FC236}">
                <a16:creationId xmlns:a16="http://schemas.microsoft.com/office/drawing/2014/main" id="{78F2B9FB-C09D-235C-1AF6-032344659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997" y="7329328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7" name="Rectangle 35">
            <a:extLst>
              <a:ext uri="{FF2B5EF4-FFF2-40B4-BE49-F238E27FC236}">
                <a16:creationId xmlns:a16="http://schemas.microsoft.com/office/drawing/2014/main" id="{A862DDB0-8498-BA30-C3F0-40839A37A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997" y="7329328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8" name="Rectangle 36">
            <a:extLst>
              <a:ext uri="{FF2B5EF4-FFF2-40B4-BE49-F238E27FC236}">
                <a16:creationId xmlns:a16="http://schemas.microsoft.com/office/drawing/2014/main" id="{84B8B4CB-F908-E1CB-5115-2ED6A8787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60" y="7308238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9" name="Rectangle 37">
            <a:extLst>
              <a:ext uri="{FF2B5EF4-FFF2-40B4-BE49-F238E27FC236}">
                <a16:creationId xmlns:a16="http://schemas.microsoft.com/office/drawing/2014/main" id="{BFBD1F5A-07F4-A573-2289-36BBDA5FB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60" y="7308238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0" name="Rectangle 38">
            <a:extLst>
              <a:ext uri="{FF2B5EF4-FFF2-40B4-BE49-F238E27FC236}">
                <a16:creationId xmlns:a16="http://schemas.microsoft.com/office/drawing/2014/main" id="{133237F5-230E-3E4F-C9DA-28A1E1BB3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5722" y="7469028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1" name="Rectangle 39">
            <a:extLst>
              <a:ext uri="{FF2B5EF4-FFF2-40B4-BE49-F238E27FC236}">
                <a16:creationId xmlns:a16="http://schemas.microsoft.com/office/drawing/2014/main" id="{0679D841-84D1-485E-6F48-931167409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5722" y="7469028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3" name="Rectangle 40">
            <a:extLst>
              <a:ext uri="{FF2B5EF4-FFF2-40B4-BE49-F238E27FC236}">
                <a16:creationId xmlns:a16="http://schemas.microsoft.com/office/drawing/2014/main" id="{988FA69F-B39D-5A71-DA7D-8610C787C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746" y="8148478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5" name="Rectangle 41">
            <a:extLst>
              <a:ext uri="{FF2B5EF4-FFF2-40B4-BE49-F238E27FC236}">
                <a16:creationId xmlns:a16="http://schemas.microsoft.com/office/drawing/2014/main" id="{A29292FB-9F99-6FAA-0478-10967A57B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746" y="8148478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8" name="Rectangle 16">
            <a:extLst>
              <a:ext uri="{FF2B5EF4-FFF2-40B4-BE49-F238E27FC236}">
                <a16:creationId xmlns:a16="http://schemas.microsoft.com/office/drawing/2014/main" id="{1FDF137A-9CEE-1145-B4C2-4E87D140D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0405" y="7085765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49" name="Rectangle 17">
            <a:extLst>
              <a:ext uri="{FF2B5EF4-FFF2-40B4-BE49-F238E27FC236}">
                <a16:creationId xmlns:a16="http://schemas.microsoft.com/office/drawing/2014/main" id="{96CF51F3-F544-F1B9-0CD6-BA2E0DB49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0405" y="7085765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0" name="Rectangle 12">
            <a:extLst>
              <a:ext uri="{FF2B5EF4-FFF2-40B4-BE49-F238E27FC236}">
                <a16:creationId xmlns:a16="http://schemas.microsoft.com/office/drawing/2014/main" id="{C46C3322-0798-4C76-FC91-EA347C4A4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072" y="7632467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1" name="Rectangle 13">
            <a:extLst>
              <a:ext uri="{FF2B5EF4-FFF2-40B4-BE49-F238E27FC236}">
                <a16:creationId xmlns:a16="http://schemas.microsoft.com/office/drawing/2014/main" id="{4699D684-3AE8-7276-4EFC-A2AB2EF9E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072" y="7632467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4" name="Rectangle 14">
            <a:extLst>
              <a:ext uri="{FF2B5EF4-FFF2-40B4-BE49-F238E27FC236}">
                <a16:creationId xmlns:a16="http://schemas.microsoft.com/office/drawing/2014/main" id="{2736A017-5243-AB24-7705-85F2FB6E7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6359" y="7276445"/>
            <a:ext cx="369111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5" name="Rectangle 15">
            <a:extLst>
              <a:ext uri="{FF2B5EF4-FFF2-40B4-BE49-F238E27FC236}">
                <a16:creationId xmlns:a16="http://schemas.microsoft.com/office/drawing/2014/main" id="{C1225A22-37FD-BA4E-A0C1-61F45286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6359" y="7276445"/>
            <a:ext cx="369111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6" name="Rectangle 20">
            <a:extLst>
              <a:ext uri="{FF2B5EF4-FFF2-40B4-BE49-F238E27FC236}">
                <a16:creationId xmlns:a16="http://schemas.microsoft.com/office/drawing/2014/main" id="{DCE386E5-0109-0ABA-AFA6-8D6152377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345" y="8090302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7" name="Rectangle 21">
            <a:extLst>
              <a:ext uri="{FF2B5EF4-FFF2-40B4-BE49-F238E27FC236}">
                <a16:creationId xmlns:a16="http://schemas.microsoft.com/office/drawing/2014/main" id="{F7025C7C-793A-8640-697C-D30024E64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345" y="8090302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8" name="Rectangle 22">
            <a:extLst>
              <a:ext uri="{FF2B5EF4-FFF2-40B4-BE49-F238E27FC236}">
                <a16:creationId xmlns:a16="http://schemas.microsoft.com/office/drawing/2014/main" id="{02C68E9F-45CF-AB67-79B3-CF7FCB691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7708" y="8127841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9" name="Rectangle 23">
            <a:extLst>
              <a:ext uri="{FF2B5EF4-FFF2-40B4-BE49-F238E27FC236}">
                <a16:creationId xmlns:a16="http://schemas.microsoft.com/office/drawing/2014/main" id="{D1F9F665-6085-5930-90F1-7DC3AB520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7708" y="8127841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0" name="Rectangle 24">
            <a:extLst>
              <a:ext uri="{FF2B5EF4-FFF2-40B4-BE49-F238E27FC236}">
                <a16:creationId xmlns:a16="http://schemas.microsoft.com/office/drawing/2014/main" id="{830537FC-39CB-FE09-1144-830E8EBFA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995" y="8261752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1" name="Rectangle 25">
            <a:extLst>
              <a:ext uri="{FF2B5EF4-FFF2-40B4-BE49-F238E27FC236}">
                <a16:creationId xmlns:a16="http://schemas.microsoft.com/office/drawing/2014/main" id="{88E6ACF5-FD40-9F43-7E97-90C6B5448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995" y="8261752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2" name="Rectangle 26">
            <a:extLst>
              <a:ext uri="{FF2B5EF4-FFF2-40B4-BE49-F238E27FC236}">
                <a16:creationId xmlns:a16="http://schemas.microsoft.com/office/drawing/2014/main" id="{AFC9E44C-9FDD-EADC-7258-1285CC8A5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7971" y="8143665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3" name="Rectangle 27">
            <a:extLst>
              <a:ext uri="{FF2B5EF4-FFF2-40B4-BE49-F238E27FC236}">
                <a16:creationId xmlns:a16="http://schemas.microsoft.com/office/drawing/2014/main" id="{8800FD4A-846C-7446-4124-643F56BB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7971" y="8143665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0" name="Rectangle 34">
            <a:extLst>
              <a:ext uri="{FF2B5EF4-FFF2-40B4-BE49-F238E27FC236}">
                <a16:creationId xmlns:a16="http://schemas.microsoft.com/office/drawing/2014/main" id="{12CABB84-20C5-D32A-7BC4-68C40E4B1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7284" y="7329328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1" name="Rectangle 35">
            <a:extLst>
              <a:ext uri="{FF2B5EF4-FFF2-40B4-BE49-F238E27FC236}">
                <a16:creationId xmlns:a16="http://schemas.microsoft.com/office/drawing/2014/main" id="{DEC0EFA7-8C5E-FFA1-84BE-696A21470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7284" y="7329328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2" name="Rectangle 36">
            <a:extLst>
              <a:ext uri="{FF2B5EF4-FFF2-40B4-BE49-F238E27FC236}">
                <a16:creationId xmlns:a16="http://schemas.microsoft.com/office/drawing/2014/main" id="{413D7850-71B2-7551-0B0C-8C0D7CE71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6947" y="7308238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4" name="Rectangle 37">
            <a:extLst>
              <a:ext uri="{FF2B5EF4-FFF2-40B4-BE49-F238E27FC236}">
                <a16:creationId xmlns:a16="http://schemas.microsoft.com/office/drawing/2014/main" id="{D9FCFE6D-424F-C286-B154-2B3774FB7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6947" y="7308238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5" name="Rectangle 38">
            <a:extLst>
              <a:ext uri="{FF2B5EF4-FFF2-40B4-BE49-F238E27FC236}">
                <a16:creationId xmlns:a16="http://schemas.microsoft.com/office/drawing/2014/main" id="{F01354B2-3EF2-8D58-2255-ECD54BC00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009" y="7469028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6" name="Rectangle 39">
            <a:extLst>
              <a:ext uri="{FF2B5EF4-FFF2-40B4-BE49-F238E27FC236}">
                <a16:creationId xmlns:a16="http://schemas.microsoft.com/office/drawing/2014/main" id="{B9D89C7B-5447-9F0D-05B5-3B0C66141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009" y="7469028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7" name="Rectangle 40">
            <a:extLst>
              <a:ext uri="{FF2B5EF4-FFF2-40B4-BE49-F238E27FC236}">
                <a16:creationId xmlns:a16="http://schemas.microsoft.com/office/drawing/2014/main" id="{D5B4FB13-4ADB-C9C8-BCA3-4F39B7857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033" y="8148478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8" name="Rectangle 41">
            <a:extLst>
              <a:ext uri="{FF2B5EF4-FFF2-40B4-BE49-F238E27FC236}">
                <a16:creationId xmlns:a16="http://schemas.microsoft.com/office/drawing/2014/main" id="{0354D2FE-A2D3-F6C9-73CC-D06058E2B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033" y="8148478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79" name="Rectangle 108">
            <a:extLst>
              <a:ext uri="{FF2B5EF4-FFF2-40B4-BE49-F238E27FC236}">
                <a16:creationId xmlns:a16="http://schemas.microsoft.com/office/drawing/2014/main" id="{CCD2F388-DD24-344B-E7DA-71277D1B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4756" y="7283291"/>
            <a:ext cx="570592" cy="35877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0" name="Freeform 109">
            <a:extLst>
              <a:ext uri="{FF2B5EF4-FFF2-40B4-BE49-F238E27FC236}">
                <a16:creationId xmlns:a16="http://schemas.microsoft.com/office/drawing/2014/main" id="{7947F756-866D-457E-B1ED-FC50DDF77DD8}"/>
              </a:ext>
            </a:extLst>
          </p:cNvPr>
          <p:cNvSpPr>
            <a:spLocks noEditPoints="1"/>
          </p:cNvSpPr>
          <p:nvPr/>
        </p:nvSpPr>
        <p:spPr bwMode="auto">
          <a:xfrm>
            <a:off x="8565393" y="7270591"/>
            <a:ext cx="595797" cy="382588"/>
          </a:xfrm>
          <a:custGeom>
            <a:avLst/>
            <a:gdLst>
              <a:gd name="T0" fmla="*/ 0 w 4488"/>
              <a:gd name="T1" fmla="*/ 2524 h 3224"/>
              <a:gd name="T2" fmla="*/ 200 w 4488"/>
              <a:gd name="T3" fmla="*/ 3124 h 3224"/>
              <a:gd name="T4" fmla="*/ 0 w 4488"/>
              <a:gd name="T5" fmla="*/ 2324 h 3224"/>
              <a:gd name="T6" fmla="*/ 200 w 4488"/>
              <a:gd name="T7" fmla="*/ 1724 h 3224"/>
              <a:gd name="T8" fmla="*/ 0 w 4488"/>
              <a:gd name="T9" fmla="*/ 2324 h 3224"/>
              <a:gd name="T10" fmla="*/ 0 w 4488"/>
              <a:gd name="T11" fmla="*/ 924 h 3224"/>
              <a:gd name="T12" fmla="*/ 200 w 4488"/>
              <a:gd name="T13" fmla="*/ 1524 h 3224"/>
              <a:gd name="T14" fmla="*/ 0 w 4488"/>
              <a:gd name="T15" fmla="*/ 724 h 3224"/>
              <a:gd name="T16" fmla="*/ 200 w 4488"/>
              <a:gd name="T17" fmla="*/ 124 h 3224"/>
              <a:gd name="T18" fmla="*/ 0 w 4488"/>
              <a:gd name="T19" fmla="*/ 724 h 3224"/>
              <a:gd name="T20" fmla="*/ 876 w 4488"/>
              <a:gd name="T21" fmla="*/ 0 h 3224"/>
              <a:gd name="T22" fmla="*/ 276 w 4488"/>
              <a:gd name="T23" fmla="*/ 200 h 3224"/>
              <a:gd name="T24" fmla="*/ 1076 w 4488"/>
              <a:gd name="T25" fmla="*/ 0 h 3224"/>
              <a:gd name="T26" fmla="*/ 1676 w 4488"/>
              <a:gd name="T27" fmla="*/ 200 h 3224"/>
              <a:gd name="T28" fmla="*/ 1076 w 4488"/>
              <a:gd name="T29" fmla="*/ 0 h 3224"/>
              <a:gd name="T30" fmla="*/ 2476 w 4488"/>
              <a:gd name="T31" fmla="*/ 0 h 3224"/>
              <a:gd name="T32" fmla="*/ 1876 w 4488"/>
              <a:gd name="T33" fmla="*/ 200 h 3224"/>
              <a:gd name="T34" fmla="*/ 2676 w 4488"/>
              <a:gd name="T35" fmla="*/ 0 h 3224"/>
              <a:gd name="T36" fmla="*/ 3276 w 4488"/>
              <a:gd name="T37" fmla="*/ 200 h 3224"/>
              <a:gd name="T38" fmla="*/ 2676 w 4488"/>
              <a:gd name="T39" fmla="*/ 0 h 3224"/>
              <a:gd name="T40" fmla="*/ 4076 w 4488"/>
              <a:gd name="T41" fmla="*/ 0 h 3224"/>
              <a:gd name="T42" fmla="*/ 3476 w 4488"/>
              <a:gd name="T43" fmla="*/ 200 h 3224"/>
              <a:gd name="T44" fmla="*/ 4276 w 4488"/>
              <a:gd name="T45" fmla="*/ 0 h 3224"/>
              <a:gd name="T46" fmla="*/ 4488 w 4488"/>
              <a:gd name="T47" fmla="*/ 100 h 3224"/>
              <a:gd name="T48" fmla="*/ 4288 w 4488"/>
              <a:gd name="T49" fmla="*/ 588 h 3224"/>
              <a:gd name="T50" fmla="*/ 4388 w 4488"/>
              <a:gd name="T51" fmla="*/ 200 h 3224"/>
              <a:gd name="T52" fmla="*/ 4276 w 4488"/>
              <a:gd name="T53" fmla="*/ 0 h 3224"/>
              <a:gd name="T54" fmla="*/ 4488 w 4488"/>
              <a:gd name="T55" fmla="*/ 1388 h 3224"/>
              <a:gd name="T56" fmla="*/ 4288 w 4488"/>
              <a:gd name="T57" fmla="*/ 788 h 3224"/>
              <a:gd name="T58" fmla="*/ 4488 w 4488"/>
              <a:gd name="T59" fmla="*/ 1588 h 3224"/>
              <a:gd name="T60" fmla="*/ 4288 w 4488"/>
              <a:gd name="T61" fmla="*/ 2188 h 3224"/>
              <a:gd name="T62" fmla="*/ 4488 w 4488"/>
              <a:gd name="T63" fmla="*/ 1588 h 3224"/>
              <a:gd name="T64" fmla="*/ 4488 w 4488"/>
              <a:gd name="T65" fmla="*/ 2988 h 3224"/>
              <a:gd name="T66" fmla="*/ 4288 w 4488"/>
              <a:gd name="T67" fmla="*/ 2388 h 3224"/>
              <a:gd name="T68" fmla="*/ 4324 w 4488"/>
              <a:gd name="T69" fmla="*/ 3224 h 3224"/>
              <a:gd name="T70" fmla="*/ 3724 w 4488"/>
              <a:gd name="T71" fmla="*/ 3024 h 3224"/>
              <a:gd name="T72" fmla="*/ 4324 w 4488"/>
              <a:gd name="T73" fmla="*/ 3224 h 3224"/>
              <a:gd name="T74" fmla="*/ 2924 w 4488"/>
              <a:gd name="T75" fmla="*/ 3224 h 3224"/>
              <a:gd name="T76" fmla="*/ 3524 w 4488"/>
              <a:gd name="T77" fmla="*/ 3024 h 3224"/>
              <a:gd name="T78" fmla="*/ 2724 w 4488"/>
              <a:gd name="T79" fmla="*/ 3224 h 3224"/>
              <a:gd name="T80" fmla="*/ 2124 w 4488"/>
              <a:gd name="T81" fmla="*/ 3024 h 3224"/>
              <a:gd name="T82" fmla="*/ 2724 w 4488"/>
              <a:gd name="T83" fmla="*/ 3224 h 3224"/>
              <a:gd name="T84" fmla="*/ 1324 w 4488"/>
              <a:gd name="T85" fmla="*/ 3224 h 3224"/>
              <a:gd name="T86" fmla="*/ 1924 w 4488"/>
              <a:gd name="T87" fmla="*/ 3024 h 3224"/>
              <a:gd name="T88" fmla="*/ 1124 w 4488"/>
              <a:gd name="T89" fmla="*/ 3224 h 3224"/>
              <a:gd name="T90" fmla="*/ 524 w 4488"/>
              <a:gd name="T91" fmla="*/ 3024 h 3224"/>
              <a:gd name="T92" fmla="*/ 1124 w 4488"/>
              <a:gd name="T93" fmla="*/ 3224 h 3224"/>
              <a:gd name="T94" fmla="*/ 100 w 4488"/>
              <a:gd name="T95" fmla="*/ 3224 h 3224"/>
              <a:gd name="T96" fmla="*/ 324 w 4488"/>
              <a:gd name="T97" fmla="*/ 3024 h 3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488" h="3224">
                <a:moveTo>
                  <a:pt x="0" y="3124"/>
                </a:moveTo>
                <a:lnTo>
                  <a:pt x="0" y="2524"/>
                </a:lnTo>
                <a:lnTo>
                  <a:pt x="200" y="2524"/>
                </a:lnTo>
                <a:lnTo>
                  <a:pt x="200" y="3124"/>
                </a:lnTo>
                <a:lnTo>
                  <a:pt x="0" y="3124"/>
                </a:lnTo>
                <a:close/>
                <a:moveTo>
                  <a:pt x="0" y="2324"/>
                </a:moveTo>
                <a:lnTo>
                  <a:pt x="0" y="1724"/>
                </a:lnTo>
                <a:lnTo>
                  <a:pt x="200" y="1724"/>
                </a:lnTo>
                <a:lnTo>
                  <a:pt x="200" y="2324"/>
                </a:lnTo>
                <a:lnTo>
                  <a:pt x="0" y="2324"/>
                </a:lnTo>
                <a:close/>
                <a:moveTo>
                  <a:pt x="0" y="1524"/>
                </a:moveTo>
                <a:lnTo>
                  <a:pt x="0" y="924"/>
                </a:lnTo>
                <a:lnTo>
                  <a:pt x="200" y="924"/>
                </a:lnTo>
                <a:lnTo>
                  <a:pt x="200" y="1524"/>
                </a:lnTo>
                <a:lnTo>
                  <a:pt x="0" y="1524"/>
                </a:lnTo>
                <a:close/>
                <a:moveTo>
                  <a:pt x="0" y="724"/>
                </a:moveTo>
                <a:lnTo>
                  <a:pt x="0" y="124"/>
                </a:lnTo>
                <a:lnTo>
                  <a:pt x="200" y="124"/>
                </a:lnTo>
                <a:lnTo>
                  <a:pt x="200" y="724"/>
                </a:lnTo>
                <a:lnTo>
                  <a:pt x="0" y="724"/>
                </a:lnTo>
                <a:close/>
                <a:moveTo>
                  <a:pt x="276" y="0"/>
                </a:moveTo>
                <a:lnTo>
                  <a:pt x="876" y="0"/>
                </a:lnTo>
                <a:lnTo>
                  <a:pt x="876" y="200"/>
                </a:lnTo>
                <a:lnTo>
                  <a:pt x="276" y="200"/>
                </a:lnTo>
                <a:lnTo>
                  <a:pt x="276" y="0"/>
                </a:lnTo>
                <a:close/>
                <a:moveTo>
                  <a:pt x="1076" y="0"/>
                </a:moveTo>
                <a:lnTo>
                  <a:pt x="1676" y="0"/>
                </a:lnTo>
                <a:lnTo>
                  <a:pt x="1676" y="200"/>
                </a:lnTo>
                <a:lnTo>
                  <a:pt x="1076" y="200"/>
                </a:lnTo>
                <a:lnTo>
                  <a:pt x="1076" y="0"/>
                </a:lnTo>
                <a:close/>
                <a:moveTo>
                  <a:pt x="1876" y="0"/>
                </a:moveTo>
                <a:lnTo>
                  <a:pt x="2476" y="0"/>
                </a:lnTo>
                <a:lnTo>
                  <a:pt x="2476" y="200"/>
                </a:lnTo>
                <a:lnTo>
                  <a:pt x="1876" y="200"/>
                </a:lnTo>
                <a:lnTo>
                  <a:pt x="1876" y="0"/>
                </a:lnTo>
                <a:close/>
                <a:moveTo>
                  <a:pt x="2676" y="0"/>
                </a:moveTo>
                <a:lnTo>
                  <a:pt x="3276" y="0"/>
                </a:lnTo>
                <a:lnTo>
                  <a:pt x="3276" y="200"/>
                </a:lnTo>
                <a:lnTo>
                  <a:pt x="2676" y="200"/>
                </a:lnTo>
                <a:lnTo>
                  <a:pt x="2676" y="0"/>
                </a:lnTo>
                <a:close/>
                <a:moveTo>
                  <a:pt x="3476" y="0"/>
                </a:moveTo>
                <a:lnTo>
                  <a:pt x="4076" y="0"/>
                </a:lnTo>
                <a:lnTo>
                  <a:pt x="4076" y="200"/>
                </a:lnTo>
                <a:lnTo>
                  <a:pt x="3476" y="200"/>
                </a:lnTo>
                <a:lnTo>
                  <a:pt x="3476" y="0"/>
                </a:lnTo>
                <a:close/>
                <a:moveTo>
                  <a:pt x="4276" y="0"/>
                </a:moveTo>
                <a:lnTo>
                  <a:pt x="4388" y="0"/>
                </a:lnTo>
                <a:cubicBezTo>
                  <a:pt x="4444" y="0"/>
                  <a:pt x="4488" y="45"/>
                  <a:pt x="4488" y="100"/>
                </a:cubicBezTo>
                <a:lnTo>
                  <a:pt x="4488" y="588"/>
                </a:lnTo>
                <a:lnTo>
                  <a:pt x="4288" y="588"/>
                </a:lnTo>
                <a:lnTo>
                  <a:pt x="4288" y="100"/>
                </a:lnTo>
                <a:lnTo>
                  <a:pt x="4388" y="200"/>
                </a:lnTo>
                <a:lnTo>
                  <a:pt x="4276" y="200"/>
                </a:lnTo>
                <a:lnTo>
                  <a:pt x="4276" y="0"/>
                </a:lnTo>
                <a:close/>
                <a:moveTo>
                  <a:pt x="4488" y="788"/>
                </a:moveTo>
                <a:lnTo>
                  <a:pt x="4488" y="1388"/>
                </a:lnTo>
                <a:lnTo>
                  <a:pt x="4288" y="1388"/>
                </a:lnTo>
                <a:lnTo>
                  <a:pt x="4288" y="788"/>
                </a:lnTo>
                <a:lnTo>
                  <a:pt x="4488" y="788"/>
                </a:lnTo>
                <a:close/>
                <a:moveTo>
                  <a:pt x="4488" y="1588"/>
                </a:moveTo>
                <a:lnTo>
                  <a:pt x="4488" y="2188"/>
                </a:lnTo>
                <a:lnTo>
                  <a:pt x="4288" y="2188"/>
                </a:lnTo>
                <a:lnTo>
                  <a:pt x="4288" y="1588"/>
                </a:lnTo>
                <a:lnTo>
                  <a:pt x="4488" y="1588"/>
                </a:lnTo>
                <a:close/>
                <a:moveTo>
                  <a:pt x="4488" y="2388"/>
                </a:moveTo>
                <a:lnTo>
                  <a:pt x="4488" y="2988"/>
                </a:lnTo>
                <a:lnTo>
                  <a:pt x="4288" y="2988"/>
                </a:lnTo>
                <a:lnTo>
                  <a:pt x="4288" y="2388"/>
                </a:lnTo>
                <a:lnTo>
                  <a:pt x="4488" y="2388"/>
                </a:lnTo>
                <a:close/>
                <a:moveTo>
                  <a:pt x="4324" y="3224"/>
                </a:moveTo>
                <a:lnTo>
                  <a:pt x="3724" y="3224"/>
                </a:lnTo>
                <a:lnTo>
                  <a:pt x="3724" y="3024"/>
                </a:lnTo>
                <a:lnTo>
                  <a:pt x="4324" y="3024"/>
                </a:lnTo>
                <a:lnTo>
                  <a:pt x="4324" y="3224"/>
                </a:lnTo>
                <a:close/>
                <a:moveTo>
                  <a:pt x="3524" y="3224"/>
                </a:moveTo>
                <a:lnTo>
                  <a:pt x="2924" y="3224"/>
                </a:lnTo>
                <a:lnTo>
                  <a:pt x="2924" y="3024"/>
                </a:lnTo>
                <a:lnTo>
                  <a:pt x="3524" y="3024"/>
                </a:lnTo>
                <a:lnTo>
                  <a:pt x="3524" y="3224"/>
                </a:lnTo>
                <a:close/>
                <a:moveTo>
                  <a:pt x="2724" y="3224"/>
                </a:moveTo>
                <a:lnTo>
                  <a:pt x="2124" y="3224"/>
                </a:lnTo>
                <a:lnTo>
                  <a:pt x="2124" y="3024"/>
                </a:lnTo>
                <a:lnTo>
                  <a:pt x="2724" y="3024"/>
                </a:lnTo>
                <a:lnTo>
                  <a:pt x="2724" y="3224"/>
                </a:lnTo>
                <a:close/>
                <a:moveTo>
                  <a:pt x="1924" y="3224"/>
                </a:moveTo>
                <a:lnTo>
                  <a:pt x="1324" y="3224"/>
                </a:lnTo>
                <a:lnTo>
                  <a:pt x="1324" y="3024"/>
                </a:lnTo>
                <a:lnTo>
                  <a:pt x="1924" y="3024"/>
                </a:lnTo>
                <a:lnTo>
                  <a:pt x="1924" y="3224"/>
                </a:lnTo>
                <a:close/>
                <a:moveTo>
                  <a:pt x="1124" y="3224"/>
                </a:moveTo>
                <a:lnTo>
                  <a:pt x="524" y="3224"/>
                </a:lnTo>
                <a:lnTo>
                  <a:pt x="524" y="3024"/>
                </a:lnTo>
                <a:lnTo>
                  <a:pt x="1124" y="3024"/>
                </a:lnTo>
                <a:lnTo>
                  <a:pt x="1124" y="3224"/>
                </a:lnTo>
                <a:close/>
                <a:moveTo>
                  <a:pt x="324" y="3224"/>
                </a:moveTo>
                <a:lnTo>
                  <a:pt x="100" y="3224"/>
                </a:lnTo>
                <a:lnTo>
                  <a:pt x="100" y="3024"/>
                </a:lnTo>
                <a:lnTo>
                  <a:pt x="324" y="3024"/>
                </a:lnTo>
                <a:lnTo>
                  <a:pt x="324" y="322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1" name="Rectangle 110">
            <a:extLst>
              <a:ext uri="{FF2B5EF4-FFF2-40B4-BE49-F238E27FC236}">
                <a16:creationId xmlns:a16="http://schemas.microsoft.com/office/drawing/2014/main" id="{5F07A7C6-2E76-1420-BBA7-FCA25D4A9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8041" y="7261466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2" name="Rectangle 111">
            <a:extLst>
              <a:ext uri="{FF2B5EF4-FFF2-40B4-BE49-F238E27FC236}">
                <a16:creationId xmlns:a16="http://schemas.microsoft.com/office/drawing/2014/main" id="{D1E81034-6126-E203-07B1-9FEE0AD5B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8041" y="7463079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3" name="Rectangle 12">
            <a:extLst>
              <a:ext uri="{FF2B5EF4-FFF2-40B4-BE49-F238E27FC236}">
                <a16:creationId xmlns:a16="http://schemas.microsoft.com/office/drawing/2014/main" id="{B826E6D2-FD8C-B58A-2951-3CC12253E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4896" y="7645836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4" name="Rectangle 13">
            <a:extLst>
              <a:ext uri="{FF2B5EF4-FFF2-40B4-BE49-F238E27FC236}">
                <a16:creationId xmlns:a16="http://schemas.microsoft.com/office/drawing/2014/main" id="{2A4FEA66-FB42-1803-61BD-2D6B78FBE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4896" y="7645836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7" name="Rectangle 20">
            <a:extLst>
              <a:ext uri="{FF2B5EF4-FFF2-40B4-BE49-F238E27FC236}">
                <a16:creationId xmlns:a16="http://schemas.microsoft.com/office/drawing/2014/main" id="{D1CBBA05-8750-FE38-2D6F-DFF26EA87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5169" y="8103671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8" name="Rectangle 21">
            <a:extLst>
              <a:ext uri="{FF2B5EF4-FFF2-40B4-BE49-F238E27FC236}">
                <a16:creationId xmlns:a16="http://schemas.microsoft.com/office/drawing/2014/main" id="{5FC89988-1023-A428-477C-21F5ACFCB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5169" y="8103671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9" name="Rectangle 22">
            <a:extLst>
              <a:ext uri="{FF2B5EF4-FFF2-40B4-BE49-F238E27FC236}">
                <a16:creationId xmlns:a16="http://schemas.microsoft.com/office/drawing/2014/main" id="{75AAC6A4-2181-699C-81B1-0971E9528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532" y="8141210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0" name="Rectangle 23">
            <a:extLst>
              <a:ext uri="{FF2B5EF4-FFF2-40B4-BE49-F238E27FC236}">
                <a16:creationId xmlns:a16="http://schemas.microsoft.com/office/drawing/2014/main" id="{616416C5-8676-7635-58FD-591A61DB1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532" y="8141210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1" name="Rectangle 24">
            <a:extLst>
              <a:ext uri="{FF2B5EF4-FFF2-40B4-BE49-F238E27FC236}">
                <a16:creationId xmlns:a16="http://schemas.microsoft.com/office/drawing/2014/main" id="{F55CBD13-7BBB-0173-375F-F0D643370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8819" y="8275121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2" name="Rectangle 25">
            <a:extLst>
              <a:ext uri="{FF2B5EF4-FFF2-40B4-BE49-F238E27FC236}">
                <a16:creationId xmlns:a16="http://schemas.microsoft.com/office/drawing/2014/main" id="{4CC660FF-9B3E-40B0-4441-CC2DED386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8819" y="8275121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3" name="Rectangle 26">
            <a:extLst>
              <a:ext uri="{FF2B5EF4-FFF2-40B4-BE49-F238E27FC236}">
                <a16:creationId xmlns:a16="http://schemas.microsoft.com/office/drawing/2014/main" id="{CDD47059-9563-159B-5CC8-B7C6E4BE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1795" y="8157034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4" name="Rectangle 27">
            <a:extLst>
              <a:ext uri="{FF2B5EF4-FFF2-40B4-BE49-F238E27FC236}">
                <a16:creationId xmlns:a16="http://schemas.microsoft.com/office/drawing/2014/main" id="{AA7F7CDF-C547-2433-07A0-16B725A3F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1795" y="8157034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1" name="Rectangle 34">
            <a:extLst>
              <a:ext uri="{FF2B5EF4-FFF2-40B4-BE49-F238E27FC236}">
                <a16:creationId xmlns:a16="http://schemas.microsoft.com/office/drawing/2014/main" id="{2A27E755-EFF1-306A-CE21-BE877F088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1108" y="7342697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2" name="Rectangle 35">
            <a:extLst>
              <a:ext uri="{FF2B5EF4-FFF2-40B4-BE49-F238E27FC236}">
                <a16:creationId xmlns:a16="http://schemas.microsoft.com/office/drawing/2014/main" id="{713A5757-AB72-1766-A0AD-AFC42DCD5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1108" y="7342697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3" name="Rectangle 36">
            <a:extLst>
              <a:ext uri="{FF2B5EF4-FFF2-40B4-BE49-F238E27FC236}">
                <a16:creationId xmlns:a16="http://schemas.microsoft.com/office/drawing/2014/main" id="{0DCD4ACB-D089-7E77-E6CC-C3951C339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0771" y="7321607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4" name="Rectangle 37">
            <a:extLst>
              <a:ext uri="{FF2B5EF4-FFF2-40B4-BE49-F238E27FC236}">
                <a16:creationId xmlns:a16="http://schemas.microsoft.com/office/drawing/2014/main" id="{22B80CD3-D5C0-0DE7-D832-752214FE1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0771" y="7321607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5" name="Rectangle 38">
            <a:extLst>
              <a:ext uri="{FF2B5EF4-FFF2-40B4-BE49-F238E27FC236}">
                <a16:creationId xmlns:a16="http://schemas.microsoft.com/office/drawing/2014/main" id="{CA5EF032-C706-EFC8-0634-ECCA75E84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1833" y="7482397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6" name="Rectangle 39">
            <a:extLst>
              <a:ext uri="{FF2B5EF4-FFF2-40B4-BE49-F238E27FC236}">
                <a16:creationId xmlns:a16="http://schemas.microsoft.com/office/drawing/2014/main" id="{6233F8F9-10DE-480B-DFE5-F8EA9F880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1833" y="7482397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7" name="Rectangle 40">
            <a:extLst>
              <a:ext uri="{FF2B5EF4-FFF2-40B4-BE49-F238E27FC236}">
                <a16:creationId xmlns:a16="http://schemas.microsoft.com/office/drawing/2014/main" id="{AF85CBA9-7694-464B-BE52-4159BE66D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6857" y="8161847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8" name="Rectangle 41">
            <a:extLst>
              <a:ext uri="{FF2B5EF4-FFF2-40B4-BE49-F238E27FC236}">
                <a16:creationId xmlns:a16="http://schemas.microsoft.com/office/drawing/2014/main" id="{C9989DA4-CC24-BD72-D2E4-14F1369FC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6857" y="8161847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B08F5F8D-3F65-574E-86F2-8511F6E6A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0471" y="7300895"/>
            <a:ext cx="257175" cy="69710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4F92936F-4164-5DD3-555D-EBBBBA804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0683" y="7454626"/>
            <a:ext cx="231775" cy="146050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Rectangle 32">
            <a:extLst>
              <a:ext uri="{FF2B5EF4-FFF2-40B4-BE49-F238E27FC236}">
                <a16:creationId xmlns:a16="http://schemas.microsoft.com/office/drawing/2014/main" id="{B5A66169-D027-9EB4-DD21-1BEB1D24C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3647" y="7194391"/>
            <a:ext cx="233362" cy="66675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Rectangle 60">
            <a:extLst>
              <a:ext uri="{FF2B5EF4-FFF2-40B4-BE49-F238E27FC236}">
                <a16:creationId xmlns:a16="http://schemas.microsoft.com/office/drawing/2014/main" id="{DEB40B02-C2AF-3E47-7A19-369354BBD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2128" y="7102621"/>
            <a:ext cx="396875" cy="629828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Rectangle 61">
            <a:extLst>
              <a:ext uri="{FF2B5EF4-FFF2-40B4-BE49-F238E27FC236}">
                <a16:creationId xmlns:a16="http://schemas.microsoft.com/office/drawing/2014/main" id="{68E05333-0BF5-4E59-F255-6A5E65FCF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2128" y="7102621"/>
            <a:ext cx="396875" cy="629828"/>
          </a:xfrm>
          <a:prstGeom prst="rect">
            <a:avLst/>
          </a:prstGeom>
          <a:noFill/>
          <a:ln w="23813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Rectangle 90">
            <a:extLst>
              <a:ext uri="{FF2B5EF4-FFF2-40B4-BE49-F238E27FC236}">
                <a16:creationId xmlns:a16="http://schemas.microsoft.com/office/drawing/2014/main" id="{91C62F6B-7633-1CEC-A7A3-0600B9498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924" y="7214707"/>
            <a:ext cx="48615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1">
            <a:extLst>
              <a:ext uri="{FF2B5EF4-FFF2-40B4-BE49-F238E27FC236}">
                <a16:creationId xmlns:a16="http://schemas.microsoft.com/office/drawing/2014/main" id="{C2E47DF0-BA0A-0E76-B402-09A291D01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925" y="7416320"/>
            <a:ext cx="4596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14">
            <a:extLst>
              <a:ext uri="{FF2B5EF4-FFF2-40B4-BE49-F238E27FC236}">
                <a16:creationId xmlns:a16="http://schemas.microsoft.com/office/drawing/2014/main" id="{17AB375E-9F2E-0E17-E9F9-86228A070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0183" y="7289814"/>
            <a:ext cx="336146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" name="Rectangle 15">
            <a:extLst>
              <a:ext uri="{FF2B5EF4-FFF2-40B4-BE49-F238E27FC236}">
                <a16:creationId xmlns:a16="http://schemas.microsoft.com/office/drawing/2014/main" id="{2BF7347A-0AEC-65F9-2847-25A19EADC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0183" y="7289814"/>
            <a:ext cx="336146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75" name="テキスト ボックス 1674">
            <a:extLst>
              <a:ext uri="{FF2B5EF4-FFF2-40B4-BE49-F238E27FC236}">
                <a16:creationId xmlns:a16="http://schemas.microsoft.com/office/drawing/2014/main" id="{8BE08B0E-5CBD-D8F6-34FE-913C983C0BB0}"/>
              </a:ext>
            </a:extLst>
          </p:cNvPr>
          <p:cNvSpPr txBox="1"/>
          <p:nvPr/>
        </p:nvSpPr>
        <p:spPr>
          <a:xfrm>
            <a:off x="7131108" y="8606234"/>
            <a:ext cx="2746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zh-TW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水産棟東側</a:t>
            </a:r>
            <a:r>
              <a:rPr lang="ja-JP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・東側加工施設</a:t>
            </a:r>
            <a:r>
              <a:rPr lang="zh-TW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 解体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BA821256-0BC6-6AD3-9917-293C7CAA6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6265" y="6959127"/>
            <a:ext cx="1026110" cy="9081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C0504D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Rectangle 44">
            <a:extLst>
              <a:ext uri="{FF2B5EF4-FFF2-40B4-BE49-F238E27FC236}">
                <a16:creationId xmlns:a16="http://schemas.microsoft.com/office/drawing/2014/main" id="{E02A971B-9CFE-FB60-6F9D-B727A94A8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1938" y="6849338"/>
            <a:ext cx="112004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仮設</a:t>
            </a: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1" name="Rectangle 113">
            <a:extLst>
              <a:ext uri="{FF2B5EF4-FFF2-40B4-BE49-F238E27FC236}">
                <a16:creationId xmlns:a16="http://schemas.microsoft.com/office/drawing/2014/main" id="{E751DB0C-7F6B-49DB-BB92-F58345E2C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071" y="6717573"/>
            <a:ext cx="847725" cy="284163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BE708AC9-18FE-3AB1-E367-36942D987357}"/>
              </a:ext>
            </a:extLst>
          </p:cNvPr>
          <p:cNvSpPr/>
          <p:nvPr/>
        </p:nvSpPr>
        <p:spPr>
          <a:xfrm rot="20010156">
            <a:off x="8912747" y="6986426"/>
            <a:ext cx="557212" cy="557212"/>
          </a:xfrm>
          <a:prstGeom prst="arc">
            <a:avLst/>
          </a:prstGeom>
          <a:ln w="444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555676FD-1928-88AD-A75C-591C4727B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4756" y="6642946"/>
            <a:ext cx="13573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仮移転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仮設運営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47" name="図 1346" descr="ダイアグラム, 設計図&#10;&#10;自動的に生成された説明">
            <a:extLst>
              <a:ext uri="{FF2B5EF4-FFF2-40B4-BE49-F238E27FC236}">
                <a16:creationId xmlns:a16="http://schemas.microsoft.com/office/drawing/2014/main" id="{36368FD9-148F-B8BB-EF54-0F128DBB79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151801" y="1167853"/>
            <a:ext cx="2397093" cy="1891040"/>
          </a:xfrm>
          <a:prstGeom prst="rect">
            <a:avLst/>
          </a:prstGeom>
        </p:spPr>
      </p:pic>
      <p:sp>
        <p:nvSpPr>
          <p:cNvPr id="1348" name="Rectangle 108">
            <a:extLst>
              <a:ext uri="{FF2B5EF4-FFF2-40B4-BE49-F238E27FC236}">
                <a16:creationId xmlns:a16="http://schemas.microsoft.com/office/drawing/2014/main" id="{ADB4A895-B86E-922C-4DCB-AC0A8C7EB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3139" y="1733930"/>
            <a:ext cx="646145" cy="335104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349" name="図 1348" descr="ダイアグラム, 設計図&#10;&#10;自動的に生成された説明">
            <a:extLst>
              <a:ext uri="{FF2B5EF4-FFF2-40B4-BE49-F238E27FC236}">
                <a16:creationId xmlns:a16="http://schemas.microsoft.com/office/drawing/2014/main" id="{C03E868C-3F9C-B8CD-2A15-B15A3DD6C3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66914" y="1171741"/>
            <a:ext cx="2397093" cy="1891040"/>
          </a:xfrm>
          <a:prstGeom prst="rect">
            <a:avLst/>
          </a:prstGeom>
        </p:spPr>
      </p:pic>
      <p:pic>
        <p:nvPicPr>
          <p:cNvPr id="1350" name="図 1349" descr="ダイアグラム, 設計図&#10;&#10;自動的に生成された説明">
            <a:extLst>
              <a:ext uri="{FF2B5EF4-FFF2-40B4-BE49-F238E27FC236}">
                <a16:creationId xmlns:a16="http://schemas.microsoft.com/office/drawing/2014/main" id="{904C474F-5070-DD74-8472-05C16076E5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4091101" y="1167853"/>
            <a:ext cx="2397093" cy="1891040"/>
          </a:xfrm>
          <a:prstGeom prst="rect">
            <a:avLst/>
          </a:prstGeom>
        </p:spPr>
      </p:pic>
      <p:pic>
        <p:nvPicPr>
          <p:cNvPr id="1352" name="図 1351" descr="ダイアグラム, 設計図&#10;&#10;自動的に生成された説明">
            <a:extLst>
              <a:ext uri="{FF2B5EF4-FFF2-40B4-BE49-F238E27FC236}">
                <a16:creationId xmlns:a16="http://schemas.microsoft.com/office/drawing/2014/main" id="{AC096C8C-1EA5-730E-3944-BBB5E21A14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124638" y="1188629"/>
            <a:ext cx="2397093" cy="1891040"/>
          </a:xfrm>
          <a:prstGeom prst="rect">
            <a:avLst/>
          </a:prstGeom>
        </p:spPr>
      </p:pic>
      <p:sp>
        <p:nvSpPr>
          <p:cNvPr id="1353" name="テキスト ボックス 1352">
            <a:extLst>
              <a:ext uri="{FF2B5EF4-FFF2-40B4-BE49-F238E27FC236}">
                <a16:creationId xmlns:a16="http://schemas.microsoft.com/office/drawing/2014/main" id="{DCDB282C-5B2B-530A-943C-FD9BB5CCCA17}"/>
              </a:ext>
            </a:extLst>
          </p:cNvPr>
          <p:cNvSpPr txBox="1"/>
          <p:nvPr/>
        </p:nvSpPr>
        <p:spPr>
          <a:xfrm>
            <a:off x="7245279" y="3268763"/>
            <a:ext cx="2388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既存水産→</a:t>
            </a:r>
            <a:r>
              <a:rPr lang="ja-JP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水産１期へ移転</a:t>
            </a:r>
            <a:endParaRPr lang="ja-JP" altLang="ja-JP" sz="14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1354" name="テキスト ボックス 1353">
            <a:extLst>
              <a:ext uri="{FF2B5EF4-FFF2-40B4-BE49-F238E27FC236}">
                <a16:creationId xmlns:a16="http://schemas.microsoft.com/office/drawing/2014/main" id="{121A4F57-543E-F1FC-B0CF-606779B5E361}"/>
              </a:ext>
            </a:extLst>
          </p:cNvPr>
          <p:cNvSpPr txBox="1"/>
          <p:nvPr/>
        </p:nvSpPr>
        <p:spPr>
          <a:xfrm>
            <a:off x="4556692" y="3056872"/>
            <a:ext cx="1592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zh-TW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水産棟１期 建設</a:t>
            </a:r>
          </a:p>
        </p:txBody>
      </p:sp>
      <p:sp>
        <p:nvSpPr>
          <p:cNvPr id="1355" name="テキスト ボックス 1354">
            <a:extLst>
              <a:ext uri="{FF2B5EF4-FFF2-40B4-BE49-F238E27FC236}">
                <a16:creationId xmlns:a16="http://schemas.microsoft.com/office/drawing/2014/main" id="{EE3FFD02-1E31-AAE7-18DC-30D03099946F}"/>
              </a:ext>
            </a:extLst>
          </p:cNvPr>
          <p:cNvSpPr txBox="1"/>
          <p:nvPr/>
        </p:nvSpPr>
        <p:spPr>
          <a:xfrm>
            <a:off x="10651837" y="3060101"/>
            <a:ext cx="1499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zh-TW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青果棟１期 建設</a:t>
            </a:r>
          </a:p>
        </p:txBody>
      </p:sp>
      <p:sp>
        <p:nvSpPr>
          <p:cNvPr id="1356" name="二等辺三角形 1355">
            <a:extLst>
              <a:ext uri="{FF2B5EF4-FFF2-40B4-BE49-F238E27FC236}">
                <a16:creationId xmlns:a16="http://schemas.microsoft.com/office/drawing/2014/main" id="{258F4362-CF6C-E4DF-821B-44CFD0B0BA8E}"/>
              </a:ext>
            </a:extLst>
          </p:cNvPr>
          <p:cNvSpPr/>
          <p:nvPr/>
        </p:nvSpPr>
        <p:spPr>
          <a:xfrm rot="5400000">
            <a:off x="3481303" y="2125899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7" name="二等辺三角形 1356">
            <a:extLst>
              <a:ext uri="{FF2B5EF4-FFF2-40B4-BE49-F238E27FC236}">
                <a16:creationId xmlns:a16="http://schemas.microsoft.com/office/drawing/2014/main" id="{9A8EB5CF-10B4-D4ED-8444-C958E1FC7E8D}"/>
              </a:ext>
            </a:extLst>
          </p:cNvPr>
          <p:cNvSpPr/>
          <p:nvPr/>
        </p:nvSpPr>
        <p:spPr>
          <a:xfrm rot="5400000">
            <a:off x="6481788" y="2125899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8" name="二等辺三角形 1357">
            <a:extLst>
              <a:ext uri="{FF2B5EF4-FFF2-40B4-BE49-F238E27FC236}">
                <a16:creationId xmlns:a16="http://schemas.microsoft.com/office/drawing/2014/main" id="{58739517-F1E7-49A0-E6C3-D63184141CC3}"/>
              </a:ext>
            </a:extLst>
          </p:cNvPr>
          <p:cNvSpPr/>
          <p:nvPr/>
        </p:nvSpPr>
        <p:spPr>
          <a:xfrm rot="5400000">
            <a:off x="9559593" y="2125899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2" name="Rectangle 8">
            <a:extLst>
              <a:ext uri="{FF2B5EF4-FFF2-40B4-BE49-F238E27FC236}">
                <a16:creationId xmlns:a16="http://schemas.microsoft.com/office/drawing/2014/main" id="{D581DD4A-62EF-514B-4CF0-D5B9898A9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189" y="1192233"/>
            <a:ext cx="841375" cy="2841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74" name="Rectangle 9">
            <a:extLst>
              <a:ext uri="{FF2B5EF4-FFF2-40B4-BE49-F238E27FC236}">
                <a16:creationId xmlns:a16="http://schemas.microsoft.com/office/drawing/2014/main" id="{B89AAD0B-0664-3030-5581-719D36CFD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189" y="1192233"/>
            <a:ext cx="841375" cy="284163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76" name="Rectangle 10">
            <a:extLst>
              <a:ext uri="{FF2B5EF4-FFF2-40B4-BE49-F238E27FC236}">
                <a16:creationId xmlns:a16="http://schemas.microsoft.com/office/drawing/2014/main" id="{FF214BE5-C9B7-F8AE-164E-885F43065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39" y="1247009"/>
            <a:ext cx="55721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8" name="Rectangle 11">
            <a:extLst>
              <a:ext uri="{FF2B5EF4-FFF2-40B4-BE49-F238E27FC236}">
                <a16:creationId xmlns:a16="http://schemas.microsoft.com/office/drawing/2014/main" id="{91AD96A2-47BE-35DA-E873-44C61E611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5889" y="1166046"/>
            <a:ext cx="2667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1" name="Rectangle 30">
            <a:extLst>
              <a:ext uri="{FF2B5EF4-FFF2-40B4-BE49-F238E27FC236}">
                <a16:creationId xmlns:a16="http://schemas.microsoft.com/office/drawing/2014/main" id="{82006532-EF60-6DD2-E80C-0555C5A29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064" y="2190771"/>
            <a:ext cx="396875" cy="68103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82" name="Rectangle 31">
            <a:extLst>
              <a:ext uri="{FF2B5EF4-FFF2-40B4-BE49-F238E27FC236}">
                <a16:creationId xmlns:a16="http://schemas.microsoft.com/office/drawing/2014/main" id="{EB1C7487-B339-8EC5-5155-AB22E7EDB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064" y="2190771"/>
            <a:ext cx="396875" cy="681038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5" name="Rectangle 8">
            <a:extLst>
              <a:ext uri="{FF2B5EF4-FFF2-40B4-BE49-F238E27FC236}">
                <a16:creationId xmlns:a16="http://schemas.microsoft.com/office/drawing/2014/main" id="{D2E618C1-1DBE-3C12-7F90-8913D34F5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575" y="1165603"/>
            <a:ext cx="828675" cy="293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6" name="Rectangle 9">
            <a:extLst>
              <a:ext uri="{FF2B5EF4-FFF2-40B4-BE49-F238E27FC236}">
                <a16:creationId xmlns:a16="http://schemas.microsoft.com/office/drawing/2014/main" id="{D8AEBCFB-EA9A-D5DE-5E7E-742055EF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575" y="1165603"/>
            <a:ext cx="828675" cy="293688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7" name="Rectangle 10">
            <a:extLst>
              <a:ext uri="{FF2B5EF4-FFF2-40B4-BE49-F238E27FC236}">
                <a16:creationId xmlns:a16="http://schemas.microsoft.com/office/drawing/2014/main" id="{31E5DFD5-F4AB-7B15-957B-6675549A3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762" y="1239429"/>
            <a:ext cx="5572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8" name="Rectangle 11">
            <a:extLst>
              <a:ext uri="{FF2B5EF4-FFF2-40B4-BE49-F238E27FC236}">
                <a16:creationId xmlns:a16="http://schemas.microsoft.com/office/drawing/2014/main" id="{182929E3-8152-5624-68D1-F6A88DF7C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00" y="1158466"/>
            <a:ext cx="306387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9" name="Rectangle 12">
            <a:extLst>
              <a:ext uri="{FF2B5EF4-FFF2-40B4-BE49-F238E27FC236}">
                <a16:creationId xmlns:a16="http://schemas.microsoft.com/office/drawing/2014/main" id="{8B914257-EC01-3CF0-C117-F865B880E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290" y="2083105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0" name="Rectangle 13">
            <a:extLst>
              <a:ext uri="{FF2B5EF4-FFF2-40B4-BE49-F238E27FC236}">
                <a16:creationId xmlns:a16="http://schemas.microsoft.com/office/drawing/2014/main" id="{15DBD571-8770-04F0-7300-AA4038E70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290" y="2083105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1" name="Rectangle 14">
            <a:extLst>
              <a:ext uri="{FF2B5EF4-FFF2-40B4-BE49-F238E27FC236}">
                <a16:creationId xmlns:a16="http://schemas.microsoft.com/office/drawing/2014/main" id="{4F02F904-DDF4-EBAA-4B34-37843D563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577" y="1727083"/>
            <a:ext cx="981075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2" name="Rectangle 15">
            <a:extLst>
              <a:ext uri="{FF2B5EF4-FFF2-40B4-BE49-F238E27FC236}">
                <a16:creationId xmlns:a16="http://schemas.microsoft.com/office/drawing/2014/main" id="{4427A270-98E8-AE16-F22A-1BE763F5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577" y="1727083"/>
            <a:ext cx="981075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3" name="Rectangle 16">
            <a:extLst>
              <a:ext uri="{FF2B5EF4-FFF2-40B4-BE49-F238E27FC236}">
                <a16:creationId xmlns:a16="http://schemas.microsoft.com/office/drawing/2014/main" id="{76699AD3-D807-8698-7DE9-21BE6E52E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854" y="1536403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8" name="Rectangle 17">
            <a:extLst>
              <a:ext uri="{FF2B5EF4-FFF2-40B4-BE49-F238E27FC236}">
                <a16:creationId xmlns:a16="http://schemas.microsoft.com/office/drawing/2014/main" id="{5D35511D-7CBA-5C1A-09FD-64D9C7C03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854" y="1536403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9" name="Rectangle 20">
            <a:extLst>
              <a:ext uri="{FF2B5EF4-FFF2-40B4-BE49-F238E27FC236}">
                <a16:creationId xmlns:a16="http://schemas.microsoft.com/office/drawing/2014/main" id="{8E0E7257-3A63-ECF2-2E40-089E68838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63" y="2540940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0" name="Rectangle 21">
            <a:extLst>
              <a:ext uri="{FF2B5EF4-FFF2-40B4-BE49-F238E27FC236}">
                <a16:creationId xmlns:a16="http://schemas.microsoft.com/office/drawing/2014/main" id="{ACA6B530-6AC7-8471-CB39-99B137C87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63" y="2540940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1" name="Rectangle 22">
            <a:extLst>
              <a:ext uri="{FF2B5EF4-FFF2-40B4-BE49-F238E27FC236}">
                <a16:creationId xmlns:a16="http://schemas.microsoft.com/office/drawing/2014/main" id="{165E6E8B-40A6-95F8-DEA2-7221A0F8F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26" y="2578479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2" name="Rectangle 23">
            <a:extLst>
              <a:ext uri="{FF2B5EF4-FFF2-40B4-BE49-F238E27FC236}">
                <a16:creationId xmlns:a16="http://schemas.microsoft.com/office/drawing/2014/main" id="{17BF333A-5B5F-392D-012A-3EDE0C55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926" y="2578479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3" name="Rectangle 24">
            <a:extLst>
              <a:ext uri="{FF2B5EF4-FFF2-40B4-BE49-F238E27FC236}">
                <a16:creationId xmlns:a16="http://schemas.microsoft.com/office/drawing/2014/main" id="{298F1F38-38B5-EADA-EC1D-454374716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213" y="2712390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4" name="Rectangle 25">
            <a:extLst>
              <a:ext uri="{FF2B5EF4-FFF2-40B4-BE49-F238E27FC236}">
                <a16:creationId xmlns:a16="http://schemas.microsoft.com/office/drawing/2014/main" id="{5F501C9D-A8E5-2DCB-4D08-73131A0B0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213" y="2712390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5" name="Rectangle 26">
            <a:extLst>
              <a:ext uri="{FF2B5EF4-FFF2-40B4-BE49-F238E27FC236}">
                <a16:creationId xmlns:a16="http://schemas.microsoft.com/office/drawing/2014/main" id="{86378541-373E-4704-917B-8DD8C0694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189" y="2594303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0" name="Rectangle 27">
            <a:extLst>
              <a:ext uri="{FF2B5EF4-FFF2-40B4-BE49-F238E27FC236}">
                <a16:creationId xmlns:a16="http://schemas.microsoft.com/office/drawing/2014/main" id="{1BF8F5EC-CBB6-5C6C-5B6D-053E56809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189" y="2594303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1" name="Rectangle 28">
            <a:extLst>
              <a:ext uri="{FF2B5EF4-FFF2-40B4-BE49-F238E27FC236}">
                <a16:creationId xmlns:a16="http://schemas.microsoft.com/office/drawing/2014/main" id="{84099002-8D7C-1100-9108-406BCB9B0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689" y="1751533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2" name="Rectangle 29">
            <a:extLst>
              <a:ext uri="{FF2B5EF4-FFF2-40B4-BE49-F238E27FC236}">
                <a16:creationId xmlns:a16="http://schemas.microsoft.com/office/drawing/2014/main" id="{917B1A91-4BF5-8098-46B0-7A0A89104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689" y="1751533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3" name="Rectangle 30">
            <a:extLst>
              <a:ext uri="{FF2B5EF4-FFF2-40B4-BE49-F238E27FC236}">
                <a16:creationId xmlns:a16="http://schemas.microsoft.com/office/drawing/2014/main" id="{344BCB24-555C-F78D-5AA8-94C199A51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901" y="1905264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4" name="Rectangle 31">
            <a:extLst>
              <a:ext uri="{FF2B5EF4-FFF2-40B4-BE49-F238E27FC236}">
                <a16:creationId xmlns:a16="http://schemas.microsoft.com/office/drawing/2014/main" id="{A372B721-4085-8BD2-AB22-AFE66A196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901" y="1905264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5" name="Rectangle 32">
            <a:extLst>
              <a:ext uri="{FF2B5EF4-FFF2-40B4-BE49-F238E27FC236}">
                <a16:creationId xmlns:a16="http://schemas.microsoft.com/office/drawing/2014/main" id="{B91ACD0D-FB12-671D-3159-D83A9E5B4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865" y="1645029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6" name="Rectangle 33">
            <a:extLst>
              <a:ext uri="{FF2B5EF4-FFF2-40B4-BE49-F238E27FC236}">
                <a16:creationId xmlns:a16="http://schemas.microsoft.com/office/drawing/2014/main" id="{9F2F735D-AA4F-0A8D-2426-F750B32F4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865" y="1645029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7" name="Rectangle 34">
            <a:extLst>
              <a:ext uri="{FF2B5EF4-FFF2-40B4-BE49-F238E27FC236}">
                <a16:creationId xmlns:a16="http://schemas.microsoft.com/office/drawing/2014/main" id="{60117A11-C1C4-BBEF-B1B1-4B1F4E2F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502" y="1779966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8" name="Rectangle 35">
            <a:extLst>
              <a:ext uri="{FF2B5EF4-FFF2-40B4-BE49-F238E27FC236}">
                <a16:creationId xmlns:a16="http://schemas.microsoft.com/office/drawing/2014/main" id="{C2DB51CA-F3B1-F2E9-218F-EBD993D79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502" y="1779966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9" name="Rectangle 36">
            <a:extLst>
              <a:ext uri="{FF2B5EF4-FFF2-40B4-BE49-F238E27FC236}">
                <a16:creationId xmlns:a16="http://schemas.microsoft.com/office/drawing/2014/main" id="{5BE3EA58-D9C1-865D-1B66-5ADF50260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165" y="1758876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0" name="Rectangle 37">
            <a:extLst>
              <a:ext uri="{FF2B5EF4-FFF2-40B4-BE49-F238E27FC236}">
                <a16:creationId xmlns:a16="http://schemas.microsoft.com/office/drawing/2014/main" id="{5C3B50AE-0B7D-9BD3-B5C2-4D71E05A2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165" y="1758876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1" name="Rectangle 38">
            <a:extLst>
              <a:ext uri="{FF2B5EF4-FFF2-40B4-BE49-F238E27FC236}">
                <a16:creationId xmlns:a16="http://schemas.microsoft.com/office/drawing/2014/main" id="{AE00853F-CEAC-65B6-17F5-91C6A353A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227" y="1919666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2" name="Rectangle 39">
            <a:extLst>
              <a:ext uri="{FF2B5EF4-FFF2-40B4-BE49-F238E27FC236}">
                <a16:creationId xmlns:a16="http://schemas.microsoft.com/office/drawing/2014/main" id="{728B316D-B6D2-2054-7A76-6391A81A2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227" y="1919666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3" name="Rectangle 40">
            <a:extLst>
              <a:ext uri="{FF2B5EF4-FFF2-40B4-BE49-F238E27FC236}">
                <a16:creationId xmlns:a16="http://schemas.microsoft.com/office/drawing/2014/main" id="{27E4F40E-7668-DA7F-4041-DEAA1FEC8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251" y="2599116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4" name="Rectangle 41">
            <a:extLst>
              <a:ext uri="{FF2B5EF4-FFF2-40B4-BE49-F238E27FC236}">
                <a16:creationId xmlns:a16="http://schemas.microsoft.com/office/drawing/2014/main" id="{6AA539A8-F62D-4707-1126-8B8BF4440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251" y="2599116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5" name="Rectangle 42">
            <a:extLst>
              <a:ext uri="{FF2B5EF4-FFF2-40B4-BE49-F238E27FC236}">
                <a16:creationId xmlns:a16="http://schemas.microsoft.com/office/drawing/2014/main" id="{C72F349D-4851-6524-39DC-2908647DF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602" y="2181603"/>
            <a:ext cx="200025" cy="6953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6" name="Freeform 43">
            <a:extLst>
              <a:ext uri="{FF2B5EF4-FFF2-40B4-BE49-F238E27FC236}">
                <a16:creationId xmlns:a16="http://schemas.microsoft.com/office/drawing/2014/main" id="{460FEF56-D1DB-0036-AC8C-1E48710ED251}"/>
              </a:ext>
            </a:extLst>
          </p:cNvPr>
          <p:cNvSpPr>
            <a:spLocks noEditPoints="1"/>
          </p:cNvSpPr>
          <p:nvPr/>
        </p:nvSpPr>
        <p:spPr bwMode="auto">
          <a:xfrm>
            <a:off x="3172490" y="2168903"/>
            <a:ext cx="222250" cy="720725"/>
          </a:xfrm>
          <a:custGeom>
            <a:avLst/>
            <a:gdLst>
              <a:gd name="T0" fmla="*/ 0 w 1880"/>
              <a:gd name="T1" fmla="*/ 5372 h 6072"/>
              <a:gd name="T2" fmla="*/ 200 w 1880"/>
              <a:gd name="T3" fmla="*/ 5972 h 6072"/>
              <a:gd name="T4" fmla="*/ 0 w 1880"/>
              <a:gd name="T5" fmla="*/ 5172 h 6072"/>
              <a:gd name="T6" fmla="*/ 200 w 1880"/>
              <a:gd name="T7" fmla="*/ 4572 h 6072"/>
              <a:gd name="T8" fmla="*/ 0 w 1880"/>
              <a:gd name="T9" fmla="*/ 5172 h 6072"/>
              <a:gd name="T10" fmla="*/ 0 w 1880"/>
              <a:gd name="T11" fmla="*/ 3772 h 6072"/>
              <a:gd name="T12" fmla="*/ 200 w 1880"/>
              <a:gd name="T13" fmla="*/ 4372 h 6072"/>
              <a:gd name="T14" fmla="*/ 0 w 1880"/>
              <a:gd name="T15" fmla="*/ 3572 h 6072"/>
              <a:gd name="T16" fmla="*/ 200 w 1880"/>
              <a:gd name="T17" fmla="*/ 2972 h 6072"/>
              <a:gd name="T18" fmla="*/ 0 w 1880"/>
              <a:gd name="T19" fmla="*/ 3572 h 6072"/>
              <a:gd name="T20" fmla="*/ 0 w 1880"/>
              <a:gd name="T21" fmla="*/ 2172 h 6072"/>
              <a:gd name="T22" fmla="*/ 200 w 1880"/>
              <a:gd name="T23" fmla="*/ 2772 h 6072"/>
              <a:gd name="T24" fmla="*/ 0 w 1880"/>
              <a:gd name="T25" fmla="*/ 1972 h 6072"/>
              <a:gd name="T26" fmla="*/ 200 w 1880"/>
              <a:gd name="T27" fmla="*/ 1372 h 6072"/>
              <a:gd name="T28" fmla="*/ 0 w 1880"/>
              <a:gd name="T29" fmla="*/ 1972 h 6072"/>
              <a:gd name="T30" fmla="*/ 0 w 1880"/>
              <a:gd name="T31" fmla="*/ 572 h 6072"/>
              <a:gd name="T32" fmla="*/ 200 w 1880"/>
              <a:gd name="T33" fmla="*/ 1172 h 6072"/>
              <a:gd name="T34" fmla="*/ 0 w 1880"/>
              <a:gd name="T35" fmla="*/ 372 h 6072"/>
              <a:gd name="T36" fmla="*/ 100 w 1880"/>
              <a:gd name="T37" fmla="*/ 0 h 6072"/>
              <a:gd name="T38" fmla="*/ 428 w 1880"/>
              <a:gd name="T39" fmla="*/ 200 h 6072"/>
              <a:gd name="T40" fmla="*/ 200 w 1880"/>
              <a:gd name="T41" fmla="*/ 100 h 6072"/>
              <a:gd name="T42" fmla="*/ 0 w 1880"/>
              <a:gd name="T43" fmla="*/ 372 h 6072"/>
              <a:gd name="T44" fmla="*/ 1228 w 1880"/>
              <a:gd name="T45" fmla="*/ 0 h 6072"/>
              <a:gd name="T46" fmla="*/ 628 w 1880"/>
              <a:gd name="T47" fmla="*/ 200 h 6072"/>
              <a:gd name="T48" fmla="*/ 1428 w 1880"/>
              <a:gd name="T49" fmla="*/ 0 h 6072"/>
              <a:gd name="T50" fmla="*/ 1880 w 1880"/>
              <a:gd name="T51" fmla="*/ 100 h 6072"/>
              <a:gd name="T52" fmla="*/ 1680 w 1880"/>
              <a:gd name="T53" fmla="*/ 348 h 6072"/>
              <a:gd name="T54" fmla="*/ 1780 w 1880"/>
              <a:gd name="T55" fmla="*/ 200 h 6072"/>
              <a:gd name="T56" fmla="*/ 1428 w 1880"/>
              <a:gd name="T57" fmla="*/ 0 h 6072"/>
              <a:gd name="T58" fmla="*/ 1880 w 1880"/>
              <a:gd name="T59" fmla="*/ 1148 h 6072"/>
              <a:gd name="T60" fmla="*/ 1680 w 1880"/>
              <a:gd name="T61" fmla="*/ 548 h 6072"/>
              <a:gd name="T62" fmla="*/ 1880 w 1880"/>
              <a:gd name="T63" fmla="*/ 1348 h 6072"/>
              <a:gd name="T64" fmla="*/ 1680 w 1880"/>
              <a:gd name="T65" fmla="*/ 1948 h 6072"/>
              <a:gd name="T66" fmla="*/ 1880 w 1880"/>
              <a:gd name="T67" fmla="*/ 1348 h 6072"/>
              <a:gd name="T68" fmla="*/ 1880 w 1880"/>
              <a:gd name="T69" fmla="*/ 2748 h 6072"/>
              <a:gd name="T70" fmla="*/ 1680 w 1880"/>
              <a:gd name="T71" fmla="*/ 2148 h 6072"/>
              <a:gd name="T72" fmla="*/ 1880 w 1880"/>
              <a:gd name="T73" fmla="*/ 2948 h 6072"/>
              <a:gd name="T74" fmla="*/ 1680 w 1880"/>
              <a:gd name="T75" fmla="*/ 3548 h 6072"/>
              <a:gd name="T76" fmla="*/ 1880 w 1880"/>
              <a:gd name="T77" fmla="*/ 2948 h 6072"/>
              <a:gd name="T78" fmla="*/ 1880 w 1880"/>
              <a:gd name="T79" fmla="*/ 4348 h 6072"/>
              <a:gd name="T80" fmla="*/ 1680 w 1880"/>
              <a:gd name="T81" fmla="*/ 3748 h 6072"/>
              <a:gd name="T82" fmla="*/ 1880 w 1880"/>
              <a:gd name="T83" fmla="*/ 4548 h 6072"/>
              <a:gd name="T84" fmla="*/ 1680 w 1880"/>
              <a:gd name="T85" fmla="*/ 5148 h 6072"/>
              <a:gd name="T86" fmla="*/ 1880 w 1880"/>
              <a:gd name="T87" fmla="*/ 4548 h 6072"/>
              <a:gd name="T88" fmla="*/ 1880 w 1880"/>
              <a:gd name="T89" fmla="*/ 5948 h 6072"/>
              <a:gd name="T90" fmla="*/ 1680 w 1880"/>
              <a:gd name="T91" fmla="*/ 5348 h 6072"/>
              <a:gd name="T92" fmla="*/ 1604 w 1880"/>
              <a:gd name="T93" fmla="*/ 6072 h 6072"/>
              <a:gd name="T94" fmla="*/ 1004 w 1880"/>
              <a:gd name="T95" fmla="*/ 5872 h 6072"/>
              <a:gd name="T96" fmla="*/ 1604 w 1880"/>
              <a:gd name="T97" fmla="*/ 6072 h 6072"/>
              <a:gd name="T98" fmla="*/ 204 w 1880"/>
              <a:gd name="T99" fmla="*/ 6072 h 6072"/>
              <a:gd name="T100" fmla="*/ 804 w 1880"/>
              <a:gd name="T101" fmla="*/ 5872 h 6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80" h="6072">
                <a:moveTo>
                  <a:pt x="0" y="5972"/>
                </a:moveTo>
                <a:lnTo>
                  <a:pt x="0" y="5372"/>
                </a:lnTo>
                <a:lnTo>
                  <a:pt x="200" y="5372"/>
                </a:lnTo>
                <a:lnTo>
                  <a:pt x="200" y="5972"/>
                </a:lnTo>
                <a:lnTo>
                  <a:pt x="0" y="5972"/>
                </a:lnTo>
                <a:close/>
                <a:moveTo>
                  <a:pt x="0" y="5172"/>
                </a:moveTo>
                <a:lnTo>
                  <a:pt x="0" y="4572"/>
                </a:lnTo>
                <a:lnTo>
                  <a:pt x="200" y="4572"/>
                </a:lnTo>
                <a:lnTo>
                  <a:pt x="200" y="5172"/>
                </a:lnTo>
                <a:lnTo>
                  <a:pt x="0" y="5172"/>
                </a:lnTo>
                <a:close/>
                <a:moveTo>
                  <a:pt x="0" y="4372"/>
                </a:moveTo>
                <a:lnTo>
                  <a:pt x="0" y="3772"/>
                </a:lnTo>
                <a:lnTo>
                  <a:pt x="200" y="3772"/>
                </a:lnTo>
                <a:lnTo>
                  <a:pt x="200" y="4372"/>
                </a:lnTo>
                <a:lnTo>
                  <a:pt x="0" y="4372"/>
                </a:lnTo>
                <a:close/>
                <a:moveTo>
                  <a:pt x="0" y="3572"/>
                </a:moveTo>
                <a:lnTo>
                  <a:pt x="0" y="2972"/>
                </a:lnTo>
                <a:lnTo>
                  <a:pt x="200" y="2972"/>
                </a:lnTo>
                <a:lnTo>
                  <a:pt x="200" y="3572"/>
                </a:lnTo>
                <a:lnTo>
                  <a:pt x="0" y="3572"/>
                </a:lnTo>
                <a:close/>
                <a:moveTo>
                  <a:pt x="0" y="2772"/>
                </a:moveTo>
                <a:lnTo>
                  <a:pt x="0" y="2172"/>
                </a:lnTo>
                <a:lnTo>
                  <a:pt x="200" y="2172"/>
                </a:lnTo>
                <a:lnTo>
                  <a:pt x="200" y="2772"/>
                </a:lnTo>
                <a:lnTo>
                  <a:pt x="0" y="2772"/>
                </a:lnTo>
                <a:close/>
                <a:moveTo>
                  <a:pt x="0" y="1972"/>
                </a:moveTo>
                <a:lnTo>
                  <a:pt x="0" y="1372"/>
                </a:lnTo>
                <a:lnTo>
                  <a:pt x="200" y="1372"/>
                </a:lnTo>
                <a:lnTo>
                  <a:pt x="200" y="1972"/>
                </a:lnTo>
                <a:lnTo>
                  <a:pt x="0" y="1972"/>
                </a:lnTo>
                <a:close/>
                <a:moveTo>
                  <a:pt x="0" y="1172"/>
                </a:moveTo>
                <a:lnTo>
                  <a:pt x="0" y="572"/>
                </a:lnTo>
                <a:lnTo>
                  <a:pt x="200" y="572"/>
                </a:lnTo>
                <a:lnTo>
                  <a:pt x="200" y="1172"/>
                </a:lnTo>
                <a:lnTo>
                  <a:pt x="0" y="1172"/>
                </a:lnTo>
                <a:close/>
                <a:moveTo>
                  <a:pt x="0" y="37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428" y="0"/>
                </a:lnTo>
                <a:lnTo>
                  <a:pt x="42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372"/>
                </a:lnTo>
                <a:lnTo>
                  <a:pt x="0" y="372"/>
                </a:lnTo>
                <a:close/>
                <a:moveTo>
                  <a:pt x="628" y="0"/>
                </a:moveTo>
                <a:lnTo>
                  <a:pt x="1228" y="0"/>
                </a:lnTo>
                <a:lnTo>
                  <a:pt x="1228" y="200"/>
                </a:lnTo>
                <a:lnTo>
                  <a:pt x="628" y="200"/>
                </a:lnTo>
                <a:lnTo>
                  <a:pt x="628" y="0"/>
                </a:lnTo>
                <a:close/>
                <a:moveTo>
                  <a:pt x="1428" y="0"/>
                </a:moveTo>
                <a:lnTo>
                  <a:pt x="1780" y="0"/>
                </a:lnTo>
                <a:cubicBezTo>
                  <a:pt x="1836" y="0"/>
                  <a:pt x="1880" y="45"/>
                  <a:pt x="1880" y="100"/>
                </a:cubicBezTo>
                <a:lnTo>
                  <a:pt x="1880" y="348"/>
                </a:lnTo>
                <a:lnTo>
                  <a:pt x="1680" y="348"/>
                </a:lnTo>
                <a:lnTo>
                  <a:pt x="1680" y="100"/>
                </a:lnTo>
                <a:lnTo>
                  <a:pt x="1780" y="200"/>
                </a:lnTo>
                <a:lnTo>
                  <a:pt x="1428" y="200"/>
                </a:lnTo>
                <a:lnTo>
                  <a:pt x="1428" y="0"/>
                </a:lnTo>
                <a:close/>
                <a:moveTo>
                  <a:pt x="1880" y="548"/>
                </a:moveTo>
                <a:lnTo>
                  <a:pt x="1880" y="1148"/>
                </a:lnTo>
                <a:lnTo>
                  <a:pt x="1680" y="1148"/>
                </a:lnTo>
                <a:lnTo>
                  <a:pt x="1680" y="548"/>
                </a:lnTo>
                <a:lnTo>
                  <a:pt x="1880" y="548"/>
                </a:lnTo>
                <a:close/>
                <a:moveTo>
                  <a:pt x="1880" y="1348"/>
                </a:moveTo>
                <a:lnTo>
                  <a:pt x="1880" y="1948"/>
                </a:lnTo>
                <a:lnTo>
                  <a:pt x="1680" y="1948"/>
                </a:lnTo>
                <a:lnTo>
                  <a:pt x="1680" y="1348"/>
                </a:lnTo>
                <a:lnTo>
                  <a:pt x="1880" y="1348"/>
                </a:lnTo>
                <a:close/>
                <a:moveTo>
                  <a:pt x="1880" y="2148"/>
                </a:moveTo>
                <a:lnTo>
                  <a:pt x="1880" y="2748"/>
                </a:lnTo>
                <a:lnTo>
                  <a:pt x="1680" y="2748"/>
                </a:lnTo>
                <a:lnTo>
                  <a:pt x="1680" y="2148"/>
                </a:lnTo>
                <a:lnTo>
                  <a:pt x="1880" y="2148"/>
                </a:lnTo>
                <a:close/>
                <a:moveTo>
                  <a:pt x="1880" y="2948"/>
                </a:moveTo>
                <a:lnTo>
                  <a:pt x="1880" y="3548"/>
                </a:lnTo>
                <a:lnTo>
                  <a:pt x="1680" y="3548"/>
                </a:lnTo>
                <a:lnTo>
                  <a:pt x="1680" y="2948"/>
                </a:lnTo>
                <a:lnTo>
                  <a:pt x="1880" y="2948"/>
                </a:lnTo>
                <a:close/>
                <a:moveTo>
                  <a:pt x="1880" y="3748"/>
                </a:moveTo>
                <a:lnTo>
                  <a:pt x="1880" y="4348"/>
                </a:lnTo>
                <a:lnTo>
                  <a:pt x="1680" y="4348"/>
                </a:lnTo>
                <a:lnTo>
                  <a:pt x="1680" y="3748"/>
                </a:lnTo>
                <a:lnTo>
                  <a:pt x="1880" y="3748"/>
                </a:lnTo>
                <a:close/>
                <a:moveTo>
                  <a:pt x="1880" y="4548"/>
                </a:moveTo>
                <a:lnTo>
                  <a:pt x="1880" y="5148"/>
                </a:lnTo>
                <a:lnTo>
                  <a:pt x="1680" y="5148"/>
                </a:lnTo>
                <a:lnTo>
                  <a:pt x="1680" y="4548"/>
                </a:lnTo>
                <a:lnTo>
                  <a:pt x="1880" y="4548"/>
                </a:lnTo>
                <a:close/>
                <a:moveTo>
                  <a:pt x="1880" y="5348"/>
                </a:moveTo>
                <a:lnTo>
                  <a:pt x="1880" y="5948"/>
                </a:lnTo>
                <a:lnTo>
                  <a:pt x="1680" y="5948"/>
                </a:lnTo>
                <a:lnTo>
                  <a:pt x="1680" y="5348"/>
                </a:lnTo>
                <a:lnTo>
                  <a:pt x="1880" y="5348"/>
                </a:lnTo>
                <a:close/>
                <a:moveTo>
                  <a:pt x="1604" y="6072"/>
                </a:moveTo>
                <a:lnTo>
                  <a:pt x="1004" y="6072"/>
                </a:lnTo>
                <a:lnTo>
                  <a:pt x="1004" y="5872"/>
                </a:lnTo>
                <a:lnTo>
                  <a:pt x="1604" y="5872"/>
                </a:lnTo>
                <a:lnTo>
                  <a:pt x="1604" y="6072"/>
                </a:lnTo>
                <a:close/>
                <a:moveTo>
                  <a:pt x="804" y="6072"/>
                </a:moveTo>
                <a:lnTo>
                  <a:pt x="204" y="6072"/>
                </a:lnTo>
                <a:lnTo>
                  <a:pt x="204" y="5872"/>
                </a:lnTo>
                <a:lnTo>
                  <a:pt x="804" y="5872"/>
                </a:lnTo>
                <a:lnTo>
                  <a:pt x="804" y="607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7" name="Rectangle 44">
            <a:extLst>
              <a:ext uri="{FF2B5EF4-FFF2-40B4-BE49-F238E27FC236}">
                <a16:creationId xmlns:a16="http://schemas.microsoft.com/office/drawing/2014/main" id="{834286F8-2917-4BF9-424A-CDE182052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691" y="2603086"/>
            <a:ext cx="415925" cy="119063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2" name="Freeform 45">
            <a:extLst>
              <a:ext uri="{FF2B5EF4-FFF2-40B4-BE49-F238E27FC236}">
                <a16:creationId xmlns:a16="http://schemas.microsoft.com/office/drawing/2014/main" id="{866831A3-7A4C-1A9C-AFAC-568B8B8C2944}"/>
              </a:ext>
            </a:extLst>
          </p:cNvPr>
          <p:cNvSpPr>
            <a:spLocks noEditPoints="1"/>
          </p:cNvSpPr>
          <p:nvPr/>
        </p:nvSpPr>
        <p:spPr bwMode="auto">
          <a:xfrm>
            <a:off x="2475578" y="2591974"/>
            <a:ext cx="439737" cy="142875"/>
          </a:xfrm>
          <a:custGeom>
            <a:avLst/>
            <a:gdLst>
              <a:gd name="T0" fmla="*/ 0 w 3704"/>
              <a:gd name="T1" fmla="*/ 508 h 1208"/>
              <a:gd name="T2" fmla="*/ 200 w 3704"/>
              <a:gd name="T3" fmla="*/ 1108 h 1208"/>
              <a:gd name="T4" fmla="*/ 0 w 3704"/>
              <a:gd name="T5" fmla="*/ 308 h 1208"/>
              <a:gd name="T6" fmla="*/ 100 w 3704"/>
              <a:gd name="T7" fmla="*/ 0 h 1208"/>
              <a:gd name="T8" fmla="*/ 492 w 3704"/>
              <a:gd name="T9" fmla="*/ 200 h 1208"/>
              <a:gd name="T10" fmla="*/ 200 w 3704"/>
              <a:gd name="T11" fmla="*/ 100 h 1208"/>
              <a:gd name="T12" fmla="*/ 0 w 3704"/>
              <a:gd name="T13" fmla="*/ 308 h 1208"/>
              <a:gd name="T14" fmla="*/ 1292 w 3704"/>
              <a:gd name="T15" fmla="*/ 0 h 1208"/>
              <a:gd name="T16" fmla="*/ 692 w 3704"/>
              <a:gd name="T17" fmla="*/ 200 h 1208"/>
              <a:gd name="T18" fmla="*/ 1492 w 3704"/>
              <a:gd name="T19" fmla="*/ 0 h 1208"/>
              <a:gd name="T20" fmla="*/ 2092 w 3704"/>
              <a:gd name="T21" fmla="*/ 200 h 1208"/>
              <a:gd name="T22" fmla="*/ 1492 w 3704"/>
              <a:gd name="T23" fmla="*/ 0 h 1208"/>
              <a:gd name="T24" fmla="*/ 2892 w 3704"/>
              <a:gd name="T25" fmla="*/ 0 h 1208"/>
              <a:gd name="T26" fmla="*/ 2292 w 3704"/>
              <a:gd name="T27" fmla="*/ 200 h 1208"/>
              <a:gd name="T28" fmla="*/ 3092 w 3704"/>
              <a:gd name="T29" fmla="*/ 0 h 1208"/>
              <a:gd name="T30" fmla="*/ 3704 w 3704"/>
              <a:gd name="T31" fmla="*/ 100 h 1208"/>
              <a:gd name="T32" fmla="*/ 3504 w 3704"/>
              <a:gd name="T33" fmla="*/ 188 h 1208"/>
              <a:gd name="T34" fmla="*/ 3604 w 3704"/>
              <a:gd name="T35" fmla="*/ 200 h 1208"/>
              <a:gd name="T36" fmla="*/ 3092 w 3704"/>
              <a:gd name="T37" fmla="*/ 0 h 1208"/>
              <a:gd name="T38" fmla="*/ 3704 w 3704"/>
              <a:gd name="T39" fmla="*/ 988 h 1208"/>
              <a:gd name="T40" fmla="*/ 3504 w 3704"/>
              <a:gd name="T41" fmla="*/ 388 h 1208"/>
              <a:gd name="T42" fmla="*/ 3524 w 3704"/>
              <a:gd name="T43" fmla="*/ 1208 h 1208"/>
              <a:gd name="T44" fmla="*/ 2924 w 3704"/>
              <a:gd name="T45" fmla="*/ 1008 h 1208"/>
              <a:gd name="T46" fmla="*/ 3524 w 3704"/>
              <a:gd name="T47" fmla="*/ 1208 h 1208"/>
              <a:gd name="T48" fmla="*/ 2124 w 3704"/>
              <a:gd name="T49" fmla="*/ 1208 h 1208"/>
              <a:gd name="T50" fmla="*/ 2724 w 3704"/>
              <a:gd name="T51" fmla="*/ 1008 h 1208"/>
              <a:gd name="T52" fmla="*/ 1924 w 3704"/>
              <a:gd name="T53" fmla="*/ 1208 h 1208"/>
              <a:gd name="T54" fmla="*/ 1324 w 3704"/>
              <a:gd name="T55" fmla="*/ 1008 h 1208"/>
              <a:gd name="T56" fmla="*/ 1924 w 3704"/>
              <a:gd name="T57" fmla="*/ 1208 h 1208"/>
              <a:gd name="T58" fmla="*/ 524 w 3704"/>
              <a:gd name="T59" fmla="*/ 1208 h 1208"/>
              <a:gd name="T60" fmla="*/ 1124 w 3704"/>
              <a:gd name="T61" fmla="*/ 1008 h 1208"/>
              <a:gd name="T62" fmla="*/ 324 w 3704"/>
              <a:gd name="T63" fmla="*/ 1208 h 1208"/>
              <a:gd name="T64" fmla="*/ 100 w 3704"/>
              <a:gd name="T65" fmla="*/ 1008 h 1208"/>
              <a:gd name="T66" fmla="*/ 324 w 3704"/>
              <a:gd name="T6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704" h="1208">
                <a:moveTo>
                  <a:pt x="0" y="1108"/>
                </a:moveTo>
                <a:lnTo>
                  <a:pt x="0" y="508"/>
                </a:lnTo>
                <a:lnTo>
                  <a:pt x="200" y="508"/>
                </a:lnTo>
                <a:lnTo>
                  <a:pt x="200" y="1108"/>
                </a:lnTo>
                <a:lnTo>
                  <a:pt x="0" y="1108"/>
                </a:lnTo>
                <a:close/>
                <a:moveTo>
                  <a:pt x="0" y="308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492" y="0"/>
                </a:lnTo>
                <a:lnTo>
                  <a:pt x="492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308"/>
                </a:lnTo>
                <a:lnTo>
                  <a:pt x="0" y="308"/>
                </a:lnTo>
                <a:close/>
                <a:moveTo>
                  <a:pt x="692" y="0"/>
                </a:moveTo>
                <a:lnTo>
                  <a:pt x="1292" y="0"/>
                </a:lnTo>
                <a:lnTo>
                  <a:pt x="1292" y="200"/>
                </a:lnTo>
                <a:lnTo>
                  <a:pt x="692" y="200"/>
                </a:lnTo>
                <a:lnTo>
                  <a:pt x="692" y="0"/>
                </a:lnTo>
                <a:close/>
                <a:moveTo>
                  <a:pt x="1492" y="0"/>
                </a:moveTo>
                <a:lnTo>
                  <a:pt x="2092" y="0"/>
                </a:lnTo>
                <a:lnTo>
                  <a:pt x="2092" y="200"/>
                </a:lnTo>
                <a:lnTo>
                  <a:pt x="1492" y="200"/>
                </a:lnTo>
                <a:lnTo>
                  <a:pt x="1492" y="0"/>
                </a:lnTo>
                <a:close/>
                <a:moveTo>
                  <a:pt x="2292" y="0"/>
                </a:moveTo>
                <a:lnTo>
                  <a:pt x="2892" y="0"/>
                </a:lnTo>
                <a:lnTo>
                  <a:pt x="2892" y="200"/>
                </a:lnTo>
                <a:lnTo>
                  <a:pt x="2292" y="200"/>
                </a:lnTo>
                <a:lnTo>
                  <a:pt x="2292" y="0"/>
                </a:lnTo>
                <a:close/>
                <a:moveTo>
                  <a:pt x="3092" y="0"/>
                </a:moveTo>
                <a:lnTo>
                  <a:pt x="3604" y="0"/>
                </a:lnTo>
                <a:cubicBezTo>
                  <a:pt x="3660" y="0"/>
                  <a:pt x="3704" y="45"/>
                  <a:pt x="3704" y="100"/>
                </a:cubicBezTo>
                <a:lnTo>
                  <a:pt x="3704" y="188"/>
                </a:lnTo>
                <a:lnTo>
                  <a:pt x="3504" y="188"/>
                </a:lnTo>
                <a:lnTo>
                  <a:pt x="3504" y="100"/>
                </a:lnTo>
                <a:lnTo>
                  <a:pt x="3604" y="200"/>
                </a:lnTo>
                <a:lnTo>
                  <a:pt x="3092" y="200"/>
                </a:lnTo>
                <a:lnTo>
                  <a:pt x="3092" y="0"/>
                </a:lnTo>
                <a:close/>
                <a:moveTo>
                  <a:pt x="3704" y="388"/>
                </a:moveTo>
                <a:lnTo>
                  <a:pt x="3704" y="988"/>
                </a:lnTo>
                <a:lnTo>
                  <a:pt x="3504" y="988"/>
                </a:lnTo>
                <a:lnTo>
                  <a:pt x="3504" y="388"/>
                </a:lnTo>
                <a:lnTo>
                  <a:pt x="3704" y="388"/>
                </a:lnTo>
                <a:close/>
                <a:moveTo>
                  <a:pt x="3524" y="1208"/>
                </a:moveTo>
                <a:lnTo>
                  <a:pt x="2924" y="1208"/>
                </a:lnTo>
                <a:lnTo>
                  <a:pt x="2924" y="1008"/>
                </a:lnTo>
                <a:lnTo>
                  <a:pt x="3524" y="1008"/>
                </a:lnTo>
                <a:lnTo>
                  <a:pt x="3524" y="1208"/>
                </a:lnTo>
                <a:close/>
                <a:moveTo>
                  <a:pt x="2724" y="1208"/>
                </a:moveTo>
                <a:lnTo>
                  <a:pt x="2124" y="1208"/>
                </a:lnTo>
                <a:lnTo>
                  <a:pt x="2124" y="1008"/>
                </a:lnTo>
                <a:lnTo>
                  <a:pt x="2724" y="1008"/>
                </a:lnTo>
                <a:lnTo>
                  <a:pt x="2724" y="1208"/>
                </a:lnTo>
                <a:close/>
                <a:moveTo>
                  <a:pt x="1924" y="1208"/>
                </a:moveTo>
                <a:lnTo>
                  <a:pt x="1324" y="1208"/>
                </a:lnTo>
                <a:lnTo>
                  <a:pt x="1324" y="1008"/>
                </a:lnTo>
                <a:lnTo>
                  <a:pt x="1924" y="1008"/>
                </a:lnTo>
                <a:lnTo>
                  <a:pt x="1924" y="1208"/>
                </a:lnTo>
                <a:close/>
                <a:moveTo>
                  <a:pt x="1124" y="1208"/>
                </a:moveTo>
                <a:lnTo>
                  <a:pt x="524" y="1208"/>
                </a:lnTo>
                <a:lnTo>
                  <a:pt x="524" y="1008"/>
                </a:lnTo>
                <a:lnTo>
                  <a:pt x="1124" y="1008"/>
                </a:lnTo>
                <a:lnTo>
                  <a:pt x="1124" y="1208"/>
                </a:lnTo>
                <a:close/>
                <a:moveTo>
                  <a:pt x="324" y="1208"/>
                </a:moveTo>
                <a:lnTo>
                  <a:pt x="100" y="1208"/>
                </a:lnTo>
                <a:lnTo>
                  <a:pt x="100" y="1008"/>
                </a:lnTo>
                <a:lnTo>
                  <a:pt x="324" y="1008"/>
                </a:lnTo>
                <a:lnTo>
                  <a:pt x="324" y="1208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3" name="Rectangle 46">
            <a:extLst>
              <a:ext uri="{FF2B5EF4-FFF2-40B4-BE49-F238E27FC236}">
                <a16:creationId xmlns:a16="http://schemas.microsoft.com/office/drawing/2014/main" id="{F59F1141-102F-E734-E69F-2EB6CA7E9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8165" y="2151441"/>
            <a:ext cx="188912" cy="13017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4" name="Freeform 47">
            <a:extLst>
              <a:ext uri="{FF2B5EF4-FFF2-40B4-BE49-F238E27FC236}">
                <a16:creationId xmlns:a16="http://schemas.microsoft.com/office/drawing/2014/main" id="{27185BF6-75E2-7831-AB8F-F63651F158F1}"/>
              </a:ext>
            </a:extLst>
          </p:cNvPr>
          <p:cNvSpPr>
            <a:spLocks noEditPoints="1"/>
          </p:cNvSpPr>
          <p:nvPr/>
        </p:nvSpPr>
        <p:spPr bwMode="auto">
          <a:xfrm>
            <a:off x="2847052" y="2138741"/>
            <a:ext cx="212725" cy="153988"/>
          </a:xfrm>
          <a:custGeom>
            <a:avLst/>
            <a:gdLst>
              <a:gd name="T0" fmla="*/ 0 w 1800"/>
              <a:gd name="T1" fmla="*/ 1204 h 1304"/>
              <a:gd name="T2" fmla="*/ 0 w 1800"/>
              <a:gd name="T3" fmla="*/ 604 h 1304"/>
              <a:gd name="T4" fmla="*/ 200 w 1800"/>
              <a:gd name="T5" fmla="*/ 604 h 1304"/>
              <a:gd name="T6" fmla="*/ 200 w 1800"/>
              <a:gd name="T7" fmla="*/ 1204 h 1304"/>
              <a:gd name="T8" fmla="*/ 0 w 1800"/>
              <a:gd name="T9" fmla="*/ 1204 h 1304"/>
              <a:gd name="T10" fmla="*/ 0 w 1800"/>
              <a:gd name="T11" fmla="*/ 404 h 1304"/>
              <a:gd name="T12" fmla="*/ 0 w 1800"/>
              <a:gd name="T13" fmla="*/ 100 h 1304"/>
              <a:gd name="T14" fmla="*/ 100 w 1800"/>
              <a:gd name="T15" fmla="*/ 0 h 1304"/>
              <a:gd name="T16" fmla="*/ 396 w 1800"/>
              <a:gd name="T17" fmla="*/ 0 h 1304"/>
              <a:gd name="T18" fmla="*/ 396 w 1800"/>
              <a:gd name="T19" fmla="*/ 200 h 1304"/>
              <a:gd name="T20" fmla="*/ 100 w 1800"/>
              <a:gd name="T21" fmla="*/ 200 h 1304"/>
              <a:gd name="T22" fmla="*/ 200 w 1800"/>
              <a:gd name="T23" fmla="*/ 100 h 1304"/>
              <a:gd name="T24" fmla="*/ 200 w 1800"/>
              <a:gd name="T25" fmla="*/ 404 h 1304"/>
              <a:gd name="T26" fmla="*/ 0 w 1800"/>
              <a:gd name="T27" fmla="*/ 404 h 1304"/>
              <a:gd name="T28" fmla="*/ 596 w 1800"/>
              <a:gd name="T29" fmla="*/ 0 h 1304"/>
              <a:gd name="T30" fmla="*/ 1196 w 1800"/>
              <a:gd name="T31" fmla="*/ 0 h 1304"/>
              <a:gd name="T32" fmla="*/ 1196 w 1800"/>
              <a:gd name="T33" fmla="*/ 200 h 1304"/>
              <a:gd name="T34" fmla="*/ 596 w 1800"/>
              <a:gd name="T35" fmla="*/ 200 h 1304"/>
              <a:gd name="T36" fmla="*/ 596 w 1800"/>
              <a:gd name="T37" fmla="*/ 0 h 1304"/>
              <a:gd name="T38" fmla="*/ 1396 w 1800"/>
              <a:gd name="T39" fmla="*/ 0 h 1304"/>
              <a:gd name="T40" fmla="*/ 1700 w 1800"/>
              <a:gd name="T41" fmla="*/ 0 h 1304"/>
              <a:gd name="T42" fmla="*/ 1800 w 1800"/>
              <a:gd name="T43" fmla="*/ 100 h 1304"/>
              <a:gd name="T44" fmla="*/ 1800 w 1800"/>
              <a:gd name="T45" fmla="*/ 396 h 1304"/>
              <a:gd name="T46" fmla="*/ 1600 w 1800"/>
              <a:gd name="T47" fmla="*/ 396 h 1304"/>
              <a:gd name="T48" fmla="*/ 1600 w 1800"/>
              <a:gd name="T49" fmla="*/ 100 h 1304"/>
              <a:gd name="T50" fmla="*/ 1700 w 1800"/>
              <a:gd name="T51" fmla="*/ 200 h 1304"/>
              <a:gd name="T52" fmla="*/ 1396 w 1800"/>
              <a:gd name="T53" fmla="*/ 200 h 1304"/>
              <a:gd name="T54" fmla="*/ 1396 w 1800"/>
              <a:gd name="T55" fmla="*/ 0 h 1304"/>
              <a:gd name="T56" fmla="*/ 1800 w 1800"/>
              <a:gd name="T57" fmla="*/ 596 h 1304"/>
              <a:gd name="T58" fmla="*/ 1800 w 1800"/>
              <a:gd name="T59" fmla="*/ 1196 h 1304"/>
              <a:gd name="T60" fmla="*/ 1600 w 1800"/>
              <a:gd name="T61" fmla="*/ 1196 h 1304"/>
              <a:gd name="T62" fmla="*/ 1600 w 1800"/>
              <a:gd name="T63" fmla="*/ 596 h 1304"/>
              <a:gd name="T64" fmla="*/ 1800 w 1800"/>
              <a:gd name="T65" fmla="*/ 596 h 1304"/>
              <a:gd name="T66" fmla="*/ 1508 w 1800"/>
              <a:gd name="T67" fmla="*/ 1304 h 1304"/>
              <a:gd name="T68" fmla="*/ 908 w 1800"/>
              <a:gd name="T69" fmla="*/ 1304 h 1304"/>
              <a:gd name="T70" fmla="*/ 908 w 1800"/>
              <a:gd name="T71" fmla="*/ 1104 h 1304"/>
              <a:gd name="T72" fmla="*/ 1508 w 1800"/>
              <a:gd name="T73" fmla="*/ 1104 h 1304"/>
              <a:gd name="T74" fmla="*/ 1508 w 1800"/>
              <a:gd name="T75" fmla="*/ 1304 h 1304"/>
              <a:gd name="T76" fmla="*/ 708 w 1800"/>
              <a:gd name="T77" fmla="*/ 1304 h 1304"/>
              <a:gd name="T78" fmla="*/ 108 w 1800"/>
              <a:gd name="T79" fmla="*/ 1304 h 1304"/>
              <a:gd name="T80" fmla="*/ 108 w 1800"/>
              <a:gd name="T81" fmla="*/ 1104 h 1304"/>
              <a:gd name="T82" fmla="*/ 708 w 1800"/>
              <a:gd name="T83" fmla="*/ 1104 h 1304"/>
              <a:gd name="T84" fmla="*/ 708 w 1800"/>
              <a:gd name="T85" fmla="*/ 1304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00" h="1304">
                <a:moveTo>
                  <a:pt x="0" y="1204"/>
                </a:moveTo>
                <a:lnTo>
                  <a:pt x="0" y="604"/>
                </a:lnTo>
                <a:lnTo>
                  <a:pt x="200" y="604"/>
                </a:lnTo>
                <a:lnTo>
                  <a:pt x="200" y="1204"/>
                </a:lnTo>
                <a:lnTo>
                  <a:pt x="0" y="1204"/>
                </a:lnTo>
                <a:close/>
                <a:moveTo>
                  <a:pt x="0" y="40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96" y="0"/>
                </a:lnTo>
                <a:lnTo>
                  <a:pt x="39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04"/>
                </a:lnTo>
                <a:lnTo>
                  <a:pt x="0" y="404"/>
                </a:lnTo>
                <a:close/>
                <a:moveTo>
                  <a:pt x="596" y="0"/>
                </a:moveTo>
                <a:lnTo>
                  <a:pt x="1196" y="0"/>
                </a:lnTo>
                <a:lnTo>
                  <a:pt x="1196" y="200"/>
                </a:lnTo>
                <a:lnTo>
                  <a:pt x="596" y="200"/>
                </a:lnTo>
                <a:lnTo>
                  <a:pt x="596" y="0"/>
                </a:lnTo>
                <a:close/>
                <a:moveTo>
                  <a:pt x="1396" y="0"/>
                </a:moveTo>
                <a:lnTo>
                  <a:pt x="1700" y="0"/>
                </a:lnTo>
                <a:cubicBezTo>
                  <a:pt x="1756" y="0"/>
                  <a:pt x="1800" y="45"/>
                  <a:pt x="1800" y="100"/>
                </a:cubicBezTo>
                <a:lnTo>
                  <a:pt x="1800" y="396"/>
                </a:lnTo>
                <a:lnTo>
                  <a:pt x="1600" y="396"/>
                </a:lnTo>
                <a:lnTo>
                  <a:pt x="1600" y="100"/>
                </a:lnTo>
                <a:lnTo>
                  <a:pt x="1700" y="200"/>
                </a:lnTo>
                <a:lnTo>
                  <a:pt x="1396" y="200"/>
                </a:lnTo>
                <a:lnTo>
                  <a:pt x="1396" y="0"/>
                </a:lnTo>
                <a:close/>
                <a:moveTo>
                  <a:pt x="1800" y="596"/>
                </a:moveTo>
                <a:lnTo>
                  <a:pt x="1800" y="1196"/>
                </a:lnTo>
                <a:lnTo>
                  <a:pt x="1600" y="1196"/>
                </a:lnTo>
                <a:lnTo>
                  <a:pt x="1600" y="596"/>
                </a:lnTo>
                <a:lnTo>
                  <a:pt x="1800" y="596"/>
                </a:lnTo>
                <a:close/>
                <a:moveTo>
                  <a:pt x="1508" y="1304"/>
                </a:moveTo>
                <a:lnTo>
                  <a:pt x="908" y="1304"/>
                </a:lnTo>
                <a:lnTo>
                  <a:pt x="908" y="1104"/>
                </a:lnTo>
                <a:lnTo>
                  <a:pt x="1508" y="1104"/>
                </a:lnTo>
                <a:lnTo>
                  <a:pt x="1508" y="1304"/>
                </a:lnTo>
                <a:close/>
                <a:moveTo>
                  <a:pt x="708" y="1304"/>
                </a:moveTo>
                <a:lnTo>
                  <a:pt x="108" y="1304"/>
                </a:lnTo>
                <a:lnTo>
                  <a:pt x="108" y="1104"/>
                </a:lnTo>
                <a:lnTo>
                  <a:pt x="708" y="1104"/>
                </a:lnTo>
                <a:lnTo>
                  <a:pt x="708" y="130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5" name="Rectangle 48">
            <a:extLst>
              <a:ext uri="{FF2B5EF4-FFF2-40B4-BE49-F238E27FC236}">
                <a16:creationId xmlns:a16="http://schemas.microsoft.com/office/drawing/2014/main" id="{7BF556EE-15FB-CCD1-37D1-5AAD0A7EA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503" y="2581910"/>
            <a:ext cx="150812" cy="2349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6" name="Freeform 49">
            <a:extLst>
              <a:ext uri="{FF2B5EF4-FFF2-40B4-BE49-F238E27FC236}">
                <a16:creationId xmlns:a16="http://schemas.microsoft.com/office/drawing/2014/main" id="{EFCA7B6B-86F3-E7F3-25AB-8985FE752599}"/>
              </a:ext>
            </a:extLst>
          </p:cNvPr>
          <p:cNvSpPr>
            <a:spLocks noEditPoints="1"/>
          </p:cNvSpPr>
          <p:nvPr/>
        </p:nvSpPr>
        <p:spPr bwMode="auto">
          <a:xfrm>
            <a:off x="2921390" y="2569210"/>
            <a:ext cx="173037" cy="258763"/>
          </a:xfrm>
          <a:custGeom>
            <a:avLst/>
            <a:gdLst>
              <a:gd name="T0" fmla="*/ 0 w 1464"/>
              <a:gd name="T1" fmla="*/ 2084 h 2184"/>
              <a:gd name="T2" fmla="*/ 0 w 1464"/>
              <a:gd name="T3" fmla="*/ 1484 h 2184"/>
              <a:gd name="T4" fmla="*/ 200 w 1464"/>
              <a:gd name="T5" fmla="*/ 1484 h 2184"/>
              <a:gd name="T6" fmla="*/ 200 w 1464"/>
              <a:gd name="T7" fmla="*/ 2084 h 2184"/>
              <a:gd name="T8" fmla="*/ 0 w 1464"/>
              <a:gd name="T9" fmla="*/ 2084 h 2184"/>
              <a:gd name="T10" fmla="*/ 0 w 1464"/>
              <a:gd name="T11" fmla="*/ 1284 h 2184"/>
              <a:gd name="T12" fmla="*/ 0 w 1464"/>
              <a:gd name="T13" fmla="*/ 684 h 2184"/>
              <a:gd name="T14" fmla="*/ 200 w 1464"/>
              <a:gd name="T15" fmla="*/ 684 h 2184"/>
              <a:gd name="T16" fmla="*/ 200 w 1464"/>
              <a:gd name="T17" fmla="*/ 1284 h 2184"/>
              <a:gd name="T18" fmla="*/ 0 w 1464"/>
              <a:gd name="T19" fmla="*/ 1284 h 2184"/>
              <a:gd name="T20" fmla="*/ 0 w 1464"/>
              <a:gd name="T21" fmla="*/ 484 h 2184"/>
              <a:gd name="T22" fmla="*/ 0 w 1464"/>
              <a:gd name="T23" fmla="*/ 100 h 2184"/>
              <a:gd name="T24" fmla="*/ 100 w 1464"/>
              <a:gd name="T25" fmla="*/ 0 h 2184"/>
              <a:gd name="T26" fmla="*/ 316 w 1464"/>
              <a:gd name="T27" fmla="*/ 0 h 2184"/>
              <a:gd name="T28" fmla="*/ 316 w 1464"/>
              <a:gd name="T29" fmla="*/ 200 h 2184"/>
              <a:gd name="T30" fmla="*/ 100 w 1464"/>
              <a:gd name="T31" fmla="*/ 200 h 2184"/>
              <a:gd name="T32" fmla="*/ 200 w 1464"/>
              <a:gd name="T33" fmla="*/ 100 h 2184"/>
              <a:gd name="T34" fmla="*/ 200 w 1464"/>
              <a:gd name="T35" fmla="*/ 484 h 2184"/>
              <a:gd name="T36" fmla="*/ 0 w 1464"/>
              <a:gd name="T37" fmla="*/ 484 h 2184"/>
              <a:gd name="T38" fmla="*/ 516 w 1464"/>
              <a:gd name="T39" fmla="*/ 0 h 2184"/>
              <a:gd name="T40" fmla="*/ 1116 w 1464"/>
              <a:gd name="T41" fmla="*/ 0 h 2184"/>
              <a:gd name="T42" fmla="*/ 1116 w 1464"/>
              <a:gd name="T43" fmla="*/ 200 h 2184"/>
              <a:gd name="T44" fmla="*/ 516 w 1464"/>
              <a:gd name="T45" fmla="*/ 200 h 2184"/>
              <a:gd name="T46" fmla="*/ 516 w 1464"/>
              <a:gd name="T47" fmla="*/ 0 h 2184"/>
              <a:gd name="T48" fmla="*/ 1316 w 1464"/>
              <a:gd name="T49" fmla="*/ 0 h 2184"/>
              <a:gd name="T50" fmla="*/ 1364 w 1464"/>
              <a:gd name="T51" fmla="*/ 0 h 2184"/>
              <a:gd name="T52" fmla="*/ 1464 w 1464"/>
              <a:gd name="T53" fmla="*/ 100 h 2184"/>
              <a:gd name="T54" fmla="*/ 1464 w 1464"/>
              <a:gd name="T55" fmla="*/ 652 h 2184"/>
              <a:gd name="T56" fmla="*/ 1264 w 1464"/>
              <a:gd name="T57" fmla="*/ 652 h 2184"/>
              <a:gd name="T58" fmla="*/ 1264 w 1464"/>
              <a:gd name="T59" fmla="*/ 100 h 2184"/>
              <a:gd name="T60" fmla="*/ 1364 w 1464"/>
              <a:gd name="T61" fmla="*/ 200 h 2184"/>
              <a:gd name="T62" fmla="*/ 1316 w 1464"/>
              <a:gd name="T63" fmla="*/ 200 h 2184"/>
              <a:gd name="T64" fmla="*/ 1316 w 1464"/>
              <a:gd name="T65" fmla="*/ 0 h 2184"/>
              <a:gd name="T66" fmla="*/ 1464 w 1464"/>
              <a:gd name="T67" fmla="*/ 852 h 2184"/>
              <a:gd name="T68" fmla="*/ 1464 w 1464"/>
              <a:gd name="T69" fmla="*/ 1452 h 2184"/>
              <a:gd name="T70" fmla="*/ 1264 w 1464"/>
              <a:gd name="T71" fmla="*/ 1452 h 2184"/>
              <a:gd name="T72" fmla="*/ 1264 w 1464"/>
              <a:gd name="T73" fmla="*/ 852 h 2184"/>
              <a:gd name="T74" fmla="*/ 1464 w 1464"/>
              <a:gd name="T75" fmla="*/ 852 h 2184"/>
              <a:gd name="T76" fmla="*/ 1464 w 1464"/>
              <a:gd name="T77" fmla="*/ 1652 h 2184"/>
              <a:gd name="T78" fmla="*/ 1464 w 1464"/>
              <a:gd name="T79" fmla="*/ 2084 h 2184"/>
              <a:gd name="T80" fmla="*/ 1364 w 1464"/>
              <a:gd name="T81" fmla="*/ 2184 h 2184"/>
              <a:gd name="T82" fmla="*/ 1196 w 1464"/>
              <a:gd name="T83" fmla="*/ 2184 h 2184"/>
              <a:gd name="T84" fmla="*/ 1196 w 1464"/>
              <a:gd name="T85" fmla="*/ 1984 h 2184"/>
              <a:gd name="T86" fmla="*/ 1364 w 1464"/>
              <a:gd name="T87" fmla="*/ 1984 h 2184"/>
              <a:gd name="T88" fmla="*/ 1264 w 1464"/>
              <a:gd name="T89" fmla="*/ 2084 h 2184"/>
              <a:gd name="T90" fmla="*/ 1264 w 1464"/>
              <a:gd name="T91" fmla="*/ 1652 h 2184"/>
              <a:gd name="T92" fmla="*/ 1464 w 1464"/>
              <a:gd name="T93" fmla="*/ 1652 h 2184"/>
              <a:gd name="T94" fmla="*/ 996 w 1464"/>
              <a:gd name="T95" fmla="*/ 2184 h 2184"/>
              <a:gd name="T96" fmla="*/ 396 w 1464"/>
              <a:gd name="T97" fmla="*/ 2184 h 2184"/>
              <a:gd name="T98" fmla="*/ 396 w 1464"/>
              <a:gd name="T99" fmla="*/ 1984 h 2184"/>
              <a:gd name="T100" fmla="*/ 996 w 1464"/>
              <a:gd name="T101" fmla="*/ 1984 h 2184"/>
              <a:gd name="T102" fmla="*/ 996 w 1464"/>
              <a:gd name="T103" fmla="*/ 2184 h 2184"/>
              <a:gd name="T104" fmla="*/ 196 w 1464"/>
              <a:gd name="T105" fmla="*/ 2184 h 2184"/>
              <a:gd name="T106" fmla="*/ 100 w 1464"/>
              <a:gd name="T107" fmla="*/ 2184 h 2184"/>
              <a:gd name="T108" fmla="*/ 100 w 1464"/>
              <a:gd name="T109" fmla="*/ 1984 h 2184"/>
              <a:gd name="T110" fmla="*/ 196 w 1464"/>
              <a:gd name="T111" fmla="*/ 1984 h 2184"/>
              <a:gd name="T112" fmla="*/ 196 w 1464"/>
              <a:gd name="T113" fmla="*/ 2184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464" h="2184">
                <a:moveTo>
                  <a:pt x="0" y="2084"/>
                </a:moveTo>
                <a:lnTo>
                  <a:pt x="0" y="1484"/>
                </a:lnTo>
                <a:lnTo>
                  <a:pt x="200" y="1484"/>
                </a:lnTo>
                <a:lnTo>
                  <a:pt x="200" y="2084"/>
                </a:lnTo>
                <a:lnTo>
                  <a:pt x="0" y="2084"/>
                </a:lnTo>
                <a:close/>
                <a:moveTo>
                  <a:pt x="0" y="1284"/>
                </a:moveTo>
                <a:lnTo>
                  <a:pt x="0" y="684"/>
                </a:lnTo>
                <a:lnTo>
                  <a:pt x="200" y="684"/>
                </a:lnTo>
                <a:lnTo>
                  <a:pt x="200" y="1284"/>
                </a:lnTo>
                <a:lnTo>
                  <a:pt x="0" y="1284"/>
                </a:lnTo>
                <a:close/>
                <a:moveTo>
                  <a:pt x="0" y="48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16" y="0"/>
                </a:lnTo>
                <a:lnTo>
                  <a:pt x="31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84"/>
                </a:lnTo>
                <a:lnTo>
                  <a:pt x="0" y="484"/>
                </a:lnTo>
                <a:close/>
                <a:moveTo>
                  <a:pt x="516" y="0"/>
                </a:moveTo>
                <a:lnTo>
                  <a:pt x="1116" y="0"/>
                </a:lnTo>
                <a:lnTo>
                  <a:pt x="1116" y="200"/>
                </a:lnTo>
                <a:lnTo>
                  <a:pt x="516" y="200"/>
                </a:lnTo>
                <a:lnTo>
                  <a:pt x="516" y="0"/>
                </a:lnTo>
                <a:close/>
                <a:moveTo>
                  <a:pt x="1316" y="0"/>
                </a:moveTo>
                <a:lnTo>
                  <a:pt x="1364" y="0"/>
                </a:lnTo>
                <a:cubicBezTo>
                  <a:pt x="1420" y="0"/>
                  <a:pt x="1464" y="45"/>
                  <a:pt x="1464" y="100"/>
                </a:cubicBezTo>
                <a:lnTo>
                  <a:pt x="1464" y="652"/>
                </a:lnTo>
                <a:lnTo>
                  <a:pt x="1264" y="652"/>
                </a:lnTo>
                <a:lnTo>
                  <a:pt x="1264" y="100"/>
                </a:lnTo>
                <a:lnTo>
                  <a:pt x="1364" y="200"/>
                </a:lnTo>
                <a:lnTo>
                  <a:pt x="1316" y="200"/>
                </a:lnTo>
                <a:lnTo>
                  <a:pt x="1316" y="0"/>
                </a:lnTo>
                <a:close/>
                <a:moveTo>
                  <a:pt x="1464" y="852"/>
                </a:moveTo>
                <a:lnTo>
                  <a:pt x="1464" y="1452"/>
                </a:lnTo>
                <a:lnTo>
                  <a:pt x="1264" y="1452"/>
                </a:lnTo>
                <a:lnTo>
                  <a:pt x="1264" y="852"/>
                </a:lnTo>
                <a:lnTo>
                  <a:pt x="1464" y="852"/>
                </a:lnTo>
                <a:close/>
                <a:moveTo>
                  <a:pt x="1464" y="1652"/>
                </a:moveTo>
                <a:lnTo>
                  <a:pt x="1464" y="2084"/>
                </a:lnTo>
                <a:cubicBezTo>
                  <a:pt x="1464" y="2140"/>
                  <a:pt x="1420" y="2184"/>
                  <a:pt x="1364" y="2184"/>
                </a:cubicBezTo>
                <a:lnTo>
                  <a:pt x="1196" y="2184"/>
                </a:lnTo>
                <a:lnTo>
                  <a:pt x="1196" y="1984"/>
                </a:lnTo>
                <a:lnTo>
                  <a:pt x="1364" y="1984"/>
                </a:lnTo>
                <a:lnTo>
                  <a:pt x="1264" y="2084"/>
                </a:lnTo>
                <a:lnTo>
                  <a:pt x="1264" y="1652"/>
                </a:lnTo>
                <a:lnTo>
                  <a:pt x="1464" y="1652"/>
                </a:lnTo>
                <a:close/>
                <a:moveTo>
                  <a:pt x="996" y="2184"/>
                </a:moveTo>
                <a:lnTo>
                  <a:pt x="396" y="2184"/>
                </a:lnTo>
                <a:lnTo>
                  <a:pt x="396" y="1984"/>
                </a:lnTo>
                <a:lnTo>
                  <a:pt x="996" y="1984"/>
                </a:lnTo>
                <a:lnTo>
                  <a:pt x="996" y="2184"/>
                </a:lnTo>
                <a:close/>
                <a:moveTo>
                  <a:pt x="196" y="2184"/>
                </a:moveTo>
                <a:lnTo>
                  <a:pt x="100" y="2184"/>
                </a:lnTo>
                <a:lnTo>
                  <a:pt x="100" y="1984"/>
                </a:lnTo>
                <a:lnTo>
                  <a:pt x="196" y="1984"/>
                </a:lnTo>
                <a:lnTo>
                  <a:pt x="196" y="218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7" name="Rectangle 50">
            <a:extLst>
              <a:ext uri="{FF2B5EF4-FFF2-40B4-BE49-F238E27FC236}">
                <a16:creationId xmlns:a16="http://schemas.microsoft.com/office/drawing/2014/main" id="{B285B7CB-729D-F06A-E3EC-D5AE77B75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390" y="2351466"/>
            <a:ext cx="150812" cy="1619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8" name="Freeform 51">
            <a:extLst>
              <a:ext uri="{FF2B5EF4-FFF2-40B4-BE49-F238E27FC236}">
                <a16:creationId xmlns:a16="http://schemas.microsoft.com/office/drawing/2014/main" id="{9FF02772-235A-B1CE-41CF-5C7FF251AE5D}"/>
              </a:ext>
            </a:extLst>
          </p:cNvPr>
          <p:cNvSpPr>
            <a:spLocks noEditPoints="1"/>
          </p:cNvSpPr>
          <p:nvPr/>
        </p:nvSpPr>
        <p:spPr bwMode="auto">
          <a:xfrm>
            <a:off x="2869277" y="2340353"/>
            <a:ext cx="173037" cy="184150"/>
          </a:xfrm>
          <a:custGeom>
            <a:avLst/>
            <a:gdLst>
              <a:gd name="T0" fmla="*/ 0 w 1464"/>
              <a:gd name="T1" fmla="*/ 1460 h 1560"/>
              <a:gd name="T2" fmla="*/ 0 w 1464"/>
              <a:gd name="T3" fmla="*/ 860 h 1560"/>
              <a:gd name="T4" fmla="*/ 200 w 1464"/>
              <a:gd name="T5" fmla="*/ 860 h 1560"/>
              <a:gd name="T6" fmla="*/ 200 w 1464"/>
              <a:gd name="T7" fmla="*/ 1460 h 1560"/>
              <a:gd name="T8" fmla="*/ 0 w 1464"/>
              <a:gd name="T9" fmla="*/ 1460 h 1560"/>
              <a:gd name="T10" fmla="*/ 0 w 1464"/>
              <a:gd name="T11" fmla="*/ 660 h 1560"/>
              <a:gd name="T12" fmla="*/ 0 w 1464"/>
              <a:gd name="T13" fmla="*/ 100 h 1560"/>
              <a:gd name="T14" fmla="*/ 100 w 1464"/>
              <a:gd name="T15" fmla="*/ 0 h 1560"/>
              <a:gd name="T16" fmla="*/ 140 w 1464"/>
              <a:gd name="T17" fmla="*/ 0 h 1560"/>
              <a:gd name="T18" fmla="*/ 140 w 1464"/>
              <a:gd name="T19" fmla="*/ 200 h 1560"/>
              <a:gd name="T20" fmla="*/ 100 w 1464"/>
              <a:gd name="T21" fmla="*/ 200 h 1560"/>
              <a:gd name="T22" fmla="*/ 200 w 1464"/>
              <a:gd name="T23" fmla="*/ 100 h 1560"/>
              <a:gd name="T24" fmla="*/ 200 w 1464"/>
              <a:gd name="T25" fmla="*/ 660 h 1560"/>
              <a:gd name="T26" fmla="*/ 0 w 1464"/>
              <a:gd name="T27" fmla="*/ 660 h 1560"/>
              <a:gd name="T28" fmla="*/ 340 w 1464"/>
              <a:gd name="T29" fmla="*/ 0 h 1560"/>
              <a:gd name="T30" fmla="*/ 940 w 1464"/>
              <a:gd name="T31" fmla="*/ 0 h 1560"/>
              <a:gd name="T32" fmla="*/ 940 w 1464"/>
              <a:gd name="T33" fmla="*/ 200 h 1560"/>
              <a:gd name="T34" fmla="*/ 340 w 1464"/>
              <a:gd name="T35" fmla="*/ 200 h 1560"/>
              <a:gd name="T36" fmla="*/ 340 w 1464"/>
              <a:gd name="T37" fmla="*/ 0 h 1560"/>
              <a:gd name="T38" fmla="*/ 1140 w 1464"/>
              <a:gd name="T39" fmla="*/ 0 h 1560"/>
              <a:gd name="T40" fmla="*/ 1364 w 1464"/>
              <a:gd name="T41" fmla="*/ 0 h 1560"/>
              <a:gd name="T42" fmla="*/ 1464 w 1464"/>
              <a:gd name="T43" fmla="*/ 100 h 1560"/>
              <a:gd name="T44" fmla="*/ 1464 w 1464"/>
              <a:gd name="T45" fmla="*/ 476 h 1560"/>
              <a:gd name="T46" fmla="*/ 1264 w 1464"/>
              <a:gd name="T47" fmla="*/ 476 h 1560"/>
              <a:gd name="T48" fmla="*/ 1264 w 1464"/>
              <a:gd name="T49" fmla="*/ 100 h 1560"/>
              <a:gd name="T50" fmla="*/ 1364 w 1464"/>
              <a:gd name="T51" fmla="*/ 200 h 1560"/>
              <a:gd name="T52" fmla="*/ 1140 w 1464"/>
              <a:gd name="T53" fmla="*/ 200 h 1560"/>
              <a:gd name="T54" fmla="*/ 1140 w 1464"/>
              <a:gd name="T55" fmla="*/ 0 h 1560"/>
              <a:gd name="T56" fmla="*/ 1464 w 1464"/>
              <a:gd name="T57" fmla="*/ 676 h 1560"/>
              <a:gd name="T58" fmla="*/ 1464 w 1464"/>
              <a:gd name="T59" fmla="*/ 1276 h 1560"/>
              <a:gd name="T60" fmla="*/ 1264 w 1464"/>
              <a:gd name="T61" fmla="*/ 1276 h 1560"/>
              <a:gd name="T62" fmla="*/ 1264 w 1464"/>
              <a:gd name="T63" fmla="*/ 676 h 1560"/>
              <a:gd name="T64" fmla="*/ 1464 w 1464"/>
              <a:gd name="T65" fmla="*/ 676 h 1560"/>
              <a:gd name="T66" fmla="*/ 1348 w 1464"/>
              <a:gd name="T67" fmla="*/ 1560 h 1560"/>
              <a:gd name="T68" fmla="*/ 748 w 1464"/>
              <a:gd name="T69" fmla="*/ 1560 h 1560"/>
              <a:gd name="T70" fmla="*/ 748 w 1464"/>
              <a:gd name="T71" fmla="*/ 1360 h 1560"/>
              <a:gd name="T72" fmla="*/ 1348 w 1464"/>
              <a:gd name="T73" fmla="*/ 1360 h 1560"/>
              <a:gd name="T74" fmla="*/ 1348 w 1464"/>
              <a:gd name="T75" fmla="*/ 1560 h 1560"/>
              <a:gd name="T76" fmla="*/ 548 w 1464"/>
              <a:gd name="T77" fmla="*/ 1560 h 1560"/>
              <a:gd name="T78" fmla="*/ 100 w 1464"/>
              <a:gd name="T79" fmla="*/ 1560 h 1560"/>
              <a:gd name="T80" fmla="*/ 100 w 1464"/>
              <a:gd name="T81" fmla="*/ 1360 h 1560"/>
              <a:gd name="T82" fmla="*/ 548 w 1464"/>
              <a:gd name="T83" fmla="*/ 1360 h 1560"/>
              <a:gd name="T84" fmla="*/ 548 w 1464"/>
              <a:gd name="T85" fmla="*/ 1560 h 1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464" h="1560">
                <a:moveTo>
                  <a:pt x="0" y="1460"/>
                </a:moveTo>
                <a:lnTo>
                  <a:pt x="0" y="860"/>
                </a:lnTo>
                <a:lnTo>
                  <a:pt x="200" y="860"/>
                </a:lnTo>
                <a:lnTo>
                  <a:pt x="200" y="1460"/>
                </a:lnTo>
                <a:lnTo>
                  <a:pt x="0" y="1460"/>
                </a:lnTo>
                <a:close/>
                <a:moveTo>
                  <a:pt x="0" y="660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140" y="0"/>
                </a:lnTo>
                <a:lnTo>
                  <a:pt x="140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660"/>
                </a:lnTo>
                <a:lnTo>
                  <a:pt x="0" y="660"/>
                </a:lnTo>
                <a:close/>
                <a:moveTo>
                  <a:pt x="340" y="0"/>
                </a:moveTo>
                <a:lnTo>
                  <a:pt x="940" y="0"/>
                </a:lnTo>
                <a:lnTo>
                  <a:pt x="940" y="200"/>
                </a:lnTo>
                <a:lnTo>
                  <a:pt x="340" y="200"/>
                </a:lnTo>
                <a:lnTo>
                  <a:pt x="340" y="0"/>
                </a:lnTo>
                <a:close/>
                <a:moveTo>
                  <a:pt x="1140" y="0"/>
                </a:moveTo>
                <a:lnTo>
                  <a:pt x="1364" y="0"/>
                </a:lnTo>
                <a:cubicBezTo>
                  <a:pt x="1420" y="0"/>
                  <a:pt x="1464" y="45"/>
                  <a:pt x="1464" y="100"/>
                </a:cubicBezTo>
                <a:lnTo>
                  <a:pt x="1464" y="476"/>
                </a:lnTo>
                <a:lnTo>
                  <a:pt x="1264" y="476"/>
                </a:lnTo>
                <a:lnTo>
                  <a:pt x="1264" y="100"/>
                </a:lnTo>
                <a:lnTo>
                  <a:pt x="1364" y="200"/>
                </a:lnTo>
                <a:lnTo>
                  <a:pt x="1140" y="200"/>
                </a:lnTo>
                <a:lnTo>
                  <a:pt x="1140" y="0"/>
                </a:lnTo>
                <a:close/>
                <a:moveTo>
                  <a:pt x="1464" y="676"/>
                </a:moveTo>
                <a:lnTo>
                  <a:pt x="1464" y="1276"/>
                </a:lnTo>
                <a:lnTo>
                  <a:pt x="1264" y="1276"/>
                </a:lnTo>
                <a:lnTo>
                  <a:pt x="1264" y="676"/>
                </a:lnTo>
                <a:lnTo>
                  <a:pt x="1464" y="676"/>
                </a:lnTo>
                <a:close/>
                <a:moveTo>
                  <a:pt x="1348" y="1560"/>
                </a:moveTo>
                <a:lnTo>
                  <a:pt x="748" y="1560"/>
                </a:lnTo>
                <a:lnTo>
                  <a:pt x="748" y="1360"/>
                </a:lnTo>
                <a:lnTo>
                  <a:pt x="1348" y="1360"/>
                </a:lnTo>
                <a:lnTo>
                  <a:pt x="1348" y="1560"/>
                </a:lnTo>
                <a:close/>
                <a:moveTo>
                  <a:pt x="548" y="1560"/>
                </a:moveTo>
                <a:lnTo>
                  <a:pt x="100" y="1560"/>
                </a:lnTo>
                <a:lnTo>
                  <a:pt x="100" y="1360"/>
                </a:lnTo>
                <a:lnTo>
                  <a:pt x="548" y="1360"/>
                </a:lnTo>
                <a:lnTo>
                  <a:pt x="548" y="156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9" name="Rectangle 52">
            <a:extLst>
              <a:ext uri="{FF2B5EF4-FFF2-40B4-BE49-F238E27FC236}">
                <a16:creationId xmlns:a16="http://schemas.microsoft.com/office/drawing/2014/main" id="{6A51FF4E-2238-E2DB-46A9-B551E7174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815" y="2322891"/>
            <a:ext cx="2714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0" name="Rectangle 53">
            <a:extLst>
              <a:ext uri="{FF2B5EF4-FFF2-40B4-BE49-F238E27FC236}">
                <a16:creationId xmlns:a16="http://schemas.microsoft.com/office/drawing/2014/main" id="{A742423E-0FAA-FEA2-7842-51F3F3F31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815" y="2526091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1" name="Rectangle 60">
            <a:extLst>
              <a:ext uri="{FF2B5EF4-FFF2-40B4-BE49-F238E27FC236}">
                <a16:creationId xmlns:a16="http://schemas.microsoft.com/office/drawing/2014/main" id="{093B8266-D0D8-1624-F977-0A67B5A16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677" y="2195891"/>
            <a:ext cx="422275" cy="688975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62" name="Rectangle 61">
            <a:extLst>
              <a:ext uri="{FF2B5EF4-FFF2-40B4-BE49-F238E27FC236}">
                <a16:creationId xmlns:a16="http://schemas.microsoft.com/office/drawing/2014/main" id="{151B9BF4-2803-114A-320D-25371E85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677" y="2195891"/>
            <a:ext cx="422275" cy="688975"/>
          </a:xfrm>
          <a:prstGeom prst="rect">
            <a:avLst/>
          </a:prstGeom>
          <a:noFill/>
          <a:ln w="23813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63" name="Rectangle 62">
            <a:extLst>
              <a:ext uri="{FF2B5EF4-FFF2-40B4-BE49-F238E27FC236}">
                <a16:creationId xmlns:a16="http://schemas.microsoft.com/office/drawing/2014/main" id="{40D7113C-2A6B-8352-A1BC-8D945E6D3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071" y="1163994"/>
            <a:ext cx="836612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64" name="Rectangle 63">
            <a:extLst>
              <a:ext uri="{FF2B5EF4-FFF2-40B4-BE49-F238E27FC236}">
                <a16:creationId xmlns:a16="http://schemas.microsoft.com/office/drawing/2014/main" id="{93108D73-9EA6-1405-1F88-845869FAF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071" y="1163994"/>
            <a:ext cx="836612" cy="2921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65" name="Rectangle 64">
            <a:extLst>
              <a:ext uri="{FF2B5EF4-FFF2-40B4-BE49-F238E27FC236}">
                <a16:creationId xmlns:a16="http://schemas.microsoft.com/office/drawing/2014/main" id="{E9A39EB8-9E28-763F-4345-CA4D9527D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746" y="1221945"/>
            <a:ext cx="5572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6" name="Rectangle 65">
            <a:extLst>
              <a:ext uri="{FF2B5EF4-FFF2-40B4-BE49-F238E27FC236}">
                <a16:creationId xmlns:a16="http://schemas.microsoft.com/office/drawing/2014/main" id="{BF3EE212-28E1-E02F-CFC8-281B0C7F6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596" y="1139395"/>
            <a:ext cx="2667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7" name="Rectangle 90">
            <a:extLst>
              <a:ext uri="{FF2B5EF4-FFF2-40B4-BE49-F238E27FC236}">
                <a16:creationId xmlns:a16="http://schemas.microsoft.com/office/drawing/2014/main" id="{F8CB3C40-B191-879D-D4D0-9DEBD9BE3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74" y="2340353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8" name="Rectangle 91">
            <a:extLst>
              <a:ext uri="{FF2B5EF4-FFF2-40B4-BE49-F238E27FC236}">
                <a16:creationId xmlns:a16="http://schemas.microsoft.com/office/drawing/2014/main" id="{63384EF7-E209-BA12-ED91-402FC882C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74" y="2541966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9" name="Rectangle 104">
            <a:extLst>
              <a:ext uri="{FF2B5EF4-FFF2-40B4-BE49-F238E27FC236}">
                <a16:creationId xmlns:a16="http://schemas.microsoft.com/office/drawing/2014/main" id="{22A78B25-CAE5-4A99-0328-A1B383CAB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3115" y="1546604"/>
            <a:ext cx="411162" cy="1460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0" name="Freeform 105">
            <a:extLst>
              <a:ext uri="{FF2B5EF4-FFF2-40B4-BE49-F238E27FC236}">
                <a16:creationId xmlns:a16="http://schemas.microsoft.com/office/drawing/2014/main" id="{8994CBE0-26D7-5DA6-3DEB-338E4A068802}"/>
              </a:ext>
            </a:extLst>
          </p:cNvPr>
          <p:cNvSpPr>
            <a:spLocks noEditPoints="1"/>
          </p:cNvSpPr>
          <p:nvPr/>
        </p:nvSpPr>
        <p:spPr bwMode="auto">
          <a:xfrm>
            <a:off x="8162002" y="1533904"/>
            <a:ext cx="434975" cy="169863"/>
          </a:xfrm>
          <a:custGeom>
            <a:avLst/>
            <a:gdLst>
              <a:gd name="T0" fmla="*/ 0 w 3672"/>
              <a:gd name="T1" fmla="*/ 732 h 1432"/>
              <a:gd name="T2" fmla="*/ 200 w 3672"/>
              <a:gd name="T3" fmla="*/ 1332 h 1432"/>
              <a:gd name="T4" fmla="*/ 0 w 3672"/>
              <a:gd name="T5" fmla="*/ 532 h 1432"/>
              <a:gd name="T6" fmla="*/ 100 w 3672"/>
              <a:gd name="T7" fmla="*/ 0 h 1432"/>
              <a:gd name="T8" fmla="*/ 268 w 3672"/>
              <a:gd name="T9" fmla="*/ 200 h 1432"/>
              <a:gd name="T10" fmla="*/ 200 w 3672"/>
              <a:gd name="T11" fmla="*/ 100 h 1432"/>
              <a:gd name="T12" fmla="*/ 0 w 3672"/>
              <a:gd name="T13" fmla="*/ 532 h 1432"/>
              <a:gd name="T14" fmla="*/ 1068 w 3672"/>
              <a:gd name="T15" fmla="*/ 0 h 1432"/>
              <a:gd name="T16" fmla="*/ 468 w 3672"/>
              <a:gd name="T17" fmla="*/ 200 h 1432"/>
              <a:gd name="T18" fmla="*/ 1268 w 3672"/>
              <a:gd name="T19" fmla="*/ 0 h 1432"/>
              <a:gd name="T20" fmla="*/ 1868 w 3672"/>
              <a:gd name="T21" fmla="*/ 200 h 1432"/>
              <a:gd name="T22" fmla="*/ 1268 w 3672"/>
              <a:gd name="T23" fmla="*/ 0 h 1432"/>
              <a:gd name="T24" fmla="*/ 2668 w 3672"/>
              <a:gd name="T25" fmla="*/ 0 h 1432"/>
              <a:gd name="T26" fmla="*/ 2068 w 3672"/>
              <a:gd name="T27" fmla="*/ 200 h 1432"/>
              <a:gd name="T28" fmla="*/ 2868 w 3672"/>
              <a:gd name="T29" fmla="*/ 0 h 1432"/>
              <a:gd name="T30" fmla="*/ 3468 w 3672"/>
              <a:gd name="T31" fmla="*/ 200 h 1432"/>
              <a:gd name="T32" fmla="*/ 2868 w 3672"/>
              <a:gd name="T33" fmla="*/ 0 h 1432"/>
              <a:gd name="T34" fmla="*/ 3672 w 3672"/>
              <a:gd name="T35" fmla="*/ 796 h 1432"/>
              <a:gd name="T36" fmla="*/ 3472 w 3672"/>
              <a:gd name="T37" fmla="*/ 196 h 1432"/>
              <a:gd name="T38" fmla="*/ 3672 w 3672"/>
              <a:gd name="T39" fmla="*/ 996 h 1432"/>
              <a:gd name="T40" fmla="*/ 3572 w 3672"/>
              <a:gd name="T41" fmla="*/ 1432 h 1432"/>
              <a:gd name="T42" fmla="*/ 3308 w 3672"/>
              <a:gd name="T43" fmla="*/ 1232 h 1432"/>
              <a:gd name="T44" fmla="*/ 3472 w 3672"/>
              <a:gd name="T45" fmla="*/ 1332 h 1432"/>
              <a:gd name="T46" fmla="*/ 3672 w 3672"/>
              <a:gd name="T47" fmla="*/ 996 h 1432"/>
              <a:gd name="T48" fmla="*/ 2508 w 3672"/>
              <a:gd name="T49" fmla="*/ 1432 h 1432"/>
              <a:gd name="T50" fmla="*/ 3108 w 3672"/>
              <a:gd name="T51" fmla="*/ 1232 h 1432"/>
              <a:gd name="T52" fmla="*/ 2308 w 3672"/>
              <a:gd name="T53" fmla="*/ 1432 h 1432"/>
              <a:gd name="T54" fmla="*/ 1708 w 3672"/>
              <a:gd name="T55" fmla="*/ 1232 h 1432"/>
              <a:gd name="T56" fmla="*/ 2308 w 3672"/>
              <a:gd name="T57" fmla="*/ 1432 h 1432"/>
              <a:gd name="T58" fmla="*/ 908 w 3672"/>
              <a:gd name="T59" fmla="*/ 1432 h 1432"/>
              <a:gd name="T60" fmla="*/ 1508 w 3672"/>
              <a:gd name="T61" fmla="*/ 1232 h 1432"/>
              <a:gd name="T62" fmla="*/ 708 w 3672"/>
              <a:gd name="T63" fmla="*/ 1432 h 1432"/>
              <a:gd name="T64" fmla="*/ 108 w 3672"/>
              <a:gd name="T65" fmla="*/ 1232 h 1432"/>
              <a:gd name="T66" fmla="*/ 708 w 3672"/>
              <a:gd name="T67" fmla="*/ 1432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72" h="1432">
                <a:moveTo>
                  <a:pt x="0" y="1332"/>
                </a:moveTo>
                <a:lnTo>
                  <a:pt x="0" y="732"/>
                </a:lnTo>
                <a:lnTo>
                  <a:pt x="200" y="732"/>
                </a:lnTo>
                <a:lnTo>
                  <a:pt x="200" y="1332"/>
                </a:lnTo>
                <a:lnTo>
                  <a:pt x="0" y="1332"/>
                </a:lnTo>
                <a:close/>
                <a:moveTo>
                  <a:pt x="0" y="53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68" y="0"/>
                </a:lnTo>
                <a:lnTo>
                  <a:pt x="26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32"/>
                </a:lnTo>
                <a:lnTo>
                  <a:pt x="0" y="532"/>
                </a:lnTo>
                <a:close/>
                <a:moveTo>
                  <a:pt x="468" y="0"/>
                </a:moveTo>
                <a:lnTo>
                  <a:pt x="1068" y="0"/>
                </a:lnTo>
                <a:lnTo>
                  <a:pt x="1068" y="200"/>
                </a:lnTo>
                <a:lnTo>
                  <a:pt x="468" y="200"/>
                </a:lnTo>
                <a:lnTo>
                  <a:pt x="468" y="0"/>
                </a:lnTo>
                <a:close/>
                <a:moveTo>
                  <a:pt x="1268" y="0"/>
                </a:moveTo>
                <a:lnTo>
                  <a:pt x="1868" y="0"/>
                </a:lnTo>
                <a:lnTo>
                  <a:pt x="1868" y="200"/>
                </a:lnTo>
                <a:lnTo>
                  <a:pt x="1268" y="200"/>
                </a:lnTo>
                <a:lnTo>
                  <a:pt x="1268" y="0"/>
                </a:lnTo>
                <a:close/>
                <a:moveTo>
                  <a:pt x="2068" y="0"/>
                </a:moveTo>
                <a:lnTo>
                  <a:pt x="2668" y="0"/>
                </a:lnTo>
                <a:lnTo>
                  <a:pt x="2668" y="200"/>
                </a:lnTo>
                <a:lnTo>
                  <a:pt x="2068" y="200"/>
                </a:lnTo>
                <a:lnTo>
                  <a:pt x="2068" y="0"/>
                </a:lnTo>
                <a:close/>
                <a:moveTo>
                  <a:pt x="2868" y="0"/>
                </a:moveTo>
                <a:lnTo>
                  <a:pt x="3468" y="0"/>
                </a:lnTo>
                <a:lnTo>
                  <a:pt x="3468" y="200"/>
                </a:lnTo>
                <a:lnTo>
                  <a:pt x="2868" y="200"/>
                </a:lnTo>
                <a:lnTo>
                  <a:pt x="2868" y="0"/>
                </a:lnTo>
                <a:close/>
                <a:moveTo>
                  <a:pt x="3672" y="196"/>
                </a:moveTo>
                <a:lnTo>
                  <a:pt x="3672" y="796"/>
                </a:lnTo>
                <a:lnTo>
                  <a:pt x="3472" y="796"/>
                </a:lnTo>
                <a:lnTo>
                  <a:pt x="3472" y="196"/>
                </a:lnTo>
                <a:lnTo>
                  <a:pt x="3672" y="196"/>
                </a:lnTo>
                <a:close/>
                <a:moveTo>
                  <a:pt x="3672" y="996"/>
                </a:moveTo>
                <a:lnTo>
                  <a:pt x="3672" y="1332"/>
                </a:lnTo>
                <a:cubicBezTo>
                  <a:pt x="3672" y="1388"/>
                  <a:pt x="3628" y="1432"/>
                  <a:pt x="3572" y="1432"/>
                </a:cubicBezTo>
                <a:lnTo>
                  <a:pt x="3308" y="1432"/>
                </a:lnTo>
                <a:lnTo>
                  <a:pt x="3308" y="1232"/>
                </a:lnTo>
                <a:lnTo>
                  <a:pt x="3572" y="1232"/>
                </a:lnTo>
                <a:lnTo>
                  <a:pt x="3472" y="1332"/>
                </a:lnTo>
                <a:lnTo>
                  <a:pt x="3472" y="996"/>
                </a:lnTo>
                <a:lnTo>
                  <a:pt x="3672" y="996"/>
                </a:lnTo>
                <a:close/>
                <a:moveTo>
                  <a:pt x="3108" y="1432"/>
                </a:moveTo>
                <a:lnTo>
                  <a:pt x="2508" y="1432"/>
                </a:lnTo>
                <a:lnTo>
                  <a:pt x="2508" y="1232"/>
                </a:lnTo>
                <a:lnTo>
                  <a:pt x="3108" y="1232"/>
                </a:lnTo>
                <a:lnTo>
                  <a:pt x="3108" y="1432"/>
                </a:lnTo>
                <a:close/>
                <a:moveTo>
                  <a:pt x="2308" y="1432"/>
                </a:moveTo>
                <a:lnTo>
                  <a:pt x="1708" y="1432"/>
                </a:lnTo>
                <a:lnTo>
                  <a:pt x="1708" y="1232"/>
                </a:lnTo>
                <a:lnTo>
                  <a:pt x="2308" y="1232"/>
                </a:lnTo>
                <a:lnTo>
                  <a:pt x="2308" y="1432"/>
                </a:lnTo>
                <a:close/>
                <a:moveTo>
                  <a:pt x="1508" y="1432"/>
                </a:moveTo>
                <a:lnTo>
                  <a:pt x="908" y="1432"/>
                </a:lnTo>
                <a:lnTo>
                  <a:pt x="908" y="1232"/>
                </a:lnTo>
                <a:lnTo>
                  <a:pt x="1508" y="1232"/>
                </a:lnTo>
                <a:lnTo>
                  <a:pt x="1508" y="1432"/>
                </a:lnTo>
                <a:close/>
                <a:moveTo>
                  <a:pt x="708" y="1432"/>
                </a:moveTo>
                <a:lnTo>
                  <a:pt x="108" y="1432"/>
                </a:lnTo>
                <a:lnTo>
                  <a:pt x="108" y="1232"/>
                </a:lnTo>
                <a:lnTo>
                  <a:pt x="708" y="1232"/>
                </a:lnTo>
                <a:lnTo>
                  <a:pt x="708" y="143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1" name="Rectangle 106">
            <a:extLst>
              <a:ext uri="{FF2B5EF4-FFF2-40B4-BE49-F238E27FC236}">
                <a16:creationId xmlns:a16="http://schemas.microsoft.com/office/drawing/2014/main" id="{0914E5CF-6E9E-1A84-F876-44CB2F66D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665" y="1546604"/>
            <a:ext cx="411162" cy="1460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4" name="Freeform 107">
            <a:extLst>
              <a:ext uri="{FF2B5EF4-FFF2-40B4-BE49-F238E27FC236}">
                <a16:creationId xmlns:a16="http://schemas.microsoft.com/office/drawing/2014/main" id="{5CDA395A-8574-4041-31B4-DED88B750D91}"/>
              </a:ext>
            </a:extLst>
          </p:cNvPr>
          <p:cNvSpPr>
            <a:spLocks noEditPoints="1"/>
          </p:cNvSpPr>
          <p:nvPr/>
        </p:nvSpPr>
        <p:spPr bwMode="auto">
          <a:xfrm>
            <a:off x="8623965" y="1533904"/>
            <a:ext cx="434975" cy="169863"/>
          </a:xfrm>
          <a:custGeom>
            <a:avLst/>
            <a:gdLst>
              <a:gd name="T0" fmla="*/ 0 w 3672"/>
              <a:gd name="T1" fmla="*/ 732 h 1432"/>
              <a:gd name="T2" fmla="*/ 200 w 3672"/>
              <a:gd name="T3" fmla="*/ 1332 h 1432"/>
              <a:gd name="T4" fmla="*/ 0 w 3672"/>
              <a:gd name="T5" fmla="*/ 532 h 1432"/>
              <a:gd name="T6" fmla="*/ 100 w 3672"/>
              <a:gd name="T7" fmla="*/ 0 h 1432"/>
              <a:gd name="T8" fmla="*/ 268 w 3672"/>
              <a:gd name="T9" fmla="*/ 200 h 1432"/>
              <a:gd name="T10" fmla="*/ 200 w 3672"/>
              <a:gd name="T11" fmla="*/ 100 h 1432"/>
              <a:gd name="T12" fmla="*/ 0 w 3672"/>
              <a:gd name="T13" fmla="*/ 532 h 1432"/>
              <a:gd name="T14" fmla="*/ 1068 w 3672"/>
              <a:gd name="T15" fmla="*/ 0 h 1432"/>
              <a:gd name="T16" fmla="*/ 468 w 3672"/>
              <a:gd name="T17" fmla="*/ 200 h 1432"/>
              <a:gd name="T18" fmla="*/ 1268 w 3672"/>
              <a:gd name="T19" fmla="*/ 0 h 1432"/>
              <a:gd name="T20" fmla="*/ 1868 w 3672"/>
              <a:gd name="T21" fmla="*/ 200 h 1432"/>
              <a:gd name="T22" fmla="*/ 1268 w 3672"/>
              <a:gd name="T23" fmla="*/ 0 h 1432"/>
              <a:gd name="T24" fmla="*/ 2668 w 3672"/>
              <a:gd name="T25" fmla="*/ 0 h 1432"/>
              <a:gd name="T26" fmla="*/ 2068 w 3672"/>
              <a:gd name="T27" fmla="*/ 200 h 1432"/>
              <a:gd name="T28" fmla="*/ 2868 w 3672"/>
              <a:gd name="T29" fmla="*/ 0 h 1432"/>
              <a:gd name="T30" fmla="*/ 3468 w 3672"/>
              <a:gd name="T31" fmla="*/ 200 h 1432"/>
              <a:gd name="T32" fmla="*/ 2868 w 3672"/>
              <a:gd name="T33" fmla="*/ 0 h 1432"/>
              <a:gd name="T34" fmla="*/ 3672 w 3672"/>
              <a:gd name="T35" fmla="*/ 796 h 1432"/>
              <a:gd name="T36" fmla="*/ 3472 w 3672"/>
              <a:gd name="T37" fmla="*/ 196 h 1432"/>
              <a:gd name="T38" fmla="*/ 3672 w 3672"/>
              <a:gd name="T39" fmla="*/ 996 h 1432"/>
              <a:gd name="T40" fmla="*/ 3572 w 3672"/>
              <a:gd name="T41" fmla="*/ 1432 h 1432"/>
              <a:gd name="T42" fmla="*/ 3308 w 3672"/>
              <a:gd name="T43" fmla="*/ 1232 h 1432"/>
              <a:gd name="T44" fmla="*/ 3472 w 3672"/>
              <a:gd name="T45" fmla="*/ 1332 h 1432"/>
              <a:gd name="T46" fmla="*/ 3672 w 3672"/>
              <a:gd name="T47" fmla="*/ 996 h 1432"/>
              <a:gd name="T48" fmla="*/ 2508 w 3672"/>
              <a:gd name="T49" fmla="*/ 1432 h 1432"/>
              <a:gd name="T50" fmla="*/ 3108 w 3672"/>
              <a:gd name="T51" fmla="*/ 1232 h 1432"/>
              <a:gd name="T52" fmla="*/ 2308 w 3672"/>
              <a:gd name="T53" fmla="*/ 1432 h 1432"/>
              <a:gd name="T54" fmla="*/ 1708 w 3672"/>
              <a:gd name="T55" fmla="*/ 1232 h 1432"/>
              <a:gd name="T56" fmla="*/ 2308 w 3672"/>
              <a:gd name="T57" fmla="*/ 1432 h 1432"/>
              <a:gd name="T58" fmla="*/ 908 w 3672"/>
              <a:gd name="T59" fmla="*/ 1432 h 1432"/>
              <a:gd name="T60" fmla="*/ 1508 w 3672"/>
              <a:gd name="T61" fmla="*/ 1232 h 1432"/>
              <a:gd name="T62" fmla="*/ 708 w 3672"/>
              <a:gd name="T63" fmla="*/ 1432 h 1432"/>
              <a:gd name="T64" fmla="*/ 108 w 3672"/>
              <a:gd name="T65" fmla="*/ 1232 h 1432"/>
              <a:gd name="T66" fmla="*/ 708 w 3672"/>
              <a:gd name="T67" fmla="*/ 1432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72" h="1432">
                <a:moveTo>
                  <a:pt x="0" y="1332"/>
                </a:moveTo>
                <a:lnTo>
                  <a:pt x="0" y="732"/>
                </a:lnTo>
                <a:lnTo>
                  <a:pt x="200" y="732"/>
                </a:lnTo>
                <a:lnTo>
                  <a:pt x="200" y="1332"/>
                </a:lnTo>
                <a:lnTo>
                  <a:pt x="0" y="1332"/>
                </a:lnTo>
                <a:close/>
                <a:moveTo>
                  <a:pt x="0" y="53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68" y="0"/>
                </a:lnTo>
                <a:lnTo>
                  <a:pt x="26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32"/>
                </a:lnTo>
                <a:lnTo>
                  <a:pt x="0" y="532"/>
                </a:lnTo>
                <a:close/>
                <a:moveTo>
                  <a:pt x="468" y="0"/>
                </a:moveTo>
                <a:lnTo>
                  <a:pt x="1068" y="0"/>
                </a:lnTo>
                <a:lnTo>
                  <a:pt x="1068" y="200"/>
                </a:lnTo>
                <a:lnTo>
                  <a:pt x="468" y="200"/>
                </a:lnTo>
                <a:lnTo>
                  <a:pt x="468" y="0"/>
                </a:lnTo>
                <a:close/>
                <a:moveTo>
                  <a:pt x="1268" y="0"/>
                </a:moveTo>
                <a:lnTo>
                  <a:pt x="1868" y="0"/>
                </a:lnTo>
                <a:lnTo>
                  <a:pt x="1868" y="200"/>
                </a:lnTo>
                <a:lnTo>
                  <a:pt x="1268" y="200"/>
                </a:lnTo>
                <a:lnTo>
                  <a:pt x="1268" y="0"/>
                </a:lnTo>
                <a:close/>
                <a:moveTo>
                  <a:pt x="2068" y="0"/>
                </a:moveTo>
                <a:lnTo>
                  <a:pt x="2668" y="0"/>
                </a:lnTo>
                <a:lnTo>
                  <a:pt x="2668" y="200"/>
                </a:lnTo>
                <a:lnTo>
                  <a:pt x="2068" y="200"/>
                </a:lnTo>
                <a:lnTo>
                  <a:pt x="2068" y="0"/>
                </a:lnTo>
                <a:close/>
                <a:moveTo>
                  <a:pt x="2868" y="0"/>
                </a:moveTo>
                <a:lnTo>
                  <a:pt x="3468" y="0"/>
                </a:lnTo>
                <a:lnTo>
                  <a:pt x="3468" y="200"/>
                </a:lnTo>
                <a:lnTo>
                  <a:pt x="2868" y="200"/>
                </a:lnTo>
                <a:lnTo>
                  <a:pt x="2868" y="0"/>
                </a:lnTo>
                <a:close/>
                <a:moveTo>
                  <a:pt x="3672" y="196"/>
                </a:moveTo>
                <a:lnTo>
                  <a:pt x="3672" y="796"/>
                </a:lnTo>
                <a:lnTo>
                  <a:pt x="3472" y="796"/>
                </a:lnTo>
                <a:lnTo>
                  <a:pt x="3472" y="196"/>
                </a:lnTo>
                <a:lnTo>
                  <a:pt x="3672" y="196"/>
                </a:lnTo>
                <a:close/>
                <a:moveTo>
                  <a:pt x="3672" y="996"/>
                </a:moveTo>
                <a:lnTo>
                  <a:pt x="3672" y="1332"/>
                </a:lnTo>
                <a:cubicBezTo>
                  <a:pt x="3672" y="1388"/>
                  <a:pt x="3628" y="1432"/>
                  <a:pt x="3572" y="1432"/>
                </a:cubicBezTo>
                <a:lnTo>
                  <a:pt x="3308" y="1432"/>
                </a:lnTo>
                <a:lnTo>
                  <a:pt x="3308" y="1232"/>
                </a:lnTo>
                <a:lnTo>
                  <a:pt x="3572" y="1232"/>
                </a:lnTo>
                <a:lnTo>
                  <a:pt x="3472" y="1332"/>
                </a:lnTo>
                <a:lnTo>
                  <a:pt x="3472" y="996"/>
                </a:lnTo>
                <a:lnTo>
                  <a:pt x="3672" y="996"/>
                </a:lnTo>
                <a:close/>
                <a:moveTo>
                  <a:pt x="3108" y="1432"/>
                </a:moveTo>
                <a:lnTo>
                  <a:pt x="2508" y="1432"/>
                </a:lnTo>
                <a:lnTo>
                  <a:pt x="2508" y="1232"/>
                </a:lnTo>
                <a:lnTo>
                  <a:pt x="3108" y="1232"/>
                </a:lnTo>
                <a:lnTo>
                  <a:pt x="3108" y="1432"/>
                </a:lnTo>
                <a:close/>
                <a:moveTo>
                  <a:pt x="2308" y="1432"/>
                </a:moveTo>
                <a:lnTo>
                  <a:pt x="1708" y="1432"/>
                </a:lnTo>
                <a:lnTo>
                  <a:pt x="1708" y="1232"/>
                </a:lnTo>
                <a:lnTo>
                  <a:pt x="2308" y="1232"/>
                </a:lnTo>
                <a:lnTo>
                  <a:pt x="2308" y="1432"/>
                </a:lnTo>
                <a:close/>
                <a:moveTo>
                  <a:pt x="1508" y="1432"/>
                </a:moveTo>
                <a:lnTo>
                  <a:pt x="908" y="1432"/>
                </a:lnTo>
                <a:lnTo>
                  <a:pt x="908" y="1232"/>
                </a:lnTo>
                <a:lnTo>
                  <a:pt x="1508" y="1232"/>
                </a:lnTo>
                <a:lnTo>
                  <a:pt x="1508" y="1432"/>
                </a:lnTo>
                <a:close/>
                <a:moveTo>
                  <a:pt x="708" y="1432"/>
                </a:moveTo>
                <a:lnTo>
                  <a:pt x="108" y="1432"/>
                </a:lnTo>
                <a:lnTo>
                  <a:pt x="108" y="1232"/>
                </a:lnTo>
                <a:lnTo>
                  <a:pt x="708" y="1232"/>
                </a:lnTo>
                <a:lnTo>
                  <a:pt x="708" y="143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8" name="Rectangle 112">
            <a:extLst>
              <a:ext uri="{FF2B5EF4-FFF2-40B4-BE49-F238E27FC236}">
                <a16:creationId xmlns:a16="http://schemas.microsoft.com/office/drawing/2014/main" id="{48A302E1-79D2-F31B-A8C6-7D8B37872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6257" y="1168211"/>
            <a:ext cx="847725" cy="2841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0" name="Rectangle 113">
            <a:extLst>
              <a:ext uri="{FF2B5EF4-FFF2-40B4-BE49-F238E27FC236}">
                <a16:creationId xmlns:a16="http://schemas.microsoft.com/office/drawing/2014/main" id="{DF1998C6-5C6E-9FAF-2ADB-ABA8759A0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6257" y="1168211"/>
            <a:ext cx="847725" cy="284163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1" name="Rectangle 114">
            <a:extLst>
              <a:ext uri="{FF2B5EF4-FFF2-40B4-BE49-F238E27FC236}">
                <a16:creationId xmlns:a16="http://schemas.microsoft.com/office/drawing/2014/main" id="{123150BB-B36A-9004-57AB-89923F250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282" y="1222987"/>
            <a:ext cx="5572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2" name="Rectangle 115">
            <a:extLst>
              <a:ext uri="{FF2B5EF4-FFF2-40B4-BE49-F238E27FC236}">
                <a16:creationId xmlns:a16="http://schemas.microsoft.com/office/drawing/2014/main" id="{C4C58A34-542B-7AAA-D4DE-CC38906BF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132" y="1142024"/>
            <a:ext cx="268287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3" name="Rectangle 140">
            <a:extLst>
              <a:ext uri="{FF2B5EF4-FFF2-40B4-BE49-F238E27FC236}">
                <a16:creationId xmlns:a16="http://schemas.microsoft.com/office/drawing/2014/main" id="{4E714602-4C20-829B-ED33-E9E967549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127" y="2208591"/>
            <a:ext cx="387350" cy="688975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4" name="Rectangle 141">
            <a:extLst>
              <a:ext uri="{FF2B5EF4-FFF2-40B4-BE49-F238E27FC236}">
                <a16:creationId xmlns:a16="http://schemas.microsoft.com/office/drawing/2014/main" id="{B5DFAD14-2C4B-CEC2-5981-D777F80BD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127" y="2208591"/>
            <a:ext cx="387350" cy="6889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5" name="Rectangle 142">
            <a:extLst>
              <a:ext uri="{FF2B5EF4-FFF2-40B4-BE49-F238E27FC236}">
                <a16:creationId xmlns:a16="http://schemas.microsoft.com/office/drawing/2014/main" id="{B5F73453-9ADD-E6E9-63F1-EEFB8BC5E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990" y="2356229"/>
            <a:ext cx="3619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6" name="Rectangle 143">
            <a:extLst>
              <a:ext uri="{FF2B5EF4-FFF2-40B4-BE49-F238E27FC236}">
                <a16:creationId xmlns:a16="http://schemas.microsoft.com/office/drawing/2014/main" id="{C8101AD4-74BF-F003-0639-BF0585FFD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8302" y="2559429"/>
            <a:ext cx="2714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5" name="Rectangle 16">
            <a:extLst>
              <a:ext uri="{FF2B5EF4-FFF2-40B4-BE49-F238E27FC236}">
                <a16:creationId xmlns:a16="http://schemas.microsoft.com/office/drawing/2014/main" id="{5FA7E568-CD81-824C-9EB3-7A131816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0" y="1536403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86" name="Rectangle 17">
            <a:extLst>
              <a:ext uri="{FF2B5EF4-FFF2-40B4-BE49-F238E27FC236}">
                <a16:creationId xmlns:a16="http://schemas.microsoft.com/office/drawing/2014/main" id="{2BFF4B67-701F-25C0-33E1-F733BA896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0" y="1536403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87" name="テキスト ボックス 1486">
            <a:extLst>
              <a:ext uri="{FF2B5EF4-FFF2-40B4-BE49-F238E27FC236}">
                <a16:creationId xmlns:a16="http://schemas.microsoft.com/office/drawing/2014/main" id="{297555EF-0F47-0BC3-49FE-A3AF268680E2}"/>
              </a:ext>
            </a:extLst>
          </p:cNvPr>
          <p:cNvSpPr txBox="1"/>
          <p:nvPr/>
        </p:nvSpPr>
        <p:spPr>
          <a:xfrm>
            <a:off x="1164451" y="3051897"/>
            <a:ext cx="2295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ja-JP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北部運送・近郊売場 解体</a:t>
            </a:r>
          </a:p>
        </p:txBody>
      </p:sp>
      <p:sp>
        <p:nvSpPr>
          <p:cNvPr id="1488" name="Rectangle 12">
            <a:extLst>
              <a:ext uri="{FF2B5EF4-FFF2-40B4-BE49-F238E27FC236}">
                <a16:creationId xmlns:a16="http://schemas.microsoft.com/office/drawing/2014/main" id="{332952B5-3E0A-FB87-E54C-84BA8037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721" y="2083105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89" name="Rectangle 13">
            <a:extLst>
              <a:ext uri="{FF2B5EF4-FFF2-40B4-BE49-F238E27FC236}">
                <a16:creationId xmlns:a16="http://schemas.microsoft.com/office/drawing/2014/main" id="{8F2C308D-209E-7D29-BFEE-DD27A678B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721" y="2083105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0" name="Rectangle 14">
            <a:extLst>
              <a:ext uri="{FF2B5EF4-FFF2-40B4-BE49-F238E27FC236}">
                <a16:creationId xmlns:a16="http://schemas.microsoft.com/office/drawing/2014/main" id="{D26C3D85-7238-D753-CA17-383DE1434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8008" y="1727083"/>
            <a:ext cx="981075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1" name="Rectangle 15">
            <a:extLst>
              <a:ext uri="{FF2B5EF4-FFF2-40B4-BE49-F238E27FC236}">
                <a16:creationId xmlns:a16="http://schemas.microsoft.com/office/drawing/2014/main" id="{366F1A37-A392-B300-EA60-3468B5527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8008" y="1727083"/>
            <a:ext cx="981075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2" name="Rectangle 16">
            <a:extLst>
              <a:ext uri="{FF2B5EF4-FFF2-40B4-BE49-F238E27FC236}">
                <a16:creationId xmlns:a16="http://schemas.microsoft.com/office/drawing/2014/main" id="{5B1BB158-84C2-4183-5330-D87C609DA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285" y="1536403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3" name="Rectangle 17">
            <a:extLst>
              <a:ext uri="{FF2B5EF4-FFF2-40B4-BE49-F238E27FC236}">
                <a16:creationId xmlns:a16="http://schemas.microsoft.com/office/drawing/2014/main" id="{44E6CC19-D7F1-851B-E5C4-1FCA3DFFC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285" y="1536403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4" name="Rectangle 20">
            <a:extLst>
              <a:ext uri="{FF2B5EF4-FFF2-40B4-BE49-F238E27FC236}">
                <a16:creationId xmlns:a16="http://schemas.microsoft.com/office/drawing/2014/main" id="{10D1455F-D1AF-106B-B01A-A7AD8EFE9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94" y="2540940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5" name="Rectangle 21">
            <a:extLst>
              <a:ext uri="{FF2B5EF4-FFF2-40B4-BE49-F238E27FC236}">
                <a16:creationId xmlns:a16="http://schemas.microsoft.com/office/drawing/2014/main" id="{5F1BC6A0-4014-85A1-2C70-6F603B306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94" y="2540940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6" name="Rectangle 22">
            <a:extLst>
              <a:ext uri="{FF2B5EF4-FFF2-40B4-BE49-F238E27FC236}">
                <a16:creationId xmlns:a16="http://schemas.microsoft.com/office/drawing/2014/main" id="{012191F3-B970-851B-67F7-E1085710A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7" y="2578479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7" name="Rectangle 23">
            <a:extLst>
              <a:ext uri="{FF2B5EF4-FFF2-40B4-BE49-F238E27FC236}">
                <a16:creationId xmlns:a16="http://schemas.microsoft.com/office/drawing/2014/main" id="{C6039AC7-CE8F-BA25-E30D-C0E54DC78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7" y="2578479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8" name="Rectangle 24">
            <a:extLst>
              <a:ext uri="{FF2B5EF4-FFF2-40B4-BE49-F238E27FC236}">
                <a16:creationId xmlns:a16="http://schemas.microsoft.com/office/drawing/2014/main" id="{AA002EFB-C56F-BD3A-2739-03611A10D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644" y="2712390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99" name="Rectangle 25">
            <a:extLst>
              <a:ext uri="{FF2B5EF4-FFF2-40B4-BE49-F238E27FC236}">
                <a16:creationId xmlns:a16="http://schemas.microsoft.com/office/drawing/2014/main" id="{242A7387-2933-0118-28D9-A50EBF116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644" y="2712390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0" name="Rectangle 26">
            <a:extLst>
              <a:ext uri="{FF2B5EF4-FFF2-40B4-BE49-F238E27FC236}">
                <a16:creationId xmlns:a16="http://schemas.microsoft.com/office/drawing/2014/main" id="{921C6764-D4E8-5C24-951B-B8942BC10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9620" y="2594303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1" name="Rectangle 27">
            <a:extLst>
              <a:ext uri="{FF2B5EF4-FFF2-40B4-BE49-F238E27FC236}">
                <a16:creationId xmlns:a16="http://schemas.microsoft.com/office/drawing/2014/main" id="{3CF8A625-F6D6-2A8C-1ABE-6BD033C12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9620" y="2594303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2" name="Rectangle 28">
            <a:extLst>
              <a:ext uri="{FF2B5EF4-FFF2-40B4-BE49-F238E27FC236}">
                <a16:creationId xmlns:a16="http://schemas.microsoft.com/office/drawing/2014/main" id="{A0FD5901-E430-481E-1E34-A7F2D1D55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120" y="1751533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3" name="Rectangle 29">
            <a:extLst>
              <a:ext uri="{FF2B5EF4-FFF2-40B4-BE49-F238E27FC236}">
                <a16:creationId xmlns:a16="http://schemas.microsoft.com/office/drawing/2014/main" id="{07D0AE24-9D91-0CC8-93B7-73B652477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120" y="1751533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4" name="Rectangle 30">
            <a:extLst>
              <a:ext uri="{FF2B5EF4-FFF2-40B4-BE49-F238E27FC236}">
                <a16:creationId xmlns:a16="http://schemas.microsoft.com/office/drawing/2014/main" id="{3AF929F9-07A1-D919-1AA7-E1F41A3A2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332" y="1905264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5" name="Rectangle 31">
            <a:extLst>
              <a:ext uri="{FF2B5EF4-FFF2-40B4-BE49-F238E27FC236}">
                <a16:creationId xmlns:a16="http://schemas.microsoft.com/office/drawing/2014/main" id="{E2C6F99E-DE66-F5B9-1CAA-11BD61380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332" y="1905264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6" name="Rectangle 32">
            <a:extLst>
              <a:ext uri="{FF2B5EF4-FFF2-40B4-BE49-F238E27FC236}">
                <a16:creationId xmlns:a16="http://schemas.microsoft.com/office/drawing/2014/main" id="{759640F9-BDA2-6601-9DE4-C9D560463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296" y="1645029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07" name="Rectangle 33">
            <a:extLst>
              <a:ext uri="{FF2B5EF4-FFF2-40B4-BE49-F238E27FC236}">
                <a16:creationId xmlns:a16="http://schemas.microsoft.com/office/drawing/2014/main" id="{1589248A-FEBE-F7B9-E5A5-5F46651A9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296" y="1645029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10" name="Rectangle 34">
            <a:extLst>
              <a:ext uri="{FF2B5EF4-FFF2-40B4-BE49-F238E27FC236}">
                <a16:creationId xmlns:a16="http://schemas.microsoft.com/office/drawing/2014/main" id="{7ECF4E23-230A-8238-B0B1-0021D2CF8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933" y="1779966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11" name="Rectangle 35">
            <a:extLst>
              <a:ext uri="{FF2B5EF4-FFF2-40B4-BE49-F238E27FC236}">
                <a16:creationId xmlns:a16="http://schemas.microsoft.com/office/drawing/2014/main" id="{F1204F74-B47F-1682-8416-BA77AF2C3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933" y="1779966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20" name="Rectangle 36">
            <a:extLst>
              <a:ext uri="{FF2B5EF4-FFF2-40B4-BE49-F238E27FC236}">
                <a16:creationId xmlns:a16="http://schemas.microsoft.com/office/drawing/2014/main" id="{7F480BB6-66EA-25FD-F128-88CE7FB8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96" y="1758876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21" name="Rectangle 37">
            <a:extLst>
              <a:ext uri="{FF2B5EF4-FFF2-40B4-BE49-F238E27FC236}">
                <a16:creationId xmlns:a16="http://schemas.microsoft.com/office/drawing/2014/main" id="{712B2139-ED1E-65DD-0239-DEAE76B43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96" y="1758876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22" name="Rectangle 38">
            <a:extLst>
              <a:ext uri="{FF2B5EF4-FFF2-40B4-BE49-F238E27FC236}">
                <a16:creationId xmlns:a16="http://schemas.microsoft.com/office/drawing/2014/main" id="{3FD27F8F-2E43-CB6B-D823-7D6FE9964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658" y="1919666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23" name="Rectangle 39">
            <a:extLst>
              <a:ext uri="{FF2B5EF4-FFF2-40B4-BE49-F238E27FC236}">
                <a16:creationId xmlns:a16="http://schemas.microsoft.com/office/drawing/2014/main" id="{A3F89F0C-AD16-CA19-076A-33FD95C4E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658" y="1919666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26" name="Rectangle 40">
            <a:extLst>
              <a:ext uri="{FF2B5EF4-FFF2-40B4-BE49-F238E27FC236}">
                <a16:creationId xmlns:a16="http://schemas.microsoft.com/office/drawing/2014/main" id="{90561DA5-EB6C-C5BE-8BA7-07BE0D98D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682" y="2599116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27" name="Rectangle 41">
            <a:extLst>
              <a:ext uri="{FF2B5EF4-FFF2-40B4-BE49-F238E27FC236}">
                <a16:creationId xmlns:a16="http://schemas.microsoft.com/office/drawing/2014/main" id="{E1411762-EFF3-767D-B377-A72008FD8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682" y="2599116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0" name="Rectangle 16">
            <a:extLst>
              <a:ext uri="{FF2B5EF4-FFF2-40B4-BE49-F238E27FC236}">
                <a16:creationId xmlns:a16="http://schemas.microsoft.com/office/drawing/2014/main" id="{E327140A-31E6-8AD3-C925-25E1295BC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341" y="1536403"/>
            <a:ext cx="420687" cy="144463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3" name="Rectangle 17">
            <a:extLst>
              <a:ext uri="{FF2B5EF4-FFF2-40B4-BE49-F238E27FC236}">
                <a16:creationId xmlns:a16="http://schemas.microsoft.com/office/drawing/2014/main" id="{93B4241A-153D-EEEC-67C1-C0977865B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341" y="1536403"/>
            <a:ext cx="420687" cy="1444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8" name="Rectangle 12">
            <a:extLst>
              <a:ext uri="{FF2B5EF4-FFF2-40B4-BE49-F238E27FC236}">
                <a16:creationId xmlns:a16="http://schemas.microsoft.com/office/drawing/2014/main" id="{BFFDE912-8FA3-AD9D-E616-42C78B456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008" y="2083105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9" name="Rectangle 13">
            <a:extLst>
              <a:ext uri="{FF2B5EF4-FFF2-40B4-BE49-F238E27FC236}">
                <a16:creationId xmlns:a16="http://schemas.microsoft.com/office/drawing/2014/main" id="{25382BA6-E0E2-47EE-A752-080190EAE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008" y="2083105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34" name="Rectangle 14">
            <a:extLst>
              <a:ext uri="{FF2B5EF4-FFF2-40B4-BE49-F238E27FC236}">
                <a16:creationId xmlns:a16="http://schemas.microsoft.com/office/drawing/2014/main" id="{BA10D45E-AAA3-5A40-EFA7-3F9B8B72C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0295" y="1727083"/>
            <a:ext cx="305383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35" name="Rectangle 15">
            <a:extLst>
              <a:ext uri="{FF2B5EF4-FFF2-40B4-BE49-F238E27FC236}">
                <a16:creationId xmlns:a16="http://schemas.microsoft.com/office/drawing/2014/main" id="{58AA1BD0-5F75-8AD8-7E00-638F3155D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0295" y="1727083"/>
            <a:ext cx="305383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36" name="Rectangle 20">
            <a:extLst>
              <a:ext uri="{FF2B5EF4-FFF2-40B4-BE49-F238E27FC236}">
                <a16:creationId xmlns:a16="http://schemas.microsoft.com/office/drawing/2014/main" id="{882C874E-4E29-F72F-7CE5-F50871E50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81" y="2540940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37" name="Rectangle 21">
            <a:extLst>
              <a:ext uri="{FF2B5EF4-FFF2-40B4-BE49-F238E27FC236}">
                <a16:creationId xmlns:a16="http://schemas.microsoft.com/office/drawing/2014/main" id="{9647045A-AFA7-5F63-0CA0-76504E7D9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81" y="2540940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38" name="Rectangle 22">
            <a:extLst>
              <a:ext uri="{FF2B5EF4-FFF2-40B4-BE49-F238E27FC236}">
                <a16:creationId xmlns:a16="http://schemas.microsoft.com/office/drawing/2014/main" id="{FEAD03DE-53EF-2275-8AC4-5393EDA73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1644" y="2578479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39" name="Rectangle 23">
            <a:extLst>
              <a:ext uri="{FF2B5EF4-FFF2-40B4-BE49-F238E27FC236}">
                <a16:creationId xmlns:a16="http://schemas.microsoft.com/office/drawing/2014/main" id="{25918559-98ED-DD0C-B677-64F939D53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1644" y="2578479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0" name="Rectangle 24">
            <a:extLst>
              <a:ext uri="{FF2B5EF4-FFF2-40B4-BE49-F238E27FC236}">
                <a16:creationId xmlns:a16="http://schemas.microsoft.com/office/drawing/2014/main" id="{AB2CCC29-EB7B-FBBA-7ADA-F69C4F0F0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931" y="2712390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1" name="Rectangle 25">
            <a:extLst>
              <a:ext uri="{FF2B5EF4-FFF2-40B4-BE49-F238E27FC236}">
                <a16:creationId xmlns:a16="http://schemas.microsoft.com/office/drawing/2014/main" id="{BA6936F9-624F-6241-C3DD-23564F266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931" y="2712390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2" name="Rectangle 26">
            <a:extLst>
              <a:ext uri="{FF2B5EF4-FFF2-40B4-BE49-F238E27FC236}">
                <a16:creationId xmlns:a16="http://schemas.microsoft.com/office/drawing/2014/main" id="{DE994E72-8132-40A8-335E-B28970CEC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1907" y="2594303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3" name="Rectangle 27">
            <a:extLst>
              <a:ext uri="{FF2B5EF4-FFF2-40B4-BE49-F238E27FC236}">
                <a16:creationId xmlns:a16="http://schemas.microsoft.com/office/drawing/2014/main" id="{E6C5D72D-ECC3-8BEB-B04F-E9DCB78B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1907" y="2594303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4" name="Rectangle 28">
            <a:extLst>
              <a:ext uri="{FF2B5EF4-FFF2-40B4-BE49-F238E27FC236}">
                <a16:creationId xmlns:a16="http://schemas.microsoft.com/office/drawing/2014/main" id="{F37CA8AD-1E66-28CF-6E9D-4A6B0ECBD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407" y="1751533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5" name="Rectangle 29">
            <a:extLst>
              <a:ext uri="{FF2B5EF4-FFF2-40B4-BE49-F238E27FC236}">
                <a16:creationId xmlns:a16="http://schemas.microsoft.com/office/drawing/2014/main" id="{2D9E9E4A-145A-CD0F-E2F4-FA674C148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407" y="1751533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6" name="Rectangle 30">
            <a:extLst>
              <a:ext uri="{FF2B5EF4-FFF2-40B4-BE49-F238E27FC236}">
                <a16:creationId xmlns:a16="http://schemas.microsoft.com/office/drawing/2014/main" id="{FDD9A539-DDB9-EA43-B7C9-C5AF16CB9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619" y="1905264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38" name="Rectangle 31">
            <a:extLst>
              <a:ext uri="{FF2B5EF4-FFF2-40B4-BE49-F238E27FC236}">
                <a16:creationId xmlns:a16="http://schemas.microsoft.com/office/drawing/2014/main" id="{1E95E4EB-0DC8-57FF-A251-C6F624368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619" y="1905264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39" name="Rectangle 32">
            <a:extLst>
              <a:ext uri="{FF2B5EF4-FFF2-40B4-BE49-F238E27FC236}">
                <a16:creationId xmlns:a16="http://schemas.microsoft.com/office/drawing/2014/main" id="{12761FEE-D909-27EC-46CC-35D03EDB8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83" y="1645029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1" name="Rectangle 33">
            <a:extLst>
              <a:ext uri="{FF2B5EF4-FFF2-40B4-BE49-F238E27FC236}">
                <a16:creationId xmlns:a16="http://schemas.microsoft.com/office/drawing/2014/main" id="{A343B8DC-1309-C7F8-AE70-17DCDA1F9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83" y="1645029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2" name="Rectangle 34">
            <a:extLst>
              <a:ext uri="{FF2B5EF4-FFF2-40B4-BE49-F238E27FC236}">
                <a16:creationId xmlns:a16="http://schemas.microsoft.com/office/drawing/2014/main" id="{35FC3ABD-BDFD-5949-B66B-A2A002C06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1220" y="1779966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3" name="Rectangle 35">
            <a:extLst>
              <a:ext uri="{FF2B5EF4-FFF2-40B4-BE49-F238E27FC236}">
                <a16:creationId xmlns:a16="http://schemas.microsoft.com/office/drawing/2014/main" id="{F36A4986-BD8C-B292-E1D3-B8BFEDEFA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1220" y="1779966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4" name="Rectangle 36">
            <a:extLst>
              <a:ext uri="{FF2B5EF4-FFF2-40B4-BE49-F238E27FC236}">
                <a16:creationId xmlns:a16="http://schemas.microsoft.com/office/drawing/2014/main" id="{01ED5252-18BC-CF21-A934-67BBBB64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0883" y="1758876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5" name="Rectangle 37">
            <a:extLst>
              <a:ext uri="{FF2B5EF4-FFF2-40B4-BE49-F238E27FC236}">
                <a16:creationId xmlns:a16="http://schemas.microsoft.com/office/drawing/2014/main" id="{9A13BD59-06A5-040C-7FD6-D122DAB73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0883" y="1758876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6" name="Rectangle 38">
            <a:extLst>
              <a:ext uri="{FF2B5EF4-FFF2-40B4-BE49-F238E27FC236}">
                <a16:creationId xmlns:a16="http://schemas.microsoft.com/office/drawing/2014/main" id="{A46370BE-8A53-57CB-AF3E-227CB2FA5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945" y="1919666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7" name="Rectangle 39">
            <a:extLst>
              <a:ext uri="{FF2B5EF4-FFF2-40B4-BE49-F238E27FC236}">
                <a16:creationId xmlns:a16="http://schemas.microsoft.com/office/drawing/2014/main" id="{E25AFD90-8C73-00D2-1C11-E030DA34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945" y="1919666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48" name="Rectangle 40">
            <a:extLst>
              <a:ext uri="{FF2B5EF4-FFF2-40B4-BE49-F238E27FC236}">
                <a16:creationId xmlns:a16="http://schemas.microsoft.com/office/drawing/2014/main" id="{0E6A8352-79A0-4619-73F8-9BA714924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969" y="2599116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0" name="Rectangle 41">
            <a:extLst>
              <a:ext uri="{FF2B5EF4-FFF2-40B4-BE49-F238E27FC236}">
                <a16:creationId xmlns:a16="http://schemas.microsoft.com/office/drawing/2014/main" id="{D464B504-60F6-3A0E-BF36-D0CB4EF9E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969" y="2599116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1" name="Rectangle 110">
            <a:extLst>
              <a:ext uri="{FF2B5EF4-FFF2-40B4-BE49-F238E27FC236}">
                <a16:creationId xmlns:a16="http://schemas.microsoft.com/office/drawing/2014/main" id="{3FF05BAF-F970-A10B-533E-54BBDA91A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6750" y="1694871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2" name="Rectangle 111">
            <a:extLst>
              <a:ext uri="{FF2B5EF4-FFF2-40B4-BE49-F238E27FC236}">
                <a16:creationId xmlns:a16="http://schemas.microsoft.com/office/drawing/2014/main" id="{37D9788D-F4E2-D52C-1CE4-0C7FA7BC4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6750" y="1896484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3" name="Rectangle 12">
            <a:extLst>
              <a:ext uri="{FF2B5EF4-FFF2-40B4-BE49-F238E27FC236}">
                <a16:creationId xmlns:a16="http://schemas.microsoft.com/office/drawing/2014/main" id="{2DFC9C78-E388-2E6F-78FE-2AC570F8E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8832" y="2096474"/>
            <a:ext cx="1254125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4" name="Rectangle 13">
            <a:extLst>
              <a:ext uri="{FF2B5EF4-FFF2-40B4-BE49-F238E27FC236}">
                <a16:creationId xmlns:a16="http://schemas.microsoft.com/office/drawing/2014/main" id="{5745DE49-F98A-D2F0-08F9-C71118C95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8832" y="2096474"/>
            <a:ext cx="125412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5" name="Rectangle 14">
            <a:extLst>
              <a:ext uri="{FF2B5EF4-FFF2-40B4-BE49-F238E27FC236}">
                <a16:creationId xmlns:a16="http://schemas.microsoft.com/office/drawing/2014/main" id="{8B5AAAAB-E589-C1B0-5E37-E775E0C4A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4119" y="1740452"/>
            <a:ext cx="305383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6" name="Rectangle 15">
            <a:extLst>
              <a:ext uri="{FF2B5EF4-FFF2-40B4-BE49-F238E27FC236}">
                <a16:creationId xmlns:a16="http://schemas.microsoft.com/office/drawing/2014/main" id="{5520F0DC-945E-4C0C-5BCE-E08A44DEF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4119" y="1740452"/>
            <a:ext cx="305383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8" name="Rectangle 20">
            <a:extLst>
              <a:ext uri="{FF2B5EF4-FFF2-40B4-BE49-F238E27FC236}">
                <a16:creationId xmlns:a16="http://schemas.microsoft.com/office/drawing/2014/main" id="{399D263A-78C2-59C7-3140-6FBE6637B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9105" y="2554309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59" name="Rectangle 21">
            <a:extLst>
              <a:ext uri="{FF2B5EF4-FFF2-40B4-BE49-F238E27FC236}">
                <a16:creationId xmlns:a16="http://schemas.microsoft.com/office/drawing/2014/main" id="{F2EC2C13-2C54-5CEB-0B89-7E30E4BC3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9105" y="2554309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0" name="Rectangle 22">
            <a:extLst>
              <a:ext uri="{FF2B5EF4-FFF2-40B4-BE49-F238E27FC236}">
                <a16:creationId xmlns:a16="http://schemas.microsoft.com/office/drawing/2014/main" id="{9CA84DFE-471D-02AB-5942-CBDF3F145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468" y="2591848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1" name="Rectangle 23">
            <a:extLst>
              <a:ext uri="{FF2B5EF4-FFF2-40B4-BE49-F238E27FC236}">
                <a16:creationId xmlns:a16="http://schemas.microsoft.com/office/drawing/2014/main" id="{8CF1743F-98B1-2D7F-0215-A75648083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468" y="2591848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2" name="Rectangle 24">
            <a:extLst>
              <a:ext uri="{FF2B5EF4-FFF2-40B4-BE49-F238E27FC236}">
                <a16:creationId xmlns:a16="http://schemas.microsoft.com/office/drawing/2014/main" id="{2C3BDDB5-7F46-4DB2-E2E0-8E1049D19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2755" y="2725759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3" name="Rectangle 25">
            <a:extLst>
              <a:ext uri="{FF2B5EF4-FFF2-40B4-BE49-F238E27FC236}">
                <a16:creationId xmlns:a16="http://schemas.microsoft.com/office/drawing/2014/main" id="{65B335FD-B9A7-6979-D83B-F447F73F0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2755" y="2725759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4" name="Rectangle 26">
            <a:extLst>
              <a:ext uri="{FF2B5EF4-FFF2-40B4-BE49-F238E27FC236}">
                <a16:creationId xmlns:a16="http://schemas.microsoft.com/office/drawing/2014/main" id="{D50C12FE-075E-A9B2-A654-E04C9B7E4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5731" y="2607672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5" name="Rectangle 27">
            <a:extLst>
              <a:ext uri="{FF2B5EF4-FFF2-40B4-BE49-F238E27FC236}">
                <a16:creationId xmlns:a16="http://schemas.microsoft.com/office/drawing/2014/main" id="{DCADCBD9-8140-8AC2-A408-A3D9F7077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5731" y="2607672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6" name="Rectangle 28">
            <a:extLst>
              <a:ext uri="{FF2B5EF4-FFF2-40B4-BE49-F238E27FC236}">
                <a16:creationId xmlns:a16="http://schemas.microsoft.com/office/drawing/2014/main" id="{A25FDD83-0F9C-8F05-57E7-E45476DCE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8231" y="1764902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7" name="Rectangle 29">
            <a:extLst>
              <a:ext uri="{FF2B5EF4-FFF2-40B4-BE49-F238E27FC236}">
                <a16:creationId xmlns:a16="http://schemas.microsoft.com/office/drawing/2014/main" id="{267F3C23-3EAA-8C84-A36C-632C21ADB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8231" y="1764902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8" name="Rectangle 30">
            <a:extLst>
              <a:ext uri="{FF2B5EF4-FFF2-40B4-BE49-F238E27FC236}">
                <a16:creationId xmlns:a16="http://schemas.microsoft.com/office/drawing/2014/main" id="{B53E9F0F-67CC-C557-C479-51D838315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8443" y="1918633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69" name="Rectangle 31">
            <a:extLst>
              <a:ext uri="{FF2B5EF4-FFF2-40B4-BE49-F238E27FC236}">
                <a16:creationId xmlns:a16="http://schemas.microsoft.com/office/drawing/2014/main" id="{1D562F6A-70E7-FBD5-4552-CDBF09C14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8443" y="1918633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0" name="Rectangle 32">
            <a:extLst>
              <a:ext uri="{FF2B5EF4-FFF2-40B4-BE49-F238E27FC236}">
                <a16:creationId xmlns:a16="http://schemas.microsoft.com/office/drawing/2014/main" id="{1376C4A4-88CF-394E-CDC7-B75CEB0B2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1407" y="1658398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1" name="Rectangle 33">
            <a:extLst>
              <a:ext uri="{FF2B5EF4-FFF2-40B4-BE49-F238E27FC236}">
                <a16:creationId xmlns:a16="http://schemas.microsoft.com/office/drawing/2014/main" id="{98EBC322-F065-F97A-2C63-4D5BAB983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1407" y="1658398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2" name="Rectangle 34">
            <a:extLst>
              <a:ext uri="{FF2B5EF4-FFF2-40B4-BE49-F238E27FC236}">
                <a16:creationId xmlns:a16="http://schemas.microsoft.com/office/drawing/2014/main" id="{A18CC0C6-5FD4-9198-684A-D93E1A972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5044" y="1793335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3" name="Rectangle 35">
            <a:extLst>
              <a:ext uri="{FF2B5EF4-FFF2-40B4-BE49-F238E27FC236}">
                <a16:creationId xmlns:a16="http://schemas.microsoft.com/office/drawing/2014/main" id="{1E00FF1B-A12A-F165-D67C-A0441189F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5044" y="1793335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4" name="Rectangle 36">
            <a:extLst>
              <a:ext uri="{FF2B5EF4-FFF2-40B4-BE49-F238E27FC236}">
                <a16:creationId xmlns:a16="http://schemas.microsoft.com/office/drawing/2014/main" id="{B28D4AC0-41E3-BF23-1210-3B1ED0456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707" y="1772245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6" name="Rectangle 37">
            <a:extLst>
              <a:ext uri="{FF2B5EF4-FFF2-40B4-BE49-F238E27FC236}">
                <a16:creationId xmlns:a16="http://schemas.microsoft.com/office/drawing/2014/main" id="{BAAB0265-3056-0502-93A2-7B64760C0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707" y="1772245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8" name="Rectangle 38">
            <a:extLst>
              <a:ext uri="{FF2B5EF4-FFF2-40B4-BE49-F238E27FC236}">
                <a16:creationId xmlns:a16="http://schemas.microsoft.com/office/drawing/2014/main" id="{18989946-4FB3-487F-ABA2-6CA53D13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769" y="1933035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79" name="Rectangle 39">
            <a:extLst>
              <a:ext uri="{FF2B5EF4-FFF2-40B4-BE49-F238E27FC236}">
                <a16:creationId xmlns:a16="http://schemas.microsoft.com/office/drawing/2014/main" id="{1BA43EA8-0B8A-0CF7-C22B-083BF768A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769" y="1933035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81" name="Rectangle 40">
            <a:extLst>
              <a:ext uri="{FF2B5EF4-FFF2-40B4-BE49-F238E27FC236}">
                <a16:creationId xmlns:a16="http://schemas.microsoft.com/office/drawing/2014/main" id="{4DB0848B-B5EE-BA4B-6276-A76D7796F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0793" y="2612485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83" name="Rectangle 41">
            <a:extLst>
              <a:ext uri="{FF2B5EF4-FFF2-40B4-BE49-F238E27FC236}">
                <a16:creationId xmlns:a16="http://schemas.microsoft.com/office/drawing/2014/main" id="{F11A7DD7-ADE3-8A1E-1BD5-D5E8C2E2C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0793" y="2612485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84" name="Rectangle 40">
            <a:extLst>
              <a:ext uri="{FF2B5EF4-FFF2-40B4-BE49-F238E27FC236}">
                <a16:creationId xmlns:a16="http://schemas.microsoft.com/office/drawing/2014/main" id="{1E7EB256-3FBD-89F0-052A-869AF4407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1851" y="1719283"/>
            <a:ext cx="514350" cy="367179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85" name="Rectangle 41">
            <a:extLst>
              <a:ext uri="{FF2B5EF4-FFF2-40B4-BE49-F238E27FC236}">
                <a16:creationId xmlns:a16="http://schemas.microsoft.com/office/drawing/2014/main" id="{A4CD23CF-87C2-F07B-94D8-D2294F6B9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1851" y="1719284"/>
            <a:ext cx="514350" cy="375792"/>
          </a:xfrm>
          <a:prstGeom prst="rect">
            <a:avLst/>
          </a:prstGeom>
          <a:noFill/>
          <a:ln w="23813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86" name="Rectangle 42">
            <a:extLst>
              <a:ext uri="{FF2B5EF4-FFF2-40B4-BE49-F238E27FC236}">
                <a16:creationId xmlns:a16="http://schemas.microsoft.com/office/drawing/2014/main" id="{EC23B435-B384-3D78-3EC2-F570E1428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7576" y="1695471"/>
            <a:ext cx="2714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7" name="Rectangle 43">
            <a:extLst>
              <a:ext uri="{FF2B5EF4-FFF2-40B4-BE49-F238E27FC236}">
                <a16:creationId xmlns:a16="http://schemas.microsoft.com/office/drawing/2014/main" id="{B0E9ABA7-1D1A-169A-CE64-013CFAA9E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7576" y="1897083"/>
            <a:ext cx="2714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6" name="テキスト ボックス 1855">
            <a:extLst>
              <a:ext uri="{FF2B5EF4-FFF2-40B4-BE49-F238E27FC236}">
                <a16:creationId xmlns:a16="http://schemas.microsoft.com/office/drawing/2014/main" id="{9C921956-830D-0E8F-CF62-6AF586DB261C}"/>
              </a:ext>
            </a:extLst>
          </p:cNvPr>
          <p:cNvSpPr txBox="1"/>
          <p:nvPr/>
        </p:nvSpPr>
        <p:spPr>
          <a:xfrm>
            <a:off x="7633999" y="3056872"/>
            <a:ext cx="1592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zh-TW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水産棟東側 解体</a:t>
            </a:r>
          </a:p>
        </p:txBody>
      </p:sp>
      <p:sp>
        <p:nvSpPr>
          <p:cNvPr id="1882" name="矢印: 右 1881">
            <a:extLst>
              <a:ext uri="{FF2B5EF4-FFF2-40B4-BE49-F238E27FC236}">
                <a16:creationId xmlns:a16="http://schemas.microsoft.com/office/drawing/2014/main" id="{238D30BA-04E3-F74E-3EC4-188DB56625A4}"/>
              </a:ext>
            </a:extLst>
          </p:cNvPr>
          <p:cNvSpPr/>
          <p:nvPr/>
        </p:nvSpPr>
        <p:spPr>
          <a:xfrm>
            <a:off x="7043742" y="4911354"/>
            <a:ext cx="5455203" cy="294758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　加工仮運営期間</a:t>
            </a:r>
            <a:endParaRPr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886" name="矢印: 上 1885">
            <a:extLst>
              <a:ext uri="{FF2B5EF4-FFF2-40B4-BE49-F238E27FC236}">
                <a16:creationId xmlns:a16="http://schemas.microsoft.com/office/drawing/2014/main" id="{7AEB38CE-F418-B4F3-CBA2-EAEF1530C41B}"/>
              </a:ext>
            </a:extLst>
          </p:cNvPr>
          <p:cNvSpPr/>
          <p:nvPr/>
        </p:nvSpPr>
        <p:spPr>
          <a:xfrm>
            <a:off x="7923213" y="5602262"/>
            <a:ext cx="717714" cy="903290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kumimoji="1" lang="ja-JP" altLang="en-US" sz="1400" b="1" i="0" u="sng" strike="noStrike" baseline="0" dirty="0">
              <a:solidFill>
                <a:srgbClr val="000000"/>
              </a:solidFill>
              <a:latin typeface="MSMincho"/>
            </a:endParaRPr>
          </a:p>
        </p:txBody>
      </p:sp>
      <p:sp>
        <p:nvSpPr>
          <p:cNvPr id="1891" name="Rectangle 44">
            <a:extLst>
              <a:ext uri="{FF2B5EF4-FFF2-40B4-BE49-F238E27FC236}">
                <a16:creationId xmlns:a16="http://schemas.microsoft.com/office/drawing/2014/main" id="{BE34E9AE-25F3-FA8D-40A7-C1AD2456A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231" y="5268034"/>
            <a:ext cx="380203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移転費用負担発生（既存➔仮設＋仮設➔新築）</a:t>
            </a:r>
            <a:endParaRPr lang="en-US" altLang="ja-JP" sz="1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34" name="正方形/長方形 2333">
            <a:extLst>
              <a:ext uri="{FF2B5EF4-FFF2-40B4-BE49-F238E27FC236}">
                <a16:creationId xmlns:a16="http://schemas.microsoft.com/office/drawing/2014/main" id="{D471AB35-0054-5370-6ECF-E117FC5B3FE0}"/>
              </a:ext>
            </a:extLst>
          </p:cNvPr>
          <p:cNvSpPr/>
          <p:nvPr/>
        </p:nvSpPr>
        <p:spPr>
          <a:xfrm>
            <a:off x="413994" y="4043680"/>
            <a:ext cx="388256" cy="14935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計画条件</a:t>
            </a:r>
          </a:p>
        </p:txBody>
      </p:sp>
      <p:sp>
        <p:nvSpPr>
          <p:cNvPr id="2335" name="Rectangle 12">
            <a:extLst>
              <a:ext uri="{FF2B5EF4-FFF2-40B4-BE49-F238E27FC236}">
                <a16:creationId xmlns:a16="http://schemas.microsoft.com/office/drawing/2014/main" id="{142B1485-4A97-1896-3A19-C587BD2C0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5349" y="6964122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36" name="Rectangle 44">
            <a:extLst>
              <a:ext uri="{FF2B5EF4-FFF2-40B4-BE49-F238E27FC236}">
                <a16:creationId xmlns:a16="http://schemas.microsoft.com/office/drawing/2014/main" id="{6280B3F4-990D-62C9-C0E4-5927F4C3A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3508" y="4218320"/>
            <a:ext cx="211367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低温加工施設の仮設不要</a:t>
            </a:r>
            <a:endParaRPr lang="en-US" altLang="ja-JP" sz="1400" b="1" dirty="0">
              <a:latin typeface="+mn-ea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仮設への仮移転不要</a:t>
            </a:r>
            <a:endParaRPr lang="en-US" altLang="ja-JP" sz="1400" b="1" dirty="0">
              <a:latin typeface="+mn-ea"/>
            </a:endParaRPr>
          </a:p>
        </p:txBody>
      </p:sp>
      <p:cxnSp>
        <p:nvCxnSpPr>
          <p:cNvPr id="2338" name="直線コネクタ 2337">
            <a:extLst>
              <a:ext uri="{FF2B5EF4-FFF2-40B4-BE49-F238E27FC236}">
                <a16:creationId xmlns:a16="http://schemas.microsoft.com/office/drawing/2014/main" id="{66CC518D-2A5E-B942-D5DE-A6A60C8B1253}"/>
              </a:ext>
            </a:extLst>
          </p:cNvPr>
          <p:cNvCxnSpPr>
            <a:cxnSpLocks/>
          </p:cNvCxnSpPr>
          <p:nvPr/>
        </p:nvCxnSpPr>
        <p:spPr>
          <a:xfrm>
            <a:off x="6768158" y="4777737"/>
            <a:ext cx="563895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1" name="Rectangle 44">
            <a:extLst>
              <a:ext uri="{FF2B5EF4-FFF2-40B4-BE49-F238E27FC236}">
                <a16:creationId xmlns:a16="http://schemas.microsoft.com/office/drawing/2014/main" id="{C0A61E97-ABAC-7203-72C1-ADA57F028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9918" y="4676048"/>
            <a:ext cx="27541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（共通）現北部運送の種地を活用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20" name="Rectangle 44">
            <a:extLst>
              <a:ext uri="{FF2B5EF4-FFF2-40B4-BE49-F238E27FC236}">
                <a16:creationId xmlns:a16="http://schemas.microsoft.com/office/drawing/2014/main" id="{FA7B7F2F-8EB4-B8AB-8F4C-C72E03948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1515" y="5707375"/>
            <a:ext cx="30342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①仮移転の発生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24" name="Rectangle 44">
            <a:extLst>
              <a:ext uri="{FF2B5EF4-FFF2-40B4-BE49-F238E27FC236}">
                <a16:creationId xmlns:a16="http://schemas.microsoft.com/office/drawing/2014/main" id="{ECB2B75C-5A08-C06F-BBC1-802A01979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1514" y="6047662"/>
            <a:ext cx="41189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③仮設工事費の発生（約</a:t>
            </a:r>
            <a:r>
              <a:rPr lang="en-US" altLang="ja-JP" sz="2000" b="1" dirty="0">
                <a:latin typeface="+mn-ea"/>
              </a:rPr>
              <a:t>14.2</a:t>
            </a:r>
            <a:r>
              <a:rPr lang="ja-JP" altLang="en-US" sz="2000" b="1" dirty="0">
                <a:latin typeface="+mn-ea"/>
              </a:rPr>
              <a:t>億円）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9DFDC1-FCF5-AA70-D74D-D3AEB015A4EA}"/>
              </a:ext>
            </a:extLst>
          </p:cNvPr>
          <p:cNvSpPr txBox="1"/>
          <p:nvPr/>
        </p:nvSpPr>
        <p:spPr>
          <a:xfrm>
            <a:off x="352129" y="304685"/>
            <a:ext cx="8144757" cy="427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kumimoji="1" lang="ja-JP" altLang="en-US" sz="2000" b="1" dirty="0"/>
              <a:t>民間施設南側案ローリング計画・民間施設北側ローリング計画の比較</a:t>
            </a:r>
          </a:p>
        </p:txBody>
      </p:sp>
      <p:sp>
        <p:nvSpPr>
          <p:cNvPr id="28" name="Rectangle 44">
            <a:extLst>
              <a:ext uri="{FF2B5EF4-FFF2-40B4-BE49-F238E27FC236}">
                <a16:creationId xmlns:a16="http://schemas.microsoft.com/office/drawing/2014/main" id="{CF838940-42B5-9573-B019-858B38AC5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3036" y="4919912"/>
            <a:ext cx="34844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約９年～</a:t>
            </a:r>
            <a:endParaRPr lang="en-US" altLang="ja-JP" sz="2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074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矢印: 右 8">
            <a:extLst>
              <a:ext uri="{FF2B5EF4-FFF2-40B4-BE49-F238E27FC236}">
                <a16:creationId xmlns:a16="http://schemas.microsoft.com/office/drawing/2014/main" id="{F4C96FEC-888F-3AAB-F73E-C52256E8FA92}"/>
              </a:ext>
            </a:extLst>
          </p:cNvPr>
          <p:cNvSpPr/>
          <p:nvPr/>
        </p:nvSpPr>
        <p:spPr>
          <a:xfrm>
            <a:off x="899196" y="3718728"/>
            <a:ext cx="11507917" cy="2012549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5">
              <a:lumMod val="60000"/>
              <a:lumOff val="40000"/>
              <a:alpha val="20000"/>
            </a:schemeClr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kumimoji="1" lang="ja-JP" altLang="en-US" sz="1400" b="1" u="sng" dirty="0">
              <a:solidFill>
                <a:srgbClr val="000000"/>
              </a:solidFill>
              <a:latin typeface="MSMincho"/>
            </a:endParaRP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50EE0145-42CB-134A-B676-124D974794B9}"/>
              </a:ext>
            </a:extLst>
          </p:cNvPr>
          <p:cNvCxnSpPr>
            <a:cxnSpLocks/>
          </p:cNvCxnSpPr>
          <p:nvPr/>
        </p:nvCxnSpPr>
        <p:spPr>
          <a:xfrm>
            <a:off x="406400" y="658925"/>
            <a:ext cx="1198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図 47" descr="ダイアグラム, 設計図&#10;&#10;自動的に生成された説明">
            <a:extLst>
              <a:ext uri="{FF2B5EF4-FFF2-40B4-BE49-F238E27FC236}">
                <a16:creationId xmlns:a16="http://schemas.microsoft.com/office/drawing/2014/main" id="{35614DDF-1ECE-39ED-E4F3-396C713199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959976" y="6499277"/>
            <a:ext cx="2397093" cy="1891040"/>
          </a:xfrm>
          <a:prstGeom prst="rect">
            <a:avLst/>
          </a:prstGeom>
        </p:spPr>
      </p:pic>
      <p:sp>
        <p:nvSpPr>
          <p:cNvPr id="1373" name="テキスト ボックス 1372">
            <a:extLst>
              <a:ext uri="{FF2B5EF4-FFF2-40B4-BE49-F238E27FC236}">
                <a16:creationId xmlns:a16="http://schemas.microsoft.com/office/drawing/2014/main" id="{BC8403EB-8557-2224-D782-16EF88C27FC4}"/>
              </a:ext>
            </a:extLst>
          </p:cNvPr>
          <p:cNvSpPr txBox="1"/>
          <p:nvPr/>
        </p:nvSpPr>
        <p:spPr>
          <a:xfrm>
            <a:off x="7462133" y="8410546"/>
            <a:ext cx="1596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</a:rPr>
              <a:t>青果棟東側 解体</a:t>
            </a:r>
          </a:p>
        </p:txBody>
      </p:sp>
      <p:sp>
        <p:nvSpPr>
          <p:cNvPr id="1580" name="テキスト ボックス 1579">
            <a:extLst>
              <a:ext uri="{FF2B5EF4-FFF2-40B4-BE49-F238E27FC236}">
                <a16:creationId xmlns:a16="http://schemas.microsoft.com/office/drawing/2014/main" id="{CA6EA456-9803-0833-FEF1-8905E62C61A7}"/>
              </a:ext>
            </a:extLst>
          </p:cNvPr>
          <p:cNvSpPr txBox="1"/>
          <p:nvPr/>
        </p:nvSpPr>
        <p:spPr>
          <a:xfrm>
            <a:off x="3832684" y="8586292"/>
            <a:ext cx="2696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既存青果東側→仮設へ仮移転</a:t>
            </a:r>
            <a:endParaRPr lang="en-US" altLang="ja-JP" sz="1400" b="1" kern="100" dirty="0"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1081" name="テキスト ボックス 1080">
            <a:extLst>
              <a:ext uri="{FF2B5EF4-FFF2-40B4-BE49-F238E27FC236}">
                <a16:creationId xmlns:a16="http://schemas.microsoft.com/office/drawing/2014/main" id="{96A7946E-FB21-7D7D-1EDB-120740497C4B}"/>
              </a:ext>
            </a:extLst>
          </p:cNvPr>
          <p:cNvSpPr txBox="1"/>
          <p:nvPr/>
        </p:nvSpPr>
        <p:spPr>
          <a:xfrm>
            <a:off x="951697" y="8573888"/>
            <a:ext cx="245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 algn="ctr"/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既存水産→</a:t>
            </a:r>
            <a:r>
              <a:rPr lang="ja-JP" altLang="en-US" sz="1400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水産２期へ移転</a:t>
            </a:r>
            <a:endParaRPr lang="en-US" altLang="ja-JP" sz="14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indent="-720000" algn="ctr"/>
            <a:r>
              <a:rPr lang="ja-JP" altLang="en-US" sz="1400" b="1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水産棟全面開業</a:t>
            </a:r>
          </a:p>
        </p:txBody>
      </p:sp>
      <p:sp>
        <p:nvSpPr>
          <p:cNvPr id="1676" name="テキスト ボックス 1675">
            <a:extLst>
              <a:ext uri="{FF2B5EF4-FFF2-40B4-BE49-F238E27FC236}">
                <a16:creationId xmlns:a16="http://schemas.microsoft.com/office/drawing/2014/main" id="{BC49449F-33A1-C028-10BD-99AD407959AF}"/>
              </a:ext>
            </a:extLst>
          </p:cNvPr>
          <p:cNvSpPr txBox="1"/>
          <p:nvPr/>
        </p:nvSpPr>
        <p:spPr>
          <a:xfrm>
            <a:off x="810663" y="8385891"/>
            <a:ext cx="296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水産棟・冷蔵庫棟 解体</a:t>
            </a:r>
            <a:r>
              <a:rPr lang="en-US" altLang="ja-JP" dirty="0">
                <a:solidFill>
                  <a:schemeClr val="tx1"/>
                </a:solidFill>
              </a:rPr>
              <a:t>/</a:t>
            </a:r>
            <a:r>
              <a:rPr lang="ja-JP" altLang="en-US" dirty="0">
                <a:solidFill>
                  <a:schemeClr val="tx1"/>
                </a:solidFill>
              </a:rPr>
              <a:t>仮設 建設</a:t>
            </a:r>
          </a:p>
        </p:txBody>
      </p:sp>
      <p:sp>
        <p:nvSpPr>
          <p:cNvPr id="1678" name="テキスト ボックス 1677">
            <a:extLst>
              <a:ext uri="{FF2B5EF4-FFF2-40B4-BE49-F238E27FC236}">
                <a16:creationId xmlns:a16="http://schemas.microsoft.com/office/drawing/2014/main" id="{71FF8018-0D7E-5B0D-D5A7-4414868B75EE}"/>
              </a:ext>
            </a:extLst>
          </p:cNvPr>
          <p:cNvSpPr txBox="1"/>
          <p:nvPr/>
        </p:nvSpPr>
        <p:spPr>
          <a:xfrm>
            <a:off x="4399194" y="8385891"/>
            <a:ext cx="1678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indent="-720000"/>
            <a:r>
              <a:rPr lang="zh-TW" altLang="en-US" dirty="0">
                <a:solidFill>
                  <a:schemeClr val="tx1"/>
                </a:solidFill>
              </a:rPr>
              <a:t>青果棟東側 仮移転</a:t>
            </a:r>
          </a:p>
        </p:txBody>
      </p:sp>
      <p:pic>
        <p:nvPicPr>
          <p:cNvPr id="62" name="図 61" descr="ダイアグラム, 設計図&#10;&#10;自動的に生成された説明">
            <a:extLst>
              <a:ext uri="{FF2B5EF4-FFF2-40B4-BE49-F238E27FC236}">
                <a16:creationId xmlns:a16="http://schemas.microsoft.com/office/drawing/2014/main" id="{2463ADAB-3939-7998-8C5B-5B2961E09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114398" y="1046208"/>
            <a:ext cx="2397093" cy="1891040"/>
          </a:xfrm>
          <a:prstGeom prst="rect">
            <a:avLst/>
          </a:prstGeom>
        </p:spPr>
      </p:pic>
      <p:sp>
        <p:nvSpPr>
          <p:cNvPr id="63" name="Rectangle 176">
            <a:extLst>
              <a:ext uri="{FF2B5EF4-FFF2-40B4-BE49-F238E27FC236}">
                <a16:creationId xmlns:a16="http://schemas.microsoft.com/office/drawing/2014/main" id="{ACEFBFDA-E7D2-BB89-1E2A-A15A77D4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6440" y="2012229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4" name="Rectangle 177">
            <a:extLst>
              <a:ext uri="{FF2B5EF4-FFF2-40B4-BE49-F238E27FC236}">
                <a16:creationId xmlns:a16="http://schemas.microsoft.com/office/drawing/2014/main" id="{3FF97D7B-5586-ADAA-8DE3-7751A7902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6440" y="2012229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5" name="Rectangle 60">
            <a:extLst>
              <a:ext uri="{FF2B5EF4-FFF2-40B4-BE49-F238E27FC236}">
                <a16:creationId xmlns:a16="http://schemas.microsoft.com/office/drawing/2014/main" id="{862DA1EB-C443-6348-116D-7CE0C755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3986" y="1374530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6" name="Rectangle 61">
            <a:extLst>
              <a:ext uri="{FF2B5EF4-FFF2-40B4-BE49-F238E27FC236}">
                <a16:creationId xmlns:a16="http://schemas.microsoft.com/office/drawing/2014/main" id="{A3CB7BA7-FDC9-B301-2C19-CCFF77505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3986" y="1374530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351" name="図 1350" descr="ダイアグラム, 設計図&#10;&#10;自動的に生成された説明">
            <a:extLst>
              <a:ext uri="{FF2B5EF4-FFF2-40B4-BE49-F238E27FC236}">
                <a16:creationId xmlns:a16="http://schemas.microsoft.com/office/drawing/2014/main" id="{9A7DDA3A-3556-C1C1-1398-3C496B01AC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4076486" y="1026720"/>
            <a:ext cx="2397093" cy="1891040"/>
          </a:xfrm>
          <a:prstGeom prst="rect">
            <a:avLst/>
          </a:prstGeom>
        </p:spPr>
      </p:pic>
      <p:sp>
        <p:nvSpPr>
          <p:cNvPr id="1359" name="テキスト ボックス 1358">
            <a:extLst>
              <a:ext uri="{FF2B5EF4-FFF2-40B4-BE49-F238E27FC236}">
                <a16:creationId xmlns:a16="http://schemas.microsoft.com/office/drawing/2014/main" id="{15AD4A85-3615-6BFC-A3E0-5C7C9E965CC9}"/>
              </a:ext>
            </a:extLst>
          </p:cNvPr>
          <p:cNvSpPr txBox="1"/>
          <p:nvPr/>
        </p:nvSpPr>
        <p:spPr>
          <a:xfrm>
            <a:off x="1463275" y="2894676"/>
            <a:ext cx="1524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青</a:t>
            </a:r>
            <a:r>
              <a:rPr lang="zh-TW" altLang="en-US" dirty="0">
                <a:solidFill>
                  <a:schemeClr val="tx1"/>
                </a:solidFill>
              </a:rPr>
              <a:t>果棟東側 解体</a:t>
            </a:r>
          </a:p>
        </p:txBody>
      </p:sp>
      <p:sp>
        <p:nvSpPr>
          <p:cNvPr id="1360" name="テキスト ボックス 1359">
            <a:extLst>
              <a:ext uri="{FF2B5EF4-FFF2-40B4-BE49-F238E27FC236}">
                <a16:creationId xmlns:a16="http://schemas.microsoft.com/office/drawing/2014/main" id="{05E34C4B-2763-A624-F977-0CA9065A54EE}"/>
              </a:ext>
            </a:extLst>
          </p:cNvPr>
          <p:cNvSpPr txBox="1"/>
          <p:nvPr/>
        </p:nvSpPr>
        <p:spPr>
          <a:xfrm>
            <a:off x="1135438" y="3121043"/>
            <a:ext cx="236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/>
              <a:t>既存青果→</a:t>
            </a:r>
            <a:r>
              <a:rPr lang="ja-JP" altLang="ja-JP" dirty="0"/>
              <a:t>青果１期</a:t>
            </a:r>
            <a:r>
              <a:rPr lang="ja-JP" altLang="en-US" dirty="0"/>
              <a:t>へ移転</a:t>
            </a:r>
            <a:endParaRPr lang="en-US" altLang="ja-JP" dirty="0"/>
          </a:p>
        </p:txBody>
      </p:sp>
      <p:sp>
        <p:nvSpPr>
          <p:cNvPr id="1362" name="二等辺三角形 1361">
            <a:extLst>
              <a:ext uri="{FF2B5EF4-FFF2-40B4-BE49-F238E27FC236}">
                <a16:creationId xmlns:a16="http://schemas.microsoft.com/office/drawing/2014/main" id="{E4AAC6AF-D891-059E-BB7C-726898000901}"/>
              </a:ext>
            </a:extLst>
          </p:cNvPr>
          <p:cNvSpPr/>
          <p:nvPr/>
        </p:nvSpPr>
        <p:spPr>
          <a:xfrm rot="5400000">
            <a:off x="3448597" y="1941718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1" name="二等辺三角形 1370">
            <a:extLst>
              <a:ext uri="{FF2B5EF4-FFF2-40B4-BE49-F238E27FC236}">
                <a16:creationId xmlns:a16="http://schemas.microsoft.com/office/drawing/2014/main" id="{6FF494C2-B067-E1A1-A04B-0DF582E0C873}"/>
              </a:ext>
            </a:extLst>
          </p:cNvPr>
          <p:cNvSpPr/>
          <p:nvPr/>
        </p:nvSpPr>
        <p:spPr>
          <a:xfrm rot="5400000">
            <a:off x="6526402" y="1941718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87" name="図 1386" descr="ダイアグラム, 設計図&#10;&#10;自動的に生成された説明">
            <a:extLst>
              <a:ext uri="{FF2B5EF4-FFF2-40B4-BE49-F238E27FC236}">
                <a16:creationId xmlns:a16="http://schemas.microsoft.com/office/drawing/2014/main" id="{17A4DBEF-2C7D-E1DF-2333-AA2FC5C487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28944" y="1008062"/>
            <a:ext cx="2397093" cy="1891040"/>
          </a:xfrm>
          <a:prstGeom prst="rect">
            <a:avLst/>
          </a:prstGeom>
        </p:spPr>
      </p:pic>
      <p:sp>
        <p:nvSpPr>
          <p:cNvPr id="1388" name="Rectangle 8">
            <a:extLst>
              <a:ext uri="{FF2B5EF4-FFF2-40B4-BE49-F238E27FC236}">
                <a16:creationId xmlns:a16="http://schemas.microsoft.com/office/drawing/2014/main" id="{54D0DB36-05BE-60A0-95F3-3D444972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796" y="1521966"/>
            <a:ext cx="522288" cy="392113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89" name="Rectangle 9">
            <a:extLst>
              <a:ext uri="{FF2B5EF4-FFF2-40B4-BE49-F238E27FC236}">
                <a16:creationId xmlns:a16="http://schemas.microsoft.com/office/drawing/2014/main" id="{DA6F36CA-D62F-BB87-F52B-643632607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796" y="1521966"/>
            <a:ext cx="522288" cy="392113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0" name="Rectangle 10">
            <a:extLst>
              <a:ext uri="{FF2B5EF4-FFF2-40B4-BE49-F238E27FC236}">
                <a16:creationId xmlns:a16="http://schemas.microsoft.com/office/drawing/2014/main" id="{9BC0FD6D-ABD3-B4BD-2378-2C0F6AFE3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474" y="996127"/>
            <a:ext cx="846138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1" name="Rectangle 11">
            <a:extLst>
              <a:ext uri="{FF2B5EF4-FFF2-40B4-BE49-F238E27FC236}">
                <a16:creationId xmlns:a16="http://schemas.microsoft.com/office/drawing/2014/main" id="{6A0949A7-138F-4D80-019B-48B9EFB2D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474" y="996127"/>
            <a:ext cx="846138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2" name="Rectangle 12">
            <a:extLst>
              <a:ext uri="{FF2B5EF4-FFF2-40B4-BE49-F238E27FC236}">
                <a16:creationId xmlns:a16="http://schemas.microsoft.com/office/drawing/2014/main" id="{7594120A-8D0D-96A6-E102-532746E88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499" y="1049315"/>
            <a:ext cx="5588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3" name="Rectangle 13">
            <a:extLst>
              <a:ext uri="{FF2B5EF4-FFF2-40B4-BE49-F238E27FC236}">
                <a16:creationId xmlns:a16="http://schemas.microsoft.com/office/drawing/2014/main" id="{F00E0E9D-5A0D-28CA-DA96-13D32ACD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796" y="989366"/>
            <a:ext cx="2698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4" name="Rectangle 32">
            <a:extLst>
              <a:ext uri="{FF2B5EF4-FFF2-40B4-BE49-F238E27FC236}">
                <a16:creationId xmlns:a16="http://schemas.microsoft.com/office/drawing/2014/main" id="{61923032-94F4-97B7-65D4-5166CB2B5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0683" y="2007741"/>
            <a:ext cx="403225" cy="677863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5" name="Rectangle 33">
            <a:extLst>
              <a:ext uri="{FF2B5EF4-FFF2-40B4-BE49-F238E27FC236}">
                <a16:creationId xmlns:a16="http://schemas.microsoft.com/office/drawing/2014/main" id="{B0608FBF-310B-70A1-6AFC-F82BBFA0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0683" y="2007741"/>
            <a:ext cx="403225" cy="6778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6" name="Rectangle 42">
            <a:extLst>
              <a:ext uri="{FF2B5EF4-FFF2-40B4-BE49-F238E27FC236}">
                <a16:creationId xmlns:a16="http://schemas.microsoft.com/office/drawing/2014/main" id="{1BB44F2E-F53C-133F-3D3F-3D77F223B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733" y="1956941"/>
            <a:ext cx="517525" cy="4508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7" name="Freeform 43">
            <a:extLst>
              <a:ext uri="{FF2B5EF4-FFF2-40B4-BE49-F238E27FC236}">
                <a16:creationId xmlns:a16="http://schemas.microsoft.com/office/drawing/2014/main" id="{23174354-6BEC-29E8-3FF6-FAAE81957DBD}"/>
              </a:ext>
            </a:extLst>
          </p:cNvPr>
          <p:cNvSpPr>
            <a:spLocks noEditPoints="1"/>
          </p:cNvSpPr>
          <p:nvPr/>
        </p:nvSpPr>
        <p:spPr bwMode="auto">
          <a:xfrm>
            <a:off x="2283621" y="1944241"/>
            <a:ext cx="539750" cy="474663"/>
          </a:xfrm>
          <a:custGeom>
            <a:avLst/>
            <a:gdLst>
              <a:gd name="T0" fmla="*/ 0 w 4584"/>
              <a:gd name="T1" fmla="*/ 3324 h 4024"/>
              <a:gd name="T2" fmla="*/ 200 w 4584"/>
              <a:gd name="T3" fmla="*/ 3924 h 4024"/>
              <a:gd name="T4" fmla="*/ 0 w 4584"/>
              <a:gd name="T5" fmla="*/ 3124 h 4024"/>
              <a:gd name="T6" fmla="*/ 200 w 4584"/>
              <a:gd name="T7" fmla="*/ 2524 h 4024"/>
              <a:gd name="T8" fmla="*/ 0 w 4584"/>
              <a:gd name="T9" fmla="*/ 3124 h 4024"/>
              <a:gd name="T10" fmla="*/ 0 w 4584"/>
              <a:gd name="T11" fmla="*/ 1724 h 4024"/>
              <a:gd name="T12" fmla="*/ 200 w 4584"/>
              <a:gd name="T13" fmla="*/ 2324 h 4024"/>
              <a:gd name="T14" fmla="*/ 0 w 4584"/>
              <a:gd name="T15" fmla="*/ 1524 h 4024"/>
              <a:gd name="T16" fmla="*/ 200 w 4584"/>
              <a:gd name="T17" fmla="*/ 924 h 4024"/>
              <a:gd name="T18" fmla="*/ 0 w 4584"/>
              <a:gd name="T19" fmla="*/ 1524 h 4024"/>
              <a:gd name="T20" fmla="*/ 0 w 4584"/>
              <a:gd name="T21" fmla="*/ 124 h 4024"/>
              <a:gd name="T22" fmla="*/ 200 w 4584"/>
              <a:gd name="T23" fmla="*/ 724 h 4024"/>
              <a:gd name="T24" fmla="*/ 276 w 4584"/>
              <a:gd name="T25" fmla="*/ 0 h 4024"/>
              <a:gd name="T26" fmla="*/ 876 w 4584"/>
              <a:gd name="T27" fmla="*/ 200 h 4024"/>
              <a:gd name="T28" fmla="*/ 276 w 4584"/>
              <a:gd name="T29" fmla="*/ 0 h 4024"/>
              <a:gd name="T30" fmla="*/ 1676 w 4584"/>
              <a:gd name="T31" fmla="*/ 0 h 4024"/>
              <a:gd name="T32" fmla="*/ 1076 w 4584"/>
              <a:gd name="T33" fmla="*/ 200 h 4024"/>
              <a:gd name="T34" fmla="*/ 1876 w 4584"/>
              <a:gd name="T35" fmla="*/ 0 h 4024"/>
              <a:gd name="T36" fmla="*/ 2476 w 4584"/>
              <a:gd name="T37" fmla="*/ 200 h 4024"/>
              <a:gd name="T38" fmla="*/ 1876 w 4584"/>
              <a:gd name="T39" fmla="*/ 0 h 4024"/>
              <a:gd name="T40" fmla="*/ 3276 w 4584"/>
              <a:gd name="T41" fmla="*/ 0 h 4024"/>
              <a:gd name="T42" fmla="*/ 2676 w 4584"/>
              <a:gd name="T43" fmla="*/ 200 h 4024"/>
              <a:gd name="T44" fmla="*/ 3476 w 4584"/>
              <a:gd name="T45" fmla="*/ 0 h 4024"/>
              <a:gd name="T46" fmla="*/ 4076 w 4584"/>
              <a:gd name="T47" fmla="*/ 200 h 4024"/>
              <a:gd name="T48" fmla="*/ 3476 w 4584"/>
              <a:gd name="T49" fmla="*/ 0 h 4024"/>
              <a:gd name="T50" fmla="*/ 4484 w 4584"/>
              <a:gd name="T51" fmla="*/ 0 h 4024"/>
              <a:gd name="T52" fmla="*/ 4584 w 4584"/>
              <a:gd name="T53" fmla="*/ 492 h 4024"/>
              <a:gd name="T54" fmla="*/ 4384 w 4584"/>
              <a:gd name="T55" fmla="*/ 100 h 4024"/>
              <a:gd name="T56" fmla="*/ 4276 w 4584"/>
              <a:gd name="T57" fmla="*/ 200 h 4024"/>
              <a:gd name="T58" fmla="*/ 4584 w 4584"/>
              <a:gd name="T59" fmla="*/ 692 h 4024"/>
              <a:gd name="T60" fmla="*/ 4384 w 4584"/>
              <a:gd name="T61" fmla="*/ 1292 h 4024"/>
              <a:gd name="T62" fmla="*/ 4584 w 4584"/>
              <a:gd name="T63" fmla="*/ 692 h 4024"/>
              <a:gd name="T64" fmla="*/ 4584 w 4584"/>
              <a:gd name="T65" fmla="*/ 2092 h 4024"/>
              <a:gd name="T66" fmla="*/ 4384 w 4584"/>
              <a:gd name="T67" fmla="*/ 1492 h 4024"/>
              <a:gd name="T68" fmla="*/ 4584 w 4584"/>
              <a:gd name="T69" fmla="*/ 2292 h 4024"/>
              <a:gd name="T70" fmla="*/ 4384 w 4584"/>
              <a:gd name="T71" fmla="*/ 2892 h 4024"/>
              <a:gd name="T72" fmla="*/ 4584 w 4584"/>
              <a:gd name="T73" fmla="*/ 2292 h 4024"/>
              <a:gd name="T74" fmla="*/ 4584 w 4584"/>
              <a:gd name="T75" fmla="*/ 3692 h 4024"/>
              <a:gd name="T76" fmla="*/ 4384 w 4584"/>
              <a:gd name="T77" fmla="*/ 3092 h 4024"/>
              <a:gd name="T78" fmla="*/ 4584 w 4584"/>
              <a:gd name="T79" fmla="*/ 3892 h 4024"/>
              <a:gd name="T80" fmla="*/ 4484 w 4584"/>
              <a:gd name="T81" fmla="*/ 4024 h 4024"/>
              <a:gd name="T82" fmla="*/ 3916 w 4584"/>
              <a:gd name="T83" fmla="*/ 3824 h 4024"/>
              <a:gd name="T84" fmla="*/ 4384 w 4584"/>
              <a:gd name="T85" fmla="*/ 3924 h 4024"/>
              <a:gd name="T86" fmla="*/ 4584 w 4584"/>
              <a:gd name="T87" fmla="*/ 3892 h 4024"/>
              <a:gd name="T88" fmla="*/ 3116 w 4584"/>
              <a:gd name="T89" fmla="*/ 4024 h 4024"/>
              <a:gd name="T90" fmla="*/ 3716 w 4584"/>
              <a:gd name="T91" fmla="*/ 3824 h 4024"/>
              <a:gd name="T92" fmla="*/ 2916 w 4584"/>
              <a:gd name="T93" fmla="*/ 4024 h 4024"/>
              <a:gd name="T94" fmla="*/ 2316 w 4584"/>
              <a:gd name="T95" fmla="*/ 3824 h 4024"/>
              <a:gd name="T96" fmla="*/ 2916 w 4584"/>
              <a:gd name="T97" fmla="*/ 4024 h 4024"/>
              <a:gd name="T98" fmla="*/ 1516 w 4584"/>
              <a:gd name="T99" fmla="*/ 4024 h 4024"/>
              <a:gd name="T100" fmla="*/ 2116 w 4584"/>
              <a:gd name="T101" fmla="*/ 3824 h 4024"/>
              <a:gd name="T102" fmla="*/ 1316 w 4584"/>
              <a:gd name="T103" fmla="*/ 4024 h 4024"/>
              <a:gd name="T104" fmla="*/ 716 w 4584"/>
              <a:gd name="T105" fmla="*/ 3824 h 4024"/>
              <a:gd name="T106" fmla="*/ 1316 w 4584"/>
              <a:gd name="T107" fmla="*/ 4024 h 4024"/>
              <a:gd name="T108" fmla="*/ 100 w 4584"/>
              <a:gd name="T109" fmla="*/ 4024 h 4024"/>
              <a:gd name="T110" fmla="*/ 516 w 4584"/>
              <a:gd name="T111" fmla="*/ 3824 h 4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584" h="4024">
                <a:moveTo>
                  <a:pt x="0" y="3924"/>
                </a:moveTo>
                <a:lnTo>
                  <a:pt x="0" y="3324"/>
                </a:lnTo>
                <a:lnTo>
                  <a:pt x="200" y="3324"/>
                </a:lnTo>
                <a:lnTo>
                  <a:pt x="200" y="3924"/>
                </a:lnTo>
                <a:lnTo>
                  <a:pt x="0" y="3924"/>
                </a:lnTo>
                <a:close/>
                <a:moveTo>
                  <a:pt x="0" y="3124"/>
                </a:moveTo>
                <a:lnTo>
                  <a:pt x="0" y="2524"/>
                </a:lnTo>
                <a:lnTo>
                  <a:pt x="200" y="2524"/>
                </a:lnTo>
                <a:lnTo>
                  <a:pt x="200" y="3124"/>
                </a:lnTo>
                <a:lnTo>
                  <a:pt x="0" y="3124"/>
                </a:lnTo>
                <a:close/>
                <a:moveTo>
                  <a:pt x="0" y="2324"/>
                </a:moveTo>
                <a:lnTo>
                  <a:pt x="0" y="1724"/>
                </a:lnTo>
                <a:lnTo>
                  <a:pt x="200" y="1724"/>
                </a:lnTo>
                <a:lnTo>
                  <a:pt x="200" y="2324"/>
                </a:lnTo>
                <a:lnTo>
                  <a:pt x="0" y="2324"/>
                </a:lnTo>
                <a:close/>
                <a:moveTo>
                  <a:pt x="0" y="1524"/>
                </a:moveTo>
                <a:lnTo>
                  <a:pt x="0" y="924"/>
                </a:lnTo>
                <a:lnTo>
                  <a:pt x="200" y="924"/>
                </a:lnTo>
                <a:lnTo>
                  <a:pt x="200" y="1524"/>
                </a:lnTo>
                <a:lnTo>
                  <a:pt x="0" y="1524"/>
                </a:lnTo>
                <a:close/>
                <a:moveTo>
                  <a:pt x="0" y="724"/>
                </a:moveTo>
                <a:lnTo>
                  <a:pt x="0" y="124"/>
                </a:lnTo>
                <a:lnTo>
                  <a:pt x="200" y="124"/>
                </a:lnTo>
                <a:lnTo>
                  <a:pt x="200" y="724"/>
                </a:lnTo>
                <a:lnTo>
                  <a:pt x="0" y="724"/>
                </a:lnTo>
                <a:close/>
                <a:moveTo>
                  <a:pt x="276" y="0"/>
                </a:moveTo>
                <a:lnTo>
                  <a:pt x="876" y="0"/>
                </a:lnTo>
                <a:lnTo>
                  <a:pt x="876" y="200"/>
                </a:lnTo>
                <a:lnTo>
                  <a:pt x="276" y="200"/>
                </a:lnTo>
                <a:lnTo>
                  <a:pt x="276" y="0"/>
                </a:lnTo>
                <a:close/>
                <a:moveTo>
                  <a:pt x="1076" y="0"/>
                </a:moveTo>
                <a:lnTo>
                  <a:pt x="1676" y="0"/>
                </a:lnTo>
                <a:lnTo>
                  <a:pt x="1676" y="200"/>
                </a:lnTo>
                <a:lnTo>
                  <a:pt x="1076" y="200"/>
                </a:lnTo>
                <a:lnTo>
                  <a:pt x="1076" y="0"/>
                </a:lnTo>
                <a:close/>
                <a:moveTo>
                  <a:pt x="1876" y="0"/>
                </a:moveTo>
                <a:lnTo>
                  <a:pt x="2476" y="0"/>
                </a:lnTo>
                <a:lnTo>
                  <a:pt x="2476" y="200"/>
                </a:lnTo>
                <a:lnTo>
                  <a:pt x="1876" y="200"/>
                </a:lnTo>
                <a:lnTo>
                  <a:pt x="1876" y="0"/>
                </a:lnTo>
                <a:close/>
                <a:moveTo>
                  <a:pt x="2676" y="0"/>
                </a:moveTo>
                <a:lnTo>
                  <a:pt x="3276" y="0"/>
                </a:lnTo>
                <a:lnTo>
                  <a:pt x="3276" y="200"/>
                </a:lnTo>
                <a:lnTo>
                  <a:pt x="2676" y="200"/>
                </a:lnTo>
                <a:lnTo>
                  <a:pt x="2676" y="0"/>
                </a:lnTo>
                <a:close/>
                <a:moveTo>
                  <a:pt x="3476" y="0"/>
                </a:moveTo>
                <a:lnTo>
                  <a:pt x="4076" y="0"/>
                </a:lnTo>
                <a:lnTo>
                  <a:pt x="4076" y="200"/>
                </a:lnTo>
                <a:lnTo>
                  <a:pt x="3476" y="200"/>
                </a:lnTo>
                <a:lnTo>
                  <a:pt x="3476" y="0"/>
                </a:lnTo>
                <a:close/>
                <a:moveTo>
                  <a:pt x="4276" y="0"/>
                </a:moveTo>
                <a:lnTo>
                  <a:pt x="4484" y="0"/>
                </a:lnTo>
                <a:cubicBezTo>
                  <a:pt x="4540" y="0"/>
                  <a:pt x="4584" y="45"/>
                  <a:pt x="4584" y="100"/>
                </a:cubicBezTo>
                <a:lnTo>
                  <a:pt x="4584" y="492"/>
                </a:lnTo>
                <a:lnTo>
                  <a:pt x="4384" y="492"/>
                </a:lnTo>
                <a:lnTo>
                  <a:pt x="4384" y="100"/>
                </a:lnTo>
                <a:lnTo>
                  <a:pt x="4484" y="200"/>
                </a:lnTo>
                <a:lnTo>
                  <a:pt x="4276" y="200"/>
                </a:lnTo>
                <a:lnTo>
                  <a:pt x="4276" y="0"/>
                </a:lnTo>
                <a:close/>
                <a:moveTo>
                  <a:pt x="4584" y="692"/>
                </a:moveTo>
                <a:lnTo>
                  <a:pt x="4584" y="1292"/>
                </a:lnTo>
                <a:lnTo>
                  <a:pt x="4384" y="1292"/>
                </a:lnTo>
                <a:lnTo>
                  <a:pt x="4384" y="692"/>
                </a:lnTo>
                <a:lnTo>
                  <a:pt x="4584" y="692"/>
                </a:lnTo>
                <a:close/>
                <a:moveTo>
                  <a:pt x="4584" y="1492"/>
                </a:moveTo>
                <a:lnTo>
                  <a:pt x="4584" y="2092"/>
                </a:lnTo>
                <a:lnTo>
                  <a:pt x="4384" y="2092"/>
                </a:lnTo>
                <a:lnTo>
                  <a:pt x="4384" y="1492"/>
                </a:lnTo>
                <a:lnTo>
                  <a:pt x="4584" y="1492"/>
                </a:lnTo>
                <a:close/>
                <a:moveTo>
                  <a:pt x="4584" y="2292"/>
                </a:moveTo>
                <a:lnTo>
                  <a:pt x="4584" y="2892"/>
                </a:lnTo>
                <a:lnTo>
                  <a:pt x="4384" y="2892"/>
                </a:lnTo>
                <a:lnTo>
                  <a:pt x="4384" y="2292"/>
                </a:lnTo>
                <a:lnTo>
                  <a:pt x="4584" y="2292"/>
                </a:lnTo>
                <a:close/>
                <a:moveTo>
                  <a:pt x="4584" y="3092"/>
                </a:moveTo>
                <a:lnTo>
                  <a:pt x="4584" y="3692"/>
                </a:lnTo>
                <a:lnTo>
                  <a:pt x="4384" y="3692"/>
                </a:lnTo>
                <a:lnTo>
                  <a:pt x="4384" y="3092"/>
                </a:lnTo>
                <a:lnTo>
                  <a:pt x="4584" y="3092"/>
                </a:lnTo>
                <a:close/>
                <a:moveTo>
                  <a:pt x="4584" y="3892"/>
                </a:moveTo>
                <a:lnTo>
                  <a:pt x="4584" y="3924"/>
                </a:lnTo>
                <a:cubicBezTo>
                  <a:pt x="4584" y="3980"/>
                  <a:pt x="4540" y="4024"/>
                  <a:pt x="4484" y="4024"/>
                </a:cubicBezTo>
                <a:lnTo>
                  <a:pt x="3916" y="4024"/>
                </a:lnTo>
                <a:lnTo>
                  <a:pt x="3916" y="3824"/>
                </a:lnTo>
                <a:lnTo>
                  <a:pt x="4484" y="3824"/>
                </a:lnTo>
                <a:lnTo>
                  <a:pt x="4384" y="3924"/>
                </a:lnTo>
                <a:lnTo>
                  <a:pt x="4384" y="3892"/>
                </a:lnTo>
                <a:lnTo>
                  <a:pt x="4584" y="3892"/>
                </a:lnTo>
                <a:close/>
                <a:moveTo>
                  <a:pt x="3716" y="4024"/>
                </a:moveTo>
                <a:lnTo>
                  <a:pt x="3116" y="4024"/>
                </a:lnTo>
                <a:lnTo>
                  <a:pt x="3116" y="3824"/>
                </a:lnTo>
                <a:lnTo>
                  <a:pt x="3716" y="3824"/>
                </a:lnTo>
                <a:lnTo>
                  <a:pt x="3716" y="4024"/>
                </a:lnTo>
                <a:close/>
                <a:moveTo>
                  <a:pt x="2916" y="4024"/>
                </a:moveTo>
                <a:lnTo>
                  <a:pt x="2316" y="4024"/>
                </a:lnTo>
                <a:lnTo>
                  <a:pt x="2316" y="3824"/>
                </a:lnTo>
                <a:lnTo>
                  <a:pt x="2916" y="3824"/>
                </a:lnTo>
                <a:lnTo>
                  <a:pt x="2916" y="4024"/>
                </a:lnTo>
                <a:close/>
                <a:moveTo>
                  <a:pt x="2116" y="4024"/>
                </a:moveTo>
                <a:lnTo>
                  <a:pt x="1516" y="4024"/>
                </a:lnTo>
                <a:lnTo>
                  <a:pt x="1516" y="3824"/>
                </a:lnTo>
                <a:lnTo>
                  <a:pt x="2116" y="3824"/>
                </a:lnTo>
                <a:lnTo>
                  <a:pt x="2116" y="4024"/>
                </a:lnTo>
                <a:close/>
                <a:moveTo>
                  <a:pt x="1316" y="4024"/>
                </a:moveTo>
                <a:lnTo>
                  <a:pt x="716" y="4024"/>
                </a:lnTo>
                <a:lnTo>
                  <a:pt x="716" y="3824"/>
                </a:lnTo>
                <a:lnTo>
                  <a:pt x="1316" y="3824"/>
                </a:lnTo>
                <a:lnTo>
                  <a:pt x="1316" y="4024"/>
                </a:lnTo>
                <a:close/>
                <a:moveTo>
                  <a:pt x="516" y="4024"/>
                </a:moveTo>
                <a:lnTo>
                  <a:pt x="100" y="4024"/>
                </a:lnTo>
                <a:lnTo>
                  <a:pt x="100" y="3824"/>
                </a:lnTo>
                <a:lnTo>
                  <a:pt x="516" y="3824"/>
                </a:lnTo>
                <a:lnTo>
                  <a:pt x="516" y="402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8" name="Rectangle 44">
            <a:extLst>
              <a:ext uri="{FF2B5EF4-FFF2-40B4-BE49-F238E27FC236}">
                <a16:creationId xmlns:a16="http://schemas.microsoft.com/office/drawing/2014/main" id="{151508E9-1699-5A19-BB6E-4D2F55A65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808" y="1969641"/>
            <a:ext cx="274638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2" name="Rectangle 45">
            <a:extLst>
              <a:ext uri="{FF2B5EF4-FFF2-40B4-BE49-F238E27FC236}">
                <a16:creationId xmlns:a16="http://schemas.microsoft.com/office/drawing/2014/main" id="{D0C52AF2-1AC9-8411-B688-5273DAE5B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808" y="2172841"/>
            <a:ext cx="274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3" name="Rectangle 46">
            <a:extLst>
              <a:ext uri="{FF2B5EF4-FFF2-40B4-BE49-F238E27FC236}">
                <a16:creationId xmlns:a16="http://schemas.microsoft.com/office/drawing/2014/main" id="{2AF06F9F-7AE5-8366-E62F-6C0EA1D52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958" y="1510853"/>
            <a:ext cx="36512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4" name="Rectangle 47">
            <a:extLst>
              <a:ext uri="{FF2B5EF4-FFF2-40B4-BE49-F238E27FC236}">
                <a16:creationId xmlns:a16="http://schemas.microsoft.com/office/drawing/2014/main" id="{4F7F6B25-DBD5-D5C6-2E4F-56B0F2FDF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271" y="1710878"/>
            <a:ext cx="27305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0" name="Rectangle 152">
            <a:extLst>
              <a:ext uri="{FF2B5EF4-FFF2-40B4-BE49-F238E27FC236}">
                <a16:creationId xmlns:a16="http://schemas.microsoft.com/office/drawing/2014/main" id="{933994A0-E720-37BA-3689-38ECB2774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587" y="1580312"/>
            <a:ext cx="530225" cy="38893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1" name="Rectangle 153">
            <a:extLst>
              <a:ext uri="{FF2B5EF4-FFF2-40B4-BE49-F238E27FC236}">
                <a16:creationId xmlns:a16="http://schemas.microsoft.com/office/drawing/2014/main" id="{B41C9CF0-7C12-44E6-6778-0F45A2F8F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587" y="1580312"/>
            <a:ext cx="530225" cy="38893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2" name="Rectangle 154">
            <a:extLst>
              <a:ext uri="{FF2B5EF4-FFF2-40B4-BE49-F238E27FC236}">
                <a16:creationId xmlns:a16="http://schemas.microsoft.com/office/drawing/2014/main" id="{B6A5EB55-25D7-34E1-5A79-3B7528720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711" y="1032640"/>
            <a:ext cx="839788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3" name="Rectangle 155">
            <a:extLst>
              <a:ext uri="{FF2B5EF4-FFF2-40B4-BE49-F238E27FC236}">
                <a16:creationId xmlns:a16="http://schemas.microsoft.com/office/drawing/2014/main" id="{FE6EE1B5-E74E-69BB-7C9E-19C3F2F7A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711" y="1032640"/>
            <a:ext cx="839788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4" name="Rectangle 156">
            <a:extLst>
              <a:ext uri="{FF2B5EF4-FFF2-40B4-BE49-F238E27FC236}">
                <a16:creationId xmlns:a16="http://schemas.microsoft.com/office/drawing/2014/main" id="{54D8B56D-936A-9C3F-8CE2-CADAFAEE3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4561" y="1085828"/>
            <a:ext cx="558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5" name="Rectangle 157">
            <a:extLst>
              <a:ext uri="{FF2B5EF4-FFF2-40B4-BE49-F238E27FC236}">
                <a16:creationId xmlns:a16="http://schemas.microsoft.com/office/drawing/2014/main" id="{FB3506CE-3235-2966-E87A-43C5CA41A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3824" y="1008041"/>
            <a:ext cx="2698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6" name="Rectangle 176">
            <a:extLst>
              <a:ext uri="{FF2B5EF4-FFF2-40B4-BE49-F238E27FC236}">
                <a16:creationId xmlns:a16="http://schemas.microsoft.com/office/drawing/2014/main" id="{CD09A008-F85C-D855-999D-8E171631D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887" y="2062912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9" name="Rectangle 177">
            <a:extLst>
              <a:ext uri="{FF2B5EF4-FFF2-40B4-BE49-F238E27FC236}">
                <a16:creationId xmlns:a16="http://schemas.microsoft.com/office/drawing/2014/main" id="{10DCA078-BC4C-A43F-A866-6EDD30E37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887" y="2062912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6" name="Rectangle 180">
            <a:extLst>
              <a:ext uri="{FF2B5EF4-FFF2-40B4-BE49-F238E27FC236}">
                <a16:creationId xmlns:a16="http://schemas.microsoft.com/office/drawing/2014/main" id="{21697CA5-A35B-C734-6CE8-9A770EE7A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712" y="1675562"/>
            <a:ext cx="268288" cy="7620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2" name="Freeform 181">
            <a:extLst>
              <a:ext uri="{FF2B5EF4-FFF2-40B4-BE49-F238E27FC236}">
                <a16:creationId xmlns:a16="http://schemas.microsoft.com/office/drawing/2014/main" id="{B8828B37-90E8-6DC3-0E6F-18A095262569}"/>
              </a:ext>
            </a:extLst>
          </p:cNvPr>
          <p:cNvSpPr>
            <a:spLocks noEditPoints="1"/>
          </p:cNvSpPr>
          <p:nvPr/>
        </p:nvSpPr>
        <p:spPr bwMode="auto">
          <a:xfrm>
            <a:off x="6163012" y="1664449"/>
            <a:ext cx="292100" cy="98425"/>
          </a:xfrm>
          <a:custGeom>
            <a:avLst/>
            <a:gdLst>
              <a:gd name="T0" fmla="*/ 0 w 2472"/>
              <a:gd name="T1" fmla="*/ 740 h 840"/>
              <a:gd name="T2" fmla="*/ 0 w 2472"/>
              <a:gd name="T3" fmla="*/ 140 h 840"/>
              <a:gd name="T4" fmla="*/ 200 w 2472"/>
              <a:gd name="T5" fmla="*/ 140 h 840"/>
              <a:gd name="T6" fmla="*/ 200 w 2472"/>
              <a:gd name="T7" fmla="*/ 740 h 840"/>
              <a:gd name="T8" fmla="*/ 0 w 2472"/>
              <a:gd name="T9" fmla="*/ 740 h 840"/>
              <a:gd name="T10" fmla="*/ 260 w 2472"/>
              <a:gd name="T11" fmla="*/ 0 h 840"/>
              <a:gd name="T12" fmla="*/ 860 w 2472"/>
              <a:gd name="T13" fmla="*/ 0 h 840"/>
              <a:gd name="T14" fmla="*/ 860 w 2472"/>
              <a:gd name="T15" fmla="*/ 200 h 840"/>
              <a:gd name="T16" fmla="*/ 260 w 2472"/>
              <a:gd name="T17" fmla="*/ 200 h 840"/>
              <a:gd name="T18" fmla="*/ 260 w 2472"/>
              <a:gd name="T19" fmla="*/ 0 h 840"/>
              <a:gd name="T20" fmla="*/ 1060 w 2472"/>
              <a:gd name="T21" fmla="*/ 0 h 840"/>
              <a:gd name="T22" fmla="*/ 1660 w 2472"/>
              <a:gd name="T23" fmla="*/ 0 h 840"/>
              <a:gd name="T24" fmla="*/ 1660 w 2472"/>
              <a:gd name="T25" fmla="*/ 200 h 840"/>
              <a:gd name="T26" fmla="*/ 1060 w 2472"/>
              <a:gd name="T27" fmla="*/ 200 h 840"/>
              <a:gd name="T28" fmla="*/ 1060 w 2472"/>
              <a:gd name="T29" fmla="*/ 0 h 840"/>
              <a:gd name="T30" fmla="*/ 1860 w 2472"/>
              <a:gd name="T31" fmla="*/ 0 h 840"/>
              <a:gd name="T32" fmla="*/ 2372 w 2472"/>
              <a:gd name="T33" fmla="*/ 0 h 840"/>
              <a:gd name="T34" fmla="*/ 2472 w 2472"/>
              <a:gd name="T35" fmla="*/ 100 h 840"/>
              <a:gd name="T36" fmla="*/ 2472 w 2472"/>
              <a:gd name="T37" fmla="*/ 188 h 840"/>
              <a:gd name="T38" fmla="*/ 2272 w 2472"/>
              <a:gd name="T39" fmla="*/ 188 h 840"/>
              <a:gd name="T40" fmla="*/ 2272 w 2472"/>
              <a:gd name="T41" fmla="*/ 100 h 840"/>
              <a:gd name="T42" fmla="*/ 2372 w 2472"/>
              <a:gd name="T43" fmla="*/ 200 h 840"/>
              <a:gd name="T44" fmla="*/ 1860 w 2472"/>
              <a:gd name="T45" fmla="*/ 200 h 840"/>
              <a:gd name="T46" fmla="*/ 1860 w 2472"/>
              <a:gd name="T47" fmla="*/ 0 h 840"/>
              <a:gd name="T48" fmla="*/ 2472 w 2472"/>
              <a:gd name="T49" fmla="*/ 388 h 840"/>
              <a:gd name="T50" fmla="*/ 2472 w 2472"/>
              <a:gd name="T51" fmla="*/ 740 h 840"/>
              <a:gd name="T52" fmla="*/ 2372 w 2472"/>
              <a:gd name="T53" fmla="*/ 840 h 840"/>
              <a:gd name="T54" fmla="*/ 2124 w 2472"/>
              <a:gd name="T55" fmla="*/ 840 h 840"/>
              <a:gd name="T56" fmla="*/ 2124 w 2472"/>
              <a:gd name="T57" fmla="*/ 640 h 840"/>
              <a:gd name="T58" fmla="*/ 2372 w 2472"/>
              <a:gd name="T59" fmla="*/ 640 h 840"/>
              <a:gd name="T60" fmla="*/ 2272 w 2472"/>
              <a:gd name="T61" fmla="*/ 740 h 840"/>
              <a:gd name="T62" fmla="*/ 2272 w 2472"/>
              <a:gd name="T63" fmla="*/ 388 h 840"/>
              <a:gd name="T64" fmla="*/ 2472 w 2472"/>
              <a:gd name="T65" fmla="*/ 388 h 840"/>
              <a:gd name="T66" fmla="*/ 1924 w 2472"/>
              <a:gd name="T67" fmla="*/ 840 h 840"/>
              <a:gd name="T68" fmla="*/ 1324 w 2472"/>
              <a:gd name="T69" fmla="*/ 840 h 840"/>
              <a:gd name="T70" fmla="*/ 1324 w 2472"/>
              <a:gd name="T71" fmla="*/ 640 h 840"/>
              <a:gd name="T72" fmla="*/ 1924 w 2472"/>
              <a:gd name="T73" fmla="*/ 640 h 840"/>
              <a:gd name="T74" fmla="*/ 1924 w 2472"/>
              <a:gd name="T75" fmla="*/ 840 h 840"/>
              <a:gd name="T76" fmla="*/ 1124 w 2472"/>
              <a:gd name="T77" fmla="*/ 840 h 840"/>
              <a:gd name="T78" fmla="*/ 524 w 2472"/>
              <a:gd name="T79" fmla="*/ 840 h 840"/>
              <a:gd name="T80" fmla="*/ 524 w 2472"/>
              <a:gd name="T81" fmla="*/ 640 h 840"/>
              <a:gd name="T82" fmla="*/ 1124 w 2472"/>
              <a:gd name="T83" fmla="*/ 640 h 840"/>
              <a:gd name="T84" fmla="*/ 1124 w 2472"/>
              <a:gd name="T85" fmla="*/ 840 h 840"/>
              <a:gd name="T86" fmla="*/ 324 w 2472"/>
              <a:gd name="T87" fmla="*/ 840 h 840"/>
              <a:gd name="T88" fmla="*/ 100 w 2472"/>
              <a:gd name="T89" fmla="*/ 840 h 840"/>
              <a:gd name="T90" fmla="*/ 100 w 2472"/>
              <a:gd name="T91" fmla="*/ 640 h 840"/>
              <a:gd name="T92" fmla="*/ 324 w 2472"/>
              <a:gd name="T93" fmla="*/ 640 h 840"/>
              <a:gd name="T94" fmla="*/ 324 w 2472"/>
              <a:gd name="T95" fmla="*/ 840 h 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72" h="840">
                <a:moveTo>
                  <a:pt x="0" y="740"/>
                </a:moveTo>
                <a:lnTo>
                  <a:pt x="0" y="140"/>
                </a:lnTo>
                <a:lnTo>
                  <a:pt x="200" y="140"/>
                </a:lnTo>
                <a:lnTo>
                  <a:pt x="200" y="740"/>
                </a:lnTo>
                <a:lnTo>
                  <a:pt x="0" y="740"/>
                </a:lnTo>
                <a:close/>
                <a:moveTo>
                  <a:pt x="260" y="0"/>
                </a:moveTo>
                <a:lnTo>
                  <a:pt x="860" y="0"/>
                </a:lnTo>
                <a:lnTo>
                  <a:pt x="860" y="200"/>
                </a:lnTo>
                <a:lnTo>
                  <a:pt x="260" y="200"/>
                </a:lnTo>
                <a:lnTo>
                  <a:pt x="260" y="0"/>
                </a:lnTo>
                <a:close/>
                <a:moveTo>
                  <a:pt x="1060" y="0"/>
                </a:moveTo>
                <a:lnTo>
                  <a:pt x="1660" y="0"/>
                </a:lnTo>
                <a:lnTo>
                  <a:pt x="1660" y="200"/>
                </a:lnTo>
                <a:lnTo>
                  <a:pt x="1060" y="200"/>
                </a:lnTo>
                <a:lnTo>
                  <a:pt x="1060" y="0"/>
                </a:lnTo>
                <a:close/>
                <a:moveTo>
                  <a:pt x="1860" y="0"/>
                </a:moveTo>
                <a:lnTo>
                  <a:pt x="2372" y="0"/>
                </a:lnTo>
                <a:cubicBezTo>
                  <a:pt x="2428" y="0"/>
                  <a:pt x="2472" y="45"/>
                  <a:pt x="2472" y="100"/>
                </a:cubicBezTo>
                <a:lnTo>
                  <a:pt x="2472" y="188"/>
                </a:lnTo>
                <a:lnTo>
                  <a:pt x="2272" y="188"/>
                </a:lnTo>
                <a:lnTo>
                  <a:pt x="2272" y="100"/>
                </a:lnTo>
                <a:lnTo>
                  <a:pt x="2372" y="200"/>
                </a:lnTo>
                <a:lnTo>
                  <a:pt x="1860" y="200"/>
                </a:lnTo>
                <a:lnTo>
                  <a:pt x="1860" y="0"/>
                </a:lnTo>
                <a:close/>
                <a:moveTo>
                  <a:pt x="2472" y="388"/>
                </a:moveTo>
                <a:lnTo>
                  <a:pt x="2472" y="740"/>
                </a:lnTo>
                <a:cubicBezTo>
                  <a:pt x="2472" y="796"/>
                  <a:pt x="2428" y="840"/>
                  <a:pt x="2372" y="840"/>
                </a:cubicBezTo>
                <a:lnTo>
                  <a:pt x="2124" y="840"/>
                </a:lnTo>
                <a:lnTo>
                  <a:pt x="2124" y="640"/>
                </a:lnTo>
                <a:lnTo>
                  <a:pt x="2372" y="640"/>
                </a:lnTo>
                <a:lnTo>
                  <a:pt x="2272" y="740"/>
                </a:lnTo>
                <a:lnTo>
                  <a:pt x="2272" y="388"/>
                </a:lnTo>
                <a:lnTo>
                  <a:pt x="2472" y="388"/>
                </a:lnTo>
                <a:close/>
                <a:moveTo>
                  <a:pt x="1924" y="840"/>
                </a:moveTo>
                <a:lnTo>
                  <a:pt x="1324" y="840"/>
                </a:lnTo>
                <a:lnTo>
                  <a:pt x="1324" y="640"/>
                </a:lnTo>
                <a:lnTo>
                  <a:pt x="1924" y="640"/>
                </a:lnTo>
                <a:lnTo>
                  <a:pt x="1924" y="840"/>
                </a:lnTo>
                <a:close/>
                <a:moveTo>
                  <a:pt x="1124" y="840"/>
                </a:moveTo>
                <a:lnTo>
                  <a:pt x="524" y="840"/>
                </a:lnTo>
                <a:lnTo>
                  <a:pt x="524" y="640"/>
                </a:lnTo>
                <a:lnTo>
                  <a:pt x="1124" y="640"/>
                </a:lnTo>
                <a:lnTo>
                  <a:pt x="1124" y="840"/>
                </a:lnTo>
                <a:close/>
                <a:moveTo>
                  <a:pt x="324" y="840"/>
                </a:moveTo>
                <a:lnTo>
                  <a:pt x="100" y="840"/>
                </a:lnTo>
                <a:lnTo>
                  <a:pt x="100" y="640"/>
                </a:lnTo>
                <a:lnTo>
                  <a:pt x="324" y="640"/>
                </a:lnTo>
                <a:lnTo>
                  <a:pt x="324" y="84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3" name="Rectangle 182">
            <a:extLst>
              <a:ext uri="{FF2B5EF4-FFF2-40B4-BE49-F238E27FC236}">
                <a16:creationId xmlns:a16="http://schemas.microsoft.com/office/drawing/2014/main" id="{E7A7F46C-B8DF-F9C7-42AD-D670857A7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300" y="1794624"/>
            <a:ext cx="239713" cy="144463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4" name="Freeform 183">
            <a:extLst>
              <a:ext uri="{FF2B5EF4-FFF2-40B4-BE49-F238E27FC236}">
                <a16:creationId xmlns:a16="http://schemas.microsoft.com/office/drawing/2014/main" id="{0B804018-B6A5-E4D7-3487-5FD77EFBAE49}"/>
              </a:ext>
            </a:extLst>
          </p:cNvPr>
          <p:cNvSpPr>
            <a:spLocks noEditPoints="1"/>
          </p:cNvSpPr>
          <p:nvPr/>
        </p:nvSpPr>
        <p:spPr bwMode="auto">
          <a:xfrm>
            <a:off x="6166187" y="1781924"/>
            <a:ext cx="261938" cy="169863"/>
          </a:xfrm>
          <a:custGeom>
            <a:avLst/>
            <a:gdLst>
              <a:gd name="T0" fmla="*/ 0 w 2232"/>
              <a:gd name="T1" fmla="*/ 1332 h 1432"/>
              <a:gd name="T2" fmla="*/ 0 w 2232"/>
              <a:gd name="T3" fmla="*/ 732 h 1432"/>
              <a:gd name="T4" fmla="*/ 200 w 2232"/>
              <a:gd name="T5" fmla="*/ 732 h 1432"/>
              <a:gd name="T6" fmla="*/ 200 w 2232"/>
              <a:gd name="T7" fmla="*/ 1332 h 1432"/>
              <a:gd name="T8" fmla="*/ 0 w 2232"/>
              <a:gd name="T9" fmla="*/ 1332 h 1432"/>
              <a:gd name="T10" fmla="*/ 0 w 2232"/>
              <a:gd name="T11" fmla="*/ 532 h 1432"/>
              <a:gd name="T12" fmla="*/ 0 w 2232"/>
              <a:gd name="T13" fmla="*/ 100 h 1432"/>
              <a:gd name="T14" fmla="*/ 100 w 2232"/>
              <a:gd name="T15" fmla="*/ 0 h 1432"/>
              <a:gd name="T16" fmla="*/ 268 w 2232"/>
              <a:gd name="T17" fmla="*/ 0 h 1432"/>
              <a:gd name="T18" fmla="*/ 268 w 2232"/>
              <a:gd name="T19" fmla="*/ 200 h 1432"/>
              <a:gd name="T20" fmla="*/ 100 w 2232"/>
              <a:gd name="T21" fmla="*/ 200 h 1432"/>
              <a:gd name="T22" fmla="*/ 200 w 2232"/>
              <a:gd name="T23" fmla="*/ 100 h 1432"/>
              <a:gd name="T24" fmla="*/ 200 w 2232"/>
              <a:gd name="T25" fmla="*/ 532 h 1432"/>
              <a:gd name="T26" fmla="*/ 0 w 2232"/>
              <a:gd name="T27" fmla="*/ 532 h 1432"/>
              <a:gd name="T28" fmla="*/ 468 w 2232"/>
              <a:gd name="T29" fmla="*/ 0 h 1432"/>
              <a:gd name="T30" fmla="*/ 1068 w 2232"/>
              <a:gd name="T31" fmla="*/ 0 h 1432"/>
              <a:gd name="T32" fmla="*/ 1068 w 2232"/>
              <a:gd name="T33" fmla="*/ 200 h 1432"/>
              <a:gd name="T34" fmla="*/ 468 w 2232"/>
              <a:gd name="T35" fmla="*/ 200 h 1432"/>
              <a:gd name="T36" fmla="*/ 468 w 2232"/>
              <a:gd name="T37" fmla="*/ 0 h 1432"/>
              <a:gd name="T38" fmla="*/ 1268 w 2232"/>
              <a:gd name="T39" fmla="*/ 0 h 1432"/>
              <a:gd name="T40" fmla="*/ 1868 w 2232"/>
              <a:gd name="T41" fmla="*/ 0 h 1432"/>
              <a:gd name="T42" fmla="*/ 1868 w 2232"/>
              <a:gd name="T43" fmla="*/ 200 h 1432"/>
              <a:gd name="T44" fmla="*/ 1268 w 2232"/>
              <a:gd name="T45" fmla="*/ 200 h 1432"/>
              <a:gd name="T46" fmla="*/ 1268 w 2232"/>
              <a:gd name="T47" fmla="*/ 0 h 1432"/>
              <a:gd name="T48" fmla="*/ 2068 w 2232"/>
              <a:gd name="T49" fmla="*/ 0 h 1432"/>
              <a:gd name="T50" fmla="*/ 2132 w 2232"/>
              <a:gd name="T51" fmla="*/ 0 h 1432"/>
              <a:gd name="T52" fmla="*/ 2232 w 2232"/>
              <a:gd name="T53" fmla="*/ 100 h 1432"/>
              <a:gd name="T54" fmla="*/ 2232 w 2232"/>
              <a:gd name="T55" fmla="*/ 636 h 1432"/>
              <a:gd name="T56" fmla="*/ 2032 w 2232"/>
              <a:gd name="T57" fmla="*/ 636 h 1432"/>
              <a:gd name="T58" fmla="*/ 2032 w 2232"/>
              <a:gd name="T59" fmla="*/ 100 h 1432"/>
              <a:gd name="T60" fmla="*/ 2132 w 2232"/>
              <a:gd name="T61" fmla="*/ 200 h 1432"/>
              <a:gd name="T62" fmla="*/ 2068 w 2232"/>
              <a:gd name="T63" fmla="*/ 200 h 1432"/>
              <a:gd name="T64" fmla="*/ 2068 w 2232"/>
              <a:gd name="T65" fmla="*/ 0 h 1432"/>
              <a:gd name="T66" fmla="*/ 2232 w 2232"/>
              <a:gd name="T67" fmla="*/ 836 h 1432"/>
              <a:gd name="T68" fmla="*/ 2232 w 2232"/>
              <a:gd name="T69" fmla="*/ 1332 h 1432"/>
              <a:gd name="T70" fmla="*/ 2132 w 2232"/>
              <a:gd name="T71" fmla="*/ 1432 h 1432"/>
              <a:gd name="T72" fmla="*/ 2028 w 2232"/>
              <a:gd name="T73" fmla="*/ 1432 h 1432"/>
              <a:gd name="T74" fmla="*/ 2028 w 2232"/>
              <a:gd name="T75" fmla="*/ 1232 h 1432"/>
              <a:gd name="T76" fmla="*/ 2132 w 2232"/>
              <a:gd name="T77" fmla="*/ 1232 h 1432"/>
              <a:gd name="T78" fmla="*/ 2032 w 2232"/>
              <a:gd name="T79" fmla="*/ 1332 h 1432"/>
              <a:gd name="T80" fmla="*/ 2032 w 2232"/>
              <a:gd name="T81" fmla="*/ 836 h 1432"/>
              <a:gd name="T82" fmla="*/ 2232 w 2232"/>
              <a:gd name="T83" fmla="*/ 836 h 1432"/>
              <a:gd name="T84" fmla="*/ 1828 w 2232"/>
              <a:gd name="T85" fmla="*/ 1432 h 1432"/>
              <a:gd name="T86" fmla="*/ 1228 w 2232"/>
              <a:gd name="T87" fmla="*/ 1432 h 1432"/>
              <a:gd name="T88" fmla="*/ 1228 w 2232"/>
              <a:gd name="T89" fmla="*/ 1232 h 1432"/>
              <a:gd name="T90" fmla="*/ 1828 w 2232"/>
              <a:gd name="T91" fmla="*/ 1232 h 1432"/>
              <a:gd name="T92" fmla="*/ 1828 w 2232"/>
              <a:gd name="T93" fmla="*/ 1432 h 1432"/>
              <a:gd name="T94" fmla="*/ 1028 w 2232"/>
              <a:gd name="T95" fmla="*/ 1432 h 1432"/>
              <a:gd name="T96" fmla="*/ 428 w 2232"/>
              <a:gd name="T97" fmla="*/ 1432 h 1432"/>
              <a:gd name="T98" fmla="*/ 428 w 2232"/>
              <a:gd name="T99" fmla="*/ 1232 h 1432"/>
              <a:gd name="T100" fmla="*/ 1028 w 2232"/>
              <a:gd name="T101" fmla="*/ 1232 h 1432"/>
              <a:gd name="T102" fmla="*/ 1028 w 2232"/>
              <a:gd name="T103" fmla="*/ 1432 h 1432"/>
              <a:gd name="T104" fmla="*/ 228 w 2232"/>
              <a:gd name="T105" fmla="*/ 1432 h 1432"/>
              <a:gd name="T106" fmla="*/ 100 w 2232"/>
              <a:gd name="T107" fmla="*/ 1432 h 1432"/>
              <a:gd name="T108" fmla="*/ 100 w 2232"/>
              <a:gd name="T109" fmla="*/ 1232 h 1432"/>
              <a:gd name="T110" fmla="*/ 228 w 2232"/>
              <a:gd name="T111" fmla="*/ 1232 h 1432"/>
              <a:gd name="T112" fmla="*/ 228 w 2232"/>
              <a:gd name="T113" fmla="*/ 1432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232" h="1432">
                <a:moveTo>
                  <a:pt x="0" y="1332"/>
                </a:moveTo>
                <a:lnTo>
                  <a:pt x="0" y="732"/>
                </a:lnTo>
                <a:lnTo>
                  <a:pt x="200" y="732"/>
                </a:lnTo>
                <a:lnTo>
                  <a:pt x="200" y="1332"/>
                </a:lnTo>
                <a:lnTo>
                  <a:pt x="0" y="1332"/>
                </a:lnTo>
                <a:close/>
                <a:moveTo>
                  <a:pt x="0" y="53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68" y="0"/>
                </a:lnTo>
                <a:lnTo>
                  <a:pt x="26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32"/>
                </a:lnTo>
                <a:lnTo>
                  <a:pt x="0" y="532"/>
                </a:lnTo>
                <a:close/>
                <a:moveTo>
                  <a:pt x="468" y="0"/>
                </a:moveTo>
                <a:lnTo>
                  <a:pt x="1068" y="0"/>
                </a:lnTo>
                <a:lnTo>
                  <a:pt x="1068" y="200"/>
                </a:lnTo>
                <a:lnTo>
                  <a:pt x="468" y="200"/>
                </a:lnTo>
                <a:lnTo>
                  <a:pt x="468" y="0"/>
                </a:lnTo>
                <a:close/>
                <a:moveTo>
                  <a:pt x="1268" y="0"/>
                </a:moveTo>
                <a:lnTo>
                  <a:pt x="1868" y="0"/>
                </a:lnTo>
                <a:lnTo>
                  <a:pt x="1868" y="200"/>
                </a:lnTo>
                <a:lnTo>
                  <a:pt x="1268" y="200"/>
                </a:lnTo>
                <a:lnTo>
                  <a:pt x="1268" y="0"/>
                </a:lnTo>
                <a:close/>
                <a:moveTo>
                  <a:pt x="2068" y="0"/>
                </a:moveTo>
                <a:lnTo>
                  <a:pt x="2132" y="0"/>
                </a:lnTo>
                <a:cubicBezTo>
                  <a:pt x="2188" y="0"/>
                  <a:pt x="2232" y="45"/>
                  <a:pt x="2232" y="100"/>
                </a:cubicBezTo>
                <a:lnTo>
                  <a:pt x="2232" y="636"/>
                </a:lnTo>
                <a:lnTo>
                  <a:pt x="2032" y="636"/>
                </a:lnTo>
                <a:lnTo>
                  <a:pt x="2032" y="100"/>
                </a:lnTo>
                <a:lnTo>
                  <a:pt x="2132" y="200"/>
                </a:lnTo>
                <a:lnTo>
                  <a:pt x="2068" y="200"/>
                </a:lnTo>
                <a:lnTo>
                  <a:pt x="2068" y="0"/>
                </a:lnTo>
                <a:close/>
                <a:moveTo>
                  <a:pt x="2232" y="836"/>
                </a:moveTo>
                <a:lnTo>
                  <a:pt x="2232" y="1332"/>
                </a:lnTo>
                <a:cubicBezTo>
                  <a:pt x="2232" y="1388"/>
                  <a:pt x="2188" y="1432"/>
                  <a:pt x="2132" y="1432"/>
                </a:cubicBezTo>
                <a:lnTo>
                  <a:pt x="2028" y="1432"/>
                </a:lnTo>
                <a:lnTo>
                  <a:pt x="2028" y="1232"/>
                </a:lnTo>
                <a:lnTo>
                  <a:pt x="2132" y="1232"/>
                </a:lnTo>
                <a:lnTo>
                  <a:pt x="2032" y="1332"/>
                </a:lnTo>
                <a:lnTo>
                  <a:pt x="2032" y="836"/>
                </a:lnTo>
                <a:lnTo>
                  <a:pt x="2232" y="836"/>
                </a:lnTo>
                <a:close/>
                <a:moveTo>
                  <a:pt x="1828" y="1432"/>
                </a:moveTo>
                <a:lnTo>
                  <a:pt x="1228" y="1432"/>
                </a:lnTo>
                <a:lnTo>
                  <a:pt x="1228" y="1232"/>
                </a:lnTo>
                <a:lnTo>
                  <a:pt x="1828" y="1232"/>
                </a:lnTo>
                <a:lnTo>
                  <a:pt x="1828" y="1432"/>
                </a:lnTo>
                <a:close/>
                <a:moveTo>
                  <a:pt x="1028" y="1432"/>
                </a:moveTo>
                <a:lnTo>
                  <a:pt x="428" y="1432"/>
                </a:lnTo>
                <a:lnTo>
                  <a:pt x="428" y="1232"/>
                </a:lnTo>
                <a:lnTo>
                  <a:pt x="1028" y="1232"/>
                </a:lnTo>
                <a:lnTo>
                  <a:pt x="1028" y="1432"/>
                </a:lnTo>
                <a:close/>
                <a:moveTo>
                  <a:pt x="228" y="1432"/>
                </a:moveTo>
                <a:lnTo>
                  <a:pt x="100" y="1432"/>
                </a:lnTo>
                <a:lnTo>
                  <a:pt x="100" y="1232"/>
                </a:lnTo>
                <a:lnTo>
                  <a:pt x="228" y="1232"/>
                </a:lnTo>
                <a:lnTo>
                  <a:pt x="228" y="143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5" name="Rectangle 184">
            <a:extLst>
              <a:ext uri="{FF2B5EF4-FFF2-40B4-BE49-F238E27FC236}">
                <a16:creationId xmlns:a16="http://schemas.microsoft.com/office/drawing/2014/main" id="{01BC7AF7-1EAF-4B4C-E151-AC7574FEA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187" y="1562849"/>
            <a:ext cx="227013" cy="65088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6" name="Freeform 185">
            <a:extLst>
              <a:ext uri="{FF2B5EF4-FFF2-40B4-BE49-F238E27FC236}">
                <a16:creationId xmlns:a16="http://schemas.microsoft.com/office/drawing/2014/main" id="{D391454B-4D85-B2FA-FD52-649BA851FEA2}"/>
              </a:ext>
            </a:extLst>
          </p:cNvPr>
          <p:cNvSpPr>
            <a:spLocks noEditPoints="1"/>
          </p:cNvSpPr>
          <p:nvPr/>
        </p:nvSpPr>
        <p:spPr bwMode="auto">
          <a:xfrm>
            <a:off x="6153487" y="1550149"/>
            <a:ext cx="250825" cy="90488"/>
          </a:xfrm>
          <a:custGeom>
            <a:avLst/>
            <a:gdLst>
              <a:gd name="T0" fmla="*/ 0 w 2120"/>
              <a:gd name="T1" fmla="*/ 660 h 760"/>
              <a:gd name="T2" fmla="*/ 0 w 2120"/>
              <a:gd name="T3" fmla="*/ 100 h 760"/>
              <a:gd name="T4" fmla="*/ 100 w 2120"/>
              <a:gd name="T5" fmla="*/ 0 h 760"/>
              <a:gd name="T6" fmla="*/ 140 w 2120"/>
              <a:gd name="T7" fmla="*/ 0 h 760"/>
              <a:gd name="T8" fmla="*/ 140 w 2120"/>
              <a:gd name="T9" fmla="*/ 200 h 760"/>
              <a:gd name="T10" fmla="*/ 100 w 2120"/>
              <a:gd name="T11" fmla="*/ 200 h 760"/>
              <a:gd name="T12" fmla="*/ 200 w 2120"/>
              <a:gd name="T13" fmla="*/ 100 h 760"/>
              <a:gd name="T14" fmla="*/ 200 w 2120"/>
              <a:gd name="T15" fmla="*/ 660 h 760"/>
              <a:gd name="T16" fmla="*/ 0 w 2120"/>
              <a:gd name="T17" fmla="*/ 660 h 760"/>
              <a:gd name="T18" fmla="*/ 340 w 2120"/>
              <a:gd name="T19" fmla="*/ 0 h 760"/>
              <a:gd name="T20" fmla="*/ 940 w 2120"/>
              <a:gd name="T21" fmla="*/ 0 h 760"/>
              <a:gd name="T22" fmla="*/ 940 w 2120"/>
              <a:gd name="T23" fmla="*/ 200 h 760"/>
              <a:gd name="T24" fmla="*/ 340 w 2120"/>
              <a:gd name="T25" fmla="*/ 200 h 760"/>
              <a:gd name="T26" fmla="*/ 340 w 2120"/>
              <a:gd name="T27" fmla="*/ 0 h 760"/>
              <a:gd name="T28" fmla="*/ 1140 w 2120"/>
              <a:gd name="T29" fmla="*/ 0 h 760"/>
              <a:gd name="T30" fmla="*/ 1740 w 2120"/>
              <a:gd name="T31" fmla="*/ 0 h 760"/>
              <a:gd name="T32" fmla="*/ 1740 w 2120"/>
              <a:gd name="T33" fmla="*/ 200 h 760"/>
              <a:gd name="T34" fmla="*/ 1140 w 2120"/>
              <a:gd name="T35" fmla="*/ 200 h 760"/>
              <a:gd name="T36" fmla="*/ 1140 w 2120"/>
              <a:gd name="T37" fmla="*/ 0 h 760"/>
              <a:gd name="T38" fmla="*/ 1940 w 2120"/>
              <a:gd name="T39" fmla="*/ 0 h 760"/>
              <a:gd name="T40" fmla="*/ 2020 w 2120"/>
              <a:gd name="T41" fmla="*/ 0 h 760"/>
              <a:gd name="T42" fmla="*/ 2120 w 2120"/>
              <a:gd name="T43" fmla="*/ 100 h 760"/>
              <a:gd name="T44" fmla="*/ 2120 w 2120"/>
              <a:gd name="T45" fmla="*/ 620 h 760"/>
              <a:gd name="T46" fmla="*/ 1920 w 2120"/>
              <a:gd name="T47" fmla="*/ 620 h 760"/>
              <a:gd name="T48" fmla="*/ 1920 w 2120"/>
              <a:gd name="T49" fmla="*/ 100 h 760"/>
              <a:gd name="T50" fmla="*/ 2020 w 2120"/>
              <a:gd name="T51" fmla="*/ 200 h 760"/>
              <a:gd name="T52" fmla="*/ 1940 w 2120"/>
              <a:gd name="T53" fmla="*/ 200 h 760"/>
              <a:gd name="T54" fmla="*/ 1940 w 2120"/>
              <a:gd name="T55" fmla="*/ 0 h 760"/>
              <a:gd name="T56" fmla="*/ 1860 w 2120"/>
              <a:gd name="T57" fmla="*/ 760 h 760"/>
              <a:gd name="T58" fmla="*/ 1260 w 2120"/>
              <a:gd name="T59" fmla="*/ 760 h 760"/>
              <a:gd name="T60" fmla="*/ 1260 w 2120"/>
              <a:gd name="T61" fmla="*/ 560 h 760"/>
              <a:gd name="T62" fmla="*/ 1860 w 2120"/>
              <a:gd name="T63" fmla="*/ 560 h 760"/>
              <a:gd name="T64" fmla="*/ 1860 w 2120"/>
              <a:gd name="T65" fmla="*/ 760 h 760"/>
              <a:gd name="T66" fmla="*/ 1060 w 2120"/>
              <a:gd name="T67" fmla="*/ 760 h 760"/>
              <a:gd name="T68" fmla="*/ 460 w 2120"/>
              <a:gd name="T69" fmla="*/ 760 h 760"/>
              <a:gd name="T70" fmla="*/ 460 w 2120"/>
              <a:gd name="T71" fmla="*/ 560 h 760"/>
              <a:gd name="T72" fmla="*/ 1060 w 2120"/>
              <a:gd name="T73" fmla="*/ 560 h 760"/>
              <a:gd name="T74" fmla="*/ 1060 w 2120"/>
              <a:gd name="T75" fmla="*/ 760 h 760"/>
              <a:gd name="T76" fmla="*/ 260 w 2120"/>
              <a:gd name="T77" fmla="*/ 760 h 760"/>
              <a:gd name="T78" fmla="*/ 100 w 2120"/>
              <a:gd name="T79" fmla="*/ 760 h 760"/>
              <a:gd name="T80" fmla="*/ 100 w 2120"/>
              <a:gd name="T81" fmla="*/ 560 h 760"/>
              <a:gd name="T82" fmla="*/ 260 w 2120"/>
              <a:gd name="T83" fmla="*/ 560 h 760"/>
              <a:gd name="T84" fmla="*/ 260 w 2120"/>
              <a:gd name="T85" fmla="*/ 760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120" h="760">
                <a:moveTo>
                  <a:pt x="0" y="660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140" y="0"/>
                </a:lnTo>
                <a:lnTo>
                  <a:pt x="140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660"/>
                </a:lnTo>
                <a:lnTo>
                  <a:pt x="0" y="660"/>
                </a:lnTo>
                <a:close/>
                <a:moveTo>
                  <a:pt x="340" y="0"/>
                </a:moveTo>
                <a:lnTo>
                  <a:pt x="940" y="0"/>
                </a:lnTo>
                <a:lnTo>
                  <a:pt x="940" y="200"/>
                </a:lnTo>
                <a:lnTo>
                  <a:pt x="340" y="200"/>
                </a:lnTo>
                <a:lnTo>
                  <a:pt x="340" y="0"/>
                </a:lnTo>
                <a:close/>
                <a:moveTo>
                  <a:pt x="1140" y="0"/>
                </a:moveTo>
                <a:lnTo>
                  <a:pt x="1740" y="0"/>
                </a:lnTo>
                <a:lnTo>
                  <a:pt x="1740" y="200"/>
                </a:lnTo>
                <a:lnTo>
                  <a:pt x="1140" y="200"/>
                </a:lnTo>
                <a:lnTo>
                  <a:pt x="1140" y="0"/>
                </a:lnTo>
                <a:close/>
                <a:moveTo>
                  <a:pt x="1940" y="0"/>
                </a:moveTo>
                <a:lnTo>
                  <a:pt x="2020" y="0"/>
                </a:lnTo>
                <a:cubicBezTo>
                  <a:pt x="2076" y="0"/>
                  <a:pt x="2120" y="45"/>
                  <a:pt x="2120" y="100"/>
                </a:cubicBezTo>
                <a:lnTo>
                  <a:pt x="2120" y="620"/>
                </a:lnTo>
                <a:lnTo>
                  <a:pt x="1920" y="620"/>
                </a:lnTo>
                <a:lnTo>
                  <a:pt x="1920" y="100"/>
                </a:lnTo>
                <a:lnTo>
                  <a:pt x="2020" y="200"/>
                </a:lnTo>
                <a:lnTo>
                  <a:pt x="1940" y="200"/>
                </a:lnTo>
                <a:lnTo>
                  <a:pt x="1940" y="0"/>
                </a:lnTo>
                <a:close/>
                <a:moveTo>
                  <a:pt x="1860" y="760"/>
                </a:moveTo>
                <a:lnTo>
                  <a:pt x="1260" y="760"/>
                </a:lnTo>
                <a:lnTo>
                  <a:pt x="1260" y="560"/>
                </a:lnTo>
                <a:lnTo>
                  <a:pt x="1860" y="560"/>
                </a:lnTo>
                <a:lnTo>
                  <a:pt x="1860" y="760"/>
                </a:lnTo>
                <a:close/>
                <a:moveTo>
                  <a:pt x="1060" y="760"/>
                </a:moveTo>
                <a:lnTo>
                  <a:pt x="460" y="760"/>
                </a:lnTo>
                <a:lnTo>
                  <a:pt x="460" y="560"/>
                </a:lnTo>
                <a:lnTo>
                  <a:pt x="1060" y="560"/>
                </a:lnTo>
                <a:lnTo>
                  <a:pt x="1060" y="760"/>
                </a:lnTo>
                <a:close/>
                <a:moveTo>
                  <a:pt x="260" y="760"/>
                </a:moveTo>
                <a:lnTo>
                  <a:pt x="100" y="760"/>
                </a:lnTo>
                <a:lnTo>
                  <a:pt x="100" y="560"/>
                </a:lnTo>
                <a:lnTo>
                  <a:pt x="260" y="560"/>
                </a:lnTo>
                <a:lnTo>
                  <a:pt x="260" y="76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81" name="Rectangle 186">
            <a:extLst>
              <a:ext uri="{FF2B5EF4-FFF2-40B4-BE49-F238E27FC236}">
                <a16:creationId xmlns:a16="http://schemas.microsoft.com/office/drawing/2014/main" id="{2982E028-60AC-7BC0-40D7-A1F30C85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187" y="1405687"/>
            <a:ext cx="241300" cy="106363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82" name="Freeform 187">
            <a:extLst>
              <a:ext uri="{FF2B5EF4-FFF2-40B4-BE49-F238E27FC236}">
                <a16:creationId xmlns:a16="http://schemas.microsoft.com/office/drawing/2014/main" id="{D9DE40CC-FA6C-E802-BD6A-5D20A19D7136}"/>
              </a:ext>
            </a:extLst>
          </p:cNvPr>
          <p:cNvSpPr>
            <a:spLocks noEditPoints="1"/>
          </p:cNvSpPr>
          <p:nvPr/>
        </p:nvSpPr>
        <p:spPr bwMode="auto">
          <a:xfrm>
            <a:off x="6153487" y="1392987"/>
            <a:ext cx="265113" cy="130175"/>
          </a:xfrm>
          <a:custGeom>
            <a:avLst/>
            <a:gdLst>
              <a:gd name="T0" fmla="*/ 0 w 2248"/>
              <a:gd name="T1" fmla="*/ 996 h 1096"/>
              <a:gd name="T2" fmla="*/ 0 w 2248"/>
              <a:gd name="T3" fmla="*/ 396 h 1096"/>
              <a:gd name="T4" fmla="*/ 200 w 2248"/>
              <a:gd name="T5" fmla="*/ 396 h 1096"/>
              <a:gd name="T6" fmla="*/ 200 w 2248"/>
              <a:gd name="T7" fmla="*/ 996 h 1096"/>
              <a:gd name="T8" fmla="*/ 0 w 2248"/>
              <a:gd name="T9" fmla="*/ 996 h 1096"/>
              <a:gd name="T10" fmla="*/ 0 w 2248"/>
              <a:gd name="T11" fmla="*/ 196 h 1096"/>
              <a:gd name="T12" fmla="*/ 0 w 2248"/>
              <a:gd name="T13" fmla="*/ 100 h 1096"/>
              <a:gd name="T14" fmla="*/ 100 w 2248"/>
              <a:gd name="T15" fmla="*/ 0 h 1096"/>
              <a:gd name="T16" fmla="*/ 604 w 2248"/>
              <a:gd name="T17" fmla="*/ 0 h 1096"/>
              <a:gd name="T18" fmla="*/ 604 w 2248"/>
              <a:gd name="T19" fmla="*/ 200 h 1096"/>
              <a:gd name="T20" fmla="*/ 100 w 2248"/>
              <a:gd name="T21" fmla="*/ 200 h 1096"/>
              <a:gd name="T22" fmla="*/ 200 w 2248"/>
              <a:gd name="T23" fmla="*/ 100 h 1096"/>
              <a:gd name="T24" fmla="*/ 200 w 2248"/>
              <a:gd name="T25" fmla="*/ 196 h 1096"/>
              <a:gd name="T26" fmla="*/ 0 w 2248"/>
              <a:gd name="T27" fmla="*/ 196 h 1096"/>
              <a:gd name="T28" fmla="*/ 804 w 2248"/>
              <a:gd name="T29" fmla="*/ 0 h 1096"/>
              <a:gd name="T30" fmla="*/ 1404 w 2248"/>
              <a:gd name="T31" fmla="*/ 0 h 1096"/>
              <a:gd name="T32" fmla="*/ 1404 w 2248"/>
              <a:gd name="T33" fmla="*/ 200 h 1096"/>
              <a:gd name="T34" fmla="*/ 804 w 2248"/>
              <a:gd name="T35" fmla="*/ 200 h 1096"/>
              <a:gd name="T36" fmla="*/ 804 w 2248"/>
              <a:gd name="T37" fmla="*/ 0 h 1096"/>
              <a:gd name="T38" fmla="*/ 1604 w 2248"/>
              <a:gd name="T39" fmla="*/ 0 h 1096"/>
              <a:gd name="T40" fmla="*/ 2148 w 2248"/>
              <a:gd name="T41" fmla="*/ 0 h 1096"/>
              <a:gd name="T42" fmla="*/ 2248 w 2248"/>
              <a:gd name="T43" fmla="*/ 100 h 1096"/>
              <a:gd name="T44" fmla="*/ 2248 w 2248"/>
              <a:gd name="T45" fmla="*/ 156 h 1096"/>
              <a:gd name="T46" fmla="*/ 2048 w 2248"/>
              <a:gd name="T47" fmla="*/ 156 h 1096"/>
              <a:gd name="T48" fmla="*/ 2048 w 2248"/>
              <a:gd name="T49" fmla="*/ 100 h 1096"/>
              <a:gd name="T50" fmla="*/ 2148 w 2248"/>
              <a:gd name="T51" fmla="*/ 200 h 1096"/>
              <a:gd name="T52" fmla="*/ 1604 w 2248"/>
              <a:gd name="T53" fmla="*/ 200 h 1096"/>
              <a:gd name="T54" fmla="*/ 1604 w 2248"/>
              <a:gd name="T55" fmla="*/ 0 h 1096"/>
              <a:gd name="T56" fmla="*/ 2248 w 2248"/>
              <a:gd name="T57" fmla="*/ 356 h 1096"/>
              <a:gd name="T58" fmla="*/ 2248 w 2248"/>
              <a:gd name="T59" fmla="*/ 956 h 1096"/>
              <a:gd name="T60" fmla="*/ 2048 w 2248"/>
              <a:gd name="T61" fmla="*/ 956 h 1096"/>
              <a:gd name="T62" fmla="*/ 2048 w 2248"/>
              <a:gd name="T63" fmla="*/ 356 h 1096"/>
              <a:gd name="T64" fmla="*/ 2248 w 2248"/>
              <a:gd name="T65" fmla="*/ 356 h 1096"/>
              <a:gd name="T66" fmla="*/ 1988 w 2248"/>
              <a:gd name="T67" fmla="*/ 1096 h 1096"/>
              <a:gd name="T68" fmla="*/ 1388 w 2248"/>
              <a:gd name="T69" fmla="*/ 1096 h 1096"/>
              <a:gd name="T70" fmla="*/ 1388 w 2248"/>
              <a:gd name="T71" fmla="*/ 896 h 1096"/>
              <a:gd name="T72" fmla="*/ 1988 w 2248"/>
              <a:gd name="T73" fmla="*/ 896 h 1096"/>
              <a:gd name="T74" fmla="*/ 1988 w 2248"/>
              <a:gd name="T75" fmla="*/ 1096 h 1096"/>
              <a:gd name="T76" fmla="*/ 1188 w 2248"/>
              <a:gd name="T77" fmla="*/ 1096 h 1096"/>
              <a:gd name="T78" fmla="*/ 588 w 2248"/>
              <a:gd name="T79" fmla="*/ 1096 h 1096"/>
              <a:gd name="T80" fmla="*/ 588 w 2248"/>
              <a:gd name="T81" fmla="*/ 896 h 1096"/>
              <a:gd name="T82" fmla="*/ 1188 w 2248"/>
              <a:gd name="T83" fmla="*/ 896 h 1096"/>
              <a:gd name="T84" fmla="*/ 1188 w 2248"/>
              <a:gd name="T85" fmla="*/ 1096 h 1096"/>
              <a:gd name="T86" fmla="*/ 388 w 2248"/>
              <a:gd name="T87" fmla="*/ 1096 h 1096"/>
              <a:gd name="T88" fmla="*/ 100 w 2248"/>
              <a:gd name="T89" fmla="*/ 1096 h 1096"/>
              <a:gd name="T90" fmla="*/ 100 w 2248"/>
              <a:gd name="T91" fmla="*/ 896 h 1096"/>
              <a:gd name="T92" fmla="*/ 388 w 2248"/>
              <a:gd name="T93" fmla="*/ 896 h 1096"/>
              <a:gd name="T94" fmla="*/ 388 w 2248"/>
              <a:gd name="T95" fmla="*/ 1096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248" h="1096">
                <a:moveTo>
                  <a:pt x="0" y="996"/>
                </a:moveTo>
                <a:lnTo>
                  <a:pt x="0" y="396"/>
                </a:lnTo>
                <a:lnTo>
                  <a:pt x="200" y="396"/>
                </a:lnTo>
                <a:lnTo>
                  <a:pt x="200" y="996"/>
                </a:lnTo>
                <a:lnTo>
                  <a:pt x="0" y="996"/>
                </a:lnTo>
                <a:close/>
                <a:moveTo>
                  <a:pt x="0" y="196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604" y="0"/>
                </a:lnTo>
                <a:lnTo>
                  <a:pt x="604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196"/>
                </a:lnTo>
                <a:lnTo>
                  <a:pt x="0" y="196"/>
                </a:lnTo>
                <a:close/>
                <a:moveTo>
                  <a:pt x="804" y="0"/>
                </a:moveTo>
                <a:lnTo>
                  <a:pt x="1404" y="0"/>
                </a:lnTo>
                <a:lnTo>
                  <a:pt x="1404" y="200"/>
                </a:lnTo>
                <a:lnTo>
                  <a:pt x="804" y="200"/>
                </a:lnTo>
                <a:lnTo>
                  <a:pt x="804" y="0"/>
                </a:lnTo>
                <a:close/>
                <a:moveTo>
                  <a:pt x="1604" y="0"/>
                </a:moveTo>
                <a:lnTo>
                  <a:pt x="2148" y="0"/>
                </a:lnTo>
                <a:cubicBezTo>
                  <a:pt x="2204" y="0"/>
                  <a:pt x="2248" y="45"/>
                  <a:pt x="2248" y="100"/>
                </a:cubicBezTo>
                <a:lnTo>
                  <a:pt x="2248" y="156"/>
                </a:lnTo>
                <a:lnTo>
                  <a:pt x="2048" y="156"/>
                </a:lnTo>
                <a:lnTo>
                  <a:pt x="2048" y="100"/>
                </a:lnTo>
                <a:lnTo>
                  <a:pt x="2148" y="200"/>
                </a:lnTo>
                <a:lnTo>
                  <a:pt x="1604" y="200"/>
                </a:lnTo>
                <a:lnTo>
                  <a:pt x="1604" y="0"/>
                </a:lnTo>
                <a:close/>
                <a:moveTo>
                  <a:pt x="2248" y="356"/>
                </a:moveTo>
                <a:lnTo>
                  <a:pt x="2248" y="956"/>
                </a:lnTo>
                <a:lnTo>
                  <a:pt x="2048" y="956"/>
                </a:lnTo>
                <a:lnTo>
                  <a:pt x="2048" y="356"/>
                </a:lnTo>
                <a:lnTo>
                  <a:pt x="2248" y="356"/>
                </a:lnTo>
                <a:close/>
                <a:moveTo>
                  <a:pt x="1988" y="1096"/>
                </a:moveTo>
                <a:lnTo>
                  <a:pt x="1388" y="1096"/>
                </a:lnTo>
                <a:lnTo>
                  <a:pt x="1388" y="896"/>
                </a:lnTo>
                <a:lnTo>
                  <a:pt x="1988" y="896"/>
                </a:lnTo>
                <a:lnTo>
                  <a:pt x="1988" y="1096"/>
                </a:lnTo>
                <a:close/>
                <a:moveTo>
                  <a:pt x="1188" y="1096"/>
                </a:moveTo>
                <a:lnTo>
                  <a:pt x="588" y="1096"/>
                </a:lnTo>
                <a:lnTo>
                  <a:pt x="588" y="896"/>
                </a:lnTo>
                <a:lnTo>
                  <a:pt x="1188" y="896"/>
                </a:lnTo>
                <a:lnTo>
                  <a:pt x="1188" y="1096"/>
                </a:lnTo>
                <a:close/>
                <a:moveTo>
                  <a:pt x="388" y="1096"/>
                </a:moveTo>
                <a:lnTo>
                  <a:pt x="100" y="1096"/>
                </a:lnTo>
                <a:lnTo>
                  <a:pt x="100" y="896"/>
                </a:lnTo>
                <a:lnTo>
                  <a:pt x="388" y="896"/>
                </a:lnTo>
                <a:lnTo>
                  <a:pt x="388" y="1096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83" name="Rectangle 188">
            <a:extLst>
              <a:ext uri="{FF2B5EF4-FFF2-40B4-BE49-F238E27FC236}">
                <a16:creationId xmlns:a16="http://schemas.microsoft.com/office/drawing/2014/main" id="{F2B3E037-CAAC-7628-3B76-DBA9BAE3D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800" y="1429499"/>
            <a:ext cx="274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4" name="Rectangle 189">
            <a:extLst>
              <a:ext uri="{FF2B5EF4-FFF2-40B4-BE49-F238E27FC236}">
                <a16:creationId xmlns:a16="http://schemas.microsoft.com/office/drawing/2014/main" id="{0016264F-52B5-C29F-09B2-11452BB40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800" y="1629524"/>
            <a:ext cx="274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8" name="Rectangle 12">
            <a:extLst>
              <a:ext uri="{FF2B5EF4-FFF2-40B4-BE49-F238E27FC236}">
                <a16:creationId xmlns:a16="http://schemas.microsoft.com/office/drawing/2014/main" id="{6BF5D3A5-17BF-2CF3-A928-E4E135410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901" y="1919795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89" name="Rectangle 13">
            <a:extLst>
              <a:ext uri="{FF2B5EF4-FFF2-40B4-BE49-F238E27FC236}">
                <a16:creationId xmlns:a16="http://schemas.microsoft.com/office/drawing/2014/main" id="{F84F640E-4D7B-4642-19D0-0AD400460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901" y="1919795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90" name="Rectangle 14">
            <a:extLst>
              <a:ext uri="{FF2B5EF4-FFF2-40B4-BE49-F238E27FC236}">
                <a16:creationId xmlns:a16="http://schemas.microsoft.com/office/drawing/2014/main" id="{CEAD1651-2FCE-BD20-9F0A-E6EABD148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188" y="1563773"/>
            <a:ext cx="305383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91" name="Rectangle 15">
            <a:extLst>
              <a:ext uri="{FF2B5EF4-FFF2-40B4-BE49-F238E27FC236}">
                <a16:creationId xmlns:a16="http://schemas.microsoft.com/office/drawing/2014/main" id="{9016E931-1BB9-7FCA-3A41-3E4FD8380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188" y="1563773"/>
            <a:ext cx="305383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92" name="Rectangle 20">
            <a:extLst>
              <a:ext uri="{FF2B5EF4-FFF2-40B4-BE49-F238E27FC236}">
                <a16:creationId xmlns:a16="http://schemas.microsoft.com/office/drawing/2014/main" id="{1DCD0A08-EAEF-58A3-56C2-B2D59F269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174" y="2377630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18" name="Rectangle 21">
            <a:extLst>
              <a:ext uri="{FF2B5EF4-FFF2-40B4-BE49-F238E27FC236}">
                <a16:creationId xmlns:a16="http://schemas.microsoft.com/office/drawing/2014/main" id="{70424A20-7B40-061D-EEC8-057ED7505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174" y="2377630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19" name="Rectangle 22">
            <a:extLst>
              <a:ext uri="{FF2B5EF4-FFF2-40B4-BE49-F238E27FC236}">
                <a16:creationId xmlns:a16="http://schemas.microsoft.com/office/drawing/2014/main" id="{A455D47D-0929-99F7-6446-48F05930A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537" y="2415169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24" name="Rectangle 23">
            <a:extLst>
              <a:ext uri="{FF2B5EF4-FFF2-40B4-BE49-F238E27FC236}">
                <a16:creationId xmlns:a16="http://schemas.microsoft.com/office/drawing/2014/main" id="{E9358964-D662-DAAD-D31B-29D35C0B8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537" y="2415169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25" name="Rectangle 24">
            <a:extLst>
              <a:ext uri="{FF2B5EF4-FFF2-40B4-BE49-F238E27FC236}">
                <a16:creationId xmlns:a16="http://schemas.microsoft.com/office/drawing/2014/main" id="{3FE231BE-B638-98A9-2F4D-476F7A412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824" y="2549080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29" name="Rectangle 25">
            <a:extLst>
              <a:ext uri="{FF2B5EF4-FFF2-40B4-BE49-F238E27FC236}">
                <a16:creationId xmlns:a16="http://schemas.microsoft.com/office/drawing/2014/main" id="{5AB97893-FBCE-4E3F-2F39-02AA99897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824" y="2549080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30" name="Rectangle 26">
            <a:extLst>
              <a:ext uri="{FF2B5EF4-FFF2-40B4-BE49-F238E27FC236}">
                <a16:creationId xmlns:a16="http://schemas.microsoft.com/office/drawing/2014/main" id="{CD7D25D0-F6B3-AC13-9127-B56196016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800" y="2430993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38" name="Rectangle 27">
            <a:extLst>
              <a:ext uri="{FF2B5EF4-FFF2-40B4-BE49-F238E27FC236}">
                <a16:creationId xmlns:a16="http://schemas.microsoft.com/office/drawing/2014/main" id="{8D7B7C0D-2015-22FA-C74A-C2D72CCDD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800" y="2430993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39" name="Rectangle 28">
            <a:extLst>
              <a:ext uri="{FF2B5EF4-FFF2-40B4-BE49-F238E27FC236}">
                <a16:creationId xmlns:a16="http://schemas.microsoft.com/office/drawing/2014/main" id="{E837FCC0-0DA2-F707-6A19-1B380EC4B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300" y="1588223"/>
            <a:ext cx="257175" cy="6971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41" name="Rectangle 29">
            <a:extLst>
              <a:ext uri="{FF2B5EF4-FFF2-40B4-BE49-F238E27FC236}">
                <a16:creationId xmlns:a16="http://schemas.microsoft.com/office/drawing/2014/main" id="{61A1BA3E-5DB5-98FB-7A72-70F789429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300" y="1588223"/>
            <a:ext cx="257175" cy="6971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43" name="Rectangle 30">
            <a:extLst>
              <a:ext uri="{FF2B5EF4-FFF2-40B4-BE49-F238E27FC236}">
                <a16:creationId xmlns:a16="http://schemas.microsoft.com/office/drawing/2014/main" id="{6274AF3E-8235-E818-AA9F-2D310D707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512" y="1741954"/>
            <a:ext cx="231775" cy="14605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44" name="Rectangle 31">
            <a:extLst>
              <a:ext uri="{FF2B5EF4-FFF2-40B4-BE49-F238E27FC236}">
                <a16:creationId xmlns:a16="http://schemas.microsoft.com/office/drawing/2014/main" id="{76C85CE1-BE5A-2482-CA7F-2461BBFA7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512" y="1741954"/>
            <a:ext cx="231775" cy="146050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49" name="Rectangle 32">
            <a:extLst>
              <a:ext uri="{FF2B5EF4-FFF2-40B4-BE49-F238E27FC236}">
                <a16:creationId xmlns:a16="http://schemas.microsoft.com/office/drawing/2014/main" id="{92F553B0-DD5C-D4C6-15C3-DB9D08222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0476" y="1481719"/>
            <a:ext cx="233362" cy="66675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0" name="Rectangle 33">
            <a:extLst>
              <a:ext uri="{FF2B5EF4-FFF2-40B4-BE49-F238E27FC236}">
                <a16:creationId xmlns:a16="http://schemas.microsoft.com/office/drawing/2014/main" id="{3250347B-5976-6DCD-1881-4C53D3371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0476" y="1481719"/>
            <a:ext cx="233362" cy="66675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1" name="Rectangle 34">
            <a:extLst>
              <a:ext uri="{FF2B5EF4-FFF2-40B4-BE49-F238E27FC236}">
                <a16:creationId xmlns:a16="http://schemas.microsoft.com/office/drawing/2014/main" id="{B9E76FB5-A093-885D-03B3-49A1B495A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113" y="1616656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2" name="Rectangle 35">
            <a:extLst>
              <a:ext uri="{FF2B5EF4-FFF2-40B4-BE49-F238E27FC236}">
                <a16:creationId xmlns:a16="http://schemas.microsoft.com/office/drawing/2014/main" id="{733E4B23-9AD4-AF5D-6273-49FEB814C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113" y="1616656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3" name="Rectangle 36">
            <a:extLst>
              <a:ext uri="{FF2B5EF4-FFF2-40B4-BE49-F238E27FC236}">
                <a16:creationId xmlns:a16="http://schemas.microsoft.com/office/drawing/2014/main" id="{17C0FC0E-C292-74EC-B71A-698339FE4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776" y="1595566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4" name="Rectangle 37">
            <a:extLst>
              <a:ext uri="{FF2B5EF4-FFF2-40B4-BE49-F238E27FC236}">
                <a16:creationId xmlns:a16="http://schemas.microsoft.com/office/drawing/2014/main" id="{D8F7F17A-0886-1CC4-6E91-802F696C6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776" y="1595566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5" name="Rectangle 38">
            <a:extLst>
              <a:ext uri="{FF2B5EF4-FFF2-40B4-BE49-F238E27FC236}">
                <a16:creationId xmlns:a16="http://schemas.microsoft.com/office/drawing/2014/main" id="{DFBBFA98-8C2D-9901-8ECD-6AE2543BA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838" y="1756356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6" name="Rectangle 39">
            <a:extLst>
              <a:ext uri="{FF2B5EF4-FFF2-40B4-BE49-F238E27FC236}">
                <a16:creationId xmlns:a16="http://schemas.microsoft.com/office/drawing/2014/main" id="{E53A2C7C-FBED-7A2C-4E88-73967F1E4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838" y="1756356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7" name="Rectangle 40">
            <a:extLst>
              <a:ext uri="{FF2B5EF4-FFF2-40B4-BE49-F238E27FC236}">
                <a16:creationId xmlns:a16="http://schemas.microsoft.com/office/drawing/2014/main" id="{1E86E168-3CF9-6685-84AA-C974A7602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862" y="2435806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58" name="Rectangle 41">
            <a:extLst>
              <a:ext uri="{FF2B5EF4-FFF2-40B4-BE49-F238E27FC236}">
                <a16:creationId xmlns:a16="http://schemas.microsoft.com/office/drawing/2014/main" id="{B6CAE13D-D3AB-4151-002A-FF642D806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862" y="2435806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2" name="Rectangle 12">
            <a:extLst>
              <a:ext uri="{FF2B5EF4-FFF2-40B4-BE49-F238E27FC236}">
                <a16:creationId xmlns:a16="http://schemas.microsoft.com/office/drawing/2014/main" id="{82033B3A-7C09-2416-CC61-89D90ECF2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581" y="1938453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53" name="Rectangle 13">
            <a:extLst>
              <a:ext uri="{FF2B5EF4-FFF2-40B4-BE49-F238E27FC236}">
                <a16:creationId xmlns:a16="http://schemas.microsoft.com/office/drawing/2014/main" id="{E91F7097-1A97-AA78-E260-94CCB814D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581" y="1938453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4" name="Rectangle 14">
            <a:extLst>
              <a:ext uri="{FF2B5EF4-FFF2-40B4-BE49-F238E27FC236}">
                <a16:creationId xmlns:a16="http://schemas.microsoft.com/office/drawing/2014/main" id="{3FC688CF-6B1A-3D7E-91F8-674EF908C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868" y="1582431"/>
            <a:ext cx="305383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5" name="Rectangle 15">
            <a:extLst>
              <a:ext uri="{FF2B5EF4-FFF2-40B4-BE49-F238E27FC236}">
                <a16:creationId xmlns:a16="http://schemas.microsoft.com/office/drawing/2014/main" id="{A79F2477-A271-3116-F162-61BDC7066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868" y="1582431"/>
            <a:ext cx="305383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6" name="Rectangle 20">
            <a:extLst>
              <a:ext uri="{FF2B5EF4-FFF2-40B4-BE49-F238E27FC236}">
                <a16:creationId xmlns:a16="http://schemas.microsoft.com/office/drawing/2014/main" id="{0FAB12A7-EDE6-730E-FE6A-D26BCAFBD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854" y="2396288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7" name="Rectangle 21">
            <a:extLst>
              <a:ext uri="{FF2B5EF4-FFF2-40B4-BE49-F238E27FC236}">
                <a16:creationId xmlns:a16="http://schemas.microsoft.com/office/drawing/2014/main" id="{1FC2984A-9ACF-A0F5-5C84-B5AD5B51B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854" y="2396288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8" name="Rectangle 22">
            <a:extLst>
              <a:ext uri="{FF2B5EF4-FFF2-40B4-BE49-F238E27FC236}">
                <a16:creationId xmlns:a16="http://schemas.microsoft.com/office/drawing/2014/main" id="{0395C62C-3AFA-AB96-126B-A699F9FFD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217" y="2433827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9" name="Rectangle 23">
            <a:extLst>
              <a:ext uri="{FF2B5EF4-FFF2-40B4-BE49-F238E27FC236}">
                <a16:creationId xmlns:a16="http://schemas.microsoft.com/office/drawing/2014/main" id="{7FB0B433-CB44-9C7B-0DD3-D967DF374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217" y="2433827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73" name="Rectangle 24">
            <a:extLst>
              <a:ext uri="{FF2B5EF4-FFF2-40B4-BE49-F238E27FC236}">
                <a16:creationId xmlns:a16="http://schemas.microsoft.com/office/drawing/2014/main" id="{B90E39BA-586F-7AC7-8294-B8048DBB4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504" y="2567738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74" name="Rectangle 25">
            <a:extLst>
              <a:ext uri="{FF2B5EF4-FFF2-40B4-BE49-F238E27FC236}">
                <a16:creationId xmlns:a16="http://schemas.microsoft.com/office/drawing/2014/main" id="{66FD2F79-D7AC-A590-CC2D-95797EE9E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504" y="2567738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77" name="Rectangle 26">
            <a:extLst>
              <a:ext uri="{FF2B5EF4-FFF2-40B4-BE49-F238E27FC236}">
                <a16:creationId xmlns:a16="http://schemas.microsoft.com/office/drawing/2014/main" id="{86180C56-51AE-135B-52BC-72D029A8A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480" y="2449651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79" name="Rectangle 27">
            <a:extLst>
              <a:ext uri="{FF2B5EF4-FFF2-40B4-BE49-F238E27FC236}">
                <a16:creationId xmlns:a16="http://schemas.microsoft.com/office/drawing/2014/main" id="{39708531-C1A0-3A87-8110-722D63CF4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480" y="2449651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0" name="Rectangle 34">
            <a:extLst>
              <a:ext uri="{FF2B5EF4-FFF2-40B4-BE49-F238E27FC236}">
                <a16:creationId xmlns:a16="http://schemas.microsoft.com/office/drawing/2014/main" id="{89B8889B-9463-DC98-8DEA-A7139D99D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8793" y="1635314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4" name="Rectangle 35">
            <a:extLst>
              <a:ext uri="{FF2B5EF4-FFF2-40B4-BE49-F238E27FC236}">
                <a16:creationId xmlns:a16="http://schemas.microsoft.com/office/drawing/2014/main" id="{630742FA-E63C-465C-4F20-BEB72EAA1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8793" y="1635314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5" name="Rectangle 36">
            <a:extLst>
              <a:ext uri="{FF2B5EF4-FFF2-40B4-BE49-F238E27FC236}">
                <a16:creationId xmlns:a16="http://schemas.microsoft.com/office/drawing/2014/main" id="{4E55BE14-C56E-1717-9493-4B3F42671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456" y="1614224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6" name="Rectangle 37">
            <a:extLst>
              <a:ext uri="{FF2B5EF4-FFF2-40B4-BE49-F238E27FC236}">
                <a16:creationId xmlns:a16="http://schemas.microsoft.com/office/drawing/2014/main" id="{DF3FBC99-7481-C6E3-26AC-DF96AF227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456" y="1614224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7" name="Rectangle 38">
            <a:extLst>
              <a:ext uri="{FF2B5EF4-FFF2-40B4-BE49-F238E27FC236}">
                <a16:creationId xmlns:a16="http://schemas.microsoft.com/office/drawing/2014/main" id="{45189A67-ECEF-514B-836D-81300FBD4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518" y="1775014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8" name="Rectangle 39">
            <a:extLst>
              <a:ext uri="{FF2B5EF4-FFF2-40B4-BE49-F238E27FC236}">
                <a16:creationId xmlns:a16="http://schemas.microsoft.com/office/drawing/2014/main" id="{53F2C2FF-A4E1-84E4-FE86-0B99052D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518" y="1775014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89" name="Rectangle 40">
            <a:extLst>
              <a:ext uri="{FF2B5EF4-FFF2-40B4-BE49-F238E27FC236}">
                <a16:creationId xmlns:a16="http://schemas.microsoft.com/office/drawing/2014/main" id="{C50A3FC2-3918-7046-A1DC-926407087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2" y="2454464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90" name="Rectangle 41">
            <a:extLst>
              <a:ext uri="{FF2B5EF4-FFF2-40B4-BE49-F238E27FC236}">
                <a16:creationId xmlns:a16="http://schemas.microsoft.com/office/drawing/2014/main" id="{04E85152-BF49-AF99-EE15-79DF5859C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2" y="2454464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91" name="Rectangle 190">
            <a:extLst>
              <a:ext uri="{FF2B5EF4-FFF2-40B4-BE49-F238E27FC236}">
                <a16:creationId xmlns:a16="http://schemas.microsoft.com/office/drawing/2014/main" id="{5C917C70-2A78-539D-6F88-110E4C61E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5287" y="2007349"/>
            <a:ext cx="528638" cy="269875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96" name="Rectangle 191">
            <a:extLst>
              <a:ext uri="{FF2B5EF4-FFF2-40B4-BE49-F238E27FC236}">
                <a16:creationId xmlns:a16="http://schemas.microsoft.com/office/drawing/2014/main" id="{A109D295-17AE-9A99-17FC-B7568D551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5287" y="2007349"/>
            <a:ext cx="528638" cy="269875"/>
          </a:xfrm>
          <a:prstGeom prst="rect">
            <a:avLst/>
          </a:prstGeom>
          <a:noFill/>
          <a:ln w="23813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97" name="Rectangle 192">
            <a:extLst>
              <a:ext uri="{FF2B5EF4-FFF2-40B4-BE49-F238E27FC236}">
                <a16:creationId xmlns:a16="http://schemas.microsoft.com/office/drawing/2014/main" id="{A7FF406D-DD13-F3EA-F613-EEC128D5C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475" y="1921624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8" name="Rectangle 193">
            <a:extLst>
              <a:ext uri="{FF2B5EF4-FFF2-40B4-BE49-F238E27FC236}">
                <a16:creationId xmlns:a16="http://schemas.microsoft.com/office/drawing/2014/main" id="{A7564102-922E-5FA2-9764-E867DB8B8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475" y="2120062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00" name="図 1699" descr="ダイアグラム, 設計図&#10;&#10;自動的に生成された説明">
            <a:extLst>
              <a:ext uri="{FF2B5EF4-FFF2-40B4-BE49-F238E27FC236}">
                <a16:creationId xmlns:a16="http://schemas.microsoft.com/office/drawing/2014/main" id="{010CE014-A6A7-6FCB-81C8-5D477A36CC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095442" y="1026692"/>
            <a:ext cx="2397093" cy="1891040"/>
          </a:xfrm>
          <a:prstGeom prst="rect">
            <a:avLst/>
          </a:prstGeom>
        </p:spPr>
      </p:pic>
      <p:sp>
        <p:nvSpPr>
          <p:cNvPr id="1704" name="テキスト ボックス 1703">
            <a:extLst>
              <a:ext uri="{FF2B5EF4-FFF2-40B4-BE49-F238E27FC236}">
                <a16:creationId xmlns:a16="http://schemas.microsoft.com/office/drawing/2014/main" id="{DDD683EE-C548-0419-CDD6-09947D62BFD4}"/>
              </a:ext>
            </a:extLst>
          </p:cNvPr>
          <p:cNvSpPr txBox="1"/>
          <p:nvPr/>
        </p:nvSpPr>
        <p:spPr>
          <a:xfrm>
            <a:off x="7536361" y="2880294"/>
            <a:ext cx="1432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</a:rPr>
              <a:t>水産棟</a:t>
            </a:r>
            <a:r>
              <a:rPr lang="en-US" altLang="zh-TW" dirty="0">
                <a:solidFill>
                  <a:schemeClr val="tx1"/>
                </a:solidFill>
              </a:rPr>
              <a:t>2</a:t>
            </a:r>
            <a:r>
              <a:rPr lang="zh-TW" altLang="en-US" dirty="0">
                <a:solidFill>
                  <a:schemeClr val="tx1"/>
                </a:solidFill>
              </a:rPr>
              <a:t>期 建設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1705" name="テキスト ボックス 1704">
            <a:extLst>
              <a:ext uri="{FF2B5EF4-FFF2-40B4-BE49-F238E27FC236}">
                <a16:creationId xmlns:a16="http://schemas.microsoft.com/office/drawing/2014/main" id="{D2064449-4714-0176-F7C0-95773CC20C50}"/>
              </a:ext>
            </a:extLst>
          </p:cNvPr>
          <p:cNvSpPr txBox="1"/>
          <p:nvPr/>
        </p:nvSpPr>
        <p:spPr>
          <a:xfrm>
            <a:off x="10175944" y="2919331"/>
            <a:ext cx="239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水産棟西側・冷蔵庫棟解体 </a:t>
            </a:r>
          </a:p>
        </p:txBody>
      </p:sp>
      <p:sp>
        <p:nvSpPr>
          <p:cNvPr id="1706" name="二等辺三角形 1705">
            <a:extLst>
              <a:ext uri="{FF2B5EF4-FFF2-40B4-BE49-F238E27FC236}">
                <a16:creationId xmlns:a16="http://schemas.microsoft.com/office/drawing/2014/main" id="{1A5273C4-0F3F-346D-6BE1-CAC7161655E8}"/>
              </a:ext>
            </a:extLst>
          </p:cNvPr>
          <p:cNvSpPr/>
          <p:nvPr/>
        </p:nvSpPr>
        <p:spPr>
          <a:xfrm rot="5400000">
            <a:off x="9547347" y="1994870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0" name="Rectangle 8">
            <a:extLst>
              <a:ext uri="{FF2B5EF4-FFF2-40B4-BE49-F238E27FC236}">
                <a16:creationId xmlns:a16="http://schemas.microsoft.com/office/drawing/2014/main" id="{C5D968CF-C861-1244-7D66-56DBE89A5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068" y="1542000"/>
            <a:ext cx="527050" cy="38893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1" name="Rectangle 9">
            <a:extLst>
              <a:ext uri="{FF2B5EF4-FFF2-40B4-BE49-F238E27FC236}">
                <a16:creationId xmlns:a16="http://schemas.microsoft.com/office/drawing/2014/main" id="{96BFF4C4-CFF3-6C74-5A40-097E2EA49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068" y="1542000"/>
            <a:ext cx="527050" cy="38893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2" name="Rectangle 10">
            <a:extLst>
              <a:ext uri="{FF2B5EF4-FFF2-40B4-BE49-F238E27FC236}">
                <a16:creationId xmlns:a16="http://schemas.microsoft.com/office/drawing/2014/main" id="{62AF9426-DAD3-84A3-F3B1-7B7ACFF77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171" y="1032412"/>
            <a:ext cx="835025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3" name="Rectangle 11">
            <a:extLst>
              <a:ext uri="{FF2B5EF4-FFF2-40B4-BE49-F238E27FC236}">
                <a16:creationId xmlns:a16="http://schemas.microsoft.com/office/drawing/2014/main" id="{0AA51C20-08FC-A751-BD33-36E587C9B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171" y="1032412"/>
            <a:ext cx="835025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4" name="Rectangle 12">
            <a:extLst>
              <a:ext uri="{FF2B5EF4-FFF2-40B4-BE49-F238E27FC236}">
                <a16:creationId xmlns:a16="http://schemas.microsoft.com/office/drawing/2014/main" id="{1DC5D9DD-D178-5389-426D-763D1D41E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6846" y="1081774"/>
            <a:ext cx="558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5" name="Rectangle 13">
            <a:extLst>
              <a:ext uri="{FF2B5EF4-FFF2-40B4-BE49-F238E27FC236}">
                <a16:creationId xmlns:a16="http://schemas.microsoft.com/office/drawing/2014/main" id="{8184A1AB-1181-9B54-F70B-DB4CC2C24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109" y="1003987"/>
            <a:ext cx="2698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6" name="Rectangle 32">
            <a:extLst>
              <a:ext uri="{FF2B5EF4-FFF2-40B4-BE49-F238E27FC236}">
                <a16:creationId xmlns:a16="http://schemas.microsoft.com/office/drawing/2014/main" id="{026749F5-9A09-0EAA-F6D7-36B14F54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543" y="2024600"/>
            <a:ext cx="406400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7" name="Rectangle 33">
            <a:extLst>
              <a:ext uri="{FF2B5EF4-FFF2-40B4-BE49-F238E27FC236}">
                <a16:creationId xmlns:a16="http://schemas.microsoft.com/office/drawing/2014/main" id="{AA5A1437-067C-B1EA-CF91-7DB8CAABE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543" y="2024600"/>
            <a:ext cx="406400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8" name="Rectangle 36">
            <a:extLst>
              <a:ext uri="{FF2B5EF4-FFF2-40B4-BE49-F238E27FC236}">
                <a16:creationId xmlns:a16="http://schemas.microsoft.com/office/drawing/2014/main" id="{78C953DA-62DA-DF8C-649D-81EAFFB41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068" y="1959512"/>
            <a:ext cx="527050" cy="25558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19" name="Rectangle 37">
            <a:extLst>
              <a:ext uri="{FF2B5EF4-FFF2-40B4-BE49-F238E27FC236}">
                <a16:creationId xmlns:a16="http://schemas.microsoft.com/office/drawing/2014/main" id="{A65596F2-363E-F9F5-73EE-B4AB38B27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068" y="1959512"/>
            <a:ext cx="527050" cy="25558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20" name="Rectangle 38">
            <a:extLst>
              <a:ext uri="{FF2B5EF4-FFF2-40B4-BE49-F238E27FC236}">
                <a16:creationId xmlns:a16="http://schemas.microsoft.com/office/drawing/2014/main" id="{5448A652-D730-8734-A652-31F627CE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230" y="1957925"/>
            <a:ext cx="3651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1" name="Rectangle 39">
            <a:extLst>
              <a:ext uri="{FF2B5EF4-FFF2-40B4-BE49-F238E27FC236}">
                <a16:creationId xmlns:a16="http://schemas.microsoft.com/office/drawing/2014/main" id="{DB09C2C8-A082-7DE9-F305-3D55DC65A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8543" y="2156362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2" name="Rectangle 40">
            <a:extLst>
              <a:ext uri="{FF2B5EF4-FFF2-40B4-BE49-F238E27FC236}">
                <a16:creationId xmlns:a16="http://schemas.microsoft.com/office/drawing/2014/main" id="{780CC9C0-9402-4D99-FC99-5811AF6A3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8130" y="1519775"/>
            <a:ext cx="401638" cy="495300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23" name="Rectangle 41">
            <a:extLst>
              <a:ext uri="{FF2B5EF4-FFF2-40B4-BE49-F238E27FC236}">
                <a16:creationId xmlns:a16="http://schemas.microsoft.com/office/drawing/2014/main" id="{8265AB2F-AAF3-3C3A-C902-A6C47EE97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8130" y="1519775"/>
            <a:ext cx="401638" cy="495300"/>
          </a:xfrm>
          <a:prstGeom prst="rect">
            <a:avLst/>
          </a:prstGeom>
          <a:noFill/>
          <a:ln w="23813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24" name="Rectangle 42">
            <a:extLst>
              <a:ext uri="{FF2B5EF4-FFF2-40B4-BE49-F238E27FC236}">
                <a16:creationId xmlns:a16="http://schemas.microsoft.com/office/drawing/2014/main" id="{01A53BF5-5F78-B19D-F25A-E441F97C9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8930" y="1515012"/>
            <a:ext cx="274638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5" name="Rectangle 43">
            <a:extLst>
              <a:ext uri="{FF2B5EF4-FFF2-40B4-BE49-F238E27FC236}">
                <a16:creationId xmlns:a16="http://schemas.microsoft.com/office/drawing/2014/main" id="{06F7936E-FA79-09E4-03B8-44EB507F5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8930" y="1718212"/>
            <a:ext cx="2746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6" name="Rectangle 50">
            <a:extLst>
              <a:ext uri="{FF2B5EF4-FFF2-40B4-BE49-F238E27FC236}">
                <a16:creationId xmlns:a16="http://schemas.microsoft.com/office/drawing/2014/main" id="{FCA52697-582B-CAB2-C116-3B5D8A79D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500" y="1579691"/>
            <a:ext cx="525463" cy="38893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27" name="Rectangle 51">
            <a:extLst>
              <a:ext uri="{FF2B5EF4-FFF2-40B4-BE49-F238E27FC236}">
                <a16:creationId xmlns:a16="http://schemas.microsoft.com/office/drawing/2014/main" id="{39F87049-5DDB-1611-A95F-94CCE3DF0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500" y="1579691"/>
            <a:ext cx="525463" cy="38893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5" name="Rectangle 52">
            <a:extLst>
              <a:ext uri="{FF2B5EF4-FFF2-40B4-BE49-F238E27FC236}">
                <a16:creationId xmlns:a16="http://schemas.microsoft.com/office/drawing/2014/main" id="{E752DCCE-3671-1205-7D80-D1ECCA671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4834" y="1046699"/>
            <a:ext cx="833438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86" name="Rectangle 53">
            <a:extLst>
              <a:ext uri="{FF2B5EF4-FFF2-40B4-BE49-F238E27FC236}">
                <a16:creationId xmlns:a16="http://schemas.microsoft.com/office/drawing/2014/main" id="{4EEA4966-E9CB-3D84-E16C-231E308F9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4834" y="1046699"/>
            <a:ext cx="833438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5" name="Rectangle 54">
            <a:extLst>
              <a:ext uri="{FF2B5EF4-FFF2-40B4-BE49-F238E27FC236}">
                <a16:creationId xmlns:a16="http://schemas.microsoft.com/office/drawing/2014/main" id="{1A522AE6-510E-8975-E5DB-99E07B5B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1509" y="1096061"/>
            <a:ext cx="558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6" name="Rectangle 70">
            <a:extLst>
              <a:ext uri="{FF2B5EF4-FFF2-40B4-BE49-F238E27FC236}">
                <a16:creationId xmlns:a16="http://schemas.microsoft.com/office/drawing/2014/main" id="{B91B68AE-3026-0AD5-2B56-2B2AA9136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500" y="1997203"/>
            <a:ext cx="525463" cy="25558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7" name="Rectangle 71">
            <a:extLst>
              <a:ext uri="{FF2B5EF4-FFF2-40B4-BE49-F238E27FC236}">
                <a16:creationId xmlns:a16="http://schemas.microsoft.com/office/drawing/2014/main" id="{9798D88E-0DFA-F841-5E03-33B13EAF6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500" y="1997203"/>
            <a:ext cx="525463" cy="25558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8" name="Rectangle 80">
            <a:extLst>
              <a:ext uri="{FF2B5EF4-FFF2-40B4-BE49-F238E27FC236}">
                <a16:creationId xmlns:a16="http://schemas.microsoft.com/office/drawing/2014/main" id="{FC888740-044F-48A3-A05D-D09E7024C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5287" y="1782891"/>
            <a:ext cx="69850" cy="11747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9" name="Freeform 81">
            <a:extLst>
              <a:ext uri="{FF2B5EF4-FFF2-40B4-BE49-F238E27FC236}">
                <a16:creationId xmlns:a16="http://schemas.microsoft.com/office/drawing/2014/main" id="{40F9B057-BA6A-424A-F754-8621E86FC9B0}"/>
              </a:ext>
            </a:extLst>
          </p:cNvPr>
          <p:cNvSpPr>
            <a:spLocks noEditPoints="1"/>
          </p:cNvSpPr>
          <p:nvPr/>
        </p:nvSpPr>
        <p:spPr bwMode="auto">
          <a:xfrm>
            <a:off x="10262587" y="1770191"/>
            <a:ext cx="93663" cy="141288"/>
          </a:xfrm>
          <a:custGeom>
            <a:avLst/>
            <a:gdLst>
              <a:gd name="T0" fmla="*/ 0 w 792"/>
              <a:gd name="T1" fmla="*/ 1092 h 1192"/>
              <a:gd name="T2" fmla="*/ 0 w 792"/>
              <a:gd name="T3" fmla="*/ 492 h 1192"/>
              <a:gd name="T4" fmla="*/ 200 w 792"/>
              <a:gd name="T5" fmla="*/ 492 h 1192"/>
              <a:gd name="T6" fmla="*/ 200 w 792"/>
              <a:gd name="T7" fmla="*/ 1092 h 1192"/>
              <a:gd name="T8" fmla="*/ 0 w 792"/>
              <a:gd name="T9" fmla="*/ 1092 h 1192"/>
              <a:gd name="T10" fmla="*/ 0 w 792"/>
              <a:gd name="T11" fmla="*/ 292 h 1192"/>
              <a:gd name="T12" fmla="*/ 0 w 792"/>
              <a:gd name="T13" fmla="*/ 100 h 1192"/>
              <a:gd name="T14" fmla="*/ 100 w 792"/>
              <a:gd name="T15" fmla="*/ 0 h 1192"/>
              <a:gd name="T16" fmla="*/ 508 w 792"/>
              <a:gd name="T17" fmla="*/ 0 h 1192"/>
              <a:gd name="T18" fmla="*/ 508 w 792"/>
              <a:gd name="T19" fmla="*/ 200 h 1192"/>
              <a:gd name="T20" fmla="*/ 100 w 792"/>
              <a:gd name="T21" fmla="*/ 200 h 1192"/>
              <a:gd name="T22" fmla="*/ 200 w 792"/>
              <a:gd name="T23" fmla="*/ 100 h 1192"/>
              <a:gd name="T24" fmla="*/ 200 w 792"/>
              <a:gd name="T25" fmla="*/ 292 h 1192"/>
              <a:gd name="T26" fmla="*/ 0 w 792"/>
              <a:gd name="T27" fmla="*/ 292 h 1192"/>
              <a:gd name="T28" fmla="*/ 792 w 792"/>
              <a:gd name="T29" fmla="*/ 116 h 1192"/>
              <a:gd name="T30" fmla="*/ 792 w 792"/>
              <a:gd name="T31" fmla="*/ 716 h 1192"/>
              <a:gd name="T32" fmla="*/ 592 w 792"/>
              <a:gd name="T33" fmla="*/ 716 h 1192"/>
              <a:gd name="T34" fmla="*/ 592 w 792"/>
              <a:gd name="T35" fmla="*/ 116 h 1192"/>
              <a:gd name="T36" fmla="*/ 792 w 792"/>
              <a:gd name="T37" fmla="*/ 116 h 1192"/>
              <a:gd name="T38" fmla="*/ 792 w 792"/>
              <a:gd name="T39" fmla="*/ 916 h 1192"/>
              <a:gd name="T40" fmla="*/ 792 w 792"/>
              <a:gd name="T41" fmla="*/ 1092 h 1192"/>
              <a:gd name="T42" fmla="*/ 692 w 792"/>
              <a:gd name="T43" fmla="*/ 1192 h 1192"/>
              <a:gd name="T44" fmla="*/ 268 w 792"/>
              <a:gd name="T45" fmla="*/ 1192 h 1192"/>
              <a:gd name="T46" fmla="*/ 268 w 792"/>
              <a:gd name="T47" fmla="*/ 992 h 1192"/>
              <a:gd name="T48" fmla="*/ 692 w 792"/>
              <a:gd name="T49" fmla="*/ 992 h 1192"/>
              <a:gd name="T50" fmla="*/ 592 w 792"/>
              <a:gd name="T51" fmla="*/ 1092 h 1192"/>
              <a:gd name="T52" fmla="*/ 592 w 792"/>
              <a:gd name="T53" fmla="*/ 916 h 1192"/>
              <a:gd name="T54" fmla="*/ 792 w 792"/>
              <a:gd name="T55" fmla="*/ 916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2" h="1192">
                <a:moveTo>
                  <a:pt x="0" y="1092"/>
                </a:moveTo>
                <a:lnTo>
                  <a:pt x="0" y="492"/>
                </a:lnTo>
                <a:lnTo>
                  <a:pt x="200" y="492"/>
                </a:lnTo>
                <a:lnTo>
                  <a:pt x="200" y="1092"/>
                </a:lnTo>
                <a:lnTo>
                  <a:pt x="0" y="1092"/>
                </a:lnTo>
                <a:close/>
                <a:moveTo>
                  <a:pt x="0" y="29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508" y="0"/>
                </a:lnTo>
                <a:lnTo>
                  <a:pt x="50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292"/>
                </a:lnTo>
                <a:lnTo>
                  <a:pt x="0" y="292"/>
                </a:lnTo>
                <a:close/>
                <a:moveTo>
                  <a:pt x="792" y="116"/>
                </a:moveTo>
                <a:lnTo>
                  <a:pt x="792" y="716"/>
                </a:lnTo>
                <a:lnTo>
                  <a:pt x="592" y="716"/>
                </a:lnTo>
                <a:lnTo>
                  <a:pt x="592" y="116"/>
                </a:lnTo>
                <a:lnTo>
                  <a:pt x="792" y="116"/>
                </a:lnTo>
                <a:close/>
                <a:moveTo>
                  <a:pt x="792" y="916"/>
                </a:moveTo>
                <a:lnTo>
                  <a:pt x="792" y="1092"/>
                </a:lnTo>
                <a:cubicBezTo>
                  <a:pt x="792" y="1148"/>
                  <a:pt x="748" y="1192"/>
                  <a:pt x="692" y="1192"/>
                </a:cubicBezTo>
                <a:lnTo>
                  <a:pt x="268" y="1192"/>
                </a:lnTo>
                <a:lnTo>
                  <a:pt x="268" y="992"/>
                </a:lnTo>
                <a:lnTo>
                  <a:pt x="692" y="992"/>
                </a:lnTo>
                <a:lnTo>
                  <a:pt x="592" y="1092"/>
                </a:lnTo>
                <a:lnTo>
                  <a:pt x="592" y="916"/>
                </a:lnTo>
                <a:lnTo>
                  <a:pt x="792" y="916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00" name="Rectangle 84">
            <a:extLst>
              <a:ext uri="{FF2B5EF4-FFF2-40B4-BE49-F238E27FC236}">
                <a16:creationId xmlns:a16="http://schemas.microsoft.com/office/drawing/2014/main" id="{23FBA523-2B35-C9DC-DD1E-E4705E130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6925" y="1568578"/>
            <a:ext cx="36512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9" name="Rectangle 85">
            <a:extLst>
              <a:ext uri="{FF2B5EF4-FFF2-40B4-BE49-F238E27FC236}">
                <a16:creationId xmlns:a16="http://schemas.microsoft.com/office/drawing/2014/main" id="{14DEE678-F6FA-08EA-B7AC-319728789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4237" y="1768603"/>
            <a:ext cx="27305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２期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86" name="Rectangle 12">
            <a:extLst>
              <a:ext uri="{FF2B5EF4-FFF2-40B4-BE49-F238E27FC236}">
                <a16:creationId xmlns:a16="http://schemas.microsoft.com/office/drawing/2014/main" id="{C1B559C4-9EDB-B21B-5ECE-E797CCC9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819" y="1931862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7" name="Rectangle 13">
            <a:extLst>
              <a:ext uri="{FF2B5EF4-FFF2-40B4-BE49-F238E27FC236}">
                <a16:creationId xmlns:a16="http://schemas.microsoft.com/office/drawing/2014/main" id="{EEFFB2B4-AA66-2FDF-B813-027B6A859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819" y="1931862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8" name="Rectangle 14">
            <a:extLst>
              <a:ext uri="{FF2B5EF4-FFF2-40B4-BE49-F238E27FC236}">
                <a16:creationId xmlns:a16="http://schemas.microsoft.com/office/drawing/2014/main" id="{B1513586-11AC-CAB1-AF46-3F2D1994A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2106" y="1575840"/>
            <a:ext cx="305383" cy="3419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9" name="Rectangle 15">
            <a:extLst>
              <a:ext uri="{FF2B5EF4-FFF2-40B4-BE49-F238E27FC236}">
                <a16:creationId xmlns:a16="http://schemas.microsoft.com/office/drawing/2014/main" id="{BEC23D09-3A70-E52A-B4A9-B55A09470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2106" y="1575840"/>
            <a:ext cx="305383" cy="3419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0" name="Rectangle 20">
            <a:extLst>
              <a:ext uri="{FF2B5EF4-FFF2-40B4-BE49-F238E27FC236}">
                <a16:creationId xmlns:a16="http://schemas.microsoft.com/office/drawing/2014/main" id="{90E706F2-B062-24B9-800F-7B282493B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092" y="2389697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1" name="Rectangle 21">
            <a:extLst>
              <a:ext uri="{FF2B5EF4-FFF2-40B4-BE49-F238E27FC236}">
                <a16:creationId xmlns:a16="http://schemas.microsoft.com/office/drawing/2014/main" id="{20B46567-E22A-2DC9-C691-4B224C17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092" y="2389697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2" name="Rectangle 22">
            <a:extLst>
              <a:ext uri="{FF2B5EF4-FFF2-40B4-BE49-F238E27FC236}">
                <a16:creationId xmlns:a16="http://schemas.microsoft.com/office/drawing/2014/main" id="{6C16266E-6E54-D08A-AB7C-84049C034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455" y="2427236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3" name="Rectangle 23">
            <a:extLst>
              <a:ext uri="{FF2B5EF4-FFF2-40B4-BE49-F238E27FC236}">
                <a16:creationId xmlns:a16="http://schemas.microsoft.com/office/drawing/2014/main" id="{60CDD51D-786C-CEBF-7872-14E699038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455" y="2427236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4" name="Rectangle 24">
            <a:extLst>
              <a:ext uri="{FF2B5EF4-FFF2-40B4-BE49-F238E27FC236}">
                <a16:creationId xmlns:a16="http://schemas.microsoft.com/office/drawing/2014/main" id="{196B7757-4EC2-0194-2785-22AD4FB8D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742" y="2561147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5" name="Rectangle 25">
            <a:extLst>
              <a:ext uri="{FF2B5EF4-FFF2-40B4-BE49-F238E27FC236}">
                <a16:creationId xmlns:a16="http://schemas.microsoft.com/office/drawing/2014/main" id="{A9CC9531-5098-C802-D235-CEA86B01F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742" y="2561147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6" name="Rectangle 26">
            <a:extLst>
              <a:ext uri="{FF2B5EF4-FFF2-40B4-BE49-F238E27FC236}">
                <a16:creationId xmlns:a16="http://schemas.microsoft.com/office/drawing/2014/main" id="{579F5399-6407-3505-00F8-C64CD0418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3718" y="2443060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7" name="Rectangle 27">
            <a:extLst>
              <a:ext uri="{FF2B5EF4-FFF2-40B4-BE49-F238E27FC236}">
                <a16:creationId xmlns:a16="http://schemas.microsoft.com/office/drawing/2014/main" id="{B77672FB-5B83-9B4D-5383-E3295823A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3718" y="2443060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8" name="Rectangle 34">
            <a:extLst>
              <a:ext uri="{FF2B5EF4-FFF2-40B4-BE49-F238E27FC236}">
                <a16:creationId xmlns:a16="http://schemas.microsoft.com/office/drawing/2014/main" id="{737680C5-3238-DE6C-C70D-187D09F57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031" y="1628723"/>
            <a:ext cx="166687" cy="158750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9" name="Rectangle 35">
            <a:extLst>
              <a:ext uri="{FF2B5EF4-FFF2-40B4-BE49-F238E27FC236}">
                <a16:creationId xmlns:a16="http://schemas.microsoft.com/office/drawing/2014/main" id="{B209A9AA-31A5-037C-2784-B08ACB8B2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031" y="1628723"/>
            <a:ext cx="166687" cy="15875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0" name="Rectangle 36">
            <a:extLst>
              <a:ext uri="{FF2B5EF4-FFF2-40B4-BE49-F238E27FC236}">
                <a16:creationId xmlns:a16="http://schemas.microsoft.com/office/drawing/2014/main" id="{746CCFDB-80D8-3A20-0106-0772FAE28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694" y="1607633"/>
            <a:ext cx="149225" cy="171904"/>
          </a:xfrm>
          <a:prstGeom prst="rect">
            <a:avLst/>
          </a:prstGeom>
          <a:solidFill>
            <a:srgbClr val="DBEE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1" name="Rectangle 37">
            <a:extLst>
              <a:ext uri="{FF2B5EF4-FFF2-40B4-BE49-F238E27FC236}">
                <a16:creationId xmlns:a16="http://schemas.microsoft.com/office/drawing/2014/main" id="{EFC2395E-28C5-0297-BCF7-377E9F662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694" y="1607633"/>
            <a:ext cx="149225" cy="171904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2" name="Rectangle 38">
            <a:extLst>
              <a:ext uri="{FF2B5EF4-FFF2-40B4-BE49-F238E27FC236}">
                <a16:creationId xmlns:a16="http://schemas.microsoft.com/office/drawing/2014/main" id="{D0590908-5119-5417-6004-BFB7A8D3E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756" y="1768423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3" name="Rectangle 39">
            <a:extLst>
              <a:ext uri="{FF2B5EF4-FFF2-40B4-BE49-F238E27FC236}">
                <a16:creationId xmlns:a16="http://schemas.microsoft.com/office/drawing/2014/main" id="{A7C35FE3-7112-A4B7-7721-D71961BB8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756" y="1768423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4" name="Rectangle 40">
            <a:extLst>
              <a:ext uri="{FF2B5EF4-FFF2-40B4-BE49-F238E27FC236}">
                <a16:creationId xmlns:a16="http://schemas.microsoft.com/office/drawing/2014/main" id="{6B08B326-BB48-A113-E0FC-722A3E59D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780" y="2447873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5" name="Rectangle 41">
            <a:extLst>
              <a:ext uri="{FF2B5EF4-FFF2-40B4-BE49-F238E27FC236}">
                <a16:creationId xmlns:a16="http://schemas.microsoft.com/office/drawing/2014/main" id="{FE3D59EF-5328-71BD-51DC-64C6CD007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780" y="2447873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6" name="Rectangle 12">
            <a:extLst>
              <a:ext uri="{FF2B5EF4-FFF2-40B4-BE49-F238E27FC236}">
                <a16:creationId xmlns:a16="http://schemas.microsoft.com/office/drawing/2014/main" id="{C4D0F26C-7A48-6DC0-C6A1-A8576B9CC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7396" y="1955266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7" name="Rectangle 13">
            <a:extLst>
              <a:ext uri="{FF2B5EF4-FFF2-40B4-BE49-F238E27FC236}">
                <a16:creationId xmlns:a16="http://schemas.microsoft.com/office/drawing/2014/main" id="{0C553EFF-1FE5-D9A2-0BB2-5A9C03297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7396" y="1955266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8" name="Rectangle 20">
            <a:extLst>
              <a:ext uri="{FF2B5EF4-FFF2-40B4-BE49-F238E27FC236}">
                <a16:creationId xmlns:a16="http://schemas.microsoft.com/office/drawing/2014/main" id="{FAC9ED18-A3D4-90CB-CA61-FA2DE55B4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7669" y="2413101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9" name="Rectangle 21">
            <a:extLst>
              <a:ext uri="{FF2B5EF4-FFF2-40B4-BE49-F238E27FC236}">
                <a16:creationId xmlns:a16="http://schemas.microsoft.com/office/drawing/2014/main" id="{D8D13CDC-A1CE-AC49-7840-5EF782C3D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7669" y="2413101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0" name="Rectangle 22">
            <a:extLst>
              <a:ext uri="{FF2B5EF4-FFF2-40B4-BE49-F238E27FC236}">
                <a16:creationId xmlns:a16="http://schemas.microsoft.com/office/drawing/2014/main" id="{24536E81-8087-8431-AB44-DB359C824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4032" y="2450640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1" name="Rectangle 23">
            <a:extLst>
              <a:ext uri="{FF2B5EF4-FFF2-40B4-BE49-F238E27FC236}">
                <a16:creationId xmlns:a16="http://schemas.microsoft.com/office/drawing/2014/main" id="{71B09E72-89F5-A456-86ED-844410DD8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4032" y="2450640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2" name="Rectangle 24">
            <a:extLst>
              <a:ext uri="{FF2B5EF4-FFF2-40B4-BE49-F238E27FC236}">
                <a16:creationId xmlns:a16="http://schemas.microsoft.com/office/drawing/2014/main" id="{19FE386D-8611-231B-BDE2-DBAE7C852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319" y="2584551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3" name="Rectangle 25">
            <a:extLst>
              <a:ext uri="{FF2B5EF4-FFF2-40B4-BE49-F238E27FC236}">
                <a16:creationId xmlns:a16="http://schemas.microsoft.com/office/drawing/2014/main" id="{8ACBA947-E562-B8B1-78DC-8A0622CAA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319" y="2584551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4" name="Rectangle 26">
            <a:extLst>
              <a:ext uri="{FF2B5EF4-FFF2-40B4-BE49-F238E27FC236}">
                <a16:creationId xmlns:a16="http://schemas.microsoft.com/office/drawing/2014/main" id="{934A58F4-32C1-CB63-B25A-58B32AC0A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4295" y="2466464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5" name="Rectangle 27">
            <a:extLst>
              <a:ext uri="{FF2B5EF4-FFF2-40B4-BE49-F238E27FC236}">
                <a16:creationId xmlns:a16="http://schemas.microsoft.com/office/drawing/2014/main" id="{0E5EF467-2273-3D7F-C10E-B5E320B84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4295" y="2466464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6" name="Rectangle 40">
            <a:extLst>
              <a:ext uri="{FF2B5EF4-FFF2-40B4-BE49-F238E27FC236}">
                <a16:creationId xmlns:a16="http://schemas.microsoft.com/office/drawing/2014/main" id="{14AD3B3E-A717-B04F-EB76-48992989E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9357" y="2471277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7" name="Rectangle 41">
            <a:extLst>
              <a:ext uri="{FF2B5EF4-FFF2-40B4-BE49-F238E27FC236}">
                <a16:creationId xmlns:a16="http://schemas.microsoft.com/office/drawing/2014/main" id="{3901A600-5D56-F95D-273B-705E0198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9357" y="2471277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8" name="Rectangle 55">
            <a:extLst>
              <a:ext uri="{FF2B5EF4-FFF2-40B4-BE49-F238E27FC236}">
                <a16:creationId xmlns:a16="http://schemas.microsoft.com/office/drawing/2014/main" id="{3F72E4B3-83C1-4BCD-EA22-B3630FC5D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0772" y="1018274"/>
            <a:ext cx="2698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9" name="Rectangle 74">
            <a:extLst>
              <a:ext uri="{FF2B5EF4-FFF2-40B4-BE49-F238E27FC236}">
                <a16:creationId xmlns:a16="http://schemas.microsoft.com/office/drawing/2014/main" id="{4BB00FCA-1316-E267-B773-FB4703D3B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2362" y="1592391"/>
            <a:ext cx="315913" cy="382588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0" name="Freeform 75">
            <a:extLst>
              <a:ext uri="{FF2B5EF4-FFF2-40B4-BE49-F238E27FC236}">
                <a16:creationId xmlns:a16="http://schemas.microsoft.com/office/drawing/2014/main" id="{CF65F348-5332-49D9-F810-0E45BD630200}"/>
              </a:ext>
            </a:extLst>
          </p:cNvPr>
          <p:cNvSpPr>
            <a:spLocks noEditPoints="1"/>
          </p:cNvSpPr>
          <p:nvPr/>
        </p:nvSpPr>
        <p:spPr bwMode="auto">
          <a:xfrm>
            <a:off x="10991250" y="1579691"/>
            <a:ext cx="338138" cy="407988"/>
          </a:xfrm>
          <a:custGeom>
            <a:avLst/>
            <a:gdLst>
              <a:gd name="T0" fmla="*/ 0 w 2872"/>
              <a:gd name="T1" fmla="*/ 2748 h 3448"/>
              <a:gd name="T2" fmla="*/ 200 w 2872"/>
              <a:gd name="T3" fmla="*/ 3348 h 3448"/>
              <a:gd name="T4" fmla="*/ 0 w 2872"/>
              <a:gd name="T5" fmla="*/ 2548 h 3448"/>
              <a:gd name="T6" fmla="*/ 200 w 2872"/>
              <a:gd name="T7" fmla="*/ 1948 h 3448"/>
              <a:gd name="T8" fmla="*/ 0 w 2872"/>
              <a:gd name="T9" fmla="*/ 2548 h 3448"/>
              <a:gd name="T10" fmla="*/ 0 w 2872"/>
              <a:gd name="T11" fmla="*/ 1148 h 3448"/>
              <a:gd name="T12" fmla="*/ 200 w 2872"/>
              <a:gd name="T13" fmla="*/ 1748 h 3448"/>
              <a:gd name="T14" fmla="*/ 0 w 2872"/>
              <a:gd name="T15" fmla="*/ 948 h 3448"/>
              <a:gd name="T16" fmla="*/ 200 w 2872"/>
              <a:gd name="T17" fmla="*/ 348 h 3448"/>
              <a:gd name="T18" fmla="*/ 0 w 2872"/>
              <a:gd name="T19" fmla="*/ 948 h 3448"/>
              <a:gd name="T20" fmla="*/ 0 w 2872"/>
              <a:gd name="T21" fmla="*/ 100 h 3448"/>
              <a:gd name="T22" fmla="*/ 652 w 2872"/>
              <a:gd name="T23" fmla="*/ 0 h 3448"/>
              <a:gd name="T24" fmla="*/ 100 w 2872"/>
              <a:gd name="T25" fmla="*/ 200 h 3448"/>
              <a:gd name="T26" fmla="*/ 200 w 2872"/>
              <a:gd name="T27" fmla="*/ 148 h 3448"/>
              <a:gd name="T28" fmla="*/ 852 w 2872"/>
              <a:gd name="T29" fmla="*/ 0 h 3448"/>
              <a:gd name="T30" fmla="*/ 1452 w 2872"/>
              <a:gd name="T31" fmla="*/ 200 h 3448"/>
              <a:gd name="T32" fmla="*/ 852 w 2872"/>
              <a:gd name="T33" fmla="*/ 0 h 3448"/>
              <a:gd name="T34" fmla="*/ 2252 w 2872"/>
              <a:gd name="T35" fmla="*/ 0 h 3448"/>
              <a:gd name="T36" fmla="*/ 1652 w 2872"/>
              <a:gd name="T37" fmla="*/ 200 h 3448"/>
              <a:gd name="T38" fmla="*/ 2452 w 2872"/>
              <a:gd name="T39" fmla="*/ 0 h 3448"/>
              <a:gd name="T40" fmla="*/ 2872 w 2872"/>
              <a:gd name="T41" fmla="*/ 100 h 3448"/>
              <a:gd name="T42" fmla="*/ 2672 w 2872"/>
              <a:gd name="T43" fmla="*/ 380 h 3448"/>
              <a:gd name="T44" fmla="*/ 2772 w 2872"/>
              <a:gd name="T45" fmla="*/ 200 h 3448"/>
              <a:gd name="T46" fmla="*/ 2452 w 2872"/>
              <a:gd name="T47" fmla="*/ 0 h 3448"/>
              <a:gd name="T48" fmla="*/ 2872 w 2872"/>
              <a:gd name="T49" fmla="*/ 1180 h 3448"/>
              <a:gd name="T50" fmla="*/ 2672 w 2872"/>
              <a:gd name="T51" fmla="*/ 580 h 3448"/>
              <a:gd name="T52" fmla="*/ 2872 w 2872"/>
              <a:gd name="T53" fmla="*/ 1380 h 3448"/>
              <a:gd name="T54" fmla="*/ 2672 w 2872"/>
              <a:gd name="T55" fmla="*/ 1980 h 3448"/>
              <a:gd name="T56" fmla="*/ 2872 w 2872"/>
              <a:gd name="T57" fmla="*/ 1380 h 3448"/>
              <a:gd name="T58" fmla="*/ 2872 w 2872"/>
              <a:gd name="T59" fmla="*/ 2780 h 3448"/>
              <a:gd name="T60" fmla="*/ 2672 w 2872"/>
              <a:gd name="T61" fmla="*/ 2180 h 3448"/>
              <a:gd name="T62" fmla="*/ 2872 w 2872"/>
              <a:gd name="T63" fmla="*/ 2980 h 3448"/>
              <a:gd name="T64" fmla="*/ 2772 w 2872"/>
              <a:gd name="T65" fmla="*/ 3448 h 3448"/>
              <a:gd name="T66" fmla="*/ 2540 w 2872"/>
              <a:gd name="T67" fmla="*/ 3248 h 3448"/>
              <a:gd name="T68" fmla="*/ 2672 w 2872"/>
              <a:gd name="T69" fmla="*/ 3348 h 3448"/>
              <a:gd name="T70" fmla="*/ 2872 w 2872"/>
              <a:gd name="T71" fmla="*/ 2980 h 3448"/>
              <a:gd name="T72" fmla="*/ 1740 w 2872"/>
              <a:gd name="T73" fmla="*/ 3448 h 3448"/>
              <a:gd name="T74" fmla="*/ 2340 w 2872"/>
              <a:gd name="T75" fmla="*/ 3248 h 3448"/>
              <a:gd name="T76" fmla="*/ 1540 w 2872"/>
              <a:gd name="T77" fmla="*/ 3448 h 3448"/>
              <a:gd name="T78" fmla="*/ 940 w 2872"/>
              <a:gd name="T79" fmla="*/ 3248 h 3448"/>
              <a:gd name="T80" fmla="*/ 1540 w 2872"/>
              <a:gd name="T81" fmla="*/ 3448 h 3448"/>
              <a:gd name="T82" fmla="*/ 140 w 2872"/>
              <a:gd name="T83" fmla="*/ 3448 h 3448"/>
              <a:gd name="T84" fmla="*/ 740 w 2872"/>
              <a:gd name="T85" fmla="*/ 3248 h 3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72" h="3448">
                <a:moveTo>
                  <a:pt x="0" y="3348"/>
                </a:moveTo>
                <a:lnTo>
                  <a:pt x="0" y="2748"/>
                </a:lnTo>
                <a:lnTo>
                  <a:pt x="200" y="2748"/>
                </a:lnTo>
                <a:lnTo>
                  <a:pt x="200" y="3348"/>
                </a:lnTo>
                <a:lnTo>
                  <a:pt x="0" y="3348"/>
                </a:lnTo>
                <a:close/>
                <a:moveTo>
                  <a:pt x="0" y="2548"/>
                </a:moveTo>
                <a:lnTo>
                  <a:pt x="0" y="1948"/>
                </a:lnTo>
                <a:lnTo>
                  <a:pt x="200" y="1948"/>
                </a:lnTo>
                <a:lnTo>
                  <a:pt x="200" y="2548"/>
                </a:lnTo>
                <a:lnTo>
                  <a:pt x="0" y="2548"/>
                </a:lnTo>
                <a:close/>
                <a:moveTo>
                  <a:pt x="0" y="1748"/>
                </a:moveTo>
                <a:lnTo>
                  <a:pt x="0" y="1148"/>
                </a:lnTo>
                <a:lnTo>
                  <a:pt x="200" y="1148"/>
                </a:lnTo>
                <a:lnTo>
                  <a:pt x="200" y="1748"/>
                </a:lnTo>
                <a:lnTo>
                  <a:pt x="0" y="1748"/>
                </a:lnTo>
                <a:close/>
                <a:moveTo>
                  <a:pt x="0" y="948"/>
                </a:moveTo>
                <a:lnTo>
                  <a:pt x="0" y="348"/>
                </a:lnTo>
                <a:lnTo>
                  <a:pt x="200" y="348"/>
                </a:lnTo>
                <a:lnTo>
                  <a:pt x="200" y="948"/>
                </a:lnTo>
                <a:lnTo>
                  <a:pt x="0" y="948"/>
                </a:lnTo>
                <a:close/>
                <a:moveTo>
                  <a:pt x="0" y="148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652" y="0"/>
                </a:lnTo>
                <a:lnTo>
                  <a:pt x="652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148"/>
                </a:lnTo>
                <a:lnTo>
                  <a:pt x="0" y="148"/>
                </a:lnTo>
                <a:close/>
                <a:moveTo>
                  <a:pt x="852" y="0"/>
                </a:moveTo>
                <a:lnTo>
                  <a:pt x="1452" y="0"/>
                </a:lnTo>
                <a:lnTo>
                  <a:pt x="1452" y="200"/>
                </a:lnTo>
                <a:lnTo>
                  <a:pt x="852" y="200"/>
                </a:lnTo>
                <a:lnTo>
                  <a:pt x="852" y="0"/>
                </a:lnTo>
                <a:close/>
                <a:moveTo>
                  <a:pt x="1652" y="0"/>
                </a:moveTo>
                <a:lnTo>
                  <a:pt x="2252" y="0"/>
                </a:lnTo>
                <a:lnTo>
                  <a:pt x="2252" y="200"/>
                </a:lnTo>
                <a:lnTo>
                  <a:pt x="1652" y="200"/>
                </a:lnTo>
                <a:lnTo>
                  <a:pt x="1652" y="0"/>
                </a:lnTo>
                <a:close/>
                <a:moveTo>
                  <a:pt x="2452" y="0"/>
                </a:moveTo>
                <a:lnTo>
                  <a:pt x="2772" y="0"/>
                </a:lnTo>
                <a:cubicBezTo>
                  <a:pt x="2828" y="0"/>
                  <a:pt x="2872" y="45"/>
                  <a:pt x="2872" y="100"/>
                </a:cubicBezTo>
                <a:lnTo>
                  <a:pt x="2872" y="380"/>
                </a:lnTo>
                <a:lnTo>
                  <a:pt x="2672" y="380"/>
                </a:lnTo>
                <a:lnTo>
                  <a:pt x="2672" y="100"/>
                </a:lnTo>
                <a:lnTo>
                  <a:pt x="2772" y="200"/>
                </a:lnTo>
                <a:lnTo>
                  <a:pt x="2452" y="200"/>
                </a:lnTo>
                <a:lnTo>
                  <a:pt x="2452" y="0"/>
                </a:lnTo>
                <a:close/>
                <a:moveTo>
                  <a:pt x="2872" y="580"/>
                </a:moveTo>
                <a:lnTo>
                  <a:pt x="2872" y="1180"/>
                </a:lnTo>
                <a:lnTo>
                  <a:pt x="2672" y="1180"/>
                </a:lnTo>
                <a:lnTo>
                  <a:pt x="2672" y="580"/>
                </a:lnTo>
                <a:lnTo>
                  <a:pt x="2872" y="580"/>
                </a:lnTo>
                <a:close/>
                <a:moveTo>
                  <a:pt x="2872" y="1380"/>
                </a:moveTo>
                <a:lnTo>
                  <a:pt x="2872" y="1980"/>
                </a:lnTo>
                <a:lnTo>
                  <a:pt x="2672" y="1980"/>
                </a:lnTo>
                <a:lnTo>
                  <a:pt x="2672" y="1380"/>
                </a:lnTo>
                <a:lnTo>
                  <a:pt x="2872" y="1380"/>
                </a:lnTo>
                <a:close/>
                <a:moveTo>
                  <a:pt x="2872" y="2180"/>
                </a:moveTo>
                <a:lnTo>
                  <a:pt x="2872" y="2780"/>
                </a:lnTo>
                <a:lnTo>
                  <a:pt x="2672" y="2780"/>
                </a:lnTo>
                <a:lnTo>
                  <a:pt x="2672" y="2180"/>
                </a:lnTo>
                <a:lnTo>
                  <a:pt x="2872" y="2180"/>
                </a:lnTo>
                <a:close/>
                <a:moveTo>
                  <a:pt x="2872" y="2980"/>
                </a:moveTo>
                <a:lnTo>
                  <a:pt x="2872" y="3348"/>
                </a:lnTo>
                <a:cubicBezTo>
                  <a:pt x="2872" y="3404"/>
                  <a:pt x="2828" y="3448"/>
                  <a:pt x="2772" y="3448"/>
                </a:cubicBezTo>
                <a:lnTo>
                  <a:pt x="2540" y="3448"/>
                </a:lnTo>
                <a:lnTo>
                  <a:pt x="2540" y="3248"/>
                </a:lnTo>
                <a:lnTo>
                  <a:pt x="2772" y="3248"/>
                </a:lnTo>
                <a:lnTo>
                  <a:pt x="2672" y="3348"/>
                </a:lnTo>
                <a:lnTo>
                  <a:pt x="2672" y="2980"/>
                </a:lnTo>
                <a:lnTo>
                  <a:pt x="2872" y="2980"/>
                </a:lnTo>
                <a:close/>
                <a:moveTo>
                  <a:pt x="2340" y="3448"/>
                </a:moveTo>
                <a:lnTo>
                  <a:pt x="1740" y="3448"/>
                </a:lnTo>
                <a:lnTo>
                  <a:pt x="1740" y="3248"/>
                </a:lnTo>
                <a:lnTo>
                  <a:pt x="2340" y="3248"/>
                </a:lnTo>
                <a:lnTo>
                  <a:pt x="2340" y="3448"/>
                </a:lnTo>
                <a:close/>
                <a:moveTo>
                  <a:pt x="1540" y="3448"/>
                </a:moveTo>
                <a:lnTo>
                  <a:pt x="940" y="3448"/>
                </a:lnTo>
                <a:lnTo>
                  <a:pt x="940" y="3248"/>
                </a:lnTo>
                <a:lnTo>
                  <a:pt x="1540" y="3248"/>
                </a:lnTo>
                <a:lnTo>
                  <a:pt x="1540" y="3448"/>
                </a:lnTo>
                <a:close/>
                <a:moveTo>
                  <a:pt x="740" y="3448"/>
                </a:moveTo>
                <a:lnTo>
                  <a:pt x="140" y="3448"/>
                </a:lnTo>
                <a:lnTo>
                  <a:pt x="140" y="3248"/>
                </a:lnTo>
                <a:lnTo>
                  <a:pt x="740" y="3248"/>
                </a:lnTo>
                <a:lnTo>
                  <a:pt x="740" y="3448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1" name="Rectangle 76">
            <a:extLst>
              <a:ext uri="{FF2B5EF4-FFF2-40B4-BE49-F238E27FC236}">
                <a16:creationId xmlns:a16="http://schemas.microsoft.com/office/drawing/2014/main" id="{C5870502-5626-4A3B-0A79-09A7EBFB1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0112" y="1606678"/>
            <a:ext cx="149225" cy="2254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2" name="Freeform 77">
            <a:extLst>
              <a:ext uri="{FF2B5EF4-FFF2-40B4-BE49-F238E27FC236}">
                <a16:creationId xmlns:a16="http://schemas.microsoft.com/office/drawing/2014/main" id="{3200865B-2641-D38C-7F46-65B57601B790}"/>
              </a:ext>
            </a:extLst>
          </p:cNvPr>
          <p:cNvSpPr>
            <a:spLocks noEditPoints="1"/>
          </p:cNvSpPr>
          <p:nvPr/>
        </p:nvSpPr>
        <p:spPr bwMode="auto">
          <a:xfrm>
            <a:off x="10769000" y="1595566"/>
            <a:ext cx="173038" cy="247650"/>
          </a:xfrm>
          <a:custGeom>
            <a:avLst/>
            <a:gdLst>
              <a:gd name="T0" fmla="*/ 0 w 1464"/>
              <a:gd name="T1" fmla="*/ 2004 h 2104"/>
              <a:gd name="T2" fmla="*/ 0 w 1464"/>
              <a:gd name="T3" fmla="*/ 1404 h 2104"/>
              <a:gd name="T4" fmla="*/ 200 w 1464"/>
              <a:gd name="T5" fmla="*/ 1404 h 2104"/>
              <a:gd name="T6" fmla="*/ 200 w 1464"/>
              <a:gd name="T7" fmla="*/ 2004 h 2104"/>
              <a:gd name="T8" fmla="*/ 0 w 1464"/>
              <a:gd name="T9" fmla="*/ 2004 h 2104"/>
              <a:gd name="T10" fmla="*/ 0 w 1464"/>
              <a:gd name="T11" fmla="*/ 1204 h 2104"/>
              <a:gd name="T12" fmla="*/ 0 w 1464"/>
              <a:gd name="T13" fmla="*/ 604 h 2104"/>
              <a:gd name="T14" fmla="*/ 200 w 1464"/>
              <a:gd name="T15" fmla="*/ 604 h 2104"/>
              <a:gd name="T16" fmla="*/ 200 w 1464"/>
              <a:gd name="T17" fmla="*/ 1204 h 2104"/>
              <a:gd name="T18" fmla="*/ 0 w 1464"/>
              <a:gd name="T19" fmla="*/ 1204 h 2104"/>
              <a:gd name="T20" fmla="*/ 0 w 1464"/>
              <a:gd name="T21" fmla="*/ 404 h 2104"/>
              <a:gd name="T22" fmla="*/ 0 w 1464"/>
              <a:gd name="T23" fmla="*/ 100 h 2104"/>
              <a:gd name="T24" fmla="*/ 100 w 1464"/>
              <a:gd name="T25" fmla="*/ 0 h 2104"/>
              <a:gd name="T26" fmla="*/ 396 w 1464"/>
              <a:gd name="T27" fmla="*/ 0 h 2104"/>
              <a:gd name="T28" fmla="*/ 396 w 1464"/>
              <a:gd name="T29" fmla="*/ 200 h 2104"/>
              <a:gd name="T30" fmla="*/ 100 w 1464"/>
              <a:gd name="T31" fmla="*/ 200 h 2104"/>
              <a:gd name="T32" fmla="*/ 200 w 1464"/>
              <a:gd name="T33" fmla="*/ 100 h 2104"/>
              <a:gd name="T34" fmla="*/ 200 w 1464"/>
              <a:gd name="T35" fmla="*/ 404 h 2104"/>
              <a:gd name="T36" fmla="*/ 0 w 1464"/>
              <a:gd name="T37" fmla="*/ 404 h 2104"/>
              <a:gd name="T38" fmla="*/ 596 w 1464"/>
              <a:gd name="T39" fmla="*/ 0 h 2104"/>
              <a:gd name="T40" fmla="*/ 1196 w 1464"/>
              <a:gd name="T41" fmla="*/ 0 h 2104"/>
              <a:gd name="T42" fmla="*/ 1196 w 1464"/>
              <a:gd name="T43" fmla="*/ 200 h 2104"/>
              <a:gd name="T44" fmla="*/ 596 w 1464"/>
              <a:gd name="T45" fmla="*/ 200 h 2104"/>
              <a:gd name="T46" fmla="*/ 596 w 1464"/>
              <a:gd name="T47" fmla="*/ 0 h 2104"/>
              <a:gd name="T48" fmla="*/ 1464 w 1464"/>
              <a:gd name="T49" fmla="*/ 132 h 2104"/>
              <a:gd name="T50" fmla="*/ 1464 w 1464"/>
              <a:gd name="T51" fmla="*/ 732 h 2104"/>
              <a:gd name="T52" fmla="*/ 1264 w 1464"/>
              <a:gd name="T53" fmla="*/ 732 h 2104"/>
              <a:gd name="T54" fmla="*/ 1264 w 1464"/>
              <a:gd name="T55" fmla="*/ 132 h 2104"/>
              <a:gd name="T56" fmla="*/ 1464 w 1464"/>
              <a:gd name="T57" fmla="*/ 132 h 2104"/>
              <a:gd name="T58" fmla="*/ 1464 w 1464"/>
              <a:gd name="T59" fmla="*/ 932 h 2104"/>
              <a:gd name="T60" fmla="*/ 1464 w 1464"/>
              <a:gd name="T61" fmla="*/ 1532 h 2104"/>
              <a:gd name="T62" fmla="*/ 1264 w 1464"/>
              <a:gd name="T63" fmla="*/ 1532 h 2104"/>
              <a:gd name="T64" fmla="*/ 1264 w 1464"/>
              <a:gd name="T65" fmla="*/ 932 h 2104"/>
              <a:gd name="T66" fmla="*/ 1464 w 1464"/>
              <a:gd name="T67" fmla="*/ 932 h 2104"/>
              <a:gd name="T68" fmla="*/ 1464 w 1464"/>
              <a:gd name="T69" fmla="*/ 1732 h 2104"/>
              <a:gd name="T70" fmla="*/ 1464 w 1464"/>
              <a:gd name="T71" fmla="*/ 2004 h 2104"/>
              <a:gd name="T72" fmla="*/ 1364 w 1464"/>
              <a:gd name="T73" fmla="*/ 2104 h 2104"/>
              <a:gd name="T74" fmla="*/ 1036 w 1464"/>
              <a:gd name="T75" fmla="*/ 2104 h 2104"/>
              <a:gd name="T76" fmla="*/ 1036 w 1464"/>
              <a:gd name="T77" fmla="*/ 1904 h 2104"/>
              <a:gd name="T78" fmla="*/ 1364 w 1464"/>
              <a:gd name="T79" fmla="*/ 1904 h 2104"/>
              <a:gd name="T80" fmla="*/ 1264 w 1464"/>
              <a:gd name="T81" fmla="*/ 2004 h 2104"/>
              <a:gd name="T82" fmla="*/ 1264 w 1464"/>
              <a:gd name="T83" fmla="*/ 1732 h 2104"/>
              <a:gd name="T84" fmla="*/ 1464 w 1464"/>
              <a:gd name="T85" fmla="*/ 1732 h 2104"/>
              <a:gd name="T86" fmla="*/ 836 w 1464"/>
              <a:gd name="T87" fmla="*/ 2104 h 2104"/>
              <a:gd name="T88" fmla="*/ 236 w 1464"/>
              <a:gd name="T89" fmla="*/ 2104 h 2104"/>
              <a:gd name="T90" fmla="*/ 236 w 1464"/>
              <a:gd name="T91" fmla="*/ 1904 h 2104"/>
              <a:gd name="T92" fmla="*/ 836 w 1464"/>
              <a:gd name="T93" fmla="*/ 1904 h 2104"/>
              <a:gd name="T94" fmla="*/ 836 w 1464"/>
              <a:gd name="T95" fmla="*/ 2104 h 2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64" h="2104">
                <a:moveTo>
                  <a:pt x="0" y="2004"/>
                </a:moveTo>
                <a:lnTo>
                  <a:pt x="0" y="1404"/>
                </a:lnTo>
                <a:lnTo>
                  <a:pt x="200" y="1404"/>
                </a:lnTo>
                <a:lnTo>
                  <a:pt x="200" y="2004"/>
                </a:lnTo>
                <a:lnTo>
                  <a:pt x="0" y="2004"/>
                </a:lnTo>
                <a:close/>
                <a:moveTo>
                  <a:pt x="0" y="1204"/>
                </a:moveTo>
                <a:lnTo>
                  <a:pt x="0" y="604"/>
                </a:lnTo>
                <a:lnTo>
                  <a:pt x="200" y="604"/>
                </a:lnTo>
                <a:lnTo>
                  <a:pt x="200" y="1204"/>
                </a:lnTo>
                <a:lnTo>
                  <a:pt x="0" y="1204"/>
                </a:lnTo>
                <a:close/>
                <a:moveTo>
                  <a:pt x="0" y="40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96" y="0"/>
                </a:lnTo>
                <a:lnTo>
                  <a:pt x="39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04"/>
                </a:lnTo>
                <a:lnTo>
                  <a:pt x="0" y="404"/>
                </a:lnTo>
                <a:close/>
                <a:moveTo>
                  <a:pt x="596" y="0"/>
                </a:moveTo>
                <a:lnTo>
                  <a:pt x="1196" y="0"/>
                </a:lnTo>
                <a:lnTo>
                  <a:pt x="1196" y="200"/>
                </a:lnTo>
                <a:lnTo>
                  <a:pt x="596" y="200"/>
                </a:lnTo>
                <a:lnTo>
                  <a:pt x="596" y="0"/>
                </a:lnTo>
                <a:close/>
                <a:moveTo>
                  <a:pt x="1464" y="132"/>
                </a:moveTo>
                <a:lnTo>
                  <a:pt x="1464" y="732"/>
                </a:lnTo>
                <a:lnTo>
                  <a:pt x="1264" y="732"/>
                </a:lnTo>
                <a:lnTo>
                  <a:pt x="1264" y="132"/>
                </a:lnTo>
                <a:lnTo>
                  <a:pt x="1464" y="132"/>
                </a:lnTo>
                <a:close/>
                <a:moveTo>
                  <a:pt x="1464" y="932"/>
                </a:moveTo>
                <a:lnTo>
                  <a:pt x="1464" y="1532"/>
                </a:lnTo>
                <a:lnTo>
                  <a:pt x="1264" y="1532"/>
                </a:lnTo>
                <a:lnTo>
                  <a:pt x="1264" y="932"/>
                </a:lnTo>
                <a:lnTo>
                  <a:pt x="1464" y="932"/>
                </a:lnTo>
                <a:close/>
                <a:moveTo>
                  <a:pt x="1464" y="1732"/>
                </a:moveTo>
                <a:lnTo>
                  <a:pt x="1464" y="2004"/>
                </a:lnTo>
                <a:cubicBezTo>
                  <a:pt x="1464" y="2060"/>
                  <a:pt x="1420" y="2104"/>
                  <a:pt x="1364" y="2104"/>
                </a:cubicBezTo>
                <a:lnTo>
                  <a:pt x="1036" y="2104"/>
                </a:lnTo>
                <a:lnTo>
                  <a:pt x="1036" y="1904"/>
                </a:lnTo>
                <a:lnTo>
                  <a:pt x="1364" y="1904"/>
                </a:lnTo>
                <a:lnTo>
                  <a:pt x="1264" y="2004"/>
                </a:lnTo>
                <a:lnTo>
                  <a:pt x="1264" y="1732"/>
                </a:lnTo>
                <a:lnTo>
                  <a:pt x="1464" y="1732"/>
                </a:lnTo>
                <a:close/>
                <a:moveTo>
                  <a:pt x="836" y="2104"/>
                </a:moveTo>
                <a:lnTo>
                  <a:pt x="236" y="2104"/>
                </a:lnTo>
                <a:lnTo>
                  <a:pt x="236" y="1904"/>
                </a:lnTo>
                <a:lnTo>
                  <a:pt x="836" y="1904"/>
                </a:lnTo>
                <a:lnTo>
                  <a:pt x="836" y="210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3" name="Rectangle 78">
            <a:extLst>
              <a:ext uri="{FF2B5EF4-FFF2-40B4-BE49-F238E27FC236}">
                <a16:creationId xmlns:a16="http://schemas.microsoft.com/office/drawing/2014/main" id="{A0EFAB00-E3DA-EC14-8CC3-F063B699D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2475" y="1644778"/>
            <a:ext cx="127000" cy="182563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4" name="Freeform 79">
            <a:extLst>
              <a:ext uri="{FF2B5EF4-FFF2-40B4-BE49-F238E27FC236}">
                <a16:creationId xmlns:a16="http://schemas.microsoft.com/office/drawing/2014/main" id="{6C7CF2E2-D0E7-2FDC-F5BA-F7433182F5C4}"/>
              </a:ext>
            </a:extLst>
          </p:cNvPr>
          <p:cNvSpPr>
            <a:spLocks noEditPoints="1"/>
          </p:cNvSpPr>
          <p:nvPr/>
        </p:nvSpPr>
        <p:spPr bwMode="auto">
          <a:xfrm>
            <a:off x="10621362" y="1633666"/>
            <a:ext cx="150813" cy="206375"/>
          </a:xfrm>
          <a:custGeom>
            <a:avLst/>
            <a:gdLst>
              <a:gd name="T0" fmla="*/ 0 w 1272"/>
              <a:gd name="T1" fmla="*/ 1652 h 1752"/>
              <a:gd name="T2" fmla="*/ 0 w 1272"/>
              <a:gd name="T3" fmla="*/ 1052 h 1752"/>
              <a:gd name="T4" fmla="*/ 200 w 1272"/>
              <a:gd name="T5" fmla="*/ 1052 h 1752"/>
              <a:gd name="T6" fmla="*/ 200 w 1272"/>
              <a:gd name="T7" fmla="*/ 1652 h 1752"/>
              <a:gd name="T8" fmla="*/ 0 w 1272"/>
              <a:gd name="T9" fmla="*/ 1652 h 1752"/>
              <a:gd name="T10" fmla="*/ 0 w 1272"/>
              <a:gd name="T11" fmla="*/ 852 h 1752"/>
              <a:gd name="T12" fmla="*/ 0 w 1272"/>
              <a:gd name="T13" fmla="*/ 252 h 1752"/>
              <a:gd name="T14" fmla="*/ 200 w 1272"/>
              <a:gd name="T15" fmla="*/ 252 h 1752"/>
              <a:gd name="T16" fmla="*/ 200 w 1272"/>
              <a:gd name="T17" fmla="*/ 852 h 1752"/>
              <a:gd name="T18" fmla="*/ 0 w 1272"/>
              <a:gd name="T19" fmla="*/ 852 h 1752"/>
              <a:gd name="T20" fmla="*/ 148 w 1272"/>
              <a:gd name="T21" fmla="*/ 0 h 1752"/>
              <a:gd name="T22" fmla="*/ 748 w 1272"/>
              <a:gd name="T23" fmla="*/ 0 h 1752"/>
              <a:gd name="T24" fmla="*/ 748 w 1272"/>
              <a:gd name="T25" fmla="*/ 200 h 1752"/>
              <a:gd name="T26" fmla="*/ 148 w 1272"/>
              <a:gd name="T27" fmla="*/ 200 h 1752"/>
              <a:gd name="T28" fmla="*/ 148 w 1272"/>
              <a:gd name="T29" fmla="*/ 0 h 1752"/>
              <a:gd name="T30" fmla="*/ 948 w 1272"/>
              <a:gd name="T31" fmla="*/ 0 h 1752"/>
              <a:gd name="T32" fmla="*/ 1172 w 1272"/>
              <a:gd name="T33" fmla="*/ 0 h 1752"/>
              <a:gd name="T34" fmla="*/ 1272 w 1272"/>
              <a:gd name="T35" fmla="*/ 100 h 1752"/>
              <a:gd name="T36" fmla="*/ 1272 w 1272"/>
              <a:gd name="T37" fmla="*/ 476 h 1752"/>
              <a:gd name="T38" fmla="*/ 1072 w 1272"/>
              <a:gd name="T39" fmla="*/ 476 h 1752"/>
              <a:gd name="T40" fmla="*/ 1072 w 1272"/>
              <a:gd name="T41" fmla="*/ 100 h 1752"/>
              <a:gd name="T42" fmla="*/ 1172 w 1272"/>
              <a:gd name="T43" fmla="*/ 200 h 1752"/>
              <a:gd name="T44" fmla="*/ 948 w 1272"/>
              <a:gd name="T45" fmla="*/ 200 h 1752"/>
              <a:gd name="T46" fmla="*/ 948 w 1272"/>
              <a:gd name="T47" fmla="*/ 0 h 1752"/>
              <a:gd name="T48" fmla="*/ 1272 w 1272"/>
              <a:gd name="T49" fmla="*/ 676 h 1752"/>
              <a:gd name="T50" fmla="*/ 1272 w 1272"/>
              <a:gd name="T51" fmla="*/ 1276 h 1752"/>
              <a:gd name="T52" fmla="*/ 1072 w 1272"/>
              <a:gd name="T53" fmla="*/ 1276 h 1752"/>
              <a:gd name="T54" fmla="*/ 1072 w 1272"/>
              <a:gd name="T55" fmla="*/ 676 h 1752"/>
              <a:gd name="T56" fmla="*/ 1272 w 1272"/>
              <a:gd name="T57" fmla="*/ 676 h 1752"/>
              <a:gd name="T58" fmla="*/ 1272 w 1272"/>
              <a:gd name="T59" fmla="*/ 1476 h 1752"/>
              <a:gd name="T60" fmla="*/ 1272 w 1272"/>
              <a:gd name="T61" fmla="*/ 1652 h 1752"/>
              <a:gd name="T62" fmla="*/ 1172 w 1272"/>
              <a:gd name="T63" fmla="*/ 1752 h 1752"/>
              <a:gd name="T64" fmla="*/ 748 w 1272"/>
              <a:gd name="T65" fmla="*/ 1752 h 1752"/>
              <a:gd name="T66" fmla="*/ 748 w 1272"/>
              <a:gd name="T67" fmla="*/ 1552 h 1752"/>
              <a:gd name="T68" fmla="*/ 1172 w 1272"/>
              <a:gd name="T69" fmla="*/ 1552 h 1752"/>
              <a:gd name="T70" fmla="*/ 1072 w 1272"/>
              <a:gd name="T71" fmla="*/ 1652 h 1752"/>
              <a:gd name="T72" fmla="*/ 1072 w 1272"/>
              <a:gd name="T73" fmla="*/ 1476 h 1752"/>
              <a:gd name="T74" fmla="*/ 1272 w 1272"/>
              <a:gd name="T75" fmla="*/ 1476 h 1752"/>
              <a:gd name="T76" fmla="*/ 548 w 1272"/>
              <a:gd name="T77" fmla="*/ 1752 h 1752"/>
              <a:gd name="T78" fmla="*/ 100 w 1272"/>
              <a:gd name="T79" fmla="*/ 1752 h 1752"/>
              <a:gd name="T80" fmla="*/ 100 w 1272"/>
              <a:gd name="T81" fmla="*/ 1552 h 1752"/>
              <a:gd name="T82" fmla="*/ 548 w 1272"/>
              <a:gd name="T83" fmla="*/ 1552 h 1752"/>
              <a:gd name="T84" fmla="*/ 548 w 1272"/>
              <a:gd name="T85" fmla="*/ 1752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72" h="1752">
                <a:moveTo>
                  <a:pt x="0" y="1652"/>
                </a:moveTo>
                <a:lnTo>
                  <a:pt x="0" y="1052"/>
                </a:lnTo>
                <a:lnTo>
                  <a:pt x="200" y="1052"/>
                </a:lnTo>
                <a:lnTo>
                  <a:pt x="200" y="1652"/>
                </a:lnTo>
                <a:lnTo>
                  <a:pt x="0" y="1652"/>
                </a:lnTo>
                <a:close/>
                <a:moveTo>
                  <a:pt x="0" y="852"/>
                </a:moveTo>
                <a:lnTo>
                  <a:pt x="0" y="252"/>
                </a:lnTo>
                <a:lnTo>
                  <a:pt x="200" y="252"/>
                </a:lnTo>
                <a:lnTo>
                  <a:pt x="200" y="852"/>
                </a:lnTo>
                <a:lnTo>
                  <a:pt x="0" y="852"/>
                </a:lnTo>
                <a:close/>
                <a:moveTo>
                  <a:pt x="148" y="0"/>
                </a:moveTo>
                <a:lnTo>
                  <a:pt x="748" y="0"/>
                </a:lnTo>
                <a:lnTo>
                  <a:pt x="748" y="200"/>
                </a:lnTo>
                <a:lnTo>
                  <a:pt x="148" y="200"/>
                </a:lnTo>
                <a:lnTo>
                  <a:pt x="148" y="0"/>
                </a:lnTo>
                <a:close/>
                <a:moveTo>
                  <a:pt x="948" y="0"/>
                </a:moveTo>
                <a:lnTo>
                  <a:pt x="1172" y="0"/>
                </a:lnTo>
                <a:cubicBezTo>
                  <a:pt x="1228" y="0"/>
                  <a:pt x="1272" y="45"/>
                  <a:pt x="1272" y="100"/>
                </a:cubicBezTo>
                <a:lnTo>
                  <a:pt x="1272" y="476"/>
                </a:lnTo>
                <a:lnTo>
                  <a:pt x="1072" y="476"/>
                </a:lnTo>
                <a:lnTo>
                  <a:pt x="1072" y="100"/>
                </a:lnTo>
                <a:lnTo>
                  <a:pt x="1172" y="200"/>
                </a:lnTo>
                <a:lnTo>
                  <a:pt x="948" y="200"/>
                </a:lnTo>
                <a:lnTo>
                  <a:pt x="948" y="0"/>
                </a:lnTo>
                <a:close/>
                <a:moveTo>
                  <a:pt x="1272" y="676"/>
                </a:moveTo>
                <a:lnTo>
                  <a:pt x="1272" y="1276"/>
                </a:lnTo>
                <a:lnTo>
                  <a:pt x="1072" y="1276"/>
                </a:lnTo>
                <a:lnTo>
                  <a:pt x="1072" y="676"/>
                </a:lnTo>
                <a:lnTo>
                  <a:pt x="1272" y="676"/>
                </a:lnTo>
                <a:close/>
                <a:moveTo>
                  <a:pt x="1272" y="1476"/>
                </a:moveTo>
                <a:lnTo>
                  <a:pt x="1272" y="1652"/>
                </a:lnTo>
                <a:cubicBezTo>
                  <a:pt x="1272" y="1708"/>
                  <a:pt x="1228" y="1752"/>
                  <a:pt x="1172" y="1752"/>
                </a:cubicBezTo>
                <a:lnTo>
                  <a:pt x="748" y="1752"/>
                </a:lnTo>
                <a:lnTo>
                  <a:pt x="748" y="1552"/>
                </a:lnTo>
                <a:lnTo>
                  <a:pt x="1172" y="1552"/>
                </a:lnTo>
                <a:lnTo>
                  <a:pt x="1072" y="1652"/>
                </a:lnTo>
                <a:lnTo>
                  <a:pt x="1072" y="1476"/>
                </a:lnTo>
                <a:lnTo>
                  <a:pt x="1272" y="1476"/>
                </a:lnTo>
                <a:close/>
                <a:moveTo>
                  <a:pt x="548" y="1752"/>
                </a:moveTo>
                <a:lnTo>
                  <a:pt x="100" y="1752"/>
                </a:lnTo>
                <a:lnTo>
                  <a:pt x="100" y="1552"/>
                </a:lnTo>
                <a:lnTo>
                  <a:pt x="548" y="1552"/>
                </a:lnTo>
                <a:lnTo>
                  <a:pt x="548" y="175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5" name="Rectangle 82">
            <a:extLst>
              <a:ext uri="{FF2B5EF4-FFF2-40B4-BE49-F238E27FC236}">
                <a16:creationId xmlns:a16="http://schemas.microsoft.com/office/drawing/2014/main" id="{C569E153-2E30-15B8-E1BE-2731999D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5350" y="1535241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6" name="Rectangle 83">
            <a:extLst>
              <a:ext uri="{FF2B5EF4-FFF2-40B4-BE49-F238E27FC236}">
                <a16:creationId xmlns:a16="http://schemas.microsoft.com/office/drawing/2014/main" id="{F598FDC8-B755-6865-A191-AAC485E5B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5350" y="1735266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4" name="テキスト ボックス 1853">
            <a:extLst>
              <a:ext uri="{FF2B5EF4-FFF2-40B4-BE49-F238E27FC236}">
                <a16:creationId xmlns:a16="http://schemas.microsoft.com/office/drawing/2014/main" id="{384B2CF5-0F55-A2D2-04C6-ACB9323929BF}"/>
              </a:ext>
            </a:extLst>
          </p:cNvPr>
          <p:cNvSpPr txBox="1"/>
          <p:nvPr/>
        </p:nvSpPr>
        <p:spPr>
          <a:xfrm>
            <a:off x="7093000" y="3082805"/>
            <a:ext cx="2326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algn="ctr"/>
            <a:r>
              <a:rPr lang="ja-JP" altLang="en-US" dirty="0"/>
              <a:t>既存青果→青果２期へ移転</a:t>
            </a:r>
          </a:p>
          <a:p>
            <a:pPr algn="ctr"/>
            <a:r>
              <a:rPr lang="ja-JP" altLang="en-US" dirty="0">
                <a:solidFill>
                  <a:srgbClr val="0070C0"/>
                </a:solidFill>
              </a:rPr>
              <a:t>水産棟全面開業</a:t>
            </a:r>
          </a:p>
        </p:txBody>
      </p:sp>
      <p:sp>
        <p:nvSpPr>
          <p:cNvPr id="1857" name="テキスト ボックス 1856">
            <a:extLst>
              <a:ext uri="{FF2B5EF4-FFF2-40B4-BE49-F238E27FC236}">
                <a16:creationId xmlns:a16="http://schemas.microsoft.com/office/drawing/2014/main" id="{E925D43B-689A-88F9-365D-558202838571}"/>
              </a:ext>
            </a:extLst>
          </p:cNvPr>
          <p:cNvSpPr txBox="1"/>
          <p:nvPr/>
        </p:nvSpPr>
        <p:spPr>
          <a:xfrm>
            <a:off x="4495920" y="2894676"/>
            <a:ext cx="1697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indent="-720000"/>
            <a:r>
              <a:rPr lang="zh-TW" altLang="en-US" sz="1400" b="1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青果棟２期 建設</a:t>
            </a:r>
          </a:p>
          <a:p>
            <a:pPr indent="-720000"/>
            <a:r>
              <a:rPr lang="zh-TW" altLang="en-US" sz="1400" b="1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東側加工施設 解体</a:t>
            </a:r>
          </a:p>
        </p:txBody>
      </p:sp>
      <p:sp>
        <p:nvSpPr>
          <p:cNvPr id="1859" name="テキスト ボックス 1858">
            <a:extLst>
              <a:ext uri="{FF2B5EF4-FFF2-40B4-BE49-F238E27FC236}">
                <a16:creationId xmlns:a16="http://schemas.microsoft.com/office/drawing/2014/main" id="{98EF411B-EDEB-FEC4-2EF9-40E0FA2A53E2}"/>
              </a:ext>
            </a:extLst>
          </p:cNvPr>
          <p:cNvSpPr txBox="1"/>
          <p:nvPr/>
        </p:nvSpPr>
        <p:spPr>
          <a:xfrm>
            <a:off x="10142424" y="3113423"/>
            <a:ext cx="2326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/>
              <a:t>既存水産→水産２期へ移転</a:t>
            </a:r>
            <a:endParaRPr lang="en-US" altLang="ja-JP" dirty="0"/>
          </a:p>
        </p:txBody>
      </p:sp>
      <p:sp>
        <p:nvSpPr>
          <p:cNvPr id="1903" name="テキスト ボックス 1902">
            <a:extLst>
              <a:ext uri="{FF2B5EF4-FFF2-40B4-BE49-F238E27FC236}">
                <a16:creationId xmlns:a16="http://schemas.microsoft.com/office/drawing/2014/main" id="{00B3012A-FE46-5FE6-CF89-759F9FF6CA77}"/>
              </a:ext>
            </a:extLst>
          </p:cNvPr>
          <p:cNvSpPr txBox="1"/>
          <p:nvPr/>
        </p:nvSpPr>
        <p:spPr>
          <a:xfrm>
            <a:off x="10450327" y="8418093"/>
            <a:ext cx="2230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</a:rPr>
              <a:t>青果棟１期 建設</a:t>
            </a:r>
          </a:p>
        </p:txBody>
      </p:sp>
      <p:pic>
        <p:nvPicPr>
          <p:cNvPr id="18" name="図 17" descr="ダイアグラム, 設計図&#10;&#10;自動的に生成された説明">
            <a:extLst>
              <a:ext uri="{FF2B5EF4-FFF2-40B4-BE49-F238E27FC236}">
                <a16:creationId xmlns:a16="http://schemas.microsoft.com/office/drawing/2014/main" id="{E93BF65E-C750-C21B-2903-96682225BB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093167" y="6519890"/>
            <a:ext cx="2397093" cy="1891040"/>
          </a:xfrm>
          <a:prstGeom prst="rect">
            <a:avLst/>
          </a:prstGeom>
        </p:spPr>
      </p:pic>
      <p:sp>
        <p:nvSpPr>
          <p:cNvPr id="21" name="二等辺三角形 20">
            <a:extLst>
              <a:ext uri="{FF2B5EF4-FFF2-40B4-BE49-F238E27FC236}">
                <a16:creationId xmlns:a16="http://schemas.microsoft.com/office/drawing/2014/main" id="{417C306F-32A4-50B5-77A0-45A2A4E8236A}"/>
              </a:ext>
            </a:extLst>
          </p:cNvPr>
          <p:cNvSpPr/>
          <p:nvPr/>
        </p:nvSpPr>
        <p:spPr>
          <a:xfrm rot="5400000">
            <a:off x="3359525" y="7434916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DA61A01F-D7CF-BE2F-1AB2-780D1148D0F4}"/>
              </a:ext>
            </a:extLst>
          </p:cNvPr>
          <p:cNvSpPr/>
          <p:nvPr/>
        </p:nvSpPr>
        <p:spPr>
          <a:xfrm rot="5400000">
            <a:off x="6437330" y="7434916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32">
            <a:extLst>
              <a:ext uri="{FF2B5EF4-FFF2-40B4-BE49-F238E27FC236}">
                <a16:creationId xmlns:a16="http://schemas.microsoft.com/office/drawing/2014/main" id="{C651FF43-9035-6717-5304-765AA9ECA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1611" y="7500939"/>
            <a:ext cx="403225" cy="677863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Rectangle 33">
            <a:extLst>
              <a:ext uri="{FF2B5EF4-FFF2-40B4-BE49-F238E27FC236}">
                <a16:creationId xmlns:a16="http://schemas.microsoft.com/office/drawing/2014/main" id="{5D40EA02-E3CF-FBFF-A256-38B563954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1611" y="7500939"/>
            <a:ext cx="403225" cy="677863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C7BD9B28-8BD1-E775-C1DB-16F14A056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829" y="7412993"/>
            <a:ext cx="1240700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7F005929-389E-C3C1-9413-30E806FD1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829" y="7412993"/>
            <a:ext cx="1240015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20">
            <a:extLst>
              <a:ext uri="{FF2B5EF4-FFF2-40B4-BE49-F238E27FC236}">
                <a16:creationId xmlns:a16="http://schemas.microsoft.com/office/drawing/2014/main" id="{8E9ED89C-1559-33C6-2FC7-7A30C8654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102" y="7870828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B534E5F6-B4FA-E5B6-9524-F0C4E09B2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102" y="7870828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BC22D71C-A5A7-A838-4BE0-5505266E5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465" y="7908367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28A5AE6D-0E71-7CF5-4E93-3AE560A2A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465" y="7908367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id="{E3271203-4BC0-EF6D-0473-212FFB908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52" y="8042278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861E51A6-5049-D1EB-4419-4E814B97B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52" y="8042278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" name="Rectangle 26">
            <a:extLst>
              <a:ext uri="{FF2B5EF4-FFF2-40B4-BE49-F238E27FC236}">
                <a16:creationId xmlns:a16="http://schemas.microsoft.com/office/drawing/2014/main" id="{A1380FEF-6455-A1C2-E227-7DBE5BE5B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728" y="7924191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Rectangle 27">
            <a:extLst>
              <a:ext uri="{FF2B5EF4-FFF2-40B4-BE49-F238E27FC236}">
                <a16:creationId xmlns:a16="http://schemas.microsoft.com/office/drawing/2014/main" id="{4B5266D9-AFA5-907A-4F64-D7F913DAF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728" y="7924191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" name="Rectangle 38">
            <a:extLst>
              <a:ext uri="{FF2B5EF4-FFF2-40B4-BE49-F238E27FC236}">
                <a16:creationId xmlns:a16="http://schemas.microsoft.com/office/drawing/2014/main" id="{7CDC862B-A184-AB75-9181-A930DD7CC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766" y="7249554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" name="Rectangle 39">
            <a:extLst>
              <a:ext uri="{FF2B5EF4-FFF2-40B4-BE49-F238E27FC236}">
                <a16:creationId xmlns:a16="http://schemas.microsoft.com/office/drawing/2014/main" id="{B2EDFFB9-2979-B5BD-C1AE-41D043CAE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766" y="7249554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54" name="図 53" descr="ダイアグラム, 設計図&#10;&#10;自動的に生成された説明">
            <a:extLst>
              <a:ext uri="{FF2B5EF4-FFF2-40B4-BE49-F238E27FC236}">
                <a16:creationId xmlns:a16="http://schemas.microsoft.com/office/drawing/2014/main" id="{6EAB8419-78DC-F82C-6C5C-7C7E0214FA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4007067" y="6519890"/>
            <a:ext cx="2397093" cy="1891040"/>
          </a:xfrm>
          <a:prstGeom prst="rect">
            <a:avLst/>
          </a:prstGeom>
        </p:spPr>
      </p:pic>
      <p:pic>
        <p:nvPicPr>
          <p:cNvPr id="56" name="図 55" descr="ダイアグラム, 設計図&#10;&#10;自動的に生成された説明">
            <a:extLst>
              <a:ext uri="{FF2B5EF4-FFF2-40B4-BE49-F238E27FC236}">
                <a16:creationId xmlns:a16="http://schemas.microsoft.com/office/drawing/2014/main" id="{8319DCCE-9779-5EEB-9BB0-016614F94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025326" y="6539406"/>
            <a:ext cx="2397093" cy="1891040"/>
          </a:xfrm>
          <a:prstGeom prst="rect">
            <a:avLst/>
          </a:prstGeom>
        </p:spPr>
      </p:pic>
      <p:sp>
        <p:nvSpPr>
          <p:cNvPr id="1875" name="二等辺三角形 1874">
            <a:extLst>
              <a:ext uri="{FF2B5EF4-FFF2-40B4-BE49-F238E27FC236}">
                <a16:creationId xmlns:a16="http://schemas.microsoft.com/office/drawing/2014/main" id="{3A5F4C5D-C967-8DCD-CCAC-CC90DE7C8BF0}"/>
              </a:ext>
            </a:extLst>
          </p:cNvPr>
          <p:cNvSpPr/>
          <p:nvPr/>
        </p:nvSpPr>
        <p:spPr>
          <a:xfrm rot="5400000">
            <a:off x="9458275" y="7488068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6" name="Rectangle 12">
            <a:extLst>
              <a:ext uri="{FF2B5EF4-FFF2-40B4-BE49-F238E27FC236}">
                <a16:creationId xmlns:a16="http://schemas.microsoft.com/office/drawing/2014/main" id="{2CA43C83-3141-9921-CDD4-948A2CE20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444" y="7425060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7" name="Rectangle 13">
            <a:extLst>
              <a:ext uri="{FF2B5EF4-FFF2-40B4-BE49-F238E27FC236}">
                <a16:creationId xmlns:a16="http://schemas.microsoft.com/office/drawing/2014/main" id="{5750847F-63D0-5416-15C8-F65E80810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444" y="7425060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8" name="Rectangle 20">
            <a:extLst>
              <a:ext uri="{FF2B5EF4-FFF2-40B4-BE49-F238E27FC236}">
                <a16:creationId xmlns:a16="http://schemas.microsoft.com/office/drawing/2014/main" id="{51970DB9-5FEA-3B24-195B-13D84ACC4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717" y="7882895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10" name="Rectangle 21">
            <a:extLst>
              <a:ext uri="{FF2B5EF4-FFF2-40B4-BE49-F238E27FC236}">
                <a16:creationId xmlns:a16="http://schemas.microsoft.com/office/drawing/2014/main" id="{C0FC3E30-B038-A5CE-FA9D-452A3C9F7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717" y="7882895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13" name="Rectangle 22">
            <a:extLst>
              <a:ext uri="{FF2B5EF4-FFF2-40B4-BE49-F238E27FC236}">
                <a16:creationId xmlns:a16="http://schemas.microsoft.com/office/drawing/2014/main" id="{5D70E196-5E17-2A61-6EEA-BC44A179A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080" y="7920434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17" name="Rectangle 23">
            <a:extLst>
              <a:ext uri="{FF2B5EF4-FFF2-40B4-BE49-F238E27FC236}">
                <a16:creationId xmlns:a16="http://schemas.microsoft.com/office/drawing/2014/main" id="{C9E919F4-2752-2B83-7E60-F19254A28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080" y="7920434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4" name="Rectangle 24">
            <a:extLst>
              <a:ext uri="{FF2B5EF4-FFF2-40B4-BE49-F238E27FC236}">
                <a16:creationId xmlns:a16="http://schemas.microsoft.com/office/drawing/2014/main" id="{39054C8E-0745-4901-7605-479CF87FE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367" y="8054345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918D7D65-71E7-3A2D-662F-44D87A573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367" y="8054345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0" name="Rectangle 26">
            <a:extLst>
              <a:ext uri="{FF2B5EF4-FFF2-40B4-BE49-F238E27FC236}">
                <a16:creationId xmlns:a16="http://schemas.microsoft.com/office/drawing/2014/main" id="{589C4860-2B90-81D4-E62D-BB53AAFCB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43" y="7936258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1" name="Rectangle 27">
            <a:extLst>
              <a:ext uri="{FF2B5EF4-FFF2-40B4-BE49-F238E27FC236}">
                <a16:creationId xmlns:a16="http://schemas.microsoft.com/office/drawing/2014/main" id="{B69AD3B1-21B8-4A88-C88B-A581699F6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43" y="7936258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2" name="Rectangle 38">
            <a:extLst>
              <a:ext uri="{FF2B5EF4-FFF2-40B4-BE49-F238E27FC236}">
                <a16:creationId xmlns:a16="http://schemas.microsoft.com/office/drawing/2014/main" id="{3FA7BB8E-345C-0DB9-9826-F914E9E7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5381" y="7261621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39">
            <a:extLst>
              <a:ext uri="{FF2B5EF4-FFF2-40B4-BE49-F238E27FC236}">
                <a16:creationId xmlns:a16="http://schemas.microsoft.com/office/drawing/2014/main" id="{D9414004-8000-45BD-7A9F-E37D834D0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5381" y="7261621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4" name="Rectangle 12">
            <a:extLst>
              <a:ext uri="{FF2B5EF4-FFF2-40B4-BE49-F238E27FC236}">
                <a16:creationId xmlns:a16="http://schemas.microsoft.com/office/drawing/2014/main" id="{EBAD3A28-F47C-F419-AD45-EBF1FE063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8324" y="7448464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5" name="Rectangle 13">
            <a:extLst>
              <a:ext uri="{FF2B5EF4-FFF2-40B4-BE49-F238E27FC236}">
                <a16:creationId xmlns:a16="http://schemas.microsoft.com/office/drawing/2014/main" id="{68ECE411-D100-B0E0-3FB3-79E77CC3E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8324" y="7448464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6" name="Rectangle 20">
            <a:extLst>
              <a:ext uri="{FF2B5EF4-FFF2-40B4-BE49-F238E27FC236}">
                <a16:creationId xmlns:a16="http://schemas.microsoft.com/office/drawing/2014/main" id="{C110FE7E-BD31-5D1D-F770-C85AB2E55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8597" y="7906299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7" name="Rectangle 21">
            <a:extLst>
              <a:ext uri="{FF2B5EF4-FFF2-40B4-BE49-F238E27FC236}">
                <a16:creationId xmlns:a16="http://schemas.microsoft.com/office/drawing/2014/main" id="{C981F1F0-1466-9A3B-DD6A-6CF441F9E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8597" y="7906299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8" name="Rectangle 22">
            <a:extLst>
              <a:ext uri="{FF2B5EF4-FFF2-40B4-BE49-F238E27FC236}">
                <a16:creationId xmlns:a16="http://schemas.microsoft.com/office/drawing/2014/main" id="{201CD444-06E0-0163-0638-B3FF6DC35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4960" y="7943838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9" name="Rectangle 23">
            <a:extLst>
              <a:ext uri="{FF2B5EF4-FFF2-40B4-BE49-F238E27FC236}">
                <a16:creationId xmlns:a16="http://schemas.microsoft.com/office/drawing/2014/main" id="{C6D311FE-12E0-F228-4F94-610D60BDA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4960" y="7943838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7" name="Rectangle 24">
            <a:extLst>
              <a:ext uri="{FF2B5EF4-FFF2-40B4-BE49-F238E27FC236}">
                <a16:creationId xmlns:a16="http://schemas.microsoft.com/office/drawing/2014/main" id="{9891DF21-4EBF-D0F0-34BA-6662064B2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47" y="8077749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8" name="Rectangle 25">
            <a:extLst>
              <a:ext uri="{FF2B5EF4-FFF2-40B4-BE49-F238E27FC236}">
                <a16:creationId xmlns:a16="http://schemas.microsoft.com/office/drawing/2014/main" id="{279D18C1-8C54-33A5-F2C1-17BF55CA8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47" y="8077749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0" name="Rectangle 26">
            <a:extLst>
              <a:ext uri="{FF2B5EF4-FFF2-40B4-BE49-F238E27FC236}">
                <a16:creationId xmlns:a16="http://schemas.microsoft.com/office/drawing/2014/main" id="{FF595895-8FAF-11CE-D686-50594D3FD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5223" y="7959662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1" name="Rectangle 27">
            <a:extLst>
              <a:ext uri="{FF2B5EF4-FFF2-40B4-BE49-F238E27FC236}">
                <a16:creationId xmlns:a16="http://schemas.microsoft.com/office/drawing/2014/main" id="{F4619182-440D-9864-AB0A-91E41CFC1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5223" y="7959662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5" name="Rectangle 60">
            <a:extLst>
              <a:ext uri="{FF2B5EF4-FFF2-40B4-BE49-F238E27FC236}">
                <a16:creationId xmlns:a16="http://schemas.microsoft.com/office/drawing/2014/main" id="{97A10ACF-6C70-83C0-652C-AB962D49C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777" y="6867728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6" name="Rectangle 61">
            <a:extLst>
              <a:ext uri="{FF2B5EF4-FFF2-40B4-BE49-F238E27FC236}">
                <a16:creationId xmlns:a16="http://schemas.microsoft.com/office/drawing/2014/main" id="{2D171223-57BD-0EB2-E6FF-E8C81FE81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777" y="6867728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7" name="Rectangle 142">
            <a:extLst>
              <a:ext uri="{FF2B5EF4-FFF2-40B4-BE49-F238E27FC236}">
                <a16:creationId xmlns:a16="http://schemas.microsoft.com/office/drawing/2014/main" id="{86DB8E80-1B04-517B-C510-3E2C14147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482" y="6971626"/>
            <a:ext cx="3619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8" name="Rectangle 143">
            <a:extLst>
              <a:ext uri="{FF2B5EF4-FFF2-40B4-BE49-F238E27FC236}">
                <a16:creationId xmlns:a16="http://schemas.microsoft.com/office/drawing/2014/main" id="{A1F56EE7-8CE4-EC6F-F226-57A5B275E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794" y="7174826"/>
            <a:ext cx="3590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1" name="Rectangle 26">
            <a:extLst>
              <a:ext uri="{FF2B5EF4-FFF2-40B4-BE49-F238E27FC236}">
                <a16:creationId xmlns:a16="http://schemas.microsoft.com/office/drawing/2014/main" id="{E73F2A81-63BB-12A9-74C5-CFA1C162A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784" y="7924191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2" name="Rectangle 27">
            <a:extLst>
              <a:ext uri="{FF2B5EF4-FFF2-40B4-BE49-F238E27FC236}">
                <a16:creationId xmlns:a16="http://schemas.microsoft.com/office/drawing/2014/main" id="{E7A77B5B-42AC-1598-6E16-53573B65D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784" y="7924191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3" name="Rectangle 80">
            <a:extLst>
              <a:ext uri="{FF2B5EF4-FFF2-40B4-BE49-F238E27FC236}">
                <a16:creationId xmlns:a16="http://schemas.microsoft.com/office/drawing/2014/main" id="{E50EA1A8-DAE2-B1F7-BF19-9FABDF9D0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415" y="7215789"/>
            <a:ext cx="69850" cy="11747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4" name="Freeform 81">
            <a:extLst>
              <a:ext uri="{FF2B5EF4-FFF2-40B4-BE49-F238E27FC236}">
                <a16:creationId xmlns:a16="http://schemas.microsoft.com/office/drawing/2014/main" id="{D7EF0889-C169-318A-7F74-D0E54CB2AF51}"/>
              </a:ext>
            </a:extLst>
          </p:cNvPr>
          <p:cNvSpPr>
            <a:spLocks noEditPoints="1"/>
          </p:cNvSpPr>
          <p:nvPr/>
        </p:nvSpPr>
        <p:spPr bwMode="auto">
          <a:xfrm>
            <a:off x="1105715" y="7203089"/>
            <a:ext cx="93663" cy="141288"/>
          </a:xfrm>
          <a:custGeom>
            <a:avLst/>
            <a:gdLst>
              <a:gd name="T0" fmla="*/ 0 w 792"/>
              <a:gd name="T1" fmla="*/ 1092 h 1192"/>
              <a:gd name="T2" fmla="*/ 0 w 792"/>
              <a:gd name="T3" fmla="*/ 492 h 1192"/>
              <a:gd name="T4" fmla="*/ 200 w 792"/>
              <a:gd name="T5" fmla="*/ 492 h 1192"/>
              <a:gd name="T6" fmla="*/ 200 w 792"/>
              <a:gd name="T7" fmla="*/ 1092 h 1192"/>
              <a:gd name="T8" fmla="*/ 0 w 792"/>
              <a:gd name="T9" fmla="*/ 1092 h 1192"/>
              <a:gd name="T10" fmla="*/ 0 w 792"/>
              <a:gd name="T11" fmla="*/ 292 h 1192"/>
              <a:gd name="T12" fmla="*/ 0 w 792"/>
              <a:gd name="T13" fmla="*/ 100 h 1192"/>
              <a:gd name="T14" fmla="*/ 100 w 792"/>
              <a:gd name="T15" fmla="*/ 0 h 1192"/>
              <a:gd name="T16" fmla="*/ 508 w 792"/>
              <a:gd name="T17" fmla="*/ 0 h 1192"/>
              <a:gd name="T18" fmla="*/ 508 w 792"/>
              <a:gd name="T19" fmla="*/ 200 h 1192"/>
              <a:gd name="T20" fmla="*/ 100 w 792"/>
              <a:gd name="T21" fmla="*/ 200 h 1192"/>
              <a:gd name="T22" fmla="*/ 200 w 792"/>
              <a:gd name="T23" fmla="*/ 100 h 1192"/>
              <a:gd name="T24" fmla="*/ 200 w 792"/>
              <a:gd name="T25" fmla="*/ 292 h 1192"/>
              <a:gd name="T26" fmla="*/ 0 w 792"/>
              <a:gd name="T27" fmla="*/ 292 h 1192"/>
              <a:gd name="T28" fmla="*/ 792 w 792"/>
              <a:gd name="T29" fmla="*/ 116 h 1192"/>
              <a:gd name="T30" fmla="*/ 792 w 792"/>
              <a:gd name="T31" fmla="*/ 716 h 1192"/>
              <a:gd name="T32" fmla="*/ 592 w 792"/>
              <a:gd name="T33" fmla="*/ 716 h 1192"/>
              <a:gd name="T34" fmla="*/ 592 w 792"/>
              <a:gd name="T35" fmla="*/ 116 h 1192"/>
              <a:gd name="T36" fmla="*/ 792 w 792"/>
              <a:gd name="T37" fmla="*/ 116 h 1192"/>
              <a:gd name="T38" fmla="*/ 792 w 792"/>
              <a:gd name="T39" fmla="*/ 916 h 1192"/>
              <a:gd name="T40" fmla="*/ 792 w 792"/>
              <a:gd name="T41" fmla="*/ 1092 h 1192"/>
              <a:gd name="T42" fmla="*/ 692 w 792"/>
              <a:gd name="T43" fmla="*/ 1192 h 1192"/>
              <a:gd name="T44" fmla="*/ 268 w 792"/>
              <a:gd name="T45" fmla="*/ 1192 h 1192"/>
              <a:gd name="T46" fmla="*/ 268 w 792"/>
              <a:gd name="T47" fmla="*/ 992 h 1192"/>
              <a:gd name="T48" fmla="*/ 692 w 792"/>
              <a:gd name="T49" fmla="*/ 992 h 1192"/>
              <a:gd name="T50" fmla="*/ 592 w 792"/>
              <a:gd name="T51" fmla="*/ 1092 h 1192"/>
              <a:gd name="T52" fmla="*/ 592 w 792"/>
              <a:gd name="T53" fmla="*/ 916 h 1192"/>
              <a:gd name="T54" fmla="*/ 792 w 792"/>
              <a:gd name="T55" fmla="*/ 916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2" h="1192">
                <a:moveTo>
                  <a:pt x="0" y="1092"/>
                </a:moveTo>
                <a:lnTo>
                  <a:pt x="0" y="492"/>
                </a:lnTo>
                <a:lnTo>
                  <a:pt x="200" y="492"/>
                </a:lnTo>
                <a:lnTo>
                  <a:pt x="200" y="1092"/>
                </a:lnTo>
                <a:lnTo>
                  <a:pt x="0" y="1092"/>
                </a:lnTo>
                <a:close/>
                <a:moveTo>
                  <a:pt x="0" y="29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508" y="0"/>
                </a:lnTo>
                <a:lnTo>
                  <a:pt x="50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292"/>
                </a:lnTo>
                <a:lnTo>
                  <a:pt x="0" y="292"/>
                </a:lnTo>
                <a:close/>
                <a:moveTo>
                  <a:pt x="792" y="116"/>
                </a:moveTo>
                <a:lnTo>
                  <a:pt x="792" y="716"/>
                </a:lnTo>
                <a:lnTo>
                  <a:pt x="592" y="716"/>
                </a:lnTo>
                <a:lnTo>
                  <a:pt x="592" y="116"/>
                </a:lnTo>
                <a:lnTo>
                  <a:pt x="792" y="116"/>
                </a:lnTo>
                <a:close/>
                <a:moveTo>
                  <a:pt x="792" y="916"/>
                </a:moveTo>
                <a:lnTo>
                  <a:pt x="792" y="1092"/>
                </a:lnTo>
                <a:cubicBezTo>
                  <a:pt x="792" y="1148"/>
                  <a:pt x="748" y="1192"/>
                  <a:pt x="692" y="1192"/>
                </a:cubicBezTo>
                <a:lnTo>
                  <a:pt x="268" y="1192"/>
                </a:lnTo>
                <a:lnTo>
                  <a:pt x="268" y="992"/>
                </a:lnTo>
                <a:lnTo>
                  <a:pt x="692" y="992"/>
                </a:lnTo>
                <a:lnTo>
                  <a:pt x="592" y="1092"/>
                </a:lnTo>
                <a:lnTo>
                  <a:pt x="592" y="916"/>
                </a:lnTo>
                <a:lnTo>
                  <a:pt x="792" y="916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5" name="Rectangle 74">
            <a:extLst>
              <a:ext uri="{FF2B5EF4-FFF2-40B4-BE49-F238E27FC236}">
                <a16:creationId xmlns:a16="http://schemas.microsoft.com/office/drawing/2014/main" id="{DBA44817-6305-292B-2C58-25A47FC2E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490" y="7025289"/>
            <a:ext cx="315913" cy="382588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6" name="Freeform 75">
            <a:extLst>
              <a:ext uri="{FF2B5EF4-FFF2-40B4-BE49-F238E27FC236}">
                <a16:creationId xmlns:a16="http://schemas.microsoft.com/office/drawing/2014/main" id="{5CB6767E-CC84-62DB-3F12-05AEB2612A16}"/>
              </a:ext>
            </a:extLst>
          </p:cNvPr>
          <p:cNvSpPr>
            <a:spLocks noEditPoints="1"/>
          </p:cNvSpPr>
          <p:nvPr/>
        </p:nvSpPr>
        <p:spPr bwMode="auto">
          <a:xfrm>
            <a:off x="1834378" y="7012589"/>
            <a:ext cx="338138" cy="407988"/>
          </a:xfrm>
          <a:custGeom>
            <a:avLst/>
            <a:gdLst>
              <a:gd name="T0" fmla="*/ 0 w 2872"/>
              <a:gd name="T1" fmla="*/ 2748 h 3448"/>
              <a:gd name="T2" fmla="*/ 200 w 2872"/>
              <a:gd name="T3" fmla="*/ 3348 h 3448"/>
              <a:gd name="T4" fmla="*/ 0 w 2872"/>
              <a:gd name="T5" fmla="*/ 2548 h 3448"/>
              <a:gd name="T6" fmla="*/ 200 w 2872"/>
              <a:gd name="T7" fmla="*/ 1948 h 3448"/>
              <a:gd name="T8" fmla="*/ 0 w 2872"/>
              <a:gd name="T9" fmla="*/ 2548 h 3448"/>
              <a:gd name="T10" fmla="*/ 0 w 2872"/>
              <a:gd name="T11" fmla="*/ 1148 h 3448"/>
              <a:gd name="T12" fmla="*/ 200 w 2872"/>
              <a:gd name="T13" fmla="*/ 1748 h 3448"/>
              <a:gd name="T14" fmla="*/ 0 w 2872"/>
              <a:gd name="T15" fmla="*/ 948 h 3448"/>
              <a:gd name="T16" fmla="*/ 200 w 2872"/>
              <a:gd name="T17" fmla="*/ 348 h 3448"/>
              <a:gd name="T18" fmla="*/ 0 w 2872"/>
              <a:gd name="T19" fmla="*/ 948 h 3448"/>
              <a:gd name="T20" fmla="*/ 0 w 2872"/>
              <a:gd name="T21" fmla="*/ 100 h 3448"/>
              <a:gd name="T22" fmla="*/ 652 w 2872"/>
              <a:gd name="T23" fmla="*/ 0 h 3448"/>
              <a:gd name="T24" fmla="*/ 100 w 2872"/>
              <a:gd name="T25" fmla="*/ 200 h 3448"/>
              <a:gd name="T26" fmla="*/ 200 w 2872"/>
              <a:gd name="T27" fmla="*/ 148 h 3448"/>
              <a:gd name="T28" fmla="*/ 852 w 2872"/>
              <a:gd name="T29" fmla="*/ 0 h 3448"/>
              <a:gd name="T30" fmla="*/ 1452 w 2872"/>
              <a:gd name="T31" fmla="*/ 200 h 3448"/>
              <a:gd name="T32" fmla="*/ 852 w 2872"/>
              <a:gd name="T33" fmla="*/ 0 h 3448"/>
              <a:gd name="T34" fmla="*/ 2252 w 2872"/>
              <a:gd name="T35" fmla="*/ 0 h 3448"/>
              <a:gd name="T36" fmla="*/ 1652 w 2872"/>
              <a:gd name="T37" fmla="*/ 200 h 3448"/>
              <a:gd name="T38" fmla="*/ 2452 w 2872"/>
              <a:gd name="T39" fmla="*/ 0 h 3448"/>
              <a:gd name="T40" fmla="*/ 2872 w 2872"/>
              <a:gd name="T41" fmla="*/ 100 h 3448"/>
              <a:gd name="T42" fmla="*/ 2672 w 2872"/>
              <a:gd name="T43" fmla="*/ 380 h 3448"/>
              <a:gd name="T44" fmla="*/ 2772 w 2872"/>
              <a:gd name="T45" fmla="*/ 200 h 3448"/>
              <a:gd name="T46" fmla="*/ 2452 w 2872"/>
              <a:gd name="T47" fmla="*/ 0 h 3448"/>
              <a:gd name="T48" fmla="*/ 2872 w 2872"/>
              <a:gd name="T49" fmla="*/ 1180 h 3448"/>
              <a:gd name="T50" fmla="*/ 2672 w 2872"/>
              <a:gd name="T51" fmla="*/ 580 h 3448"/>
              <a:gd name="T52" fmla="*/ 2872 w 2872"/>
              <a:gd name="T53" fmla="*/ 1380 h 3448"/>
              <a:gd name="T54" fmla="*/ 2672 w 2872"/>
              <a:gd name="T55" fmla="*/ 1980 h 3448"/>
              <a:gd name="T56" fmla="*/ 2872 w 2872"/>
              <a:gd name="T57" fmla="*/ 1380 h 3448"/>
              <a:gd name="T58" fmla="*/ 2872 w 2872"/>
              <a:gd name="T59" fmla="*/ 2780 h 3448"/>
              <a:gd name="T60" fmla="*/ 2672 w 2872"/>
              <a:gd name="T61" fmla="*/ 2180 h 3448"/>
              <a:gd name="T62" fmla="*/ 2872 w 2872"/>
              <a:gd name="T63" fmla="*/ 2980 h 3448"/>
              <a:gd name="T64" fmla="*/ 2772 w 2872"/>
              <a:gd name="T65" fmla="*/ 3448 h 3448"/>
              <a:gd name="T66" fmla="*/ 2540 w 2872"/>
              <a:gd name="T67" fmla="*/ 3248 h 3448"/>
              <a:gd name="T68" fmla="*/ 2672 w 2872"/>
              <a:gd name="T69" fmla="*/ 3348 h 3448"/>
              <a:gd name="T70" fmla="*/ 2872 w 2872"/>
              <a:gd name="T71" fmla="*/ 2980 h 3448"/>
              <a:gd name="T72" fmla="*/ 1740 w 2872"/>
              <a:gd name="T73" fmla="*/ 3448 h 3448"/>
              <a:gd name="T74" fmla="*/ 2340 w 2872"/>
              <a:gd name="T75" fmla="*/ 3248 h 3448"/>
              <a:gd name="T76" fmla="*/ 1540 w 2872"/>
              <a:gd name="T77" fmla="*/ 3448 h 3448"/>
              <a:gd name="T78" fmla="*/ 940 w 2872"/>
              <a:gd name="T79" fmla="*/ 3248 h 3448"/>
              <a:gd name="T80" fmla="*/ 1540 w 2872"/>
              <a:gd name="T81" fmla="*/ 3448 h 3448"/>
              <a:gd name="T82" fmla="*/ 140 w 2872"/>
              <a:gd name="T83" fmla="*/ 3448 h 3448"/>
              <a:gd name="T84" fmla="*/ 740 w 2872"/>
              <a:gd name="T85" fmla="*/ 3248 h 3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872" h="3448">
                <a:moveTo>
                  <a:pt x="0" y="3348"/>
                </a:moveTo>
                <a:lnTo>
                  <a:pt x="0" y="2748"/>
                </a:lnTo>
                <a:lnTo>
                  <a:pt x="200" y="2748"/>
                </a:lnTo>
                <a:lnTo>
                  <a:pt x="200" y="3348"/>
                </a:lnTo>
                <a:lnTo>
                  <a:pt x="0" y="3348"/>
                </a:lnTo>
                <a:close/>
                <a:moveTo>
                  <a:pt x="0" y="2548"/>
                </a:moveTo>
                <a:lnTo>
                  <a:pt x="0" y="1948"/>
                </a:lnTo>
                <a:lnTo>
                  <a:pt x="200" y="1948"/>
                </a:lnTo>
                <a:lnTo>
                  <a:pt x="200" y="2548"/>
                </a:lnTo>
                <a:lnTo>
                  <a:pt x="0" y="2548"/>
                </a:lnTo>
                <a:close/>
                <a:moveTo>
                  <a:pt x="0" y="1748"/>
                </a:moveTo>
                <a:lnTo>
                  <a:pt x="0" y="1148"/>
                </a:lnTo>
                <a:lnTo>
                  <a:pt x="200" y="1148"/>
                </a:lnTo>
                <a:lnTo>
                  <a:pt x="200" y="1748"/>
                </a:lnTo>
                <a:lnTo>
                  <a:pt x="0" y="1748"/>
                </a:lnTo>
                <a:close/>
                <a:moveTo>
                  <a:pt x="0" y="948"/>
                </a:moveTo>
                <a:lnTo>
                  <a:pt x="0" y="348"/>
                </a:lnTo>
                <a:lnTo>
                  <a:pt x="200" y="348"/>
                </a:lnTo>
                <a:lnTo>
                  <a:pt x="200" y="948"/>
                </a:lnTo>
                <a:lnTo>
                  <a:pt x="0" y="948"/>
                </a:lnTo>
                <a:close/>
                <a:moveTo>
                  <a:pt x="0" y="148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652" y="0"/>
                </a:lnTo>
                <a:lnTo>
                  <a:pt x="652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148"/>
                </a:lnTo>
                <a:lnTo>
                  <a:pt x="0" y="148"/>
                </a:lnTo>
                <a:close/>
                <a:moveTo>
                  <a:pt x="852" y="0"/>
                </a:moveTo>
                <a:lnTo>
                  <a:pt x="1452" y="0"/>
                </a:lnTo>
                <a:lnTo>
                  <a:pt x="1452" y="200"/>
                </a:lnTo>
                <a:lnTo>
                  <a:pt x="852" y="200"/>
                </a:lnTo>
                <a:lnTo>
                  <a:pt x="852" y="0"/>
                </a:lnTo>
                <a:close/>
                <a:moveTo>
                  <a:pt x="1652" y="0"/>
                </a:moveTo>
                <a:lnTo>
                  <a:pt x="2252" y="0"/>
                </a:lnTo>
                <a:lnTo>
                  <a:pt x="2252" y="200"/>
                </a:lnTo>
                <a:lnTo>
                  <a:pt x="1652" y="200"/>
                </a:lnTo>
                <a:lnTo>
                  <a:pt x="1652" y="0"/>
                </a:lnTo>
                <a:close/>
                <a:moveTo>
                  <a:pt x="2452" y="0"/>
                </a:moveTo>
                <a:lnTo>
                  <a:pt x="2772" y="0"/>
                </a:lnTo>
                <a:cubicBezTo>
                  <a:pt x="2828" y="0"/>
                  <a:pt x="2872" y="45"/>
                  <a:pt x="2872" y="100"/>
                </a:cubicBezTo>
                <a:lnTo>
                  <a:pt x="2872" y="380"/>
                </a:lnTo>
                <a:lnTo>
                  <a:pt x="2672" y="380"/>
                </a:lnTo>
                <a:lnTo>
                  <a:pt x="2672" y="100"/>
                </a:lnTo>
                <a:lnTo>
                  <a:pt x="2772" y="200"/>
                </a:lnTo>
                <a:lnTo>
                  <a:pt x="2452" y="200"/>
                </a:lnTo>
                <a:lnTo>
                  <a:pt x="2452" y="0"/>
                </a:lnTo>
                <a:close/>
                <a:moveTo>
                  <a:pt x="2872" y="580"/>
                </a:moveTo>
                <a:lnTo>
                  <a:pt x="2872" y="1180"/>
                </a:lnTo>
                <a:lnTo>
                  <a:pt x="2672" y="1180"/>
                </a:lnTo>
                <a:lnTo>
                  <a:pt x="2672" y="580"/>
                </a:lnTo>
                <a:lnTo>
                  <a:pt x="2872" y="580"/>
                </a:lnTo>
                <a:close/>
                <a:moveTo>
                  <a:pt x="2872" y="1380"/>
                </a:moveTo>
                <a:lnTo>
                  <a:pt x="2872" y="1980"/>
                </a:lnTo>
                <a:lnTo>
                  <a:pt x="2672" y="1980"/>
                </a:lnTo>
                <a:lnTo>
                  <a:pt x="2672" y="1380"/>
                </a:lnTo>
                <a:lnTo>
                  <a:pt x="2872" y="1380"/>
                </a:lnTo>
                <a:close/>
                <a:moveTo>
                  <a:pt x="2872" y="2180"/>
                </a:moveTo>
                <a:lnTo>
                  <a:pt x="2872" y="2780"/>
                </a:lnTo>
                <a:lnTo>
                  <a:pt x="2672" y="2780"/>
                </a:lnTo>
                <a:lnTo>
                  <a:pt x="2672" y="2180"/>
                </a:lnTo>
                <a:lnTo>
                  <a:pt x="2872" y="2180"/>
                </a:lnTo>
                <a:close/>
                <a:moveTo>
                  <a:pt x="2872" y="2980"/>
                </a:moveTo>
                <a:lnTo>
                  <a:pt x="2872" y="3348"/>
                </a:lnTo>
                <a:cubicBezTo>
                  <a:pt x="2872" y="3404"/>
                  <a:pt x="2828" y="3448"/>
                  <a:pt x="2772" y="3448"/>
                </a:cubicBezTo>
                <a:lnTo>
                  <a:pt x="2540" y="3448"/>
                </a:lnTo>
                <a:lnTo>
                  <a:pt x="2540" y="3248"/>
                </a:lnTo>
                <a:lnTo>
                  <a:pt x="2772" y="3248"/>
                </a:lnTo>
                <a:lnTo>
                  <a:pt x="2672" y="3348"/>
                </a:lnTo>
                <a:lnTo>
                  <a:pt x="2672" y="2980"/>
                </a:lnTo>
                <a:lnTo>
                  <a:pt x="2872" y="2980"/>
                </a:lnTo>
                <a:close/>
                <a:moveTo>
                  <a:pt x="2340" y="3448"/>
                </a:moveTo>
                <a:lnTo>
                  <a:pt x="1740" y="3448"/>
                </a:lnTo>
                <a:lnTo>
                  <a:pt x="1740" y="3248"/>
                </a:lnTo>
                <a:lnTo>
                  <a:pt x="2340" y="3248"/>
                </a:lnTo>
                <a:lnTo>
                  <a:pt x="2340" y="3448"/>
                </a:lnTo>
                <a:close/>
                <a:moveTo>
                  <a:pt x="1540" y="3448"/>
                </a:moveTo>
                <a:lnTo>
                  <a:pt x="940" y="3448"/>
                </a:lnTo>
                <a:lnTo>
                  <a:pt x="940" y="3248"/>
                </a:lnTo>
                <a:lnTo>
                  <a:pt x="1540" y="3248"/>
                </a:lnTo>
                <a:lnTo>
                  <a:pt x="1540" y="3448"/>
                </a:lnTo>
                <a:close/>
                <a:moveTo>
                  <a:pt x="740" y="3448"/>
                </a:moveTo>
                <a:lnTo>
                  <a:pt x="140" y="3448"/>
                </a:lnTo>
                <a:lnTo>
                  <a:pt x="140" y="3248"/>
                </a:lnTo>
                <a:lnTo>
                  <a:pt x="740" y="3248"/>
                </a:lnTo>
                <a:lnTo>
                  <a:pt x="740" y="3448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7" name="Rectangle 76">
            <a:extLst>
              <a:ext uri="{FF2B5EF4-FFF2-40B4-BE49-F238E27FC236}">
                <a16:creationId xmlns:a16="http://schemas.microsoft.com/office/drawing/2014/main" id="{3DB2DC3F-81F9-F3F6-7D62-8EAA6ABD2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240" y="7039576"/>
            <a:ext cx="149225" cy="2254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0" name="Freeform 77">
            <a:extLst>
              <a:ext uri="{FF2B5EF4-FFF2-40B4-BE49-F238E27FC236}">
                <a16:creationId xmlns:a16="http://schemas.microsoft.com/office/drawing/2014/main" id="{334D10F7-4307-BAF7-4E84-0457170DFB0C}"/>
              </a:ext>
            </a:extLst>
          </p:cNvPr>
          <p:cNvSpPr>
            <a:spLocks noEditPoints="1"/>
          </p:cNvSpPr>
          <p:nvPr/>
        </p:nvSpPr>
        <p:spPr bwMode="auto">
          <a:xfrm>
            <a:off x="1612128" y="7028464"/>
            <a:ext cx="173038" cy="247650"/>
          </a:xfrm>
          <a:custGeom>
            <a:avLst/>
            <a:gdLst>
              <a:gd name="T0" fmla="*/ 0 w 1464"/>
              <a:gd name="T1" fmla="*/ 2004 h 2104"/>
              <a:gd name="T2" fmla="*/ 0 w 1464"/>
              <a:gd name="T3" fmla="*/ 1404 h 2104"/>
              <a:gd name="T4" fmla="*/ 200 w 1464"/>
              <a:gd name="T5" fmla="*/ 1404 h 2104"/>
              <a:gd name="T6" fmla="*/ 200 w 1464"/>
              <a:gd name="T7" fmla="*/ 2004 h 2104"/>
              <a:gd name="T8" fmla="*/ 0 w 1464"/>
              <a:gd name="T9" fmla="*/ 2004 h 2104"/>
              <a:gd name="T10" fmla="*/ 0 w 1464"/>
              <a:gd name="T11" fmla="*/ 1204 h 2104"/>
              <a:gd name="T12" fmla="*/ 0 w 1464"/>
              <a:gd name="T13" fmla="*/ 604 h 2104"/>
              <a:gd name="T14" fmla="*/ 200 w 1464"/>
              <a:gd name="T15" fmla="*/ 604 h 2104"/>
              <a:gd name="T16" fmla="*/ 200 w 1464"/>
              <a:gd name="T17" fmla="*/ 1204 h 2104"/>
              <a:gd name="T18" fmla="*/ 0 w 1464"/>
              <a:gd name="T19" fmla="*/ 1204 h 2104"/>
              <a:gd name="T20" fmla="*/ 0 w 1464"/>
              <a:gd name="T21" fmla="*/ 404 h 2104"/>
              <a:gd name="T22" fmla="*/ 0 w 1464"/>
              <a:gd name="T23" fmla="*/ 100 h 2104"/>
              <a:gd name="T24" fmla="*/ 100 w 1464"/>
              <a:gd name="T25" fmla="*/ 0 h 2104"/>
              <a:gd name="T26" fmla="*/ 396 w 1464"/>
              <a:gd name="T27" fmla="*/ 0 h 2104"/>
              <a:gd name="T28" fmla="*/ 396 w 1464"/>
              <a:gd name="T29" fmla="*/ 200 h 2104"/>
              <a:gd name="T30" fmla="*/ 100 w 1464"/>
              <a:gd name="T31" fmla="*/ 200 h 2104"/>
              <a:gd name="T32" fmla="*/ 200 w 1464"/>
              <a:gd name="T33" fmla="*/ 100 h 2104"/>
              <a:gd name="T34" fmla="*/ 200 w 1464"/>
              <a:gd name="T35" fmla="*/ 404 h 2104"/>
              <a:gd name="T36" fmla="*/ 0 w 1464"/>
              <a:gd name="T37" fmla="*/ 404 h 2104"/>
              <a:gd name="T38" fmla="*/ 596 w 1464"/>
              <a:gd name="T39" fmla="*/ 0 h 2104"/>
              <a:gd name="T40" fmla="*/ 1196 w 1464"/>
              <a:gd name="T41" fmla="*/ 0 h 2104"/>
              <a:gd name="T42" fmla="*/ 1196 w 1464"/>
              <a:gd name="T43" fmla="*/ 200 h 2104"/>
              <a:gd name="T44" fmla="*/ 596 w 1464"/>
              <a:gd name="T45" fmla="*/ 200 h 2104"/>
              <a:gd name="T46" fmla="*/ 596 w 1464"/>
              <a:gd name="T47" fmla="*/ 0 h 2104"/>
              <a:gd name="T48" fmla="*/ 1464 w 1464"/>
              <a:gd name="T49" fmla="*/ 132 h 2104"/>
              <a:gd name="T50" fmla="*/ 1464 w 1464"/>
              <a:gd name="T51" fmla="*/ 732 h 2104"/>
              <a:gd name="T52" fmla="*/ 1264 w 1464"/>
              <a:gd name="T53" fmla="*/ 732 h 2104"/>
              <a:gd name="T54" fmla="*/ 1264 w 1464"/>
              <a:gd name="T55" fmla="*/ 132 h 2104"/>
              <a:gd name="T56" fmla="*/ 1464 w 1464"/>
              <a:gd name="T57" fmla="*/ 132 h 2104"/>
              <a:gd name="T58" fmla="*/ 1464 w 1464"/>
              <a:gd name="T59" fmla="*/ 932 h 2104"/>
              <a:gd name="T60" fmla="*/ 1464 w 1464"/>
              <a:gd name="T61" fmla="*/ 1532 h 2104"/>
              <a:gd name="T62" fmla="*/ 1264 w 1464"/>
              <a:gd name="T63" fmla="*/ 1532 h 2104"/>
              <a:gd name="T64" fmla="*/ 1264 w 1464"/>
              <a:gd name="T65" fmla="*/ 932 h 2104"/>
              <a:gd name="T66" fmla="*/ 1464 w 1464"/>
              <a:gd name="T67" fmla="*/ 932 h 2104"/>
              <a:gd name="T68" fmla="*/ 1464 w 1464"/>
              <a:gd name="T69" fmla="*/ 1732 h 2104"/>
              <a:gd name="T70" fmla="*/ 1464 w 1464"/>
              <a:gd name="T71" fmla="*/ 2004 h 2104"/>
              <a:gd name="T72" fmla="*/ 1364 w 1464"/>
              <a:gd name="T73" fmla="*/ 2104 h 2104"/>
              <a:gd name="T74" fmla="*/ 1036 w 1464"/>
              <a:gd name="T75" fmla="*/ 2104 h 2104"/>
              <a:gd name="T76" fmla="*/ 1036 w 1464"/>
              <a:gd name="T77" fmla="*/ 1904 h 2104"/>
              <a:gd name="T78" fmla="*/ 1364 w 1464"/>
              <a:gd name="T79" fmla="*/ 1904 h 2104"/>
              <a:gd name="T80" fmla="*/ 1264 w 1464"/>
              <a:gd name="T81" fmla="*/ 2004 h 2104"/>
              <a:gd name="T82" fmla="*/ 1264 w 1464"/>
              <a:gd name="T83" fmla="*/ 1732 h 2104"/>
              <a:gd name="T84" fmla="*/ 1464 w 1464"/>
              <a:gd name="T85" fmla="*/ 1732 h 2104"/>
              <a:gd name="T86" fmla="*/ 836 w 1464"/>
              <a:gd name="T87" fmla="*/ 2104 h 2104"/>
              <a:gd name="T88" fmla="*/ 236 w 1464"/>
              <a:gd name="T89" fmla="*/ 2104 h 2104"/>
              <a:gd name="T90" fmla="*/ 236 w 1464"/>
              <a:gd name="T91" fmla="*/ 1904 h 2104"/>
              <a:gd name="T92" fmla="*/ 836 w 1464"/>
              <a:gd name="T93" fmla="*/ 1904 h 2104"/>
              <a:gd name="T94" fmla="*/ 836 w 1464"/>
              <a:gd name="T95" fmla="*/ 2104 h 2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64" h="2104">
                <a:moveTo>
                  <a:pt x="0" y="2004"/>
                </a:moveTo>
                <a:lnTo>
                  <a:pt x="0" y="1404"/>
                </a:lnTo>
                <a:lnTo>
                  <a:pt x="200" y="1404"/>
                </a:lnTo>
                <a:lnTo>
                  <a:pt x="200" y="2004"/>
                </a:lnTo>
                <a:lnTo>
                  <a:pt x="0" y="2004"/>
                </a:lnTo>
                <a:close/>
                <a:moveTo>
                  <a:pt x="0" y="1204"/>
                </a:moveTo>
                <a:lnTo>
                  <a:pt x="0" y="604"/>
                </a:lnTo>
                <a:lnTo>
                  <a:pt x="200" y="604"/>
                </a:lnTo>
                <a:lnTo>
                  <a:pt x="200" y="1204"/>
                </a:lnTo>
                <a:lnTo>
                  <a:pt x="0" y="1204"/>
                </a:lnTo>
                <a:close/>
                <a:moveTo>
                  <a:pt x="0" y="40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96" y="0"/>
                </a:lnTo>
                <a:lnTo>
                  <a:pt x="39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04"/>
                </a:lnTo>
                <a:lnTo>
                  <a:pt x="0" y="404"/>
                </a:lnTo>
                <a:close/>
                <a:moveTo>
                  <a:pt x="596" y="0"/>
                </a:moveTo>
                <a:lnTo>
                  <a:pt x="1196" y="0"/>
                </a:lnTo>
                <a:lnTo>
                  <a:pt x="1196" y="200"/>
                </a:lnTo>
                <a:lnTo>
                  <a:pt x="596" y="200"/>
                </a:lnTo>
                <a:lnTo>
                  <a:pt x="596" y="0"/>
                </a:lnTo>
                <a:close/>
                <a:moveTo>
                  <a:pt x="1464" y="132"/>
                </a:moveTo>
                <a:lnTo>
                  <a:pt x="1464" y="732"/>
                </a:lnTo>
                <a:lnTo>
                  <a:pt x="1264" y="732"/>
                </a:lnTo>
                <a:lnTo>
                  <a:pt x="1264" y="132"/>
                </a:lnTo>
                <a:lnTo>
                  <a:pt x="1464" y="132"/>
                </a:lnTo>
                <a:close/>
                <a:moveTo>
                  <a:pt x="1464" y="932"/>
                </a:moveTo>
                <a:lnTo>
                  <a:pt x="1464" y="1532"/>
                </a:lnTo>
                <a:lnTo>
                  <a:pt x="1264" y="1532"/>
                </a:lnTo>
                <a:lnTo>
                  <a:pt x="1264" y="932"/>
                </a:lnTo>
                <a:lnTo>
                  <a:pt x="1464" y="932"/>
                </a:lnTo>
                <a:close/>
                <a:moveTo>
                  <a:pt x="1464" y="1732"/>
                </a:moveTo>
                <a:lnTo>
                  <a:pt x="1464" y="2004"/>
                </a:lnTo>
                <a:cubicBezTo>
                  <a:pt x="1464" y="2060"/>
                  <a:pt x="1420" y="2104"/>
                  <a:pt x="1364" y="2104"/>
                </a:cubicBezTo>
                <a:lnTo>
                  <a:pt x="1036" y="2104"/>
                </a:lnTo>
                <a:lnTo>
                  <a:pt x="1036" y="1904"/>
                </a:lnTo>
                <a:lnTo>
                  <a:pt x="1364" y="1904"/>
                </a:lnTo>
                <a:lnTo>
                  <a:pt x="1264" y="2004"/>
                </a:lnTo>
                <a:lnTo>
                  <a:pt x="1264" y="1732"/>
                </a:lnTo>
                <a:lnTo>
                  <a:pt x="1464" y="1732"/>
                </a:lnTo>
                <a:close/>
                <a:moveTo>
                  <a:pt x="836" y="2104"/>
                </a:moveTo>
                <a:lnTo>
                  <a:pt x="236" y="2104"/>
                </a:lnTo>
                <a:lnTo>
                  <a:pt x="236" y="1904"/>
                </a:lnTo>
                <a:lnTo>
                  <a:pt x="836" y="1904"/>
                </a:lnTo>
                <a:lnTo>
                  <a:pt x="836" y="210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2" name="Rectangle 78">
            <a:extLst>
              <a:ext uri="{FF2B5EF4-FFF2-40B4-BE49-F238E27FC236}">
                <a16:creationId xmlns:a16="http://schemas.microsoft.com/office/drawing/2014/main" id="{9AB08B7D-9512-4A78-0C0C-87975C0ED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03" y="7077676"/>
            <a:ext cx="127000" cy="182563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4" name="Freeform 79">
            <a:extLst>
              <a:ext uri="{FF2B5EF4-FFF2-40B4-BE49-F238E27FC236}">
                <a16:creationId xmlns:a16="http://schemas.microsoft.com/office/drawing/2014/main" id="{8C8360D8-F527-74A6-59C1-F72D57370B30}"/>
              </a:ext>
            </a:extLst>
          </p:cNvPr>
          <p:cNvSpPr>
            <a:spLocks noEditPoints="1"/>
          </p:cNvSpPr>
          <p:nvPr/>
        </p:nvSpPr>
        <p:spPr bwMode="auto">
          <a:xfrm>
            <a:off x="1464490" y="7066564"/>
            <a:ext cx="150813" cy="206375"/>
          </a:xfrm>
          <a:custGeom>
            <a:avLst/>
            <a:gdLst>
              <a:gd name="T0" fmla="*/ 0 w 1272"/>
              <a:gd name="T1" fmla="*/ 1652 h 1752"/>
              <a:gd name="T2" fmla="*/ 0 w 1272"/>
              <a:gd name="T3" fmla="*/ 1052 h 1752"/>
              <a:gd name="T4" fmla="*/ 200 w 1272"/>
              <a:gd name="T5" fmla="*/ 1052 h 1752"/>
              <a:gd name="T6" fmla="*/ 200 w 1272"/>
              <a:gd name="T7" fmla="*/ 1652 h 1752"/>
              <a:gd name="T8" fmla="*/ 0 w 1272"/>
              <a:gd name="T9" fmla="*/ 1652 h 1752"/>
              <a:gd name="T10" fmla="*/ 0 w 1272"/>
              <a:gd name="T11" fmla="*/ 852 h 1752"/>
              <a:gd name="T12" fmla="*/ 0 w 1272"/>
              <a:gd name="T13" fmla="*/ 252 h 1752"/>
              <a:gd name="T14" fmla="*/ 200 w 1272"/>
              <a:gd name="T15" fmla="*/ 252 h 1752"/>
              <a:gd name="T16" fmla="*/ 200 w 1272"/>
              <a:gd name="T17" fmla="*/ 852 h 1752"/>
              <a:gd name="T18" fmla="*/ 0 w 1272"/>
              <a:gd name="T19" fmla="*/ 852 h 1752"/>
              <a:gd name="T20" fmla="*/ 148 w 1272"/>
              <a:gd name="T21" fmla="*/ 0 h 1752"/>
              <a:gd name="T22" fmla="*/ 748 w 1272"/>
              <a:gd name="T23" fmla="*/ 0 h 1752"/>
              <a:gd name="T24" fmla="*/ 748 w 1272"/>
              <a:gd name="T25" fmla="*/ 200 h 1752"/>
              <a:gd name="T26" fmla="*/ 148 w 1272"/>
              <a:gd name="T27" fmla="*/ 200 h 1752"/>
              <a:gd name="T28" fmla="*/ 148 w 1272"/>
              <a:gd name="T29" fmla="*/ 0 h 1752"/>
              <a:gd name="T30" fmla="*/ 948 w 1272"/>
              <a:gd name="T31" fmla="*/ 0 h 1752"/>
              <a:gd name="T32" fmla="*/ 1172 w 1272"/>
              <a:gd name="T33" fmla="*/ 0 h 1752"/>
              <a:gd name="T34" fmla="*/ 1272 w 1272"/>
              <a:gd name="T35" fmla="*/ 100 h 1752"/>
              <a:gd name="T36" fmla="*/ 1272 w 1272"/>
              <a:gd name="T37" fmla="*/ 476 h 1752"/>
              <a:gd name="T38" fmla="*/ 1072 w 1272"/>
              <a:gd name="T39" fmla="*/ 476 h 1752"/>
              <a:gd name="T40" fmla="*/ 1072 w 1272"/>
              <a:gd name="T41" fmla="*/ 100 h 1752"/>
              <a:gd name="T42" fmla="*/ 1172 w 1272"/>
              <a:gd name="T43" fmla="*/ 200 h 1752"/>
              <a:gd name="T44" fmla="*/ 948 w 1272"/>
              <a:gd name="T45" fmla="*/ 200 h 1752"/>
              <a:gd name="T46" fmla="*/ 948 w 1272"/>
              <a:gd name="T47" fmla="*/ 0 h 1752"/>
              <a:gd name="T48" fmla="*/ 1272 w 1272"/>
              <a:gd name="T49" fmla="*/ 676 h 1752"/>
              <a:gd name="T50" fmla="*/ 1272 w 1272"/>
              <a:gd name="T51" fmla="*/ 1276 h 1752"/>
              <a:gd name="T52" fmla="*/ 1072 w 1272"/>
              <a:gd name="T53" fmla="*/ 1276 h 1752"/>
              <a:gd name="T54" fmla="*/ 1072 w 1272"/>
              <a:gd name="T55" fmla="*/ 676 h 1752"/>
              <a:gd name="T56" fmla="*/ 1272 w 1272"/>
              <a:gd name="T57" fmla="*/ 676 h 1752"/>
              <a:gd name="T58" fmla="*/ 1272 w 1272"/>
              <a:gd name="T59" fmla="*/ 1476 h 1752"/>
              <a:gd name="T60" fmla="*/ 1272 w 1272"/>
              <a:gd name="T61" fmla="*/ 1652 h 1752"/>
              <a:gd name="T62" fmla="*/ 1172 w 1272"/>
              <a:gd name="T63" fmla="*/ 1752 h 1752"/>
              <a:gd name="T64" fmla="*/ 748 w 1272"/>
              <a:gd name="T65" fmla="*/ 1752 h 1752"/>
              <a:gd name="T66" fmla="*/ 748 w 1272"/>
              <a:gd name="T67" fmla="*/ 1552 h 1752"/>
              <a:gd name="T68" fmla="*/ 1172 w 1272"/>
              <a:gd name="T69" fmla="*/ 1552 h 1752"/>
              <a:gd name="T70" fmla="*/ 1072 w 1272"/>
              <a:gd name="T71" fmla="*/ 1652 h 1752"/>
              <a:gd name="T72" fmla="*/ 1072 w 1272"/>
              <a:gd name="T73" fmla="*/ 1476 h 1752"/>
              <a:gd name="T74" fmla="*/ 1272 w 1272"/>
              <a:gd name="T75" fmla="*/ 1476 h 1752"/>
              <a:gd name="T76" fmla="*/ 548 w 1272"/>
              <a:gd name="T77" fmla="*/ 1752 h 1752"/>
              <a:gd name="T78" fmla="*/ 100 w 1272"/>
              <a:gd name="T79" fmla="*/ 1752 h 1752"/>
              <a:gd name="T80" fmla="*/ 100 w 1272"/>
              <a:gd name="T81" fmla="*/ 1552 h 1752"/>
              <a:gd name="T82" fmla="*/ 548 w 1272"/>
              <a:gd name="T83" fmla="*/ 1552 h 1752"/>
              <a:gd name="T84" fmla="*/ 548 w 1272"/>
              <a:gd name="T85" fmla="*/ 1752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72" h="1752">
                <a:moveTo>
                  <a:pt x="0" y="1652"/>
                </a:moveTo>
                <a:lnTo>
                  <a:pt x="0" y="1052"/>
                </a:lnTo>
                <a:lnTo>
                  <a:pt x="200" y="1052"/>
                </a:lnTo>
                <a:lnTo>
                  <a:pt x="200" y="1652"/>
                </a:lnTo>
                <a:lnTo>
                  <a:pt x="0" y="1652"/>
                </a:lnTo>
                <a:close/>
                <a:moveTo>
                  <a:pt x="0" y="852"/>
                </a:moveTo>
                <a:lnTo>
                  <a:pt x="0" y="252"/>
                </a:lnTo>
                <a:lnTo>
                  <a:pt x="200" y="252"/>
                </a:lnTo>
                <a:lnTo>
                  <a:pt x="200" y="852"/>
                </a:lnTo>
                <a:lnTo>
                  <a:pt x="0" y="852"/>
                </a:lnTo>
                <a:close/>
                <a:moveTo>
                  <a:pt x="148" y="0"/>
                </a:moveTo>
                <a:lnTo>
                  <a:pt x="748" y="0"/>
                </a:lnTo>
                <a:lnTo>
                  <a:pt x="748" y="200"/>
                </a:lnTo>
                <a:lnTo>
                  <a:pt x="148" y="200"/>
                </a:lnTo>
                <a:lnTo>
                  <a:pt x="148" y="0"/>
                </a:lnTo>
                <a:close/>
                <a:moveTo>
                  <a:pt x="948" y="0"/>
                </a:moveTo>
                <a:lnTo>
                  <a:pt x="1172" y="0"/>
                </a:lnTo>
                <a:cubicBezTo>
                  <a:pt x="1228" y="0"/>
                  <a:pt x="1272" y="45"/>
                  <a:pt x="1272" y="100"/>
                </a:cubicBezTo>
                <a:lnTo>
                  <a:pt x="1272" y="476"/>
                </a:lnTo>
                <a:lnTo>
                  <a:pt x="1072" y="476"/>
                </a:lnTo>
                <a:lnTo>
                  <a:pt x="1072" y="100"/>
                </a:lnTo>
                <a:lnTo>
                  <a:pt x="1172" y="200"/>
                </a:lnTo>
                <a:lnTo>
                  <a:pt x="948" y="200"/>
                </a:lnTo>
                <a:lnTo>
                  <a:pt x="948" y="0"/>
                </a:lnTo>
                <a:close/>
                <a:moveTo>
                  <a:pt x="1272" y="676"/>
                </a:moveTo>
                <a:lnTo>
                  <a:pt x="1272" y="1276"/>
                </a:lnTo>
                <a:lnTo>
                  <a:pt x="1072" y="1276"/>
                </a:lnTo>
                <a:lnTo>
                  <a:pt x="1072" y="676"/>
                </a:lnTo>
                <a:lnTo>
                  <a:pt x="1272" y="676"/>
                </a:lnTo>
                <a:close/>
                <a:moveTo>
                  <a:pt x="1272" y="1476"/>
                </a:moveTo>
                <a:lnTo>
                  <a:pt x="1272" y="1652"/>
                </a:lnTo>
                <a:cubicBezTo>
                  <a:pt x="1272" y="1708"/>
                  <a:pt x="1228" y="1752"/>
                  <a:pt x="1172" y="1752"/>
                </a:cubicBezTo>
                <a:lnTo>
                  <a:pt x="748" y="1752"/>
                </a:lnTo>
                <a:lnTo>
                  <a:pt x="748" y="1552"/>
                </a:lnTo>
                <a:lnTo>
                  <a:pt x="1172" y="1552"/>
                </a:lnTo>
                <a:lnTo>
                  <a:pt x="1072" y="1652"/>
                </a:lnTo>
                <a:lnTo>
                  <a:pt x="1072" y="1476"/>
                </a:lnTo>
                <a:lnTo>
                  <a:pt x="1272" y="1476"/>
                </a:lnTo>
                <a:close/>
                <a:moveTo>
                  <a:pt x="548" y="1752"/>
                </a:moveTo>
                <a:lnTo>
                  <a:pt x="100" y="1752"/>
                </a:lnTo>
                <a:lnTo>
                  <a:pt x="100" y="1552"/>
                </a:lnTo>
                <a:lnTo>
                  <a:pt x="548" y="1552"/>
                </a:lnTo>
                <a:lnTo>
                  <a:pt x="548" y="175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7" name="Rectangle 82">
            <a:extLst>
              <a:ext uri="{FF2B5EF4-FFF2-40B4-BE49-F238E27FC236}">
                <a16:creationId xmlns:a16="http://schemas.microsoft.com/office/drawing/2014/main" id="{116A667C-8E28-7325-93C7-6CDC61BA3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478" y="6968139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8" name="Rectangle 83">
            <a:extLst>
              <a:ext uri="{FF2B5EF4-FFF2-40B4-BE49-F238E27FC236}">
                <a16:creationId xmlns:a16="http://schemas.microsoft.com/office/drawing/2014/main" id="{79F81F7D-90DD-0FCC-8883-C47AA2C5A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478" y="7168164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0" name="Rectangle 190">
            <a:extLst>
              <a:ext uri="{FF2B5EF4-FFF2-40B4-BE49-F238E27FC236}">
                <a16:creationId xmlns:a16="http://schemas.microsoft.com/office/drawing/2014/main" id="{0878C5E0-9C3F-806A-B992-8EA09B7A0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9517" y="7442477"/>
            <a:ext cx="528638" cy="673100"/>
          </a:xfrm>
          <a:prstGeom prst="rect">
            <a:avLst/>
          </a:prstGeom>
          <a:solidFill>
            <a:srgbClr val="E6B9B8"/>
          </a:solidFill>
          <a:ln w="25400">
            <a:solidFill>
              <a:srgbClr val="C0504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4" name="Rectangle 192">
            <a:extLst>
              <a:ext uri="{FF2B5EF4-FFF2-40B4-BE49-F238E27FC236}">
                <a16:creationId xmlns:a16="http://schemas.microsoft.com/office/drawing/2014/main" id="{3A20DB3D-C420-FA0D-51C9-15D91BD13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6355" y="7561835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7" name="Rectangle 193">
            <a:extLst>
              <a:ext uri="{FF2B5EF4-FFF2-40B4-BE49-F238E27FC236}">
                <a16:creationId xmlns:a16="http://schemas.microsoft.com/office/drawing/2014/main" id="{7248390E-41BE-0384-DAED-EC40ACEA2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6355" y="7760273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8" name="Rectangle 12">
            <a:extLst>
              <a:ext uri="{FF2B5EF4-FFF2-40B4-BE49-F238E27FC236}">
                <a16:creationId xmlns:a16="http://schemas.microsoft.com/office/drawing/2014/main" id="{77A4B445-0E28-EDD4-D08B-2BA76C253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279" y="6875010"/>
            <a:ext cx="499490" cy="45886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C0504D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9" name="Rectangle 44">
            <a:extLst>
              <a:ext uri="{FF2B5EF4-FFF2-40B4-BE49-F238E27FC236}">
                <a16:creationId xmlns:a16="http://schemas.microsoft.com/office/drawing/2014/main" id="{B289DCFF-2A3C-F648-4953-94429D4E5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648" y="6891802"/>
            <a:ext cx="5534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仮設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0" name="Rectangle 12">
            <a:extLst>
              <a:ext uri="{FF2B5EF4-FFF2-40B4-BE49-F238E27FC236}">
                <a16:creationId xmlns:a16="http://schemas.microsoft.com/office/drawing/2014/main" id="{B2148A98-471F-CA64-77F7-F7D10B2AC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337" y="6875010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1" name="Rectangle 44">
            <a:extLst>
              <a:ext uri="{FF2B5EF4-FFF2-40B4-BE49-F238E27FC236}">
                <a16:creationId xmlns:a16="http://schemas.microsoft.com/office/drawing/2014/main" id="{0816E537-0307-A51F-3972-9B719C6EF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76" y="6997672"/>
            <a:ext cx="5534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仮設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4" name="Rectangle 176">
            <a:extLst>
              <a:ext uri="{FF2B5EF4-FFF2-40B4-BE49-F238E27FC236}">
                <a16:creationId xmlns:a16="http://schemas.microsoft.com/office/drawing/2014/main" id="{AF86B786-63D6-BD16-6D4C-519EC6193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9603" y="7505427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5" name="Rectangle 177">
            <a:extLst>
              <a:ext uri="{FF2B5EF4-FFF2-40B4-BE49-F238E27FC236}">
                <a16:creationId xmlns:a16="http://schemas.microsoft.com/office/drawing/2014/main" id="{BBA773E1-5970-282F-5682-62DF1D8C8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9603" y="7505427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6" name="Rectangle 60">
            <a:extLst>
              <a:ext uri="{FF2B5EF4-FFF2-40B4-BE49-F238E27FC236}">
                <a16:creationId xmlns:a16="http://schemas.microsoft.com/office/drawing/2014/main" id="{66968778-23E0-77DE-A5EF-CAC84CA2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149" y="6867728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7" name="Rectangle 61">
            <a:extLst>
              <a:ext uri="{FF2B5EF4-FFF2-40B4-BE49-F238E27FC236}">
                <a16:creationId xmlns:a16="http://schemas.microsoft.com/office/drawing/2014/main" id="{1A2051E2-DA04-7296-12C4-32675D4E6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149" y="6867728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8" name="Rectangle 176">
            <a:extLst>
              <a:ext uri="{FF2B5EF4-FFF2-40B4-BE49-F238E27FC236}">
                <a16:creationId xmlns:a16="http://schemas.microsoft.com/office/drawing/2014/main" id="{A02E07F5-D8FB-D6B8-52F4-2D0BA532C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8331" y="7505427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9" name="Rectangle 177">
            <a:extLst>
              <a:ext uri="{FF2B5EF4-FFF2-40B4-BE49-F238E27FC236}">
                <a16:creationId xmlns:a16="http://schemas.microsoft.com/office/drawing/2014/main" id="{99641A50-CACE-A2AB-2CE4-EA8E92C0B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8331" y="7505427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0" name="Rectangle 60">
            <a:extLst>
              <a:ext uri="{FF2B5EF4-FFF2-40B4-BE49-F238E27FC236}">
                <a16:creationId xmlns:a16="http://schemas.microsoft.com/office/drawing/2014/main" id="{E311ACB6-801D-46F0-49BC-B09986ADE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5877" y="6867728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1" name="Rectangle 61">
            <a:extLst>
              <a:ext uri="{FF2B5EF4-FFF2-40B4-BE49-F238E27FC236}">
                <a16:creationId xmlns:a16="http://schemas.microsoft.com/office/drawing/2014/main" id="{4FAA8EF2-9101-1376-32DE-860C1DD11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5877" y="6867728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2" name="Rectangle 12">
            <a:extLst>
              <a:ext uri="{FF2B5EF4-FFF2-40B4-BE49-F238E27FC236}">
                <a16:creationId xmlns:a16="http://schemas.microsoft.com/office/drawing/2014/main" id="{FE41CF39-A416-42B7-F268-27EC545BD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255" y="7431651"/>
            <a:ext cx="511457" cy="458862"/>
          </a:xfrm>
          <a:prstGeom prst="rect">
            <a:avLst/>
          </a:prstGeom>
          <a:solidFill>
            <a:srgbClr val="EBF1DE"/>
          </a:solidFill>
          <a:ln w="25400">
            <a:solidFill>
              <a:srgbClr val="9BBB59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1" name="Rectangle 12">
            <a:extLst>
              <a:ext uri="{FF2B5EF4-FFF2-40B4-BE49-F238E27FC236}">
                <a16:creationId xmlns:a16="http://schemas.microsoft.com/office/drawing/2014/main" id="{B5925529-8F0C-7CE6-73FD-1D22FE9A9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2165" y="6875010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7" name="円弧 1126">
            <a:extLst>
              <a:ext uri="{FF2B5EF4-FFF2-40B4-BE49-F238E27FC236}">
                <a16:creationId xmlns:a16="http://schemas.microsoft.com/office/drawing/2014/main" id="{13623B8D-C9D6-005B-97E3-FD8510BB4522}"/>
              </a:ext>
            </a:extLst>
          </p:cNvPr>
          <p:cNvSpPr/>
          <p:nvPr/>
        </p:nvSpPr>
        <p:spPr>
          <a:xfrm rot="19800000" flipH="1">
            <a:off x="5204677" y="7195803"/>
            <a:ext cx="557212" cy="557212"/>
          </a:xfrm>
          <a:prstGeom prst="arc">
            <a:avLst/>
          </a:prstGeom>
          <a:ln w="444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8" name="Rectangle 44">
            <a:extLst>
              <a:ext uri="{FF2B5EF4-FFF2-40B4-BE49-F238E27FC236}">
                <a16:creationId xmlns:a16="http://schemas.microsoft.com/office/drawing/2014/main" id="{F748F1A4-926C-903B-ED2B-E5191DB64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339" y="6943961"/>
            <a:ext cx="7310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仮移転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仮設運営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5" name="Rectangle 12">
            <a:extLst>
              <a:ext uri="{FF2B5EF4-FFF2-40B4-BE49-F238E27FC236}">
                <a16:creationId xmlns:a16="http://schemas.microsoft.com/office/drawing/2014/main" id="{0B08779F-953A-D892-B245-DDB1EF027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4544" y="7425060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6" name="Rectangle 13">
            <a:extLst>
              <a:ext uri="{FF2B5EF4-FFF2-40B4-BE49-F238E27FC236}">
                <a16:creationId xmlns:a16="http://schemas.microsoft.com/office/drawing/2014/main" id="{649B6D1F-66D9-7C8D-409D-1F861C7AC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4544" y="7425060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7" name="Rectangle 20">
            <a:extLst>
              <a:ext uri="{FF2B5EF4-FFF2-40B4-BE49-F238E27FC236}">
                <a16:creationId xmlns:a16="http://schemas.microsoft.com/office/drawing/2014/main" id="{EE2B92E3-1D58-DBE1-0574-8BD3A6339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17" y="7882895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8" name="Rectangle 21">
            <a:extLst>
              <a:ext uri="{FF2B5EF4-FFF2-40B4-BE49-F238E27FC236}">
                <a16:creationId xmlns:a16="http://schemas.microsoft.com/office/drawing/2014/main" id="{2CBD3157-C26D-94E4-6A1D-7C62887D9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17" y="7882895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49" name="Rectangle 22">
            <a:extLst>
              <a:ext uri="{FF2B5EF4-FFF2-40B4-BE49-F238E27FC236}">
                <a16:creationId xmlns:a16="http://schemas.microsoft.com/office/drawing/2014/main" id="{1662AFE9-AFB5-1381-1BBE-42DE85DA7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180" y="7920434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0" name="Rectangle 23">
            <a:extLst>
              <a:ext uri="{FF2B5EF4-FFF2-40B4-BE49-F238E27FC236}">
                <a16:creationId xmlns:a16="http://schemas.microsoft.com/office/drawing/2014/main" id="{644CFB68-09A4-D10F-7AA8-C9011F7B2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180" y="7920434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1" name="Rectangle 24">
            <a:extLst>
              <a:ext uri="{FF2B5EF4-FFF2-40B4-BE49-F238E27FC236}">
                <a16:creationId xmlns:a16="http://schemas.microsoft.com/office/drawing/2014/main" id="{065B135D-2215-DED9-BD2C-437C684DB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467" y="8054345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6" name="Rectangle 25">
            <a:extLst>
              <a:ext uri="{FF2B5EF4-FFF2-40B4-BE49-F238E27FC236}">
                <a16:creationId xmlns:a16="http://schemas.microsoft.com/office/drawing/2014/main" id="{3F546B03-5582-3776-11D6-088E7C0EA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467" y="8054345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7" name="Rectangle 26">
            <a:extLst>
              <a:ext uri="{FF2B5EF4-FFF2-40B4-BE49-F238E27FC236}">
                <a16:creationId xmlns:a16="http://schemas.microsoft.com/office/drawing/2014/main" id="{15989663-661F-EA1F-D769-951547B71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1443" y="7936258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8" name="Rectangle 27">
            <a:extLst>
              <a:ext uri="{FF2B5EF4-FFF2-40B4-BE49-F238E27FC236}">
                <a16:creationId xmlns:a16="http://schemas.microsoft.com/office/drawing/2014/main" id="{5573B71D-54FA-9177-FAEB-957B3592F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1443" y="7936258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0" name="Rectangle 38">
            <a:extLst>
              <a:ext uri="{FF2B5EF4-FFF2-40B4-BE49-F238E27FC236}">
                <a16:creationId xmlns:a16="http://schemas.microsoft.com/office/drawing/2014/main" id="{50A7761B-99DA-AA07-74EC-8D07A0E15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481" y="7261621"/>
            <a:ext cx="68262" cy="13811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1" name="Rectangle 39">
            <a:extLst>
              <a:ext uri="{FF2B5EF4-FFF2-40B4-BE49-F238E27FC236}">
                <a16:creationId xmlns:a16="http://schemas.microsoft.com/office/drawing/2014/main" id="{4D889ECA-E1F6-23A2-DED3-3A79D91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481" y="7261621"/>
            <a:ext cx="68262" cy="13811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2" name="Rectangle 12">
            <a:extLst>
              <a:ext uri="{FF2B5EF4-FFF2-40B4-BE49-F238E27FC236}">
                <a16:creationId xmlns:a16="http://schemas.microsoft.com/office/drawing/2014/main" id="{56DF11B5-68BE-5564-FC1F-FD8844735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437" y="6875010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3" name="Rectangle 176">
            <a:extLst>
              <a:ext uri="{FF2B5EF4-FFF2-40B4-BE49-F238E27FC236}">
                <a16:creationId xmlns:a16="http://schemas.microsoft.com/office/drawing/2014/main" id="{74607671-9725-795E-6BE6-1DF05781D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703" y="7505427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4" name="Rectangle 177">
            <a:extLst>
              <a:ext uri="{FF2B5EF4-FFF2-40B4-BE49-F238E27FC236}">
                <a16:creationId xmlns:a16="http://schemas.microsoft.com/office/drawing/2014/main" id="{D4DF562F-BC6C-B8C2-643E-C300883F7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703" y="7505427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5" name="Rectangle 60">
            <a:extLst>
              <a:ext uri="{FF2B5EF4-FFF2-40B4-BE49-F238E27FC236}">
                <a16:creationId xmlns:a16="http://schemas.microsoft.com/office/drawing/2014/main" id="{D636188E-DB60-39D3-C68B-EA6074062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249" y="6867728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6" name="Rectangle 61">
            <a:extLst>
              <a:ext uri="{FF2B5EF4-FFF2-40B4-BE49-F238E27FC236}">
                <a16:creationId xmlns:a16="http://schemas.microsoft.com/office/drawing/2014/main" id="{AB221378-2998-9C9E-409C-F901B761F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249" y="6867728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7" name="Rectangle 40">
            <a:extLst>
              <a:ext uri="{FF2B5EF4-FFF2-40B4-BE49-F238E27FC236}">
                <a16:creationId xmlns:a16="http://schemas.microsoft.com/office/drawing/2014/main" id="{364D91C1-3CD8-D9F6-6342-E682E2D67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0586" y="7947662"/>
            <a:ext cx="412749" cy="127000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" name="Rectangle 12">
            <a:extLst>
              <a:ext uri="{FF2B5EF4-FFF2-40B4-BE49-F238E27FC236}">
                <a16:creationId xmlns:a16="http://schemas.microsoft.com/office/drawing/2014/main" id="{7B2F6FDC-B19A-350F-4703-034623482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3355" y="7431651"/>
            <a:ext cx="511457" cy="458862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0" name="Rectangle 110">
            <a:extLst>
              <a:ext uri="{FF2B5EF4-FFF2-40B4-BE49-F238E27FC236}">
                <a16:creationId xmlns:a16="http://schemas.microsoft.com/office/drawing/2014/main" id="{3981D8CD-2AD0-85A0-F3F6-C2E2BB553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845" y="7480198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1" name="Rectangle 111">
            <a:extLst>
              <a:ext uri="{FF2B5EF4-FFF2-40B4-BE49-F238E27FC236}">
                <a16:creationId xmlns:a16="http://schemas.microsoft.com/office/drawing/2014/main" id="{7BA6FE52-9584-40A9-ACC1-EF7A40D75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845" y="7681811"/>
            <a:ext cx="2714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2" name="Rectangle 26">
            <a:extLst>
              <a:ext uri="{FF2B5EF4-FFF2-40B4-BE49-F238E27FC236}">
                <a16:creationId xmlns:a16="http://schemas.microsoft.com/office/drawing/2014/main" id="{D8EADD10-D3CC-743E-6BF5-0A10E064C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9024" y="7931429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3" name="Rectangle 27">
            <a:extLst>
              <a:ext uri="{FF2B5EF4-FFF2-40B4-BE49-F238E27FC236}">
                <a16:creationId xmlns:a16="http://schemas.microsoft.com/office/drawing/2014/main" id="{ACDF6271-00D9-8330-07A0-3D984B663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9024" y="7931429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4" name="Rectangle 12">
            <a:extLst>
              <a:ext uri="{FF2B5EF4-FFF2-40B4-BE49-F238E27FC236}">
                <a16:creationId xmlns:a16="http://schemas.microsoft.com/office/drawing/2014/main" id="{42BD1D7D-8C35-AD99-2AE1-F009EF63D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361" y="6735035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6" name="Rectangle 12">
            <a:extLst>
              <a:ext uri="{FF2B5EF4-FFF2-40B4-BE49-F238E27FC236}">
                <a16:creationId xmlns:a16="http://schemas.microsoft.com/office/drawing/2014/main" id="{32424809-D2AE-B368-F69F-38C0CCD12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808" y="6735035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7" name="Rectangle 12">
            <a:extLst>
              <a:ext uri="{FF2B5EF4-FFF2-40B4-BE49-F238E27FC236}">
                <a16:creationId xmlns:a16="http://schemas.microsoft.com/office/drawing/2014/main" id="{9F48A1E3-9E6F-FEA8-5BA2-5DD5A2160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1288" y="6735035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8" name="Rectangle 12">
            <a:extLst>
              <a:ext uri="{FF2B5EF4-FFF2-40B4-BE49-F238E27FC236}">
                <a16:creationId xmlns:a16="http://schemas.microsoft.com/office/drawing/2014/main" id="{5AFF9873-BCBF-3514-8D55-D11B1B6D7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3568" y="6735035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" name="Rectangle 10">
            <a:extLst>
              <a:ext uri="{FF2B5EF4-FFF2-40B4-BE49-F238E27FC236}">
                <a16:creationId xmlns:a16="http://schemas.microsoft.com/office/drawing/2014/main" id="{5FF869D5-C52F-1CD7-2F2A-70970508E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71" y="6519380"/>
            <a:ext cx="760839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D304004E-11FF-83DA-6635-1FD62CECE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71" y="6519380"/>
            <a:ext cx="760839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" name="Rectangle 12">
            <a:extLst>
              <a:ext uri="{FF2B5EF4-FFF2-40B4-BE49-F238E27FC236}">
                <a16:creationId xmlns:a16="http://schemas.microsoft.com/office/drawing/2014/main" id="{6F564163-30AA-2C92-31F6-E4BA0C2FB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096" y="6572568"/>
            <a:ext cx="5588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F457D106-07FE-4D2C-BFBC-38CC72FC5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393" y="6512619"/>
            <a:ext cx="2698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3" name="Rectangle 10">
            <a:extLst>
              <a:ext uri="{FF2B5EF4-FFF2-40B4-BE49-F238E27FC236}">
                <a16:creationId xmlns:a16="http://schemas.microsoft.com/office/drawing/2014/main" id="{784BD6B6-2A48-356D-3442-5C4B63B6E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616" y="6523627"/>
            <a:ext cx="835025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84" name="Rectangle 11">
            <a:extLst>
              <a:ext uri="{FF2B5EF4-FFF2-40B4-BE49-F238E27FC236}">
                <a16:creationId xmlns:a16="http://schemas.microsoft.com/office/drawing/2014/main" id="{68F172AD-562C-C8FB-92ED-8B9D30B6D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616" y="6523627"/>
            <a:ext cx="835025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85" name="Rectangle 12">
            <a:extLst>
              <a:ext uri="{FF2B5EF4-FFF2-40B4-BE49-F238E27FC236}">
                <a16:creationId xmlns:a16="http://schemas.microsoft.com/office/drawing/2014/main" id="{22798AA2-BA22-99FB-ACCB-1671C5AC8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291" y="6572989"/>
            <a:ext cx="558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6" name="Rectangle 13">
            <a:extLst>
              <a:ext uri="{FF2B5EF4-FFF2-40B4-BE49-F238E27FC236}">
                <a16:creationId xmlns:a16="http://schemas.microsoft.com/office/drawing/2014/main" id="{8D4E7B8F-D063-F7B2-8ED6-5DB00EB7F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554" y="6495202"/>
            <a:ext cx="256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9" name="Rectangle 52">
            <a:extLst>
              <a:ext uri="{FF2B5EF4-FFF2-40B4-BE49-F238E27FC236}">
                <a16:creationId xmlns:a16="http://schemas.microsoft.com/office/drawing/2014/main" id="{7C397537-0579-9A60-A45B-1B6F0E47B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279" y="6537914"/>
            <a:ext cx="833438" cy="282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0" name="Rectangle 53">
            <a:extLst>
              <a:ext uri="{FF2B5EF4-FFF2-40B4-BE49-F238E27FC236}">
                <a16:creationId xmlns:a16="http://schemas.microsoft.com/office/drawing/2014/main" id="{AA89435A-521D-BDF2-A3B4-6179AAE95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279" y="6537914"/>
            <a:ext cx="833438" cy="282575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1" name="Rectangle 54">
            <a:extLst>
              <a:ext uri="{FF2B5EF4-FFF2-40B4-BE49-F238E27FC236}">
                <a16:creationId xmlns:a16="http://schemas.microsoft.com/office/drawing/2014/main" id="{494A1AAA-96AE-6B72-E2BB-C3F7E76AE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954" y="6587276"/>
            <a:ext cx="5588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0" name="Rectangle 55">
            <a:extLst>
              <a:ext uri="{FF2B5EF4-FFF2-40B4-BE49-F238E27FC236}">
                <a16:creationId xmlns:a16="http://schemas.microsoft.com/office/drawing/2014/main" id="{14D98DEA-06AA-AAF7-8112-13E6E7320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217" y="6509489"/>
            <a:ext cx="256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0" name="Rectangle 94">
            <a:extLst>
              <a:ext uri="{FF2B5EF4-FFF2-40B4-BE49-F238E27FC236}">
                <a16:creationId xmlns:a16="http://schemas.microsoft.com/office/drawing/2014/main" id="{FF96C817-59FE-84C8-1AB4-16D6648C8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6105" y="6549918"/>
            <a:ext cx="795338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81" name="Rectangle 95">
            <a:extLst>
              <a:ext uri="{FF2B5EF4-FFF2-40B4-BE49-F238E27FC236}">
                <a16:creationId xmlns:a16="http://schemas.microsoft.com/office/drawing/2014/main" id="{6411FE27-8F1B-FD16-2C70-ED20063BB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6105" y="6549918"/>
            <a:ext cx="795338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82" name="Rectangle 96">
            <a:extLst>
              <a:ext uri="{FF2B5EF4-FFF2-40B4-BE49-F238E27FC236}">
                <a16:creationId xmlns:a16="http://schemas.microsoft.com/office/drawing/2014/main" id="{7CF028FD-D596-BF5C-7769-C5DE1EA4B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2780" y="6600867"/>
            <a:ext cx="5111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3" name="Rectangle 97">
            <a:extLst>
              <a:ext uri="{FF2B5EF4-FFF2-40B4-BE49-F238E27FC236}">
                <a16:creationId xmlns:a16="http://schemas.microsoft.com/office/drawing/2014/main" id="{1B8F7D9F-3CB9-3D47-7ED6-CF88C57AC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6643" y="6521493"/>
            <a:ext cx="2436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6" name="矢印: 右 1485">
            <a:extLst>
              <a:ext uri="{FF2B5EF4-FFF2-40B4-BE49-F238E27FC236}">
                <a16:creationId xmlns:a16="http://schemas.microsoft.com/office/drawing/2014/main" id="{0792BFEE-93E3-0728-C0F6-29E4E2DB37A3}"/>
              </a:ext>
            </a:extLst>
          </p:cNvPr>
          <p:cNvSpPr/>
          <p:nvPr/>
        </p:nvSpPr>
        <p:spPr>
          <a:xfrm>
            <a:off x="951697" y="4867377"/>
            <a:ext cx="11547248" cy="262880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加工仮運営期間　　　　　　　　　　　　　　　　</a:t>
            </a:r>
            <a:endParaRPr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488" name="Rectangle 44">
            <a:extLst>
              <a:ext uri="{FF2B5EF4-FFF2-40B4-BE49-F238E27FC236}">
                <a16:creationId xmlns:a16="http://schemas.microsoft.com/office/drawing/2014/main" id="{D3C8163A-2C0B-CC15-2115-54B94FC18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671" y="4092453"/>
            <a:ext cx="21136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青果棟の仮設不要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1490" name="Rectangle 44">
            <a:extLst>
              <a:ext uri="{FF2B5EF4-FFF2-40B4-BE49-F238E27FC236}">
                <a16:creationId xmlns:a16="http://schemas.microsoft.com/office/drawing/2014/main" id="{4CAE25FF-42E7-5709-2077-BFCAD50C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433" y="4092453"/>
            <a:ext cx="21136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仮設への仮移転不要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6237F9D-AA34-511F-8B26-D6FD0C90D589}"/>
              </a:ext>
            </a:extLst>
          </p:cNvPr>
          <p:cNvSpPr/>
          <p:nvPr/>
        </p:nvSpPr>
        <p:spPr>
          <a:xfrm>
            <a:off x="413994" y="6445411"/>
            <a:ext cx="388256" cy="25290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民間施設北側配置案</a:t>
            </a:r>
          </a:p>
        </p:txBody>
      </p:sp>
      <p:sp>
        <p:nvSpPr>
          <p:cNvPr id="30" name="矢印: 上 29">
            <a:extLst>
              <a:ext uri="{FF2B5EF4-FFF2-40B4-BE49-F238E27FC236}">
                <a16:creationId xmlns:a16="http://schemas.microsoft.com/office/drawing/2014/main" id="{AFFAA21C-C750-EF59-9A71-E7F2B4733A39}"/>
              </a:ext>
            </a:extLst>
          </p:cNvPr>
          <p:cNvSpPr/>
          <p:nvPr/>
        </p:nvSpPr>
        <p:spPr>
          <a:xfrm>
            <a:off x="1703005" y="5602262"/>
            <a:ext cx="717714" cy="903290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kumimoji="1" lang="ja-JP" altLang="en-US" sz="1400" b="1" i="0" u="sng" strike="noStrike" baseline="0" dirty="0">
              <a:solidFill>
                <a:srgbClr val="000000"/>
              </a:solidFill>
              <a:latin typeface="MSMincho"/>
            </a:endParaRPr>
          </a:p>
        </p:txBody>
      </p:sp>
      <p:sp>
        <p:nvSpPr>
          <p:cNvPr id="37" name="Rectangle 44">
            <a:extLst>
              <a:ext uri="{FF2B5EF4-FFF2-40B4-BE49-F238E27FC236}">
                <a16:creationId xmlns:a16="http://schemas.microsoft.com/office/drawing/2014/main" id="{5FA3500A-C9C0-D05E-DD20-9C6E72757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307" y="5707375"/>
            <a:ext cx="30342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①仮移転の発生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55BF55E6-31F2-40FB-C2F6-B13B7F3D1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306" y="6047662"/>
            <a:ext cx="41461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③仮設工事費の発生（約</a:t>
            </a:r>
            <a:r>
              <a:rPr lang="en-US" altLang="ja-JP" sz="2000" b="1" dirty="0">
                <a:latin typeface="+mn-ea"/>
              </a:rPr>
              <a:t>41.7</a:t>
            </a:r>
            <a:r>
              <a:rPr lang="ja-JP" altLang="en-US" sz="2000" b="1" dirty="0">
                <a:latin typeface="+mn-ea"/>
              </a:rPr>
              <a:t>億円）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EF2A1E-55B3-CB2A-A845-7592D679753F}"/>
              </a:ext>
            </a:extLst>
          </p:cNvPr>
          <p:cNvSpPr/>
          <p:nvPr/>
        </p:nvSpPr>
        <p:spPr>
          <a:xfrm>
            <a:off x="413994" y="4043680"/>
            <a:ext cx="388256" cy="14935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計画条件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F0441217-451B-2CFE-C57C-0837F725CC2A}"/>
              </a:ext>
            </a:extLst>
          </p:cNvPr>
          <p:cNvSpPr/>
          <p:nvPr/>
        </p:nvSpPr>
        <p:spPr>
          <a:xfrm>
            <a:off x="3900291" y="5172045"/>
            <a:ext cx="8598654" cy="256294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6">
              <a:lumMod val="60000"/>
              <a:lumOff val="40000"/>
              <a:alpha val="2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　　　　　　　　　　　　青果仮運営期間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5" name="Rectangle 44">
            <a:extLst>
              <a:ext uri="{FF2B5EF4-FFF2-40B4-BE49-F238E27FC236}">
                <a16:creationId xmlns:a16="http://schemas.microsoft.com/office/drawing/2014/main" id="{A7FD468C-ED14-E183-1C18-485561C6B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7368" y="4841462"/>
            <a:ext cx="39690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約９年～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13" name="Rectangle 44">
            <a:extLst>
              <a:ext uri="{FF2B5EF4-FFF2-40B4-BE49-F238E27FC236}">
                <a16:creationId xmlns:a16="http://schemas.microsoft.com/office/drawing/2014/main" id="{2D50BE0C-E976-F4D9-B3B3-325757B8B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7369" y="5147486"/>
            <a:ext cx="36320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約５年～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99A60D-293D-D443-5E5D-B535E931B44E}"/>
              </a:ext>
            </a:extLst>
          </p:cNvPr>
          <p:cNvSpPr/>
          <p:nvPr/>
        </p:nvSpPr>
        <p:spPr>
          <a:xfrm>
            <a:off x="413994" y="1020802"/>
            <a:ext cx="388256" cy="2347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民間施設南側案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3727E0-B474-3759-63CD-EA4AE381F725}"/>
              </a:ext>
            </a:extLst>
          </p:cNvPr>
          <p:cNvSpPr txBox="1"/>
          <p:nvPr/>
        </p:nvSpPr>
        <p:spPr>
          <a:xfrm>
            <a:off x="352129" y="304685"/>
            <a:ext cx="8144757" cy="427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kumimoji="1" lang="ja-JP" altLang="en-US" sz="2000" b="1" dirty="0"/>
              <a:t>民間施設南側案ローリング計画・民間施設北側ローリング計画の比較</a:t>
            </a:r>
          </a:p>
        </p:txBody>
      </p:sp>
    </p:spTree>
    <p:extLst>
      <p:ext uri="{BB962C8B-B14F-4D97-AF65-F5344CB8AC3E}">
        <p14:creationId xmlns:p14="http://schemas.microsoft.com/office/powerpoint/2010/main" val="116074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矢印: 右 4">
            <a:extLst>
              <a:ext uri="{FF2B5EF4-FFF2-40B4-BE49-F238E27FC236}">
                <a16:creationId xmlns:a16="http://schemas.microsoft.com/office/drawing/2014/main" id="{90028B54-F3AF-0562-1019-FA15D711190D}"/>
              </a:ext>
            </a:extLst>
          </p:cNvPr>
          <p:cNvSpPr/>
          <p:nvPr/>
        </p:nvSpPr>
        <p:spPr>
          <a:xfrm>
            <a:off x="899196" y="3718551"/>
            <a:ext cx="11507917" cy="2012549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5">
              <a:lumMod val="60000"/>
              <a:lumOff val="40000"/>
              <a:alpha val="20000"/>
            </a:schemeClr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kumimoji="1" lang="ja-JP" altLang="en-US" sz="1400" b="1" u="sng" dirty="0">
              <a:solidFill>
                <a:srgbClr val="000000"/>
              </a:solidFill>
              <a:latin typeface="MSMincho"/>
            </a:endParaRP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094D0BA5-2F98-C05A-23CE-D1A1F6AA5C67}"/>
              </a:ext>
            </a:extLst>
          </p:cNvPr>
          <p:cNvSpPr/>
          <p:nvPr/>
        </p:nvSpPr>
        <p:spPr>
          <a:xfrm>
            <a:off x="959976" y="5172222"/>
            <a:ext cx="11538969" cy="251790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6">
              <a:lumMod val="60000"/>
              <a:lumOff val="40000"/>
              <a:alpha val="2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青果仮運営期間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pic>
        <p:nvPicPr>
          <p:cNvPr id="23" name="図 22" descr="ダイアグラム, 設計図&#10;&#10;自動的に生成された説明">
            <a:extLst>
              <a:ext uri="{FF2B5EF4-FFF2-40B4-BE49-F238E27FC236}">
                <a16:creationId xmlns:a16="http://schemas.microsoft.com/office/drawing/2014/main" id="{7FB99A81-FE22-716D-1276-C984547A13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4101339" y="6794238"/>
            <a:ext cx="2397093" cy="1891040"/>
          </a:xfrm>
          <a:prstGeom prst="rect">
            <a:avLst/>
          </a:prstGeom>
        </p:spPr>
      </p:pic>
      <p:pic>
        <p:nvPicPr>
          <p:cNvPr id="24" name="図 23" descr="ダイアグラム, 設計図&#10;&#10;自動的に生成された説明">
            <a:extLst>
              <a:ext uri="{FF2B5EF4-FFF2-40B4-BE49-F238E27FC236}">
                <a16:creationId xmlns:a16="http://schemas.microsoft.com/office/drawing/2014/main" id="{A80828E1-3823-A3A9-CAE8-656BE522E2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187439" y="6794238"/>
            <a:ext cx="2397093" cy="1891040"/>
          </a:xfrm>
          <a:prstGeom prst="rect">
            <a:avLst/>
          </a:prstGeom>
        </p:spPr>
      </p:pic>
      <p:pic>
        <p:nvPicPr>
          <p:cNvPr id="26" name="図 25" descr="ダイアグラム, 設計図&#10;&#10;自動的に生成された説明">
            <a:extLst>
              <a:ext uri="{FF2B5EF4-FFF2-40B4-BE49-F238E27FC236}">
                <a16:creationId xmlns:a16="http://schemas.microsoft.com/office/drawing/2014/main" id="{489F72D6-E892-E55F-97D8-87D2042866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124826" y="6796976"/>
            <a:ext cx="2397093" cy="1891040"/>
          </a:xfrm>
          <a:prstGeom prst="rect">
            <a:avLst/>
          </a:prstGeom>
        </p:spPr>
      </p:pic>
      <p:pic>
        <p:nvPicPr>
          <p:cNvPr id="54" name="図 53" descr="ダイアグラム, 設計図&#10;&#10;自動的に生成された説明">
            <a:extLst>
              <a:ext uri="{FF2B5EF4-FFF2-40B4-BE49-F238E27FC236}">
                <a16:creationId xmlns:a16="http://schemas.microsoft.com/office/drawing/2014/main" id="{1A066011-84A5-639F-FD11-EE69627B39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36694" y="6803875"/>
            <a:ext cx="2397093" cy="1891040"/>
          </a:xfrm>
          <a:prstGeom prst="rect">
            <a:avLst/>
          </a:prstGeom>
        </p:spPr>
      </p:pic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50EE0145-42CB-134A-B676-124D974794B9}"/>
              </a:ext>
            </a:extLst>
          </p:cNvPr>
          <p:cNvCxnSpPr>
            <a:cxnSpLocks/>
          </p:cNvCxnSpPr>
          <p:nvPr/>
        </p:nvCxnSpPr>
        <p:spPr>
          <a:xfrm>
            <a:off x="406400" y="658925"/>
            <a:ext cx="1198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9" name="テキスト ボックス 1368">
            <a:extLst>
              <a:ext uri="{FF2B5EF4-FFF2-40B4-BE49-F238E27FC236}">
                <a16:creationId xmlns:a16="http://schemas.microsoft.com/office/drawing/2014/main" id="{9ECA1D90-09A3-0FD9-A123-F91C6084BF51}"/>
              </a:ext>
            </a:extLst>
          </p:cNvPr>
          <p:cNvSpPr txBox="1"/>
          <p:nvPr/>
        </p:nvSpPr>
        <p:spPr>
          <a:xfrm>
            <a:off x="1429209" y="8677913"/>
            <a:ext cx="1715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仮設→新築へ移転</a:t>
            </a:r>
          </a:p>
        </p:txBody>
      </p:sp>
      <p:sp>
        <p:nvSpPr>
          <p:cNvPr id="1377" name="二等辺三角形 1376">
            <a:extLst>
              <a:ext uri="{FF2B5EF4-FFF2-40B4-BE49-F238E27FC236}">
                <a16:creationId xmlns:a16="http://schemas.microsoft.com/office/drawing/2014/main" id="{378F9FDC-19F8-CDDB-A48E-72D5054E662E}"/>
              </a:ext>
            </a:extLst>
          </p:cNvPr>
          <p:cNvSpPr/>
          <p:nvPr/>
        </p:nvSpPr>
        <p:spPr>
          <a:xfrm rot="5400000">
            <a:off x="147114" y="7422148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9" name="二等辺三角形 1378">
            <a:extLst>
              <a:ext uri="{FF2B5EF4-FFF2-40B4-BE49-F238E27FC236}">
                <a16:creationId xmlns:a16="http://schemas.microsoft.com/office/drawing/2014/main" id="{F749DD35-6A6E-187C-7AA4-A63C2301F7C2}"/>
              </a:ext>
            </a:extLst>
          </p:cNvPr>
          <p:cNvSpPr/>
          <p:nvPr/>
        </p:nvSpPr>
        <p:spPr>
          <a:xfrm rot="5400000">
            <a:off x="3457345" y="7697350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6" name="Rectangle 128">
            <a:extLst>
              <a:ext uri="{FF2B5EF4-FFF2-40B4-BE49-F238E27FC236}">
                <a16:creationId xmlns:a16="http://schemas.microsoft.com/office/drawing/2014/main" id="{9AA7FFC0-5E6C-752F-5EE2-2EE111C2F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7" y="6786078"/>
            <a:ext cx="792162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7" name="Rectangle 129">
            <a:extLst>
              <a:ext uri="{FF2B5EF4-FFF2-40B4-BE49-F238E27FC236}">
                <a16:creationId xmlns:a16="http://schemas.microsoft.com/office/drawing/2014/main" id="{61EF708D-8815-1C49-0550-0CD28DFDB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7" y="6786078"/>
            <a:ext cx="792162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8" name="Rectangle 130">
            <a:extLst>
              <a:ext uri="{FF2B5EF4-FFF2-40B4-BE49-F238E27FC236}">
                <a16:creationId xmlns:a16="http://schemas.microsoft.com/office/drawing/2014/main" id="{81363D3E-5804-1D7E-FF63-7CD933381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89" y="6837028"/>
            <a:ext cx="5127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9" name="Rectangle 131">
            <a:extLst>
              <a:ext uri="{FF2B5EF4-FFF2-40B4-BE49-F238E27FC236}">
                <a16:creationId xmlns:a16="http://schemas.microsoft.com/office/drawing/2014/main" id="{9BCEBCF7-8AF3-FD6D-09FB-0985D857B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439" y="6759240"/>
            <a:ext cx="24365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8" name="Rectangle 201">
            <a:extLst>
              <a:ext uri="{FF2B5EF4-FFF2-40B4-BE49-F238E27FC236}">
                <a16:creationId xmlns:a16="http://schemas.microsoft.com/office/drawing/2014/main" id="{C49E14A4-3131-CF12-B90C-0C2820C7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527" y="6803541"/>
            <a:ext cx="787400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9" name="Rectangle 202">
            <a:extLst>
              <a:ext uri="{FF2B5EF4-FFF2-40B4-BE49-F238E27FC236}">
                <a16:creationId xmlns:a16="http://schemas.microsoft.com/office/drawing/2014/main" id="{5CCA1284-F5B2-78E3-1092-C0034EE50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527" y="6803541"/>
            <a:ext cx="787400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0" name="Rectangle 203">
            <a:extLst>
              <a:ext uri="{FF2B5EF4-FFF2-40B4-BE49-F238E27FC236}">
                <a16:creationId xmlns:a16="http://schemas.microsoft.com/office/drawing/2014/main" id="{46E9F2D8-2ED2-B7DD-0281-72E97E75D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752" y="6854490"/>
            <a:ext cx="51276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1" name="Rectangle 204">
            <a:extLst>
              <a:ext uri="{FF2B5EF4-FFF2-40B4-BE49-F238E27FC236}">
                <a16:creationId xmlns:a16="http://schemas.microsoft.com/office/drawing/2014/main" id="{77FBC1FE-7C6D-7A9B-A78E-92648127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614" y="6776703"/>
            <a:ext cx="3302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7" name="Rectangle 236">
            <a:extLst>
              <a:ext uri="{FF2B5EF4-FFF2-40B4-BE49-F238E27FC236}">
                <a16:creationId xmlns:a16="http://schemas.microsoft.com/office/drawing/2014/main" id="{8EAF5366-E05A-9AD6-F089-ECBE8D3F5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302" y="6813957"/>
            <a:ext cx="795338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8" name="Rectangle 237">
            <a:extLst>
              <a:ext uri="{FF2B5EF4-FFF2-40B4-BE49-F238E27FC236}">
                <a16:creationId xmlns:a16="http://schemas.microsoft.com/office/drawing/2014/main" id="{EF5713A2-7091-27DC-7FC3-3EF60A49E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302" y="6813957"/>
            <a:ext cx="795338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9" name="Rectangle 238">
            <a:extLst>
              <a:ext uri="{FF2B5EF4-FFF2-40B4-BE49-F238E27FC236}">
                <a16:creationId xmlns:a16="http://schemas.microsoft.com/office/drawing/2014/main" id="{A67ECF69-8539-171F-7702-4A75AEFCE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3702" y="6864907"/>
            <a:ext cx="5111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0" name="Rectangle 239">
            <a:extLst>
              <a:ext uri="{FF2B5EF4-FFF2-40B4-BE49-F238E27FC236}">
                <a16:creationId xmlns:a16="http://schemas.microsoft.com/office/drawing/2014/main" id="{0488558F-530A-5500-23C3-0CD239C89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565" y="6787119"/>
            <a:ext cx="3302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en-US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3" name="テキスト ボックス 1682">
            <a:extLst>
              <a:ext uri="{FF2B5EF4-FFF2-40B4-BE49-F238E27FC236}">
                <a16:creationId xmlns:a16="http://schemas.microsoft.com/office/drawing/2014/main" id="{727DC93B-2AEF-0B7D-C774-E3B4EC6DCE06}"/>
              </a:ext>
            </a:extLst>
          </p:cNvPr>
          <p:cNvSpPr txBox="1"/>
          <p:nvPr/>
        </p:nvSpPr>
        <p:spPr>
          <a:xfrm>
            <a:off x="4119577" y="8677913"/>
            <a:ext cx="2559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既存青果西側→仮設へ仮移転</a:t>
            </a:r>
          </a:p>
        </p:txBody>
      </p:sp>
      <p:sp>
        <p:nvSpPr>
          <p:cNvPr id="1695" name="テキスト ボックス 1694">
            <a:extLst>
              <a:ext uri="{FF2B5EF4-FFF2-40B4-BE49-F238E27FC236}">
                <a16:creationId xmlns:a16="http://schemas.microsoft.com/office/drawing/2014/main" id="{36127985-65CD-29AA-1828-406272C4ECE4}"/>
              </a:ext>
            </a:extLst>
          </p:cNvPr>
          <p:cNvSpPr txBox="1"/>
          <p:nvPr/>
        </p:nvSpPr>
        <p:spPr>
          <a:xfrm>
            <a:off x="7308278" y="8697277"/>
            <a:ext cx="2259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algn="ctr"/>
            <a:r>
              <a:rPr lang="ja-JP" altLang="en-US" dirty="0">
                <a:solidFill>
                  <a:schemeClr val="tx1"/>
                </a:solidFill>
              </a:rPr>
              <a:t>⻘果棟⻄側・管理棟 解体</a:t>
            </a:r>
          </a:p>
        </p:txBody>
      </p:sp>
      <p:pic>
        <p:nvPicPr>
          <p:cNvPr id="25" name="図 24" descr="ダイアグラム, 設計図&#10;&#10;自動的に生成された説明">
            <a:extLst>
              <a:ext uri="{FF2B5EF4-FFF2-40B4-BE49-F238E27FC236}">
                <a16:creationId xmlns:a16="http://schemas.microsoft.com/office/drawing/2014/main" id="{EE42805D-D1F8-99BC-05E5-DE4CFEF556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051404" y="967132"/>
            <a:ext cx="2397093" cy="1891040"/>
          </a:xfrm>
          <a:prstGeom prst="rect">
            <a:avLst/>
          </a:prstGeom>
        </p:spPr>
      </p:pic>
      <p:sp>
        <p:nvSpPr>
          <p:cNvPr id="50" name="Rectangle 176">
            <a:extLst>
              <a:ext uri="{FF2B5EF4-FFF2-40B4-BE49-F238E27FC236}">
                <a16:creationId xmlns:a16="http://schemas.microsoft.com/office/drawing/2014/main" id="{97B7DE6B-7C31-4DDC-6F91-ED4682DCC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7832" y="1941672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" name="Rectangle 177">
            <a:extLst>
              <a:ext uri="{FF2B5EF4-FFF2-40B4-BE49-F238E27FC236}">
                <a16:creationId xmlns:a16="http://schemas.microsoft.com/office/drawing/2014/main" id="{D084F53A-4891-EFF3-3EAA-1D29A6DD9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7832" y="1941672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" name="Rectangle 60">
            <a:extLst>
              <a:ext uri="{FF2B5EF4-FFF2-40B4-BE49-F238E27FC236}">
                <a16:creationId xmlns:a16="http://schemas.microsoft.com/office/drawing/2014/main" id="{203B2326-920F-A06D-D851-F04EF2B13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5378" y="1303973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" name="Rectangle 61">
            <a:extLst>
              <a:ext uri="{FF2B5EF4-FFF2-40B4-BE49-F238E27FC236}">
                <a16:creationId xmlns:a16="http://schemas.microsoft.com/office/drawing/2014/main" id="{B08B9C53-7E82-6DE2-A0B6-8CEB1142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5378" y="1303973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699" name="図 1698" descr="ダイアグラム, 設計図&#10;&#10;自動的に生成された説明">
            <a:extLst>
              <a:ext uri="{FF2B5EF4-FFF2-40B4-BE49-F238E27FC236}">
                <a16:creationId xmlns:a16="http://schemas.microsoft.com/office/drawing/2014/main" id="{2BD0BB4F-0089-B460-CFE6-365F072A3D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64954" y="955860"/>
            <a:ext cx="2397093" cy="1891040"/>
          </a:xfrm>
          <a:prstGeom prst="rect">
            <a:avLst/>
          </a:prstGeom>
        </p:spPr>
      </p:pic>
      <p:pic>
        <p:nvPicPr>
          <p:cNvPr id="1701" name="図 1700" descr="ダイアグラム, 設計図&#10;&#10;自動的に生成された説明">
            <a:extLst>
              <a:ext uri="{FF2B5EF4-FFF2-40B4-BE49-F238E27FC236}">
                <a16:creationId xmlns:a16="http://schemas.microsoft.com/office/drawing/2014/main" id="{5195971C-F8E0-166A-C0FB-A224B97B91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3969801" y="949121"/>
            <a:ext cx="2397093" cy="1891040"/>
          </a:xfrm>
          <a:prstGeom prst="rect">
            <a:avLst/>
          </a:prstGeom>
        </p:spPr>
      </p:pic>
      <p:pic>
        <p:nvPicPr>
          <p:cNvPr id="1702" name="図 1701" descr="ダイアグラム, 設計図&#10;&#10;自動的に生成された説明">
            <a:extLst>
              <a:ext uri="{FF2B5EF4-FFF2-40B4-BE49-F238E27FC236}">
                <a16:creationId xmlns:a16="http://schemas.microsoft.com/office/drawing/2014/main" id="{82158EDA-275C-5D07-7A73-6894D70254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009647" y="970672"/>
            <a:ext cx="2397093" cy="1891040"/>
          </a:xfrm>
          <a:prstGeom prst="rect">
            <a:avLst/>
          </a:prstGeom>
        </p:spPr>
      </p:pic>
      <p:sp>
        <p:nvSpPr>
          <p:cNvPr id="1703" name="テキスト ボックス 1702">
            <a:extLst>
              <a:ext uri="{FF2B5EF4-FFF2-40B4-BE49-F238E27FC236}">
                <a16:creationId xmlns:a16="http://schemas.microsoft.com/office/drawing/2014/main" id="{D58E6D28-4971-6A2B-A9A4-BE40EA6F19B3}"/>
              </a:ext>
            </a:extLst>
          </p:cNvPr>
          <p:cNvSpPr txBox="1"/>
          <p:nvPr/>
        </p:nvSpPr>
        <p:spPr>
          <a:xfrm>
            <a:off x="4461467" y="2811684"/>
            <a:ext cx="1531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</a:rPr>
              <a:t>青果棟西側 解体</a:t>
            </a:r>
          </a:p>
        </p:txBody>
      </p:sp>
      <p:sp>
        <p:nvSpPr>
          <p:cNvPr id="1707" name="二等辺三角形 1706">
            <a:extLst>
              <a:ext uri="{FF2B5EF4-FFF2-40B4-BE49-F238E27FC236}">
                <a16:creationId xmlns:a16="http://schemas.microsoft.com/office/drawing/2014/main" id="{22F3AFF5-9EA3-EE87-56F4-4471B100AE08}"/>
              </a:ext>
            </a:extLst>
          </p:cNvPr>
          <p:cNvSpPr/>
          <p:nvPr/>
        </p:nvSpPr>
        <p:spPr>
          <a:xfrm rot="5400000">
            <a:off x="3385246" y="186094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8" name="二等辺三角形 1707">
            <a:extLst>
              <a:ext uri="{FF2B5EF4-FFF2-40B4-BE49-F238E27FC236}">
                <a16:creationId xmlns:a16="http://schemas.microsoft.com/office/drawing/2014/main" id="{61263A74-5315-C595-96FE-D2EAFDA2AB6B}"/>
              </a:ext>
            </a:extLst>
          </p:cNvPr>
          <p:cNvSpPr/>
          <p:nvPr/>
        </p:nvSpPr>
        <p:spPr>
          <a:xfrm rot="5400000">
            <a:off x="6370863" y="186094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9" name="二等辺三角形 1708">
            <a:extLst>
              <a:ext uri="{FF2B5EF4-FFF2-40B4-BE49-F238E27FC236}">
                <a16:creationId xmlns:a16="http://schemas.microsoft.com/office/drawing/2014/main" id="{50FAED6B-4317-1AFE-8184-A3B7348E2F9D}"/>
              </a:ext>
            </a:extLst>
          </p:cNvPr>
          <p:cNvSpPr/>
          <p:nvPr/>
        </p:nvSpPr>
        <p:spPr>
          <a:xfrm rot="5400000">
            <a:off x="9371348" y="186094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0" name="Rectangle 92">
            <a:extLst>
              <a:ext uri="{FF2B5EF4-FFF2-40B4-BE49-F238E27FC236}">
                <a16:creationId xmlns:a16="http://schemas.microsoft.com/office/drawing/2014/main" id="{5621357B-6254-E763-C0BD-4F690982D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293" y="1490930"/>
            <a:ext cx="490538" cy="371475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1" name="Rectangle 93">
            <a:extLst>
              <a:ext uri="{FF2B5EF4-FFF2-40B4-BE49-F238E27FC236}">
                <a16:creationId xmlns:a16="http://schemas.microsoft.com/office/drawing/2014/main" id="{0788641D-EFB9-7CB0-F71D-4578EB9D0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293" y="1490930"/>
            <a:ext cx="490538" cy="3714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2" name="Rectangle 94">
            <a:extLst>
              <a:ext uri="{FF2B5EF4-FFF2-40B4-BE49-F238E27FC236}">
                <a16:creationId xmlns:a16="http://schemas.microsoft.com/office/drawing/2014/main" id="{0FEA552D-CFE2-EF72-2A51-17ED4B6BE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574" y="947853"/>
            <a:ext cx="795338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5" name="Rectangle 95">
            <a:extLst>
              <a:ext uri="{FF2B5EF4-FFF2-40B4-BE49-F238E27FC236}">
                <a16:creationId xmlns:a16="http://schemas.microsoft.com/office/drawing/2014/main" id="{D33DA943-EEAA-30CD-7DED-D3882E33D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574" y="947853"/>
            <a:ext cx="795338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16" name="Rectangle 96">
            <a:extLst>
              <a:ext uri="{FF2B5EF4-FFF2-40B4-BE49-F238E27FC236}">
                <a16:creationId xmlns:a16="http://schemas.microsoft.com/office/drawing/2014/main" id="{FA8BAEB6-0578-12C0-CE89-38DEBD9E3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249" y="998802"/>
            <a:ext cx="5111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5" name="Rectangle 97">
            <a:extLst>
              <a:ext uri="{FF2B5EF4-FFF2-40B4-BE49-F238E27FC236}">
                <a16:creationId xmlns:a16="http://schemas.microsoft.com/office/drawing/2014/main" id="{6DBB7CC0-A684-55D6-B4EF-C25BAF596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112" y="919428"/>
            <a:ext cx="2555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6" name="Rectangle 112">
            <a:extLst>
              <a:ext uri="{FF2B5EF4-FFF2-40B4-BE49-F238E27FC236}">
                <a16:creationId xmlns:a16="http://schemas.microsoft.com/office/drawing/2014/main" id="{FDA7E672-8ED6-5197-8472-202007E8E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293" y="1881455"/>
            <a:ext cx="490538" cy="242887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7" name="Rectangle 113">
            <a:extLst>
              <a:ext uri="{FF2B5EF4-FFF2-40B4-BE49-F238E27FC236}">
                <a16:creationId xmlns:a16="http://schemas.microsoft.com/office/drawing/2014/main" id="{8BAC4BC0-AF8D-5919-6985-5E1D48255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293" y="1881455"/>
            <a:ext cx="490538" cy="242887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8" name="Rectangle 126">
            <a:extLst>
              <a:ext uri="{FF2B5EF4-FFF2-40B4-BE49-F238E27FC236}">
                <a16:creationId xmlns:a16="http://schemas.microsoft.com/office/drawing/2014/main" id="{9AB95EC1-5985-9AB1-C070-798006FA0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64" y="1420936"/>
            <a:ext cx="495300" cy="368300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29" name="Rectangle 127">
            <a:extLst>
              <a:ext uri="{FF2B5EF4-FFF2-40B4-BE49-F238E27FC236}">
                <a16:creationId xmlns:a16="http://schemas.microsoft.com/office/drawing/2014/main" id="{612EA08D-3973-1D7D-E8FD-47B1DB3BF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64" y="1420936"/>
            <a:ext cx="495300" cy="3683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30" name="Rectangle 128">
            <a:extLst>
              <a:ext uri="{FF2B5EF4-FFF2-40B4-BE49-F238E27FC236}">
                <a16:creationId xmlns:a16="http://schemas.microsoft.com/office/drawing/2014/main" id="{D49681BB-1A3E-45C2-BF97-2F4005561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6550" y="949669"/>
            <a:ext cx="792162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31" name="Rectangle 129">
            <a:extLst>
              <a:ext uri="{FF2B5EF4-FFF2-40B4-BE49-F238E27FC236}">
                <a16:creationId xmlns:a16="http://schemas.microsoft.com/office/drawing/2014/main" id="{63FD06D0-D99E-77E2-1F0B-343789A3A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6550" y="949669"/>
            <a:ext cx="792162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32" name="Rectangle 130">
            <a:extLst>
              <a:ext uri="{FF2B5EF4-FFF2-40B4-BE49-F238E27FC236}">
                <a16:creationId xmlns:a16="http://schemas.microsoft.com/office/drawing/2014/main" id="{E8DBF29C-3FBE-A7F9-1ED7-5905BD696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362" y="1000619"/>
            <a:ext cx="5127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3" name="Rectangle 131">
            <a:extLst>
              <a:ext uri="{FF2B5EF4-FFF2-40B4-BE49-F238E27FC236}">
                <a16:creationId xmlns:a16="http://schemas.microsoft.com/office/drawing/2014/main" id="{4E8B1F3D-5FC5-C9F0-E5DF-6CBD561BD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5812" y="922831"/>
            <a:ext cx="4556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4" name="Rectangle 144">
            <a:extLst>
              <a:ext uri="{FF2B5EF4-FFF2-40B4-BE49-F238E27FC236}">
                <a16:creationId xmlns:a16="http://schemas.microsoft.com/office/drawing/2014/main" id="{C35200F7-2CE5-0B0E-3587-41463F33E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64" y="1806698"/>
            <a:ext cx="495300" cy="24288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37" name="Rectangle 145">
            <a:extLst>
              <a:ext uri="{FF2B5EF4-FFF2-40B4-BE49-F238E27FC236}">
                <a16:creationId xmlns:a16="http://schemas.microsoft.com/office/drawing/2014/main" id="{46CE95A4-04E5-2E78-4166-4F49928E9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64" y="1806698"/>
            <a:ext cx="495300" cy="24288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38" name="Rectangle 148">
            <a:extLst>
              <a:ext uri="{FF2B5EF4-FFF2-40B4-BE49-F238E27FC236}">
                <a16:creationId xmlns:a16="http://schemas.microsoft.com/office/drawing/2014/main" id="{FBB82EF0-D6BE-A84D-5744-C48AA8E82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502" y="1420936"/>
            <a:ext cx="484187" cy="365125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39" name="Rectangle 149">
            <a:extLst>
              <a:ext uri="{FF2B5EF4-FFF2-40B4-BE49-F238E27FC236}">
                <a16:creationId xmlns:a16="http://schemas.microsoft.com/office/drawing/2014/main" id="{ED70FA1F-888F-5B86-EC45-6DA867339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2502" y="1420936"/>
            <a:ext cx="484187" cy="36512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0" name="Rectangle 150">
            <a:extLst>
              <a:ext uri="{FF2B5EF4-FFF2-40B4-BE49-F238E27FC236}">
                <a16:creationId xmlns:a16="http://schemas.microsoft.com/office/drawing/2014/main" id="{85369E16-C611-007F-DED7-6EA3D9BAB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739" y="1376486"/>
            <a:ext cx="3349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1" name="Rectangle 151">
            <a:extLst>
              <a:ext uri="{FF2B5EF4-FFF2-40B4-BE49-F238E27FC236}">
                <a16:creationId xmlns:a16="http://schemas.microsoft.com/office/drawing/2014/main" id="{C0E6F41B-480D-AA10-31D4-45345E3F2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702" y="1565398"/>
            <a:ext cx="2508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３期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2" name="Rectangle 152">
            <a:extLst>
              <a:ext uri="{FF2B5EF4-FFF2-40B4-BE49-F238E27FC236}">
                <a16:creationId xmlns:a16="http://schemas.microsoft.com/office/drawing/2014/main" id="{568F08C2-0464-3EAE-BA6F-C9AE2DFC4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027" y="1832098"/>
            <a:ext cx="469900" cy="312738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3" name="Freeform 153">
            <a:extLst>
              <a:ext uri="{FF2B5EF4-FFF2-40B4-BE49-F238E27FC236}">
                <a16:creationId xmlns:a16="http://schemas.microsoft.com/office/drawing/2014/main" id="{B20BDAC2-6086-949D-171B-CC6D206E2F76}"/>
              </a:ext>
            </a:extLst>
          </p:cNvPr>
          <p:cNvSpPr>
            <a:spLocks noEditPoints="1"/>
          </p:cNvSpPr>
          <p:nvPr/>
        </p:nvSpPr>
        <p:spPr bwMode="auto">
          <a:xfrm>
            <a:off x="4660914" y="1820986"/>
            <a:ext cx="492125" cy="334963"/>
          </a:xfrm>
          <a:custGeom>
            <a:avLst/>
            <a:gdLst>
              <a:gd name="T0" fmla="*/ 0 w 4408"/>
              <a:gd name="T1" fmla="*/ 2300 h 3000"/>
              <a:gd name="T2" fmla="*/ 200 w 4408"/>
              <a:gd name="T3" fmla="*/ 2900 h 3000"/>
              <a:gd name="T4" fmla="*/ 0 w 4408"/>
              <a:gd name="T5" fmla="*/ 2100 h 3000"/>
              <a:gd name="T6" fmla="*/ 200 w 4408"/>
              <a:gd name="T7" fmla="*/ 1500 h 3000"/>
              <a:gd name="T8" fmla="*/ 0 w 4408"/>
              <a:gd name="T9" fmla="*/ 2100 h 3000"/>
              <a:gd name="T10" fmla="*/ 0 w 4408"/>
              <a:gd name="T11" fmla="*/ 700 h 3000"/>
              <a:gd name="T12" fmla="*/ 200 w 4408"/>
              <a:gd name="T13" fmla="*/ 1300 h 3000"/>
              <a:gd name="T14" fmla="*/ 0 w 4408"/>
              <a:gd name="T15" fmla="*/ 500 h 3000"/>
              <a:gd name="T16" fmla="*/ 100 w 4408"/>
              <a:gd name="T17" fmla="*/ 0 h 3000"/>
              <a:gd name="T18" fmla="*/ 300 w 4408"/>
              <a:gd name="T19" fmla="*/ 200 h 3000"/>
              <a:gd name="T20" fmla="*/ 200 w 4408"/>
              <a:gd name="T21" fmla="*/ 100 h 3000"/>
              <a:gd name="T22" fmla="*/ 0 w 4408"/>
              <a:gd name="T23" fmla="*/ 500 h 3000"/>
              <a:gd name="T24" fmla="*/ 1100 w 4408"/>
              <a:gd name="T25" fmla="*/ 0 h 3000"/>
              <a:gd name="T26" fmla="*/ 500 w 4408"/>
              <a:gd name="T27" fmla="*/ 200 h 3000"/>
              <a:gd name="T28" fmla="*/ 1300 w 4408"/>
              <a:gd name="T29" fmla="*/ 0 h 3000"/>
              <a:gd name="T30" fmla="*/ 1900 w 4408"/>
              <a:gd name="T31" fmla="*/ 200 h 3000"/>
              <a:gd name="T32" fmla="*/ 1300 w 4408"/>
              <a:gd name="T33" fmla="*/ 0 h 3000"/>
              <a:gd name="T34" fmla="*/ 2700 w 4408"/>
              <a:gd name="T35" fmla="*/ 0 h 3000"/>
              <a:gd name="T36" fmla="*/ 2100 w 4408"/>
              <a:gd name="T37" fmla="*/ 200 h 3000"/>
              <a:gd name="T38" fmla="*/ 2900 w 4408"/>
              <a:gd name="T39" fmla="*/ 0 h 3000"/>
              <a:gd name="T40" fmla="*/ 3500 w 4408"/>
              <a:gd name="T41" fmla="*/ 200 h 3000"/>
              <a:gd name="T42" fmla="*/ 2900 w 4408"/>
              <a:gd name="T43" fmla="*/ 0 h 3000"/>
              <a:gd name="T44" fmla="*/ 4300 w 4408"/>
              <a:gd name="T45" fmla="*/ 0 h 3000"/>
              <a:gd name="T46" fmla="*/ 3700 w 4408"/>
              <a:gd name="T47" fmla="*/ 200 h 3000"/>
              <a:gd name="T48" fmla="*/ 4408 w 4408"/>
              <a:gd name="T49" fmla="*/ 292 h 3000"/>
              <a:gd name="T50" fmla="*/ 4208 w 4408"/>
              <a:gd name="T51" fmla="*/ 892 h 3000"/>
              <a:gd name="T52" fmla="*/ 4408 w 4408"/>
              <a:gd name="T53" fmla="*/ 292 h 3000"/>
              <a:gd name="T54" fmla="*/ 4408 w 4408"/>
              <a:gd name="T55" fmla="*/ 1692 h 3000"/>
              <a:gd name="T56" fmla="*/ 4208 w 4408"/>
              <a:gd name="T57" fmla="*/ 1092 h 3000"/>
              <a:gd name="T58" fmla="*/ 4408 w 4408"/>
              <a:gd name="T59" fmla="*/ 1892 h 3000"/>
              <a:gd name="T60" fmla="*/ 4208 w 4408"/>
              <a:gd name="T61" fmla="*/ 2492 h 3000"/>
              <a:gd name="T62" fmla="*/ 4408 w 4408"/>
              <a:gd name="T63" fmla="*/ 1892 h 3000"/>
              <a:gd name="T64" fmla="*/ 4408 w 4408"/>
              <a:gd name="T65" fmla="*/ 2900 h 3000"/>
              <a:gd name="T66" fmla="*/ 3916 w 4408"/>
              <a:gd name="T67" fmla="*/ 3000 h 3000"/>
              <a:gd name="T68" fmla="*/ 4308 w 4408"/>
              <a:gd name="T69" fmla="*/ 2800 h 3000"/>
              <a:gd name="T70" fmla="*/ 4208 w 4408"/>
              <a:gd name="T71" fmla="*/ 2692 h 3000"/>
              <a:gd name="T72" fmla="*/ 3716 w 4408"/>
              <a:gd name="T73" fmla="*/ 3000 h 3000"/>
              <a:gd name="T74" fmla="*/ 3116 w 4408"/>
              <a:gd name="T75" fmla="*/ 2800 h 3000"/>
              <a:gd name="T76" fmla="*/ 3716 w 4408"/>
              <a:gd name="T77" fmla="*/ 3000 h 3000"/>
              <a:gd name="T78" fmla="*/ 2316 w 4408"/>
              <a:gd name="T79" fmla="*/ 3000 h 3000"/>
              <a:gd name="T80" fmla="*/ 2916 w 4408"/>
              <a:gd name="T81" fmla="*/ 2800 h 3000"/>
              <a:gd name="T82" fmla="*/ 2116 w 4408"/>
              <a:gd name="T83" fmla="*/ 3000 h 3000"/>
              <a:gd name="T84" fmla="*/ 1516 w 4408"/>
              <a:gd name="T85" fmla="*/ 2800 h 3000"/>
              <a:gd name="T86" fmla="*/ 2116 w 4408"/>
              <a:gd name="T87" fmla="*/ 3000 h 3000"/>
              <a:gd name="T88" fmla="*/ 716 w 4408"/>
              <a:gd name="T89" fmla="*/ 3000 h 3000"/>
              <a:gd name="T90" fmla="*/ 1316 w 4408"/>
              <a:gd name="T91" fmla="*/ 2800 h 3000"/>
              <a:gd name="T92" fmla="*/ 516 w 4408"/>
              <a:gd name="T93" fmla="*/ 3000 h 3000"/>
              <a:gd name="T94" fmla="*/ 100 w 4408"/>
              <a:gd name="T95" fmla="*/ 2800 h 3000"/>
              <a:gd name="T96" fmla="*/ 516 w 4408"/>
              <a:gd name="T97" fmla="*/ 3000 h 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408" h="3000">
                <a:moveTo>
                  <a:pt x="0" y="2900"/>
                </a:moveTo>
                <a:lnTo>
                  <a:pt x="0" y="2300"/>
                </a:lnTo>
                <a:lnTo>
                  <a:pt x="200" y="2300"/>
                </a:lnTo>
                <a:lnTo>
                  <a:pt x="200" y="2900"/>
                </a:lnTo>
                <a:lnTo>
                  <a:pt x="0" y="2900"/>
                </a:lnTo>
                <a:close/>
                <a:moveTo>
                  <a:pt x="0" y="2100"/>
                </a:moveTo>
                <a:lnTo>
                  <a:pt x="0" y="1500"/>
                </a:lnTo>
                <a:lnTo>
                  <a:pt x="200" y="1500"/>
                </a:lnTo>
                <a:lnTo>
                  <a:pt x="200" y="2100"/>
                </a:lnTo>
                <a:lnTo>
                  <a:pt x="0" y="2100"/>
                </a:lnTo>
                <a:close/>
                <a:moveTo>
                  <a:pt x="0" y="1300"/>
                </a:moveTo>
                <a:lnTo>
                  <a:pt x="0" y="700"/>
                </a:lnTo>
                <a:lnTo>
                  <a:pt x="200" y="700"/>
                </a:lnTo>
                <a:lnTo>
                  <a:pt x="200" y="1300"/>
                </a:lnTo>
                <a:lnTo>
                  <a:pt x="0" y="1300"/>
                </a:lnTo>
                <a:close/>
                <a:moveTo>
                  <a:pt x="0" y="500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00" y="0"/>
                </a:lnTo>
                <a:lnTo>
                  <a:pt x="300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00"/>
                </a:lnTo>
                <a:lnTo>
                  <a:pt x="0" y="500"/>
                </a:lnTo>
                <a:close/>
                <a:moveTo>
                  <a:pt x="500" y="0"/>
                </a:moveTo>
                <a:lnTo>
                  <a:pt x="1100" y="0"/>
                </a:lnTo>
                <a:lnTo>
                  <a:pt x="1100" y="200"/>
                </a:lnTo>
                <a:lnTo>
                  <a:pt x="500" y="200"/>
                </a:lnTo>
                <a:lnTo>
                  <a:pt x="500" y="0"/>
                </a:lnTo>
                <a:close/>
                <a:moveTo>
                  <a:pt x="1300" y="0"/>
                </a:moveTo>
                <a:lnTo>
                  <a:pt x="1900" y="0"/>
                </a:lnTo>
                <a:lnTo>
                  <a:pt x="1900" y="200"/>
                </a:lnTo>
                <a:lnTo>
                  <a:pt x="1300" y="200"/>
                </a:lnTo>
                <a:lnTo>
                  <a:pt x="1300" y="0"/>
                </a:lnTo>
                <a:close/>
                <a:moveTo>
                  <a:pt x="2100" y="0"/>
                </a:moveTo>
                <a:lnTo>
                  <a:pt x="2700" y="0"/>
                </a:lnTo>
                <a:lnTo>
                  <a:pt x="2700" y="200"/>
                </a:lnTo>
                <a:lnTo>
                  <a:pt x="2100" y="200"/>
                </a:lnTo>
                <a:lnTo>
                  <a:pt x="2100" y="0"/>
                </a:lnTo>
                <a:close/>
                <a:moveTo>
                  <a:pt x="2900" y="0"/>
                </a:moveTo>
                <a:lnTo>
                  <a:pt x="3500" y="0"/>
                </a:lnTo>
                <a:lnTo>
                  <a:pt x="3500" y="200"/>
                </a:lnTo>
                <a:lnTo>
                  <a:pt x="2900" y="200"/>
                </a:lnTo>
                <a:lnTo>
                  <a:pt x="2900" y="0"/>
                </a:lnTo>
                <a:close/>
                <a:moveTo>
                  <a:pt x="3700" y="0"/>
                </a:moveTo>
                <a:lnTo>
                  <a:pt x="4300" y="0"/>
                </a:lnTo>
                <a:lnTo>
                  <a:pt x="4300" y="200"/>
                </a:lnTo>
                <a:lnTo>
                  <a:pt x="3700" y="200"/>
                </a:lnTo>
                <a:lnTo>
                  <a:pt x="3700" y="0"/>
                </a:lnTo>
                <a:close/>
                <a:moveTo>
                  <a:pt x="4408" y="292"/>
                </a:moveTo>
                <a:lnTo>
                  <a:pt x="4408" y="892"/>
                </a:lnTo>
                <a:lnTo>
                  <a:pt x="4208" y="892"/>
                </a:lnTo>
                <a:lnTo>
                  <a:pt x="4208" y="292"/>
                </a:lnTo>
                <a:lnTo>
                  <a:pt x="4408" y="292"/>
                </a:lnTo>
                <a:close/>
                <a:moveTo>
                  <a:pt x="4408" y="1092"/>
                </a:moveTo>
                <a:lnTo>
                  <a:pt x="4408" y="1692"/>
                </a:lnTo>
                <a:lnTo>
                  <a:pt x="4208" y="1692"/>
                </a:lnTo>
                <a:lnTo>
                  <a:pt x="4208" y="1092"/>
                </a:lnTo>
                <a:lnTo>
                  <a:pt x="4408" y="1092"/>
                </a:lnTo>
                <a:close/>
                <a:moveTo>
                  <a:pt x="4408" y="1892"/>
                </a:moveTo>
                <a:lnTo>
                  <a:pt x="4408" y="2492"/>
                </a:lnTo>
                <a:lnTo>
                  <a:pt x="4208" y="2492"/>
                </a:lnTo>
                <a:lnTo>
                  <a:pt x="4208" y="1892"/>
                </a:lnTo>
                <a:lnTo>
                  <a:pt x="4408" y="1892"/>
                </a:lnTo>
                <a:close/>
                <a:moveTo>
                  <a:pt x="4408" y="2692"/>
                </a:moveTo>
                <a:lnTo>
                  <a:pt x="4408" y="2900"/>
                </a:lnTo>
                <a:cubicBezTo>
                  <a:pt x="4408" y="2956"/>
                  <a:pt x="4364" y="3000"/>
                  <a:pt x="4308" y="3000"/>
                </a:cubicBezTo>
                <a:lnTo>
                  <a:pt x="3916" y="3000"/>
                </a:lnTo>
                <a:lnTo>
                  <a:pt x="3916" y="2800"/>
                </a:lnTo>
                <a:lnTo>
                  <a:pt x="4308" y="2800"/>
                </a:lnTo>
                <a:lnTo>
                  <a:pt x="4208" y="2900"/>
                </a:lnTo>
                <a:lnTo>
                  <a:pt x="4208" y="2692"/>
                </a:lnTo>
                <a:lnTo>
                  <a:pt x="4408" y="2692"/>
                </a:lnTo>
                <a:close/>
                <a:moveTo>
                  <a:pt x="3716" y="3000"/>
                </a:moveTo>
                <a:lnTo>
                  <a:pt x="3116" y="3000"/>
                </a:lnTo>
                <a:lnTo>
                  <a:pt x="3116" y="2800"/>
                </a:lnTo>
                <a:lnTo>
                  <a:pt x="3716" y="2800"/>
                </a:lnTo>
                <a:lnTo>
                  <a:pt x="3716" y="3000"/>
                </a:lnTo>
                <a:close/>
                <a:moveTo>
                  <a:pt x="2916" y="3000"/>
                </a:moveTo>
                <a:lnTo>
                  <a:pt x="2316" y="3000"/>
                </a:lnTo>
                <a:lnTo>
                  <a:pt x="2316" y="2800"/>
                </a:lnTo>
                <a:lnTo>
                  <a:pt x="2916" y="2800"/>
                </a:lnTo>
                <a:lnTo>
                  <a:pt x="2916" y="3000"/>
                </a:lnTo>
                <a:close/>
                <a:moveTo>
                  <a:pt x="2116" y="3000"/>
                </a:moveTo>
                <a:lnTo>
                  <a:pt x="1516" y="3000"/>
                </a:lnTo>
                <a:lnTo>
                  <a:pt x="1516" y="2800"/>
                </a:lnTo>
                <a:lnTo>
                  <a:pt x="2116" y="2800"/>
                </a:lnTo>
                <a:lnTo>
                  <a:pt x="2116" y="3000"/>
                </a:lnTo>
                <a:close/>
                <a:moveTo>
                  <a:pt x="1316" y="3000"/>
                </a:moveTo>
                <a:lnTo>
                  <a:pt x="716" y="3000"/>
                </a:lnTo>
                <a:lnTo>
                  <a:pt x="716" y="2800"/>
                </a:lnTo>
                <a:lnTo>
                  <a:pt x="1316" y="2800"/>
                </a:lnTo>
                <a:lnTo>
                  <a:pt x="1316" y="3000"/>
                </a:lnTo>
                <a:close/>
                <a:moveTo>
                  <a:pt x="516" y="3000"/>
                </a:moveTo>
                <a:lnTo>
                  <a:pt x="100" y="3000"/>
                </a:lnTo>
                <a:lnTo>
                  <a:pt x="100" y="2800"/>
                </a:lnTo>
                <a:lnTo>
                  <a:pt x="516" y="2800"/>
                </a:lnTo>
                <a:lnTo>
                  <a:pt x="516" y="300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28" name="Rectangle 154">
            <a:extLst>
              <a:ext uri="{FF2B5EF4-FFF2-40B4-BE49-F238E27FC236}">
                <a16:creationId xmlns:a16="http://schemas.microsoft.com/office/drawing/2014/main" id="{8E868690-273C-3DD8-087E-2EE23DB64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689" y="1909886"/>
            <a:ext cx="384175" cy="2127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29" name="Freeform 155">
            <a:extLst>
              <a:ext uri="{FF2B5EF4-FFF2-40B4-BE49-F238E27FC236}">
                <a16:creationId xmlns:a16="http://schemas.microsoft.com/office/drawing/2014/main" id="{85700225-9F60-271A-C2EF-9FBB0ED48E94}"/>
              </a:ext>
            </a:extLst>
          </p:cNvPr>
          <p:cNvSpPr>
            <a:spLocks noEditPoints="1"/>
          </p:cNvSpPr>
          <p:nvPr/>
        </p:nvSpPr>
        <p:spPr bwMode="auto">
          <a:xfrm>
            <a:off x="4119577" y="1898773"/>
            <a:ext cx="406400" cy="234950"/>
          </a:xfrm>
          <a:custGeom>
            <a:avLst/>
            <a:gdLst>
              <a:gd name="T0" fmla="*/ 0 w 3656"/>
              <a:gd name="T1" fmla="*/ 1404 h 2104"/>
              <a:gd name="T2" fmla="*/ 200 w 3656"/>
              <a:gd name="T3" fmla="*/ 2004 h 2104"/>
              <a:gd name="T4" fmla="*/ 0 w 3656"/>
              <a:gd name="T5" fmla="*/ 1204 h 2104"/>
              <a:gd name="T6" fmla="*/ 200 w 3656"/>
              <a:gd name="T7" fmla="*/ 604 h 2104"/>
              <a:gd name="T8" fmla="*/ 0 w 3656"/>
              <a:gd name="T9" fmla="*/ 1204 h 2104"/>
              <a:gd name="T10" fmla="*/ 0 w 3656"/>
              <a:gd name="T11" fmla="*/ 100 h 2104"/>
              <a:gd name="T12" fmla="*/ 396 w 3656"/>
              <a:gd name="T13" fmla="*/ 0 h 2104"/>
              <a:gd name="T14" fmla="*/ 100 w 3656"/>
              <a:gd name="T15" fmla="*/ 200 h 2104"/>
              <a:gd name="T16" fmla="*/ 200 w 3656"/>
              <a:gd name="T17" fmla="*/ 404 h 2104"/>
              <a:gd name="T18" fmla="*/ 596 w 3656"/>
              <a:gd name="T19" fmla="*/ 0 h 2104"/>
              <a:gd name="T20" fmla="*/ 1196 w 3656"/>
              <a:gd name="T21" fmla="*/ 200 h 2104"/>
              <a:gd name="T22" fmla="*/ 596 w 3656"/>
              <a:gd name="T23" fmla="*/ 0 h 2104"/>
              <a:gd name="T24" fmla="*/ 1996 w 3656"/>
              <a:gd name="T25" fmla="*/ 0 h 2104"/>
              <a:gd name="T26" fmla="*/ 1396 w 3656"/>
              <a:gd name="T27" fmla="*/ 200 h 2104"/>
              <a:gd name="T28" fmla="*/ 2196 w 3656"/>
              <a:gd name="T29" fmla="*/ 0 h 2104"/>
              <a:gd name="T30" fmla="*/ 2796 w 3656"/>
              <a:gd name="T31" fmla="*/ 200 h 2104"/>
              <a:gd name="T32" fmla="*/ 2196 w 3656"/>
              <a:gd name="T33" fmla="*/ 0 h 2104"/>
              <a:gd name="T34" fmla="*/ 3556 w 3656"/>
              <a:gd name="T35" fmla="*/ 0 h 2104"/>
              <a:gd name="T36" fmla="*/ 3656 w 3656"/>
              <a:gd name="T37" fmla="*/ 140 h 2104"/>
              <a:gd name="T38" fmla="*/ 3456 w 3656"/>
              <a:gd name="T39" fmla="*/ 100 h 2104"/>
              <a:gd name="T40" fmla="*/ 2996 w 3656"/>
              <a:gd name="T41" fmla="*/ 200 h 2104"/>
              <a:gd name="T42" fmla="*/ 3656 w 3656"/>
              <a:gd name="T43" fmla="*/ 340 h 2104"/>
              <a:gd name="T44" fmla="*/ 3456 w 3656"/>
              <a:gd name="T45" fmla="*/ 940 h 2104"/>
              <a:gd name="T46" fmla="*/ 3656 w 3656"/>
              <a:gd name="T47" fmla="*/ 340 h 2104"/>
              <a:gd name="T48" fmla="*/ 3656 w 3656"/>
              <a:gd name="T49" fmla="*/ 1740 h 2104"/>
              <a:gd name="T50" fmla="*/ 3456 w 3656"/>
              <a:gd name="T51" fmla="*/ 1140 h 2104"/>
              <a:gd name="T52" fmla="*/ 3656 w 3656"/>
              <a:gd name="T53" fmla="*/ 1940 h 2104"/>
              <a:gd name="T54" fmla="*/ 3556 w 3656"/>
              <a:gd name="T55" fmla="*/ 2104 h 2104"/>
              <a:gd name="T56" fmla="*/ 3020 w 3656"/>
              <a:gd name="T57" fmla="*/ 1904 h 2104"/>
              <a:gd name="T58" fmla="*/ 3456 w 3656"/>
              <a:gd name="T59" fmla="*/ 2004 h 2104"/>
              <a:gd name="T60" fmla="*/ 3656 w 3656"/>
              <a:gd name="T61" fmla="*/ 1940 h 2104"/>
              <a:gd name="T62" fmla="*/ 2220 w 3656"/>
              <a:gd name="T63" fmla="*/ 2104 h 2104"/>
              <a:gd name="T64" fmla="*/ 2820 w 3656"/>
              <a:gd name="T65" fmla="*/ 1904 h 2104"/>
              <a:gd name="T66" fmla="*/ 2020 w 3656"/>
              <a:gd name="T67" fmla="*/ 2104 h 2104"/>
              <a:gd name="T68" fmla="*/ 1420 w 3656"/>
              <a:gd name="T69" fmla="*/ 1904 h 2104"/>
              <a:gd name="T70" fmla="*/ 2020 w 3656"/>
              <a:gd name="T71" fmla="*/ 2104 h 2104"/>
              <a:gd name="T72" fmla="*/ 620 w 3656"/>
              <a:gd name="T73" fmla="*/ 2104 h 2104"/>
              <a:gd name="T74" fmla="*/ 1220 w 3656"/>
              <a:gd name="T75" fmla="*/ 1904 h 2104"/>
              <a:gd name="T76" fmla="*/ 420 w 3656"/>
              <a:gd name="T77" fmla="*/ 2104 h 2104"/>
              <a:gd name="T78" fmla="*/ 100 w 3656"/>
              <a:gd name="T79" fmla="*/ 1904 h 2104"/>
              <a:gd name="T80" fmla="*/ 420 w 3656"/>
              <a:gd name="T81" fmla="*/ 2104 h 2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656" h="2104">
                <a:moveTo>
                  <a:pt x="0" y="2004"/>
                </a:moveTo>
                <a:lnTo>
                  <a:pt x="0" y="1404"/>
                </a:lnTo>
                <a:lnTo>
                  <a:pt x="200" y="1404"/>
                </a:lnTo>
                <a:lnTo>
                  <a:pt x="200" y="2004"/>
                </a:lnTo>
                <a:lnTo>
                  <a:pt x="0" y="2004"/>
                </a:lnTo>
                <a:close/>
                <a:moveTo>
                  <a:pt x="0" y="1204"/>
                </a:moveTo>
                <a:lnTo>
                  <a:pt x="0" y="604"/>
                </a:lnTo>
                <a:lnTo>
                  <a:pt x="200" y="604"/>
                </a:lnTo>
                <a:lnTo>
                  <a:pt x="200" y="1204"/>
                </a:lnTo>
                <a:lnTo>
                  <a:pt x="0" y="1204"/>
                </a:lnTo>
                <a:close/>
                <a:moveTo>
                  <a:pt x="0" y="404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96" y="0"/>
                </a:lnTo>
                <a:lnTo>
                  <a:pt x="396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04"/>
                </a:lnTo>
                <a:lnTo>
                  <a:pt x="0" y="404"/>
                </a:lnTo>
                <a:close/>
                <a:moveTo>
                  <a:pt x="596" y="0"/>
                </a:moveTo>
                <a:lnTo>
                  <a:pt x="1196" y="0"/>
                </a:lnTo>
                <a:lnTo>
                  <a:pt x="1196" y="200"/>
                </a:lnTo>
                <a:lnTo>
                  <a:pt x="596" y="200"/>
                </a:lnTo>
                <a:lnTo>
                  <a:pt x="596" y="0"/>
                </a:lnTo>
                <a:close/>
                <a:moveTo>
                  <a:pt x="1396" y="0"/>
                </a:moveTo>
                <a:lnTo>
                  <a:pt x="1996" y="0"/>
                </a:lnTo>
                <a:lnTo>
                  <a:pt x="1996" y="200"/>
                </a:lnTo>
                <a:lnTo>
                  <a:pt x="1396" y="200"/>
                </a:lnTo>
                <a:lnTo>
                  <a:pt x="1396" y="0"/>
                </a:lnTo>
                <a:close/>
                <a:moveTo>
                  <a:pt x="2196" y="0"/>
                </a:moveTo>
                <a:lnTo>
                  <a:pt x="2796" y="0"/>
                </a:lnTo>
                <a:lnTo>
                  <a:pt x="2796" y="200"/>
                </a:lnTo>
                <a:lnTo>
                  <a:pt x="2196" y="200"/>
                </a:lnTo>
                <a:lnTo>
                  <a:pt x="2196" y="0"/>
                </a:lnTo>
                <a:close/>
                <a:moveTo>
                  <a:pt x="2996" y="0"/>
                </a:moveTo>
                <a:lnTo>
                  <a:pt x="3556" y="0"/>
                </a:lnTo>
                <a:cubicBezTo>
                  <a:pt x="3612" y="0"/>
                  <a:pt x="3656" y="45"/>
                  <a:pt x="3656" y="100"/>
                </a:cubicBezTo>
                <a:lnTo>
                  <a:pt x="3656" y="140"/>
                </a:lnTo>
                <a:lnTo>
                  <a:pt x="3456" y="140"/>
                </a:lnTo>
                <a:lnTo>
                  <a:pt x="3456" y="100"/>
                </a:lnTo>
                <a:lnTo>
                  <a:pt x="3556" y="200"/>
                </a:lnTo>
                <a:lnTo>
                  <a:pt x="2996" y="200"/>
                </a:lnTo>
                <a:lnTo>
                  <a:pt x="2996" y="0"/>
                </a:lnTo>
                <a:close/>
                <a:moveTo>
                  <a:pt x="3656" y="340"/>
                </a:moveTo>
                <a:lnTo>
                  <a:pt x="3656" y="940"/>
                </a:lnTo>
                <a:lnTo>
                  <a:pt x="3456" y="940"/>
                </a:lnTo>
                <a:lnTo>
                  <a:pt x="3456" y="340"/>
                </a:lnTo>
                <a:lnTo>
                  <a:pt x="3656" y="340"/>
                </a:lnTo>
                <a:close/>
                <a:moveTo>
                  <a:pt x="3656" y="1140"/>
                </a:moveTo>
                <a:lnTo>
                  <a:pt x="3656" y="1740"/>
                </a:lnTo>
                <a:lnTo>
                  <a:pt x="3456" y="1740"/>
                </a:lnTo>
                <a:lnTo>
                  <a:pt x="3456" y="1140"/>
                </a:lnTo>
                <a:lnTo>
                  <a:pt x="3656" y="1140"/>
                </a:lnTo>
                <a:close/>
                <a:moveTo>
                  <a:pt x="3656" y="1940"/>
                </a:moveTo>
                <a:lnTo>
                  <a:pt x="3656" y="2004"/>
                </a:lnTo>
                <a:cubicBezTo>
                  <a:pt x="3656" y="2060"/>
                  <a:pt x="3612" y="2104"/>
                  <a:pt x="3556" y="2104"/>
                </a:cubicBezTo>
                <a:lnTo>
                  <a:pt x="3020" y="2104"/>
                </a:lnTo>
                <a:lnTo>
                  <a:pt x="3020" y="1904"/>
                </a:lnTo>
                <a:lnTo>
                  <a:pt x="3556" y="1904"/>
                </a:lnTo>
                <a:lnTo>
                  <a:pt x="3456" y="2004"/>
                </a:lnTo>
                <a:lnTo>
                  <a:pt x="3456" y="1940"/>
                </a:lnTo>
                <a:lnTo>
                  <a:pt x="3656" y="1940"/>
                </a:lnTo>
                <a:close/>
                <a:moveTo>
                  <a:pt x="2820" y="2104"/>
                </a:moveTo>
                <a:lnTo>
                  <a:pt x="2220" y="2104"/>
                </a:lnTo>
                <a:lnTo>
                  <a:pt x="2220" y="1904"/>
                </a:lnTo>
                <a:lnTo>
                  <a:pt x="2820" y="1904"/>
                </a:lnTo>
                <a:lnTo>
                  <a:pt x="2820" y="2104"/>
                </a:lnTo>
                <a:close/>
                <a:moveTo>
                  <a:pt x="2020" y="2104"/>
                </a:moveTo>
                <a:lnTo>
                  <a:pt x="1420" y="2104"/>
                </a:lnTo>
                <a:lnTo>
                  <a:pt x="1420" y="1904"/>
                </a:lnTo>
                <a:lnTo>
                  <a:pt x="2020" y="1904"/>
                </a:lnTo>
                <a:lnTo>
                  <a:pt x="2020" y="2104"/>
                </a:lnTo>
                <a:close/>
                <a:moveTo>
                  <a:pt x="1220" y="2104"/>
                </a:moveTo>
                <a:lnTo>
                  <a:pt x="620" y="2104"/>
                </a:lnTo>
                <a:lnTo>
                  <a:pt x="620" y="1904"/>
                </a:lnTo>
                <a:lnTo>
                  <a:pt x="1220" y="1904"/>
                </a:lnTo>
                <a:lnTo>
                  <a:pt x="1220" y="2104"/>
                </a:lnTo>
                <a:close/>
                <a:moveTo>
                  <a:pt x="420" y="2104"/>
                </a:moveTo>
                <a:lnTo>
                  <a:pt x="100" y="2104"/>
                </a:lnTo>
                <a:lnTo>
                  <a:pt x="100" y="1904"/>
                </a:lnTo>
                <a:lnTo>
                  <a:pt x="420" y="1904"/>
                </a:lnTo>
                <a:lnTo>
                  <a:pt x="420" y="2104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30" name="Rectangle 156">
            <a:extLst>
              <a:ext uri="{FF2B5EF4-FFF2-40B4-BE49-F238E27FC236}">
                <a16:creationId xmlns:a16="http://schemas.microsoft.com/office/drawing/2014/main" id="{7D7C5DEB-1B50-B5E9-6466-9550F90E6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64" y="1800348"/>
            <a:ext cx="2508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1" name="Rectangle 157">
            <a:extLst>
              <a:ext uri="{FF2B5EF4-FFF2-40B4-BE49-F238E27FC236}">
                <a16:creationId xmlns:a16="http://schemas.microsoft.com/office/drawing/2014/main" id="{F1FF9760-7A0E-1D0F-CE18-5400DB0DA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64" y="1989261"/>
            <a:ext cx="2508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2" name="Rectangle 199">
            <a:extLst>
              <a:ext uri="{FF2B5EF4-FFF2-40B4-BE49-F238E27FC236}">
                <a16:creationId xmlns:a16="http://schemas.microsoft.com/office/drawing/2014/main" id="{0C8C0B6F-8021-E54B-DA36-F96ED50AD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448" y="1460662"/>
            <a:ext cx="496887" cy="371475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33" name="Rectangle 200">
            <a:extLst>
              <a:ext uri="{FF2B5EF4-FFF2-40B4-BE49-F238E27FC236}">
                <a16:creationId xmlns:a16="http://schemas.microsoft.com/office/drawing/2014/main" id="{73DB5ED2-04B5-6F60-324E-01F8514B8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448" y="1460662"/>
            <a:ext cx="496887" cy="3714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34" name="Rectangle 201">
            <a:extLst>
              <a:ext uri="{FF2B5EF4-FFF2-40B4-BE49-F238E27FC236}">
                <a16:creationId xmlns:a16="http://schemas.microsoft.com/office/drawing/2014/main" id="{31BA0C4D-6263-272E-13BA-CC4E2DDCA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900" y="967132"/>
            <a:ext cx="787400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35" name="Rectangle 202">
            <a:extLst>
              <a:ext uri="{FF2B5EF4-FFF2-40B4-BE49-F238E27FC236}">
                <a16:creationId xmlns:a16="http://schemas.microsoft.com/office/drawing/2014/main" id="{BF71FB36-2134-365D-E151-67BA1D121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900" y="967132"/>
            <a:ext cx="787400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36" name="Rectangle 203">
            <a:extLst>
              <a:ext uri="{FF2B5EF4-FFF2-40B4-BE49-F238E27FC236}">
                <a16:creationId xmlns:a16="http://schemas.microsoft.com/office/drawing/2014/main" id="{42B3797C-8BF2-C25C-8205-3634F83F6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125" y="1018081"/>
            <a:ext cx="51276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7" name="Rectangle 204">
            <a:extLst>
              <a:ext uri="{FF2B5EF4-FFF2-40B4-BE49-F238E27FC236}">
                <a16:creationId xmlns:a16="http://schemas.microsoft.com/office/drawing/2014/main" id="{1EC83618-FCC8-EB23-C4D1-800F7E102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987" y="940294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8" name="Rectangle 207">
            <a:extLst>
              <a:ext uri="{FF2B5EF4-FFF2-40B4-BE49-F238E27FC236}">
                <a16:creationId xmlns:a16="http://schemas.microsoft.com/office/drawing/2014/main" id="{F9E44C66-0C06-7BCB-6FB7-06F407191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448" y="1849600"/>
            <a:ext cx="496887" cy="242887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39" name="Rectangle 208">
            <a:extLst>
              <a:ext uri="{FF2B5EF4-FFF2-40B4-BE49-F238E27FC236}">
                <a16:creationId xmlns:a16="http://schemas.microsoft.com/office/drawing/2014/main" id="{143BCA1B-D038-C85F-59A6-2D7747BFC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448" y="1849600"/>
            <a:ext cx="496887" cy="242887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0" name="Rectangle 211">
            <a:extLst>
              <a:ext uri="{FF2B5EF4-FFF2-40B4-BE49-F238E27FC236}">
                <a16:creationId xmlns:a16="http://schemas.microsoft.com/office/drawing/2014/main" id="{090B814D-1A46-77B8-85A0-50A0274C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748" y="1460662"/>
            <a:ext cx="495300" cy="368300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1" name="Rectangle 212">
            <a:extLst>
              <a:ext uri="{FF2B5EF4-FFF2-40B4-BE49-F238E27FC236}">
                <a16:creationId xmlns:a16="http://schemas.microsoft.com/office/drawing/2014/main" id="{C85B3E92-20E3-BA45-F030-98FEF9E5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748" y="1460662"/>
            <a:ext cx="495300" cy="3683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2" name="Rectangle 213">
            <a:extLst>
              <a:ext uri="{FF2B5EF4-FFF2-40B4-BE49-F238E27FC236}">
                <a16:creationId xmlns:a16="http://schemas.microsoft.com/office/drawing/2014/main" id="{A67C340F-1F9F-7BF8-920A-ABCC3B441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730" y="2370737"/>
            <a:ext cx="68262" cy="128587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3" name="Freeform 214">
            <a:extLst>
              <a:ext uri="{FF2B5EF4-FFF2-40B4-BE49-F238E27FC236}">
                <a16:creationId xmlns:a16="http://schemas.microsoft.com/office/drawing/2014/main" id="{F0233D28-D683-02CA-BB41-4E1AB69AB096}"/>
              </a:ext>
            </a:extLst>
          </p:cNvPr>
          <p:cNvSpPr>
            <a:spLocks noEditPoints="1"/>
          </p:cNvSpPr>
          <p:nvPr/>
        </p:nvSpPr>
        <p:spPr bwMode="auto">
          <a:xfrm>
            <a:off x="7185618" y="2359625"/>
            <a:ext cx="90487" cy="150812"/>
          </a:xfrm>
          <a:custGeom>
            <a:avLst/>
            <a:gdLst>
              <a:gd name="T0" fmla="*/ 0 w 808"/>
              <a:gd name="T1" fmla="*/ 1252 h 1352"/>
              <a:gd name="T2" fmla="*/ 0 w 808"/>
              <a:gd name="T3" fmla="*/ 652 h 1352"/>
              <a:gd name="T4" fmla="*/ 200 w 808"/>
              <a:gd name="T5" fmla="*/ 652 h 1352"/>
              <a:gd name="T6" fmla="*/ 200 w 808"/>
              <a:gd name="T7" fmla="*/ 1252 h 1352"/>
              <a:gd name="T8" fmla="*/ 0 w 808"/>
              <a:gd name="T9" fmla="*/ 1252 h 1352"/>
              <a:gd name="T10" fmla="*/ 0 w 808"/>
              <a:gd name="T11" fmla="*/ 452 h 1352"/>
              <a:gd name="T12" fmla="*/ 0 w 808"/>
              <a:gd name="T13" fmla="*/ 100 h 1352"/>
              <a:gd name="T14" fmla="*/ 100 w 808"/>
              <a:gd name="T15" fmla="*/ 0 h 1352"/>
              <a:gd name="T16" fmla="*/ 348 w 808"/>
              <a:gd name="T17" fmla="*/ 0 h 1352"/>
              <a:gd name="T18" fmla="*/ 348 w 808"/>
              <a:gd name="T19" fmla="*/ 200 h 1352"/>
              <a:gd name="T20" fmla="*/ 100 w 808"/>
              <a:gd name="T21" fmla="*/ 200 h 1352"/>
              <a:gd name="T22" fmla="*/ 200 w 808"/>
              <a:gd name="T23" fmla="*/ 100 h 1352"/>
              <a:gd name="T24" fmla="*/ 200 w 808"/>
              <a:gd name="T25" fmla="*/ 452 h 1352"/>
              <a:gd name="T26" fmla="*/ 0 w 808"/>
              <a:gd name="T27" fmla="*/ 452 h 1352"/>
              <a:gd name="T28" fmla="*/ 548 w 808"/>
              <a:gd name="T29" fmla="*/ 0 h 1352"/>
              <a:gd name="T30" fmla="*/ 708 w 808"/>
              <a:gd name="T31" fmla="*/ 0 h 1352"/>
              <a:gd name="T32" fmla="*/ 808 w 808"/>
              <a:gd name="T33" fmla="*/ 100 h 1352"/>
              <a:gd name="T34" fmla="*/ 808 w 808"/>
              <a:gd name="T35" fmla="*/ 540 h 1352"/>
              <a:gd name="T36" fmla="*/ 608 w 808"/>
              <a:gd name="T37" fmla="*/ 540 h 1352"/>
              <a:gd name="T38" fmla="*/ 608 w 808"/>
              <a:gd name="T39" fmla="*/ 100 h 1352"/>
              <a:gd name="T40" fmla="*/ 708 w 808"/>
              <a:gd name="T41" fmla="*/ 200 h 1352"/>
              <a:gd name="T42" fmla="*/ 548 w 808"/>
              <a:gd name="T43" fmla="*/ 200 h 1352"/>
              <a:gd name="T44" fmla="*/ 548 w 808"/>
              <a:gd name="T45" fmla="*/ 0 h 1352"/>
              <a:gd name="T46" fmla="*/ 808 w 808"/>
              <a:gd name="T47" fmla="*/ 740 h 1352"/>
              <a:gd name="T48" fmla="*/ 808 w 808"/>
              <a:gd name="T49" fmla="*/ 1252 h 1352"/>
              <a:gd name="T50" fmla="*/ 708 w 808"/>
              <a:gd name="T51" fmla="*/ 1352 h 1352"/>
              <a:gd name="T52" fmla="*/ 620 w 808"/>
              <a:gd name="T53" fmla="*/ 1352 h 1352"/>
              <a:gd name="T54" fmla="*/ 620 w 808"/>
              <a:gd name="T55" fmla="*/ 1152 h 1352"/>
              <a:gd name="T56" fmla="*/ 708 w 808"/>
              <a:gd name="T57" fmla="*/ 1152 h 1352"/>
              <a:gd name="T58" fmla="*/ 608 w 808"/>
              <a:gd name="T59" fmla="*/ 1252 h 1352"/>
              <a:gd name="T60" fmla="*/ 608 w 808"/>
              <a:gd name="T61" fmla="*/ 740 h 1352"/>
              <a:gd name="T62" fmla="*/ 808 w 808"/>
              <a:gd name="T63" fmla="*/ 740 h 1352"/>
              <a:gd name="T64" fmla="*/ 420 w 808"/>
              <a:gd name="T65" fmla="*/ 1352 h 1352"/>
              <a:gd name="T66" fmla="*/ 100 w 808"/>
              <a:gd name="T67" fmla="*/ 1352 h 1352"/>
              <a:gd name="T68" fmla="*/ 100 w 808"/>
              <a:gd name="T69" fmla="*/ 1152 h 1352"/>
              <a:gd name="T70" fmla="*/ 420 w 808"/>
              <a:gd name="T71" fmla="*/ 1152 h 1352"/>
              <a:gd name="T72" fmla="*/ 420 w 808"/>
              <a:gd name="T73" fmla="*/ 1352 h 1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08" h="1352">
                <a:moveTo>
                  <a:pt x="0" y="1252"/>
                </a:moveTo>
                <a:lnTo>
                  <a:pt x="0" y="652"/>
                </a:lnTo>
                <a:lnTo>
                  <a:pt x="200" y="652"/>
                </a:lnTo>
                <a:lnTo>
                  <a:pt x="200" y="1252"/>
                </a:lnTo>
                <a:lnTo>
                  <a:pt x="0" y="1252"/>
                </a:lnTo>
                <a:close/>
                <a:moveTo>
                  <a:pt x="0" y="45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48" y="0"/>
                </a:lnTo>
                <a:lnTo>
                  <a:pt x="34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52"/>
                </a:lnTo>
                <a:lnTo>
                  <a:pt x="0" y="452"/>
                </a:lnTo>
                <a:close/>
                <a:moveTo>
                  <a:pt x="548" y="0"/>
                </a:moveTo>
                <a:lnTo>
                  <a:pt x="708" y="0"/>
                </a:lnTo>
                <a:cubicBezTo>
                  <a:pt x="764" y="0"/>
                  <a:pt x="808" y="45"/>
                  <a:pt x="808" y="100"/>
                </a:cubicBezTo>
                <a:lnTo>
                  <a:pt x="808" y="540"/>
                </a:lnTo>
                <a:lnTo>
                  <a:pt x="608" y="540"/>
                </a:lnTo>
                <a:lnTo>
                  <a:pt x="608" y="100"/>
                </a:lnTo>
                <a:lnTo>
                  <a:pt x="708" y="200"/>
                </a:lnTo>
                <a:lnTo>
                  <a:pt x="548" y="200"/>
                </a:lnTo>
                <a:lnTo>
                  <a:pt x="548" y="0"/>
                </a:lnTo>
                <a:close/>
                <a:moveTo>
                  <a:pt x="808" y="740"/>
                </a:moveTo>
                <a:lnTo>
                  <a:pt x="808" y="1252"/>
                </a:lnTo>
                <a:cubicBezTo>
                  <a:pt x="808" y="1308"/>
                  <a:pt x="764" y="1352"/>
                  <a:pt x="708" y="1352"/>
                </a:cubicBezTo>
                <a:lnTo>
                  <a:pt x="620" y="1352"/>
                </a:lnTo>
                <a:lnTo>
                  <a:pt x="620" y="1152"/>
                </a:lnTo>
                <a:lnTo>
                  <a:pt x="708" y="1152"/>
                </a:lnTo>
                <a:lnTo>
                  <a:pt x="608" y="1252"/>
                </a:lnTo>
                <a:lnTo>
                  <a:pt x="608" y="740"/>
                </a:lnTo>
                <a:lnTo>
                  <a:pt x="808" y="740"/>
                </a:lnTo>
                <a:close/>
                <a:moveTo>
                  <a:pt x="420" y="1352"/>
                </a:moveTo>
                <a:lnTo>
                  <a:pt x="100" y="1352"/>
                </a:lnTo>
                <a:lnTo>
                  <a:pt x="100" y="1152"/>
                </a:lnTo>
                <a:lnTo>
                  <a:pt x="420" y="1152"/>
                </a:lnTo>
                <a:lnTo>
                  <a:pt x="420" y="135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4" name="Rectangle 215">
            <a:extLst>
              <a:ext uri="{FF2B5EF4-FFF2-40B4-BE49-F238E27FC236}">
                <a16:creationId xmlns:a16="http://schemas.microsoft.com/office/drawing/2014/main" id="{590459BB-37B7-32C8-344B-5F55D0556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55" y="2345337"/>
            <a:ext cx="111125" cy="55562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5" name="Freeform 216">
            <a:extLst>
              <a:ext uri="{FF2B5EF4-FFF2-40B4-BE49-F238E27FC236}">
                <a16:creationId xmlns:a16="http://schemas.microsoft.com/office/drawing/2014/main" id="{AA5E4481-2C38-30CE-9804-F431879788F9}"/>
              </a:ext>
            </a:extLst>
          </p:cNvPr>
          <p:cNvSpPr>
            <a:spLocks noEditPoints="1"/>
          </p:cNvSpPr>
          <p:nvPr/>
        </p:nvSpPr>
        <p:spPr bwMode="auto">
          <a:xfrm>
            <a:off x="7284043" y="2334225"/>
            <a:ext cx="133350" cy="77787"/>
          </a:xfrm>
          <a:custGeom>
            <a:avLst/>
            <a:gdLst>
              <a:gd name="T0" fmla="*/ 0 w 1192"/>
              <a:gd name="T1" fmla="*/ 596 h 696"/>
              <a:gd name="T2" fmla="*/ 0 w 1192"/>
              <a:gd name="T3" fmla="*/ 100 h 696"/>
              <a:gd name="T4" fmla="*/ 100 w 1192"/>
              <a:gd name="T5" fmla="*/ 0 h 696"/>
              <a:gd name="T6" fmla="*/ 204 w 1192"/>
              <a:gd name="T7" fmla="*/ 0 h 696"/>
              <a:gd name="T8" fmla="*/ 204 w 1192"/>
              <a:gd name="T9" fmla="*/ 200 h 696"/>
              <a:gd name="T10" fmla="*/ 100 w 1192"/>
              <a:gd name="T11" fmla="*/ 200 h 696"/>
              <a:gd name="T12" fmla="*/ 200 w 1192"/>
              <a:gd name="T13" fmla="*/ 100 h 696"/>
              <a:gd name="T14" fmla="*/ 200 w 1192"/>
              <a:gd name="T15" fmla="*/ 596 h 696"/>
              <a:gd name="T16" fmla="*/ 0 w 1192"/>
              <a:gd name="T17" fmla="*/ 596 h 696"/>
              <a:gd name="T18" fmla="*/ 404 w 1192"/>
              <a:gd name="T19" fmla="*/ 0 h 696"/>
              <a:gd name="T20" fmla="*/ 1004 w 1192"/>
              <a:gd name="T21" fmla="*/ 0 h 696"/>
              <a:gd name="T22" fmla="*/ 1004 w 1192"/>
              <a:gd name="T23" fmla="*/ 200 h 696"/>
              <a:gd name="T24" fmla="*/ 404 w 1192"/>
              <a:gd name="T25" fmla="*/ 200 h 696"/>
              <a:gd name="T26" fmla="*/ 404 w 1192"/>
              <a:gd name="T27" fmla="*/ 0 h 696"/>
              <a:gd name="T28" fmla="*/ 1192 w 1192"/>
              <a:gd name="T29" fmla="*/ 212 h 696"/>
              <a:gd name="T30" fmla="*/ 1192 w 1192"/>
              <a:gd name="T31" fmla="*/ 596 h 696"/>
              <a:gd name="T32" fmla="*/ 1092 w 1192"/>
              <a:gd name="T33" fmla="*/ 696 h 696"/>
              <a:gd name="T34" fmla="*/ 876 w 1192"/>
              <a:gd name="T35" fmla="*/ 696 h 696"/>
              <a:gd name="T36" fmla="*/ 876 w 1192"/>
              <a:gd name="T37" fmla="*/ 496 h 696"/>
              <a:gd name="T38" fmla="*/ 1092 w 1192"/>
              <a:gd name="T39" fmla="*/ 496 h 696"/>
              <a:gd name="T40" fmla="*/ 992 w 1192"/>
              <a:gd name="T41" fmla="*/ 596 h 696"/>
              <a:gd name="T42" fmla="*/ 992 w 1192"/>
              <a:gd name="T43" fmla="*/ 212 h 696"/>
              <a:gd name="T44" fmla="*/ 1192 w 1192"/>
              <a:gd name="T45" fmla="*/ 212 h 696"/>
              <a:gd name="T46" fmla="*/ 676 w 1192"/>
              <a:gd name="T47" fmla="*/ 696 h 696"/>
              <a:gd name="T48" fmla="*/ 100 w 1192"/>
              <a:gd name="T49" fmla="*/ 696 h 696"/>
              <a:gd name="T50" fmla="*/ 100 w 1192"/>
              <a:gd name="T51" fmla="*/ 496 h 696"/>
              <a:gd name="T52" fmla="*/ 676 w 1192"/>
              <a:gd name="T53" fmla="*/ 496 h 696"/>
              <a:gd name="T54" fmla="*/ 676 w 1192"/>
              <a:gd name="T55" fmla="*/ 696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92" h="696">
                <a:moveTo>
                  <a:pt x="0" y="596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04" y="0"/>
                </a:lnTo>
                <a:lnTo>
                  <a:pt x="204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96"/>
                </a:lnTo>
                <a:lnTo>
                  <a:pt x="0" y="596"/>
                </a:lnTo>
                <a:close/>
                <a:moveTo>
                  <a:pt x="404" y="0"/>
                </a:moveTo>
                <a:lnTo>
                  <a:pt x="1004" y="0"/>
                </a:lnTo>
                <a:lnTo>
                  <a:pt x="1004" y="200"/>
                </a:lnTo>
                <a:lnTo>
                  <a:pt x="404" y="200"/>
                </a:lnTo>
                <a:lnTo>
                  <a:pt x="404" y="0"/>
                </a:lnTo>
                <a:close/>
                <a:moveTo>
                  <a:pt x="1192" y="212"/>
                </a:moveTo>
                <a:lnTo>
                  <a:pt x="1192" y="596"/>
                </a:lnTo>
                <a:cubicBezTo>
                  <a:pt x="1192" y="652"/>
                  <a:pt x="1148" y="696"/>
                  <a:pt x="1092" y="696"/>
                </a:cubicBezTo>
                <a:lnTo>
                  <a:pt x="876" y="696"/>
                </a:lnTo>
                <a:lnTo>
                  <a:pt x="876" y="496"/>
                </a:lnTo>
                <a:lnTo>
                  <a:pt x="1092" y="496"/>
                </a:lnTo>
                <a:lnTo>
                  <a:pt x="992" y="596"/>
                </a:lnTo>
                <a:lnTo>
                  <a:pt x="992" y="212"/>
                </a:lnTo>
                <a:lnTo>
                  <a:pt x="1192" y="212"/>
                </a:lnTo>
                <a:close/>
                <a:moveTo>
                  <a:pt x="676" y="696"/>
                </a:moveTo>
                <a:lnTo>
                  <a:pt x="100" y="696"/>
                </a:lnTo>
                <a:lnTo>
                  <a:pt x="100" y="496"/>
                </a:lnTo>
                <a:lnTo>
                  <a:pt x="676" y="496"/>
                </a:lnTo>
                <a:lnTo>
                  <a:pt x="676" y="696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6" name="Rectangle 217">
            <a:extLst>
              <a:ext uri="{FF2B5EF4-FFF2-40B4-BE49-F238E27FC236}">
                <a16:creationId xmlns:a16="http://schemas.microsoft.com/office/drawing/2014/main" id="{712FAEBB-2C05-E6E2-0268-161B37AC7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5143" y="2546950"/>
            <a:ext cx="84137" cy="1333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7" name="Freeform 218">
            <a:extLst>
              <a:ext uri="{FF2B5EF4-FFF2-40B4-BE49-F238E27FC236}">
                <a16:creationId xmlns:a16="http://schemas.microsoft.com/office/drawing/2014/main" id="{6ECF2A02-E037-F9DA-60F6-856855EFF92B}"/>
              </a:ext>
            </a:extLst>
          </p:cNvPr>
          <p:cNvSpPr>
            <a:spLocks noEditPoints="1"/>
          </p:cNvSpPr>
          <p:nvPr/>
        </p:nvSpPr>
        <p:spPr bwMode="auto">
          <a:xfrm>
            <a:off x="7184030" y="2535837"/>
            <a:ext cx="106362" cy="155575"/>
          </a:xfrm>
          <a:custGeom>
            <a:avLst/>
            <a:gdLst>
              <a:gd name="T0" fmla="*/ 0 w 952"/>
              <a:gd name="T1" fmla="*/ 1300 h 1400"/>
              <a:gd name="T2" fmla="*/ 0 w 952"/>
              <a:gd name="T3" fmla="*/ 700 h 1400"/>
              <a:gd name="T4" fmla="*/ 200 w 952"/>
              <a:gd name="T5" fmla="*/ 700 h 1400"/>
              <a:gd name="T6" fmla="*/ 200 w 952"/>
              <a:gd name="T7" fmla="*/ 1300 h 1400"/>
              <a:gd name="T8" fmla="*/ 0 w 952"/>
              <a:gd name="T9" fmla="*/ 1300 h 1400"/>
              <a:gd name="T10" fmla="*/ 0 w 952"/>
              <a:gd name="T11" fmla="*/ 500 h 1400"/>
              <a:gd name="T12" fmla="*/ 0 w 952"/>
              <a:gd name="T13" fmla="*/ 100 h 1400"/>
              <a:gd name="T14" fmla="*/ 100 w 952"/>
              <a:gd name="T15" fmla="*/ 0 h 1400"/>
              <a:gd name="T16" fmla="*/ 300 w 952"/>
              <a:gd name="T17" fmla="*/ 0 h 1400"/>
              <a:gd name="T18" fmla="*/ 300 w 952"/>
              <a:gd name="T19" fmla="*/ 200 h 1400"/>
              <a:gd name="T20" fmla="*/ 100 w 952"/>
              <a:gd name="T21" fmla="*/ 200 h 1400"/>
              <a:gd name="T22" fmla="*/ 200 w 952"/>
              <a:gd name="T23" fmla="*/ 100 h 1400"/>
              <a:gd name="T24" fmla="*/ 200 w 952"/>
              <a:gd name="T25" fmla="*/ 500 h 1400"/>
              <a:gd name="T26" fmla="*/ 0 w 952"/>
              <a:gd name="T27" fmla="*/ 500 h 1400"/>
              <a:gd name="T28" fmla="*/ 500 w 952"/>
              <a:gd name="T29" fmla="*/ 0 h 1400"/>
              <a:gd name="T30" fmla="*/ 852 w 952"/>
              <a:gd name="T31" fmla="*/ 0 h 1400"/>
              <a:gd name="T32" fmla="*/ 952 w 952"/>
              <a:gd name="T33" fmla="*/ 100 h 1400"/>
              <a:gd name="T34" fmla="*/ 952 w 952"/>
              <a:gd name="T35" fmla="*/ 348 h 1400"/>
              <a:gd name="T36" fmla="*/ 752 w 952"/>
              <a:gd name="T37" fmla="*/ 348 h 1400"/>
              <a:gd name="T38" fmla="*/ 752 w 952"/>
              <a:gd name="T39" fmla="*/ 100 h 1400"/>
              <a:gd name="T40" fmla="*/ 852 w 952"/>
              <a:gd name="T41" fmla="*/ 200 h 1400"/>
              <a:gd name="T42" fmla="*/ 500 w 952"/>
              <a:gd name="T43" fmla="*/ 200 h 1400"/>
              <a:gd name="T44" fmla="*/ 500 w 952"/>
              <a:gd name="T45" fmla="*/ 0 h 1400"/>
              <a:gd name="T46" fmla="*/ 952 w 952"/>
              <a:gd name="T47" fmla="*/ 548 h 1400"/>
              <a:gd name="T48" fmla="*/ 952 w 952"/>
              <a:gd name="T49" fmla="*/ 1148 h 1400"/>
              <a:gd name="T50" fmla="*/ 752 w 952"/>
              <a:gd name="T51" fmla="*/ 1148 h 1400"/>
              <a:gd name="T52" fmla="*/ 752 w 952"/>
              <a:gd name="T53" fmla="*/ 548 h 1400"/>
              <a:gd name="T54" fmla="*/ 952 w 952"/>
              <a:gd name="T55" fmla="*/ 548 h 1400"/>
              <a:gd name="T56" fmla="*/ 804 w 952"/>
              <a:gd name="T57" fmla="*/ 1400 h 1400"/>
              <a:gd name="T58" fmla="*/ 204 w 952"/>
              <a:gd name="T59" fmla="*/ 1400 h 1400"/>
              <a:gd name="T60" fmla="*/ 204 w 952"/>
              <a:gd name="T61" fmla="*/ 1200 h 1400"/>
              <a:gd name="T62" fmla="*/ 804 w 952"/>
              <a:gd name="T63" fmla="*/ 1200 h 1400"/>
              <a:gd name="T64" fmla="*/ 804 w 952"/>
              <a:gd name="T65" fmla="*/ 1400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52" h="1400">
                <a:moveTo>
                  <a:pt x="0" y="1300"/>
                </a:moveTo>
                <a:lnTo>
                  <a:pt x="0" y="700"/>
                </a:lnTo>
                <a:lnTo>
                  <a:pt x="200" y="700"/>
                </a:lnTo>
                <a:lnTo>
                  <a:pt x="200" y="1300"/>
                </a:lnTo>
                <a:lnTo>
                  <a:pt x="0" y="1300"/>
                </a:lnTo>
                <a:close/>
                <a:moveTo>
                  <a:pt x="0" y="500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00" y="0"/>
                </a:lnTo>
                <a:lnTo>
                  <a:pt x="300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00"/>
                </a:lnTo>
                <a:lnTo>
                  <a:pt x="0" y="500"/>
                </a:lnTo>
                <a:close/>
                <a:moveTo>
                  <a:pt x="500" y="0"/>
                </a:moveTo>
                <a:lnTo>
                  <a:pt x="852" y="0"/>
                </a:lnTo>
                <a:cubicBezTo>
                  <a:pt x="908" y="0"/>
                  <a:pt x="952" y="45"/>
                  <a:pt x="952" y="100"/>
                </a:cubicBezTo>
                <a:lnTo>
                  <a:pt x="952" y="348"/>
                </a:lnTo>
                <a:lnTo>
                  <a:pt x="752" y="348"/>
                </a:lnTo>
                <a:lnTo>
                  <a:pt x="752" y="100"/>
                </a:lnTo>
                <a:lnTo>
                  <a:pt x="852" y="200"/>
                </a:lnTo>
                <a:lnTo>
                  <a:pt x="500" y="200"/>
                </a:lnTo>
                <a:lnTo>
                  <a:pt x="500" y="0"/>
                </a:lnTo>
                <a:close/>
                <a:moveTo>
                  <a:pt x="952" y="548"/>
                </a:moveTo>
                <a:lnTo>
                  <a:pt x="952" y="1148"/>
                </a:lnTo>
                <a:lnTo>
                  <a:pt x="752" y="1148"/>
                </a:lnTo>
                <a:lnTo>
                  <a:pt x="752" y="548"/>
                </a:lnTo>
                <a:lnTo>
                  <a:pt x="952" y="548"/>
                </a:lnTo>
                <a:close/>
                <a:moveTo>
                  <a:pt x="804" y="1400"/>
                </a:moveTo>
                <a:lnTo>
                  <a:pt x="204" y="1400"/>
                </a:lnTo>
                <a:lnTo>
                  <a:pt x="204" y="1200"/>
                </a:lnTo>
                <a:lnTo>
                  <a:pt x="804" y="1200"/>
                </a:lnTo>
                <a:lnTo>
                  <a:pt x="804" y="140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8" name="Rectangle 219">
            <a:extLst>
              <a:ext uri="{FF2B5EF4-FFF2-40B4-BE49-F238E27FC236}">
                <a16:creationId xmlns:a16="http://schemas.microsoft.com/office/drawing/2014/main" id="{B2409630-71B0-B5A6-CFD1-5D04D53E8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1856" y="2398599"/>
            <a:ext cx="428676" cy="1111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49" name="Freeform 220">
            <a:extLst>
              <a:ext uri="{FF2B5EF4-FFF2-40B4-BE49-F238E27FC236}">
                <a16:creationId xmlns:a16="http://schemas.microsoft.com/office/drawing/2014/main" id="{0FC081B5-6E2F-CEC2-FAF1-641AA67E5313}"/>
              </a:ext>
            </a:extLst>
          </p:cNvPr>
          <p:cNvSpPr>
            <a:spLocks noEditPoints="1"/>
          </p:cNvSpPr>
          <p:nvPr/>
        </p:nvSpPr>
        <p:spPr bwMode="auto">
          <a:xfrm>
            <a:off x="7550744" y="2387487"/>
            <a:ext cx="454544" cy="133350"/>
          </a:xfrm>
          <a:custGeom>
            <a:avLst/>
            <a:gdLst>
              <a:gd name="T0" fmla="*/ 0 w 3512"/>
              <a:gd name="T1" fmla="*/ 492 h 1192"/>
              <a:gd name="T2" fmla="*/ 200 w 3512"/>
              <a:gd name="T3" fmla="*/ 1092 h 1192"/>
              <a:gd name="T4" fmla="*/ 0 w 3512"/>
              <a:gd name="T5" fmla="*/ 292 h 1192"/>
              <a:gd name="T6" fmla="*/ 100 w 3512"/>
              <a:gd name="T7" fmla="*/ 0 h 1192"/>
              <a:gd name="T8" fmla="*/ 508 w 3512"/>
              <a:gd name="T9" fmla="*/ 200 h 1192"/>
              <a:gd name="T10" fmla="*/ 200 w 3512"/>
              <a:gd name="T11" fmla="*/ 100 h 1192"/>
              <a:gd name="T12" fmla="*/ 0 w 3512"/>
              <a:gd name="T13" fmla="*/ 292 h 1192"/>
              <a:gd name="T14" fmla="*/ 1308 w 3512"/>
              <a:gd name="T15" fmla="*/ 0 h 1192"/>
              <a:gd name="T16" fmla="*/ 708 w 3512"/>
              <a:gd name="T17" fmla="*/ 200 h 1192"/>
              <a:gd name="T18" fmla="*/ 1508 w 3512"/>
              <a:gd name="T19" fmla="*/ 0 h 1192"/>
              <a:gd name="T20" fmla="*/ 2108 w 3512"/>
              <a:gd name="T21" fmla="*/ 200 h 1192"/>
              <a:gd name="T22" fmla="*/ 1508 w 3512"/>
              <a:gd name="T23" fmla="*/ 0 h 1192"/>
              <a:gd name="T24" fmla="*/ 2908 w 3512"/>
              <a:gd name="T25" fmla="*/ 0 h 1192"/>
              <a:gd name="T26" fmla="*/ 2308 w 3512"/>
              <a:gd name="T27" fmla="*/ 200 h 1192"/>
              <a:gd name="T28" fmla="*/ 3108 w 3512"/>
              <a:gd name="T29" fmla="*/ 0 h 1192"/>
              <a:gd name="T30" fmla="*/ 3512 w 3512"/>
              <a:gd name="T31" fmla="*/ 100 h 1192"/>
              <a:gd name="T32" fmla="*/ 3312 w 3512"/>
              <a:gd name="T33" fmla="*/ 396 h 1192"/>
              <a:gd name="T34" fmla="*/ 3412 w 3512"/>
              <a:gd name="T35" fmla="*/ 200 h 1192"/>
              <a:gd name="T36" fmla="*/ 3108 w 3512"/>
              <a:gd name="T37" fmla="*/ 0 h 1192"/>
              <a:gd name="T38" fmla="*/ 3512 w 3512"/>
              <a:gd name="T39" fmla="*/ 1092 h 1192"/>
              <a:gd name="T40" fmla="*/ 3308 w 3512"/>
              <a:gd name="T41" fmla="*/ 1192 h 1192"/>
              <a:gd name="T42" fmla="*/ 3412 w 3512"/>
              <a:gd name="T43" fmla="*/ 992 h 1192"/>
              <a:gd name="T44" fmla="*/ 3312 w 3512"/>
              <a:gd name="T45" fmla="*/ 596 h 1192"/>
              <a:gd name="T46" fmla="*/ 3108 w 3512"/>
              <a:gd name="T47" fmla="*/ 1192 h 1192"/>
              <a:gd name="T48" fmla="*/ 2508 w 3512"/>
              <a:gd name="T49" fmla="*/ 992 h 1192"/>
              <a:gd name="T50" fmla="*/ 3108 w 3512"/>
              <a:gd name="T51" fmla="*/ 1192 h 1192"/>
              <a:gd name="T52" fmla="*/ 1708 w 3512"/>
              <a:gd name="T53" fmla="*/ 1192 h 1192"/>
              <a:gd name="T54" fmla="*/ 2308 w 3512"/>
              <a:gd name="T55" fmla="*/ 992 h 1192"/>
              <a:gd name="T56" fmla="*/ 1508 w 3512"/>
              <a:gd name="T57" fmla="*/ 1192 h 1192"/>
              <a:gd name="T58" fmla="*/ 908 w 3512"/>
              <a:gd name="T59" fmla="*/ 992 h 1192"/>
              <a:gd name="T60" fmla="*/ 1508 w 3512"/>
              <a:gd name="T61" fmla="*/ 1192 h 1192"/>
              <a:gd name="T62" fmla="*/ 108 w 3512"/>
              <a:gd name="T63" fmla="*/ 1192 h 1192"/>
              <a:gd name="T64" fmla="*/ 708 w 3512"/>
              <a:gd name="T65" fmla="*/ 99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512" h="1192">
                <a:moveTo>
                  <a:pt x="0" y="1092"/>
                </a:moveTo>
                <a:lnTo>
                  <a:pt x="0" y="492"/>
                </a:lnTo>
                <a:lnTo>
                  <a:pt x="200" y="492"/>
                </a:lnTo>
                <a:lnTo>
                  <a:pt x="200" y="1092"/>
                </a:lnTo>
                <a:lnTo>
                  <a:pt x="0" y="1092"/>
                </a:lnTo>
                <a:close/>
                <a:moveTo>
                  <a:pt x="0" y="29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508" y="0"/>
                </a:lnTo>
                <a:lnTo>
                  <a:pt x="50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292"/>
                </a:lnTo>
                <a:lnTo>
                  <a:pt x="0" y="292"/>
                </a:lnTo>
                <a:close/>
                <a:moveTo>
                  <a:pt x="708" y="0"/>
                </a:moveTo>
                <a:lnTo>
                  <a:pt x="1308" y="0"/>
                </a:lnTo>
                <a:lnTo>
                  <a:pt x="1308" y="200"/>
                </a:lnTo>
                <a:lnTo>
                  <a:pt x="708" y="200"/>
                </a:lnTo>
                <a:lnTo>
                  <a:pt x="708" y="0"/>
                </a:lnTo>
                <a:close/>
                <a:moveTo>
                  <a:pt x="1508" y="0"/>
                </a:moveTo>
                <a:lnTo>
                  <a:pt x="2108" y="0"/>
                </a:lnTo>
                <a:lnTo>
                  <a:pt x="2108" y="200"/>
                </a:lnTo>
                <a:lnTo>
                  <a:pt x="1508" y="200"/>
                </a:lnTo>
                <a:lnTo>
                  <a:pt x="1508" y="0"/>
                </a:lnTo>
                <a:close/>
                <a:moveTo>
                  <a:pt x="2308" y="0"/>
                </a:moveTo>
                <a:lnTo>
                  <a:pt x="2908" y="0"/>
                </a:lnTo>
                <a:lnTo>
                  <a:pt x="2908" y="200"/>
                </a:lnTo>
                <a:lnTo>
                  <a:pt x="2308" y="200"/>
                </a:lnTo>
                <a:lnTo>
                  <a:pt x="2308" y="0"/>
                </a:lnTo>
                <a:close/>
                <a:moveTo>
                  <a:pt x="3108" y="0"/>
                </a:moveTo>
                <a:lnTo>
                  <a:pt x="3412" y="0"/>
                </a:lnTo>
                <a:cubicBezTo>
                  <a:pt x="3468" y="0"/>
                  <a:pt x="3512" y="45"/>
                  <a:pt x="3512" y="100"/>
                </a:cubicBezTo>
                <a:lnTo>
                  <a:pt x="3512" y="396"/>
                </a:lnTo>
                <a:lnTo>
                  <a:pt x="3312" y="396"/>
                </a:lnTo>
                <a:lnTo>
                  <a:pt x="3312" y="100"/>
                </a:lnTo>
                <a:lnTo>
                  <a:pt x="3412" y="200"/>
                </a:lnTo>
                <a:lnTo>
                  <a:pt x="3108" y="200"/>
                </a:lnTo>
                <a:lnTo>
                  <a:pt x="3108" y="0"/>
                </a:lnTo>
                <a:close/>
                <a:moveTo>
                  <a:pt x="3512" y="596"/>
                </a:moveTo>
                <a:lnTo>
                  <a:pt x="3512" y="1092"/>
                </a:lnTo>
                <a:cubicBezTo>
                  <a:pt x="3512" y="1148"/>
                  <a:pt x="3468" y="1192"/>
                  <a:pt x="3412" y="1192"/>
                </a:cubicBezTo>
                <a:lnTo>
                  <a:pt x="3308" y="1192"/>
                </a:lnTo>
                <a:lnTo>
                  <a:pt x="3308" y="992"/>
                </a:lnTo>
                <a:lnTo>
                  <a:pt x="3412" y="992"/>
                </a:lnTo>
                <a:lnTo>
                  <a:pt x="3312" y="1092"/>
                </a:lnTo>
                <a:lnTo>
                  <a:pt x="3312" y="596"/>
                </a:lnTo>
                <a:lnTo>
                  <a:pt x="3512" y="596"/>
                </a:lnTo>
                <a:close/>
                <a:moveTo>
                  <a:pt x="3108" y="1192"/>
                </a:moveTo>
                <a:lnTo>
                  <a:pt x="2508" y="1192"/>
                </a:lnTo>
                <a:lnTo>
                  <a:pt x="2508" y="992"/>
                </a:lnTo>
                <a:lnTo>
                  <a:pt x="3108" y="992"/>
                </a:lnTo>
                <a:lnTo>
                  <a:pt x="3108" y="1192"/>
                </a:lnTo>
                <a:close/>
                <a:moveTo>
                  <a:pt x="2308" y="1192"/>
                </a:moveTo>
                <a:lnTo>
                  <a:pt x="1708" y="1192"/>
                </a:lnTo>
                <a:lnTo>
                  <a:pt x="1708" y="992"/>
                </a:lnTo>
                <a:lnTo>
                  <a:pt x="2308" y="992"/>
                </a:lnTo>
                <a:lnTo>
                  <a:pt x="2308" y="1192"/>
                </a:lnTo>
                <a:close/>
                <a:moveTo>
                  <a:pt x="1508" y="1192"/>
                </a:moveTo>
                <a:lnTo>
                  <a:pt x="908" y="1192"/>
                </a:lnTo>
                <a:lnTo>
                  <a:pt x="908" y="992"/>
                </a:lnTo>
                <a:lnTo>
                  <a:pt x="1508" y="992"/>
                </a:lnTo>
                <a:lnTo>
                  <a:pt x="1508" y="1192"/>
                </a:lnTo>
                <a:close/>
                <a:moveTo>
                  <a:pt x="708" y="1192"/>
                </a:moveTo>
                <a:lnTo>
                  <a:pt x="108" y="1192"/>
                </a:lnTo>
                <a:lnTo>
                  <a:pt x="108" y="992"/>
                </a:lnTo>
                <a:lnTo>
                  <a:pt x="708" y="992"/>
                </a:lnTo>
                <a:lnTo>
                  <a:pt x="708" y="119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0" name="Rectangle 221">
            <a:extLst>
              <a:ext uri="{FF2B5EF4-FFF2-40B4-BE49-F238E27FC236}">
                <a16:creationId xmlns:a16="http://schemas.microsoft.com/office/drawing/2014/main" id="{72FD8B3C-6859-C342-9B9E-72C8D08E9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7619" y="2401774"/>
            <a:ext cx="424981" cy="111125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1" name="Freeform 222">
            <a:extLst>
              <a:ext uri="{FF2B5EF4-FFF2-40B4-BE49-F238E27FC236}">
                <a16:creationId xmlns:a16="http://schemas.microsoft.com/office/drawing/2014/main" id="{BD711D1E-ABB1-4176-440E-AC896B74CD57}"/>
              </a:ext>
            </a:extLst>
          </p:cNvPr>
          <p:cNvSpPr>
            <a:spLocks noEditPoints="1"/>
          </p:cNvSpPr>
          <p:nvPr/>
        </p:nvSpPr>
        <p:spPr bwMode="auto">
          <a:xfrm>
            <a:off x="7936505" y="2390662"/>
            <a:ext cx="450849" cy="133350"/>
          </a:xfrm>
          <a:custGeom>
            <a:avLst/>
            <a:gdLst>
              <a:gd name="T0" fmla="*/ 0 w 3464"/>
              <a:gd name="T1" fmla="*/ 492 h 1192"/>
              <a:gd name="T2" fmla="*/ 200 w 3464"/>
              <a:gd name="T3" fmla="*/ 1092 h 1192"/>
              <a:gd name="T4" fmla="*/ 0 w 3464"/>
              <a:gd name="T5" fmla="*/ 292 h 1192"/>
              <a:gd name="T6" fmla="*/ 100 w 3464"/>
              <a:gd name="T7" fmla="*/ 0 h 1192"/>
              <a:gd name="T8" fmla="*/ 508 w 3464"/>
              <a:gd name="T9" fmla="*/ 200 h 1192"/>
              <a:gd name="T10" fmla="*/ 200 w 3464"/>
              <a:gd name="T11" fmla="*/ 100 h 1192"/>
              <a:gd name="T12" fmla="*/ 0 w 3464"/>
              <a:gd name="T13" fmla="*/ 292 h 1192"/>
              <a:gd name="T14" fmla="*/ 1308 w 3464"/>
              <a:gd name="T15" fmla="*/ 0 h 1192"/>
              <a:gd name="T16" fmla="*/ 708 w 3464"/>
              <a:gd name="T17" fmla="*/ 200 h 1192"/>
              <a:gd name="T18" fmla="*/ 1508 w 3464"/>
              <a:gd name="T19" fmla="*/ 0 h 1192"/>
              <a:gd name="T20" fmla="*/ 2108 w 3464"/>
              <a:gd name="T21" fmla="*/ 200 h 1192"/>
              <a:gd name="T22" fmla="*/ 1508 w 3464"/>
              <a:gd name="T23" fmla="*/ 0 h 1192"/>
              <a:gd name="T24" fmla="*/ 2908 w 3464"/>
              <a:gd name="T25" fmla="*/ 0 h 1192"/>
              <a:gd name="T26" fmla="*/ 2308 w 3464"/>
              <a:gd name="T27" fmla="*/ 200 h 1192"/>
              <a:gd name="T28" fmla="*/ 3108 w 3464"/>
              <a:gd name="T29" fmla="*/ 0 h 1192"/>
              <a:gd name="T30" fmla="*/ 3464 w 3464"/>
              <a:gd name="T31" fmla="*/ 100 h 1192"/>
              <a:gd name="T32" fmla="*/ 3264 w 3464"/>
              <a:gd name="T33" fmla="*/ 444 h 1192"/>
              <a:gd name="T34" fmla="*/ 3364 w 3464"/>
              <a:gd name="T35" fmla="*/ 200 h 1192"/>
              <a:gd name="T36" fmla="*/ 3108 w 3464"/>
              <a:gd name="T37" fmla="*/ 0 h 1192"/>
              <a:gd name="T38" fmla="*/ 3464 w 3464"/>
              <a:gd name="T39" fmla="*/ 1092 h 1192"/>
              <a:gd name="T40" fmla="*/ 3212 w 3464"/>
              <a:gd name="T41" fmla="*/ 1192 h 1192"/>
              <a:gd name="T42" fmla="*/ 3364 w 3464"/>
              <a:gd name="T43" fmla="*/ 992 h 1192"/>
              <a:gd name="T44" fmla="*/ 3264 w 3464"/>
              <a:gd name="T45" fmla="*/ 644 h 1192"/>
              <a:gd name="T46" fmla="*/ 3012 w 3464"/>
              <a:gd name="T47" fmla="*/ 1192 h 1192"/>
              <a:gd name="T48" fmla="*/ 2412 w 3464"/>
              <a:gd name="T49" fmla="*/ 992 h 1192"/>
              <a:gd name="T50" fmla="*/ 3012 w 3464"/>
              <a:gd name="T51" fmla="*/ 1192 h 1192"/>
              <a:gd name="T52" fmla="*/ 1612 w 3464"/>
              <a:gd name="T53" fmla="*/ 1192 h 1192"/>
              <a:gd name="T54" fmla="*/ 2212 w 3464"/>
              <a:gd name="T55" fmla="*/ 992 h 1192"/>
              <a:gd name="T56" fmla="*/ 1412 w 3464"/>
              <a:gd name="T57" fmla="*/ 1192 h 1192"/>
              <a:gd name="T58" fmla="*/ 812 w 3464"/>
              <a:gd name="T59" fmla="*/ 992 h 1192"/>
              <a:gd name="T60" fmla="*/ 1412 w 3464"/>
              <a:gd name="T61" fmla="*/ 1192 h 1192"/>
              <a:gd name="T62" fmla="*/ 100 w 3464"/>
              <a:gd name="T63" fmla="*/ 1192 h 1192"/>
              <a:gd name="T64" fmla="*/ 612 w 3464"/>
              <a:gd name="T65" fmla="*/ 992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464" h="1192">
                <a:moveTo>
                  <a:pt x="0" y="1092"/>
                </a:moveTo>
                <a:lnTo>
                  <a:pt x="0" y="492"/>
                </a:lnTo>
                <a:lnTo>
                  <a:pt x="200" y="492"/>
                </a:lnTo>
                <a:lnTo>
                  <a:pt x="200" y="1092"/>
                </a:lnTo>
                <a:lnTo>
                  <a:pt x="0" y="1092"/>
                </a:lnTo>
                <a:close/>
                <a:moveTo>
                  <a:pt x="0" y="29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508" y="0"/>
                </a:lnTo>
                <a:lnTo>
                  <a:pt x="50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292"/>
                </a:lnTo>
                <a:lnTo>
                  <a:pt x="0" y="292"/>
                </a:lnTo>
                <a:close/>
                <a:moveTo>
                  <a:pt x="708" y="0"/>
                </a:moveTo>
                <a:lnTo>
                  <a:pt x="1308" y="0"/>
                </a:lnTo>
                <a:lnTo>
                  <a:pt x="1308" y="200"/>
                </a:lnTo>
                <a:lnTo>
                  <a:pt x="708" y="200"/>
                </a:lnTo>
                <a:lnTo>
                  <a:pt x="708" y="0"/>
                </a:lnTo>
                <a:close/>
                <a:moveTo>
                  <a:pt x="1508" y="0"/>
                </a:moveTo>
                <a:lnTo>
                  <a:pt x="2108" y="0"/>
                </a:lnTo>
                <a:lnTo>
                  <a:pt x="2108" y="200"/>
                </a:lnTo>
                <a:lnTo>
                  <a:pt x="1508" y="200"/>
                </a:lnTo>
                <a:lnTo>
                  <a:pt x="1508" y="0"/>
                </a:lnTo>
                <a:close/>
                <a:moveTo>
                  <a:pt x="2308" y="0"/>
                </a:moveTo>
                <a:lnTo>
                  <a:pt x="2908" y="0"/>
                </a:lnTo>
                <a:lnTo>
                  <a:pt x="2908" y="200"/>
                </a:lnTo>
                <a:lnTo>
                  <a:pt x="2308" y="200"/>
                </a:lnTo>
                <a:lnTo>
                  <a:pt x="2308" y="0"/>
                </a:lnTo>
                <a:close/>
                <a:moveTo>
                  <a:pt x="3108" y="0"/>
                </a:moveTo>
                <a:lnTo>
                  <a:pt x="3364" y="0"/>
                </a:lnTo>
                <a:cubicBezTo>
                  <a:pt x="3420" y="0"/>
                  <a:pt x="3464" y="45"/>
                  <a:pt x="3464" y="100"/>
                </a:cubicBezTo>
                <a:lnTo>
                  <a:pt x="3464" y="444"/>
                </a:lnTo>
                <a:lnTo>
                  <a:pt x="3264" y="444"/>
                </a:lnTo>
                <a:lnTo>
                  <a:pt x="3264" y="100"/>
                </a:lnTo>
                <a:lnTo>
                  <a:pt x="3364" y="200"/>
                </a:lnTo>
                <a:lnTo>
                  <a:pt x="3108" y="200"/>
                </a:lnTo>
                <a:lnTo>
                  <a:pt x="3108" y="0"/>
                </a:lnTo>
                <a:close/>
                <a:moveTo>
                  <a:pt x="3464" y="644"/>
                </a:moveTo>
                <a:lnTo>
                  <a:pt x="3464" y="1092"/>
                </a:lnTo>
                <a:cubicBezTo>
                  <a:pt x="3464" y="1148"/>
                  <a:pt x="3420" y="1192"/>
                  <a:pt x="3364" y="1192"/>
                </a:cubicBezTo>
                <a:lnTo>
                  <a:pt x="3212" y="1192"/>
                </a:lnTo>
                <a:lnTo>
                  <a:pt x="3212" y="992"/>
                </a:lnTo>
                <a:lnTo>
                  <a:pt x="3364" y="992"/>
                </a:lnTo>
                <a:lnTo>
                  <a:pt x="3264" y="1092"/>
                </a:lnTo>
                <a:lnTo>
                  <a:pt x="3264" y="644"/>
                </a:lnTo>
                <a:lnTo>
                  <a:pt x="3464" y="644"/>
                </a:lnTo>
                <a:close/>
                <a:moveTo>
                  <a:pt x="3012" y="1192"/>
                </a:moveTo>
                <a:lnTo>
                  <a:pt x="2412" y="1192"/>
                </a:lnTo>
                <a:lnTo>
                  <a:pt x="2412" y="992"/>
                </a:lnTo>
                <a:lnTo>
                  <a:pt x="3012" y="992"/>
                </a:lnTo>
                <a:lnTo>
                  <a:pt x="3012" y="1192"/>
                </a:lnTo>
                <a:close/>
                <a:moveTo>
                  <a:pt x="2212" y="1192"/>
                </a:moveTo>
                <a:lnTo>
                  <a:pt x="1612" y="1192"/>
                </a:lnTo>
                <a:lnTo>
                  <a:pt x="1612" y="992"/>
                </a:lnTo>
                <a:lnTo>
                  <a:pt x="2212" y="992"/>
                </a:lnTo>
                <a:lnTo>
                  <a:pt x="2212" y="1192"/>
                </a:lnTo>
                <a:close/>
                <a:moveTo>
                  <a:pt x="1412" y="1192"/>
                </a:moveTo>
                <a:lnTo>
                  <a:pt x="812" y="1192"/>
                </a:lnTo>
                <a:lnTo>
                  <a:pt x="812" y="992"/>
                </a:lnTo>
                <a:lnTo>
                  <a:pt x="1412" y="992"/>
                </a:lnTo>
                <a:lnTo>
                  <a:pt x="1412" y="1192"/>
                </a:lnTo>
                <a:close/>
                <a:moveTo>
                  <a:pt x="612" y="1192"/>
                </a:moveTo>
                <a:lnTo>
                  <a:pt x="100" y="1192"/>
                </a:lnTo>
                <a:lnTo>
                  <a:pt x="100" y="992"/>
                </a:lnTo>
                <a:lnTo>
                  <a:pt x="612" y="992"/>
                </a:lnTo>
                <a:lnTo>
                  <a:pt x="612" y="119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2" name="Rectangle 223">
            <a:extLst>
              <a:ext uri="{FF2B5EF4-FFF2-40B4-BE49-F238E27FC236}">
                <a16:creationId xmlns:a16="http://schemas.microsoft.com/office/drawing/2014/main" id="{8F32860D-72F7-8E86-11FB-39248A20B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905" y="2361212"/>
            <a:ext cx="4111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3" name="Rectangle 224">
            <a:extLst>
              <a:ext uri="{FF2B5EF4-FFF2-40B4-BE49-F238E27FC236}">
                <a16:creationId xmlns:a16="http://schemas.microsoft.com/office/drawing/2014/main" id="{68CA81A2-8F4A-C52D-4523-AABFF41F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273" y="1863887"/>
            <a:ext cx="498475" cy="252412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4" name="Rectangle 225">
            <a:extLst>
              <a:ext uri="{FF2B5EF4-FFF2-40B4-BE49-F238E27FC236}">
                <a16:creationId xmlns:a16="http://schemas.microsoft.com/office/drawing/2014/main" id="{4C2F3AD9-2662-DF76-9027-5CDBD1FD2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273" y="1863887"/>
            <a:ext cx="498475" cy="252412"/>
          </a:xfrm>
          <a:prstGeom prst="rect">
            <a:avLst/>
          </a:prstGeom>
          <a:noFill/>
          <a:ln w="22225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5" name="Rectangle 226">
            <a:extLst>
              <a:ext uri="{FF2B5EF4-FFF2-40B4-BE49-F238E27FC236}">
                <a16:creationId xmlns:a16="http://schemas.microsoft.com/office/drawing/2014/main" id="{F877079B-9A1A-221F-8497-A940446BF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286" y="1784512"/>
            <a:ext cx="24923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6" name="Rectangle 227">
            <a:extLst>
              <a:ext uri="{FF2B5EF4-FFF2-40B4-BE49-F238E27FC236}">
                <a16:creationId xmlns:a16="http://schemas.microsoft.com/office/drawing/2014/main" id="{1FCFDEBA-9D87-DF12-499B-BC02C0058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286" y="1973425"/>
            <a:ext cx="2492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7" name="Rectangle 234">
            <a:extLst>
              <a:ext uri="{FF2B5EF4-FFF2-40B4-BE49-F238E27FC236}">
                <a16:creationId xmlns:a16="http://schemas.microsoft.com/office/drawing/2014/main" id="{1761D45D-E961-693B-699F-62864C747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9568" y="1561732"/>
            <a:ext cx="490538" cy="368300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8" name="Rectangle 235">
            <a:extLst>
              <a:ext uri="{FF2B5EF4-FFF2-40B4-BE49-F238E27FC236}">
                <a16:creationId xmlns:a16="http://schemas.microsoft.com/office/drawing/2014/main" id="{95E35B7B-2D0E-766F-47E1-746086D2E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9568" y="1561732"/>
            <a:ext cx="490538" cy="3683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59" name="Rectangle 236">
            <a:extLst>
              <a:ext uri="{FF2B5EF4-FFF2-40B4-BE49-F238E27FC236}">
                <a16:creationId xmlns:a16="http://schemas.microsoft.com/office/drawing/2014/main" id="{7C564C66-E33B-4264-F1AA-E638F3C64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6675" y="960070"/>
            <a:ext cx="795338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0" name="Rectangle 237">
            <a:extLst>
              <a:ext uri="{FF2B5EF4-FFF2-40B4-BE49-F238E27FC236}">
                <a16:creationId xmlns:a16="http://schemas.microsoft.com/office/drawing/2014/main" id="{B414E892-BE16-5ECF-5A15-0603F8682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6675" y="960070"/>
            <a:ext cx="795338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1" name="Rectangle 238">
            <a:extLst>
              <a:ext uri="{FF2B5EF4-FFF2-40B4-BE49-F238E27FC236}">
                <a16:creationId xmlns:a16="http://schemas.microsoft.com/office/drawing/2014/main" id="{B2FF31A3-3C2A-16AB-1FA7-13B1ED2D5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2075" y="1011020"/>
            <a:ext cx="5111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2" name="Rectangle 239">
            <a:extLst>
              <a:ext uri="{FF2B5EF4-FFF2-40B4-BE49-F238E27FC236}">
                <a16:creationId xmlns:a16="http://schemas.microsoft.com/office/drawing/2014/main" id="{7E00ED7E-8070-CEE2-9F63-24B590097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5938" y="933232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3" name="Rectangle 242">
            <a:extLst>
              <a:ext uri="{FF2B5EF4-FFF2-40B4-BE49-F238E27FC236}">
                <a16:creationId xmlns:a16="http://schemas.microsoft.com/office/drawing/2014/main" id="{805D9FA3-57A3-5C61-74E9-F27ABCD84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9568" y="1947494"/>
            <a:ext cx="490538" cy="242888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4" name="Rectangle 243">
            <a:extLst>
              <a:ext uri="{FF2B5EF4-FFF2-40B4-BE49-F238E27FC236}">
                <a16:creationId xmlns:a16="http://schemas.microsoft.com/office/drawing/2014/main" id="{BC4BA7F2-93D6-DB3C-902C-9B90F21A1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9568" y="1947494"/>
            <a:ext cx="490538" cy="242888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5" name="Rectangle 246">
            <a:extLst>
              <a:ext uri="{FF2B5EF4-FFF2-40B4-BE49-F238E27FC236}">
                <a16:creationId xmlns:a16="http://schemas.microsoft.com/office/drawing/2014/main" id="{BF54C5A0-FF41-BFA5-10BA-1F761D06B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931" y="1561732"/>
            <a:ext cx="496888" cy="365125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6" name="Rectangle 247">
            <a:extLst>
              <a:ext uri="{FF2B5EF4-FFF2-40B4-BE49-F238E27FC236}">
                <a16:creationId xmlns:a16="http://schemas.microsoft.com/office/drawing/2014/main" id="{871181CD-5807-5CE8-67F8-FF0C2B6C5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931" y="1561732"/>
            <a:ext cx="496888" cy="36512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7" name="Rectangle 248">
            <a:extLst>
              <a:ext uri="{FF2B5EF4-FFF2-40B4-BE49-F238E27FC236}">
                <a16:creationId xmlns:a16="http://schemas.microsoft.com/office/drawing/2014/main" id="{CEB767C8-D248-F0F2-3B25-D75D23855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931" y="1963369"/>
            <a:ext cx="496888" cy="239713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8" name="Rectangle 249">
            <a:extLst>
              <a:ext uri="{FF2B5EF4-FFF2-40B4-BE49-F238E27FC236}">
                <a16:creationId xmlns:a16="http://schemas.microsoft.com/office/drawing/2014/main" id="{56DF2D2F-58AF-F0DA-A569-FCA34ED8F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931" y="1963369"/>
            <a:ext cx="496888" cy="239713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9" name="Rectangle 250">
            <a:extLst>
              <a:ext uri="{FF2B5EF4-FFF2-40B4-BE49-F238E27FC236}">
                <a16:creationId xmlns:a16="http://schemas.microsoft.com/office/drawing/2014/main" id="{FBDE942F-7B54-2DDB-007D-BF8E5E15D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1581" y="1966544"/>
            <a:ext cx="1968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0" name="Rectangle 251">
            <a:extLst>
              <a:ext uri="{FF2B5EF4-FFF2-40B4-BE49-F238E27FC236}">
                <a16:creationId xmlns:a16="http://schemas.microsoft.com/office/drawing/2014/main" id="{017592D0-2B39-CD64-4497-17D9DAC22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1118" y="1966544"/>
            <a:ext cx="1730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1" name="Rectangle 252">
            <a:extLst>
              <a:ext uri="{FF2B5EF4-FFF2-40B4-BE49-F238E27FC236}">
                <a16:creationId xmlns:a16="http://schemas.microsoft.com/office/drawing/2014/main" id="{7A70FA1E-D481-F41E-24F2-64B22C59F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7156" y="1510932"/>
            <a:ext cx="33496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2" name="Rectangle 253">
            <a:extLst>
              <a:ext uri="{FF2B5EF4-FFF2-40B4-BE49-F238E27FC236}">
                <a16:creationId xmlns:a16="http://schemas.microsoft.com/office/drawing/2014/main" id="{90C54B99-11DE-11A1-1FB8-BB463964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1581" y="1712544"/>
            <a:ext cx="1968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3" name="Rectangle 254">
            <a:extLst>
              <a:ext uri="{FF2B5EF4-FFF2-40B4-BE49-F238E27FC236}">
                <a16:creationId xmlns:a16="http://schemas.microsoft.com/office/drawing/2014/main" id="{5188E95F-8502-E6B3-3FBE-DB437BFD4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1118" y="1712544"/>
            <a:ext cx="1730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4" name="Rectangle 255">
            <a:extLst>
              <a:ext uri="{FF2B5EF4-FFF2-40B4-BE49-F238E27FC236}">
                <a16:creationId xmlns:a16="http://schemas.microsoft.com/office/drawing/2014/main" id="{09E95C1F-0C8F-57F6-304A-F14CA1BCD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4818" y="1966544"/>
            <a:ext cx="1968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5" name="Rectangle 256">
            <a:extLst>
              <a:ext uri="{FF2B5EF4-FFF2-40B4-BE49-F238E27FC236}">
                <a16:creationId xmlns:a16="http://schemas.microsoft.com/office/drawing/2014/main" id="{9671E034-ABCC-6472-316A-B0C68C394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4356" y="1966544"/>
            <a:ext cx="1730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6" name="Rectangle 257">
            <a:extLst>
              <a:ext uri="{FF2B5EF4-FFF2-40B4-BE49-F238E27FC236}">
                <a16:creationId xmlns:a16="http://schemas.microsoft.com/office/drawing/2014/main" id="{136B5072-1CA1-EBFC-2550-D9C817620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4818" y="1712544"/>
            <a:ext cx="19685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7" name="Rectangle 258">
            <a:extLst>
              <a:ext uri="{FF2B5EF4-FFF2-40B4-BE49-F238E27FC236}">
                <a16:creationId xmlns:a16="http://schemas.microsoft.com/office/drawing/2014/main" id="{06E3FA2E-4F80-9506-4AF8-E0683A9C0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4356" y="1712544"/>
            <a:ext cx="1730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8" name="Rectangle 259">
            <a:extLst>
              <a:ext uri="{FF2B5EF4-FFF2-40B4-BE49-F238E27FC236}">
                <a16:creationId xmlns:a16="http://schemas.microsoft.com/office/drawing/2014/main" id="{63887F18-4672-46DD-3B82-CFDCFE3EA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9324" y="1488707"/>
            <a:ext cx="33496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9" name="Rectangle 260">
            <a:extLst>
              <a:ext uri="{FF2B5EF4-FFF2-40B4-BE49-F238E27FC236}">
                <a16:creationId xmlns:a16="http://schemas.microsoft.com/office/drawing/2014/main" id="{98078A22-11F3-86CA-7F16-3F06D2648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8387" y="2236419"/>
            <a:ext cx="1984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80" name="Rectangle 261">
            <a:extLst>
              <a:ext uri="{FF2B5EF4-FFF2-40B4-BE49-F238E27FC236}">
                <a16:creationId xmlns:a16="http://schemas.microsoft.com/office/drawing/2014/main" id="{9ABB1C6C-FDAC-5012-D9A5-DCD322C5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9512" y="2236419"/>
            <a:ext cx="1730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81" name="Rectangle 262">
            <a:extLst>
              <a:ext uri="{FF2B5EF4-FFF2-40B4-BE49-F238E27FC236}">
                <a16:creationId xmlns:a16="http://schemas.microsoft.com/office/drawing/2014/main" id="{D4DBC411-1937-40F4-B188-1D3A3A2A0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274" y="1734769"/>
            <a:ext cx="1984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82" name="Rectangle 263">
            <a:extLst>
              <a:ext uri="{FF2B5EF4-FFF2-40B4-BE49-F238E27FC236}">
                <a16:creationId xmlns:a16="http://schemas.microsoft.com/office/drawing/2014/main" id="{F0AFA430-3C52-F766-D4CF-117682747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8399" y="1734769"/>
            <a:ext cx="1730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83" name="Rectangle 264">
            <a:extLst>
              <a:ext uri="{FF2B5EF4-FFF2-40B4-BE49-F238E27FC236}">
                <a16:creationId xmlns:a16="http://schemas.microsoft.com/office/drawing/2014/main" id="{1AE64B02-44D2-F410-D88E-852867020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2768" y="2330082"/>
            <a:ext cx="1544638" cy="334963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4" name="Rectangle 265">
            <a:extLst>
              <a:ext uri="{FF2B5EF4-FFF2-40B4-BE49-F238E27FC236}">
                <a16:creationId xmlns:a16="http://schemas.microsoft.com/office/drawing/2014/main" id="{532D338B-7F99-ED23-1AAA-234FE7918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2768" y="2330082"/>
            <a:ext cx="1544638" cy="334963"/>
          </a:xfrm>
          <a:prstGeom prst="rect">
            <a:avLst/>
          </a:prstGeom>
          <a:noFill/>
          <a:ln w="22225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5" name="Rectangle 266">
            <a:extLst>
              <a:ext uri="{FF2B5EF4-FFF2-40B4-BE49-F238E27FC236}">
                <a16:creationId xmlns:a16="http://schemas.microsoft.com/office/drawing/2014/main" id="{C85FDD62-6070-9693-E101-3751704CA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0443" y="2393582"/>
            <a:ext cx="41116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7" name="Rectangle 12">
            <a:extLst>
              <a:ext uri="{FF2B5EF4-FFF2-40B4-BE49-F238E27FC236}">
                <a16:creationId xmlns:a16="http://schemas.microsoft.com/office/drawing/2014/main" id="{B8982FAC-F971-DD59-5162-78546E7CC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302" y="1864918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8" name="Rectangle 13">
            <a:extLst>
              <a:ext uri="{FF2B5EF4-FFF2-40B4-BE49-F238E27FC236}">
                <a16:creationId xmlns:a16="http://schemas.microsoft.com/office/drawing/2014/main" id="{A67F17BC-5C95-B076-A27B-7727B7161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302" y="1864918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9" name="Rectangle 20">
            <a:extLst>
              <a:ext uri="{FF2B5EF4-FFF2-40B4-BE49-F238E27FC236}">
                <a16:creationId xmlns:a16="http://schemas.microsoft.com/office/drawing/2014/main" id="{605F6C1E-31E0-0CF7-C16D-3020FEE86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575" y="2322753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0" name="Rectangle 21">
            <a:extLst>
              <a:ext uri="{FF2B5EF4-FFF2-40B4-BE49-F238E27FC236}">
                <a16:creationId xmlns:a16="http://schemas.microsoft.com/office/drawing/2014/main" id="{94317DC2-8F80-A8E5-A074-5A707974C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575" y="2322753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1" name="Rectangle 22">
            <a:extLst>
              <a:ext uri="{FF2B5EF4-FFF2-40B4-BE49-F238E27FC236}">
                <a16:creationId xmlns:a16="http://schemas.microsoft.com/office/drawing/2014/main" id="{1FFF88C8-0330-204D-9169-C27C868E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38" y="2360292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2" name="Rectangle 23">
            <a:extLst>
              <a:ext uri="{FF2B5EF4-FFF2-40B4-BE49-F238E27FC236}">
                <a16:creationId xmlns:a16="http://schemas.microsoft.com/office/drawing/2014/main" id="{9AB6992B-340A-ED6A-5A59-C94677C8D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38" y="2360292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3" name="Rectangle 24">
            <a:extLst>
              <a:ext uri="{FF2B5EF4-FFF2-40B4-BE49-F238E27FC236}">
                <a16:creationId xmlns:a16="http://schemas.microsoft.com/office/drawing/2014/main" id="{01868D82-6FC6-4A10-7150-E6546BD8D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225" y="2494203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4" name="Rectangle 25">
            <a:extLst>
              <a:ext uri="{FF2B5EF4-FFF2-40B4-BE49-F238E27FC236}">
                <a16:creationId xmlns:a16="http://schemas.microsoft.com/office/drawing/2014/main" id="{E937B865-A22A-50EE-C6FA-B98C33E77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225" y="2494203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5" name="Rectangle 26">
            <a:extLst>
              <a:ext uri="{FF2B5EF4-FFF2-40B4-BE49-F238E27FC236}">
                <a16:creationId xmlns:a16="http://schemas.microsoft.com/office/drawing/2014/main" id="{E83274A4-2E7D-2306-B58F-A98AB4798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201" y="2376116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6" name="Rectangle 27">
            <a:extLst>
              <a:ext uri="{FF2B5EF4-FFF2-40B4-BE49-F238E27FC236}">
                <a16:creationId xmlns:a16="http://schemas.microsoft.com/office/drawing/2014/main" id="{0664ACFC-8C7F-CA24-1D10-CA9E9225E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201" y="2376116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7" name="Rectangle 40">
            <a:extLst>
              <a:ext uri="{FF2B5EF4-FFF2-40B4-BE49-F238E27FC236}">
                <a16:creationId xmlns:a16="http://schemas.microsoft.com/office/drawing/2014/main" id="{2C62D1D9-D1F5-C6D1-8BE4-E6A5E20D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263" y="2380929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8" name="Rectangle 41">
            <a:extLst>
              <a:ext uri="{FF2B5EF4-FFF2-40B4-BE49-F238E27FC236}">
                <a16:creationId xmlns:a16="http://schemas.microsoft.com/office/drawing/2014/main" id="{4FE3F411-EF24-ECA9-3CAC-A9719811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263" y="2380929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9" name="Rectangle 116">
            <a:extLst>
              <a:ext uri="{FF2B5EF4-FFF2-40B4-BE49-F238E27FC236}">
                <a16:creationId xmlns:a16="http://schemas.microsoft.com/office/drawing/2014/main" id="{74E2E08F-B307-E19A-8C6F-973A091C3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656" y="1500455"/>
            <a:ext cx="495300" cy="360362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0" name="Rectangle 117">
            <a:extLst>
              <a:ext uri="{FF2B5EF4-FFF2-40B4-BE49-F238E27FC236}">
                <a16:creationId xmlns:a16="http://schemas.microsoft.com/office/drawing/2014/main" id="{034C1D6A-8210-1DFF-CFC5-505B2852C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656" y="1500455"/>
            <a:ext cx="495300" cy="360362"/>
          </a:xfrm>
          <a:prstGeom prst="rect">
            <a:avLst/>
          </a:prstGeom>
          <a:noFill/>
          <a:ln w="22225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1" name="Rectangle 118">
            <a:extLst>
              <a:ext uri="{FF2B5EF4-FFF2-40B4-BE49-F238E27FC236}">
                <a16:creationId xmlns:a16="http://schemas.microsoft.com/office/drawing/2014/main" id="{301EA64D-E33A-D091-04FD-9A9A1FC73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206" y="1468705"/>
            <a:ext cx="2508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42" name="Rectangle 119">
            <a:extLst>
              <a:ext uri="{FF2B5EF4-FFF2-40B4-BE49-F238E27FC236}">
                <a16:creationId xmlns:a16="http://schemas.microsoft.com/office/drawing/2014/main" id="{7AF371D7-B969-2E4B-BAA8-A273A11FD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206" y="1657618"/>
            <a:ext cx="2508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43" name="Rectangle 20">
            <a:extLst>
              <a:ext uri="{FF2B5EF4-FFF2-40B4-BE49-F238E27FC236}">
                <a16:creationId xmlns:a16="http://schemas.microsoft.com/office/drawing/2014/main" id="{704B76EB-E67A-E554-8346-F5776F600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4658" y="2314581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4" name="Rectangle 21">
            <a:extLst>
              <a:ext uri="{FF2B5EF4-FFF2-40B4-BE49-F238E27FC236}">
                <a16:creationId xmlns:a16="http://schemas.microsoft.com/office/drawing/2014/main" id="{1F3B7E52-86A3-A4BF-90C2-B3266626B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4658" y="2314581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5" name="Rectangle 22">
            <a:extLst>
              <a:ext uri="{FF2B5EF4-FFF2-40B4-BE49-F238E27FC236}">
                <a16:creationId xmlns:a16="http://schemas.microsoft.com/office/drawing/2014/main" id="{351C0852-A8C3-F7AC-D0F8-A3CE64562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021" y="2352120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6" name="Rectangle 23">
            <a:extLst>
              <a:ext uri="{FF2B5EF4-FFF2-40B4-BE49-F238E27FC236}">
                <a16:creationId xmlns:a16="http://schemas.microsoft.com/office/drawing/2014/main" id="{0662A188-5390-EAA1-771A-75AEF6A49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021" y="2352120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7" name="Rectangle 24">
            <a:extLst>
              <a:ext uri="{FF2B5EF4-FFF2-40B4-BE49-F238E27FC236}">
                <a16:creationId xmlns:a16="http://schemas.microsoft.com/office/drawing/2014/main" id="{23330CB3-F867-4128-FB01-9CDDFE59D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308" y="2486031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8" name="Rectangle 25">
            <a:extLst>
              <a:ext uri="{FF2B5EF4-FFF2-40B4-BE49-F238E27FC236}">
                <a16:creationId xmlns:a16="http://schemas.microsoft.com/office/drawing/2014/main" id="{8B90C2BB-4DFA-F561-856C-7FA4F196A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308" y="2486031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9" name="Rectangle 26">
            <a:extLst>
              <a:ext uri="{FF2B5EF4-FFF2-40B4-BE49-F238E27FC236}">
                <a16:creationId xmlns:a16="http://schemas.microsoft.com/office/drawing/2014/main" id="{9D141DB4-893B-A2B4-EC33-D671D056A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284" y="2367944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0" name="Rectangle 27">
            <a:extLst>
              <a:ext uri="{FF2B5EF4-FFF2-40B4-BE49-F238E27FC236}">
                <a16:creationId xmlns:a16="http://schemas.microsoft.com/office/drawing/2014/main" id="{1CFF130C-8E46-CCBE-56AA-0B3903C15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284" y="2367944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1" name="Rectangle 40">
            <a:extLst>
              <a:ext uri="{FF2B5EF4-FFF2-40B4-BE49-F238E27FC236}">
                <a16:creationId xmlns:a16="http://schemas.microsoft.com/office/drawing/2014/main" id="{FE4E27CD-86FA-619C-8C4B-11DC563C9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346" y="2372757"/>
            <a:ext cx="412749" cy="127000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2" name="Rectangle 41">
            <a:extLst>
              <a:ext uri="{FF2B5EF4-FFF2-40B4-BE49-F238E27FC236}">
                <a16:creationId xmlns:a16="http://schemas.microsoft.com/office/drawing/2014/main" id="{75C1DC16-79C1-469B-2FA4-2243226A1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346" y="2372757"/>
            <a:ext cx="412749" cy="127000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5" name="テキスト ボックス 1854">
            <a:extLst>
              <a:ext uri="{FF2B5EF4-FFF2-40B4-BE49-F238E27FC236}">
                <a16:creationId xmlns:a16="http://schemas.microsoft.com/office/drawing/2014/main" id="{B71BF5EC-3B03-6451-1B9F-EEF6335EE76F}"/>
              </a:ext>
            </a:extLst>
          </p:cNvPr>
          <p:cNvSpPr txBox="1"/>
          <p:nvPr/>
        </p:nvSpPr>
        <p:spPr>
          <a:xfrm>
            <a:off x="10487418" y="2897048"/>
            <a:ext cx="1700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algn="ctr"/>
            <a:r>
              <a:rPr lang="ja-JP" altLang="en-US" dirty="0">
                <a:solidFill>
                  <a:schemeClr val="tx1"/>
                </a:solidFill>
              </a:rPr>
              <a:t>民間収益施設 建設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ja-JP" altLang="en-US" b="1" kern="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竣工後開業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1858" name="テキスト ボックス 1857">
            <a:extLst>
              <a:ext uri="{FF2B5EF4-FFF2-40B4-BE49-F238E27FC236}">
                <a16:creationId xmlns:a16="http://schemas.microsoft.com/office/drawing/2014/main" id="{00B78F6C-E988-1C71-427C-5E95F495DD18}"/>
              </a:ext>
            </a:extLst>
          </p:cNvPr>
          <p:cNvSpPr txBox="1"/>
          <p:nvPr/>
        </p:nvSpPr>
        <p:spPr>
          <a:xfrm>
            <a:off x="1594120" y="2811684"/>
            <a:ext cx="1544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</a:rPr>
              <a:t>青果棟</a:t>
            </a:r>
            <a:r>
              <a:rPr lang="ja-JP" altLang="en-US" dirty="0">
                <a:solidFill>
                  <a:schemeClr val="tx1"/>
                </a:solidFill>
              </a:rPr>
              <a:t>３期 建設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860" name="テキスト ボックス 1859">
            <a:extLst>
              <a:ext uri="{FF2B5EF4-FFF2-40B4-BE49-F238E27FC236}">
                <a16:creationId xmlns:a16="http://schemas.microsoft.com/office/drawing/2014/main" id="{AD054E5C-53E5-B24E-80EB-CED3E6E4ABAC}"/>
              </a:ext>
            </a:extLst>
          </p:cNvPr>
          <p:cNvSpPr txBox="1"/>
          <p:nvPr/>
        </p:nvSpPr>
        <p:spPr>
          <a:xfrm>
            <a:off x="3953597" y="3023343"/>
            <a:ext cx="239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/>
              <a:t>既存青果→青果３期へ移転</a:t>
            </a:r>
            <a:endParaRPr lang="en-US" altLang="ja-JP" dirty="0"/>
          </a:p>
        </p:txBody>
      </p:sp>
      <p:sp>
        <p:nvSpPr>
          <p:cNvPr id="1861" name="テキスト ボックス 1860">
            <a:extLst>
              <a:ext uri="{FF2B5EF4-FFF2-40B4-BE49-F238E27FC236}">
                <a16:creationId xmlns:a16="http://schemas.microsoft.com/office/drawing/2014/main" id="{F3968B68-813F-8FE4-F43C-168F7D247240}"/>
              </a:ext>
            </a:extLst>
          </p:cNvPr>
          <p:cNvSpPr txBox="1"/>
          <p:nvPr/>
        </p:nvSpPr>
        <p:spPr>
          <a:xfrm>
            <a:off x="6992106" y="2834150"/>
            <a:ext cx="2475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algn="ctr"/>
            <a:r>
              <a:rPr lang="ja-JP" altLang="en-US" dirty="0"/>
              <a:t>青果棟４</a:t>
            </a:r>
            <a:r>
              <a:rPr lang="zh-TW" altLang="en-US" dirty="0"/>
              <a:t>期 建設</a:t>
            </a:r>
            <a:endParaRPr lang="en-US" altLang="zh-TW" dirty="0"/>
          </a:p>
          <a:p>
            <a:pPr algn="ctr"/>
            <a:r>
              <a:rPr lang="ja-JP" altLang="en-US" dirty="0"/>
              <a:t>管理棟 解体</a:t>
            </a:r>
            <a:endParaRPr lang="en-US" altLang="ja-JP" dirty="0"/>
          </a:p>
          <a:p>
            <a:pPr algn="ctr"/>
            <a:r>
              <a:rPr lang="ja-JP" altLang="en-US" dirty="0"/>
              <a:t>既存青果→青果２期へ移転</a:t>
            </a:r>
          </a:p>
        </p:txBody>
      </p:sp>
      <p:sp>
        <p:nvSpPr>
          <p:cNvPr id="1862" name="テキスト ボックス 1861">
            <a:extLst>
              <a:ext uri="{FF2B5EF4-FFF2-40B4-BE49-F238E27FC236}">
                <a16:creationId xmlns:a16="http://schemas.microsoft.com/office/drawing/2014/main" id="{872EC648-7575-9463-A976-FD42B29F41C8}"/>
              </a:ext>
            </a:extLst>
          </p:cNvPr>
          <p:cNvSpPr txBox="1"/>
          <p:nvPr/>
        </p:nvSpPr>
        <p:spPr>
          <a:xfrm>
            <a:off x="7520538" y="3513820"/>
            <a:ext cx="1679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ja-JP" altLang="en-US" sz="1400" b="1" kern="100" dirty="0"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青果棟全面開業</a:t>
            </a:r>
          </a:p>
        </p:txBody>
      </p:sp>
      <p:sp>
        <p:nvSpPr>
          <p:cNvPr id="1863" name="Rectangle 176">
            <a:extLst>
              <a:ext uri="{FF2B5EF4-FFF2-40B4-BE49-F238E27FC236}">
                <a16:creationId xmlns:a16="http://schemas.microsoft.com/office/drawing/2014/main" id="{A0074E15-9083-52F9-85EB-C9E4656AB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707" y="1941672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4" name="Rectangle 177">
            <a:extLst>
              <a:ext uri="{FF2B5EF4-FFF2-40B4-BE49-F238E27FC236}">
                <a16:creationId xmlns:a16="http://schemas.microsoft.com/office/drawing/2014/main" id="{B7FD027D-0D1E-A616-F810-966E9A056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707" y="1941672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5" name="Rectangle 60">
            <a:extLst>
              <a:ext uri="{FF2B5EF4-FFF2-40B4-BE49-F238E27FC236}">
                <a16:creationId xmlns:a16="http://schemas.microsoft.com/office/drawing/2014/main" id="{82818C99-BF33-CBD6-F4FD-D9A2C7CE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253" y="1303973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6" name="Rectangle 61">
            <a:extLst>
              <a:ext uri="{FF2B5EF4-FFF2-40B4-BE49-F238E27FC236}">
                <a16:creationId xmlns:a16="http://schemas.microsoft.com/office/drawing/2014/main" id="{255B50BC-433A-81DD-E11E-1A1BCB6E9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253" y="1303973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7" name="Rectangle 176">
            <a:extLst>
              <a:ext uri="{FF2B5EF4-FFF2-40B4-BE49-F238E27FC236}">
                <a16:creationId xmlns:a16="http://schemas.microsoft.com/office/drawing/2014/main" id="{EF9D76B0-4DF2-2E44-8492-0CFB250E2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57" y="1941672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8" name="Rectangle 177">
            <a:extLst>
              <a:ext uri="{FF2B5EF4-FFF2-40B4-BE49-F238E27FC236}">
                <a16:creationId xmlns:a16="http://schemas.microsoft.com/office/drawing/2014/main" id="{657C5035-D1D8-9EEA-94A8-C85AF3EBB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957" y="1941672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9" name="Rectangle 60">
            <a:extLst>
              <a:ext uri="{FF2B5EF4-FFF2-40B4-BE49-F238E27FC236}">
                <a16:creationId xmlns:a16="http://schemas.microsoft.com/office/drawing/2014/main" id="{7564EA7A-8B2F-5FFB-39C6-FF7666AAD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503" y="1303973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0" name="Rectangle 61">
            <a:extLst>
              <a:ext uri="{FF2B5EF4-FFF2-40B4-BE49-F238E27FC236}">
                <a16:creationId xmlns:a16="http://schemas.microsoft.com/office/drawing/2014/main" id="{A3405E2D-2F95-236E-492F-5E968F7C2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503" y="1303973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1" name="Rectangle 176">
            <a:extLst>
              <a:ext uri="{FF2B5EF4-FFF2-40B4-BE49-F238E27FC236}">
                <a16:creationId xmlns:a16="http://schemas.microsoft.com/office/drawing/2014/main" id="{4B8E0502-C2A5-921F-CAA9-F6EB34060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577" y="1941672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2" name="Rectangle 177">
            <a:extLst>
              <a:ext uri="{FF2B5EF4-FFF2-40B4-BE49-F238E27FC236}">
                <a16:creationId xmlns:a16="http://schemas.microsoft.com/office/drawing/2014/main" id="{CDFE82CB-E836-3160-3FB0-5AF4547CF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577" y="1941672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3" name="Rectangle 60">
            <a:extLst>
              <a:ext uri="{FF2B5EF4-FFF2-40B4-BE49-F238E27FC236}">
                <a16:creationId xmlns:a16="http://schemas.microsoft.com/office/drawing/2014/main" id="{C7E0E833-886E-E284-50FB-8B8B9D572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123" y="1303973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4" name="Rectangle 61">
            <a:extLst>
              <a:ext uri="{FF2B5EF4-FFF2-40B4-BE49-F238E27FC236}">
                <a16:creationId xmlns:a16="http://schemas.microsoft.com/office/drawing/2014/main" id="{0676E47C-1631-2572-21F0-E4D315B39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123" y="1303973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9925DFAD-75E0-98DA-496F-095532911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787" y="7703296"/>
            <a:ext cx="731837" cy="458862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270C4572-FC87-9783-A730-9BED25701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686" y="8214494"/>
            <a:ext cx="415926" cy="130175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" name="Rectangle 190">
            <a:extLst>
              <a:ext uri="{FF2B5EF4-FFF2-40B4-BE49-F238E27FC236}">
                <a16:creationId xmlns:a16="http://schemas.microsoft.com/office/drawing/2014/main" id="{37CEAEE8-679C-F51C-EC2E-527BC7A87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510" y="7716027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" name="Rectangle 176">
            <a:extLst>
              <a:ext uri="{FF2B5EF4-FFF2-40B4-BE49-F238E27FC236}">
                <a16:creationId xmlns:a16="http://schemas.microsoft.com/office/drawing/2014/main" id="{7E77D173-8312-6516-DBA0-9288D189A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324" y="7778977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" name="Rectangle 177">
            <a:extLst>
              <a:ext uri="{FF2B5EF4-FFF2-40B4-BE49-F238E27FC236}">
                <a16:creationId xmlns:a16="http://schemas.microsoft.com/office/drawing/2014/main" id="{2757B3D6-FFFD-9321-6335-F9302836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324" y="7778977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Rectangle 60">
            <a:extLst>
              <a:ext uri="{FF2B5EF4-FFF2-40B4-BE49-F238E27FC236}">
                <a16:creationId xmlns:a16="http://schemas.microsoft.com/office/drawing/2014/main" id="{1E0EE322-51CA-1EF7-E20C-FD2E0D596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870" y="7141278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Rectangle 61">
            <a:extLst>
              <a:ext uri="{FF2B5EF4-FFF2-40B4-BE49-F238E27FC236}">
                <a16:creationId xmlns:a16="http://schemas.microsoft.com/office/drawing/2014/main" id="{04202BB0-9840-D23A-B359-5B0D9F211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870" y="7141278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" name="Rectangle 156">
            <a:extLst>
              <a:ext uri="{FF2B5EF4-FFF2-40B4-BE49-F238E27FC236}">
                <a16:creationId xmlns:a16="http://schemas.microsoft.com/office/drawing/2014/main" id="{F369BC61-C56C-0766-8FA6-CF9F8BB35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360" y="7737786"/>
            <a:ext cx="25082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解体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57">
            <a:extLst>
              <a:ext uri="{FF2B5EF4-FFF2-40B4-BE49-F238E27FC236}">
                <a16:creationId xmlns:a16="http://schemas.microsoft.com/office/drawing/2014/main" id="{B1375441-F6B3-A9C7-FA99-7A1669860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360" y="7926699"/>
            <a:ext cx="2508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13">
            <a:extLst>
              <a:ext uri="{FF2B5EF4-FFF2-40B4-BE49-F238E27FC236}">
                <a16:creationId xmlns:a16="http://schemas.microsoft.com/office/drawing/2014/main" id="{5B31B4C9-B73D-BD68-7D4F-3E6D1B371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0375" y="8209115"/>
            <a:ext cx="68262" cy="128587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Freeform 214">
            <a:extLst>
              <a:ext uri="{FF2B5EF4-FFF2-40B4-BE49-F238E27FC236}">
                <a16:creationId xmlns:a16="http://schemas.microsoft.com/office/drawing/2014/main" id="{5EDFEEA5-6E86-5D8B-3E16-934B3D5DCBEA}"/>
              </a:ext>
            </a:extLst>
          </p:cNvPr>
          <p:cNvSpPr>
            <a:spLocks noEditPoints="1"/>
          </p:cNvSpPr>
          <p:nvPr/>
        </p:nvSpPr>
        <p:spPr bwMode="auto">
          <a:xfrm>
            <a:off x="7349263" y="8198003"/>
            <a:ext cx="90487" cy="150812"/>
          </a:xfrm>
          <a:custGeom>
            <a:avLst/>
            <a:gdLst>
              <a:gd name="T0" fmla="*/ 0 w 808"/>
              <a:gd name="T1" fmla="*/ 1252 h 1352"/>
              <a:gd name="T2" fmla="*/ 0 w 808"/>
              <a:gd name="T3" fmla="*/ 652 h 1352"/>
              <a:gd name="T4" fmla="*/ 200 w 808"/>
              <a:gd name="T5" fmla="*/ 652 h 1352"/>
              <a:gd name="T6" fmla="*/ 200 w 808"/>
              <a:gd name="T7" fmla="*/ 1252 h 1352"/>
              <a:gd name="T8" fmla="*/ 0 w 808"/>
              <a:gd name="T9" fmla="*/ 1252 h 1352"/>
              <a:gd name="T10" fmla="*/ 0 w 808"/>
              <a:gd name="T11" fmla="*/ 452 h 1352"/>
              <a:gd name="T12" fmla="*/ 0 w 808"/>
              <a:gd name="T13" fmla="*/ 100 h 1352"/>
              <a:gd name="T14" fmla="*/ 100 w 808"/>
              <a:gd name="T15" fmla="*/ 0 h 1352"/>
              <a:gd name="T16" fmla="*/ 348 w 808"/>
              <a:gd name="T17" fmla="*/ 0 h 1352"/>
              <a:gd name="T18" fmla="*/ 348 w 808"/>
              <a:gd name="T19" fmla="*/ 200 h 1352"/>
              <a:gd name="T20" fmla="*/ 100 w 808"/>
              <a:gd name="T21" fmla="*/ 200 h 1352"/>
              <a:gd name="T22" fmla="*/ 200 w 808"/>
              <a:gd name="T23" fmla="*/ 100 h 1352"/>
              <a:gd name="T24" fmla="*/ 200 w 808"/>
              <a:gd name="T25" fmla="*/ 452 h 1352"/>
              <a:gd name="T26" fmla="*/ 0 w 808"/>
              <a:gd name="T27" fmla="*/ 452 h 1352"/>
              <a:gd name="T28" fmla="*/ 548 w 808"/>
              <a:gd name="T29" fmla="*/ 0 h 1352"/>
              <a:gd name="T30" fmla="*/ 708 w 808"/>
              <a:gd name="T31" fmla="*/ 0 h 1352"/>
              <a:gd name="T32" fmla="*/ 808 w 808"/>
              <a:gd name="T33" fmla="*/ 100 h 1352"/>
              <a:gd name="T34" fmla="*/ 808 w 808"/>
              <a:gd name="T35" fmla="*/ 540 h 1352"/>
              <a:gd name="T36" fmla="*/ 608 w 808"/>
              <a:gd name="T37" fmla="*/ 540 h 1352"/>
              <a:gd name="T38" fmla="*/ 608 w 808"/>
              <a:gd name="T39" fmla="*/ 100 h 1352"/>
              <a:gd name="T40" fmla="*/ 708 w 808"/>
              <a:gd name="T41" fmla="*/ 200 h 1352"/>
              <a:gd name="T42" fmla="*/ 548 w 808"/>
              <a:gd name="T43" fmla="*/ 200 h 1352"/>
              <a:gd name="T44" fmla="*/ 548 w 808"/>
              <a:gd name="T45" fmla="*/ 0 h 1352"/>
              <a:gd name="T46" fmla="*/ 808 w 808"/>
              <a:gd name="T47" fmla="*/ 740 h 1352"/>
              <a:gd name="T48" fmla="*/ 808 w 808"/>
              <a:gd name="T49" fmla="*/ 1252 h 1352"/>
              <a:gd name="T50" fmla="*/ 708 w 808"/>
              <a:gd name="T51" fmla="*/ 1352 h 1352"/>
              <a:gd name="T52" fmla="*/ 620 w 808"/>
              <a:gd name="T53" fmla="*/ 1352 h 1352"/>
              <a:gd name="T54" fmla="*/ 620 w 808"/>
              <a:gd name="T55" fmla="*/ 1152 h 1352"/>
              <a:gd name="T56" fmla="*/ 708 w 808"/>
              <a:gd name="T57" fmla="*/ 1152 h 1352"/>
              <a:gd name="T58" fmla="*/ 608 w 808"/>
              <a:gd name="T59" fmla="*/ 1252 h 1352"/>
              <a:gd name="T60" fmla="*/ 608 w 808"/>
              <a:gd name="T61" fmla="*/ 740 h 1352"/>
              <a:gd name="T62" fmla="*/ 808 w 808"/>
              <a:gd name="T63" fmla="*/ 740 h 1352"/>
              <a:gd name="T64" fmla="*/ 420 w 808"/>
              <a:gd name="T65" fmla="*/ 1352 h 1352"/>
              <a:gd name="T66" fmla="*/ 100 w 808"/>
              <a:gd name="T67" fmla="*/ 1352 h 1352"/>
              <a:gd name="T68" fmla="*/ 100 w 808"/>
              <a:gd name="T69" fmla="*/ 1152 h 1352"/>
              <a:gd name="T70" fmla="*/ 420 w 808"/>
              <a:gd name="T71" fmla="*/ 1152 h 1352"/>
              <a:gd name="T72" fmla="*/ 420 w 808"/>
              <a:gd name="T73" fmla="*/ 1352 h 1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08" h="1352">
                <a:moveTo>
                  <a:pt x="0" y="1252"/>
                </a:moveTo>
                <a:lnTo>
                  <a:pt x="0" y="652"/>
                </a:lnTo>
                <a:lnTo>
                  <a:pt x="200" y="652"/>
                </a:lnTo>
                <a:lnTo>
                  <a:pt x="200" y="1252"/>
                </a:lnTo>
                <a:lnTo>
                  <a:pt x="0" y="1252"/>
                </a:lnTo>
                <a:close/>
                <a:moveTo>
                  <a:pt x="0" y="452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48" y="0"/>
                </a:lnTo>
                <a:lnTo>
                  <a:pt x="348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452"/>
                </a:lnTo>
                <a:lnTo>
                  <a:pt x="0" y="452"/>
                </a:lnTo>
                <a:close/>
                <a:moveTo>
                  <a:pt x="548" y="0"/>
                </a:moveTo>
                <a:lnTo>
                  <a:pt x="708" y="0"/>
                </a:lnTo>
                <a:cubicBezTo>
                  <a:pt x="764" y="0"/>
                  <a:pt x="808" y="45"/>
                  <a:pt x="808" y="100"/>
                </a:cubicBezTo>
                <a:lnTo>
                  <a:pt x="808" y="540"/>
                </a:lnTo>
                <a:lnTo>
                  <a:pt x="608" y="540"/>
                </a:lnTo>
                <a:lnTo>
                  <a:pt x="608" y="100"/>
                </a:lnTo>
                <a:lnTo>
                  <a:pt x="708" y="200"/>
                </a:lnTo>
                <a:lnTo>
                  <a:pt x="548" y="200"/>
                </a:lnTo>
                <a:lnTo>
                  <a:pt x="548" y="0"/>
                </a:lnTo>
                <a:close/>
                <a:moveTo>
                  <a:pt x="808" y="740"/>
                </a:moveTo>
                <a:lnTo>
                  <a:pt x="808" y="1252"/>
                </a:lnTo>
                <a:cubicBezTo>
                  <a:pt x="808" y="1308"/>
                  <a:pt x="764" y="1352"/>
                  <a:pt x="708" y="1352"/>
                </a:cubicBezTo>
                <a:lnTo>
                  <a:pt x="620" y="1352"/>
                </a:lnTo>
                <a:lnTo>
                  <a:pt x="620" y="1152"/>
                </a:lnTo>
                <a:lnTo>
                  <a:pt x="708" y="1152"/>
                </a:lnTo>
                <a:lnTo>
                  <a:pt x="608" y="1252"/>
                </a:lnTo>
                <a:lnTo>
                  <a:pt x="608" y="740"/>
                </a:lnTo>
                <a:lnTo>
                  <a:pt x="808" y="740"/>
                </a:lnTo>
                <a:close/>
                <a:moveTo>
                  <a:pt x="420" y="1352"/>
                </a:moveTo>
                <a:lnTo>
                  <a:pt x="100" y="1352"/>
                </a:lnTo>
                <a:lnTo>
                  <a:pt x="100" y="1152"/>
                </a:lnTo>
                <a:lnTo>
                  <a:pt x="420" y="1152"/>
                </a:lnTo>
                <a:lnTo>
                  <a:pt x="420" y="1352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8" name="Rectangle 215">
            <a:extLst>
              <a:ext uri="{FF2B5EF4-FFF2-40B4-BE49-F238E27FC236}">
                <a16:creationId xmlns:a16="http://schemas.microsoft.com/office/drawing/2014/main" id="{2D4655C4-B8B6-4CEC-398A-29BA53D61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8800" y="8183715"/>
            <a:ext cx="111125" cy="55562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Freeform 216">
            <a:extLst>
              <a:ext uri="{FF2B5EF4-FFF2-40B4-BE49-F238E27FC236}">
                <a16:creationId xmlns:a16="http://schemas.microsoft.com/office/drawing/2014/main" id="{0E293AFA-9343-F8BE-F087-012F159162B4}"/>
              </a:ext>
            </a:extLst>
          </p:cNvPr>
          <p:cNvSpPr>
            <a:spLocks noEditPoints="1"/>
          </p:cNvSpPr>
          <p:nvPr/>
        </p:nvSpPr>
        <p:spPr bwMode="auto">
          <a:xfrm>
            <a:off x="7447688" y="8172603"/>
            <a:ext cx="133350" cy="77787"/>
          </a:xfrm>
          <a:custGeom>
            <a:avLst/>
            <a:gdLst>
              <a:gd name="T0" fmla="*/ 0 w 1192"/>
              <a:gd name="T1" fmla="*/ 596 h 696"/>
              <a:gd name="T2" fmla="*/ 0 w 1192"/>
              <a:gd name="T3" fmla="*/ 100 h 696"/>
              <a:gd name="T4" fmla="*/ 100 w 1192"/>
              <a:gd name="T5" fmla="*/ 0 h 696"/>
              <a:gd name="T6" fmla="*/ 204 w 1192"/>
              <a:gd name="T7" fmla="*/ 0 h 696"/>
              <a:gd name="T8" fmla="*/ 204 w 1192"/>
              <a:gd name="T9" fmla="*/ 200 h 696"/>
              <a:gd name="T10" fmla="*/ 100 w 1192"/>
              <a:gd name="T11" fmla="*/ 200 h 696"/>
              <a:gd name="T12" fmla="*/ 200 w 1192"/>
              <a:gd name="T13" fmla="*/ 100 h 696"/>
              <a:gd name="T14" fmla="*/ 200 w 1192"/>
              <a:gd name="T15" fmla="*/ 596 h 696"/>
              <a:gd name="T16" fmla="*/ 0 w 1192"/>
              <a:gd name="T17" fmla="*/ 596 h 696"/>
              <a:gd name="T18" fmla="*/ 404 w 1192"/>
              <a:gd name="T19" fmla="*/ 0 h 696"/>
              <a:gd name="T20" fmla="*/ 1004 w 1192"/>
              <a:gd name="T21" fmla="*/ 0 h 696"/>
              <a:gd name="T22" fmla="*/ 1004 w 1192"/>
              <a:gd name="T23" fmla="*/ 200 h 696"/>
              <a:gd name="T24" fmla="*/ 404 w 1192"/>
              <a:gd name="T25" fmla="*/ 200 h 696"/>
              <a:gd name="T26" fmla="*/ 404 w 1192"/>
              <a:gd name="T27" fmla="*/ 0 h 696"/>
              <a:gd name="T28" fmla="*/ 1192 w 1192"/>
              <a:gd name="T29" fmla="*/ 212 h 696"/>
              <a:gd name="T30" fmla="*/ 1192 w 1192"/>
              <a:gd name="T31" fmla="*/ 596 h 696"/>
              <a:gd name="T32" fmla="*/ 1092 w 1192"/>
              <a:gd name="T33" fmla="*/ 696 h 696"/>
              <a:gd name="T34" fmla="*/ 876 w 1192"/>
              <a:gd name="T35" fmla="*/ 696 h 696"/>
              <a:gd name="T36" fmla="*/ 876 w 1192"/>
              <a:gd name="T37" fmla="*/ 496 h 696"/>
              <a:gd name="T38" fmla="*/ 1092 w 1192"/>
              <a:gd name="T39" fmla="*/ 496 h 696"/>
              <a:gd name="T40" fmla="*/ 992 w 1192"/>
              <a:gd name="T41" fmla="*/ 596 h 696"/>
              <a:gd name="T42" fmla="*/ 992 w 1192"/>
              <a:gd name="T43" fmla="*/ 212 h 696"/>
              <a:gd name="T44" fmla="*/ 1192 w 1192"/>
              <a:gd name="T45" fmla="*/ 212 h 696"/>
              <a:gd name="T46" fmla="*/ 676 w 1192"/>
              <a:gd name="T47" fmla="*/ 696 h 696"/>
              <a:gd name="T48" fmla="*/ 100 w 1192"/>
              <a:gd name="T49" fmla="*/ 696 h 696"/>
              <a:gd name="T50" fmla="*/ 100 w 1192"/>
              <a:gd name="T51" fmla="*/ 496 h 696"/>
              <a:gd name="T52" fmla="*/ 676 w 1192"/>
              <a:gd name="T53" fmla="*/ 496 h 696"/>
              <a:gd name="T54" fmla="*/ 676 w 1192"/>
              <a:gd name="T55" fmla="*/ 696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92" h="696">
                <a:moveTo>
                  <a:pt x="0" y="596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204" y="0"/>
                </a:lnTo>
                <a:lnTo>
                  <a:pt x="204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96"/>
                </a:lnTo>
                <a:lnTo>
                  <a:pt x="0" y="596"/>
                </a:lnTo>
                <a:close/>
                <a:moveTo>
                  <a:pt x="404" y="0"/>
                </a:moveTo>
                <a:lnTo>
                  <a:pt x="1004" y="0"/>
                </a:lnTo>
                <a:lnTo>
                  <a:pt x="1004" y="200"/>
                </a:lnTo>
                <a:lnTo>
                  <a:pt x="404" y="200"/>
                </a:lnTo>
                <a:lnTo>
                  <a:pt x="404" y="0"/>
                </a:lnTo>
                <a:close/>
                <a:moveTo>
                  <a:pt x="1192" y="212"/>
                </a:moveTo>
                <a:lnTo>
                  <a:pt x="1192" y="596"/>
                </a:lnTo>
                <a:cubicBezTo>
                  <a:pt x="1192" y="652"/>
                  <a:pt x="1148" y="696"/>
                  <a:pt x="1092" y="696"/>
                </a:cubicBezTo>
                <a:lnTo>
                  <a:pt x="876" y="696"/>
                </a:lnTo>
                <a:lnTo>
                  <a:pt x="876" y="496"/>
                </a:lnTo>
                <a:lnTo>
                  <a:pt x="1092" y="496"/>
                </a:lnTo>
                <a:lnTo>
                  <a:pt x="992" y="596"/>
                </a:lnTo>
                <a:lnTo>
                  <a:pt x="992" y="212"/>
                </a:lnTo>
                <a:lnTo>
                  <a:pt x="1192" y="212"/>
                </a:lnTo>
                <a:close/>
                <a:moveTo>
                  <a:pt x="676" y="696"/>
                </a:moveTo>
                <a:lnTo>
                  <a:pt x="100" y="696"/>
                </a:lnTo>
                <a:lnTo>
                  <a:pt x="100" y="496"/>
                </a:lnTo>
                <a:lnTo>
                  <a:pt x="676" y="496"/>
                </a:lnTo>
                <a:lnTo>
                  <a:pt x="676" y="696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Rectangle 217">
            <a:extLst>
              <a:ext uri="{FF2B5EF4-FFF2-40B4-BE49-F238E27FC236}">
                <a16:creationId xmlns:a16="http://schemas.microsoft.com/office/drawing/2014/main" id="{25BCD429-3E41-A4F0-1F0B-69719131D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788" y="8385328"/>
            <a:ext cx="84137" cy="133350"/>
          </a:xfrm>
          <a:prstGeom prst="rect">
            <a:avLst/>
          </a:prstGeom>
          <a:solidFill>
            <a:srgbClr val="F2DC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Freeform 218">
            <a:extLst>
              <a:ext uri="{FF2B5EF4-FFF2-40B4-BE49-F238E27FC236}">
                <a16:creationId xmlns:a16="http://schemas.microsoft.com/office/drawing/2014/main" id="{4CBBE416-1EC0-6220-76C6-071EC28A40C4}"/>
              </a:ext>
            </a:extLst>
          </p:cNvPr>
          <p:cNvSpPr>
            <a:spLocks noEditPoints="1"/>
          </p:cNvSpPr>
          <p:nvPr/>
        </p:nvSpPr>
        <p:spPr bwMode="auto">
          <a:xfrm>
            <a:off x="7347675" y="8374215"/>
            <a:ext cx="106362" cy="155575"/>
          </a:xfrm>
          <a:custGeom>
            <a:avLst/>
            <a:gdLst>
              <a:gd name="T0" fmla="*/ 0 w 952"/>
              <a:gd name="T1" fmla="*/ 1300 h 1400"/>
              <a:gd name="T2" fmla="*/ 0 w 952"/>
              <a:gd name="T3" fmla="*/ 700 h 1400"/>
              <a:gd name="T4" fmla="*/ 200 w 952"/>
              <a:gd name="T5" fmla="*/ 700 h 1400"/>
              <a:gd name="T6" fmla="*/ 200 w 952"/>
              <a:gd name="T7" fmla="*/ 1300 h 1400"/>
              <a:gd name="T8" fmla="*/ 0 w 952"/>
              <a:gd name="T9" fmla="*/ 1300 h 1400"/>
              <a:gd name="T10" fmla="*/ 0 w 952"/>
              <a:gd name="T11" fmla="*/ 500 h 1400"/>
              <a:gd name="T12" fmla="*/ 0 w 952"/>
              <a:gd name="T13" fmla="*/ 100 h 1400"/>
              <a:gd name="T14" fmla="*/ 100 w 952"/>
              <a:gd name="T15" fmla="*/ 0 h 1400"/>
              <a:gd name="T16" fmla="*/ 300 w 952"/>
              <a:gd name="T17" fmla="*/ 0 h 1400"/>
              <a:gd name="T18" fmla="*/ 300 w 952"/>
              <a:gd name="T19" fmla="*/ 200 h 1400"/>
              <a:gd name="T20" fmla="*/ 100 w 952"/>
              <a:gd name="T21" fmla="*/ 200 h 1400"/>
              <a:gd name="T22" fmla="*/ 200 w 952"/>
              <a:gd name="T23" fmla="*/ 100 h 1400"/>
              <a:gd name="T24" fmla="*/ 200 w 952"/>
              <a:gd name="T25" fmla="*/ 500 h 1400"/>
              <a:gd name="T26" fmla="*/ 0 w 952"/>
              <a:gd name="T27" fmla="*/ 500 h 1400"/>
              <a:gd name="T28" fmla="*/ 500 w 952"/>
              <a:gd name="T29" fmla="*/ 0 h 1400"/>
              <a:gd name="T30" fmla="*/ 852 w 952"/>
              <a:gd name="T31" fmla="*/ 0 h 1400"/>
              <a:gd name="T32" fmla="*/ 952 w 952"/>
              <a:gd name="T33" fmla="*/ 100 h 1400"/>
              <a:gd name="T34" fmla="*/ 952 w 952"/>
              <a:gd name="T35" fmla="*/ 348 h 1400"/>
              <a:gd name="T36" fmla="*/ 752 w 952"/>
              <a:gd name="T37" fmla="*/ 348 h 1400"/>
              <a:gd name="T38" fmla="*/ 752 w 952"/>
              <a:gd name="T39" fmla="*/ 100 h 1400"/>
              <a:gd name="T40" fmla="*/ 852 w 952"/>
              <a:gd name="T41" fmla="*/ 200 h 1400"/>
              <a:gd name="T42" fmla="*/ 500 w 952"/>
              <a:gd name="T43" fmla="*/ 200 h 1400"/>
              <a:gd name="T44" fmla="*/ 500 w 952"/>
              <a:gd name="T45" fmla="*/ 0 h 1400"/>
              <a:gd name="T46" fmla="*/ 952 w 952"/>
              <a:gd name="T47" fmla="*/ 548 h 1400"/>
              <a:gd name="T48" fmla="*/ 952 w 952"/>
              <a:gd name="T49" fmla="*/ 1148 h 1400"/>
              <a:gd name="T50" fmla="*/ 752 w 952"/>
              <a:gd name="T51" fmla="*/ 1148 h 1400"/>
              <a:gd name="T52" fmla="*/ 752 w 952"/>
              <a:gd name="T53" fmla="*/ 548 h 1400"/>
              <a:gd name="T54" fmla="*/ 952 w 952"/>
              <a:gd name="T55" fmla="*/ 548 h 1400"/>
              <a:gd name="T56" fmla="*/ 804 w 952"/>
              <a:gd name="T57" fmla="*/ 1400 h 1400"/>
              <a:gd name="T58" fmla="*/ 204 w 952"/>
              <a:gd name="T59" fmla="*/ 1400 h 1400"/>
              <a:gd name="T60" fmla="*/ 204 w 952"/>
              <a:gd name="T61" fmla="*/ 1200 h 1400"/>
              <a:gd name="T62" fmla="*/ 804 w 952"/>
              <a:gd name="T63" fmla="*/ 1200 h 1400"/>
              <a:gd name="T64" fmla="*/ 804 w 952"/>
              <a:gd name="T65" fmla="*/ 1400 h 1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52" h="1400">
                <a:moveTo>
                  <a:pt x="0" y="1300"/>
                </a:moveTo>
                <a:lnTo>
                  <a:pt x="0" y="700"/>
                </a:lnTo>
                <a:lnTo>
                  <a:pt x="200" y="700"/>
                </a:lnTo>
                <a:lnTo>
                  <a:pt x="200" y="1300"/>
                </a:lnTo>
                <a:lnTo>
                  <a:pt x="0" y="1300"/>
                </a:lnTo>
                <a:close/>
                <a:moveTo>
                  <a:pt x="0" y="500"/>
                </a:moveTo>
                <a:lnTo>
                  <a:pt x="0" y="100"/>
                </a:lnTo>
                <a:cubicBezTo>
                  <a:pt x="0" y="45"/>
                  <a:pt x="45" y="0"/>
                  <a:pt x="100" y="0"/>
                </a:cubicBezTo>
                <a:lnTo>
                  <a:pt x="300" y="0"/>
                </a:lnTo>
                <a:lnTo>
                  <a:pt x="300" y="200"/>
                </a:lnTo>
                <a:lnTo>
                  <a:pt x="100" y="200"/>
                </a:lnTo>
                <a:lnTo>
                  <a:pt x="200" y="100"/>
                </a:lnTo>
                <a:lnTo>
                  <a:pt x="200" y="500"/>
                </a:lnTo>
                <a:lnTo>
                  <a:pt x="0" y="500"/>
                </a:lnTo>
                <a:close/>
                <a:moveTo>
                  <a:pt x="500" y="0"/>
                </a:moveTo>
                <a:lnTo>
                  <a:pt x="852" y="0"/>
                </a:lnTo>
                <a:cubicBezTo>
                  <a:pt x="908" y="0"/>
                  <a:pt x="952" y="45"/>
                  <a:pt x="952" y="100"/>
                </a:cubicBezTo>
                <a:lnTo>
                  <a:pt x="952" y="348"/>
                </a:lnTo>
                <a:lnTo>
                  <a:pt x="752" y="348"/>
                </a:lnTo>
                <a:lnTo>
                  <a:pt x="752" y="100"/>
                </a:lnTo>
                <a:lnTo>
                  <a:pt x="852" y="200"/>
                </a:lnTo>
                <a:lnTo>
                  <a:pt x="500" y="200"/>
                </a:lnTo>
                <a:lnTo>
                  <a:pt x="500" y="0"/>
                </a:lnTo>
                <a:close/>
                <a:moveTo>
                  <a:pt x="952" y="548"/>
                </a:moveTo>
                <a:lnTo>
                  <a:pt x="952" y="1148"/>
                </a:lnTo>
                <a:lnTo>
                  <a:pt x="752" y="1148"/>
                </a:lnTo>
                <a:lnTo>
                  <a:pt x="752" y="548"/>
                </a:lnTo>
                <a:lnTo>
                  <a:pt x="952" y="548"/>
                </a:lnTo>
                <a:close/>
                <a:moveTo>
                  <a:pt x="804" y="1400"/>
                </a:moveTo>
                <a:lnTo>
                  <a:pt x="204" y="1400"/>
                </a:lnTo>
                <a:lnTo>
                  <a:pt x="204" y="1200"/>
                </a:lnTo>
                <a:lnTo>
                  <a:pt x="804" y="1200"/>
                </a:lnTo>
                <a:lnTo>
                  <a:pt x="804" y="1400"/>
                </a:lnTo>
                <a:close/>
              </a:path>
            </a:pathLst>
          </a:custGeom>
          <a:solidFill>
            <a:srgbClr val="C0504D"/>
          </a:solidFill>
          <a:ln w="0" cap="flat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Rectangle 190">
            <a:extLst>
              <a:ext uri="{FF2B5EF4-FFF2-40B4-BE49-F238E27FC236}">
                <a16:creationId xmlns:a16="http://schemas.microsoft.com/office/drawing/2014/main" id="{EADC3C08-5D72-68BF-51C4-87DC4ACB2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8890" y="7725504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" name="Rectangle 176">
            <a:extLst>
              <a:ext uri="{FF2B5EF4-FFF2-40B4-BE49-F238E27FC236}">
                <a16:creationId xmlns:a16="http://schemas.microsoft.com/office/drawing/2014/main" id="{91C701C2-26FC-0D6A-C264-DD146C13E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7704" y="7788454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Rectangle 177">
            <a:extLst>
              <a:ext uri="{FF2B5EF4-FFF2-40B4-BE49-F238E27FC236}">
                <a16:creationId xmlns:a16="http://schemas.microsoft.com/office/drawing/2014/main" id="{C0D792DD-8970-2807-9291-CB87064DE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7704" y="7788454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" name="Rectangle 60">
            <a:extLst>
              <a:ext uri="{FF2B5EF4-FFF2-40B4-BE49-F238E27FC236}">
                <a16:creationId xmlns:a16="http://schemas.microsoft.com/office/drawing/2014/main" id="{919B0A53-1358-F0ED-F45B-841442DC9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5250" y="7150755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" name="Rectangle 61">
            <a:extLst>
              <a:ext uri="{FF2B5EF4-FFF2-40B4-BE49-F238E27FC236}">
                <a16:creationId xmlns:a16="http://schemas.microsoft.com/office/drawing/2014/main" id="{2FB93BC0-0104-157F-DC61-278406F2D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5250" y="7150755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B4957568-DEE3-45EF-405D-E54F6CC2D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158" y="7148560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92133052-6F28-8C47-7C2D-4BA88097C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5823" y="7158037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" name="Rectangle 190">
            <a:extLst>
              <a:ext uri="{FF2B5EF4-FFF2-40B4-BE49-F238E27FC236}">
                <a16:creationId xmlns:a16="http://schemas.microsoft.com/office/drawing/2014/main" id="{2C0806AD-A697-7565-6BA2-B9800C9BD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6734" y="7725504"/>
            <a:ext cx="528638" cy="673100"/>
          </a:xfrm>
          <a:prstGeom prst="rect">
            <a:avLst/>
          </a:prstGeom>
          <a:solidFill>
            <a:srgbClr val="E6B9B8"/>
          </a:solidFill>
          <a:ln w="25400">
            <a:solidFill>
              <a:srgbClr val="C0504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" name="Rectangle 192">
            <a:extLst>
              <a:ext uri="{FF2B5EF4-FFF2-40B4-BE49-F238E27FC236}">
                <a16:creationId xmlns:a16="http://schemas.microsoft.com/office/drawing/2014/main" id="{D989D02B-CC9A-4556-2646-0375D786A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088" y="7854387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193">
            <a:extLst>
              <a:ext uri="{FF2B5EF4-FFF2-40B4-BE49-F238E27FC236}">
                <a16:creationId xmlns:a16="http://schemas.microsoft.com/office/drawing/2014/main" id="{2DAE42E5-B3D2-D45C-24AD-04045D144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088" y="8052825"/>
            <a:ext cx="2730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4" name="Rectangle 12">
            <a:extLst>
              <a:ext uri="{FF2B5EF4-FFF2-40B4-BE49-F238E27FC236}">
                <a16:creationId xmlns:a16="http://schemas.microsoft.com/office/drawing/2014/main" id="{93D65DC0-A230-B47F-32FA-9991594B8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845" y="7713405"/>
            <a:ext cx="731837" cy="458862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5" name="Rectangle 13">
            <a:extLst>
              <a:ext uri="{FF2B5EF4-FFF2-40B4-BE49-F238E27FC236}">
                <a16:creationId xmlns:a16="http://schemas.microsoft.com/office/drawing/2014/main" id="{1F14A651-6E92-A8EA-6386-2A75C3F06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845" y="7713405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6" name="Rectangle 20">
            <a:extLst>
              <a:ext uri="{FF2B5EF4-FFF2-40B4-BE49-F238E27FC236}">
                <a16:creationId xmlns:a16="http://schemas.microsoft.com/office/drawing/2014/main" id="{6159CFE1-5F62-8C13-E173-48B4D4D47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118" y="8171240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7" name="Rectangle 21">
            <a:extLst>
              <a:ext uri="{FF2B5EF4-FFF2-40B4-BE49-F238E27FC236}">
                <a16:creationId xmlns:a16="http://schemas.microsoft.com/office/drawing/2014/main" id="{FA6AD2D3-C0C3-2889-5571-0BF5AF9A9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118" y="8171240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8" name="Rectangle 22">
            <a:extLst>
              <a:ext uri="{FF2B5EF4-FFF2-40B4-BE49-F238E27FC236}">
                <a16:creationId xmlns:a16="http://schemas.microsoft.com/office/drawing/2014/main" id="{250E6B83-8DBC-D5E5-C6A1-8CDC2C25D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481" y="8208779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9" name="Rectangle 23">
            <a:extLst>
              <a:ext uri="{FF2B5EF4-FFF2-40B4-BE49-F238E27FC236}">
                <a16:creationId xmlns:a16="http://schemas.microsoft.com/office/drawing/2014/main" id="{B942A24A-81D2-27CB-A408-9B07658B2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481" y="8208779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0" name="Rectangle 24">
            <a:extLst>
              <a:ext uri="{FF2B5EF4-FFF2-40B4-BE49-F238E27FC236}">
                <a16:creationId xmlns:a16="http://schemas.microsoft.com/office/drawing/2014/main" id="{D5D6BFB9-8AB1-92DB-DCFD-0AA85FBDF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68" y="8342690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1" name="Rectangle 25">
            <a:extLst>
              <a:ext uri="{FF2B5EF4-FFF2-40B4-BE49-F238E27FC236}">
                <a16:creationId xmlns:a16="http://schemas.microsoft.com/office/drawing/2014/main" id="{2C578027-917F-370C-8BB3-2A01C28E7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68" y="8342690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2" name="Rectangle 26">
            <a:extLst>
              <a:ext uri="{FF2B5EF4-FFF2-40B4-BE49-F238E27FC236}">
                <a16:creationId xmlns:a16="http://schemas.microsoft.com/office/drawing/2014/main" id="{EADD88BF-88A1-E21A-1B7B-EF5823510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744" y="8224603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3" name="Rectangle 27">
            <a:extLst>
              <a:ext uri="{FF2B5EF4-FFF2-40B4-BE49-F238E27FC236}">
                <a16:creationId xmlns:a16="http://schemas.microsoft.com/office/drawing/2014/main" id="{C33E6473-C3DA-DEFF-D971-2225C309C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744" y="8224603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4" name="Rectangle 190">
            <a:extLst>
              <a:ext uri="{FF2B5EF4-FFF2-40B4-BE49-F238E27FC236}">
                <a16:creationId xmlns:a16="http://schemas.microsoft.com/office/drawing/2014/main" id="{CE7CAFB4-EAFF-7329-5963-4799F773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038" y="7707418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5" name="Rectangle 176">
            <a:extLst>
              <a:ext uri="{FF2B5EF4-FFF2-40B4-BE49-F238E27FC236}">
                <a16:creationId xmlns:a16="http://schemas.microsoft.com/office/drawing/2014/main" id="{8724FFDF-5B40-80FA-54D8-25AF79858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9852" y="7770368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6" name="Rectangle 177">
            <a:extLst>
              <a:ext uri="{FF2B5EF4-FFF2-40B4-BE49-F238E27FC236}">
                <a16:creationId xmlns:a16="http://schemas.microsoft.com/office/drawing/2014/main" id="{A80084A9-82F5-73EF-034B-25B208ED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9852" y="7770368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7" name="Rectangle 60">
            <a:extLst>
              <a:ext uri="{FF2B5EF4-FFF2-40B4-BE49-F238E27FC236}">
                <a16:creationId xmlns:a16="http://schemas.microsoft.com/office/drawing/2014/main" id="{6575E3C1-C4CC-DA73-91C0-F310927B8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98" y="7132669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8" name="Rectangle 61">
            <a:extLst>
              <a:ext uri="{FF2B5EF4-FFF2-40B4-BE49-F238E27FC236}">
                <a16:creationId xmlns:a16="http://schemas.microsoft.com/office/drawing/2014/main" id="{176DA5BA-37C9-8DED-441E-2D151D247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98" y="7132669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9" name="Rectangle 12">
            <a:extLst>
              <a:ext uri="{FF2B5EF4-FFF2-40B4-BE49-F238E27FC236}">
                <a16:creationId xmlns:a16="http://schemas.microsoft.com/office/drawing/2014/main" id="{6C166251-3B9D-E603-4575-159F4F65B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3686" y="7139951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0" name="円弧 1819">
            <a:extLst>
              <a:ext uri="{FF2B5EF4-FFF2-40B4-BE49-F238E27FC236}">
                <a16:creationId xmlns:a16="http://schemas.microsoft.com/office/drawing/2014/main" id="{5DC598B3-299F-B433-D6B1-15C61F851ECD}"/>
              </a:ext>
            </a:extLst>
          </p:cNvPr>
          <p:cNvSpPr/>
          <p:nvPr/>
        </p:nvSpPr>
        <p:spPr>
          <a:xfrm rot="8100000" flipH="1">
            <a:off x="2286115" y="7403262"/>
            <a:ext cx="557212" cy="557212"/>
          </a:xfrm>
          <a:prstGeom prst="arc">
            <a:avLst/>
          </a:prstGeom>
          <a:ln w="444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1" name="Rectangle 12">
            <a:extLst>
              <a:ext uri="{FF2B5EF4-FFF2-40B4-BE49-F238E27FC236}">
                <a16:creationId xmlns:a16="http://schemas.microsoft.com/office/drawing/2014/main" id="{FA34E9B5-00A2-B643-F328-516DDC824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089" y="6999976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2" name="Rectangle 150">
            <a:extLst>
              <a:ext uri="{FF2B5EF4-FFF2-40B4-BE49-F238E27FC236}">
                <a16:creationId xmlns:a16="http://schemas.microsoft.com/office/drawing/2014/main" id="{894776EB-828A-D9C8-C753-7D653401D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554" y="7854944"/>
            <a:ext cx="3349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3" name="Rectangle 151">
            <a:extLst>
              <a:ext uri="{FF2B5EF4-FFF2-40B4-BE49-F238E27FC236}">
                <a16:creationId xmlns:a16="http://schemas.microsoft.com/office/drawing/2014/main" id="{0044410F-4BFB-8B3A-1246-BCF1FC65F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517" y="8043856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4" name="Rectangle 190">
            <a:extLst>
              <a:ext uri="{FF2B5EF4-FFF2-40B4-BE49-F238E27FC236}">
                <a16:creationId xmlns:a16="http://schemas.microsoft.com/office/drawing/2014/main" id="{EB43FEB7-74D4-3466-9106-DE9DAE6A0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998" y="7716027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5" name="Rectangle 176">
            <a:extLst>
              <a:ext uri="{FF2B5EF4-FFF2-40B4-BE49-F238E27FC236}">
                <a16:creationId xmlns:a16="http://schemas.microsoft.com/office/drawing/2014/main" id="{9B43C49A-2CBD-DB45-7744-E963B3CF6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812" y="7778977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6" name="Rectangle 177">
            <a:extLst>
              <a:ext uri="{FF2B5EF4-FFF2-40B4-BE49-F238E27FC236}">
                <a16:creationId xmlns:a16="http://schemas.microsoft.com/office/drawing/2014/main" id="{04FA166C-B94D-3B9C-CB75-47AAB13A6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812" y="7778977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4" name="Rectangle 60">
            <a:extLst>
              <a:ext uri="{FF2B5EF4-FFF2-40B4-BE49-F238E27FC236}">
                <a16:creationId xmlns:a16="http://schemas.microsoft.com/office/drawing/2014/main" id="{92A333B8-8164-A957-4C67-2F3AC13AC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6358" y="7141278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4" name="Rectangle 61">
            <a:extLst>
              <a:ext uri="{FF2B5EF4-FFF2-40B4-BE49-F238E27FC236}">
                <a16:creationId xmlns:a16="http://schemas.microsoft.com/office/drawing/2014/main" id="{2F6E83A2-4103-16E3-DD70-5B5600CDF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6358" y="7141278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5" name="Rectangle 12">
            <a:extLst>
              <a:ext uri="{FF2B5EF4-FFF2-40B4-BE49-F238E27FC236}">
                <a16:creationId xmlns:a16="http://schemas.microsoft.com/office/drawing/2014/main" id="{7FE0528D-CA51-4FA1-38A9-D78FC406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646" y="7148560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6" name="Rectangle 12">
            <a:extLst>
              <a:ext uri="{FF2B5EF4-FFF2-40B4-BE49-F238E27FC236}">
                <a16:creationId xmlns:a16="http://schemas.microsoft.com/office/drawing/2014/main" id="{8BC8534F-C569-72DB-AC8E-88B06CC03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958" y="7707896"/>
            <a:ext cx="731837" cy="458862"/>
          </a:xfrm>
          <a:prstGeom prst="rect">
            <a:avLst/>
          </a:prstGeom>
          <a:solidFill>
            <a:srgbClr val="EBF1DE"/>
          </a:solidFill>
          <a:ln w="25400">
            <a:solidFill>
              <a:srgbClr val="9BBB59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7" name="Rectangle 13">
            <a:extLst>
              <a:ext uri="{FF2B5EF4-FFF2-40B4-BE49-F238E27FC236}">
                <a16:creationId xmlns:a16="http://schemas.microsoft.com/office/drawing/2014/main" id="{1BEF6754-01E7-2B22-0396-B07326BAF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958" y="7707896"/>
            <a:ext cx="731433" cy="458862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8" name="Rectangle 20">
            <a:extLst>
              <a:ext uri="{FF2B5EF4-FFF2-40B4-BE49-F238E27FC236}">
                <a16:creationId xmlns:a16="http://schemas.microsoft.com/office/drawing/2014/main" id="{57D8BDE0-3B10-32C6-1D77-8B4DF721C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231" y="8165731"/>
            <a:ext cx="88900" cy="14287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49" name="Rectangle 21">
            <a:extLst>
              <a:ext uri="{FF2B5EF4-FFF2-40B4-BE49-F238E27FC236}">
                <a16:creationId xmlns:a16="http://schemas.microsoft.com/office/drawing/2014/main" id="{98A10BFF-B806-47D5-9B9A-893E74BD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231" y="8165731"/>
            <a:ext cx="88900" cy="14287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0" name="Rectangle 22">
            <a:extLst>
              <a:ext uri="{FF2B5EF4-FFF2-40B4-BE49-F238E27FC236}">
                <a16:creationId xmlns:a16="http://schemas.microsoft.com/office/drawing/2014/main" id="{1B99E9E4-7801-F1DA-10C1-7D39E97C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94" y="8203270"/>
            <a:ext cx="120650" cy="47625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1" name="Rectangle 23">
            <a:extLst>
              <a:ext uri="{FF2B5EF4-FFF2-40B4-BE49-F238E27FC236}">
                <a16:creationId xmlns:a16="http://schemas.microsoft.com/office/drawing/2014/main" id="{38BEF50C-8759-F0BE-7908-CFA0F8072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94" y="8203270"/>
            <a:ext cx="120650" cy="47625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2" name="Rectangle 24">
            <a:extLst>
              <a:ext uri="{FF2B5EF4-FFF2-40B4-BE49-F238E27FC236}">
                <a16:creationId xmlns:a16="http://schemas.microsoft.com/office/drawing/2014/main" id="{D8D41CFA-4C6B-3689-D469-2568D69DC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81" y="8337181"/>
            <a:ext cx="95250" cy="157163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3" name="Rectangle 25">
            <a:extLst>
              <a:ext uri="{FF2B5EF4-FFF2-40B4-BE49-F238E27FC236}">
                <a16:creationId xmlns:a16="http://schemas.microsoft.com/office/drawing/2014/main" id="{72F04D39-C54D-DA6F-CECE-08E4E96B3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81" y="8337181"/>
            <a:ext cx="95250" cy="157163"/>
          </a:xfrm>
          <a:prstGeom prst="rect">
            <a:avLst/>
          </a:prstGeom>
          <a:noFill/>
          <a:ln w="7938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4" name="Rectangle 26">
            <a:extLst>
              <a:ext uri="{FF2B5EF4-FFF2-40B4-BE49-F238E27FC236}">
                <a16:creationId xmlns:a16="http://schemas.microsoft.com/office/drawing/2014/main" id="{B4BB56B4-F1BA-BF0D-02A1-2CC2ED455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857" y="8219094"/>
            <a:ext cx="415926" cy="130175"/>
          </a:xfrm>
          <a:prstGeom prst="rect">
            <a:avLst/>
          </a:prstGeom>
          <a:solidFill>
            <a:srgbClr val="EBF1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5" name="Rectangle 27">
            <a:extLst>
              <a:ext uri="{FF2B5EF4-FFF2-40B4-BE49-F238E27FC236}">
                <a16:creationId xmlns:a16="http://schemas.microsoft.com/office/drawing/2014/main" id="{D8F5CE88-D71F-B712-8876-BE98E8550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857" y="8219094"/>
            <a:ext cx="415926" cy="130175"/>
          </a:xfrm>
          <a:prstGeom prst="rect">
            <a:avLst/>
          </a:prstGeom>
          <a:noFill/>
          <a:ln w="7938" cap="flat">
            <a:solidFill>
              <a:srgbClr val="9BBB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56" name="円弧 1355">
            <a:extLst>
              <a:ext uri="{FF2B5EF4-FFF2-40B4-BE49-F238E27FC236}">
                <a16:creationId xmlns:a16="http://schemas.microsoft.com/office/drawing/2014/main" id="{80059249-6B8F-40CF-CC88-C5C98713A254}"/>
              </a:ext>
            </a:extLst>
          </p:cNvPr>
          <p:cNvSpPr/>
          <p:nvPr/>
        </p:nvSpPr>
        <p:spPr>
          <a:xfrm flipH="1">
            <a:off x="5111866" y="7449237"/>
            <a:ext cx="557212" cy="557212"/>
          </a:xfrm>
          <a:prstGeom prst="arc">
            <a:avLst/>
          </a:prstGeom>
          <a:ln w="444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9" name="二等辺三角形 1358">
            <a:extLst>
              <a:ext uri="{FF2B5EF4-FFF2-40B4-BE49-F238E27FC236}">
                <a16:creationId xmlns:a16="http://schemas.microsoft.com/office/drawing/2014/main" id="{D01A87A2-9969-4B05-9B47-A0A3BA197144}"/>
              </a:ext>
            </a:extLst>
          </p:cNvPr>
          <p:cNvSpPr/>
          <p:nvPr/>
        </p:nvSpPr>
        <p:spPr>
          <a:xfrm rot="5400000">
            <a:off x="6535058" y="770599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0" name="二等辺三角形 1359">
            <a:extLst>
              <a:ext uri="{FF2B5EF4-FFF2-40B4-BE49-F238E27FC236}">
                <a16:creationId xmlns:a16="http://schemas.microsoft.com/office/drawing/2014/main" id="{F855CB0E-6428-EC3C-0F79-C6AE0F78F7DF}"/>
              </a:ext>
            </a:extLst>
          </p:cNvPr>
          <p:cNvSpPr/>
          <p:nvPr/>
        </p:nvSpPr>
        <p:spPr>
          <a:xfrm rot="5400000">
            <a:off x="9556003" y="7759143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1" name="Rectangle 12">
            <a:extLst>
              <a:ext uri="{FF2B5EF4-FFF2-40B4-BE49-F238E27FC236}">
                <a16:creationId xmlns:a16="http://schemas.microsoft.com/office/drawing/2014/main" id="{EFB0A45E-D73B-1E98-F973-3886DA9D4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536" y="7012914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2" name="Rectangle 12">
            <a:extLst>
              <a:ext uri="{FF2B5EF4-FFF2-40B4-BE49-F238E27FC236}">
                <a16:creationId xmlns:a16="http://schemas.microsoft.com/office/drawing/2014/main" id="{9174B04B-910E-3C61-C592-E3086A22D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016" y="7012914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3" name="Rectangle 12">
            <a:extLst>
              <a:ext uri="{FF2B5EF4-FFF2-40B4-BE49-F238E27FC236}">
                <a16:creationId xmlns:a16="http://schemas.microsoft.com/office/drawing/2014/main" id="{7FB2876C-21F0-C4ED-408B-3EBC09DBE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1296" y="7012914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1" name="テキスト ボックス 1430">
            <a:extLst>
              <a:ext uri="{FF2B5EF4-FFF2-40B4-BE49-F238E27FC236}">
                <a16:creationId xmlns:a16="http://schemas.microsoft.com/office/drawing/2014/main" id="{E98CBB44-7D52-7C6E-A8CB-0F2980410CEA}"/>
              </a:ext>
            </a:extLst>
          </p:cNvPr>
          <p:cNvSpPr txBox="1"/>
          <p:nvPr/>
        </p:nvSpPr>
        <p:spPr>
          <a:xfrm>
            <a:off x="878453" y="8914996"/>
            <a:ext cx="2696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 algn="ctr"/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既存青果西側→仮設へ仮移転</a:t>
            </a:r>
            <a:endParaRPr lang="en-US" altLang="ja-JP" sz="1400" b="1" kern="100" dirty="0"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1432" name="テキスト ボックス 1431">
            <a:extLst>
              <a:ext uri="{FF2B5EF4-FFF2-40B4-BE49-F238E27FC236}">
                <a16:creationId xmlns:a16="http://schemas.microsoft.com/office/drawing/2014/main" id="{9645CFED-C470-EDF4-7D1D-70E5A0340919}"/>
              </a:ext>
            </a:extLst>
          </p:cNvPr>
          <p:cNvSpPr txBox="1"/>
          <p:nvPr/>
        </p:nvSpPr>
        <p:spPr>
          <a:xfrm>
            <a:off x="10188721" y="8697277"/>
            <a:ext cx="2259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algn="ctr"/>
            <a:r>
              <a:rPr lang="zh-TW" altLang="en-US" dirty="0">
                <a:solidFill>
                  <a:schemeClr val="tx1"/>
                </a:solidFill>
              </a:rPr>
              <a:t>青果棟２期 建設</a:t>
            </a:r>
          </a:p>
        </p:txBody>
      </p:sp>
      <p:sp>
        <p:nvSpPr>
          <p:cNvPr id="1433" name="Rectangle 236">
            <a:extLst>
              <a:ext uri="{FF2B5EF4-FFF2-40B4-BE49-F238E27FC236}">
                <a16:creationId xmlns:a16="http://schemas.microsoft.com/office/drawing/2014/main" id="{B65AB4AB-36F8-2F06-1A88-72A975E7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0102" y="6813957"/>
            <a:ext cx="795338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4" name="Rectangle 237">
            <a:extLst>
              <a:ext uri="{FF2B5EF4-FFF2-40B4-BE49-F238E27FC236}">
                <a16:creationId xmlns:a16="http://schemas.microsoft.com/office/drawing/2014/main" id="{C9DC3C76-8142-B551-1C95-FDF4BB91E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0102" y="6813957"/>
            <a:ext cx="795338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5" name="Rectangle 238">
            <a:extLst>
              <a:ext uri="{FF2B5EF4-FFF2-40B4-BE49-F238E27FC236}">
                <a16:creationId xmlns:a16="http://schemas.microsoft.com/office/drawing/2014/main" id="{5AD33E6B-0AE8-5387-0896-F49CC3C7C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502" y="6864907"/>
            <a:ext cx="5111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6" name="Rectangle 239">
            <a:extLst>
              <a:ext uri="{FF2B5EF4-FFF2-40B4-BE49-F238E27FC236}">
                <a16:creationId xmlns:a16="http://schemas.microsoft.com/office/drawing/2014/main" id="{07CE50A3-16BA-4DFA-5402-DA0E62778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65" y="6787119"/>
            <a:ext cx="3302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en-US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5" name="矢印: 右 1444">
            <a:extLst>
              <a:ext uri="{FF2B5EF4-FFF2-40B4-BE49-F238E27FC236}">
                <a16:creationId xmlns:a16="http://schemas.microsoft.com/office/drawing/2014/main" id="{9688769B-F312-1646-418F-FEDABD53E270}"/>
              </a:ext>
            </a:extLst>
          </p:cNvPr>
          <p:cNvSpPr/>
          <p:nvPr/>
        </p:nvSpPr>
        <p:spPr>
          <a:xfrm>
            <a:off x="951697" y="4867200"/>
            <a:ext cx="11547248" cy="262880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加工仮運営期間</a:t>
            </a:r>
            <a:endParaRPr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447" name="Rectangle 44">
            <a:extLst>
              <a:ext uri="{FF2B5EF4-FFF2-40B4-BE49-F238E27FC236}">
                <a16:creationId xmlns:a16="http://schemas.microsoft.com/office/drawing/2014/main" id="{73E7CEC7-AF53-1390-07BB-EDED31565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433" y="4060709"/>
            <a:ext cx="21136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仮設への仮移転不要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1452" name="Rectangle 44">
            <a:extLst>
              <a:ext uri="{FF2B5EF4-FFF2-40B4-BE49-F238E27FC236}">
                <a16:creationId xmlns:a16="http://schemas.microsoft.com/office/drawing/2014/main" id="{99C1447E-B0C4-722B-FD32-3D3E94E8A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741" y="4060709"/>
            <a:ext cx="21136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仮設からの移転不要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1453" name="Rectangle 44">
            <a:extLst>
              <a:ext uri="{FF2B5EF4-FFF2-40B4-BE49-F238E27FC236}">
                <a16:creationId xmlns:a16="http://schemas.microsoft.com/office/drawing/2014/main" id="{812BB5DE-8998-443D-8B23-F066A31F2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8054" y="4060709"/>
            <a:ext cx="21136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ea"/>
              </a:rPr>
              <a:t>市場全体の早期開場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35969AD-551B-79A2-F9D2-2A67642DEBB1}"/>
              </a:ext>
            </a:extLst>
          </p:cNvPr>
          <p:cNvSpPr/>
          <p:nvPr/>
        </p:nvSpPr>
        <p:spPr>
          <a:xfrm>
            <a:off x="413994" y="6445411"/>
            <a:ext cx="388256" cy="25290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民間施設北側配置案</a:t>
            </a:r>
          </a:p>
        </p:txBody>
      </p:sp>
      <p:sp>
        <p:nvSpPr>
          <p:cNvPr id="17" name="Rectangle 44">
            <a:extLst>
              <a:ext uri="{FF2B5EF4-FFF2-40B4-BE49-F238E27FC236}">
                <a16:creationId xmlns:a16="http://schemas.microsoft.com/office/drawing/2014/main" id="{4F4B8F54-6F9A-7C4B-27F3-126EE885B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507" y="5529389"/>
            <a:ext cx="30342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①仮移転の発生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矢印: 上 18">
            <a:extLst>
              <a:ext uri="{FF2B5EF4-FFF2-40B4-BE49-F238E27FC236}">
                <a16:creationId xmlns:a16="http://schemas.microsoft.com/office/drawing/2014/main" id="{9D4183F8-89C3-DA64-9228-B0F265D33548}"/>
              </a:ext>
            </a:extLst>
          </p:cNvPr>
          <p:cNvSpPr/>
          <p:nvPr/>
        </p:nvSpPr>
        <p:spPr>
          <a:xfrm>
            <a:off x="4953674" y="5845913"/>
            <a:ext cx="717714" cy="903290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kumimoji="1" lang="ja-JP" altLang="en-US" sz="1400" b="1" i="0" u="sng" strike="noStrike" baseline="0" dirty="0">
              <a:solidFill>
                <a:srgbClr val="000000"/>
              </a:solidFill>
              <a:latin typeface="MSMincho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C528DF-EE23-287D-3BCC-77B01E49C83D}"/>
              </a:ext>
            </a:extLst>
          </p:cNvPr>
          <p:cNvSpPr/>
          <p:nvPr/>
        </p:nvSpPr>
        <p:spPr>
          <a:xfrm>
            <a:off x="413994" y="4043680"/>
            <a:ext cx="388256" cy="14935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計画条件</a:t>
            </a:r>
          </a:p>
        </p:txBody>
      </p:sp>
      <p:sp>
        <p:nvSpPr>
          <p:cNvPr id="12" name="Rectangle 44">
            <a:extLst>
              <a:ext uri="{FF2B5EF4-FFF2-40B4-BE49-F238E27FC236}">
                <a16:creationId xmlns:a16="http://schemas.microsoft.com/office/drawing/2014/main" id="{A68E1ECC-09D6-C107-9AE8-2263A8489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417" y="7522592"/>
            <a:ext cx="575710" cy="16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移転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Rectangle 44">
            <a:extLst>
              <a:ext uri="{FF2B5EF4-FFF2-40B4-BE49-F238E27FC236}">
                <a16:creationId xmlns:a16="http://schemas.microsoft.com/office/drawing/2014/main" id="{B60CC639-7B26-1B19-2B79-431B77D41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6985" y="7268241"/>
            <a:ext cx="78001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仮移転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仮設運営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Rectangle 44">
            <a:extLst>
              <a:ext uri="{FF2B5EF4-FFF2-40B4-BE49-F238E27FC236}">
                <a16:creationId xmlns:a16="http://schemas.microsoft.com/office/drawing/2014/main" id="{844AF27E-B779-F7B4-75BA-46EBB676D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7369" y="4859924"/>
            <a:ext cx="39910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約９年～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15" name="Rectangle 44">
            <a:extLst>
              <a:ext uri="{FF2B5EF4-FFF2-40B4-BE49-F238E27FC236}">
                <a16:creationId xmlns:a16="http://schemas.microsoft.com/office/drawing/2014/main" id="{62C3D6CE-3A00-E5F8-60FD-FED9319D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7368" y="5165080"/>
            <a:ext cx="37427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約５年～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7A4756C-EF74-CB19-0753-7D539115A921}"/>
              </a:ext>
            </a:extLst>
          </p:cNvPr>
          <p:cNvSpPr/>
          <p:nvPr/>
        </p:nvSpPr>
        <p:spPr>
          <a:xfrm>
            <a:off x="413994" y="1020802"/>
            <a:ext cx="388256" cy="2347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民間施設南側案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70F06A-AE05-50CC-5C4E-986604DD485C}"/>
              </a:ext>
            </a:extLst>
          </p:cNvPr>
          <p:cNvSpPr txBox="1"/>
          <p:nvPr/>
        </p:nvSpPr>
        <p:spPr>
          <a:xfrm>
            <a:off x="352129" y="304685"/>
            <a:ext cx="8144757" cy="427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kumimoji="1" lang="ja-JP" altLang="en-US" sz="2000" b="1" dirty="0"/>
              <a:t>民間施設南側案ローリング計画・民間施設北側ローリング計画の比較</a:t>
            </a:r>
          </a:p>
        </p:txBody>
      </p:sp>
    </p:spTree>
    <p:extLst>
      <p:ext uri="{BB962C8B-B14F-4D97-AF65-F5344CB8AC3E}">
        <p14:creationId xmlns:p14="http://schemas.microsoft.com/office/powerpoint/2010/main" val="293726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図 53" descr="ダイアグラム, 設計図&#10;&#10;自動的に生成された説明">
            <a:extLst>
              <a:ext uri="{FF2B5EF4-FFF2-40B4-BE49-F238E27FC236}">
                <a16:creationId xmlns:a16="http://schemas.microsoft.com/office/drawing/2014/main" id="{1A066011-84A5-639F-FD11-EE69627B39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36694" y="6803875"/>
            <a:ext cx="2397093" cy="1891040"/>
          </a:xfrm>
          <a:prstGeom prst="rect">
            <a:avLst/>
          </a:prstGeom>
        </p:spPr>
      </p:pic>
      <p:sp>
        <p:nvSpPr>
          <p:cNvPr id="5" name="矢印: 右 4">
            <a:extLst>
              <a:ext uri="{FF2B5EF4-FFF2-40B4-BE49-F238E27FC236}">
                <a16:creationId xmlns:a16="http://schemas.microsoft.com/office/drawing/2014/main" id="{90028B54-F3AF-0562-1019-FA15D711190D}"/>
              </a:ext>
            </a:extLst>
          </p:cNvPr>
          <p:cNvSpPr/>
          <p:nvPr/>
        </p:nvSpPr>
        <p:spPr>
          <a:xfrm>
            <a:off x="899197" y="3717233"/>
            <a:ext cx="7941043" cy="2012549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5">
              <a:lumMod val="60000"/>
              <a:lumOff val="40000"/>
              <a:alpha val="20000"/>
            </a:schemeClr>
          </a:solidFill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kumimoji="1" lang="ja-JP" altLang="en-US" sz="1400" b="1" u="sng" dirty="0">
              <a:solidFill>
                <a:srgbClr val="000000"/>
              </a:solidFill>
              <a:latin typeface="MSMincho"/>
            </a:endParaRP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50EE0145-42CB-134A-B676-124D974794B9}"/>
              </a:ext>
            </a:extLst>
          </p:cNvPr>
          <p:cNvCxnSpPr>
            <a:cxnSpLocks/>
          </p:cNvCxnSpPr>
          <p:nvPr/>
        </p:nvCxnSpPr>
        <p:spPr>
          <a:xfrm>
            <a:off x="406400" y="658925"/>
            <a:ext cx="1198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9" name="テキスト ボックス 1368">
            <a:extLst>
              <a:ext uri="{FF2B5EF4-FFF2-40B4-BE49-F238E27FC236}">
                <a16:creationId xmlns:a16="http://schemas.microsoft.com/office/drawing/2014/main" id="{9ECA1D90-09A3-0FD9-A123-F91C6084BF51}"/>
              </a:ext>
            </a:extLst>
          </p:cNvPr>
          <p:cNvSpPr txBox="1"/>
          <p:nvPr/>
        </p:nvSpPr>
        <p:spPr>
          <a:xfrm>
            <a:off x="1429209" y="8677913"/>
            <a:ext cx="1715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仮設→新築へ移転</a:t>
            </a:r>
          </a:p>
        </p:txBody>
      </p:sp>
      <p:sp>
        <p:nvSpPr>
          <p:cNvPr id="1377" name="二等辺三角形 1376">
            <a:extLst>
              <a:ext uri="{FF2B5EF4-FFF2-40B4-BE49-F238E27FC236}">
                <a16:creationId xmlns:a16="http://schemas.microsoft.com/office/drawing/2014/main" id="{378F9FDC-19F8-CDDB-A48E-72D5054E662E}"/>
              </a:ext>
            </a:extLst>
          </p:cNvPr>
          <p:cNvSpPr/>
          <p:nvPr/>
        </p:nvSpPr>
        <p:spPr>
          <a:xfrm rot="5400000">
            <a:off x="147114" y="7422148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9" name="二等辺三角形 1378">
            <a:extLst>
              <a:ext uri="{FF2B5EF4-FFF2-40B4-BE49-F238E27FC236}">
                <a16:creationId xmlns:a16="http://schemas.microsoft.com/office/drawing/2014/main" id="{F749DD35-6A6E-187C-7AA4-A63C2301F7C2}"/>
              </a:ext>
            </a:extLst>
          </p:cNvPr>
          <p:cNvSpPr/>
          <p:nvPr/>
        </p:nvSpPr>
        <p:spPr>
          <a:xfrm rot="5400000">
            <a:off x="3457345" y="7697350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3" name="テキスト ボックス 1682">
            <a:extLst>
              <a:ext uri="{FF2B5EF4-FFF2-40B4-BE49-F238E27FC236}">
                <a16:creationId xmlns:a16="http://schemas.microsoft.com/office/drawing/2014/main" id="{727DC93B-2AEF-0B7D-C774-E3B4EC6DCE06}"/>
              </a:ext>
            </a:extLst>
          </p:cNvPr>
          <p:cNvSpPr txBox="1"/>
          <p:nvPr/>
        </p:nvSpPr>
        <p:spPr>
          <a:xfrm>
            <a:off x="4800536" y="8677913"/>
            <a:ext cx="1878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仮設 解体</a:t>
            </a:r>
          </a:p>
        </p:txBody>
      </p:sp>
      <p:sp>
        <p:nvSpPr>
          <p:cNvPr id="1695" name="テキスト ボックス 1694">
            <a:extLst>
              <a:ext uri="{FF2B5EF4-FFF2-40B4-BE49-F238E27FC236}">
                <a16:creationId xmlns:a16="http://schemas.microsoft.com/office/drawing/2014/main" id="{36127985-65CD-29AA-1828-406272C4ECE4}"/>
              </a:ext>
            </a:extLst>
          </p:cNvPr>
          <p:cNvSpPr txBox="1"/>
          <p:nvPr/>
        </p:nvSpPr>
        <p:spPr>
          <a:xfrm>
            <a:off x="7308278" y="8697277"/>
            <a:ext cx="2259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indent="-720000">
              <a:defRPr sz="1400" b="1" kern="100">
                <a:solidFill>
                  <a:schemeClr val="accent1">
                    <a:lumMod val="7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defRPr>
            </a:lvl1pPr>
          </a:lstStyle>
          <a:p>
            <a:pPr algn="ctr"/>
            <a:r>
              <a:rPr lang="ja-JP" altLang="en-US" dirty="0">
                <a:solidFill>
                  <a:schemeClr val="tx1"/>
                </a:solidFill>
              </a:rPr>
              <a:t>民間収益施設 建設・開業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61BEBFE-5C70-F527-05F8-A16D6E93F384}"/>
              </a:ext>
            </a:extLst>
          </p:cNvPr>
          <p:cNvSpPr/>
          <p:nvPr/>
        </p:nvSpPr>
        <p:spPr>
          <a:xfrm rot="10800000">
            <a:off x="912976" y="1562213"/>
            <a:ext cx="7927264" cy="1052776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2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kumimoji="1" lang="ja-JP" altLang="en-US" sz="1400" b="1" i="0" u="sng" strike="noStrike" baseline="0" dirty="0">
              <a:solidFill>
                <a:srgbClr val="000000"/>
              </a:solidFill>
              <a:latin typeface="MSMincho"/>
            </a:endParaRPr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8DD78F4C-9F7C-DF84-7ACE-B4AF8061F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522" y="1978126"/>
            <a:ext cx="22231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</a:rPr>
              <a:t>工期短縮</a:t>
            </a:r>
            <a:endParaRPr lang="en-US" altLang="ja-JP" sz="2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59" name="二等辺三角形 1358">
            <a:extLst>
              <a:ext uri="{FF2B5EF4-FFF2-40B4-BE49-F238E27FC236}">
                <a16:creationId xmlns:a16="http://schemas.microsoft.com/office/drawing/2014/main" id="{D01A87A2-9969-4B05-9B47-A0A3BA197144}"/>
              </a:ext>
            </a:extLst>
          </p:cNvPr>
          <p:cNvSpPr/>
          <p:nvPr/>
        </p:nvSpPr>
        <p:spPr>
          <a:xfrm rot="5400000">
            <a:off x="6535058" y="7705991"/>
            <a:ext cx="680274" cy="1440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62" name="図 1361" descr="ダイアグラム, 設計図&#10;&#10;自動的に生成された説明">
            <a:extLst>
              <a:ext uri="{FF2B5EF4-FFF2-40B4-BE49-F238E27FC236}">
                <a16:creationId xmlns:a16="http://schemas.microsoft.com/office/drawing/2014/main" id="{A8E91227-8342-433B-E780-5267BA78BD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4101339" y="6803186"/>
            <a:ext cx="2397093" cy="1891040"/>
          </a:xfrm>
          <a:prstGeom prst="rect">
            <a:avLst/>
          </a:prstGeom>
        </p:spPr>
      </p:pic>
      <p:pic>
        <p:nvPicPr>
          <p:cNvPr id="1363" name="図 1362" descr="ダイアグラム, 設計図&#10;&#10;自動的に生成された説明">
            <a:extLst>
              <a:ext uri="{FF2B5EF4-FFF2-40B4-BE49-F238E27FC236}">
                <a16:creationId xmlns:a16="http://schemas.microsoft.com/office/drawing/2014/main" id="{524721B7-FD6F-79FD-57CE-283EF929B1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7187439" y="6803186"/>
            <a:ext cx="2397093" cy="1891040"/>
          </a:xfrm>
          <a:prstGeom prst="rect">
            <a:avLst/>
          </a:prstGeom>
        </p:spPr>
      </p:pic>
      <p:sp>
        <p:nvSpPr>
          <p:cNvPr id="1364" name="Rectangle 190">
            <a:extLst>
              <a:ext uri="{FF2B5EF4-FFF2-40B4-BE49-F238E27FC236}">
                <a16:creationId xmlns:a16="http://schemas.microsoft.com/office/drawing/2014/main" id="{30E424D1-CE61-8B2B-ECED-985829147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510" y="7724975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65" name="Rectangle 176">
            <a:extLst>
              <a:ext uri="{FF2B5EF4-FFF2-40B4-BE49-F238E27FC236}">
                <a16:creationId xmlns:a16="http://schemas.microsoft.com/office/drawing/2014/main" id="{AB1E434B-D683-BC14-529C-06DA9168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324" y="7787925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71" name="Rectangle 177">
            <a:extLst>
              <a:ext uri="{FF2B5EF4-FFF2-40B4-BE49-F238E27FC236}">
                <a16:creationId xmlns:a16="http://schemas.microsoft.com/office/drawing/2014/main" id="{132E4B15-684E-D1BD-0014-C9DD9E8B7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324" y="7787925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72" name="Rectangle 60">
            <a:extLst>
              <a:ext uri="{FF2B5EF4-FFF2-40B4-BE49-F238E27FC236}">
                <a16:creationId xmlns:a16="http://schemas.microsoft.com/office/drawing/2014/main" id="{C5D71BCE-0900-9B8E-2EDB-67FB8488E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870" y="7150226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73" name="Rectangle 61">
            <a:extLst>
              <a:ext uri="{FF2B5EF4-FFF2-40B4-BE49-F238E27FC236}">
                <a16:creationId xmlns:a16="http://schemas.microsoft.com/office/drawing/2014/main" id="{B511BF36-CCB3-8A2C-5421-B21B00E9E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870" y="7150226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374" name="図 1373" descr="ダイアグラム, 設計図&#10;&#10;自動的に生成された説明">
            <a:extLst>
              <a:ext uri="{FF2B5EF4-FFF2-40B4-BE49-F238E27FC236}">
                <a16:creationId xmlns:a16="http://schemas.microsoft.com/office/drawing/2014/main" id="{8C5C0EF8-9B13-4657-3556-EFF5AA86A9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15" t="10172" r="14362" b="11151"/>
          <a:stretch/>
        </p:blipFill>
        <p:spPr>
          <a:xfrm>
            <a:off x="1036694" y="6812823"/>
            <a:ext cx="2397093" cy="1891040"/>
          </a:xfrm>
          <a:prstGeom prst="rect">
            <a:avLst/>
          </a:prstGeom>
        </p:spPr>
      </p:pic>
      <p:sp>
        <p:nvSpPr>
          <p:cNvPr id="1390" name="Rectangle 190">
            <a:extLst>
              <a:ext uri="{FF2B5EF4-FFF2-40B4-BE49-F238E27FC236}">
                <a16:creationId xmlns:a16="http://schemas.microsoft.com/office/drawing/2014/main" id="{99B772C3-EE6D-A59F-F46C-66CC60EAA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038" y="7716366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1" name="Rectangle 176">
            <a:extLst>
              <a:ext uri="{FF2B5EF4-FFF2-40B4-BE49-F238E27FC236}">
                <a16:creationId xmlns:a16="http://schemas.microsoft.com/office/drawing/2014/main" id="{19042AD0-C4A4-37B1-2F01-49BAB263C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9852" y="7779316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2" name="Rectangle 177">
            <a:extLst>
              <a:ext uri="{FF2B5EF4-FFF2-40B4-BE49-F238E27FC236}">
                <a16:creationId xmlns:a16="http://schemas.microsoft.com/office/drawing/2014/main" id="{FF094A17-B5C0-33BF-D794-46B8B8669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9852" y="7779316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3" name="Rectangle 60">
            <a:extLst>
              <a:ext uri="{FF2B5EF4-FFF2-40B4-BE49-F238E27FC236}">
                <a16:creationId xmlns:a16="http://schemas.microsoft.com/office/drawing/2014/main" id="{EEEF3424-6BFA-BA6D-8C2A-F30C68DB7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98" y="7141617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4" name="Rectangle 61">
            <a:extLst>
              <a:ext uri="{FF2B5EF4-FFF2-40B4-BE49-F238E27FC236}">
                <a16:creationId xmlns:a16="http://schemas.microsoft.com/office/drawing/2014/main" id="{922F700A-7282-5E61-32DB-069453953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98" y="7141617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5" name="Rectangle 12">
            <a:extLst>
              <a:ext uri="{FF2B5EF4-FFF2-40B4-BE49-F238E27FC236}">
                <a16:creationId xmlns:a16="http://schemas.microsoft.com/office/drawing/2014/main" id="{A34D817D-65FE-8859-5EE6-447B4380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3686" y="7148899"/>
            <a:ext cx="499490" cy="458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7" name="Rectangle 190">
            <a:extLst>
              <a:ext uri="{FF2B5EF4-FFF2-40B4-BE49-F238E27FC236}">
                <a16:creationId xmlns:a16="http://schemas.microsoft.com/office/drawing/2014/main" id="{5FFE1BDC-2F8B-5B91-C8EC-D4A612DD4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998" y="7724975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8" name="Rectangle 176">
            <a:extLst>
              <a:ext uri="{FF2B5EF4-FFF2-40B4-BE49-F238E27FC236}">
                <a16:creationId xmlns:a16="http://schemas.microsoft.com/office/drawing/2014/main" id="{8437AC2E-7F4E-8F8A-ABE2-E552422A5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812" y="7787925"/>
            <a:ext cx="414338" cy="685800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99" name="Rectangle 177">
            <a:extLst>
              <a:ext uri="{FF2B5EF4-FFF2-40B4-BE49-F238E27FC236}">
                <a16:creationId xmlns:a16="http://schemas.microsoft.com/office/drawing/2014/main" id="{EA9F8C19-0B5C-007C-C468-9F6CA45A6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812" y="7787925"/>
            <a:ext cx="414338" cy="685800"/>
          </a:xfrm>
          <a:prstGeom prst="rect">
            <a:avLst/>
          </a:prstGeom>
          <a:noFill/>
          <a:ln w="7938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0" name="Rectangle 60">
            <a:extLst>
              <a:ext uri="{FF2B5EF4-FFF2-40B4-BE49-F238E27FC236}">
                <a16:creationId xmlns:a16="http://schemas.microsoft.com/office/drawing/2014/main" id="{CF0D3FB1-11B6-EC6D-5359-897A2B31C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6358" y="7150226"/>
            <a:ext cx="396875" cy="629828"/>
          </a:xfrm>
          <a:prstGeom prst="rect">
            <a:avLst/>
          </a:prstGeom>
          <a:solidFill>
            <a:srgbClr val="93C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1" name="Rectangle 61">
            <a:extLst>
              <a:ext uri="{FF2B5EF4-FFF2-40B4-BE49-F238E27FC236}">
                <a16:creationId xmlns:a16="http://schemas.microsoft.com/office/drawing/2014/main" id="{60ABDA8F-40F0-D929-FBD9-817A7431D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6358" y="7150226"/>
            <a:ext cx="396875" cy="629828"/>
          </a:xfrm>
          <a:prstGeom prst="rect">
            <a:avLst/>
          </a:prstGeom>
          <a:noFill/>
          <a:ln w="8001" cap="flat">
            <a:solidFill>
              <a:srgbClr val="4BACC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2" name="Rectangle 12">
            <a:extLst>
              <a:ext uri="{FF2B5EF4-FFF2-40B4-BE49-F238E27FC236}">
                <a16:creationId xmlns:a16="http://schemas.microsoft.com/office/drawing/2014/main" id="{7684F6A2-F9EA-C52B-6364-48438FC9F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646" y="7176042"/>
            <a:ext cx="499490" cy="458862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406" name="Rectangle 190">
            <a:extLst>
              <a:ext uri="{FF2B5EF4-FFF2-40B4-BE49-F238E27FC236}">
                <a16:creationId xmlns:a16="http://schemas.microsoft.com/office/drawing/2014/main" id="{0604E9B9-DDBB-217E-74E9-2096C3DC4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638" y="7716366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07" name="Rectangle 150">
            <a:extLst>
              <a:ext uri="{FF2B5EF4-FFF2-40B4-BE49-F238E27FC236}">
                <a16:creationId xmlns:a16="http://schemas.microsoft.com/office/drawing/2014/main" id="{12A24F9D-E156-F21D-4129-DA19BC228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154" y="7863892"/>
            <a:ext cx="3349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8" name="Rectangle 151">
            <a:extLst>
              <a:ext uri="{FF2B5EF4-FFF2-40B4-BE49-F238E27FC236}">
                <a16:creationId xmlns:a16="http://schemas.microsoft.com/office/drawing/2014/main" id="{B032C711-EA0E-14B7-6A78-3BE0F55B7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17" y="8052804"/>
            <a:ext cx="27892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9" name="円弧 1408">
            <a:extLst>
              <a:ext uri="{FF2B5EF4-FFF2-40B4-BE49-F238E27FC236}">
                <a16:creationId xmlns:a16="http://schemas.microsoft.com/office/drawing/2014/main" id="{FEBB855F-776B-30ED-7368-A0AD8B9B5C9A}"/>
              </a:ext>
            </a:extLst>
          </p:cNvPr>
          <p:cNvSpPr/>
          <p:nvPr/>
        </p:nvSpPr>
        <p:spPr>
          <a:xfrm flipH="1">
            <a:off x="2095392" y="7476681"/>
            <a:ext cx="557212" cy="557212"/>
          </a:xfrm>
          <a:prstGeom prst="arc">
            <a:avLst/>
          </a:prstGeom>
          <a:ln w="444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0" name="Rectangle 190">
            <a:extLst>
              <a:ext uri="{FF2B5EF4-FFF2-40B4-BE49-F238E27FC236}">
                <a16:creationId xmlns:a16="http://schemas.microsoft.com/office/drawing/2014/main" id="{A8B87C2E-3BDF-7910-8897-38C365545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073" y="7724975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4" name="Rectangle 12">
            <a:extLst>
              <a:ext uri="{FF2B5EF4-FFF2-40B4-BE49-F238E27FC236}">
                <a16:creationId xmlns:a16="http://schemas.microsoft.com/office/drawing/2014/main" id="{87B607D2-FB47-1E7B-CC6D-5074BD3AB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536" y="7033139"/>
            <a:ext cx="1026110" cy="90812"/>
          </a:xfrm>
          <a:prstGeom prst="rect">
            <a:avLst/>
          </a:prstGeom>
          <a:solidFill>
            <a:srgbClr val="F2DCDB"/>
          </a:solidFill>
          <a:ln w="25400">
            <a:solidFill>
              <a:srgbClr val="C0504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5" name="Rectangle 190">
            <a:extLst>
              <a:ext uri="{FF2B5EF4-FFF2-40B4-BE49-F238E27FC236}">
                <a16:creationId xmlns:a16="http://schemas.microsoft.com/office/drawing/2014/main" id="{7D3D50A7-9803-C2BF-58B1-DBA76A7EC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2698" y="7724975"/>
            <a:ext cx="528638" cy="673100"/>
          </a:xfrm>
          <a:prstGeom prst="rect">
            <a:avLst/>
          </a:prstGeom>
          <a:solidFill>
            <a:srgbClr val="C3D69B"/>
          </a:solidFill>
          <a:ln w="9525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16" name="Rectangle 150">
            <a:extLst>
              <a:ext uri="{FF2B5EF4-FFF2-40B4-BE49-F238E27FC236}">
                <a16:creationId xmlns:a16="http://schemas.microsoft.com/office/drawing/2014/main" id="{5849801C-F667-BA54-45A4-67750CFB8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254" y="7863892"/>
            <a:ext cx="3349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7" name="Rectangle 151">
            <a:extLst>
              <a:ext uri="{FF2B5EF4-FFF2-40B4-BE49-F238E27FC236}">
                <a16:creationId xmlns:a16="http://schemas.microsoft.com/office/drawing/2014/main" id="{B91464D9-325E-6665-CF07-3F4F3C18D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5217" y="8052804"/>
            <a:ext cx="27892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8" name="Rectangle 150">
            <a:extLst>
              <a:ext uri="{FF2B5EF4-FFF2-40B4-BE49-F238E27FC236}">
                <a16:creationId xmlns:a16="http://schemas.microsoft.com/office/drawing/2014/main" id="{38CF7A81-DF93-1B5F-9883-1CF73F59B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0354" y="7863892"/>
            <a:ext cx="3349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青果棟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9" name="Rectangle 151">
            <a:extLst>
              <a:ext uri="{FF2B5EF4-FFF2-40B4-BE49-F238E27FC236}">
                <a16:creationId xmlns:a16="http://schemas.microsoft.com/office/drawing/2014/main" id="{C337C167-EEAE-1A8F-2331-7B2CB0474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1317" y="8052804"/>
            <a:ext cx="27892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3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0" name="Rectangle 142">
            <a:extLst>
              <a:ext uri="{FF2B5EF4-FFF2-40B4-BE49-F238E27FC236}">
                <a16:creationId xmlns:a16="http://schemas.microsoft.com/office/drawing/2014/main" id="{B1AEBA13-DB5E-F78C-AFF9-FB3919AA7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7910" y="7222621"/>
            <a:ext cx="3619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1" name="Rectangle 143">
            <a:extLst>
              <a:ext uri="{FF2B5EF4-FFF2-40B4-BE49-F238E27FC236}">
                <a16:creationId xmlns:a16="http://schemas.microsoft.com/office/drawing/2014/main" id="{B9B1B3AF-3CE8-66E4-EEE7-9B514546E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5222" y="7425821"/>
            <a:ext cx="3590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2" name="Rectangle 142">
            <a:extLst>
              <a:ext uri="{FF2B5EF4-FFF2-40B4-BE49-F238E27FC236}">
                <a16:creationId xmlns:a16="http://schemas.microsoft.com/office/drawing/2014/main" id="{DFC25B3F-8396-D38A-3E6C-120243D03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6960" y="7894394"/>
            <a:ext cx="3619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水産棟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3" name="Rectangle 143">
            <a:extLst>
              <a:ext uri="{FF2B5EF4-FFF2-40B4-BE49-F238E27FC236}">
                <a16:creationId xmlns:a16="http://schemas.microsoft.com/office/drawing/2014/main" id="{541585B4-373C-30F2-997B-9B4AFEEF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4272" y="8097594"/>
            <a:ext cx="2714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１期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4" name="Rectangle 264">
            <a:extLst>
              <a:ext uri="{FF2B5EF4-FFF2-40B4-BE49-F238E27FC236}">
                <a16:creationId xmlns:a16="http://schemas.microsoft.com/office/drawing/2014/main" id="{58F03882-87A5-8DDF-2C01-9F248E892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2490" y="7176767"/>
            <a:ext cx="1047076" cy="360140"/>
          </a:xfrm>
          <a:prstGeom prst="rect">
            <a:avLst/>
          </a:prstGeom>
          <a:solidFill>
            <a:srgbClr val="E6B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5" name="Rectangle 265">
            <a:extLst>
              <a:ext uri="{FF2B5EF4-FFF2-40B4-BE49-F238E27FC236}">
                <a16:creationId xmlns:a16="http://schemas.microsoft.com/office/drawing/2014/main" id="{18DB1ADF-2CAE-4BDE-8437-9E6BED86B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2490" y="7176767"/>
            <a:ext cx="1047076" cy="360140"/>
          </a:xfrm>
          <a:prstGeom prst="rect">
            <a:avLst/>
          </a:prstGeom>
          <a:noFill/>
          <a:ln w="22225" cap="flat">
            <a:solidFill>
              <a:srgbClr val="C0504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30" name="Rectangle 266">
            <a:extLst>
              <a:ext uri="{FF2B5EF4-FFF2-40B4-BE49-F238E27FC236}">
                <a16:creationId xmlns:a16="http://schemas.microsoft.com/office/drawing/2014/main" id="{259AD6CD-EC1C-AEF5-E44A-EEBBCFC3A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638" y="7255355"/>
            <a:ext cx="41116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新築工事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1" name="テキスト ボックス 1430">
            <a:extLst>
              <a:ext uri="{FF2B5EF4-FFF2-40B4-BE49-F238E27FC236}">
                <a16:creationId xmlns:a16="http://schemas.microsoft.com/office/drawing/2014/main" id="{E98CBB44-7D52-7C6E-A8CB-0F2980410CEA}"/>
              </a:ext>
            </a:extLst>
          </p:cNvPr>
          <p:cNvSpPr txBox="1"/>
          <p:nvPr/>
        </p:nvSpPr>
        <p:spPr>
          <a:xfrm>
            <a:off x="878453" y="8914996"/>
            <a:ext cx="2696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 algn="ctr"/>
            <a:r>
              <a:rPr lang="zh-TW" altLang="en-US" sz="1400" b="1" kern="100" dirty="0"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青果棟全面開業</a:t>
            </a:r>
          </a:p>
        </p:txBody>
      </p:sp>
      <p:sp>
        <p:nvSpPr>
          <p:cNvPr id="1426" name="Rectangle 128">
            <a:extLst>
              <a:ext uri="{FF2B5EF4-FFF2-40B4-BE49-F238E27FC236}">
                <a16:creationId xmlns:a16="http://schemas.microsoft.com/office/drawing/2014/main" id="{9AA7FFC0-5E6C-752F-5EE2-2EE111C2F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7" y="6786078"/>
            <a:ext cx="792162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7" name="Rectangle 129">
            <a:extLst>
              <a:ext uri="{FF2B5EF4-FFF2-40B4-BE49-F238E27FC236}">
                <a16:creationId xmlns:a16="http://schemas.microsoft.com/office/drawing/2014/main" id="{61EF708D-8815-1C49-0550-0CD28DFDB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77" y="6786078"/>
            <a:ext cx="792162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28" name="Rectangle 130">
            <a:extLst>
              <a:ext uri="{FF2B5EF4-FFF2-40B4-BE49-F238E27FC236}">
                <a16:creationId xmlns:a16="http://schemas.microsoft.com/office/drawing/2014/main" id="{81363D3E-5804-1D7E-FF63-7CD933381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89" y="6837028"/>
            <a:ext cx="512762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9" name="Rectangle 131">
            <a:extLst>
              <a:ext uri="{FF2B5EF4-FFF2-40B4-BE49-F238E27FC236}">
                <a16:creationId xmlns:a16="http://schemas.microsoft.com/office/drawing/2014/main" id="{9BCEBCF7-8AF3-FD6D-09FB-0985D857B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439" y="6759240"/>
            <a:ext cx="3302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sz="1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endParaRPr lang="ja-JP" altLang="ja-JP" sz="19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8" name="Rectangle 201">
            <a:extLst>
              <a:ext uri="{FF2B5EF4-FFF2-40B4-BE49-F238E27FC236}">
                <a16:creationId xmlns:a16="http://schemas.microsoft.com/office/drawing/2014/main" id="{C49E14A4-3131-CF12-B90C-0C2820C7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527" y="6803541"/>
            <a:ext cx="787400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49" name="Rectangle 202">
            <a:extLst>
              <a:ext uri="{FF2B5EF4-FFF2-40B4-BE49-F238E27FC236}">
                <a16:creationId xmlns:a16="http://schemas.microsoft.com/office/drawing/2014/main" id="{5CCA1284-F5B2-78E3-1092-C0034EE50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527" y="6803541"/>
            <a:ext cx="787400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50" name="Rectangle 203">
            <a:extLst>
              <a:ext uri="{FF2B5EF4-FFF2-40B4-BE49-F238E27FC236}">
                <a16:creationId xmlns:a16="http://schemas.microsoft.com/office/drawing/2014/main" id="{46E9F2D8-2ED2-B7DD-0281-72E97E75D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752" y="6854490"/>
            <a:ext cx="51276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1" name="Rectangle 204">
            <a:extLst>
              <a:ext uri="{FF2B5EF4-FFF2-40B4-BE49-F238E27FC236}">
                <a16:creationId xmlns:a16="http://schemas.microsoft.com/office/drawing/2014/main" id="{77FBC1FE-7C6D-7A9B-A78E-92648127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614" y="6776703"/>
            <a:ext cx="3302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7" name="Rectangle 236">
            <a:extLst>
              <a:ext uri="{FF2B5EF4-FFF2-40B4-BE49-F238E27FC236}">
                <a16:creationId xmlns:a16="http://schemas.microsoft.com/office/drawing/2014/main" id="{8EAF5366-E05A-9AD6-F089-ECBE8D3F5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302" y="6813957"/>
            <a:ext cx="795338" cy="26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8" name="Rectangle 237">
            <a:extLst>
              <a:ext uri="{FF2B5EF4-FFF2-40B4-BE49-F238E27FC236}">
                <a16:creationId xmlns:a16="http://schemas.microsoft.com/office/drawing/2014/main" id="{EF5713A2-7091-27DC-7FC3-3EF60A49E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302" y="6813957"/>
            <a:ext cx="795338" cy="266700"/>
          </a:xfrm>
          <a:prstGeom prst="rect">
            <a:avLst/>
          </a:prstGeom>
          <a:noFill/>
          <a:ln w="11113" cap="flat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79" name="Rectangle 238">
            <a:extLst>
              <a:ext uri="{FF2B5EF4-FFF2-40B4-BE49-F238E27FC236}">
                <a16:creationId xmlns:a16="http://schemas.microsoft.com/office/drawing/2014/main" id="{A67ECF69-8539-171F-7702-4A75AEFCE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3702" y="6864907"/>
            <a:ext cx="511175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step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0" name="Rectangle 239">
            <a:extLst>
              <a:ext uri="{FF2B5EF4-FFF2-40B4-BE49-F238E27FC236}">
                <a16:creationId xmlns:a16="http://schemas.microsoft.com/office/drawing/2014/main" id="{0488558F-530A-5500-23C3-0CD239C89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565" y="6787119"/>
            <a:ext cx="3302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en-US" altLang="ja-JP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6" name="Rectangle 12">
            <a:extLst>
              <a:ext uri="{FF2B5EF4-FFF2-40B4-BE49-F238E27FC236}">
                <a16:creationId xmlns:a16="http://schemas.microsoft.com/office/drawing/2014/main" id="{933295D0-F8EC-C12A-1E9A-3FA81E244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089" y="7008924"/>
            <a:ext cx="1026110" cy="90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矢印: 右 54">
            <a:extLst>
              <a:ext uri="{FF2B5EF4-FFF2-40B4-BE49-F238E27FC236}">
                <a16:creationId xmlns:a16="http://schemas.microsoft.com/office/drawing/2014/main" id="{155F8FA7-6173-E2A9-001C-195E55887028}"/>
              </a:ext>
            </a:extLst>
          </p:cNvPr>
          <p:cNvSpPr/>
          <p:nvPr/>
        </p:nvSpPr>
        <p:spPr>
          <a:xfrm>
            <a:off x="951697" y="4842946"/>
            <a:ext cx="2773779" cy="285816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低温加工仮運営期間</a:t>
            </a:r>
            <a:endParaRPr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6" name="矢印: 右 55">
            <a:extLst>
              <a:ext uri="{FF2B5EF4-FFF2-40B4-BE49-F238E27FC236}">
                <a16:creationId xmlns:a16="http://schemas.microsoft.com/office/drawing/2014/main" id="{2AF20CF3-22DA-18D3-F6E7-CE6293714C6D}"/>
              </a:ext>
            </a:extLst>
          </p:cNvPr>
          <p:cNvSpPr/>
          <p:nvPr/>
        </p:nvSpPr>
        <p:spPr>
          <a:xfrm>
            <a:off x="951697" y="5170726"/>
            <a:ext cx="2773779" cy="285817"/>
          </a:xfrm>
          <a:prstGeom prst="rightArrow">
            <a:avLst>
              <a:gd name="adj1" fmla="val 74105"/>
              <a:gd name="adj2" fmla="val 50000"/>
            </a:avLst>
          </a:prstGeom>
          <a:solidFill>
            <a:schemeClr val="accent6">
              <a:lumMod val="60000"/>
              <a:lumOff val="40000"/>
              <a:alpha val="2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青果仮運営期間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2954CA-C5AE-DBB0-0223-4BB1D83C9CB9}"/>
              </a:ext>
            </a:extLst>
          </p:cNvPr>
          <p:cNvSpPr/>
          <p:nvPr/>
        </p:nvSpPr>
        <p:spPr>
          <a:xfrm>
            <a:off x="413994" y="6445411"/>
            <a:ext cx="388256" cy="25290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民間施設北側配置案</a:t>
            </a:r>
          </a:p>
        </p:txBody>
      </p:sp>
      <p:sp>
        <p:nvSpPr>
          <p:cNvPr id="23" name="Rectangle 44">
            <a:extLst>
              <a:ext uri="{FF2B5EF4-FFF2-40B4-BE49-F238E27FC236}">
                <a16:creationId xmlns:a16="http://schemas.microsoft.com/office/drawing/2014/main" id="{103EE032-C6C1-68C8-3A6D-6B969E4DF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929" y="1899691"/>
            <a:ext cx="7444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④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Rectangle 44">
            <a:extLst>
              <a:ext uri="{FF2B5EF4-FFF2-40B4-BE49-F238E27FC236}">
                <a16:creationId xmlns:a16="http://schemas.microsoft.com/office/drawing/2014/main" id="{A8DE3EB3-B45D-1FEE-541F-DB4FA35AD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7976" y="4800600"/>
            <a:ext cx="35303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約９年～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13" name="Rectangle 44">
            <a:extLst>
              <a:ext uri="{FF2B5EF4-FFF2-40B4-BE49-F238E27FC236}">
                <a16:creationId xmlns:a16="http://schemas.microsoft.com/office/drawing/2014/main" id="{DD29F235-8AF0-23E6-100C-AFAF0B419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7977" y="5157424"/>
            <a:ext cx="36695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②工事中の運営支障 約５年～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3FB7F3A-CA43-9C9C-7FFB-06226FBD81BB}"/>
              </a:ext>
            </a:extLst>
          </p:cNvPr>
          <p:cNvSpPr/>
          <p:nvPr/>
        </p:nvSpPr>
        <p:spPr>
          <a:xfrm>
            <a:off x="413994" y="4043680"/>
            <a:ext cx="388256" cy="14935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計画条件</a:t>
            </a:r>
          </a:p>
        </p:txBody>
      </p:sp>
      <p:sp>
        <p:nvSpPr>
          <p:cNvPr id="12" name="Rectangle 44">
            <a:extLst>
              <a:ext uri="{FF2B5EF4-FFF2-40B4-BE49-F238E27FC236}">
                <a16:creationId xmlns:a16="http://schemas.microsoft.com/office/drawing/2014/main" id="{5E57276F-0F0B-23C4-1AA7-4146A8186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463" y="7371701"/>
            <a:ext cx="575710" cy="16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移転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4401987-8396-C983-6066-31B76C1F7229}"/>
              </a:ext>
            </a:extLst>
          </p:cNvPr>
          <p:cNvSpPr/>
          <p:nvPr/>
        </p:nvSpPr>
        <p:spPr>
          <a:xfrm>
            <a:off x="413994" y="1020802"/>
            <a:ext cx="388256" cy="2347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民間施設南側案</a:t>
            </a:r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A193E02-6B65-11E1-9E26-8BC2C3FCE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0240" y="3090242"/>
            <a:ext cx="3943733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①仮移転の発生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latin typeface="+mn-ea"/>
              </a:rPr>
              <a:t>　（低温加工施設、青果棟）</a:t>
            </a:r>
            <a:endParaRPr lang="en-US" altLang="ja-JP" sz="1800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②工事中の運営支障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　</a:t>
            </a:r>
            <a:r>
              <a:rPr lang="ja-JP" altLang="en-US" sz="1800" dirty="0">
                <a:latin typeface="+mn-ea"/>
              </a:rPr>
              <a:t>低温加工施設：</a:t>
            </a:r>
            <a:r>
              <a:rPr lang="ja-JP" altLang="en-US" sz="1800" b="1" dirty="0">
                <a:latin typeface="+mn-ea"/>
              </a:rPr>
              <a:t>約９年～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latin typeface="+mn-ea"/>
              </a:rPr>
              <a:t>　青果棟　　　：</a:t>
            </a:r>
            <a:r>
              <a:rPr lang="ja-JP" altLang="en-US" sz="1800" b="1" dirty="0">
                <a:latin typeface="+mn-ea"/>
              </a:rPr>
              <a:t>約５年～　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latin typeface="+mn-ea"/>
              </a:rPr>
              <a:t>　　　仮移転期間の長期化に伴い、</a:t>
            </a:r>
            <a:endParaRPr lang="en-US" altLang="ja-JP" sz="1800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latin typeface="+mn-ea"/>
              </a:rPr>
              <a:t>　　　運営上支障が生じる可能性大</a:t>
            </a:r>
            <a:endParaRPr lang="en-US" altLang="ja-JP" sz="1800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③仮設費の発生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　</a:t>
            </a:r>
            <a:r>
              <a:rPr lang="ja-JP" altLang="en-US" sz="1800" dirty="0">
                <a:latin typeface="+mn-ea"/>
              </a:rPr>
              <a:t>合計：</a:t>
            </a:r>
            <a:r>
              <a:rPr lang="ja-JP" altLang="en-US" sz="1800" b="1" dirty="0">
                <a:latin typeface="+mn-ea"/>
              </a:rPr>
              <a:t>約</a:t>
            </a:r>
            <a:r>
              <a:rPr lang="en-US" altLang="ja-JP" sz="1800" b="1" dirty="0">
                <a:latin typeface="+mn-ea"/>
              </a:rPr>
              <a:t>55.9</a:t>
            </a:r>
            <a:r>
              <a:rPr lang="ja-JP" altLang="en-US" sz="1800" b="1" dirty="0">
                <a:latin typeface="+mn-ea"/>
              </a:rPr>
              <a:t>億円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　</a:t>
            </a:r>
            <a:r>
              <a:rPr lang="ja-JP" altLang="en-US" sz="1800" dirty="0">
                <a:latin typeface="+mn-ea"/>
              </a:rPr>
              <a:t>使用料倍率上昇目安：</a:t>
            </a:r>
            <a:r>
              <a:rPr lang="ja-JP" altLang="en-US" sz="1800" b="1" dirty="0">
                <a:latin typeface="+mn-ea"/>
              </a:rPr>
              <a:t>約</a:t>
            </a:r>
            <a:r>
              <a:rPr lang="en-US" altLang="ja-JP" sz="1800" b="1" dirty="0">
                <a:latin typeface="+mn-ea"/>
              </a:rPr>
              <a:t>0.11</a:t>
            </a:r>
            <a:r>
              <a:rPr lang="ja-JP" altLang="en-US" sz="1800" b="1" dirty="0">
                <a:latin typeface="+mn-ea"/>
              </a:rPr>
              <a:t>倍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④再整備工期の長期化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1" dirty="0">
                <a:latin typeface="+mn-ea"/>
              </a:rPr>
              <a:t>⑤動線の交錯、複雑化</a:t>
            </a:r>
            <a:endParaRPr lang="en-US" altLang="ja-JP" sz="1800" b="1" dirty="0"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latin typeface="+mn-ea"/>
              </a:rPr>
              <a:t>　　　（次ページ平面図参照）</a:t>
            </a:r>
            <a:endParaRPr lang="en-US" altLang="ja-JP" sz="1800" dirty="0">
              <a:latin typeface="+mn-ea"/>
            </a:endParaRPr>
          </a:p>
        </p:txBody>
      </p:sp>
      <p:sp>
        <p:nvSpPr>
          <p:cNvPr id="9" name="Rectangle 44">
            <a:extLst>
              <a:ext uri="{FF2B5EF4-FFF2-40B4-BE49-F238E27FC236}">
                <a16:creationId xmlns:a16="http://schemas.microsoft.com/office/drawing/2014/main" id="{F818F665-F420-9FDF-47B4-15C7F806C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0449" y="2480158"/>
            <a:ext cx="410115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民間施設北側配置案で</a:t>
            </a:r>
            <a:endParaRPr lang="en-US" altLang="ja-JP" sz="2000" b="1" dirty="0">
              <a:latin typeface="+mn-ea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+mn-ea"/>
              </a:rPr>
              <a:t>生じる支障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F4FAA2-CBB6-C204-4AAE-DDEDCC1973E9}"/>
              </a:ext>
            </a:extLst>
          </p:cNvPr>
          <p:cNvSpPr txBox="1"/>
          <p:nvPr/>
        </p:nvSpPr>
        <p:spPr>
          <a:xfrm>
            <a:off x="352129" y="304685"/>
            <a:ext cx="8144757" cy="427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kumimoji="1" lang="ja-JP" altLang="en-US" sz="2000" b="1" dirty="0"/>
              <a:t>民間施設南側案ローリング計画・民間施設北側ローリング計画の比較</a:t>
            </a:r>
          </a:p>
        </p:txBody>
      </p:sp>
    </p:spTree>
    <p:extLst>
      <p:ext uri="{BB962C8B-B14F-4D97-AF65-F5344CB8AC3E}">
        <p14:creationId xmlns:p14="http://schemas.microsoft.com/office/powerpoint/2010/main" val="144440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E0746F90-4808-6DB1-4B88-5928328F6AB6}"/>
              </a:ext>
            </a:extLst>
          </p:cNvPr>
          <p:cNvCxnSpPr>
            <a:cxnSpLocks/>
          </p:cNvCxnSpPr>
          <p:nvPr/>
        </p:nvCxnSpPr>
        <p:spPr>
          <a:xfrm>
            <a:off x="406400" y="658925"/>
            <a:ext cx="1198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135489-E1F5-A738-C708-0A84255B5E20}"/>
              </a:ext>
            </a:extLst>
          </p:cNvPr>
          <p:cNvSpPr txBox="1"/>
          <p:nvPr/>
        </p:nvSpPr>
        <p:spPr>
          <a:xfrm>
            <a:off x="406400" y="245315"/>
            <a:ext cx="8144757" cy="427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/>
            <a:r>
              <a:rPr kumimoji="1" lang="ja-JP" altLang="en-US" sz="2000" b="1" dirty="0"/>
              <a:t>工事工程表（案）</a:t>
            </a:r>
            <a:endParaRPr kumimoji="1"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103F307-BAB3-9959-2151-BA8BB1D65AE5}"/>
              </a:ext>
            </a:extLst>
          </p:cNvPr>
          <p:cNvSpPr/>
          <p:nvPr/>
        </p:nvSpPr>
        <p:spPr>
          <a:xfrm>
            <a:off x="481802" y="1273864"/>
            <a:ext cx="11781725" cy="892552"/>
          </a:xfrm>
          <a:prstGeom prst="rect">
            <a:avLst/>
          </a:prstGeom>
          <a:ln w="158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marL="92075">
              <a:spcAft>
                <a:spcPts val="600"/>
              </a:spcAft>
            </a:pPr>
            <a:endParaRPr lang="en-US" altLang="ja-JP" sz="1200" b="1" dirty="0">
              <a:latin typeface="+mn-ea"/>
              <a:cs typeface="メイリオ" panose="020B0604030504040204" pitchFamily="50" charset="-128"/>
            </a:endParaRPr>
          </a:p>
          <a:p>
            <a:pPr marL="379350" indent="-28575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1600" b="1" dirty="0">
                <a:latin typeface="+mn-ea"/>
              </a:rPr>
              <a:t>ローリング工事を踏まえた整備スケジュール</a:t>
            </a:r>
            <a:endParaRPr lang="en-US" altLang="ja-JP" sz="1600" b="1" dirty="0">
              <a:latin typeface="+mn-ea"/>
            </a:endParaRPr>
          </a:p>
          <a:p>
            <a:pPr marL="452438" indent="-187325"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+mn-ea"/>
              </a:rPr>
              <a:t>今後、機能配置や施設規模、再整備後の運営や動線計画等も考慮したローリング計画と整備スケジュールの検討が必要となる。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1" name="角丸四角形 1">
            <a:extLst>
              <a:ext uri="{FF2B5EF4-FFF2-40B4-BE49-F238E27FC236}">
                <a16:creationId xmlns:a16="http://schemas.microsoft.com/office/drawing/2014/main" id="{2316AABE-8773-AA71-BC22-B5F215A32B44}"/>
              </a:ext>
            </a:extLst>
          </p:cNvPr>
          <p:cNvSpPr/>
          <p:nvPr/>
        </p:nvSpPr>
        <p:spPr>
          <a:xfrm>
            <a:off x="653380" y="855967"/>
            <a:ext cx="1736951" cy="4618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ja-JP" altLang="en-US" sz="1800" b="1" dirty="0">
                <a:latin typeface="+mn-ea"/>
              </a:rPr>
              <a:t>検討内容</a:t>
            </a:r>
            <a:endParaRPr kumimoji="1" lang="ja-JP" altLang="en-US" sz="1800" b="1" dirty="0">
              <a:latin typeface="+mn-ea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B6C6E9B-7DF3-112F-ECAB-EFA9870ED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44" y="2875480"/>
            <a:ext cx="11988800" cy="554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37708"/>
      </p:ext>
    </p:extLst>
  </p:cSld>
  <p:clrMapOvr>
    <a:masterClrMapping/>
  </p:clrMapOvr>
</p:sld>
</file>

<file path=ppt/theme/theme1.xml><?xml version="1.0" encoding="utf-8"?>
<a:theme xmlns:a="http://schemas.openxmlformats.org/drawingml/2006/main" name="YPMC">
  <a:themeElements>
    <a:clrScheme name="YPMC2018">
      <a:dk1>
        <a:sysClr val="windowText" lastClr="000000"/>
      </a:dk1>
      <a:lt1>
        <a:sysClr val="window" lastClr="FFFFFF"/>
      </a:lt1>
      <a:dk2>
        <a:srgbClr val="CD5B7C"/>
      </a:dk2>
      <a:lt2>
        <a:srgbClr val="C0C0C0"/>
      </a:lt2>
      <a:accent1>
        <a:srgbClr val="6864BC"/>
      </a:accent1>
      <a:accent2>
        <a:srgbClr val="ED7D31"/>
      </a:accent2>
      <a:accent3>
        <a:srgbClr val="AB6FC3"/>
      </a:accent3>
      <a:accent4>
        <a:srgbClr val="FFC000"/>
      </a:accent4>
      <a:accent5>
        <a:srgbClr val="45A4CF"/>
      </a:accent5>
      <a:accent6>
        <a:srgbClr val="81AF75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75000"/>
          </a:schemeClr>
        </a:solidFill>
        <a:ln>
          <a:noFill/>
        </a:ln>
      </a:spPr>
      <a:bodyPr lIns="0" tIns="0" rIns="0" bIns="0" rtlCol="0" anchor="ctr"/>
      <a:lstStyle>
        <a:defPPr algn="l">
          <a:defRPr kumimoji="1" sz="1400" b="1" i="0" u="sng" strike="noStrike" baseline="0" dirty="0">
            <a:solidFill>
              <a:srgbClr val="000000"/>
            </a:solidFill>
            <a:latin typeface="MSMincho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wrap="square" rtlCol="0">
        <a:noAutofit/>
      </a:bodyPr>
      <a:lstStyle>
        <a:defPPr algn="l">
          <a:defRPr kumimoj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PMC" id="{0962642A-8EA6-4ABF-8A99-4A7FD1C35FDA}" vid="{E91E8A55-27FE-4922-9C11-8938644DA03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YPMC</Template>
  <TotalTime>5379</TotalTime>
  <Words>826</Words>
  <Application>Microsoft Office PowerPoint</Application>
  <PresentationFormat>A3 297x420 mm</PresentationFormat>
  <Paragraphs>265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Meiryo UI</vt:lpstr>
      <vt:lpstr>ＭＳ Ｐゴシック</vt:lpstr>
      <vt:lpstr>MSMincho</vt:lpstr>
      <vt:lpstr>メイリオ</vt:lpstr>
      <vt:lpstr>游ゴシック</vt:lpstr>
      <vt:lpstr>Arial</vt:lpstr>
      <vt:lpstr>Calibri</vt:lpstr>
      <vt:lpstr>Courier New</vt:lpstr>
      <vt:lpstr>Wingdings</vt:lpstr>
      <vt:lpstr>YPMC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小橋 拓己</dc:creator>
  <cp:lastModifiedBy>大渕　勝晴</cp:lastModifiedBy>
  <cp:revision>396</cp:revision>
  <cp:lastPrinted>2023-10-12T07:06:43Z</cp:lastPrinted>
  <dcterms:created xsi:type="dcterms:W3CDTF">2023-05-11T09:29:37Z</dcterms:created>
  <dcterms:modified xsi:type="dcterms:W3CDTF">2023-10-26T04:14:03Z</dcterms:modified>
</cp:coreProperties>
</file>