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7" r:id="rId3"/>
    <p:sldId id="258" r:id="rId4"/>
    <p:sldId id="261" r:id="rId5"/>
    <p:sldId id="263" r:id="rId6"/>
    <p:sldId id="264" r:id="rId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上川　真依" initials="上川　真依" lastIdx="5" clrIdx="0">
    <p:extLst>
      <p:ext uri="{19B8F6BF-5375-455C-9EA6-DF929625EA0E}">
        <p15:presenceInfo xmlns:p15="http://schemas.microsoft.com/office/powerpoint/2012/main" userId="S-1-5-21-161959346-1900351369-444732941-2335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BF"/>
    <a:srgbClr val="FFFFFF"/>
    <a:srgbClr val="727172"/>
    <a:srgbClr val="3F3B3A"/>
    <a:srgbClr val="0098DB"/>
    <a:srgbClr val="ED7D31"/>
    <a:srgbClr val="1E88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5186" autoAdjust="0"/>
  </p:normalViewPr>
  <p:slideViewPr>
    <p:cSldViewPr snapToGrid="0">
      <p:cViewPr varScale="1">
        <p:scale>
          <a:sx n="71" d="100"/>
          <a:sy n="71" d="100"/>
        </p:scale>
        <p:origin x="93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514B6339-EEB1-4BED-B499-AD388963FBDB}" type="datetimeFigureOut">
              <a:rPr kumimoji="1" lang="ja-JP" altLang="en-US" smtClean="0"/>
              <a:t>2022/12/26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2FD611B-D104-45FA-848C-3F3CDC0B1112}" type="slidenum">
              <a:rPr kumimoji="1" lang="ja-JP" altLang="en-US" smtClean="0"/>
              <a:t>‹#›</a:t>
            </a:fld>
            <a:endParaRPr kumimoji="1" lang="ja-JP" altLang="en-US"/>
          </a:p>
        </p:txBody>
      </p:sp>
    </p:spTree>
    <p:extLst>
      <p:ext uri="{BB962C8B-B14F-4D97-AF65-F5344CB8AC3E}">
        <p14:creationId xmlns:p14="http://schemas.microsoft.com/office/powerpoint/2010/main" val="10917260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6DF2F0-4E5C-4227-A54A-6E8CF6AD29D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DEBCF7E-B594-4CF3-873D-3A9958679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F803B2B-073C-4158-8270-C90D2AF70912}"/>
              </a:ext>
            </a:extLst>
          </p:cNvPr>
          <p:cNvSpPr>
            <a:spLocks noGrp="1"/>
          </p:cNvSpPr>
          <p:nvPr>
            <p:ph type="dt" sz="half" idx="10"/>
          </p:nvPr>
        </p:nvSpPr>
        <p:spPr/>
        <p:txBody>
          <a:bodyPr/>
          <a:lstStyle/>
          <a:p>
            <a:fld id="{95B7FB0A-7257-40BD-B5E2-933C989E5EC1}" type="datetime1">
              <a:rPr kumimoji="1" lang="ja-JP" altLang="en-US" smtClean="0"/>
              <a:t>2022/12/26</a:t>
            </a:fld>
            <a:endParaRPr kumimoji="1" lang="ja-JP" altLang="en-US"/>
          </a:p>
        </p:txBody>
      </p:sp>
      <p:sp>
        <p:nvSpPr>
          <p:cNvPr id="5" name="フッター プレースホルダー 4">
            <a:extLst>
              <a:ext uri="{FF2B5EF4-FFF2-40B4-BE49-F238E27FC236}">
                <a16:creationId xmlns:a16="http://schemas.microsoft.com/office/drawing/2014/main" id="{B3F64C58-A6F2-4AED-8DE5-EA9468EB78F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535324-8656-4C70-9374-873A09D9C82D}"/>
              </a:ext>
            </a:extLst>
          </p:cNvPr>
          <p:cNvSpPr>
            <a:spLocks noGrp="1"/>
          </p:cNvSpPr>
          <p:nvPr>
            <p:ph type="sldNum" sz="quarter" idx="12"/>
          </p:nvPr>
        </p:nvSpPr>
        <p:spPr/>
        <p:txBody>
          <a:bodyPr/>
          <a:lstStyle/>
          <a:p>
            <a:fld id="{51FE6A9E-9C7F-4135-8DAE-9235E3F3C6AB}" type="slidenum">
              <a:rPr kumimoji="1" lang="ja-JP" altLang="en-US" smtClean="0"/>
              <a:t>‹#›</a:t>
            </a:fld>
            <a:endParaRPr kumimoji="1" lang="ja-JP" altLang="en-US"/>
          </a:p>
        </p:txBody>
      </p:sp>
    </p:spTree>
    <p:extLst>
      <p:ext uri="{BB962C8B-B14F-4D97-AF65-F5344CB8AC3E}">
        <p14:creationId xmlns:p14="http://schemas.microsoft.com/office/powerpoint/2010/main" val="86250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D83B45-8C87-4A0C-ADC1-04551815ED0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42D8941-9A5B-411E-A283-F2A10E868A5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3F685F-5CA6-4E1E-AE3E-617F1C605371}"/>
              </a:ext>
            </a:extLst>
          </p:cNvPr>
          <p:cNvSpPr>
            <a:spLocks noGrp="1"/>
          </p:cNvSpPr>
          <p:nvPr>
            <p:ph type="dt" sz="half" idx="10"/>
          </p:nvPr>
        </p:nvSpPr>
        <p:spPr/>
        <p:txBody>
          <a:bodyPr/>
          <a:lstStyle/>
          <a:p>
            <a:fld id="{B8A44B90-B918-4BCB-9B6E-1CB840248786}" type="datetime1">
              <a:rPr kumimoji="1" lang="ja-JP" altLang="en-US" smtClean="0"/>
              <a:t>2022/12/26</a:t>
            </a:fld>
            <a:endParaRPr kumimoji="1" lang="ja-JP" altLang="en-US"/>
          </a:p>
        </p:txBody>
      </p:sp>
      <p:sp>
        <p:nvSpPr>
          <p:cNvPr id="5" name="フッター プレースホルダー 4">
            <a:extLst>
              <a:ext uri="{FF2B5EF4-FFF2-40B4-BE49-F238E27FC236}">
                <a16:creationId xmlns:a16="http://schemas.microsoft.com/office/drawing/2014/main" id="{B6E811B4-5C4E-44F4-A868-695211AEB9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B64096-544F-4A64-AE9B-9863F3E936A8}"/>
              </a:ext>
            </a:extLst>
          </p:cNvPr>
          <p:cNvSpPr>
            <a:spLocks noGrp="1"/>
          </p:cNvSpPr>
          <p:nvPr>
            <p:ph type="sldNum" sz="quarter" idx="12"/>
          </p:nvPr>
        </p:nvSpPr>
        <p:spPr/>
        <p:txBody>
          <a:bodyPr/>
          <a:lstStyle/>
          <a:p>
            <a:fld id="{51FE6A9E-9C7F-4135-8DAE-9235E3F3C6AB}" type="slidenum">
              <a:rPr kumimoji="1" lang="ja-JP" altLang="en-US" smtClean="0"/>
              <a:t>‹#›</a:t>
            </a:fld>
            <a:endParaRPr kumimoji="1" lang="ja-JP" altLang="en-US"/>
          </a:p>
        </p:txBody>
      </p:sp>
    </p:spTree>
    <p:extLst>
      <p:ext uri="{BB962C8B-B14F-4D97-AF65-F5344CB8AC3E}">
        <p14:creationId xmlns:p14="http://schemas.microsoft.com/office/powerpoint/2010/main" val="200755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E3FC3F9-8876-4C26-A093-EFE8FE02D53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EAB6CE-59BE-4C9F-9BFB-39B81F3B7D4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4ADC8B-B7B5-4521-8F2D-A5D39B94A667}"/>
              </a:ext>
            </a:extLst>
          </p:cNvPr>
          <p:cNvSpPr>
            <a:spLocks noGrp="1"/>
          </p:cNvSpPr>
          <p:nvPr>
            <p:ph type="dt" sz="half" idx="10"/>
          </p:nvPr>
        </p:nvSpPr>
        <p:spPr/>
        <p:txBody>
          <a:bodyPr/>
          <a:lstStyle/>
          <a:p>
            <a:fld id="{1022A0AC-36FA-4BCB-A3F2-1826EFB94F5B}" type="datetime1">
              <a:rPr kumimoji="1" lang="ja-JP" altLang="en-US" smtClean="0"/>
              <a:t>2022/12/26</a:t>
            </a:fld>
            <a:endParaRPr kumimoji="1" lang="ja-JP" altLang="en-US"/>
          </a:p>
        </p:txBody>
      </p:sp>
      <p:sp>
        <p:nvSpPr>
          <p:cNvPr id="5" name="フッター プレースホルダー 4">
            <a:extLst>
              <a:ext uri="{FF2B5EF4-FFF2-40B4-BE49-F238E27FC236}">
                <a16:creationId xmlns:a16="http://schemas.microsoft.com/office/drawing/2014/main" id="{E1436A48-DC0C-49F8-AF78-7AC2F603B6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CE7B8B-B0EA-4C89-8DDB-110744DD5DE8}"/>
              </a:ext>
            </a:extLst>
          </p:cNvPr>
          <p:cNvSpPr>
            <a:spLocks noGrp="1"/>
          </p:cNvSpPr>
          <p:nvPr>
            <p:ph type="sldNum" sz="quarter" idx="12"/>
          </p:nvPr>
        </p:nvSpPr>
        <p:spPr/>
        <p:txBody>
          <a:bodyPr/>
          <a:lstStyle/>
          <a:p>
            <a:fld id="{51FE6A9E-9C7F-4135-8DAE-9235E3F3C6AB}" type="slidenum">
              <a:rPr kumimoji="1" lang="ja-JP" altLang="en-US" smtClean="0"/>
              <a:t>‹#›</a:t>
            </a:fld>
            <a:endParaRPr kumimoji="1" lang="ja-JP" altLang="en-US"/>
          </a:p>
        </p:txBody>
      </p:sp>
    </p:spTree>
    <p:extLst>
      <p:ext uri="{BB962C8B-B14F-4D97-AF65-F5344CB8AC3E}">
        <p14:creationId xmlns:p14="http://schemas.microsoft.com/office/powerpoint/2010/main" val="4165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3789BC-CFDA-4B67-82AA-27FDAA85CA6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BE72B08-EAA5-4103-BB2A-33653B89C0E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C149D0-A1EF-41F9-ACD7-E8902ECF7D00}"/>
              </a:ext>
            </a:extLst>
          </p:cNvPr>
          <p:cNvSpPr>
            <a:spLocks noGrp="1"/>
          </p:cNvSpPr>
          <p:nvPr>
            <p:ph type="dt" sz="half" idx="10"/>
          </p:nvPr>
        </p:nvSpPr>
        <p:spPr/>
        <p:txBody>
          <a:bodyPr/>
          <a:lstStyle/>
          <a:p>
            <a:fld id="{B219462A-3488-4688-85A0-01D66E0CB474}" type="datetime1">
              <a:rPr kumimoji="1" lang="ja-JP" altLang="en-US" smtClean="0"/>
              <a:t>2022/12/26</a:t>
            </a:fld>
            <a:endParaRPr kumimoji="1" lang="ja-JP" altLang="en-US"/>
          </a:p>
        </p:txBody>
      </p:sp>
      <p:sp>
        <p:nvSpPr>
          <p:cNvPr id="5" name="フッター プレースホルダー 4">
            <a:extLst>
              <a:ext uri="{FF2B5EF4-FFF2-40B4-BE49-F238E27FC236}">
                <a16:creationId xmlns:a16="http://schemas.microsoft.com/office/drawing/2014/main" id="{810E943C-92EC-47D5-AF6B-04A7AAABB7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4CDF1D-5F2A-4C4A-911E-F05C997C0EFB}"/>
              </a:ext>
            </a:extLst>
          </p:cNvPr>
          <p:cNvSpPr>
            <a:spLocks noGrp="1"/>
          </p:cNvSpPr>
          <p:nvPr>
            <p:ph type="sldNum" sz="quarter" idx="12"/>
          </p:nvPr>
        </p:nvSpPr>
        <p:spPr/>
        <p:txBody>
          <a:bodyPr/>
          <a:lstStyle/>
          <a:p>
            <a:fld id="{51FE6A9E-9C7F-4135-8DAE-9235E3F3C6AB}" type="slidenum">
              <a:rPr kumimoji="1" lang="ja-JP" altLang="en-US" smtClean="0"/>
              <a:t>‹#›</a:t>
            </a:fld>
            <a:endParaRPr kumimoji="1" lang="ja-JP" altLang="en-US"/>
          </a:p>
        </p:txBody>
      </p:sp>
    </p:spTree>
    <p:extLst>
      <p:ext uri="{BB962C8B-B14F-4D97-AF65-F5344CB8AC3E}">
        <p14:creationId xmlns:p14="http://schemas.microsoft.com/office/powerpoint/2010/main" val="857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936E17-1903-4527-A8A0-39A63231765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EFA98B-6C98-4373-B04C-F98D04AD2D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F6C6BF2-BDFA-443C-8866-2A9577ADC6B3}"/>
              </a:ext>
            </a:extLst>
          </p:cNvPr>
          <p:cNvSpPr>
            <a:spLocks noGrp="1"/>
          </p:cNvSpPr>
          <p:nvPr>
            <p:ph type="dt" sz="half" idx="10"/>
          </p:nvPr>
        </p:nvSpPr>
        <p:spPr/>
        <p:txBody>
          <a:bodyPr/>
          <a:lstStyle/>
          <a:p>
            <a:fld id="{EDD291E7-902C-435B-B084-40B359159C76}" type="datetime1">
              <a:rPr kumimoji="1" lang="ja-JP" altLang="en-US" smtClean="0"/>
              <a:t>2022/12/26</a:t>
            </a:fld>
            <a:endParaRPr kumimoji="1" lang="ja-JP" altLang="en-US"/>
          </a:p>
        </p:txBody>
      </p:sp>
      <p:sp>
        <p:nvSpPr>
          <p:cNvPr id="5" name="フッター プレースホルダー 4">
            <a:extLst>
              <a:ext uri="{FF2B5EF4-FFF2-40B4-BE49-F238E27FC236}">
                <a16:creationId xmlns:a16="http://schemas.microsoft.com/office/drawing/2014/main" id="{8D8C2420-0597-4B0C-AAAA-45E3ACA67E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B8542C-F610-4E33-8508-EFDD51F2B5B3}"/>
              </a:ext>
            </a:extLst>
          </p:cNvPr>
          <p:cNvSpPr>
            <a:spLocks noGrp="1"/>
          </p:cNvSpPr>
          <p:nvPr>
            <p:ph type="sldNum" sz="quarter" idx="12"/>
          </p:nvPr>
        </p:nvSpPr>
        <p:spPr/>
        <p:txBody>
          <a:bodyPr/>
          <a:lstStyle/>
          <a:p>
            <a:fld id="{51FE6A9E-9C7F-4135-8DAE-9235E3F3C6AB}" type="slidenum">
              <a:rPr kumimoji="1" lang="ja-JP" altLang="en-US" smtClean="0"/>
              <a:t>‹#›</a:t>
            </a:fld>
            <a:endParaRPr kumimoji="1" lang="ja-JP" altLang="en-US"/>
          </a:p>
        </p:txBody>
      </p:sp>
    </p:spTree>
    <p:extLst>
      <p:ext uri="{BB962C8B-B14F-4D97-AF65-F5344CB8AC3E}">
        <p14:creationId xmlns:p14="http://schemas.microsoft.com/office/powerpoint/2010/main" val="173413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300DE-4F1F-49D8-879E-E7DE1BF70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549B59-5745-4817-8F67-C95B8DB6087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943C72C-725B-444E-8AC7-4F5B41233D5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16E731E-41C6-4D98-A73B-928EE87BD30D}"/>
              </a:ext>
            </a:extLst>
          </p:cNvPr>
          <p:cNvSpPr>
            <a:spLocks noGrp="1"/>
          </p:cNvSpPr>
          <p:nvPr>
            <p:ph type="dt" sz="half" idx="10"/>
          </p:nvPr>
        </p:nvSpPr>
        <p:spPr/>
        <p:txBody>
          <a:bodyPr/>
          <a:lstStyle/>
          <a:p>
            <a:fld id="{780416A4-56A4-434E-AB11-C21AEF3A71BE}" type="datetime1">
              <a:rPr kumimoji="1" lang="ja-JP" altLang="en-US" smtClean="0"/>
              <a:t>2022/12/26</a:t>
            </a:fld>
            <a:endParaRPr kumimoji="1" lang="ja-JP" altLang="en-US"/>
          </a:p>
        </p:txBody>
      </p:sp>
      <p:sp>
        <p:nvSpPr>
          <p:cNvPr id="6" name="フッター プレースホルダー 5">
            <a:extLst>
              <a:ext uri="{FF2B5EF4-FFF2-40B4-BE49-F238E27FC236}">
                <a16:creationId xmlns:a16="http://schemas.microsoft.com/office/drawing/2014/main" id="{C41AA3F2-9DD5-4E3F-87D5-B4DBA27C630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9EE3A8-5E5A-4470-9E63-781CCD1F218B}"/>
              </a:ext>
            </a:extLst>
          </p:cNvPr>
          <p:cNvSpPr>
            <a:spLocks noGrp="1"/>
          </p:cNvSpPr>
          <p:nvPr>
            <p:ph type="sldNum" sz="quarter" idx="12"/>
          </p:nvPr>
        </p:nvSpPr>
        <p:spPr/>
        <p:txBody>
          <a:bodyPr/>
          <a:lstStyle/>
          <a:p>
            <a:fld id="{51FE6A9E-9C7F-4135-8DAE-9235E3F3C6AB}" type="slidenum">
              <a:rPr kumimoji="1" lang="ja-JP" altLang="en-US" smtClean="0"/>
              <a:t>‹#›</a:t>
            </a:fld>
            <a:endParaRPr kumimoji="1" lang="ja-JP" altLang="en-US"/>
          </a:p>
        </p:txBody>
      </p:sp>
    </p:spTree>
    <p:extLst>
      <p:ext uri="{BB962C8B-B14F-4D97-AF65-F5344CB8AC3E}">
        <p14:creationId xmlns:p14="http://schemas.microsoft.com/office/powerpoint/2010/main" val="422903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FF8AE0-8DB6-4013-A32B-09BFE467CB3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05B4F2-4429-445D-83F7-607DED3BD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084347D-BF95-45C8-9653-78B25128406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B717E0B-D414-4BB6-A380-9E2358DFD2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EF355DF-F829-4D1B-B91A-5397624BF3E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3C9A6D2-3D19-4375-AF3B-B3D68A63A2ED}"/>
              </a:ext>
            </a:extLst>
          </p:cNvPr>
          <p:cNvSpPr>
            <a:spLocks noGrp="1"/>
          </p:cNvSpPr>
          <p:nvPr>
            <p:ph type="dt" sz="half" idx="10"/>
          </p:nvPr>
        </p:nvSpPr>
        <p:spPr/>
        <p:txBody>
          <a:bodyPr/>
          <a:lstStyle/>
          <a:p>
            <a:fld id="{E931B883-25EF-4D0B-A61D-2D8A32ECE155}" type="datetime1">
              <a:rPr kumimoji="1" lang="ja-JP" altLang="en-US" smtClean="0"/>
              <a:t>2022/12/26</a:t>
            </a:fld>
            <a:endParaRPr kumimoji="1" lang="ja-JP" altLang="en-US"/>
          </a:p>
        </p:txBody>
      </p:sp>
      <p:sp>
        <p:nvSpPr>
          <p:cNvPr id="8" name="フッター プレースホルダー 7">
            <a:extLst>
              <a:ext uri="{FF2B5EF4-FFF2-40B4-BE49-F238E27FC236}">
                <a16:creationId xmlns:a16="http://schemas.microsoft.com/office/drawing/2014/main" id="{54BC0247-22F5-424A-8119-35EEF869179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153A120-F079-4855-8055-1061621D22C0}"/>
              </a:ext>
            </a:extLst>
          </p:cNvPr>
          <p:cNvSpPr>
            <a:spLocks noGrp="1"/>
          </p:cNvSpPr>
          <p:nvPr>
            <p:ph type="sldNum" sz="quarter" idx="12"/>
          </p:nvPr>
        </p:nvSpPr>
        <p:spPr/>
        <p:txBody>
          <a:bodyPr/>
          <a:lstStyle/>
          <a:p>
            <a:fld id="{51FE6A9E-9C7F-4135-8DAE-9235E3F3C6AB}" type="slidenum">
              <a:rPr kumimoji="1" lang="ja-JP" altLang="en-US" smtClean="0"/>
              <a:t>‹#›</a:t>
            </a:fld>
            <a:endParaRPr kumimoji="1" lang="ja-JP" altLang="en-US"/>
          </a:p>
        </p:txBody>
      </p:sp>
    </p:spTree>
    <p:extLst>
      <p:ext uri="{BB962C8B-B14F-4D97-AF65-F5344CB8AC3E}">
        <p14:creationId xmlns:p14="http://schemas.microsoft.com/office/powerpoint/2010/main" val="223671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7D5D5D-E9CA-4E2A-9953-200D8EC39C4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45DAAC5-1BDB-4CEE-9AB7-8A81C9ADFA7D}"/>
              </a:ext>
            </a:extLst>
          </p:cNvPr>
          <p:cNvSpPr>
            <a:spLocks noGrp="1"/>
          </p:cNvSpPr>
          <p:nvPr>
            <p:ph type="dt" sz="half" idx="10"/>
          </p:nvPr>
        </p:nvSpPr>
        <p:spPr/>
        <p:txBody>
          <a:bodyPr/>
          <a:lstStyle/>
          <a:p>
            <a:fld id="{48603D76-C27D-4063-980F-75B37A6765D9}" type="datetime1">
              <a:rPr kumimoji="1" lang="ja-JP" altLang="en-US" smtClean="0"/>
              <a:t>2022/12/26</a:t>
            </a:fld>
            <a:endParaRPr kumimoji="1" lang="ja-JP" altLang="en-US"/>
          </a:p>
        </p:txBody>
      </p:sp>
      <p:sp>
        <p:nvSpPr>
          <p:cNvPr id="4" name="フッター プレースホルダー 3">
            <a:extLst>
              <a:ext uri="{FF2B5EF4-FFF2-40B4-BE49-F238E27FC236}">
                <a16:creationId xmlns:a16="http://schemas.microsoft.com/office/drawing/2014/main" id="{DF093DFF-4AB2-4A29-BA4D-DA39D271B6F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ED10547-AA7A-4577-8C4C-B1309B6B8494}"/>
              </a:ext>
            </a:extLst>
          </p:cNvPr>
          <p:cNvSpPr>
            <a:spLocks noGrp="1"/>
          </p:cNvSpPr>
          <p:nvPr>
            <p:ph type="sldNum" sz="quarter" idx="12"/>
          </p:nvPr>
        </p:nvSpPr>
        <p:spPr/>
        <p:txBody>
          <a:bodyPr/>
          <a:lstStyle/>
          <a:p>
            <a:fld id="{51FE6A9E-9C7F-4135-8DAE-9235E3F3C6AB}" type="slidenum">
              <a:rPr kumimoji="1" lang="ja-JP" altLang="en-US" smtClean="0"/>
              <a:t>‹#›</a:t>
            </a:fld>
            <a:endParaRPr kumimoji="1" lang="ja-JP" altLang="en-US"/>
          </a:p>
        </p:txBody>
      </p:sp>
    </p:spTree>
    <p:extLst>
      <p:ext uri="{BB962C8B-B14F-4D97-AF65-F5344CB8AC3E}">
        <p14:creationId xmlns:p14="http://schemas.microsoft.com/office/powerpoint/2010/main" val="22287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2758BBC-9301-432A-B4DA-61C498FE283D}"/>
              </a:ext>
            </a:extLst>
          </p:cNvPr>
          <p:cNvSpPr>
            <a:spLocks noGrp="1"/>
          </p:cNvSpPr>
          <p:nvPr>
            <p:ph type="dt" sz="half" idx="10"/>
          </p:nvPr>
        </p:nvSpPr>
        <p:spPr/>
        <p:txBody>
          <a:bodyPr/>
          <a:lstStyle/>
          <a:p>
            <a:fld id="{8E8ECB09-2843-4C9C-B86F-CDABBA67AB1B}" type="datetime1">
              <a:rPr kumimoji="1" lang="ja-JP" altLang="en-US" smtClean="0"/>
              <a:t>2022/12/26</a:t>
            </a:fld>
            <a:endParaRPr kumimoji="1" lang="ja-JP" altLang="en-US"/>
          </a:p>
        </p:txBody>
      </p:sp>
      <p:sp>
        <p:nvSpPr>
          <p:cNvPr id="3" name="フッター プレースホルダー 2">
            <a:extLst>
              <a:ext uri="{FF2B5EF4-FFF2-40B4-BE49-F238E27FC236}">
                <a16:creationId xmlns:a16="http://schemas.microsoft.com/office/drawing/2014/main" id="{16A06435-E14D-4D53-BF07-1EF84A128C3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FA24F6C-655E-4991-AF84-F2331DD0B8A5}"/>
              </a:ext>
            </a:extLst>
          </p:cNvPr>
          <p:cNvSpPr>
            <a:spLocks noGrp="1"/>
          </p:cNvSpPr>
          <p:nvPr>
            <p:ph type="sldNum" sz="quarter" idx="12"/>
          </p:nvPr>
        </p:nvSpPr>
        <p:spPr/>
        <p:txBody>
          <a:bodyPr/>
          <a:lstStyle/>
          <a:p>
            <a:fld id="{51FE6A9E-9C7F-4135-8DAE-9235E3F3C6AB}" type="slidenum">
              <a:rPr kumimoji="1" lang="ja-JP" altLang="en-US" smtClean="0"/>
              <a:t>‹#›</a:t>
            </a:fld>
            <a:endParaRPr kumimoji="1" lang="ja-JP" altLang="en-US"/>
          </a:p>
        </p:txBody>
      </p:sp>
    </p:spTree>
    <p:extLst>
      <p:ext uri="{BB962C8B-B14F-4D97-AF65-F5344CB8AC3E}">
        <p14:creationId xmlns:p14="http://schemas.microsoft.com/office/powerpoint/2010/main" val="2987106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E3C74D-B24C-4289-ACC0-7D48C559FF2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B1CE2FF-FA01-4303-9EA5-385F6EEEC5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E82000F-DB4D-45EC-805B-CDDDF5CA2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B5475F9-EE76-44C8-B658-697DD076E921}"/>
              </a:ext>
            </a:extLst>
          </p:cNvPr>
          <p:cNvSpPr>
            <a:spLocks noGrp="1"/>
          </p:cNvSpPr>
          <p:nvPr>
            <p:ph type="dt" sz="half" idx="10"/>
          </p:nvPr>
        </p:nvSpPr>
        <p:spPr/>
        <p:txBody>
          <a:bodyPr/>
          <a:lstStyle/>
          <a:p>
            <a:fld id="{C7A65655-526B-4DE3-8612-793E55C8D8C6}" type="datetime1">
              <a:rPr kumimoji="1" lang="ja-JP" altLang="en-US" smtClean="0"/>
              <a:t>2022/12/26</a:t>
            </a:fld>
            <a:endParaRPr kumimoji="1" lang="ja-JP" altLang="en-US"/>
          </a:p>
        </p:txBody>
      </p:sp>
      <p:sp>
        <p:nvSpPr>
          <p:cNvPr id="6" name="フッター プレースホルダー 5">
            <a:extLst>
              <a:ext uri="{FF2B5EF4-FFF2-40B4-BE49-F238E27FC236}">
                <a16:creationId xmlns:a16="http://schemas.microsoft.com/office/drawing/2014/main" id="{404A23B5-61B0-4907-8A90-6D94E98D71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9C946B-8A6C-460D-B433-11505A06C7A4}"/>
              </a:ext>
            </a:extLst>
          </p:cNvPr>
          <p:cNvSpPr>
            <a:spLocks noGrp="1"/>
          </p:cNvSpPr>
          <p:nvPr>
            <p:ph type="sldNum" sz="quarter" idx="12"/>
          </p:nvPr>
        </p:nvSpPr>
        <p:spPr/>
        <p:txBody>
          <a:bodyPr/>
          <a:lstStyle/>
          <a:p>
            <a:fld id="{51FE6A9E-9C7F-4135-8DAE-9235E3F3C6AB}" type="slidenum">
              <a:rPr kumimoji="1" lang="ja-JP" altLang="en-US" smtClean="0"/>
              <a:t>‹#›</a:t>
            </a:fld>
            <a:endParaRPr kumimoji="1" lang="ja-JP" altLang="en-US"/>
          </a:p>
        </p:txBody>
      </p:sp>
    </p:spTree>
    <p:extLst>
      <p:ext uri="{BB962C8B-B14F-4D97-AF65-F5344CB8AC3E}">
        <p14:creationId xmlns:p14="http://schemas.microsoft.com/office/powerpoint/2010/main" val="424878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F46199-B77B-438B-920A-641BFCA4EB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DA56278-B532-4B9F-95CD-2BD4694C18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371AD56-983C-4585-805D-2E80938B4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513496C-11FC-440E-A0D7-D225C41782A7}"/>
              </a:ext>
            </a:extLst>
          </p:cNvPr>
          <p:cNvSpPr>
            <a:spLocks noGrp="1"/>
          </p:cNvSpPr>
          <p:nvPr>
            <p:ph type="dt" sz="half" idx="10"/>
          </p:nvPr>
        </p:nvSpPr>
        <p:spPr/>
        <p:txBody>
          <a:bodyPr/>
          <a:lstStyle/>
          <a:p>
            <a:fld id="{825AF0DA-C758-44FD-8588-A3CC3956F4AF}" type="datetime1">
              <a:rPr kumimoji="1" lang="ja-JP" altLang="en-US" smtClean="0"/>
              <a:t>2022/12/26</a:t>
            </a:fld>
            <a:endParaRPr kumimoji="1" lang="ja-JP" altLang="en-US"/>
          </a:p>
        </p:txBody>
      </p:sp>
      <p:sp>
        <p:nvSpPr>
          <p:cNvPr id="6" name="フッター プレースホルダー 5">
            <a:extLst>
              <a:ext uri="{FF2B5EF4-FFF2-40B4-BE49-F238E27FC236}">
                <a16:creationId xmlns:a16="http://schemas.microsoft.com/office/drawing/2014/main" id="{BEC22424-4904-409D-A4F1-6B8273546A3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C379849-4D7D-4E50-9F60-31C33346B3A1}"/>
              </a:ext>
            </a:extLst>
          </p:cNvPr>
          <p:cNvSpPr>
            <a:spLocks noGrp="1"/>
          </p:cNvSpPr>
          <p:nvPr>
            <p:ph type="sldNum" sz="quarter" idx="12"/>
          </p:nvPr>
        </p:nvSpPr>
        <p:spPr/>
        <p:txBody>
          <a:bodyPr/>
          <a:lstStyle/>
          <a:p>
            <a:fld id="{51FE6A9E-9C7F-4135-8DAE-9235E3F3C6AB}" type="slidenum">
              <a:rPr kumimoji="1" lang="ja-JP" altLang="en-US" smtClean="0"/>
              <a:t>‹#›</a:t>
            </a:fld>
            <a:endParaRPr kumimoji="1" lang="ja-JP" altLang="en-US"/>
          </a:p>
        </p:txBody>
      </p:sp>
    </p:spTree>
    <p:extLst>
      <p:ext uri="{BB962C8B-B14F-4D97-AF65-F5344CB8AC3E}">
        <p14:creationId xmlns:p14="http://schemas.microsoft.com/office/powerpoint/2010/main" val="316937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9B024AA-48CD-408F-9349-3D169B0CE3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8D8F0E-E3FD-4FC3-A81C-A5EE648D08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528998-7D24-4516-85C0-483AB39BE4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3AE9D-8A96-4464-9B50-C7A0D6CAC56E}" type="datetime1">
              <a:rPr kumimoji="1" lang="ja-JP" altLang="en-US" smtClean="0"/>
              <a:t>2022/12/26</a:t>
            </a:fld>
            <a:endParaRPr kumimoji="1" lang="ja-JP" altLang="en-US"/>
          </a:p>
        </p:txBody>
      </p:sp>
      <p:sp>
        <p:nvSpPr>
          <p:cNvPr id="5" name="フッター プレースホルダー 4">
            <a:extLst>
              <a:ext uri="{FF2B5EF4-FFF2-40B4-BE49-F238E27FC236}">
                <a16:creationId xmlns:a16="http://schemas.microsoft.com/office/drawing/2014/main" id="{2B15A8EF-5742-4224-AD5F-C042C1FB8F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6FC3DC6-5F0F-49BE-86D4-F140903D60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E6A9E-9C7F-4135-8DAE-9235E3F3C6AB}" type="slidenum">
              <a:rPr kumimoji="1" lang="ja-JP" altLang="en-US" smtClean="0"/>
              <a:t>‹#›</a:t>
            </a:fld>
            <a:endParaRPr kumimoji="1" lang="ja-JP" altLang="en-US"/>
          </a:p>
        </p:txBody>
      </p:sp>
    </p:spTree>
    <p:extLst>
      <p:ext uri="{BB962C8B-B14F-4D97-AF65-F5344CB8AC3E}">
        <p14:creationId xmlns:p14="http://schemas.microsoft.com/office/powerpoint/2010/main" val="335161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eg"/><Relationship Id="rId4" Type="http://schemas.openxmlformats.org/officeDocument/2006/relationships/image" Target="../media/image9.jp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77D0928-8EC8-47EE-9BED-15057CA65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253" y="591208"/>
            <a:ext cx="7519492" cy="42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字幕 2">
            <a:extLst>
              <a:ext uri="{FF2B5EF4-FFF2-40B4-BE49-F238E27FC236}">
                <a16:creationId xmlns:a16="http://schemas.microsoft.com/office/drawing/2014/main" id="{F45744F0-14A8-4CC5-9520-F9B9CC12329B}"/>
              </a:ext>
            </a:extLst>
          </p:cNvPr>
          <p:cNvSpPr>
            <a:spLocks noGrp="1"/>
          </p:cNvSpPr>
          <p:nvPr>
            <p:ph type="subTitle" idx="1"/>
          </p:nvPr>
        </p:nvSpPr>
        <p:spPr>
          <a:xfrm>
            <a:off x="1524000" y="3936568"/>
            <a:ext cx="9144000" cy="2758699"/>
          </a:xfrm>
        </p:spPr>
        <p:txBody>
          <a:bodyPr>
            <a:normAutofit/>
          </a:bodyPr>
          <a:lstStyle/>
          <a:p>
            <a:pPr algn="ctr"/>
            <a:endParaRPr lang="en-US" altLang="ja-JP" sz="1800" kern="100" dirty="0">
              <a:effectLst/>
              <a:latin typeface="BIZ UDPゴシック" panose="020B0400000000000000" pitchFamily="50" charset="-128"/>
              <a:ea typeface="游明朝" panose="02020400000000000000" pitchFamily="18" charset="-128"/>
              <a:cs typeface="Times New Roman" panose="02020603050405020304" pitchFamily="18" charset="0"/>
            </a:endParaRPr>
          </a:p>
          <a:p>
            <a:pPr algn="ctr"/>
            <a:endParaRPr lang="en-US" altLang="ja-JP" sz="1800" kern="100" dirty="0">
              <a:effectLst/>
              <a:latin typeface="BIZ UDPゴシック" panose="020B0400000000000000" pitchFamily="50" charset="-128"/>
              <a:ea typeface="游明朝" panose="02020400000000000000" pitchFamily="18" charset="-128"/>
              <a:cs typeface="Times New Roman" panose="02020603050405020304" pitchFamily="18" charset="0"/>
            </a:endParaRPr>
          </a:p>
          <a:p>
            <a:pPr algn="ctr"/>
            <a:endParaRPr lang="en-US" altLang="ja-JP" sz="1800" kern="100" dirty="0">
              <a:effectLst/>
              <a:latin typeface="BIZ UDPゴシック" panose="020B0400000000000000" pitchFamily="50" charset="-128"/>
              <a:ea typeface="游明朝" panose="02020400000000000000" pitchFamily="18"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FE4CFDB9-C519-4E5A-BB39-F50755B6514C}"/>
              </a:ext>
            </a:extLst>
          </p:cNvPr>
          <p:cNvSpPr txBox="1"/>
          <p:nvPr/>
        </p:nvSpPr>
        <p:spPr>
          <a:xfrm>
            <a:off x="2461647" y="4590847"/>
            <a:ext cx="7268705" cy="1785104"/>
          </a:xfrm>
          <a:prstGeom prst="rect">
            <a:avLst/>
          </a:prstGeom>
          <a:noFill/>
        </p:spPr>
        <p:txBody>
          <a:bodyPr wrap="square" rtlCol="0">
            <a:spAutoFit/>
          </a:bodyPr>
          <a:lstStyle/>
          <a:p>
            <a:pPr algn="ctr"/>
            <a:r>
              <a:rPr kumimoji="1" lang="ja-JP" altLang="en-US" sz="2000" b="1" dirty="0" smtClean="0">
                <a:latin typeface="+mn-ea"/>
              </a:rPr>
              <a:t>おおさかプラスチックごみゼロ宣言</a:t>
            </a:r>
            <a:endParaRPr kumimoji="1" lang="en-US" altLang="ja-JP" sz="2000" b="1" dirty="0" smtClean="0">
              <a:latin typeface="+mn-ea"/>
            </a:endParaRPr>
          </a:p>
          <a:p>
            <a:pPr algn="ctr"/>
            <a:r>
              <a:rPr kumimoji="1" lang="ja-JP" altLang="en-US" sz="2000" b="1" dirty="0" smtClean="0">
                <a:latin typeface="+mn-ea"/>
              </a:rPr>
              <a:t>ロゴマーク</a:t>
            </a:r>
            <a:r>
              <a:rPr kumimoji="1" lang="ja-JP" altLang="en-US" sz="2000" b="1" dirty="0">
                <a:latin typeface="+mn-ea"/>
              </a:rPr>
              <a:t>使用マニュアル</a:t>
            </a:r>
            <a:endParaRPr kumimoji="1" lang="en-US" altLang="ja-JP" sz="2000" b="1" dirty="0">
              <a:latin typeface="+mn-ea"/>
            </a:endParaRPr>
          </a:p>
          <a:p>
            <a:pPr algn="ctr"/>
            <a:r>
              <a:rPr kumimoji="1" lang="en-US" altLang="ja-JP" sz="1600" dirty="0" err="1" smtClean="0">
                <a:latin typeface="+mn-ea"/>
              </a:rPr>
              <a:t>Ver</a:t>
            </a:r>
            <a:r>
              <a:rPr kumimoji="1" lang="en-US" altLang="ja-JP" sz="1600" dirty="0" smtClean="0">
                <a:latin typeface="+mn-ea"/>
              </a:rPr>
              <a:t> </a:t>
            </a:r>
            <a:r>
              <a:rPr kumimoji="1" lang="en-US" altLang="ja-JP" sz="1600" dirty="0">
                <a:latin typeface="+mn-ea"/>
              </a:rPr>
              <a:t>1.0 </a:t>
            </a:r>
            <a:r>
              <a:rPr kumimoji="1" lang="ja-JP" altLang="en-US" sz="1600" dirty="0">
                <a:latin typeface="+mn-ea"/>
              </a:rPr>
              <a:t>（令和</a:t>
            </a:r>
            <a:r>
              <a:rPr kumimoji="1" lang="en-US" altLang="ja-JP" sz="1600" dirty="0">
                <a:latin typeface="+mn-ea"/>
              </a:rPr>
              <a:t>4</a:t>
            </a:r>
            <a:r>
              <a:rPr kumimoji="1" lang="ja-JP" altLang="en-US" sz="1600" dirty="0">
                <a:latin typeface="+mn-ea"/>
              </a:rPr>
              <a:t>年</a:t>
            </a:r>
            <a:r>
              <a:rPr kumimoji="1" lang="en-US" altLang="ja-JP" sz="1600" dirty="0">
                <a:latin typeface="+mn-ea"/>
              </a:rPr>
              <a:t>12</a:t>
            </a:r>
            <a:r>
              <a:rPr kumimoji="1" lang="ja-JP" altLang="en-US" sz="1600" dirty="0">
                <a:latin typeface="+mn-ea"/>
              </a:rPr>
              <a:t>月発行</a:t>
            </a:r>
            <a:r>
              <a:rPr kumimoji="1" lang="ja-JP" altLang="en-US" sz="1600" dirty="0" smtClean="0">
                <a:latin typeface="+mn-ea"/>
              </a:rPr>
              <a:t>）</a:t>
            </a:r>
            <a:endParaRPr kumimoji="1" lang="ja-JP" altLang="en-US" dirty="0">
              <a:latin typeface="+mn-ea"/>
            </a:endParaRPr>
          </a:p>
          <a:p>
            <a:pPr algn="ctr"/>
            <a:endParaRPr kumimoji="1" lang="en-US" altLang="ja-JP" dirty="0" smtClean="0">
              <a:latin typeface="+mn-ea"/>
            </a:endParaRPr>
          </a:p>
          <a:p>
            <a:pPr algn="ctr"/>
            <a:endParaRPr kumimoji="1" lang="ja-JP" altLang="en-US" sz="1000" dirty="0">
              <a:latin typeface="+mn-ea"/>
            </a:endParaRPr>
          </a:p>
          <a:p>
            <a:pPr algn="ctr"/>
            <a:r>
              <a:rPr kumimoji="1" lang="ja-JP" altLang="en-US" sz="2400" dirty="0">
                <a:latin typeface="+mn-ea"/>
              </a:rPr>
              <a:t>大阪府</a:t>
            </a:r>
          </a:p>
        </p:txBody>
      </p:sp>
    </p:spTree>
    <p:extLst>
      <p:ext uri="{BB962C8B-B14F-4D97-AF65-F5344CB8AC3E}">
        <p14:creationId xmlns:p14="http://schemas.microsoft.com/office/powerpoint/2010/main" val="2982727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288C6B4-AFC3-407F-A595-EFFD38D4CC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CF236821-17FE-429B-8D2C-08E13A64EA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0BDBCD2-E081-43AB-9119-C55465E59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8E79BE4-34FE-485A-98A5-92CE8F7C4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コンテンツ プレースホルダー 6">
            <a:extLst>
              <a:ext uri="{FF2B5EF4-FFF2-40B4-BE49-F238E27FC236}">
                <a16:creationId xmlns:a16="http://schemas.microsoft.com/office/drawing/2014/main" id="{0E8E2A83-6F99-4C83-BA41-1DEF9D7B95F2}"/>
              </a:ext>
            </a:extLst>
          </p:cNvPr>
          <p:cNvSpPr>
            <a:spLocks noGrp="1"/>
          </p:cNvSpPr>
          <p:nvPr>
            <p:ph idx="1"/>
          </p:nvPr>
        </p:nvSpPr>
        <p:spPr>
          <a:xfrm>
            <a:off x="371094" y="2718054"/>
            <a:ext cx="3438906" cy="3207258"/>
          </a:xfrm>
        </p:spPr>
        <p:txBody>
          <a:bodyPr vert="horz" lIns="91440" tIns="45720" rIns="91440" bIns="45720" rtlCol="0" anchor="t">
            <a:normAutofit/>
          </a:bodyPr>
          <a:lstStyle/>
          <a:p>
            <a:endParaRPr lang="en-US" altLang="ja-JP" sz="1700" dirty="0"/>
          </a:p>
          <a:p>
            <a:pPr marL="0" indent="0">
              <a:buNone/>
            </a:pPr>
            <a:r>
              <a:rPr lang="ja-JP" altLang="en-US" sz="1700" b="1" dirty="0" smtClean="0"/>
              <a:t>目次</a:t>
            </a:r>
            <a:endParaRPr lang="ja-JP" altLang="en-US" sz="1700" b="1" dirty="0"/>
          </a:p>
          <a:p>
            <a:endParaRPr lang="en-US" altLang="ja-JP" sz="1700" dirty="0"/>
          </a:p>
        </p:txBody>
      </p:sp>
      <p:sp>
        <p:nvSpPr>
          <p:cNvPr id="2" name="正方形/長方形 1"/>
          <p:cNvSpPr/>
          <p:nvPr/>
        </p:nvSpPr>
        <p:spPr>
          <a:xfrm>
            <a:off x="5499846" y="2461768"/>
            <a:ext cx="5206254" cy="3016210"/>
          </a:xfrm>
          <a:prstGeom prst="rect">
            <a:avLst/>
          </a:prstGeom>
        </p:spPr>
        <p:txBody>
          <a:bodyPr wrap="square">
            <a:spAutoFit/>
          </a:bodyPr>
          <a:lstStyle/>
          <a:p>
            <a:pPr>
              <a:tabLst>
                <a:tab pos="4483100" algn="l"/>
              </a:tabLst>
            </a:pPr>
            <a:r>
              <a:rPr lang="en-US" altLang="ja-JP" sz="2000" b="1" dirty="0" smtClean="0">
                <a:solidFill>
                  <a:srgbClr val="ED7D31"/>
                </a:solidFill>
              </a:rPr>
              <a:t>01</a:t>
            </a:r>
            <a:r>
              <a:rPr lang="ja-JP" altLang="en-US" b="1" dirty="0" smtClean="0"/>
              <a:t>　余白</a:t>
            </a:r>
            <a:r>
              <a:rPr lang="ja-JP" altLang="en-US" b="1" dirty="0"/>
              <a:t>（保護エリア</a:t>
            </a:r>
            <a:r>
              <a:rPr lang="ja-JP" altLang="en-US" b="1" dirty="0" smtClean="0"/>
              <a:t>） </a:t>
            </a:r>
            <a:r>
              <a:rPr lang="en-US" altLang="ja-JP" b="1" u="dotted" baseline="40000" dirty="0" smtClean="0"/>
              <a:t>	</a:t>
            </a:r>
            <a:r>
              <a:rPr lang="en-US" altLang="ja-JP" b="1" dirty="0" smtClean="0"/>
              <a:t> p.1</a:t>
            </a:r>
            <a:endParaRPr lang="ja-JP" altLang="en-US" b="1" dirty="0"/>
          </a:p>
          <a:p>
            <a:pPr>
              <a:tabLst>
                <a:tab pos="4483100" algn="l"/>
              </a:tabLst>
            </a:pPr>
            <a:endParaRPr lang="ja-JP" altLang="en-US" b="1" dirty="0"/>
          </a:p>
          <a:p>
            <a:pPr>
              <a:tabLst>
                <a:tab pos="4483100" algn="l"/>
              </a:tabLst>
            </a:pPr>
            <a:r>
              <a:rPr lang="en-US" altLang="ja-JP" sz="2000" b="1" dirty="0" smtClean="0">
                <a:solidFill>
                  <a:srgbClr val="ED7D31"/>
                </a:solidFill>
              </a:rPr>
              <a:t>02</a:t>
            </a:r>
            <a:r>
              <a:rPr lang="ja-JP" altLang="en-US" b="1" dirty="0" smtClean="0"/>
              <a:t>　最小</a:t>
            </a:r>
            <a:r>
              <a:rPr lang="ja-JP" altLang="en-US" b="1" dirty="0"/>
              <a:t>使用</a:t>
            </a:r>
            <a:r>
              <a:rPr lang="ja-JP" altLang="en-US" b="1" dirty="0" smtClean="0"/>
              <a:t>サイズ </a:t>
            </a:r>
            <a:r>
              <a:rPr lang="en-US" altLang="ja-JP" b="1" u="dotted" baseline="40000" dirty="0" smtClean="0"/>
              <a:t>	</a:t>
            </a:r>
            <a:r>
              <a:rPr lang="en-US" altLang="ja-JP" b="1" dirty="0" smtClean="0"/>
              <a:t> p.1</a:t>
            </a:r>
            <a:endParaRPr lang="ja-JP" altLang="en-US" b="1" dirty="0"/>
          </a:p>
          <a:p>
            <a:pPr>
              <a:tabLst>
                <a:tab pos="4483100" algn="l"/>
              </a:tabLst>
            </a:pPr>
            <a:endParaRPr lang="en-US" altLang="ja-JP" b="1" dirty="0" smtClean="0"/>
          </a:p>
          <a:p>
            <a:pPr>
              <a:tabLst>
                <a:tab pos="4483100" algn="l"/>
              </a:tabLst>
            </a:pPr>
            <a:r>
              <a:rPr lang="en-US" altLang="ja-JP" sz="2000" b="1" dirty="0" smtClean="0">
                <a:solidFill>
                  <a:srgbClr val="ED7D31"/>
                </a:solidFill>
              </a:rPr>
              <a:t>03</a:t>
            </a:r>
            <a:r>
              <a:rPr lang="ja-JP" altLang="en-US" b="1" dirty="0" smtClean="0"/>
              <a:t>　カラー設定 </a:t>
            </a:r>
            <a:r>
              <a:rPr lang="en-US" altLang="ja-JP" b="1" dirty="0"/>
              <a:t> </a:t>
            </a:r>
            <a:r>
              <a:rPr lang="en-US" altLang="ja-JP" b="1" u="dotted" baseline="40000" dirty="0" smtClean="0"/>
              <a:t>	</a:t>
            </a:r>
            <a:r>
              <a:rPr lang="en-US" altLang="ja-JP" b="1" dirty="0" smtClean="0"/>
              <a:t> p.2</a:t>
            </a:r>
          </a:p>
          <a:p>
            <a:pPr>
              <a:tabLst>
                <a:tab pos="4483100" algn="l"/>
              </a:tabLst>
            </a:pPr>
            <a:endParaRPr lang="en-US" altLang="ja-JP" b="1" dirty="0" smtClean="0"/>
          </a:p>
          <a:p>
            <a:pPr>
              <a:tabLst>
                <a:tab pos="4483100" algn="l"/>
              </a:tabLst>
            </a:pPr>
            <a:r>
              <a:rPr lang="en-US" altLang="ja-JP" sz="2000" b="1" dirty="0" smtClean="0">
                <a:solidFill>
                  <a:srgbClr val="ED7D31"/>
                </a:solidFill>
              </a:rPr>
              <a:t>04</a:t>
            </a:r>
            <a:r>
              <a:rPr lang="ja-JP" altLang="en-US" b="1" dirty="0" smtClean="0"/>
              <a:t>　使用禁止例 </a:t>
            </a:r>
            <a:r>
              <a:rPr lang="en-US" altLang="ja-JP" b="1" u="dotted" baseline="30000" dirty="0" smtClean="0"/>
              <a:t>	</a:t>
            </a:r>
            <a:r>
              <a:rPr lang="en-US" altLang="ja-JP" b="1" dirty="0" smtClean="0"/>
              <a:t> p.3</a:t>
            </a:r>
          </a:p>
          <a:p>
            <a:pPr>
              <a:tabLst>
                <a:tab pos="4483100" algn="l"/>
              </a:tabLst>
            </a:pPr>
            <a:endParaRPr lang="en-US" altLang="ja-JP" b="1" dirty="0"/>
          </a:p>
          <a:p>
            <a:pPr>
              <a:tabLst>
                <a:tab pos="4483100" algn="l"/>
              </a:tabLst>
            </a:pPr>
            <a:r>
              <a:rPr lang="en-US" altLang="ja-JP" sz="2000" b="1" dirty="0" smtClean="0">
                <a:solidFill>
                  <a:srgbClr val="ED7D31"/>
                </a:solidFill>
              </a:rPr>
              <a:t>05</a:t>
            </a:r>
            <a:r>
              <a:rPr lang="ja-JP" altLang="en-US" b="1" dirty="0" smtClean="0"/>
              <a:t>　ロゴマーク</a:t>
            </a:r>
            <a:r>
              <a:rPr lang="ja-JP" altLang="en-US" b="1" dirty="0"/>
              <a:t>利用</a:t>
            </a:r>
            <a:r>
              <a:rPr lang="ja-JP" altLang="en-US" b="1" dirty="0" smtClean="0"/>
              <a:t>規約 </a:t>
            </a:r>
            <a:r>
              <a:rPr lang="en-US" altLang="ja-JP" b="1" u="dotted" baseline="30000" dirty="0" smtClean="0"/>
              <a:t>	</a:t>
            </a:r>
            <a:r>
              <a:rPr lang="en-US" altLang="ja-JP" b="1" dirty="0" smtClean="0"/>
              <a:t> p.4</a:t>
            </a:r>
            <a:endParaRPr lang="en-US" altLang="ja-JP" b="1" dirty="0"/>
          </a:p>
          <a:p>
            <a:endParaRPr lang="ja-JP" altLang="en-US" b="1" dirty="0"/>
          </a:p>
        </p:txBody>
      </p:sp>
    </p:spTree>
    <p:extLst>
      <p:ext uri="{BB962C8B-B14F-4D97-AF65-F5344CB8AC3E}">
        <p14:creationId xmlns:p14="http://schemas.microsoft.com/office/powerpoint/2010/main" val="1475460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288C6B4-AFC3-407F-A595-EFFD38D4CC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CF236821-17FE-429B-8D2C-08E13A64EA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0BDBCD2-E081-43AB-9119-C55465E59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8E79BE4-34FE-485A-98A5-92CE8F7C4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コンテンツ プレースホルダー 6">
            <a:extLst>
              <a:ext uri="{FF2B5EF4-FFF2-40B4-BE49-F238E27FC236}">
                <a16:creationId xmlns:a16="http://schemas.microsoft.com/office/drawing/2014/main" id="{0E8E2A83-6F99-4C83-BA41-1DEF9D7B95F2}"/>
              </a:ext>
            </a:extLst>
          </p:cNvPr>
          <p:cNvSpPr>
            <a:spLocks noGrp="1"/>
          </p:cNvSpPr>
          <p:nvPr>
            <p:ph idx="1"/>
          </p:nvPr>
        </p:nvSpPr>
        <p:spPr>
          <a:xfrm>
            <a:off x="371094" y="2718054"/>
            <a:ext cx="3438906" cy="3207258"/>
          </a:xfrm>
        </p:spPr>
        <p:txBody>
          <a:bodyPr vert="horz" lIns="91440" tIns="45720" rIns="91440" bIns="45720" rtlCol="0" anchor="t">
            <a:normAutofit fontScale="92500" lnSpcReduction="10000"/>
          </a:bodyPr>
          <a:lstStyle/>
          <a:p>
            <a:endParaRPr lang="en-US" altLang="ja-JP" sz="1700" dirty="0"/>
          </a:p>
          <a:p>
            <a:pPr marL="0" indent="0">
              <a:buNone/>
            </a:pPr>
            <a:r>
              <a:rPr lang="en-US" altLang="ja-JP" sz="1800" b="1" dirty="0" smtClean="0">
                <a:solidFill>
                  <a:srgbClr val="ED7D31"/>
                </a:solidFill>
              </a:rPr>
              <a:t>01</a:t>
            </a:r>
            <a:r>
              <a:rPr lang="ja-JP" altLang="en-US" sz="1800" b="1" dirty="0" smtClean="0">
                <a:solidFill>
                  <a:srgbClr val="ED7D31"/>
                </a:solidFill>
              </a:rPr>
              <a:t>　</a:t>
            </a:r>
            <a:r>
              <a:rPr lang="ja-JP" altLang="en-US" sz="1700" b="1" dirty="0" smtClean="0"/>
              <a:t>余白</a:t>
            </a:r>
            <a:r>
              <a:rPr lang="ja-JP" altLang="en-US" sz="1700" b="1" dirty="0"/>
              <a:t>（保護エリア）</a:t>
            </a:r>
          </a:p>
          <a:p>
            <a:pPr marL="0" indent="0">
              <a:buNone/>
            </a:pPr>
            <a:r>
              <a:rPr lang="ja-JP" altLang="en-US" sz="1700" dirty="0" smtClean="0"/>
              <a:t>ロゴマークの周囲に一定の余白</a:t>
            </a:r>
            <a:r>
              <a:rPr lang="en-US" altLang="ja-JP" sz="1700" dirty="0" smtClean="0"/>
              <a:t/>
            </a:r>
            <a:br>
              <a:rPr lang="en-US" altLang="ja-JP" sz="1700" dirty="0" smtClean="0"/>
            </a:br>
            <a:r>
              <a:rPr lang="ja-JP" altLang="en-US" sz="1700" dirty="0" smtClean="0"/>
              <a:t>（保護エリア）を設けています。</a:t>
            </a:r>
            <a:endParaRPr lang="en-US" altLang="ja-JP" sz="1700" dirty="0" smtClean="0"/>
          </a:p>
          <a:p>
            <a:pPr marL="0" indent="0">
              <a:buNone/>
            </a:pPr>
            <a:r>
              <a:rPr lang="ja-JP" altLang="en-US" sz="1700" dirty="0" smtClean="0"/>
              <a:t>この領域内には他のイラストや文字等を配置しないようにしてください。</a:t>
            </a:r>
            <a:endParaRPr lang="en-US" altLang="ja-JP" sz="1700" dirty="0" smtClean="0"/>
          </a:p>
          <a:p>
            <a:pPr marL="0" indent="0">
              <a:buNone/>
            </a:pPr>
            <a:endParaRPr lang="ja-JP" altLang="en-US" sz="1700" dirty="0"/>
          </a:p>
          <a:p>
            <a:pPr marL="0" indent="0">
              <a:buNone/>
            </a:pPr>
            <a:r>
              <a:rPr lang="en-US" altLang="ja-JP" sz="1800" b="1" dirty="0" smtClean="0">
                <a:solidFill>
                  <a:srgbClr val="ED7D31"/>
                </a:solidFill>
              </a:rPr>
              <a:t>02</a:t>
            </a:r>
            <a:r>
              <a:rPr lang="ja-JP" altLang="en-US" sz="1800" b="1" dirty="0"/>
              <a:t>　</a:t>
            </a:r>
            <a:r>
              <a:rPr lang="ja-JP" altLang="en-US" sz="1700" b="1" dirty="0" smtClean="0"/>
              <a:t>最小</a:t>
            </a:r>
            <a:r>
              <a:rPr lang="ja-JP" altLang="en-US" sz="1700" b="1" dirty="0"/>
              <a:t>使用サイズ</a:t>
            </a:r>
          </a:p>
          <a:p>
            <a:pPr marL="0" indent="0">
              <a:buNone/>
            </a:pPr>
            <a:r>
              <a:rPr lang="ja-JP" altLang="en-US" sz="1700" dirty="0"/>
              <a:t>一定の視認性を確保するために、</a:t>
            </a:r>
            <a:r>
              <a:rPr lang="en-US" altLang="ja-JP" sz="1700" dirty="0"/>
              <a:t/>
            </a:r>
            <a:br>
              <a:rPr lang="en-US" altLang="ja-JP" sz="1700" dirty="0"/>
            </a:br>
            <a:r>
              <a:rPr lang="ja-JP" altLang="en-US" sz="1700" dirty="0"/>
              <a:t>最小使用サイズ以下では使用しないでください。</a:t>
            </a:r>
          </a:p>
          <a:p>
            <a:pPr marL="0" indent="0">
              <a:buNone/>
            </a:pPr>
            <a:endParaRPr lang="ja-JP" altLang="en-US" sz="1700" b="1" dirty="0"/>
          </a:p>
          <a:p>
            <a:endParaRPr lang="en-US" altLang="ja-JP" sz="1700" dirty="0"/>
          </a:p>
        </p:txBody>
      </p:sp>
      <p:pic>
        <p:nvPicPr>
          <p:cNvPr id="15" name="図 14">
            <a:extLst>
              <a:ext uri="{FF2B5EF4-FFF2-40B4-BE49-F238E27FC236}">
                <a16:creationId xmlns:a16="http://schemas.microsoft.com/office/drawing/2014/main" id="{70DBE63A-349F-4E10-84C3-381325431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112" y="810973"/>
            <a:ext cx="6988995" cy="3978753"/>
          </a:xfrm>
          <a:prstGeom prst="rect">
            <a:avLst/>
          </a:prstGeom>
        </p:spPr>
      </p:pic>
      <p:pic>
        <p:nvPicPr>
          <p:cNvPr id="17" name="図 16">
            <a:extLst>
              <a:ext uri="{FF2B5EF4-FFF2-40B4-BE49-F238E27FC236}">
                <a16:creationId xmlns:a16="http://schemas.microsoft.com/office/drawing/2014/main" id="{9B4F6E52-CA62-41BC-B269-0246F2DB7D7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23785"/>
          <a:stretch/>
        </p:blipFill>
        <p:spPr>
          <a:xfrm>
            <a:off x="9011920" y="5309755"/>
            <a:ext cx="846420" cy="500495"/>
          </a:xfrm>
          <a:prstGeom prst="rect">
            <a:avLst/>
          </a:prstGeom>
        </p:spPr>
      </p:pic>
      <p:sp>
        <p:nvSpPr>
          <p:cNvPr id="19" name="コンテンツ プレースホルダー 6">
            <a:extLst>
              <a:ext uri="{FF2B5EF4-FFF2-40B4-BE49-F238E27FC236}">
                <a16:creationId xmlns:a16="http://schemas.microsoft.com/office/drawing/2014/main" id="{7DB61C9B-42A8-4B6C-B758-E3AB3F123185}"/>
              </a:ext>
            </a:extLst>
          </p:cNvPr>
          <p:cNvSpPr txBox="1">
            <a:spLocks/>
          </p:cNvSpPr>
          <p:nvPr/>
        </p:nvSpPr>
        <p:spPr>
          <a:xfrm>
            <a:off x="7422841" y="5520853"/>
            <a:ext cx="1701546" cy="241301"/>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700" dirty="0"/>
              <a:t>最小使用サイズ</a:t>
            </a:r>
          </a:p>
          <a:p>
            <a:pPr marL="0" indent="0">
              <a:buFont typeface="Arial" panose="020B0604020202020204" pitchFamily="34" charset="0"/>
              <a:buNone/>
            </a:pPr>
            <a:endParaRPr lang="ja-JP" altLang="en-US" sz="1700" dirty="0"/>
          </a:p>
          <a:p>
            <a:endParaRPr lang="en-US" altLang="ja-JP" sz="1700" dirty="0"/>
          </a:p>
        </p:txBody>
      </p:sp>
      <p:sp>
        <p:nvSpPr>
          <p:cNvPr id="11" name="コンテンツ プレースホルダー 6">
            <a:extLst>
              <a:ext uri="{FF2B5EF4-FFF2-40B4-BE49-F238E27FC236}">
                <a16:creationId xmlns:a16="http://schemas.microsoft.com/office/drawing/2014/main" id="{7DB61C9B-42A8-4B6C-B758-E3AB3F123185}"/>
              </a:ext>
            </a:extLst>
          </p:cNvPr>
          <p:cNvSpPr txBox="1">
            <a:spLocks/>
          </p:cNvSpPr>
          <p:nvPr/>
        </p:nvSpPr>
        <p:spPr>
          <a:xfrm>
            <a:off x="9144621" y="5841998"/>
            <a:ext cx="581018" cy="2413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050" dirty="0" smtClean="0"/>
              <a:t>15mm</a:t>
            </a:r>
            <a:endParaRPr lang="ja-JP" altLang="en-US" sz="1050" dirty="0"/>
          </a:p>
          <a:p>
            <a:pPr marL="0" indent="0">
              <a:buFont typeface="Arial" panose="020B0604020202020204" pitchFamily="34" charset="0"/>
              <a:buNone/>
            </a:pPr>
            <a:endParaRPr lang="ja-JP" altLang="en-US" sz="1050" dirty="0"/>
          </a:p>
          <a:p>
            <a:endParaRPr lang="en-US" altLang="ja-JP" sz="1050" dirty="0"/>
          </a:p>
        </p:txBody>
      </p:sp>
      <p:sp>
        <p:nvSpPr>
          <p:cNvPr id="2" name="スライド番号プレースホルダー 1"/>
          <p:cNvSpPr>
            <a:spLocks noGrp="1"/>
          </p:cNvSpPr>
          <p:nvPr>
            <p:ph type="sldNum" sz="quarter" idx="12"/>
          </p:nvPr>
        </p:nvSpPr>
        <p:spPr/>
        <p:txBody>
          <a:bodyPr/>
          <a:lstStyle/>
          <a:p>
            <a:r>
              <a:rPr kumimoji="1" lang="en-US" altLang="ja-JP" dirty="0" smtClean="0"/>
              <a:t>1</a:t>
            </a:r>
            <a:endParaRPr kumimoji="1" lang="ja-JP" altLang="en-US" dirty="0"/>
          </a:p>
        </p:txBody>
      </p:sp>
    </p:spTree>
    <p:extLst>
      <p:ext uri="{BB962C8B-B14F-4D97-AF65-F5344CB8AC3E}">
        <p14:creationId xmlns:p14="http://schemas.microsoft.com/office/powerpoint/2010/main" val="2208659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288C6B4-AFC3-407F-A595-EFFD38D4CC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CF236821-17FE-429B-8D2C-08E13A64EA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0BDBCD2-E081-43AB-9119-C55465E59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8E79BE4-34FE-485A-98A5-92CE8F7C4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コンテンツ プレースホルダー 6">
            <a:extLst>
              <a:ext uri="{FF2B5EF4-FFF2-40B4-BE49-F238E27FC236}">
                <a16:creationId xmlns:a16="http://schemas.microsoft.com/office/drawing/2014/main" id="{0E8E2A83-6F99-4C83-BA41-1DEF9D7B95F2}"/>
              </a:ext>
            </a:extLst>
          </p:cNvPr>
          <p:cNvSpPr>
            <a:spLocks noGrp="1"/>
          </p:cNvSpPr>
          <p:nvPr>
            <p:ph idx="1"/>
          </p:nvPr>
        </p:nvSpPr>
        <p:spPr>
          <a:xfrm>
            <a:off x="371094" y="2718054"/>
            <a:ext cx="3591306" cy="3638296"/>
          </a:xfrm>
        </p:spPr>
        <p:txBody>
          <a:bodyPr vert="horz" lIns="91440" tIns="45720" rIns="91440" bIns="45720" rtlCol="0" anchor="t">
            <a:normAutofit/>
          </a:bodyPr>
          <a:lstStyle/>
          <a:p>
            <a:endParaRPr lang="en-US" altLang="ja-JP" sz="1700" dirty="0"/>
          </a:p>
          <a:p>
            <a:pPr marL="0" indent="0">
              <a:buNone/>
            </a:pPr>
            <a:r>
              <a:rPr lang="en-US" altLang="ja-JP" sz="1800" b="1" dirty="0" smtClean="0">
                <a:solidFill>
                  <a:srgbClr val="ED7D31"/>
                </a:solidFill>
              </a:rPr>
              <a:t>03</a:t>
            </a:r>
            <a:r>
              <a:rPr lang="ja-JP" altLang="en-US" sz="1800" b="1" dirty="0"/>
              <a:t>　</a:t>
            </a:r>
            <a:r>
              <a:rPr lang="ja-JP" altLang="en-US" sz="1700" b="1" dirty="0" smtClean="0"/>
              <a:t>カラー</a:t>
            </a:r>
            <a:r>
              <a:rPr lang="ja-JP" altLang="en-US" sz="1700" b="1" dirty="0"/>
              <a:t>設定</a:t>
            </a:r>
            <a:endParaRPr lang="en-US" altLang="ja-JP" sz="1700" b="1" dirty="0"/>
          </a:p>
          <a:p>
            <a:pPr marL="0" indent="0">
              <a:buNone/>
            </a:pPr>
            <a:r>
              <a:rPr lang="ja-JP" altLang="en-US" sz="1600" dirty="0"/>
              <a:t>ロゴデータには、フルカラーと</a:t>
            </a:r>
            <a:r>
              <a:rPr lang="en-US" altLang="ja-JP" sz="1600" dirty="0"/>
              <a:t/>
            </a:r>
            <a:br>
              <a:rPr lang="en-US" altLang="ja-JP" sz="1600" dirty="0"/>
            </a:br>
            <a:r>
              <a:rPr lang="ja-JP" altLang="en-US" sz="1600" dirty="0" smtClean="0"/>
              <a:t>グレースケールの</a:t>
            </a:r>
            <a:r>
              <a:rPr lang="en-US" altLang="ja-JP" sz="1600" dirty="0"/>
              <a:t>2</a:t>
            </a:r>
            <a:r>
              <a:rPr lang="ja-JP" altLang="en-US" sz="1600" dirty="0"/>
              <a:t>種類があります。</a:t>
            </a:r>
            <a:endParaRPr lang="en-US" altLang="ja-JP" sz="1600" dirty="0"/>
          </a:p>
          <a:p>
            <a:pPr marL="0" indent="0">
              <a:buNone/>
            </a:pPr>
            <a:r>
              <a:rPr lang="ja-JP" altLang="en-US" sz="1600" dirty="0"/>
              <a:t>印刷に制約がある</a:t>
            </a:r>
            <a:r>
              <a:rPr lang="ja-JP" altLang="en-US" sz="1600" dirty="0" smtClean="0"/>
              <a:t>場合を</a:t>
            </a:r>
            <a:r>
              <a:rPr lang="ja-JP" altLang="en-US" sz="1600" dirty="0"/>
              <a:t>除いて</a:t>
            </a:r>
            <a:r>
              <a:rPr lang="ja-JP" altLang="en-US" sz="1600" dirty="0" smtClean="0"/>
              <a:t>、</a:t>
            </a:r>
            <a:r>
              <a:rPr lang="en-US" altLang="ja-JP" sz="1600" dirty="0" smtClean="0"/>
              <a:t/>
            </a:r>
            <a:br>
              <a:rPr lang="en-US" altLang="ja-JP" sz="1600" dirty="0" smtClean="0"/>
            </a:br>
            <a:r>
              <a:rPr lang="ja-JP" altLang="en-US" sz="1600" dirty="0" smtClean="0"/>
              <a:t>原則、フルカラー</a:t>
            </a:r>
            <a:r>
              <a:rPr lang="ja-JP" altLang="en-US" sz="1600" dirty="0"/>
              <a:t>のロゴ</a:t>
            </a:r>
            <a:r>
              <a:rPr lang="ja-JP" altLang="en-US" sz="1600" dirty="0" smtClean="0"/>
              <a:t>を使用</a:t>
            </a:r>
            <a:r>
              <a:rPr lang="ja-JP" altLang="en-US" sz="1600" dirty="0"/>
              <a:t>してください</a:t>
            </a:r>
            <a:r>
              <a:rPr lang="ja-JP" altLang="en-US" sz="1600" dirty="0" smtClean="0"/>
              <a:t>。</a:t>
            </a:r>
            <a:endParaRPr lang="en-US" altLang="ja-JP" sz="1600" dirty="0"/>
          </a:p>
          <a:p>
            <a:pPr marL="0" indent="0">
              <a:buNone/>
            </a:pPr>
            <a:r>
              <a:rPr lang="ja-JP" altLang="en-US" sz="1600" dirty="0" smtClean="0"/>
              <a:t>十分な視認性が確保できるよう、</a:t>
            </a:r>
            <a:r>
              <a:rPr lang="en-US" altLang="ja-JP" sz="1600" dirty="0" smtClean="0"/>
              <a:t/>
            </a:r>
            <a:br>
              <a:rPr lang="en-US" altLang="ja-JP" sz="1600" dirty="0" smtClean="0"/>
            </a:br>
            <a:r>
              <a:rPr lang="ja-JP" altLang="en-US" sz="1600" dirty="0" smtClean="0"/>
              <a:t>背景色によっては、ロゴマークを</a:t>
            </a:r>
            <a:r>
              <a:rPr lang="en-US" altLang="ja-JP" sz="1600" dirty="0" smtClean="0"/>
              <a:t/>
            </a:r>
            <a:br>
              <a:rPr lang="en-US" altLang="ja-JP" sz="1600" dirty="0" smtClean="0"/>
            </a:br>
            <a:r>
              <a:rPr lang="ja-JP" altLang="en-US" sz="1600" dirty="0" smtClean="0"/>
              <a:t>白にしてください。</a:t>
            </a:r>
            <a:endParaRPr lang="en-US" altLang="ja-JP" sz="1600" dirty="0" smtClean="0"/>
          </a:p>
          <a:p>
            <a:pPr marL="0" indent="0">
              <a:buNone/>
            </a:pPr>
            <a:endParaRPr lang="en-US" altLang="ja-JP" sz="1700" dirty="0"/>
          </a:p>
        </p:txBody>
      </p:sp>
      <p:sp>
        <p:nvSpPr>
          <p:cNvPr id="2" name="スライド番号プレースホルダー 1"/>
          <p:cNvSpPr>
            <a:spLocks noGrp="1"/>
          </p:cNvSpPr>
          <p:nvPr>
            <p:ph type="sldNum" sz="quarter" idx="12"/>
          </p:nvPr>
        </p:nvSpPr>
        <p:spPr/>
        <p:txBody>
          <a:bodyPr/>
          <a:lstStyle/>
          <a:p>
            <a:r>
              <a:rPr kumimoji="1" lang="en-US" altLang="ja-JP" dirty="0" smtClean="0"/>
              <a:t>2</a:t>
            </a:r>
            <a:endParaRPr kumimoji="1" lang="ja-JP" altLang="en-US" dirty="0"/>
          </a:p>
        </p:txBody>
      </p:sp>
      <p:grpSp>
        <p:nvGrpSpPr>
          <p:cNvPr id="13" name="グループ化 12"/>
          <p:cNvGrpSpPr/>
          <p:nvPr/>
        </p:nvGrpSpPr>
        <p:grpSpPr>
          <a:xfrm>
            <a:off x="4646663" y="738458"/>
            <a:ext cx="3665005" cy="4286663"/>
            <a:chOff x="4741782" y="1175869"/>
            <a:chExt cx="3665005" cy="4286663"/>
          </a:xfrm>
        </p:grpSpPr>
        <p:pic>
          <p:nvPicPr>
            <p:cNvPr id="3" name="図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41782" y="1175869"/>
              <a:ext cx="3478343" cy="1960995"/>
            </a:xfrm>
            <a:prstGeom prst="rect">
              <a:avLst/>
            </a:prstGeom>
            <a:ln>
              <a:noFill/>
            </a:ln>
          </p:spPr>
        </p:pic>
        <p:grpSp>
          <p:nvGrpSpPr>
            <p:cNvPr id="11" name="グループ化 10"/>
            <p:cNvGrpSpPr/>
            <p:nvPr/>
          </p:nvGrpSpPr>
          <p:grpSpPr>
            <a:xfrm>
              <a:off x="5109545" y="3332453"/>
              <a:ext cx="3297242" cy="2130079"/>
              <a:chOff x="5113836" y="3332453"/>
              <a:chExt cx="3192879" cy="2130079"/>
            </a:xfrm>
          </p:grpSpPr>
          <p:sp>
            <p:nvSpPr>
              <p:cNvPr id="6" name="正方形/長方形 5"/>
              <p:cNvSpPr/>
              <p:nvPr/>
            </p:nvSpPr>
            <p:spPr>
              <a:xfrm>
                <a:off x="5125521" y="3332453"/>
                <a:ext cx="743504" cy="419100"/>
              </a:xfrm>
              <a:prstGeom prst="rect">
                <a:avLst/>
              </a:prstGeom>
              <a:solidFill>
                <a:srgbClr val="00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5" name="正方形/長方形 14"/>
              <p:cNvSpPr/>
              <p:nvPr/>
            </p:nvSpPr>
            <p:spPr>
              <a:xfrm>
                <a:off x="5113836" y="4167571"/>
                <a:ext cx="743504" cy="419100"/>
              </a:xfrm>
              <a:prstGeom prst="rect">
                <a:avLst/>
              </a:prstGeom>
              <a:solidFill>
                <a:srgbClr val="007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 name="正方形/長方形 16"/>
              <p:cNvSpPr/>
              <p:nvPr/>
            </p:nvSpPr>
            <p:spPr>
              <a:xfrm>
                <a:off x="5123257" y="5002689"/>
                <a:ext cx="743504" cy="419100"/>
              </a:xfrm>
              <a:prstGeom prst="rect">
                <a:avLst/>
              </a:prstGeom>
              <a:solidFill>
                <a:srgbClr val="FFFFFF"/>
              </a:solidFill>
              <a:ln w="9525">
                <a:solidFill>
                  <a:srgbClr val="727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 name="テキスト ボックス 7"/>
              <p:cNvSpPr txBox="1"/>
              <p:nvPr/>
            </p:nvSpPr>
            <p:spPr>
              <a:xfrm>
                <a:off x="5933197" y="3355515"/>
                <a:ext cx="2372768" cy="430887"/>
              </a:xfrm>
              <a:prstGeom prst="rect">
                <a:avLst/>
              </a:prstGeom>
              <a:noFill/>
            </p:spPr>
            <p:txBody>
              <a:bodyPr wrap="square" rtlCol="0">
                <a:spAutoFit/>
              </a:bodyPr>
              <a:lstStyle/>
              <a:p>
                <a:r>
                  <a:rPr kumimoji="1" lang="en-US" altLang="ja-JP" sz="1100" dirty="0" smtClean="0"/>
                  <a:t>CMYK  C:84% M:18% Y:0% K:0% </a:t>
                </a:r>
              </a:p>
              <a:p>
                <a:r>
                  <a:rPr lang="en-US" altLang="ja-JP" sz="1100" dirty="0" smtClean="0"/>
                  <a:t>RGB     R:0% G:152% B:219%</a:t>
                </a:r>
                <a:endParaRPr kumimoji="1" lang="ja-JP" altLang="en-US" sz="1100" dirty="0"/>
              </a:p>
            </p:txBody>
          </p:sp>
          <p:sp>
            <p:nvSpPr>
              <p:cNvPr id="25" name="テキスト ボックス 24"/>
              <p:cNvSpPr txBox="1"/>
              <p:nvPr/>
            </p:nvSpPr>
            <p:spPr>
              <a:xfrm>
                <a:off x="5929559" y="4173425"/>
                <a:ext cx="2377156" cy="430887"/>
              </a:xfrm>
              <a:prstGeom prst="rect">
                <a:avLst/>
              </a:prstGeom>
              <a:noFill/>
              <a:ln>
                <a:noFill/>
              </a:ln>
            </p:spPr>
            <p:txBody>
              <a:bodyPr wrap="square" rtlCol="0">
                <a:spAutoFit/>
              </a:bodyPr>
              <a:lstStyle/>
              <a:p>
                <a:r>
                  <a:rPr kumimoji="1" lang="en-US" altLang="ja-JP" sz="1100" dirty="0" smtClean="0"/>
                  <a:t>CMYK  C:100% M:42% Y:0% K:0% </a:t>
                </a:r>
              </a:p>
              <a:p>
                <a:r>
                  <a:rPr lang="en-US" altLang="ja-JP" sz="1100" dirty="0" smtClean="0"/>
                  <a:t>RGB     R:0% G:114% B:191%</a:t>
                </a:r>
                <a:endParaRPr kumimoji="1" lang="ja-JP" altLang="en-US" sz="1100" dirty="0"/>
              </a:p>
            </p:txBody>
          </p:sp>
          <p:sp>
            <p:nvSpPr>
              <p:cNvPr id="26" name="テキスト ボックス 25"/>
              <p:cNvSpPr txBox="1"/>
              <p:nvPr/>
            </p:nvSpPr>
            <p:spPr>
              <a:xfrm>
                <a:off x="5929560" y="5031645"/>
                <a:ext cx="2176988" cy="430887"/>
              </a:xfrm>
              <a:prstGeom prst="rect">
                <a:avLst/>
              </a:prstGeom>
              <a:noFill/>
            </p:spPr>
            <p:txBody>
              <a:bodyPr wrap="square" rtlCol="0">
                <a:spAutoFit/>
              </a:bodyPr>
              <a:lstStyle/>
              <a:p>
                <a:r>
                  <a:rPr kumimoji="1" lang="en-US" altLang="ja-JP" sz="1100" dirty="0" smtClean="0"/>
                  <a:t>CMYK  C:0% M:0% Y:0% K:0% </a:t>
                </a:r>
              </a:p>
              <a:p>
                <a:r>
                  <a:rPr lang="en-US" altLang="ja-JP" sz="1100" dirty="0" smtClean="0"/>
                  <a:t>RGB     R:0% G:0% B:0%</a:t>
                </a:r>
                <a:endParaRPr kumimoji="1" lang="ja-JP" altLang="en-US" sz="1100" dirty="0"/>
              </a:p>
            </p:txBody>
          </p:sp>
        </p:grpSp>
      </p:grpSp>
      <p:grpSp>
        <p:nvGrpSpPr>
          <p:cNvPr id="29" name="グループ化 28"/>
          <p:cNvGrpSpPr/>
          <p:nvPr/>
        </p:nvGrpSpPr>
        <p:grpSpPr>
          <a:xfrm>
            <a:off x="8343686" y="738458"/>
            <a:ext cx="3487486" cy="4296037"/>
            <a:chOff x="8395084" y="1166374"/>
            <a:chExt cx="3487486" cy="4296037"/>
          </a:xfrm>
        </p:grpSpPr>
        <p:pic>
          <p:nvPicPr>
            <p:cNvPr id="4" name="図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95084" y="1166374"/>
              <a:ext cx="3487486" cy="1960995"/>
            </a:xfrm>
            <a:prstGeom prst="rect">
              <a:avLst/>
            </a:prstGeom>
            <a:ln>
              <a:noFill/>
            </a:ln>
          </p:spPr>
        </p:pic>
        <p:grpSp>
          <p:nvGrpSpPr>
            <p:cNvPr id="12" name="グループ化 11"/>
            <p:cNvGrpSpPr/>
            <p:nvPr/>
          </p:nvGrpSpPr>
          <p:grpSpPr>
            <a:xfrm>
              <a:off x="8780361" y="3346020"/>
              <a:ext cx="3056638" cy="2116391"/>
              <a:chOff x="8780358" y="3346020"/>
              <a:chExt cx="2978541" cy="2116391"/>
            </a:xfrm>
          </p:grpSpPr>
          <p:sp>
            <p:nvSpPr>
              <p:cNvPr id="19" name="正方形/長方形 18"/>
              <p:cNvSpPr/>
              <p:nvPr/>
            </p:nvSpPr>
            <p:spPr>
              <a:xfrm>
                <a:off x="8786183" y="5006761"/>
                <a:ext cx="748189" cy="419100"/>
              </a:xfrm>
              <a:prstGeom prst="rect">
                <a:avLst/>
              </a:prstGeom>
              <a:solidFill>
                <a:srgbClr val="FFFFFF"/>
              </a:solidFill>
              <a:ln w="9525">
                <a:solidFill>
                  <a:srgbClr val="727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 name="正方形/長方形 20"/>
              <p:cNvSpPr/>
              <p:nvPr/>
            </p:nvSpPr>
            <p:spPr>
              <a:xfrm>
                <a:off x="8780358" y="4173793"/>
                <a:ext cx="748189" cy="419100"/>
              </a:xfrm>
              <a:prstGeom prst="rect">
                <a:avLst/>
              </a:prstGeom>
              <a:solidFill>
                <a:srgbClr val="3F3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3" name="正方形/長方形 22"/>
              <p:cNvSpPr/>
              <p:nvPr/>
            </p:nvSpPr>
            <p:spPr>
              <a:xfrm>
                <a:off x="8780358" y="3346020"/>
                <a:ext cx="748189" cy="419100"/>
              </a:xfrm>
              <a:prstGeom prst="rect">
                <a:avLst/>
              </a:prstGeom>
              <a:solidFill>
                <a:srgbClr val="727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テキスト ボックス 23"/>
              <p:cNvSpPr txBox="1"/>
              <p:nvPr/>
            </p:nvSpPr>
            <p:spPr>
              <a:xfrm>
                <a:off x="9590768" y="3365775"/>
                <a:ext cx="2168131" cy="430887"/>
              </a:xfrm>
              <a:prstGeom prst="rect">
                <a:avLst/>
              </a:prstGeom>
              <a:noFill/>
            </p:spPr>
            <p:txBody>
              <a:bodyPr wrap="square" rtlCol="0">
                <a:spAutoFit/>
              </a:bodyPr>
              <a:lstStyle/>
              <a:p>
                <a:r>
                  <a:rPr kumimoji="1" lang="en-US" altLang="ja-JP" sz="1100" dirty="0" smtClean="0"/>
                  <a:t>CMYK  C:0% M:0% Y:0% K:70% </a:t>
                </a:r>
              </a:p>
              <a:p>
                <a:r>
                  <a:rPr lang="en-US" altLang="ja-JP" sz="1100" dirty="0" smtClean="0"/>
                  <a:t>RGB     R:114% G:113% B:114%</a:t>
                </a:r>
                <a:endParaRPr kumimoji="1" lang="ja-JP" altLang="en-US" sz="1100" dirty="0"/>
              </a:p>
            </p:txBody>
          </p:sp>
          <p:sp>
            <p:nvSpPr>
              <p:cNvPr id="27" name="テキスト ボックス 26"/>
              <p:cNvSpPr txBox="1"/>
              <p:nvPr/>
            </p:nvSpPr>
            <p:spPr>
              <a:xfrm>
                <a:off x="9590768" y="4175165"/>
                <a:ext cx="2168131" cy="430887"/>
              </a:xfrm>
              <a:prstGeom prst="rect">
                <a:avLst/>
              </a:prstGeom>
              <a:noFill/>
            </p:spPr>
            <p:txBody>
              <a:bodyPr wrap="square" rtlCol="0">
                <a:spAutoFit/>
              </a:bodyPr>
              <a:lstStyle/>
              <a:p>
                <a:r>
                  <a:rPr kumimoji="1" lang="en-US" altLang="ja-JP" sz="1100" dirty="0" smtClean="0"/>
                  <a:t>CMYK  C:0% M:0% Y:0% K:90% </a:t>
                </a:r>
              </a:p>
              <a:p>
                <a:r>
                  <a:rPr lang="en-US" altLang="ja-JP" sz="1100" dirty="0" smtClean="0"/>
                  <a:t>RGB     R:63% G:59% B:58%</a:t>
                </a:r>
                <a:endParaRPr kumimoji="1" lang="ja-JP" altLang="en-US" sz="1100" dirty="0"/>
              </a:p>
            </p:txBody>
          </p:sp>
          <p:sp>
            <p:nvSpPr>
              <p:cNvPr id="28" name="テキスト ボックス 27"/>
              <p:cNvSpPr txBox="1"/>
              <p:nvPr/>
            </p:nvSpPr>
            <p:spPr>
              <a:xfrm>
                <a:off x="9590766" y="5031524"/>
                <a:ext cx="2168133" cy="430887"/>
              </a:xfrm>
              <a:prstGeom prst="rect">
                <a:avLst/>
              </a:prstGeom>
              <a:noFill/>
            </p:spPr>
            <p:txBody>
              <a:bodyPr wrap="square" rtlCol="0">
                <a:spAutoFit/>
              </a:bodyPr>
              <a:lstStyle/>
              <a:p>
                <a:r>
                  <a:rPr kumimoji="1" lang="en-US" altLang="ja-JP" sz="1100" dirty="0" smtClean="0"/>
                  <a:t>CMYK  C:0% M:0% Y:0% K:0% </a:t>
                </a:r>
              </a:p>
              <a:p>
                <a:r>
                  <a:rPr lang="en-US" altLang="ja-JP" sz="1100" dirty="0" smtClean="0"/>
                  <a:t>RGB     R:0% G:0% B:0%</a:t>
                </a:r>
                <a:endParaRPr kumimoji="1" lang="ja-JP" altLang="en-US" sz="1100" dirty="0"/>
              </a:p>
            </p:txBody>
          </p:sp>
        </p:grpSp>
      </p:grpSp>
      <p:sp>
        <p:nvSpPr>
          <p:cNvPr id="31" name="コンテンツ プレースホルダー 6">
            <a:extLst>
              <a:ext uri="{FF2B5EF4-FFF2-40B4-BE49-F238E27FC236}">
                <a16:creationId xmlns:a16="http://schemas.microsoft.com/office/drawing/2014/main" id="{7DB61C9B-42A8-4B6C-B758-E3AB3F123185}"/>
              </a:ext>
            </a:extLst>
          </p:cNvPr>
          <p:cNvSpPr txBox="1">
            <a:spLocks/>
          </p:cNvSpPr>
          <p:nvPr/>
        </p:nvSpPr>
        <p:spPr>
          <a:xfrm>
            <a:off x="7550142" y="5775101"/>
            <a:ext cx="1109632" cy="2506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smtClean="0"/>
              <a:t>単色白抜き</a:t>
            </a:r>
            <a:endParaRPr lang="ja-JP" altLang="en-US" sz="1400" dirty="0"/>
          </a:p>
          <a:p>
            <a:endParaRPr lang="en-US" altLang="ja-JP" sz="1400" dirty="0"/>
          </a:p>
        </p:txBody>
      </p:sp>
      <p:grpSp>
        <p:nvGrpSpPr>
          <p:cNvPr id="5" name="グループ化 4"/>
          <p:cNvGrpSpPr/>
          <p:nvPr/>
        </p:nvGrpSpPr>
        <p:grpSpPr>
          <a:xfrm>
            <a:off x="8718135" y="5555420"/>
            <a:ext cx="1315890" cy="717929"/>
            <a:chOff x="8621486" y="5496924"/>
            <a:chExt cx="1465943" cy="799796"/>
          </a:xfrm>
        </p:grpSpPr>
        <p:sp>
          <p:nvSpPr>
            <p:cNvPr id="9" name="正方形/長方形 8"/>
            <p:cNvSpPr/>
            <p:nvPr/>
          </p:nvSpPr>
          <p:spPr>
            <a:xfrm>
              <a:off x="8621486" y="5496924"/>
              <a:ext cx="1465943" cy="799796"/>
            </a:xfrm>
            <a:prstGeom prst="rect">
              <a:avLst/>
            </a:prstGeom>
            <a:solidFill>
              <a:srgbClr val="0072BF"/>
            </a:solidFill>
            <a:ln>
              <a:solidFill>
                <a:srgbClr val="007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86820" y="5599116"/>
              <a:ext cx="1270260" cy="564347"/>
            </a:xfrm>
            <a:prstGeom prst="rect">
              <a:avLst/>
            </a:prstGeom>
            <a:ln>
              <a:noFill/>
            </a:ln>
          </p:spPr>
        </p:pic>
      </p:grpSp>
    </p:spTree>
    <p:extLst>
      <p:ext uri="{BB962C8B-B14F-4D97-AF65-F5344CB8AC3E}">
        <p14:creationId xmlns:p14="http://schemas.microsoft.com/office/powerpoint/2010/main" val="3297153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288C6B4-AFC3-407F-A595-EFFD38D4CC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CF236821-17FE-429B-8D2C-08E13A64EA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0BDBCD2-E081-43AB-9119-C55465E59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8E79BE4-34FE-485A-98A5-92CE8F7C4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コンテンツ プレースホルダー 6">
            <a:extLst>
              <a:ext uri="{FF2B5EF4-FFF2-40B4-BE49-F238E27FC236}">
                <a16:creationId xmlns:a16="http://schemas.microsoft.com/office/drawing/2014/main" id="{0E8E2A83-6F99-4C83-BA41-1DEF9D7B95F2}"/>
              </a:ext>
            </a:extLst>
          </p:cNvPr>
          <p:cNvSpPr>
            <a:spLocks noGrp="1"/>
          </p:cNvSpPr>
          <p:nvPr>
            <p:ph idx="1"/>
          </p:nvPr>
        </p:nvSpPr>
        <p:spPr>
          <a:xfrm>
            <a:off x="371094" y="2718054"/>
            <a:ext cx="3438906" cy="3207258"/>
          </a:xfrm>
        </p:spPr>
        <p:txBody>
          <a:bodyPr vert="horz" lIns="91440" tIns="45720" rIns="91440" bIns="45720" rtlCol="0" anchor="t">
            <a:normAutofit/>
          </a:bodyPr>
          <a:lstStyle/>
          <a:p>
            <a:endParaRPr lang="en-US" altLang="ja-JP" sz="1600" dirty="0" smtClean="0"/>
          </a:p>
          <a:p>
            <a:pPr marL="0" indent="0">
              <a:buNone/>
            </a:pPr>
            <a:r>
              <a:rPr lang="en-US" altLang="ja-JP" sz="1700" b="1" dirty="0" smtClean="0">
                <a:solidFill>
                  <a:srgbClr val="ED7D31"/>
                </a:solidFill>
              </a:rPr>
              <a:t>04</a:t>
            </a:r>
            <a:r>
              <a:rPr lang="ja-JP" altLang="en-US" sz="1600" b="1" dirty="0"/>
              <a:t>　使用禁止例</a:t>
            </a:r>
            <a:endParaRPr lang="en-US" altLang="ja-JP" sz="1600" b="1" dirty="0"/>
          </a:p>
          <a:p>
            <a:pPr marL="0" indent="0">
              <a:buNone/>
            </a:pPr>
            <a:r>
              <a:rPr lang="ja-JP" altLang="en-US" sz="1600" dirty="0" smtClean="0"/>
              <a:t>右のような使用方法は禁止します。</a:t>
            </a:r>
            <a:endParaRPr lang="en-US" altLang="ja-JP" sz="1600" dirty="0" smtClean="0"/>
          </a:p>
          <a:p>
            <a:pPr marL="0" indent="0">
              <a:buNone/>
            </a:pPr>
            <a:r>
              <a:rPr lang="ja-JP" altLang="en-US" sz="1600" dirty="0" smtClean="0"/>
              <a:t>ロゴマーク</a:t>
            </a:r>
            <a:r>
              <a:rPr lang="ja-JP" altLang="en-US" sz="1600" dirty="0"/>
              <a:t>を表示する場合は</a:t>
            </a:r>
            <a:r>
              <a:rPr lang="ja-JP" altLang="en-US" sz="1600" dirty="0" smtClean="0"/>
              <a:t>、必ず</a:t>
            </a:r>
            <a:r>
              <a:rPr lang="ja-JP" altLang="en-US" sz="1600" dirty="0"/>
              <a:t>オリジナルデータを使用</a:t>
            </a:r>
            <a:r>
              <a:rPr lang="ja-JP" altLang="en-US" sz="1600" dirty="0" smtClean="0"/>
              <a:t>してください</a:t>
            </a:r>
            <a:r>
              <a:rPr lang="ja-JP" altLang="en-US" sz="1600" dirty="0"/>
              <a:t>。</a:t>
            </a:r>
            <a:endParaRPr lang="en-US" altLang="ja-JP" sz="1600" dirty="0"/>
          </a:p>
          <a:p>
            <a:pPr marL="0" indent="0">
              <a:buNone/>
            </a:pPr>
            <a:r>
              <a:rPr lang="ja-JP" altLang="en-US" sz="1600" dirty="0"/>
              <a:t>原則として、複製データの</a:t>
            </a:r>
            <a:r>
              <a:rPr lang="ja-JP" altLang="en-US" sz="1600" dirty="0" smtClean="0"/>
              <a:t>使用及び変形</a:t>
            </a:r>
            <a:r>
              <a:rPr lang="ja-JP" altLang="en-US" sz="1600" dirty="0"/>
              <a:t>、加工は禁止します</a:t>
            </a:r>
            <a:r>
              <a:rPr lang="ja-JP" altLang="en-US" sz="1600" dirty="0" smtClean="0"/>
              <a:t>。</a:t>
            </a:r>
            <a:endParaRPr lang="en-US" altLang="ja-JP" sz="1600" dirty="0"/>
          </a:p>
        </p:txBody>
      </p:sp>
      <p:pic>
        <p:nvPicPr>
          <p:cNvPr id="21" name="図 20" descr="ロゴ, 会社名&#10;&#10;自動的に生成された説明">
            <a:extLst>
              <a:ext uri="{FF2B5EF4-FFF2-40B4-BE49-F238E27FC236}">
                <a16:creationId xmlns:a16="http://schemas.microsoft.com/office/drawing/2014/main" id="{AA5BB10F-2926-47B1-9529-896BA113C628}"/>
              </a:ext>
            </a:extLst>
          </p:cNvPr>
          <p:cNvPicPr>
            <a:picLocks noChangeAspect="1"/>
          </p:cNvPicPr>
          <p:nvPr/>
        </p:nvPicPr>
        <p:blipFill rotWithShape="1">
          <a:blip r:embed="rId2">
            <a:extLst>
              <a:ext uri="{28A0092B-C50C-407E-A947-70E740481C1C}">
                <a14:useLocalDpi xmlns:a14="http://schemas.microsoft.com/office/drawing/2010/main" val="0"/>
              </a:ext>
            </a:extLst>
          </a:blip>
          <a:srcRect l="26432" t="30723" r="29433" b="38878"/>
          <a:stretch/>
        </p:blipFill>
        <p:spPr>
          <a:xfrm>
            <a:off x="7291195" y="569626"/>
            <a:ext cx="2183056" cy="1062568"/>
          </a:xfrm>
          <a:prstGeom prst="rect">
            <a:avLst/>
          </a:prstGeom>
        </p:spPr>
      </p:pic>
      <p:pic>
        <p:nvPicPr>
          <p:cNvPr id="2" name="図 1"/>
          <p:cNvPicPr>
            <a:picLocks noChangeAspect="1"/>
          </p:cNvPicPr>
          <p:nvPr/>
        </p:nvPicPr>
        <p:blipFill rotWithShape="1">
          <a:blip r:embed="rId3" cstate="hqprint">
            <a:extLst>
              <a:ext uri="{28A0092B-C50C-407E-A947-70E740481C1C}">
                <a14:useLocalDpi xmlns:a14="http://schemas.microsoft.com/office/drawing/2010/main" val="0"/>
              </a:ext>
            </a:extLst>
          </a:blip>
          <a:srcRect l="22879" t="14511" r="26740" b="35647"/>
          <a:stretch/>
        </p:blipFill>
        <p:spPr>
          <a:xfrm>
            <a:off x="4826766" y="535569"/>
            <a:ext cx="2023504" cy="1159280"/>
          </a:xfrm>
          <a:prstGeom prst="rect">
            <a:avLst/>
          </a:prstGeom>
        </p:spPr>
      </p:pic>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l="45429" t="30764" r="13580" b="40355"/>
          <a:stretch/>
        </p:blipFill>
        <p:spPr>
          <a:xfrm>
            <a:off x="4818709" y="2695831"/>
            <a:ext cx="1981786" cy="967268"/>
          </a:xfrm>
          <a:prstGeom prst="rect">
            <a:avLst/>
          </a:prstGeom>
        </p:spPr>
      </p:pic>
      <p:pic>
        <p:nvPicPr>
          <p:cNvPr id="5" name="図 4"/>
          <p:cNvPicPr>
            <a:picLocks noChangeAspect="1"/>
          </p:cNvPicPr>
          <p:nvPr/>
        </p:nvPicPr>
        <p:blipFill rotWithShape="1">
          <a:blip r:embed="rId5">
            <a:extLst>
              <a:ext uri="{28A0092B-C50C-407E-A947-70E740481C1C}">
                <a14:useLocalDpi xmlns:a14="http://schemas.microsoft.com/office/drawing/2010/main" val="0"/>
              </a:ext>
            </a:extLst>
          </a:blip>
          <a:srcRect l="25799" t="30472" r="29819" b="38539"/>
          <a:stretch/>
        </p:blipFill>
        <p:spPr>
          <a:xfrm>
            <a:off x="7291195" y="2656101"/>
            <a:ext cx="2120068" cy="1042797"/>
          </a:xfrm>
          <a:prstGeom prst="rect">
            <a:avLst/>
          </a:prstGeom>
        </p:spPr>
      </p:pic>
      <p:pic>
        <p:nvPicPr>
          <p:cNvPr id="6" name="図 5"/>
          <p:cNvPicPr>
            <a:picLocks noChangeAspect="1"/>
          </p:cNvPicPr>
          <p:nvPr/>
        </p:nvPicPr>
        <p:blipFill rotWithShape="1">
          <a:blip r:embed="rId6">
            <a:extLst>
              <a:ext uri="{28A0092B-C50C-407E-A947-70E740481C1C}">
                <a14:useLocalDpi xmlns:a14="http://schemas.microsoft.com/office/drawing/2010/main" val="0"/>
              </a:ext>
            </a:extLst>
          </a:blip>
          <a:srcRect l="21587" t="27143" r="26473" b="39051"/>
          <a:stretch/>
        </p:blipFill>
        <p:spPr>
          <a:xfrm>
            <a:off x="4659111" y="4611045"/>
            <a:ext cx="2526488" cy="1162010"/>
          </a:xfrm>
          <a:prstGeom prst="rect">
            <a:avLst/>
          </a:prstGeom>
        </p:spPr>
      </p:pic>
      <p:pic>
        <p:nvPicPr>
          <p:cNvPr id="8" name="図 7"/>
          <p:cNvPicPr>
            <a:picLocks noChangeAspect="1"/>
          </p:cNvPicPr>
          <p:nvPr/>
        </p:nvPicPr>
        <p:blipFill rotWithShape="1">
          <a:blip r:embed="rId7">
            <a:extLst>
              <a:ext uri="{28A0092B-C50C-407E-A947-70E740481C1C}">
                <a14:useLocalDpi xmlns:a14="http://schemas.microsoft.com/office/drawing/2010/main" val="0"/>
              </a:ext>
            </a:extLst>
          </a:blip>
          <a:srcRect l="25025" t="27399" r="29731" b="37771"/>
          <a:stretch/>
        </p:blipFill>
        <p:spPr>
          <a:xfrm>
            <a:off x="9735288" y="4664081"/>
            <a:ext cx="2052863" cy="1116758"/>
          </a:xfrm>
          <a:prstGeom prst="rect">
            <a:avLst/>
          </a:prstGeom>
        </p:spPr>
      </p:pic>
      <p:pic>
        <p:nvPicPr>
          <p:cNvPr id="12" name="図 11"/>
          <p:cNvPicPr>
            <a:picLocks noChangeAspect="1"/>
          </p:cNvPicPr>
          <p:nvPr/>
        </p:nvPicPr>
        <p:blipFill rotWithShape="1">
          <a:blip r:embed="rId8">
            <a:extLst>
              <a:ext uri="{28A0092B-C50C-407E-A947-70E740481C1C}">
                <a14:useLocalDpi xmlns:a14="http://schemas.microsoft.com/office/drawing/2010/main" val="0"/>
              </a:ext>
            </a:extLst>
          </a:blip>
          <a:srcRect l="26191" t="35344" r="35357" b="28677"/>
          <a:stretch/>
        </p:blipFill>
        <p:spPr>
          <a:xfrm>
            <a:off x="9677204" y="2659087"/>
            <a:ext cx="2079367" cy="1094403"/>
          </a:xfrm>
          <a:prstGeom prst="rect">
            <a:avLst/>
          </a:prstGeom>
        </p:spPr>
      </p:pic>
      <p:sp>
        <p:nvSpPr>
          <p:cNvPr id="4" name="スライド番号プレースホルダー 3"/>
          <p:cNvSpPr>
            <a:spLocks noGrp="1"/>
          </p:cNvSpPr>
          <p:nvPr>
            <p:ph type="sldNum" sz="quarter" idx="12"/>
          </p:nvPr>
        </p:nvSpPr>
        <p:spPr/>
        <p:txBody>
          <a:bodyPr/>
          <a:lstStyle/>
          <a:p>
            <a:r>
              <a:rPr lang="en-US" altLang="ja-JP" dirty="0"/>
              <a:t>3</a:t>
            </a:r>
            <a:endParaRPr kumimoji="1" lang="ja-JP" altLang="en-US" dirty="0"/>
          </a:p>
        </p:txBody>
      </p:sp>
      <p:pic>
        <p:nvPicPr>
          <p:cNvPr id="11" name="図 10"/>
          <p:cNvPicPr>
            <a:picLocks noChangeAspect="1"/>
          </p:cNvPicPr>
          <p:nvPr/>
        </p:nvPicPr>
        <p:blipFill rotWithShape="1">
          <a:blip r:embed="rId9">
            <a:extLst>
              <a:ext uri="{28A0092B-C50C-407E-A947-70E740481C1C}">
                <a14:useLocalDpi xmlns:a14="http://schemas.microsoft.com/office/drawing/2010/main" val="0"/>
              </a:ext>
            </a:extLst>
          </a:blip>
          <a:srcRect l="25967" t="31256" r="31445" b="40272"/>
          <a:stretch/>
        </p:blipFill>
        <p:spPr>
          <a:xfrm>
            <a:off x="7291195" y="4759071"/>
            <a:ext cx="2043305" cy="965341"/>
          </a:xfrm>
          <a:prstGeom prst="rect">
            <a:avLst/>
          </a:prstGeom>
        </p:spPr>
      </p:pic>
      <p:pic>
        <p:nvPicPr>
          <p:cNvPr id="13" name="図 12"/>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531462" y="766274"/>
            <a:ext cx="2357452" cy="865920"/>
          </a:xfrm>
          <a:prstGeom prst="rect">
            <a:avLst/>
          </a:prstGeom>
        </p:spPr>
      </p:pic>
      <p:graphicFrame>
        <p:nvGraphicFramePr>
          <p:cNvPr id="10" name="表 9"/>
          <p:cNvGraphicFramePr>
            <a:graphicFrameLocks noGrp="1"/>
          </p:cNvGraphicFramePr>
          <p:nvPr>
            <p:extLst>
              <p:ext uri="{D42A27DB-BD31-4B8C-83A1-F6EECF244321}">
                <p14:modId xmlns:p14="http://schemas.microsoft.com/office/powerpoint/2010/main" val="1785846365"/>
              </p:ext>
            </p:extLst>
          </p:nvPr>
        </p:nvGraphicFramePr>
        <p:xfrm>
          <a:off x="4659111" y="287865"/>
          <a:ext cx="7229802" cy="6163735"/>
        </p:xfrm>
        <a:graphic>
          <a:graphicData uri="http://schemas.openxmlformats.org/drawingml/2006/table">
            <a:tbl>
              <a:tblPr firstRow="1" bandRow="1">
                <a:tableStyleId>{5C22544A-7EE6-4342-B048-85BDC9FD1C3A}</a:tableStyleId>
              </a:tblPr>
              <a:tblGrid>
                <a:gridCol w="2409934">
                  <a:extLst>
                    <a:ext uri="{9D8B030D-6E8A-4147-A177-3AD203B41FA5}">
                      <a16:colId xmlns:a16="http://schemas.microsoft.com/office/drawing/2014/main" val="3739098809"/>
                    </a:ext>
                  </a:extLst>
                </a:gridCol>
                <a:gridCol w="2409934">
                  <a:extLst>
                    <a:ext uri="{9D8B030D-6E8A-4147-A177-3AD203B41FA5}">
                      <a16:colId xmlns:a16="http://schemas.microsoft.com/office/drawing/2014/main" val="2221881886"/>
                    </a:ext>
                  </a:extLst>
                </a:gridCol>
                <a:gridCol w="2409934">
                  <a:extLst>
                    <a:ext uri="{9D8B030D-6E8A-4147-A177-3AD203B41FA5}">
                      <a16:colId xmlns:a16="http://schemas.microsoft.com/office/drawing/2014/main" val="3405383135"/>
                    </a:ext>
                  </a:extLst>
                </a:gridCol>
              </a:tblGrid>
              <a:tr h="2028597">
                <a:tc>
                  <a:txBody>
                    <a:bodyPr/>
                    <a:lstStyle/>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r>
                        <a:rPr kumimoji="1" lang="en-US" altLang="ja-JP" sz="1400" b="1" dirty="0" smtClean="0">
                          <a:ln>
                            <a:noFill/>
                          </a:ln>
                          <a:solidFill>
                            <a:srgbClr val="FF0000"/>
                          </a:solidFill>
                        </a:rPr>
                        <a:t>×</a:t>
                      </a:r>
                      <a:r>
                        <a:rPr kumimoji="1" lang="ja-JP" altLang="en-US" sz="1400" b="0" dirty="0" smtClean="0">
                          <a:ln>
                            <a:noFill/>
                          </a:ln>
                          <a:solidFill>
                            <a:schemeClr val="tx1"/>
                          </a:solidFill>
                        </a:rPr>
                        <a:t>変形</a:t>
                      </a:r>
                      <a:endParaRPr kumimoji="1" lang="ja-JP" altLang="en-US" sz="1400" b="0" dirty="0">
                        <a:ln>
                          <a:noFill/>
                        </a:ln>
                        <a:solidFill>
                          <a:schemeClr val="tx1"/>
                        </a:solidFill>
                      </a:endParaRPr>
                    </a:p>
                  </a:txBody>
                  <a:tcPr>
                    <a:lnR w="3175" cap="flat" cmpd="sng" algn="ctr">
                      <a:solidFill>
                        <a:schemeClr val="tx1"/>
                      </a:solidFill>
                      <a:prstDash val="dot"/>
                      <a:round/>
                      <a:headEnd type="none" w="med" len="med"/>
                      <a:tailEnd type="none" w="med" len="med"/>
                    </a:lnR>
                    <a:lnB w="3175" cap="flat" cmpd="sng" algn="ctr">
                      <a:solidFill>
                        <a:schemeClr val="tx1"/>
                      </a:solidFill>
                      <a:prstDash val="dot"/>
                      <a:round/>
                      <a:headEnd type="none" w="med" len="med"/>
                      <a:tailEnd type="none" w="med" len="med"/>
                    </a:lnB>
                    <a:noFill/>
                  </a:tcPr>
                </a:tc>
                <a:tc>
                  <a:txBody>
                    <a:bodyPr/>
                    <a:lstStyle/>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r>
                        <a:rPr kumimoji="1" lang="en-US" altLang="ja-JP" sz="1400" b="1" dirty="0" smtClean="0">
                          <a:ln>
                            <a:noFill/>
                          </a:ln>
                          <a:solidFill>
                            <a:srgbClr val="FF0000"/>
                          </a:solidFill>
                        </a:rPr>
                        <a:t>×</a:t>
                      </a:r>
                      <a:r>
                        <a:rPr kumimoji="1" lang="ja-JP" altLang="en-US" sz="1400" b="0" dirty="0" smtClean="0">
                          <a:ln>
                            <a:noFill/>
                          </a:ln>
                          <a:solidFill>
                            <a:schemeClr val="tx1"/>
                          </a:solidFill>
                        </a:rPr>
                        <a:t>既定の色の変更</a:t>
                      </a:r>
                      <a:endParaRPr kumimoji="1" lang="en-US" altLang="ja-JP" sz="1400" b="0" dirty="0" smtClean="0">
                        <a:ln>
                          <a:noFill/>
                        </a:ln>
                        <a:solidFill>
                          <a:schemeClr val="tx1"/>
                        </a:solidFill>
                      </a:endParaRPr>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B w="3175" cap="flat" cmpd="sng" algn="ctr">
                      <a:solidFill>
                        <a:schemeClr val="tx1"/>
                      </a:solidFill>
                      <a:prstDash val="dot"/>
                      <a:round/>
                      <a:headEnd type="none" w="med" len="med"/>
                      <a:tailEnd type="none" w="med" len="med"/>
                    </a:lnB>
                    <a:noFill/>
                  </a:tcPr>
                </a:tc>
                <a:tc>
                  <a:txBody>
                    <a:bodyPr/>
                    <a:lstStyle/>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endParaRPr kumimoji="1" lang="en-US" altLang="ja-JP" sz="1400" b="0" dirty="0" smtClean="0">
                        <a:ln>
                          <a:noFill/>
                        </a:ln>
                        <a:solidFill>
                          <a:schemeClr val="tx1"/>
                        </a:solidFill>
                      </a:endParaRPr>
                    </a:p>
                    <a:p>
                      <a:pPr algn="ctr"/>
                      <a:r>
                        <a:rPr kumimoji="1" lang="en-US" altLang="ja-JP" sz="1400" b="1" dirty="0" smtClean="0">
                          <a:ln>
                            <a:noFill/>
                          </a:ln>
                          <a:solidFill>
                            <a:srgbClr val="FF0000"/>
                          </a:solidFill>
                        </a:rPr>
                        <a:t>×</a:t>
                      </a:r>
                      <a:r>
                        <a:rPr kumimoji="1" lang="ja-JP" altLang="en-US" sz="1400" b="0" dirty="0" smtClean="0">
                          <a:ln>
                            <a:noFill/>
                          </a:ln>
                          <a:solidFill>
                            <a:schemeClr val="tx1"/>
                          </a:solidFill>
                        </a:rPr>
                        <a:t>比率の変更</a:t>
                      </a:r>
                      <a:endParaRPr kumimoji="1" lang="ja-JP" altLang="en-US" sz="1400" b="0" dirty="0">
                        <a:ln>
                          <a:noFill/>
                        </a:ln>
                        <a:solidFill>
                          <a:schemeClr val="tx1"/>
                        </a:solidFill>
                      </a:endParaRPr>
                    </a:p>
                  </a:txBody>
                  <a:tcPr>
                    <a:lnL w="3175" cap="flat" cmpd="sng" algn="ctr">
                      <a:solidFill>
                        <a:schemeClr val="tx1"/>
                      </a:solidFill>
                      <a:prstDash val="dot"/>
                      <a:round/>
                      <a:headEnd type="none" w="med" len="med"/>
                      <a:tailEnd type="none" w="med" len="med"/>
                    </a:lnL>
                    <a:lnB w="3175"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782850658"/>
                  </a:ext>
                </a:extLst>
              </a:tr>
              <a:tr h="2067569">
                <a:tc>
                  <a:txBody>
                    <a:bodyPr/>
                    <a:lstStyle/>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r>
                        <a:rPr kumimoji="1" lang="en-US" altLang="ja-JP" sz="1400" b="1" dirty="0" smtClean="0">
                          <a:ln>
                            <a:noFill/>
                          </a:ln>
                          <a:solidFill>
                            <a:srgbClr val="FF0000"/>
                          </a:solidFill>
                        </a:rPr>
                        <a:t>×</a:t>
                      </a:r>
                      <a:r>
                        <a:rPr kumimoji="1" lang="ja-JP" altLang="en-US" sz="1400" dirty="0" smtClean="0">
                          <a:ln>
                            <a:noFill/>
                          </a:ln>
                        </a:rPr>
                        <a:t>レイアウトの変更</a:t>
                      </a:r>
                      <a:endParaRPr kumimoji="1" lang="ja-JP" altLang="en-US" sz="1400" dirty="0">
                        <a:ln>
                          <a:noFill/>
                        </a:ln>
                      </a:endParaRPr>
                    </a:p>
                  </a:txBody>
                  <a:tcPr>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noFill/>
                  </a:tcPr>
                </a:tc>
                <a:tc>
                  <a:txBody>
                    <a:bodyPr/>
                    <a:lstStyle/>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r>
                        <a:rPr kumimoji="1" lang="en-US" altLang="ja-JP" sz="1400" b="1" dirty="0" smtClean="0">
                          <a:ln>
                            <a:noFill/>
                          </a:ln>
                          <a:solidFill>
                            <a:srgbClr val="FF0000"/>
                          </a:solidFill>
                          <a:latin typeface="+mn-lt"/>
                          <a:ea typeface="BIZ UDPゴシック" panose="020B0400000000000000" pitchFamily="50" charset="-128"/>
                        </a:rPr>
                        <a:t>×</a:t>
                      </a:r>
                      <a:r>
                        <a:rPr kumimoji="1" lang="ja-JP" altLang="en-US" sz="1400" dirty="0" smtClean="0">
                          <a:ln>
                            <a:noFill/>
                          </a:ln>
                        </a:rPr>
                        <a:t>影を追加</a:t>
                      </a:r>
                      <a:endParaRPr kumimoji="1" lang="ja-JP" altLang="en-US" sz="1400" dirty="0">
                        <a:ln>
                          <a:noFill/>
                        </a:ln>
                      </a:endParaRPr>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noFill/>
                  </a:tcPr>
                </a:tc>
                <a:tc>
                  <a:txBody>
                    <a:bodyPr/>
                    <a:lstStyle/>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r>
                        <a:rPr kumimoji="1" lang="en-US" altLang="ja-JP" sz="1400" b="1" dirty="0" smtClean="0">
                          <a:ln>
                            <a:noFill/>
                          </a:ln>
                          <a:solidFill>
                            <a:srgbClr val="FF0000"/>
                          </a:solidFill>
                        </a:rPr>
                        <a:t>×</a:t>
                      </a:r>
                      <a:r>
                        <a:rPr kumimoji="1" lang="ja-JP" altLang="en-US" sz="1400" dirty="0" smtClean="0">
                          <a:ln>
                            <a:noFill/>
                          </a:ln>
                        </a:rPr>
                        <a:t>アウトライン表示</a:t>
                      </a:r>
                      <a:endParaRPr kumimoji="1" lang="ja-JP" altLang="en-US" sz="1400" dirty="0">
                        <a:ln>
                          <a:noFill/>
                        </a:ln>
                      </a:endParaRPr>
                    </a:p>
                  </a:txBody>
                  <a:tcPr>
                    <a:lnL w="3175" cap="flat" cmpd="sng" algn="ctr">
                      <a:solidFill>
                        <a:schemeClr val="tx1"/>
                      </a:solidFill>
                      <a:prstDash val="dot"/>
                      <a:round/>
                      <a:headEnd type="none" w="med" len="med"/>
                      <a:tailEnd type="none" w="med" len="med"/>
                    </a:lnL>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917422571"/>
                  </a:ext>
                </a:extLst>
              </a:tr>
              <a:tr h="2067569">
                <a:tc>
                  <a:txBody>
                    <a:bodyPr/>
                    <a:lstStyle/>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r>
                        <a:rPr kumimoji="1" lang="en-US" altLang="ja-JP" sz="1400" b="1" dirty="0" smtClean="0">
                          <a:ln>
                            <a:noFill/>
                          </a:ln>
                          <a:solidFill>
                            <a:srgbClr val="FF0000"/>
                          </a:solidFill>
                        </a:rPr>
                        <a:t>×</a:t>
                      </a:r>
                      <a:r>
                        <a:rPr kumimoji="1" lang="ja-JP" altLang="en-US" sz="1400" b="0" dirty="0" smtClean="0">
                          <a:ln>
                            <a:noFill/>
                          </a:ln>
                          <a:solidFill>
                            <a:schemeClr val="tx1"/>
                          </a:solidFill>
                        </a:rPr>
                        <a:t>他の要素との交差・近接</a:t>
                      </a:r>
                      <a:endParaRPr kumimoji="1" lang="ja-JP" altLang="en-US" sz="1400" b="0" dirty="0">
                        <a:ln>
                          <a:noFill/>
                        </a:ln>
                        <a:solidFill>
                          <a:schemeClr val="tx1"/>
                        </a:solidFill>
                      </a:endParaRPr>
                    </a:p>
                  </a:txBody>
                  <a:tcPr>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noFill/>
                  </a:tcPr>
                </a:tc>
                <a:tc>
                  <a:txBody>
                    <a:bodyPr/>
                    <a:lstStyle/>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r>
                        <a:rPr kumimoji="1" lang="en-US" altLang="ja-JP" sz="1400" b="1" dirty="0" smtClean="0">
                          <a:ln>
                            <a:noFill/>
                          </a:ln>
                          <a:solidFill>
                            <a:srgbClr val="FF0000"/>
                          </a:solidFill>
                        </a:rPr>
                        <a:t>×</a:t>
                      </a:r>
                      <a:r>
                        <a:rPr kumimoji="1" lang="ja-JP" altLang="en-US" sz="1400" dirty="0" smtClean="0">
                          <a:ln>
                            <a:noFill/>
                          </a:ln>
                        </a:rPr>
                        <a:t>書体・文字サイズの変更</a:t>
                      </a:r>
                      <a:endParaRPr kumimoji="1" lang="ja-JP" altLang="en-US" sz="1400" dirty="0">
                        <a:ln>
                          <a:noFill/>
                        </a:ln>
                      </a:endParaRPr>
                    </a:p>
                  </a:txBody>
                  <a:tcPr>
                    <a:lnL w="3175" cap="flat" cmpd="sng" algn="ctr">
                      <a:solidFill>
                        <a:schemeClr val="tx1"/>
                      </a:solidFill>
                      <a:prstDash val="dot"/>
                      <a:round/>
                      <a:headEnd type="none" w="med" len="med"/>
                      <a:tailEnd type="none" w="med" len="med"/>
                    </a:lnL>
                    <a:lnR w="3175" cap="flat" cmpd="sng" algn="ctr">
                      <a:solidFill>
                        <a:schemeClr val="tx1"/>
                      </a:solidFill>
                      <a:prstDash val="dot"/>
                      <a:round/>
                      <a:headEnd type="none" w="med" len="med"/>
                      <a:tailEnd type="none" w="med" len="med"/>
                    </a:lnR>
                    <a:lnT w="3175" cap="flat" cmpd="sng" algn="ctr">
                      <a:solidFill>
                        <a:schemeClr val="tx1"/>
                      </a:solidFill>
                      <a:prstDash val="dot"/>
                      <a:round/>
                      <a:headEnd type="none" w="med" len="med"/>
                      <a:tailEnd type="none" w="med" len="med"/>
                    </a:lnT>
                    <a:noFill/>
                  </a:tcPr>
                </a:tc>
                <a:tc>
                  <a:txBody>
                    <a:bodyPr/>
                    <a:lstStyle/>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endParaRPr kumimoji="1" lang="en-US" altLang="ja-JP" sz="1400" dirty="0" smtClean="0">
                        <a:ln>
                          <a:noFill/>
                        </a:ln>
                      </a:endParaRPr>
                    </a:p>
                    <a:p>
                      <a:pPr algn="ctr"/>
                      <a:r>
                        <a:rPr kumimoji="1" lang="en-US" altLang="ja-JP" sz="1400" b="1" dirty="0" smtClean="0">
                          <a:ln>
                            <a:noFill/>
                          </a:ln>
                          <a:solidFill>
                            <a:srgbClr val="FF0000"/>
                          </a:solidFill>
                        </a:rPr>
                        <a:t>×</a:t>
                      </a:r>
                      <a:r>
                        <a:rPr kumimoji="1" lang="ja-JP" altLang="en-US" sz="1400" dirty="0" smtClean="0">
                          <a:ln>
                            <a:noFill/>
                          </a:ln>
                        </a:rPr>
                        <a:t>視認性の不足</a:t>
                      </a:r>
                      <a:endParaRPr kumimoji="1" lang="en-US" altLang="ja-JP" sz="1400" dirty="0" smtClean="0">
                        <a:ln>
                          <a:noFill/>
                        </a:ln>
                      </a:endParaRPr>
                    </a:p>
                  </a:txBody>
                  <a:tcPr>
                    <a:lnL w="3175" cap="flat" cmpd="sng" algn="ctr">
                      <a:solidFill>
                        <a:schemeClr val="tx1"/>
                      </a:solidFill>
                      <a:prstDash val="dot"/>
                      <a:round/>
                      <a:headEnd type="none" w="med" len="med"/>
                      <a:tailEnd type="none" w="med" len="med"/>
                    </a:lnL>
                    <a:lnT w="3175" cap="flat" cmpd="sng" algn="ctr">
                      <a:solidFill>
                        <a:schemeClr val="tx1"/>
                      </a:solidFill>
                      <a:prstDash val="dot"/>
                      <a:round/>
                      <a:headEnd type="none" w="med" len="med"/>
                      <a:tailEnd type="none" w="med" len="med"/>
                    </a:lnT>
                    <a:noFill/>
                  </a:tcPr>
                </a:tc>
                <a:extLst>
                  <a:ext uri="{0D108BD9-81ED-4DB2-BD59-A6C34878D82A}">
                    <a16:rowId xmlns:a16="http://schemas.microsoft.com/office/drawing/2014/main" val="3024881943"/>
                  </a:ext>
                </a:extLst>
              </a:tr>
            </a:tbl>
          </a:graphicData>
        </a:graphic>
      </p:graphicFrame>
    </p:spTree>
    <p:extLst>
      <p:ext uri="{BB962C8B-B14F-4D97-AF65-F5344CB8AC3E}">
        <p14:creationId xmlns:p14="http://schemas.microsoft.com/office/powerpoint/2010/main" val="2334899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288C6B4-AFC3-407F-A595-EFFD38D4CC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CF236821-17FE-429B-8D2C-08E13A64EA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0BDBCD2-E081-43AB-9119-C55465E59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8E79BE4-34FE-485A-98A5-92CE8F7C4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コンテンツ プレースホルダー 6">
            <a:extLst>
              <a:ext uri="{FF2B5EF4-FFF2-40B4-BE49-F238E27FC236}">
                <a16:creationId xmlns:a16="http://schemas.microsoft.com/office/drawing/2014/main" id="{0E8E2A83-6F99-4C83-BA41-1DEF9D7B95F2}"/>
              </a:ext>
            </a:extLst>
          </p:cNvPr>
          <p:cNvSpPr>
            <a:spLocks noGrp="1"/>
          </p:cNvSpPr>
          <p:nvPr>
            <p:ph idx="1"/>
          </p:nvPr>
        </p:nvSpPr>
        <p:spPr>
          <a:xfrm>
            <a:off x="371094" y="2718054"/>
            <a:ext cx="3438906" cy="3207258"/>
          </a:xfrm>
        </p:spPr>
        <p:txBody>
          <a:bodyPr vert="horz" lIns="91440" tIns="45720" rIns="91440" bIns="45720" rtlCol="0" anchor="t">
            <a:normAutofit/>
          </a:bodyPr>
          <a:lstStyle/>
          <a:p>
            <a:endParaRPr lang="en-US" altLang="ja-JP" sz="1600" dirty="0"/>
          </a:p>
          <a:p>
            <a:pPr marL="0" indent="0">
              <a:buNone/>
            </a:pPr>
            <a:r>
              <a:rPr lang="ja-JP" altLang="en-US" sz="1600" b="1" dirty="0" smtClean="0"/>
              <a:t> </a:t>
            </a:r>
            <a:r>
              <a:rPr lang="en-US" altLang="ja-JP" sz="1700" b="1" dirty="0" smtClean="0">
                <a:solidFill>
                  <a:srgbClr val="ED7D31"/>
                </a:solidFill>
              </a:rPr>
              <a:t>05</a:t>
            </a:r>
            <a:r>
              <a:rPr lang="ja-JP" altLang="en-US" sz="1600" b="1" dirty="0"/>
              <a:t>　ロゴマーク利用規約</a:t>
            </a:r>
            <a:endParaRPr lang="en-US" altLang="ja-JP" sz="1600" b="1" dirty="0"/>
          </a:p>
        </p:txBody>
      </p:sp>
      <p:sp>
        <p:nvSpPr>
          <p:cNvPr id="3" name="正方形/長方形 2"/>
          <p:cNvSpPr/>
          <p:nvPr/>
        </p:nvSpPr>
        <p:spPr>
          <a:xfrm>
            <a:off x="4967004" y="741402"/>
            <a:ext cx="6713663" cy="5478423"/>
          </a:xfrm>
          <a:prstGeom prst="rect">
            <a:avLst/>
          </a:prstGeom>
        </p:spPr>
        <p:txBody>
          <a:bodyPr wrap="square">
            <a:spAutoFit/>
          </a:bodyPr>
          <a:lstStyle/>
          <a:p>
            <a:pPr marL="285750" indent="-285750">
              <a:buFont typeface="Wingdings" panose="05000000000000000000" pitchFamily="2" charset="2"/>
              <a:buChar char="n"/>
            </a:pPr>
            <a:r>
              <a:rPr lang="ja-JP" altLang="en-US" sz="1400" dirty="0" smtClean="0"/>
              <a:t>本ロゴマークは、おおさかプラスチックごみゼロ宣言の趣旨に賛同し、宣言を実施した者が使用できるものとします。</a:t>
            </a:r>
            <a:r>
              <a:rPr lang="en-US" altLang="ja-JP" sz="1400" dirty="0" smtClean="0"/>
              <a:t/>
            </a:r>
            <a:br>
              <a:rPr lang="en-US" altLang="ja-JP" sz="1400" dirty="0" smtClean="0"/>
            </a:br>
            <a:endParaRPr lang="en-US" altLang="ja-JP" sz="1400" dirty="0" smtClean="0"/>
          </a:p>
          <a:p>
            <a:pPr marL="285750" indent="-285750">
              <a:buFont typeface="Wingdings" panose="05000000000000000000" pitchFamily="2" charset="2"/>
              <a:buChar char="n"/>
            </a:pPr>
            <a:r>
              <a:rPr lang="ja-JP" altLang="en-US" sz="1400" dirty="0" smtClean="0"/>
              <a:t>本ロゴマーク</a:t>
            </a:r>
            <a:r>
              <a:rPr lang="ja-JP" altLang="en-US" sz="1400" dirty="0"/>
              <a:t>の使用が次のいずれかに該当する場合は、使用を認めないもの</a:t>
            </a:r>
            <a:r>
              <a:rPr lang="ja-JP" altLang="en-US" sz="1400" dirty="0" smtClean="0"/>
              <a:t>と</a:t>
            </a:r>
            <a:r>
              <a:rPr lang="en-US" altLang="ja-JP" sz="1400" dirty="0" smtClean="0"/>
              <a:t/>
            </a:r>
            <a:br>
              <a:rPr lang="en-US" altLang="ja-JP" sz="1400" dirty="0" smtClean="0"/>
            </a:br>
            <a:r>
              <a:rPr lang="ja-JP" altLang="en-US" sz="1400" dirty="0" smtClean="0"/>
              <a:t>します。</a:t>
            </a:r>
            <a:endParaRPr lang="en-US" altLang="ja-JP" sz="1400" dirty="0" smtClean="0"/>
          </a:p>
          <a:p>
            <a:pPr lvl="1" indent="-195263"/>
            <a:r>
              <a:rPr lang="ja-JP" altLang="en-US" sz="1400" dirty="0" smtClean="0"/>
              <a:t>（１）自己</a:t>
            </a:r>
            <a:r>
              <a:rPr lang="ja-JP" altLang="en-US" sz="1400" dirty="0"/>
              <a:t>の商品名、サービス名その他商品・サービスの商標と</a:t>
            </a:r>
            <a:r>
              <a:rPr lang="ja-JP" altLang="en-US" sz="1400" dirty="0" smtClean="0"/>
              <a:t>して</a:t>
            </a:r>
            <a:r>
              <a:rPr lang="en-US" altLang="ja-JP" sz="1400" dirty="0" smtClean="0"/>
              <a:t/>
            </a:r>
            <a:br>
              <a:rPr lang="en-US" altLang="ja-JP" sz="1400" dirty="0" smtClean="0"/>
            </a:br>
            <a:r>
              <a:rPr lang="ja-JP" altLang="en-US" sz="1400" dirty="0" smtClean="0"/>
              <a:t>　　使用</a:t>
            </a:r>
            <a:r>
              <a:rPr lang="ja-JP" altLang="en-US" sz="1400" dirty="0"/>
              <a:t>する</a:t>
            </a:r>
            <a:r>
              <a:rPr lang="ja-JP" altLang="en-US" sz="1400" dirty="0" smtClean="0"/>
              <a:t>場合（</a:t>
            </a:r>
            <a:r>
              <a:rPr lang="en-US" altLang="ja-JP" sz="1400" dirty="0"/>
              <a:t>※</a:t>
            </a:r>
            <a:r>
              <a:rPr lang="ja-JP" altLang="en-US" sz="1400" dirty="0"/>
              <a:t>大阪府の承認を得た場合を除く。）</a:t>
            </a:r>
          </a:p>
          <a:p>
            <a:pPr lvl="1" indent="-195263"/>
            <a:r>
              <a:rPr lang="ja-JP" altLang="en-US" sz="1400" dirty="0"/>
              <a:t>（２）マークに関する取組の信用又は品位を害するものと認められる場合</a:t>
            </a:r>
          </a:p>
          <a:p>
            <a:pPr lvl="1" indent="-195263"/>
            <a:r>
              <a:rPr lang="ja-JP" altLang="en-US" sz="1400" dirty="0"/>
              <a:t>（３）法令及び公序良俗に反するものと認められる場合</a:t>
            </a:r>
          </a:p>
          <a:p>
            <a:pPr lvl="1" indent="-195263"/>
            <a:r>
              <a:rPr lang="ja-JP" altLang="en-US" sz="1400" dirty="0"/>
              <a:t>（４）特定の政治、思想、宗教、募金の活動に関するものと認められる場合</a:t>
            </a:r>
          </a:p>
          <a:p>
            <a:pPr lvl="1" indent="-195263"/>
            <a:r>
              <a:rPr lang="ja-JP" altLang="en-US" sz="1400" dirty="0"/>
              <a:t>（５）その他、使用が不適当と認められる場合 </a:t>
            </a:r>
            <a:endParaRPr lang="en-US" altLang="ja-JP" sz="1400" dirty="0" smtClean="0"/>
          </a:p>
          <a:p>
            <a:endParaRPr lang="ja-JP" altLang="en-US" sz="1400" dirty="0"/>
          </a:p>
          <a:p>
            <a:pPr marL="285750" indent="-285750">
              <a:buFont typeface="Wingdings" panose="05000000000000000000" pitchFamily="2" charset="2"/>
              <a:buChar char="n"/>
            </a:pPr>
            <a:r>
              <a:rPr lang="ja-JP" altLang="en-US" sz="1400" dirty="0" smtClean="0"/>
              <a:t>使用者</a:t>
            </a:r>
            <a:r>
              <a:rPr lang="ja-JP" altLang="en-US" sz="1400" dirty="0"/>
              <a:t>は、本ロゴマーク</a:t>
            </a:r>
            <a:r>
              <a:rPr lang="ja-JP" altLang="en-US" sz="1400" dirty="0" smtClean="0"/>
              <a:t>の使用に関係する第三者との係争、</a:t>
            </a:r>
            <a:r>
              <a:rPr lang="ja-JP" altLang="en-US" sz="1400" dirty="0"/>
              <a:t>審判、訴訟等（以下単に「係争等」という。）については対応を、 </a:t>
            </a:r>
            <a:r>
              <a:rPr lang="ja-JP" altLang="en-US" sz="1400" dirty="0" smtClean="0"/>
              <a:t>大阪府脱炭素・エネルギー</a:t>
            </a:r>
            <a:r>
              <a:rPr lang="ja-JP" altLang="en-US" sz="1400" dirty="0"/>
              <a:t>政策課と協議して決定するものとし、係争等に要した費用（合理的な弁護士費用及び訴訟費用等を含む。）</a:t>
            </a:r>
            <a:r>
              <a:rPr lang="ja-JP" altLang="en-US" sz="1400" dirty="0" smtClean="0"/>
              <a:t>は、使用者</a:t>
            </a:r>
            <a:r>
              <a:rPr lang="ja-JP" altLang="en-US" sz="1400" dirty="0"/>
              <a:t>が負担するものとします。 </a:t>
            </a:r>
            <a:endParaRPr lang="en-US" altLang="ja-JP" sz="1400" dirty="0" smtClean="0"/>
          </a:p>
          <a:p>
            <a:endParaRPr lang="ja-JP" altLang="en-US" sz="1400" dirty="0"/>
          </a:p>
          <a:p>
            <a:pPr marL="285750" indent="-285750">
              <a:buFont typeface="Wingdings" panose="05000000000000000000" pitchFamily="2" charset="2"/>
              <a:buChar char="n"/>
            </a:pPr>
            <a:r>
              <a:rPr lang="ja-JP" altLang="en-US" sz="1400" dirty="0" smtClean="0"/>
              <a:t>使用者</a:t>
            </a:r>
            <a:r>
              <a:rPr lang="ja-JP" altLang="en-US" sz="1400" dirty="0"/>
              <a:t>は、本ロゴマークの使用に関係</a:t>
            </a:r>
            <a:r>
              <a:rPr lang="ja-JP" altLang="en-US" sz="1400" dirty="0" smtClean="0"/>
              <a:t>して第三者に損害を</a:t>
            </a:r>
            <a:r>
              <a:rPr lang="ja-JP" altLang="en-US" sz="1400" dirty="0"/>
              <a:t>与えた場合には、当該使用者がその損害について全責任を負うものとし、大阪府その他の第三者は一切の損害、損失又は責任を負わないものとします。 </a:t>
            </a:r>
            <a:endParaRPr lang="en-US" altLang="ja-JP" sz="1400" dirty="0" smtClean="0"/>
          </a:p>
          <a:p>
            <a:endParaRPr lang="ja-JP" altLang="en-US" sz="1400" dirty="0"/>
          </a:p>
          <a:p>
            <a:pPr marL="285750" indent="-285750">
              <a:buFont typeface="Wingdings" panose="05000000000000000000" pitchFamily="2" charset="2"/>
              <a:buChar char="n"/>
            </a:pPr>
            <a:r>
              <a:rPr lang="ja-JP" altLang="en-US" sz="1400" dirty="0" smtClean="0"/>
              <a:t>本ロゴマーク</a:t>
            </a:r>
            <a:r>
              <a:rPr lang="ja-JP" altLang="en-US" sz="1400" dirty="0"/>
              <a:t>に関する一切の権利は、大阪府に属します。 </a:t>
            </a:r>
            <a:endParaRPr lang="en-US" altLang="ja-JP" sz="1400" dirty="0" smtClean="0"/>
          </a:p>
          <a:p>
            <a:endParaRPr lang="ja-JP" altLang="en-US" sz="1400" dirty="0"/>
          </a:p>
          <a:p>
            <a:pPr marL="285750" indent="-285750">
              <a:buFont typeface="Wingdings" panose="05000000000000000000" pitchFamily="2" charset="2"/>
              <a:buChar char="n"/>
            </a:pPr>
            <a:r>
              <a:rPr lang="ja-JP" altLang="en-US" sz="1400" dirty="0" smtClean="0"/>
              <a:t>本利用規約が</a:t>
            </a:r>
            <a:r>
              <a:rPr lang="ja-JP" altLang="en-US" sz="1400" dirty="0"/>
              <a:t>守られていないと大阪府が認めた場合、警告、社名公表等、必要な措置を講ずることとします。</a:t>
            </a:r>
          </a:p>
        </p:txBody>
      </p:sp>
      <p:sp>
        <p:nvSpPr>
          <p:cNvPr id="2" name="スライド番号プレースホルダー 1"/>
          <p:cNvSpPr>
            <a:spLocks noGrp="1"/>
          </p:cNvSpPr>
          <p:nvPr>
            <p:ph type="sldNum" sz="quarter" idx="12"/>
          </p:nvPr>
        </p:nvSpPr>
        <p:spPr/>
        <p:txBody>
          <a:bodyPr/>
          <a:lstStyle/>
          <a:p>
            <a:r>
              <a:rPr kumimoji="1" lang="en-US" altLang="ja-JP" dirty="0" smtClean="0"/>
              <a:t>4</a:t>
            </a:r>
            <a:endParaRPr kumimoji="1" lang="ja-JP" altLang="en-US" dirty="0"/>
          </a:p>
        </p:txBody>
      </p:sp>
    </p:spTree>
    <p:extLst>
      <p:ext uri="{BB962C8B-B14F-4D97-AF65-F5344CB8AC3E}">
        <p14:creationId xmlns:p14="http://schemas.microsoft.com/office/powerpoint/2010/main" val="3602354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949</TotalTime>
  <Words>703</Words>
  <Application>Microsoft Office PowerPoint</Application>
  <PresentationFormat>ワイド画面</PresentationFormat>
  <Paragraphs>143</Paragraphs>
  <Slides>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vt:i4>
      </vt:variant>
    </vt:vector>
  </HeadingPairs>
  <TitlesOfParts>
    <vt:vector size="15" baseType="lpstr">
      <vt:lpstr>BIZ UDPゴシック</vt:lpstr>
      <vt:lpstr>游ゴシック</vt:lpstr>
      <vt:lpstr>游ゴシック Light</vt:lpstr>
      <vt:lpstr>游明朝</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上川　真依</dc:creator>
  <cp:lastModifiedBy>上川　真依</cp:lastModifiedBy>
  <cp:revision>50</cp:revision>
  <cp:lastPrinted>2022-12-22T02:21:33Z</cp:lastPrinted>
  <dcterms:created xsi:type="dcterms:W3CDTF">2022-12-07T07:56:15Z</dcterms:created>
  <dcterms:modified xsi:type="dcterms:W3CDTF">2022-12-26T02:25:19Z</dcterms:modified>
</cp:coreProperties>
</file>