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4" r:id="rId5"/>
    <p:sldId id="261" r:id="rId6"/>
    <p:sldId id="262" r:id="rId7"/>
    <p:sldId id="263"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60"/>
  </p:normalViewPr>
  <p:slideViewPr>
    <p:cSldViewPr snapToGrid="0">
      <p:cViewPr varScale="1">
        <p:scale>
          <a:sx n="110" d="100"/>
          <a:sy n="110" d="100"/>
        </p:scale>
        <p:origin x="5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B294A6-8FD8-CF13-5532-56F24FF90F0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FD3A323-3CA2-45C4-7E0E-DC761E266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2EC3985-3CEE-AFA9-A7B1-35C2AB4EEBBB}"/>
              </a:ext>
            </a:extLst>
          </p:cNvPr>
          <p:cNvSpPr>
            <a:spLocks noGrp="1"/>
          </p:cNvSpPr>
          <p:nvPr>
            <p:ph type="dt" sz="half" idx="10"/>
          </p:nvPr>
        </p:nvSpPr>
        <p:spPr/>
        <p:txBody>
          <a:bodyPr/>
          <a:lstStyle/>
          <a:p>
            <a:fld id="{A02E5448-1A3C-481B-98CF-2322A1EDC19C}"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F604DD6C-8410-9F08-6DB1-3CB7269382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459C80-4804-08C3-DFF8-536404AD16EF}"/>
              </a:ext>
            </a:extLst>
          </p:cNvPr>
          <p:cNvSpPr>
            <a:spLocks noGrp="1"/>
          </p:cNvSpPr>
          <p:nvPr>
            <p:ph type="sldNum" sz="quarter" idx="12"/>
          </p:nvPr>
        </p:nvSpPr>
        <p:spPr/>
        <p:txBody>
          <a:bodyPr/>
          <a:lstStyle/>
          <a:p>
            <a:fld id="{626294FA-1DFC-4843-80D6-5D99B03F1FDF}" type="slidenum">
              <a:rPr kumimoji="1" lang="ja-JP" altLang="en-US" smtClean="0"/>
              <a:t>‹#›</a:t>
            </a:fld>
            <a:endParaRPr kumimoji="1" lang="ja-JP" altLang="en-US"/>
          </a:p>
        </p:txBody>
      </p:sp>
    </p:spTree>
    <p:extLst>
      <p:ext uri="{BB962C8B-B14F-4D97-AF65-F5344CB8AC3E}">
        <p14:creationId xmlns:p14="http://schemas.microsoft.com/office/powerpoint/2010/main" val="309120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0BAC1-E6D2-6107-7DD9-1FBC4ED41E3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55FEFDD-7C99-63BC-599E-6FF919DC2EF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636C65-DE33-A726-1450-B72ED6A8A925}"/>
              </a:ext>
            </a:extLst>
          </p:cNvPr>
          <p:cNvSpPr>
            <a:spLocks noGrp="1"/>
          </p:cNvSpPr>
          <p:nvPr>
            <p:ph type="dt" sz="half" idx="10"/>
          </p:nvPr>
        </p:nvSpPr>
        <p:spPr/>
        <p:txBody>
          <a:bodyPr/>
          <a:lstStyle/>
          <a:p>
            <a:fld id="{A02E5448-1A3C-481B-98CF-2322A1EDC19C}"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29438782-A08F-8F45-71DA-0EC811F2FA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578DC6-CAD2-A73C-F9EB-91A4A25FF502}"/>
              </a:ext>
            </a:extLst>
          </p:cNvPr>
          <p:cNvSpPr>
            <a:spLocks noGrp="1"/>
          </p:cNvSpPr>
          <p:nvPr>
            <p:ph type="sldNum" sz="quarter" idx="12"/>
          </p:nvPr>
        </p:nvSpPr>
        <p:spPr/>
        <p:txBody>
          <a:bodyPr/>
          <a:lstStyle/>
          <a:p>
            <a:fld id="{626294FA-1DFC-4843-80D6-5D99B03F1FDF}" type="slidenum">
              <a:rPr kumimoji="1" lang="ja-JP" altLang="en-US" smtClean="0"/>
              <a:t>‹#›</a:t>
            </a:fld>
            <a:endParaRPr kumimoji="1" lang="ja-JP" altLang="en-US"/>
          </a:p>
        </p:txBody>
      </p:sp>
    </p:spTree>
    <p:extLst>
      <p:ext uri="{BB962C8B-B14F-4D97-AF65-F5344CB8AC3E}">
        <p14:creationId xmlns:p14="http://schemas.microsoft.com/office/powerpoint/2010/main" val="340451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55970EF-0FCA-906E-9103-10C0817BDBD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C4899C6-1706-5E30-1397-CCE16B86D19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9A3104-D49C-F07A-FF6A-3AB3E7E46245}"/>
              </a:ext>
            </a:extLst>
          </p:cNvPr>
          <p:cNvSpPr>
            <a:spLocks noGrp="1"/>
          </p:cNvSpPr>
          <p:nvPr>
            <p:ph type="dt" sz="half" idx="10"/>
          </p:nvPr>
        </p:nvSpPr>
        <p:spPr/>
        <p:txBody>
          <a:bodyPr/>
          <a:lstStyle/>
          <a:p>
            <a:fld id="{A02E5448-1A3C-481B-98CF-2322A1EDC19C}"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40246C4E-DCFB-AF94-9C1B-A637169157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ED1141-A36B-6D5C-87DD-B36AFA4FCC9D}"/>
              </a:ext>
            </a:extLst>
          </p:cNvPr>
          <p:cNvSpPr>
            <a:spLocks noGrp="1"/>
          </p:cNvSpPr>
          <p:nvPr>
            <p:ph type="sldNum" sz="quarter" idx="12"/>
          </p:nvPr>
        </p:nvSpPr>
        <p:spPr/>
        <p:txBody>
          <a:bodyPr/>
          <a:lstStyle/>
          <a:p>
            <a:fld id="{626294FA-1DFC-4843-80D6-5D99B03F1FDF}" type="slidenum">
              <a:rPr kumimoji="1" lang="ja-JP" altLang="en-US" smtClean="0"/>
              <a:t>‹#›</a:t>
            </a:fld>
            <a:endParaRPr kumimoji="1" lang="ja-JP" altLang="en-US"/>
          </a:p>
        </p:txBody>
      </p:sp>
    </p:spTree>
    <p:extLst>
      <p:ext uri="{BB962C8B-B14F-4D97-AF65-F5344CB8AC3E}">
        <p14:creationId xmlns:p14="http://schemas.microsoft.com/office/powerpoint/2010/main" val="410816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565703-0545-5F01-B20C-EFACC66446E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6CE818-0F48-AE50-8F8E-38B1CB27180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D2E47D-4482-09BD-7BB2-2380F71C8EAF}"/>
              </a:ext>
            </a:extLst>
          </p:cNvPr>
          <p:cNvSpPr>
            <a:spLocks noGrp="1"/>
          </p:cNvSpPr>
          <p:nvPr>
            <p:ph type="dt" sz="half" idx="10"/>
          </p:nvPr>
        </p:nvSpPr>
        <p:spPr/>
        <p:txBody>
          <a:bodyPr/>
          <a:lstStyle/>
          <a:p>
            <a:fld id="{A02E5448-1A3C-481B-98CF-2322A1EDC19C}"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37A83756-4B9A-1798-99D0-ED33429FE3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A18407-DD19-360E-8445-D6B016DD9A6D}"/>
              </a:ext>
            </a:extLst>
          </p:cNvPr>
          <p:cNvSpPr>
            <a:spLocks noGrp="1"/>
          </p:cNvSpPr>
          <p:nvPr>
            <p:ph type="sldNum" sz="quarter" idx="12"/>
          </p:nvPr>
        </p:nvSpPr>
        <p:spPr/>
        <p:txBody>
          <a:bodyPr/>
          <a:lstStyle/>
          <a:p>
            <a:fld id="{626294FA-1DFC-4843-80D6-5D99B03F1FDF}" type="slidenum">
              <a:rPr kumimoji="1" lang="ja-JP" altLang="en-US" smtClean="0"/>
              <a:t>‹#›</a:t>
            </a:fld>
            <a:endParaRPr kumimoji="1" lang="ja-JP" altLang="en-US"/>
          </a:p>
        </p:txBody>
      </p:sp>
    </p:spTree>
    <p:extLst>
      <p:ext uri="{BB962C8B-B14F-4D97-AF65-F5344CB8AC3E}">
        <p14:creationId xmlns:p14="http://schemas.microsoft.com/office/powerpoint/2010/main" val="316028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C0DB3E-6CCB-BB12-2008-ABE652DBA58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54F105-E284-9266-F80C-D6668F2FAC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70FCFE2-3D2A-3EC6-FCD3-6483CAD819FD}"/>
              </a:ext>
            </a:extLst>
          </p:cNvPr>
          <p:cNvSpPr>
            <a:spLocks noGrp="1"/>
          </p:cNvSpPr>
          <p:nvPr>
            <p:ph type="dt" sz="half" idx="10"/>
          </p:nvPr>
        </p:nvSpPr>
        <p:spPr/>
        <p:txBody>
          <a:bodyPr/>
          <a:lstStyle/>
          <a:p>
            <a:fld id="{A02E5448-1A3C-481B-98CF-2322A1EDC19C}"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CEDE157F-0322-662D-DF30-E78EEEC878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18D62B-A9F5-DA57-6FB5-6CF0E8F22D18}"/>
              </a:ext>
            </a:extLst>
          </p:cNvPr>
          <p:cNvSpPr>
            <a:spLocks noGrp="1"/>
          </p:cNvSpPr>
          <p:nvPr>
            <p:ph type="sldNum" sz="quarter" idx="12"/>
          </p:nvPr>
        </p:nvSpPr>
        <p:spPr/>
        <p:txBody>
          <a:bodyPr/>
          <a:lstStyle/>
          <a:p>
            <a:fld id="{626294FA-1DFC-4843-80D6-5D99B03F1FDF}" type="slidenum">
              <a:rPr kumimoji="1" lang="ja-JP" altLang="en-US" smtClean="0"/>
              <a:t>‹#›</a:t>
            </a:fld>
            <a:endParaRPr kumimoji="1" lang="ja-JP" altLang="en-US"/>
          </a:p>
        </p:txBody>
      </p:sp>
    </p:spTree>
    <p:extLst>
      <p:ext uri="{BB962C8B-B14F-4D97-AF65-F5344CB8AC3E}">
        <p14:creationId xmlns:p14="http://schemas.microsoft.com/office/powerpoint/2010/main" val="205937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C44F8-C938-2D80-586E-A6B408A31B4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56EAFDC-1166-F757-3CD9-05E7E21FC52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4F0E65-B3CD-5B11-438E-45C49F55F9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4EF8E23-F7BD-D5FD-41C6-B97D95C2E8B0}"/>
              </a:ext>
            </a:extLst>
          </p:cNvPr>
          <p:cNvSpPr>
            <a:spLocks noGrp="1"/>
          </p:cNvSpPr>
          <p:nvPr>
            <p:ph type="dt" sz="half" idx="10"/>
          </p:nvPr>
        </p:nvSpPr>
        <p:spPr/>
        <p:txBody>
          <a:bodyPr/>
          <a:lstStyle/>
          <a:p>
            <a:fld id="{A02E5448-1A3C-481B-98CF-2322A1EDC19C}" type="datetimeFigureOut">
              <a:rPr kumimoji="1" lang="ja-JP" altLang="en-US" smtClean="0"/>
              <a:t>2025/3/19</a:t>
            </a:fld>
            <a:endParaRPr kumimoji="1" lang="ja-JP" altLang="en-US"/>
          </a:p>
        </p:txBody>
      </p:sp>
      <p:sp>
        <p:nvSpPr>
          <p:cNvPr id="6" name="フッター プレースホルダー 5">
            <a:extLst>
              <a:ext uri="{FF2B5EF4-FFF2-40B4-BE49-F238E27FC236}">
                <a16:creationId xmlns:a16="http://schemas.microsoft.com/office/drawing/2014/main" id="{330D7955-A309-4101-C9DA-D67B9D7F1C8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7DAA5D-DC1C-C92F-8F04-3B1F810E9B09}"/>
              </a:ext>
            </a:extLst>
          </p:cNvPr>
          <p:cNvSpPr>
            <a:spLocks noGrp="1"/>
          </p:cNvSpPr>
          <p:nvPr>
            <p:ph type="sldNum" sz="quarter" idx="12"/>
          </p:nvPr>
        </p:nvSpPr>
        <p:spPr/>
        <p:txBody>
          <a:bodyPr/>
          <a:lstStyle/>
          <a:p>
            <a:fld id="{626294FA-1DFC-4843-80D6-5D99B03F1FDF}" type="slidenum">
              <a:rPr kumimoji="1" lang="ja-JP" altLang="en-US" smtClean="0"/>
              <a:t>‹#›</a:t>
            </a:fld>
            <a:endParaRPr kumimoji="1" lang="ja-JP" altLang="en-US"/>
          </a:p>
        </p:txBody>
      </p:sp>
    </p:spTree>
    <p:extLst>
      <p:ext uri="{BB962C8B-B14F-4D97-AF65-F5344CB8AC3E}">
        <p14:creationId xmlns:p14="http://schemas.microsoft.com/office/powerpoint/2010/main" val="116555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FCBF1A-992E-E15E-3578-7A6BCB96D37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8B28AC-F14E-3DD0-31F6-E751BACDA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73C5BBF-AC1A-BB1F-D91A-5F53C192706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D8AE9D2-A870-23F0-04B4-ED3C394685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17C115-FF46-008E-BD5B-CE0B57E7206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8689842-93FB-48B6-F3A9-97123CB2A136}"/>
              </a:ext>
            </a:extLst>
          </p:cNvPr>
          <p:cNvSpPr>
            <a:spLocks noGrp="1"/>
          </p:cNvSpPr>
          <p:nvPr>
            <p:ph type="dt" sz="half" idx="10"/>
          </p:nvPr>
        </p:nvSpPr>
        <p:spPr/>
        <p:txBody>
          <a:bodyPr/>
          <a:lstStyle/>
          <a:p>
            <a:fld id="{A02E5448-1A3C-481B-98CF-2322A1EDC19C}" type="datetimeFigureOut">
              <a:rPr kumimoji="1" lang="ja-JP" altLang="en-US" smtClean="0"/>
              <a:t>2025/3/19</a:t>
            </a:fld>
            <a:endParaRPr kumimoji="1" lang="ja-JP" altLang="en-US"/>
          </a:p>
        </p:txBody>
      </p:sp>
      <p:sp>
        <p:nvSpPr>
          <p:cNvPr id="8" name="フッター プレースホルダー 7">
            <a:extLst>
              <a:ext uri="{FF2B5EF4-FFF2-40B4-BE49-F238E27FC236}">
                <a16:creationId xmlns:a16="http://schemas.microsoft.com/office/drawing/2014/main" id="{6F2736DB-FE22-88DF-127D-7E3F7E21A50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B1F88A4-CCA0-B9A9-CDBC-EDA173F06FEA}"/>
              </a:ext>
            </a:extLst>
          </p:cNvPr>
          <p:cNvSpPr>
            <a:spLocks noGrp="1"/>
          </p:cNvSpPr>
          <p:nvPr>
            <p:ph type="sldNum" sz="quarter" idx="12"/>
          </p:nvPr>
        </p:nvSpPr>
        <p:spPr/>
        <p:txBody>
          <a:bodyPr/>
          <a:lstStyle/>
          <a:p>
            <a:fld id="{626294FA-1DFC-4843-80D6-5D99B03F1FDF}" type="slidenum">
              <a:rPr kumimoji="1" lang="ja-JP" altLang="en-US" smtClean="0"/>
              <a:t>‹#›</a:t>
            </a:fld>
            <a:endParaRPr kumimoji="1" lang="ja-JP" altLang="en-US"/>
          </a:p>
        </p:txBody>
      </p:sp>
    </p:spTree>
    <p:extLst>
      <p:ext uri="{BB962C8B-B14F-4D97-AF65-F5344CB8AC3E}">
        <p14:creationId xmlns:p14="http://schemas.microsoft.com/office/powerpoint/2010/main" val="235537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2BB337-1D81-1404-93EB-516D4C7B182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562CCD6-BF97-F579-C811-7B64088DEAA0}"/>
              </a:ext>
            </a:extLst>
          </p:cNvPr>
          <p:cNvSpPr>
            <a:spLocks noGrp="1"/>
          </p:cNvSpPr>
          <p:nvPr>
            <p:ph type="dt" sz="half" idx="10"/>
          </p:nvPr>
        </p:nvSpPr>
        <p:spPr/>
        <p:txBody>
          <a:bodyPr/>
          <a:lstStyle/>
          <a:p>
            <a:fld id="{A02E5448-1A3C-481B-98CF-2322A1EDC19C}" type="datetimeFigureOut">
              <a:rPr kumimoji="1" lang="ja-JP" altLang="en-US" smtClean="0"/>
              <a:t>2025/3/19</a:t>
            </a:fld>
            <a:endParaRPr kumimoji="1" lang="ja-JP" altLang="en-US"/>
          </a:p>
        </p:txBody>
      </p:sp>
      <p:sp>
        <p:nvSpPr>
          <p:cNvPr id="4" name="フッター プレースホルダー 3">
            <a:extLst>
              <a:ext uri="{FF2B5EF4-FFF2-40B4-BE49-F238E27FC236}">
                <a16:creationId xmlns:a16="http://schemas.microsoft.com/office/drawing/2014/main" id="{E267CB5B-0B2F-3388-1233-7298846BBA2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6EEAF42-E97D-AAC1-2EA5-88E37B97D432}"/>
              </a:ext>
            </a:extLst>
          </p:cNvPr>
          <p:cNvSpPr>
            <a:spLocks noGrp="1"/>
          </p:cNvSpPr>
          <p:nvPr>
            <p:ph type="sldNum" sz="quarter" idx="12"/>
          </p:nvPr>
        </p:nvSpPr>
        <p:spPr/>
        <p:txBody>
          <a:bodyPr/>
          <a:lstStyle/>
          <a:p>
            <a:fld id="{626294FA-1DFC-4843-80D6-5D99B03F1FDF}" type="slidenum">
              <a:rPr kumimoji="1" lang="ja-JP" altLang="en-US" smtClean="0"/>
              <a:t>‹#›</a:t>
            </a:fld>
            <a:endParaRPr kumimoji="1" lang="ja-JP" altLang="en-US"/>
          </a:p>
        </p:txBody>
      </p:sp>
    </p:spTree>
    <p:extLst>
      <p:ext uri="{BB962C8B-B14F-4D97-AF65-F5344CB8AC3E}">
        <p14:creationId xmlns:p14="http://schemas.microsoft.com/office/powerpoint/2010/main" val="96748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AB51818-773F-D984-5A15-C8AFAFFEB305}"/>
              </a:ext>
            </a:extLst>
          </p:cNvPr>
          <p:cNvSpPr>
            <a:spLocks noGrp="1"/>
          </p:cNvSpPr>
          <p:nvPr>
            <p:ph type="dt" sz="half" idx="10"/>
          </p:nvPr>
        </p:nvSpPr>
        <p:spPr/>
        <p:txBody>
          <a:bodyPr/>
          <a:lstStyle/>
          <a:p>
            <a:fld id="{A02E5448-1A3C-481B-98CF-2322A1EDC19C}" type="datetimeFigureOut">
              <a:rPr kumimoji="1" lang="ja-JP" altLang="en-US" smtClean="0"/>
              <a:t>2025/3/19</a:t>
            </a:fld>
            <a:endParaRPr kumimoji="1" lang="ja-JP" altLang="en-US"/>
          </a:p>
        </p:txBody>
      </p:sp>
      <p:sp>
        <p:nvSpPr>
          <p:cNvPr id="3" name="フッター プレースホルダー 2">
            <a:extLst>
              <a:ext uri="{FF2B5EF4-FFF2-40B4-BE49-F238E27FC236}">
                <a16:creationId xmlns:a16="http://schemas.microsoft.com/office/drawing/2014/main" id="{6B87B5D3-52B0-DCEC-A71E-E1C2407C13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922319D-4806-1089-6673-409FCFBAAC88}"/>
              </a:ext>
            </a:extLst>
          </p:cNvPr>
          <p:cNvSpPr>
            <a:spLocks noGrp="1"/>
          </p:cNvSpPr>
          <p:nvPr>
            <p:ph type="sldNum" sz="quarter" idx="12"/>
          </p:nvPr>
        </p:nvSpPr>
        <p:spPr/>
        <p:txBody>
          <a:bodyPr/>
          <a:lstStyle/>
          <a:p>
            <a:fld id="{626294FA-1DFC-4843-80D6-5D99B03F1FDF}" type="slidenum">
              <a:rPr kumimoji="1" lang="ja-JP" altLang="en-US" smtClean="0"/>
              <a:t>‹#›</a:t>
            </a:fld>
            <a:endParaRPr kumimoji="1" lang="ja-JP" altLang="en-US"/>
          </a:p>
        </p:txBody>
      </p:sp>
    </p:spTree>
    <p:extLst>
      <p:ext uri="{BB962C8B-B14F-4D97-AF65-F5344CB8AC3E}">
        <p14:creationId xmlns:p14="http://schemas.microsoft.com/office/powerpoint/2010/main" val="245421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09A883-B3CC-80F4-30D3-201E9E782E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20B0CA-BA19-3F4A-21C1-53D20E9B1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AE15B7D-0EA2-B925-F257-376F385BC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8AEFAE6-D16C-5852-7881-A64CA8ACF7A1}"/>
              </a:ext>
            </a:extLst>
          </p:cNvPr>
          <p:cNvSpPr>
            <a:spLocks noGrp="1"/>
          </p:cNvSpPr>
          <p:nvPr>
            <p:ph type="dt" sz="half" idx="10"/>
          </p:nvPr>
        </p:nvSpPr>
        <p:spPr/>
        <p:txBody>
          <a:bodyPr/>
          <a:lstStyle/>
          <a:p>
            <a:fld id="{A02E5448-1A3C-481B-98CF-2322A1EDC19C}" type="datetimeFigureOut">
              <a:rPr kumimoji="1" lang="ja-JP" altLang="en-US" smtClean="0"/>
              <a:t>2025/3/19</a:t>
            </a:fld>
            <a:endParaRPr kumimoji="1" lang="ja-JP" altLang="en-US"/>
          </a:p>
        </p:txBody>
      </p:sp>
      <p:sp>
        <p:nvSpPr>
          <p:cNvPr id="6" name="フッター プレースホルダー 5">
            <a:extLst>
              <a:ext uri="{FF2B5EF4-FFF2-40B4-BE49-F238E27FC236}">
                <a16:creationId xmlns:a16="http://schemas.microsoft.com/office/drawing/2014/main" id="{0EADCA31-E547-3234-DF81-7C8E2E2F99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41A9E52-1839-8742-8672-23C613ADF436}"/>
              </a:ext>
            </a:extLst>
          </p:cNvPr>
          <p:cNvSpPr>
            <a:spLocks noGrp="1"/>
          </p:cNvSpPr>
          <p:nvPr>
            <p:ph type="sldNum" sz="quarter" idx="12"/>
          </p:nvPr>
        </p:nvSpPr>
        <p:spPr/>
        <p:txBody>
          <a:bodyPr/>
          <a:lstStyle/>
          <a:p>
            <a:fld id="{626294FA-1DFC-4843-80D6-5D99B03F1FDF}" type="slidenum">
              <a:rPr kumimoji="1" lang="ja-JP" altLang="en-US" smtClean="0"/>
              <a:t>‹#›</a:t>
            </a:fld>
            <a:endParaRPr kumimoji="1" lang="ja-JP" altLang="en-US"/>
          </a:p>
        </p:txBody>
      </p:sp>
    </p:spTree>
    <p:extLst>
      <p:ext uri="{BB962C8B-B14F-4D97-AF65-F5344CB8AC3E}">
        <p14:creationId xmlns:p14="http://schemas.microsoft.com/office/powerpoint/2010/main" val="39206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AB8DB8-CC0B-EC47-B01B-94133ACCF90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3794550-9A30-E479-0A3B-E835A44BF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43C87AF-91DB-120E-99FE-AC43D2E36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5BC0B5-06EE-D01B-CA20-02E9B1D7435B}"/>
              </a:ext>
            </a:extLst>
          </p:cNvPr>
          <p:cNvSpPr>
            <a:spLocks noGrp="1"/>
          </p:cNvSpPr>
          <p:nvPr>
            <p:ph type="dt" sz="half" idx="10"/>
          </p:nvPr>
        </p:nvSpPr>
        <p:spPr/>
        <p:txBody>
          <a:bodyPr/>
          <a:lstStyle/>
          <a:p>
            <a:fld id="{A02E5448-1A3C-481B-98CF-2322A1EDC19C}" type="datetimeFigureOut">
              <a:rPr kumimoji="1" lang="ja-JP" altLang="en-US" smtClean="0"/>
              <a:t>2025/3/19</a:t>
            </a:fld>
            <a:endParaRPr kumimoji="1" lang="ja-JP" altLang="en-US"/>
          </a:p>
        </p:txBody>
      </p:sp>
      <p:sp>
        <p:nvSpPr>
          <p:cNvPr id="6" name="フッター プレースホルダー 5">
            <a:extLst>
              <a:ext uri="{FF2B5EF4-FFF2-40B4-BE49-F238E27FC236}">
                <a16:creationId xmlns:a16="http://schemas.microsoft.com/office/drawing/2014/main" id="{7D889A20-BF9C-9F6A-52A3-C1D1766DA4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F7DD61E-73EF-AD1B-3809-5AEC836A7D51}"/>
              </a:ext>
            </a:extLst>
          </p:cNvPr>
          <p:cNvSpPr>
            <a:spLocks noGrp="1"/>
          </p:cNvSpPr>
          <p:nvPr>
            <p:ph type="sldNum" sz="quarter" idx="12"/>
          </p:nvPr>
        </p:nvSpPr>
        <p:spPr/>
        <p:txBody>
          <a:bodyPr/>
          <a:lstStyle/>
          <a:p>
            <a:fld id="{626294FA-1DFC-4843-80D6-5D99B03F1FDF}" type="slidenum">
              <a:rPr kumimoji="1" lang="ja-JP" altLang="en-US" smtClean="0"/>
              <a:t>‹#›</a:t>
            </a:fld>
            <a:endParaRPr kumimoji="1" lang="ja-JP" altLang="en-US"/>
          </a:p>
        </p:txBody>
      </p:sp>
    </p:spTree>
    <p:extLst>
      <p:ext uri="{BB962C8B-B14F-4D97-AF65-F5344CB8AC3E}">
        <p14:creationId xmlns:p14="http://schemas.microsoft.com/office/powerpoint/2010/main" val="74450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72F4BF-41FC-E21B-EC4E-4E78193F5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6E1A0F-F97A-5E22-7AC8-999A58241C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4B81DE-EDEE-79CD-03B1-4463E4D15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E5448-1A3C-481B-98CF-2322A1EDC19C}" type="datetimeFigureOut">
              <a:rPr kumimoji="1" lang="ja-JP" altLang="en-US" smtClean="0"/>
              <a:t>2025/3/19</a:t>
            </a:fld>
            <a:endParaRPr kumimoji="1" lang="ja-JP" altLang="en-US"/>
          </a:p>
        </p:txBody>
      </p:sp>
      <p:sp>
        <p:nvSpPr>
          <p:cNvPr id="5" name="フッター プレースホルダー 4">
            <a:extLst>
              <a:ext uri="{FF2B5EF4-FFF2-40B4-BE49-F238E27FC236}">
                <a16:creationId xmlns:a16="http://schemas.microsoft.com/office/drawing/2014/main" id="{947F72E1-25D5-E396-BD16-FBAF222AE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57FA78A-30AF-3544-3475-59A8BBCBC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294FA-1DFC-4843-80D6-5D99B03F1FDF}" type="slidenum">
              <a:rPr kumimoji="1" lang="ja-JP" altLang="en-US" smtClean="0"/>
              <a:t>‹#›</a:t>
            </a:fld>
            <a:endParaRPr kumimoji="1" lang="ja-JP" altLang="en-US"/>
          </a:p>
        </p:txBody>
      </p:sp>
    </p:spTree>
    <p:extLst>
      <p:ext uri="{BB962C8B-B14F-4D97-AF65-F5344CB8AC3E}">
        <p14:creationId xmlns:p14="http://schemas.microsoft.com/office/powerpoint/2010/main" val="783973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2BF19B7-8BE8-4562-8D47-217ED56FF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301" y="2238925"/>
            <a:ext cx="2448637" cy="2580245"/>
          </a:xfrm>
          <a:prstGeom prst="rect">
            <a:avLst/>
          </a:prstGeom>
        </p:spPr>
      </p:pic>
      <p:pic>
        <p:nvPicPr>
          <p:cNvPr id="5" name="図 4">
            <a:extLst>
              <a:ext uri="{FF2B5EF4-FFF2-40B4-BE49-F238E27FC236}">
                <a16:creationId xmlns:a16="http://schemas.microsoft.com/office/drawing/2014/main" id="{82A1348E-03BC-0665-FBF7-30CE70854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144" y="2128962"/>
            <a:ext cx="2614974" cy="2755522"/>
          </a:xfrm>
          <a:prstGeom prst="rect">
            <a:avLst/>
          </a:prstGeom>
        </p:spPr>
      </p:pic>
      <p:pic>
        <p:nvPicPr>
          <p:cNvPr id="7" name="図 6">
            <a:extLst>
              <a:ext uri="{FF2B5EF4-FFF2-40B4-BE49-F238E27FC236}">
                <a16:creationId xmlns:a16="http://schemas.microsoft.com/office/drawing/2014/main" id="{8938AF16-15F3-8712-930C-8CB701EAD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9916" y="2128961"/>
            <a:ext cx="2614974" cy="2755523"/>
          </a:xfrm>
          <a:prstGeom prst="rect">
            <a:avLst/>
          </a:prstGeom>
        </p:spPr>
      </p:pic>
      <p:sp>
        <p:nvSpPr>
          <p:cNvPr id="8" name="テキスト ボックス 7">
            <a:extLst>
              <a:ext uri="{FF2B5EF4-FFF2-40B4-BE49-F238E27FC236}">
                <a16:creationId xmlns:a16="http://schemas.microsoft.com/office/drawing/2014/main" id="{0107F62B-8B50-8DF8-F371-187F880F03A3}"/>
              </a:ext>
            </a:extLst>
          </p:cNvPr>
          <p:cNvSpPr txBox="1"/>
          <p:nvPr/>
        </p:nvSpPr>
        <p:spPr>
          <a:xfrm>
            <a:off x="775062" y="748937"/>
            <a:ext cx="9649098" cy="369332"/>
          </a:xfrm>
          <a:prstGeom prst="rect">
            <a:avLst/>
          </a:prstGeom>
          <a:noFill/>
        </p:spPr>
        <p:txBody>
          <a:bodyPr wrap="square" rtlCol="0">
            <a:spAutoFit/>
          </a:bodyPr>
          <a:lstStyle/>
          <a:p>
            <a:r>
              <a:rPr kumimoji="1" lang="ja-JP" altLang="en-US" dirty="0"/>
              <a:t>①「ビーズ製品」「マイクロビーズ」と書かれた紙が貼られているごみ袋のイラスト</a:t>
            </a:r>
          </a:p>
        </p:txBody>
      </p:sp>
    </p:spTree>
    <p:extLst>
      <p:ext uri="{BB962C8B-B14F-4D97-AF65-F5344CB8AC3E}">
        <p14:creationId xmlns:p14="http://schemas.microsoft.com/office/powerpoint/2010/main" val="329630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5788A4F-0027-2C06-7C83-C26B0D380C16}"/>
              </a:ext>
            </a:extLst>
          </p:cNvPr>
          <p:cNvSpPr txBox="1"/>
          <p:nvPr/>
        </p:nvSpPr>
        <p:spPr>
          <a:xfrm>
            <a:off x="775062" y="748937"/>
            <a:ext cx="9649098" cy="369332"/>
          </a:xfrm>
          <a:prstGeom prst="rect">
            <a:avLst/>
          </a:prstGeom>
          <a:noFill/>
        </p:spPr>
        <p:txBody>
          <a:bodyPr wrap="square" rtlCol="0">
            <a:spAutoFit/>
          </a:bodyPr>
          <a:lstStyle/>
          <a:p>
            <a:r>
              <a:rPr kumimoji="1" lang="ja-JP" altLang="en-US" dirty="0"/>
              <a:t>②袋が</a:t>
            </a:r>
            <a:r>
              <a:rPr kumimoji="1" lang="en-US" altLang="ja-JP" dirty="0"/>
              <a:t>2</a:t>
            </a:r>
            <a:r>
              <a:rPr kumimoji="1" lang="ja-JP" altLang="en-US" dirty="0"/>
              <a:t>重になっているごみ袋のイラスト</a:t>
            </a:r>
          </a:p>
        </p:txBody>
      </p:sp>
      <p:pic>
        <p:nvPicPr>
          <p:cNvPr id="4" name="図 3">
            <a:extLst>
              <a:ext uri="{FF2B5EF4-FFF2-40B4-BE49-F238E27FC236}">
                <a16:creationId xmlns:a16="http://schemas.microsoft.com/office/drawing/2014/main" id="{AE1BD7F5-CC38-8F98-EC0D-62F9E0374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567" y="2007275"/>
            <a:ext cx="3188865" cy="3360258"/>
          </a:xfrm>
          <a:prstGeom prst="rect">
            <a:avLst/>
          </a:prstGeom>
        </p:spPr>
      </p:pic>
    </p:spTree>
    <p:extLst>
      <p:ext uri="{BB962C8B-B14F-4D97-AF65-F5344CB8AC3E}">
        <p14:creationId xmlns:p14="http://schemas.microsoft.com/office/powerpoint/2010/main" val="57086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10FFF63-EDCE-F78E-CE6C-A2C80E35CBB7}"/>
              </a:ext>
            </a:extLst>
          </p:cNvPr>
          <p:cNvSpPr txBox="1"/>
          <p:nvPr/>
        </p:nvSpPr>
        <p:spPr>
          <a:xfrm>
            <a:off x="775062" y="748937"/>
            <a:ext cx="9649098" cy="369332"/>
          </a:xfrm>
          <a:prstGeom prst="rect">
            <a:avLst/>
          </a:prstGeom>
          <a:noFill/>
        </p:spPr>
        <p:txBody>
          <a:bodyPr wrap="square" rtlCol="0">
            <a:spAutoFit/>
          </a:bodyPr>
          <a:lstStyle/>
          <a:p>
            <a:r>
              <a:rPr kumimoji="1" lang="ja-JP" altLang="en-US" dirty="0"/>
              <a:t>③ビーズクッションを解体せずそのまま排出してほしいということが伝わるイラスト</a:t>
            </a:r>
          </a:p>
        </p:txBody>
      </p:sp>
      <p:pic>
        <p:nvPicPr>
          <p:cNvPr id="20" name="図 19">
            <a:extLst>
              <a:ext uri="{FF2B5EF4-FFF2-40B4-BE49-F238E27FC236}">
                <a16:creationId xmlns:a16="http://schemas.microsoft.com/office/drawing/2014/main" id="{98631FE1-9EED-27F1-CCA0-456E37BDA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297" y="1488507"/>
            <a:ext cx="3300122" cy="2261410"/>
          </a:xfrm>
          <a:prstGeom prst="rect">
            <a:avLst/>
          </a:prstGeom>
        </p:spPr>
      </p:pic>
      <p:pic>
        <p:nvPicPr>
          <p:cNvPr id="22" name="図 21">
            <a:extLst>
              <a:ext uri="{FF2B5EF4-FFF2-40B4-BE49-F238E27FC236}">
                <a16:creationId xmlns:a16="http://schemas.microsoft.com/office/drawing/2014/main" id="{501F04E4-FEE1-DEE4-EE17-A2F268725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525" y="1488507"/>
            <a:ext cx="3300122" cy="2261410"/>
          </a:xfrm>
          <a:prstGeom prst="rect">
            <a:avLst/>
          </a:prstGeom>
        </p:spPr>
      </p:pic>
      <p:pic>
        <p:nvPicPr>
          <p:cNvPr id="24" name="図 23">
            <a:extLst>
              <a:ext uri="{FF2B5EF4-FFF2-40B4-BE49-F238E27FC236}">
                <a16:creationId xmlns:a16="http://schemas.microsoft.com/office/drawing/2014/main" id="{6B31DBB3-241F-710D-32CC-C8FE66D73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6975" y="4120154"/>
            <a:ext cx="3310408" cy="2268459"/>
          </a:xfrm>
          <a:prstGeom prst="rect">
            <a:avLst/>
          </a:prstGeom>
        </p:spPr>
      </p:pic>
    </p:spTree>
    <p:extLst>
      <p:ext uri="{BB962C8B-B14F-4D97-AF65-F5344CB8AC3E}">
        <p14:creationId xmlns:p14="http://schemas.microsoft.com/office/powerpoint/2010/main" val="720006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10FFF63-EDCE-F78E-CE6C-A2C80E35CBB7}"/>
              </a:ext>
            </a:extLst>
          </p:cNvPr>
          <p:cNvSpPr txBox="1"/>
          <p:nvPr/>
        </p:nvSpPr>
        <p:spPr>
          <a:xfrm>
            <a:off x="775062" y="748937"/>
            <a:ext cx="10502538" cy="369332"/>
          </a:xfrm>
          <a:prstGeom prst="rect">
            <a:avLst/>
          </a:prstGeom>
          <a:noFill/>
        </p:spPr>
        <p:txBody>
          <a:bodyPr wrap="square" rtlCol="0">
            <a:spAutoFit/>
          </a:bodyPr>
          <a:lstStyle/>
          <a:p>
            <a:r>
              <a:rPr kumimoji="1" lang="ja-JP" altLang="en-US" dirty="0"/>
              <a:t>③ビーズクッションを解体せずそのまま排出してほしいということが伝わるイラスト（分解版）</a:t>
            </a:r>
          </a:p>
        </p:txBody>
      </p:sp>
      <p:pic>
        <p:nvPicPr>
          <p:cNvPr id="4" name="図 3">
            <a:extLst>
              <a:ext uri="{FF2B5EF4-FFF2-40B4-BE49-F238E27FC236}">
                <a16:creationId xmlns:a16="http://schemas.microsoft.com/office/drawing/2014/main" id="{11C4564E-AB23-827D-AEBE-729EA80CD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235" y="2494337"/>
            <a:ext cx="1797565" cy="2634619"/>
          </a:xfrm>
          <a:prstGeom prst="rect">
            <a:avLst/>
          </a:prstGeom>
        </p:spPr>
      </p:pic>
      <p:pic>
        <p:nvPicPr>
          <p:cNvPr id="5" name="図 4">
            <a:extLst>
              <a:ext uri="{FF2B5EF4-FFF2-40B4-BE49-F238E27FC236}">
                <a16:creationId xmlns:a16="http://schemas.microsoft.com/office/drawing/2014/main" id="{5AF3DC96-7E44-18BC-5151-3D13018AA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94" y="2420014"/>
            <a:ext cx="1797565" cy="2634620"/>
          </a:xfrm>
          <a:prstGeom prst="rect">
            <a:avLst/>
          </a:prstGeom>
        </p:spPr>
      </p:pic>
      <p:pic>
        <p:nvPicPr>
          <p:cNvPr id="9" name="図 8">
            <a:extLst>
              <a:ext uri="{FF2B5EF4-FFF2-40B4-BE49-F238E27FC236}">
                <a16:creationId xmlns:a16="http://schemas.microsoft.com/office/drawing/2014/main" id="{CC1A0C4E-4CB0-E60B-6B74-4C8FD01A2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187" y="2420013"/>
            <a:ext cx="1898983" cy="2783265"/>
          </a:xfrm>
          <a:prstGeom prst="rect">
            <a:avLst/>
          </a:prstGeom>
        </p:spPr>
      </p:pic>
      <p:pic>
        <p:nvPicPr>
          <p:cNvPr id="11" name="図 10">
            <a:extLst>
              <a:ext uri="{FF2B5EF4-FFF2-40B4-BE49-F238E27FC236}">
                <a16:creationId xmlns:a16="http://schemas.microsoft.com/office/drawing/2014/main" id="{B03097C3-A799-D2DF-999E-CC6A8B13C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781" y="2420013"/>
            <a:ext cx="1898984" cy="2783266"/>
          </a:xfrm>
          <a:prstGeom prst="rect">
            <a:avLst/>
          </a:prstGeom>
        </p:spPr>
      </p:pic>
      <p:pic>
        <p:nvPicPr>
          <p:cNvPr id="13" name="図 12">
            <a:extLst>
              <a:ext uri="{FF2B5EF4-FFF2-40B4-BE49-F238E27FC236}">
                <a16:creationId xmlns:a16="http://schemas.microsoft.com/office/drawing/2014/main" id="{885DA175-C7C0-F1F9-A1C6-D24BBA84B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3394" y="2420013"/>
            <a:ext cx="1898984" cy="2783266"/>
          </a:xfrm>
          <a:prstGeom prst="rect">
            <a:avLst/>
          </a:prstGeom>
        </p:spPr>
      </p:pic>
    </p:spTree>
    <p:extLst>
      <p:ext uri="{BB962C8B-B14F-4D97-AF65-F5344CB8AC3E}">
        <p14:creationId xmlns:p14="http://schemas.microsoft.com/office/powerpoint/2010/main" val="173170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A8DD7AD-EC15-DC3E-87CD-BF9CB9470F11}"/>
              </a:ext>
            </a:extLst>
          </p:cNvPr>
          <p:cNvSpPr txBox="1"/>
          <p:nvPr/>
        </p:nvSpPr>
        <p:spPr>
          <a:xfrm>
            <a:off x="775062" y="748937"/>
            <a:ext cx="9649098" cy="369332"/>
          </a:xfrm>
          <a:prstGeom prst="rect">
            <a:avLst/>
          </a:prstGeom>
          <a:noFill/>
        </p:spPr>
        <p:txBody>
          <a:bodyPr wrap="square" rtlCol="0">
            <a:spAutoFit/>
          </a:bodyPr>
          <a:lstStyle/>
          <a:p>
            <a:r>
              <a:rPr kumimoji="1" lang="ja-JP" altLang="en-US" dirty="0"/>
              <a:t>④パッカー車で破裂したビーズが周辺に飛散しているイラスト</a:t>
            </a:r>
          </a:p>
        </p:txBody>
      </p:sp>
      <p:pic>
        <p:nvPicPr>
          <p:cNvPr id="4" name="図 3">
            <a:extLst>
              <a:ext uri="{FF2B5EF4-FFF2-40B4-BE49-F238E27FC236}">
                <a16:creationId xmlns:a16="http://schemas.microsoft.com/office/drawing/2014/main" id="{76066B37-2711-614D-B2FE-C690C7E92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360" y="2096469"/>
            <a:ext cx="6453280" cy="3337250"/>
          </a:xfrm>
          <a:prstGeom prst="rect">
            <a:avLst/>
          </a:prstGeom>
        </p:spPr>
      </p:pic>
    </p:spTree>
    <p:extLst>
      <p:ext uri="{BB962C8B-B14F-4D97-AF65-F5344CB8AC3E}">
        <p14:creationId xmlns:p14="http://schemas.microsoft.com/office/powerpoint/2010/main" val="407757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D0E946D-36BE-58E7-BC02-8E6DA75097EC}"/>
              </a:ext>
            </a:extLst>
          </p:cNvPr>
          <p:cNvSpPr txBox="1"/>
          <p:nvPr/>
        </p:nvSpPr>
        <p:spPr>
          <a:xfrm>
            <a:off x="775062" y="748937"/>
            <a:ext cx="9649098" cy="369332"/>
          </a:xfrm>
          <a:prstGeom prst="rect">
            <a:avLst/>
          </a:prstGeom>
          <a:noFill/>
        </p:spPr>
        <p:txBody>
          <a:bodyPr wrap="square" rtlCol="0">
            <a:spAutoFit/>
          </a:bodyPr>
          <a:lstStyle/>
          <a:p>
            <a:r>
              <a:rPr kumimoji="1" lang="ja-JP" altLang="en-US" dirty="0"/>
              <a:t>⑤飛散したビーズを収集員が箒と塵取りで清掃しているイラスト</a:t>
            </a:r>
          </a:p>
        </p:txBody>
      </p:sp>
      <p:pic>
        <p:nvPicPr>
          <p:cNvPr id="4" name="図 3">
            <a:extLst>
              <a:ext uri="{FF2B5EF4-FFF2-40B4-BE49-F238E27FC236}">
                <a16:creationId xmlns:a16="http://schemas.microsoft.com/office/drawing/2014/main" id="{DAB456DF-B934-9EC8-856F-BF6FFD616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753" y="2200307"/>
            <a:ext cx="5326607" cy="3597994"/>
          </a:xfrm>
          <a:prstGeom prst="rect">
            <a:avLst/>
          </a:prstGeom>
        </p:spPr>
      </p:pic>
    </p:spTree>
    <p:extLst>
      <p:ext uri="{BB962C8B-B14F-4D97-AF65-F5344CB8AC3E}">
        <p14:creationId xmlns:p14="http://schemas.microsoft.com/office/powerpoint/2010/main" val="66871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1374CAF-6490-5269-6151-2D7E559F8EF3}"/>
              </a:ext>
            </a:extLst>
          </p:cNvPr>
          <p:cNvSpPr txBox="1"/>
          <p:nvPr/>
        </p:nvSpPr>
        <p:spPr>
          <a:xfrm>
            <a:off x="775062" y="748937"/>
            <a:ext cx="9649098" cy="369332"/>
          </a:xfrm>
          <a:prstGeom prst="rect">
            <a:avLst/>
          </a:prstGeom>
          <a:noFill/>
        </p:spPr>
        <p:txBody>
          <a:bodyPr wrap="square" rtlCol="0">
            <a:spAutoFit/>
          </a:bodyPr>
          <a:lstStyle/>
          <a:p>
            <a:r>
              <a:rPr kumimoji="1" lang="ja-JP" altLang="en-US" dirty="0"/>
              <a:t>⑥ビーズが排水溝や河川に流出してしまっている様子</a:t>
            </a:r>
          </a:p>
        </p:txBody>
      </p:sp>
      <p:pic>
        <p:nvPicPr>
          <p:cNvPr id="4" name="図 3">
            <a:extLst>
              <a:ext uri="{FF2B5EF4-FFF2-40B4-BE49-F238E27FC236}">
                <a16:creationId xmlns:a16="http://schemas.microsoft.com/office/drawing/2014/main" id="{3CCAE3AB-37C3-DC37-923B-8383C02BE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90" y="2566850"/>
            <a:ext cx="3891582" cy="2432530"/>
          </a:xfrm>
          <a:prstGeom prst="rect">
            <a:avLst/>
          </a:prstGeom>
        </p:spPr>
      </p:pic>
      <p:pic>
        <p:nvPicPr>
          <p:cNvPr id="6" name="図 5">
            <a:extLst>
              <a:ext uri="{FF2B5EF4-FFF2-40B4-BE49-F238E27FC236}">
                <a16:creationId xmlns:a16="http://schemas.microsoft.com/office/drawing/2014/main" id="{C481BBD8-52C5-8DB9-3000-76C1EABB2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6651" y="2239711"/>
            <a:ext cx="2963787" cy="2963787"/>
          </a:xfrm>
          <a:prstGeom prst="rect">
            <a:avLst/>
          </a:prstGeom>
        </p:spPr>
      </p:pic>
      <p:pic>
        <p:nvPicPr>
          <p:cNvPr id="8" name="図 7">
            <a:extLst>
              <a:ext uri="{FF2B5EF4-FFF2-40B4-BE49-F238E27FC236}">
                <a16:creationId xmlns:a16="http://schemas.microsoft.com/office/drawing/2014/main" id="{B2A2BCD6-7ADD-BDEA-9DE7-4B87707FF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3886" y="2362731"/>
            <a:ext cx="2840767" cy="2840767"/>
          </a:xfrm>
          <a:prstGeom prst="rect">
            <a:avLst/>
          </a:prstGeom>
        </p:spPr>
      </p:pic>
    </p:spTree>
    <p:extLst>
      <p:ext uri="{BB962C8B-B14F-4D97-AF65-F5344CB8AC3E}">
        <p14:creationId xmlns:p14="http://schemas.microsoft.com/office/powerpoint/2010/main" val="13627868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106</Words>
  <Application>Microsoft Office PowerPoint</Application>
  <PresentationFormat>ワイド画面</PresentationFormat>
  <Paragraphs>7</Paragraphs>
  <Slides>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Haruna MASUDA</dc:creator>
  <cp:lastModifiedBy>Haruna MASUDA</cp:lastModifiedBy>
  <cp:revision>2</cp:revision>
  <dcterms:created xsi:type="dcterms:W3CDTF">2025-03-19T07:52:53Z</dcterms:created>
  <dcterms:modified xsi:type="dcterms:W3CDTF">2025-03-19T08:18:44Z</dcterms:modified>
</cp:coreProperties>
</file>