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B3FA"/>
    <a:srgbClr val="CAEEFB"/>
    <a:srgbClr val="FFFF91"/>
    <a:srgbClr val="0075C2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06230-881E-4C0C-EBD9-109B103ABF91}" v="232" dt="2025-03-18T05:59:58.401"/>
    <p1510:client id="{63E28128-4020-89A2-1A2A-678399D730D2}" v="1" dt="2025-03-19T02:21:15.198"/>
    <p1510:client id="{B6323F49-E745-BADA-177A-EDC9604C3A4C}" v="10" dt="2025-03-19T01:28:41.108"/>
    <p1510:client id="{C93139D1-28E0-5879-8EB1-3B7F8427685A}" v="966" dt="2025-03-19T00:58:53.793"/>
    <p1510:client id="{CDDD018C-B0A2-9EB6-1EBA-E08E52F4D934}" v="5" dt="2025-03-18T02:46:43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8" d="100"/>
          <a:sy n="78" d="100"/>
        </p:scale>
        <p:origin x="29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yoe Kunisawa" userId="S::kunisawa.kiyoe@pirika.org::7933f8b7-32e9-4d83-aee1-f0ec99899083" providerId="AD" clId="Web-{21506230-881E-4C0C-EBD9-109B103ABF91}"/>
    <pc:docChg chg="addSld modSld">
      <pc:chgData name="Kiyoe Kunisawa" userId="S::kunisawa.kiyoe@pirika.org::7933f8b7-32e9-4d83-aee1-f0ec99899083" providerId="AD" clId="Web-{21506230-881E-4C0C-EBD9-109B103ABF91}" dt="2025-03-18T05:59:58.401" v="197" actId="1076"/>
      <pc:docMkLst>
        <pc:docMk/>
      </pc:docMkLst>
      <pc:sldChg chg="addSp delSp modSp">
        <pc:chgData name="Kiyoe Kunisawa" userId="S::kunisawa.kiyoe@pirika.org::7933f8b7-32e9-4d83-aee1-f0ec99899083" providerId="AD" clId="Web-{21506230-881E-4C0C-EBD9-109B103ABF91}" dt="2025-03-18T05:59:58.401" v="197" actId="1076"/>
        <pc:sldMkLst>
          <pc:docMk/>
          <pc:sldMk cId="2128380218" sldId="256"/>
        </pc:sldMkLst>
        <pc:spChg chg="add del mod">
          <ac:chgData name="Kiyoe Kunisawa" userId="S::kunisawa.kiyoe@pirika.org::7933f8b7-32e9-4d83-aee1-f0ec99899083" providerId="AD" clId="Web-{21506230-881E-4C0C-EBD9-109B103ABF91}" dt="2025-03-18T04:38:35.214" v="3"/>
          <ac:spMkLst>
            <pc:docMk/>
            <pc:sldMk cId="2128380218" sldId="256"/>
            <ac:spMk id="2" creationId="{752D8190-273F-A6DA-695D-56CDD7114925}"/>
          </ac:spMkLst>
        </pc:spChg>
        <pc:spChg chg="add mod">
          <ac:chgData name="Kiyoe Kunisawa" userId="S::kunisawa.kiyoe@pirika.org::7933f8b7-32e9-4d83-aee1-f0ec99899083" providerId="AD" clId="Web-{21506230-881E-4C0C-EBD9-109B103ABF91}" dt="2025-03-18T04:47:01.446" v="34" actId="20577"/>
          <ac:spMkLst>
            <pc:docMk/>
            <pc:sldMk cId="2128380218" sldId="256"/>
            <ac:spMk id="3" creationId="{DB43F089-79B5-255B-A7FA-B876F240527D}"/>
          </ac:spMkLst>
        </pc:spChg>
        <pc:spChg chg="add mod">
          <ac:chgData name="Kiyoe Kunisawa" userId="S::kunisawa.kiyoe@pirika.org::7933f8b7-32e9-4d83-aee1-f0ec99899083" providerId="AD" clId="Web-{21506230-881E-4C0C-EBD9-109B103ABF91}" dt="2025-03-18T04:47:05.962" v="35" actId="1076"/>
          <ac:spMkLst>
            <pc:docMk/>
            <pc:sldMk cId="2128380218" sldId="256"/>
            <ac:spMk id="4" creationId="{702B5E31-31D2-3854-8AB0-6DAECF3FB9FE}"/>
          </ac:spMkLst>
        </pc:spChg>
        <pc:spChg chg="add mod ord">
          <ac:chgData name="Kiyoe Kunisawa" userId="S::kunisawa.kiyoe@pirika.org::7933f8b7-32e9-4d83-aee1-f0ec99899083" providerId="AD" clId="Web-{21506230-881E-4C0C-EBD9-109B103ABF91}" dt="2025-03-18T05:59:00.664" v="190" actId="20577"/>
          <ac:spMkLst>
            <pc:docMk/>
            <pc:sldMk cId="2128380218" sldId="256"/>
            <ac:spMk id="5" creationId="{C2063806-ABF2-C1D7-A365-F87943527074}"/>
          </ac:spMkLst>
        </pc:spChg>
        <pc:spChg chg="add mod">
          <ac:chgData name="Kiyoe Kunisawa" userId="S::kunisawa.kiyoe@pirika.org::7933f8b7-32e9-4d83-aee1-f0ec99899083" providerId="AD" clId="Web-{21506230-881E-4C0C-EBD9-109B103ABF91}" dt="2025-03-18T05:56:37.269" v="172" actId="1076"/>
          <ac:spMkLst>
            <pc:docMk/>
            <pc:sldMk cId="2128380218" sldId="256"/>
            <ac:spMk id="6" creationId="{EB8923ED-8637-3AF4-7624-3A16BE5B1B8A}"/>
          </ac:spMkLst>
        </pc:spChg>
        <pc:spChg chg="add mod">
          <ac:chgData name="Kiyoe Kunisawa" userId="S::kunisawa.kiyoe@pirika.org::7933f8b7-32e9-4d83-aee1-f0ec99899083" providerId="AD" clId="Web-{21506230-881E-4C0C-EBD9-109B103ABF91}" dt="2025-03-18T05:59:30.134" v="192"/>
          <ac:spMkLst>
            <pc:docMk/>
            <pc:sldMk cId="2128380218" sldId="256"/>
            <ac:spMk id="7" creationId="{6E039830-A514-0F1B-16A7-B44417F1FB75}"/>
          </ac:spMkLst>
        </pc:spChg>
        <pc:picChg chg="add mod">
          <ac:chgData name="Kiyoe Kunisawa" userId="S::kunisawa.kiyoe@pirika.org::7933f8b7-32e9-4d83-aee1-f0ec99899083" providerId="AD" clId="Web-{21506230-881E-4C0C-EBD9-109B103ABF91}" dt="2025-03-18T05:59:45.181" v="193" actId="1076"/>
          <ac:picMkLst>
            <pc:docMk/>
            <pc:sldMk cId="2128380218" sldId="256"/>
            <ac:picMk id="2" creationId="{96212AA6-94A3-17BD-6065-B8110245402F}"/>
          </ac:picMkLst>
        </pc:picChg>
        <pc:picChg chg="add del mod ord">
          <ac:chgData name="Kiyoe Kunisawa" userId="S::kunisawa.kiyoe@pirika.org::7933f8b7-32e9-4d83-aee1-f0ec99899083" providerId="AD" clId="Web-{21506230-881E-4C0C-EBD9-109B103ABF91}" dt="2025-03-18T05:00:32.829" v="113"/>
          <ac:picMkLst>
            <pc:docMk/>
            <pc:sldMk cId="2128380218" sldId="256"/>
            <ac:picMk id="5" creationId="{6F50FA20-BF76-072F-ACC0-188ABBA78CBA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0:46.610" v="115"/>
          <ac:picMkLst>
            <pc:docMk/>
            <pc:sldMk cId="2128380218" sldId="256"/>
            <ac:picMk id="7" creationId="{969039DF-5A1C-341B-8317-2E068E068358}"/>
          </ac:picMkLst>
        </pc:picChg>
        <pc:picChg chg="add del mod modCrop">
          <ac:chgData name="Kiyoe Kunisawa" userId="S::kunisawa.kiyoe@pirika.org::7933f8b7-32e9-4d83-aee1-f0ec99899083" providerId="AD" clId="Web-{21506230-881E-4C0C-EBD9-109B103ABF91}" dt="2025-03-18T05:00:46.610" v="114"/>
          <ac:picMkLst>
            <pc:docMk/>
            <pc:sldMk cId="2128380218" sldId="256"/>
            <ac:picMk id="8" creationId="{0E508F7D-AFAE-EFFB-B331-7596FBC9C2D8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1:10.205" v="142"/>
          <ac:picMkLst>
            <pc:docMk/>
            <pc:sldMk cId="2128380218" sldId="256"/>
            <ac:picMk id="9" creationId="{AC97BFED-1D59-7711-D2C1-593392B83E72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1:10.205" v="141"/>
          <ac:picMkLst>
            <pc:docMk/>
            <pc:sldMk cId="2128380218" sldId="256"/>
            <ac:picMk id="10" creationId="{9AC0D43F-52A8-EEE6-9A8D-F2EFE26F90DC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1:10.205" v="140"/>
          <ac:picMkLst>
            <pc:docMk/>
            <pc:sldMk cId="2128380218" sldId="256"/>
            <ac:picMk id="11" creationId="{DBB75742-E33E-1928-6F42-1DC6E46950AE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1:10.205" v="139"/>
          <ac:picMkLst>
            <pc:docMk/>
            <pc:sldMk cId="2128380218" sldId="256"/>
            <ac:picMk id="12" creationId="{F436DC81-B301-DEDB-CD5D-65B14D744434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1:10.205" v="138"/>
          <ac:picMkLst>
            <pc:docMk/>
            <pc:sldMk cId="2128380218" sldId="256"/>
            <ac:picMk id="13" creationId="{4F8EC99D-C5A4-F543-A648-03834D8324F2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1:10.205" v="137"/>
          <ac:picMkLst>
            <pc:docMk/>
            <pc:sldMk cId="2128380218" sldId="256"/>
            <ac:picMk id="14" creationId="{921D1C83-2C30-30DC-F357-B90E730B17FE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1:13.033" v="143"/>
          <ac:picMkLst>
            <pc:docMk/>
            <pc:sldMk cId="2128380218" sldId="256"/>
            <ac:picMk id="15" creationId="{AD14C7E9-3362-CB54-8ADE-A7E9D40F18B3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1:16.096" v="145"/>
          <ac:picMkLst>
            <pc:docMk/>
            <pc:sldMk cId="2128380218" sldId="256"/>
            <ac:picMk id="16" creationId="{8E9CAC2E-33DF-06E0-ED64-3265AE55BD97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01:14.658" v="144"/>
          <ac:picMkLst>
            <pc:docMk/>
            <pc:sldMk cId="2128380218" sldId="256"/>
            <ac:picMk id="17" creationId="{CF1629A6-611D-181F-1EBC-E1668FD645DB}"/>
          </ac:picMkLst>
        </pc:picChg>
        <pc:picChg chg="add mod">
          <ac:chgData name="Kiyoe Kunisawa" userId="S::kunisawa.kiyoe@pirika.org::7933f8b7-32e9-4d83-aee1-f0ec99899083" providerId="AD" clId="Web-{21506230-881E-4C0C-EBD9-109B103ABF91}" dt="2025-03-18T05:59:51.744" v="194" actId="1076"/>
          <ac:picMkLst>
            <pc:docMk/>
            <pc:sldMk cId="2128380218" sldId="256"/>
            <ac:picMk id="18" creationId="{9861159B-EB3E-FA0C-27AF-12B3FE8AEC30}"/>
          </ac:picMkLst>
        </pc:picChg>
        <pc:picChg chg="add mod">
          <ac:chgData name="Kiyoe Kunisawa" userId="S::kunisawa.kiyoe@pirika.org::7933f8b7-32e9-4d83-aee1-f0ec99899083" providerId="AD" clId="Web-{21506230-881E-4C0C-EBD9-109B103ABF91}" dt="2025-03-18T05:59:58.401" v="197" actId="1076"/>
          <ac:picMkLst>
            <pc:docMk/>
            <pc:sldMk cId="2128380218" sldId="256"/>
            <ac:picMk id="19" creationId="{54775A51-5DDA-4E57-90D1-30AB8BA1E1A0}"/>
          </ac:picMkLst>
        </pc:picChg>
        <pc:picChg chg="add del mod">
          <ac:chgData name="Kiyoe Kunisawa" userId="S::kunisawa.kiyoe@pirika.org::7933f8b7-32e9-4d83-aee1-f0ec99899083" providerId="AD" clId="Web-{21506230-881E-4C0C-EBD9-109B103ABF91}" dt="2025-03-18T05:53:48.782" v="155"/>
          <ac:picMkLst>
            <pc:docMk/>
            <pc:sldMk cId="2128380218" sldId="256"/>
            <ac:picMk id="20" creationId="{DEA55CA1-B7CB-206C-2DAD-E6509F42C1CB}"/>
          </ac:picMkLst>
        </pc:picChg>
      </pc:sldChg>
      <pc:sldChg chg="modSp add replId">
        <pc:chgData name="Kiyoe Kunisawa" userId="S::kunisawa.kiyoe@pirika.org::7933f8b7-32e9-4d83-aee1-f0ec99899083" providerId="AD" clId="Web-{21506230-881E-4C0C-EBD9-109B103ABF91}" dt="2025-03-18T04:53:20.895" v="106" actId="1076"/>
        <pc:sldMkLst>
          <pc:docMk/>
          <pc:sldMk cId="1244384718" sldId="257"/>
        </pc:sldMkLst>
        <pc:spChg chg="mod">
          <ac:chgData name="Kiyoe Kunisawa" userId="S::kunisawa.kiyoe@pirika.org::7933f8b7-32e9-4d83-aee1-f0ec99899083" providerId="AD" clId="Web-{21506230-881E-4C0C-EBD9-109B103ABF91}" dt="2025-03-18T04:53:15.660" v="101" actId="1076"/>
          <ac:spMkLst>
            <pc:docMk/>
            <pc:sldMk cId="1244384718" sldId="257"/>
            <ac:spMk id="3" creationId="{84E7B0D4-6CBE-B0A4-B7D5-4B8C84318B13}"/>
          </ac:spMkLst>
        </pc:spChg>
        <pc:spChg chg="mod">
          <ac:chgData name="Kiyoe Kunisawa" userId="S::kunisawa.kiyoe@pirika.org::7933f8b7-32e9-4d83-aee1-f0ec99899083" providerId="AD" clId="Web-{21506230-881E-4C0C-EBD9-109B103ABF91}" dt="2025-03-18T04:53:15.691" v="102" actId="1076"/>
          <ac:spMkLst>
            <pc:docMk/>
            <pc:sldMk cId="1244384718" sldId="257"/>
            <ac:spMk id="4" creationId="{2A102413-A508-3C43-9A83-2C8482DE3DA1}"/>
          </ac:spMkLst>
        </pc:spChg>
        <pc:spChg chg="mod">
          <ac:chgData name="Kiyoe Kunisawa" userId="S::kunisawa.kiyoe@pirika.org::7933f8b7-32e9-4d83-aee1-f0ec99899083" providerId="AD" clId="Web-{21506230-881E-4C0C-EBD9-109B103ABF91}" dt="2025-03-18T04:53:15.723" v="104" actId="1076"/>
          <ac:spMkLst>
            <pc:docMk/>
            <pc:sldMk cId="1244384718" sldId="257"/>
            <ac:spMk id="6" creationId="{B8B6DF21-2F74-6AD2-72C3-3D9177A949A8}"/>
          </ac:spMkLst>
        </pc:spChg>
        <pc:picChg chg="mod">
          <ac:chgData name="Kiyoe Kunisawa" userId="S::kunisawa.kiyoe@pirika.org::7933f8b7-32e9-4d83-aee1-f0ec99899083" providerId="AD" clId="Web-{21506230-881E-4C0C-EBD9-109B103ABF91}" dt="2025-03-18T04:53:15.707" v="103" actId="1076"/>
          <ac:picMkLst>
            <pc:docMk/>
            <pc:sldMk cId="1244384718" sldId="257"/>
            <ac:picMk id="5" creationId="{8614C456-DF58-AF82-1556-49040889C209}"/>
          </ac:picMkLst>
        </pc:picChg>
        <pc:picChg chg="mod">
          <ac:chgData name="Kiyoe Kunisawa" userId="S::kunisawa.kiyoe@pirika.org::7933f8b7-32e9-4d83-aee1-f0ec99899083" providerId="AD" clId="Web-{21506230-881E-4C0C-EBD9-109B103ABF91}" dt="2025-03-18T04:53:15.738" v="105" actId="1076"/>
          <ac:picMkLst>
            <pc:docMk/>
            <pc:sldMk cId="1244384718" sldId="257"/>
            <ac:picMk id="7" creationId="{D6A58C7C-11B4-50AD-C3C9-4FC4E9D78B84}"/>
          </ac:picMkLst>
        </pc:picChg>
        <pc:picChg chg="mod">
          <ac:chgData name="Kiyoe Kunisawa" userId="S::kunisawa.kiyoe@pirika.org::7933f8b7-32e9-4d83-aee1-f0ec99899083" providerId="AD" clId="Web-{21506230-881E-4C0C-EBD9-109B103ABF91}" dt="2025-03-18T04:53:20.895" v="106" actId="1076"/>
          <ac:picMkLst>
            <pc:docMk/>
            <pc:sldMk cId="1244384718" sldId="257"/>
            <ac:picMk id="8" creationId="{D167E411-EF55-C72E-2C68-C84F279A9CF5}"/>
          </ac:picMkLst>
        </pc:picChg>
      </pc:sldChg>
    </pc:docChg>
  </pc:docChgLst>
  <pc:docChgLst>
    <pc:chgData name="Kiyoe Kunisawa" userId="S::kunisawa.kiyoe@pirika.org::7933f8b7-32e9-4d83-aee1-f0ec99899083" providerId="AD" clId="Web-{63E28128-4020-89A2-1A2A-678399D730D2}"/>
    <pc:docChg chg="modSld">
      <pc:chgData name="Kiyoe Kunisawa" userId="S::kunisawa.kiyoe@pirika.org::7933f8b7-32e9-4d83-aee1-f0ec99899083" providerId="AD" clId="Web-{63E28128-4020-89A2-1A2A-678399D730D2}" dt="2025-03-19T02:21:15.198" v="0" actId="1076"/>
      <pc:docMkLst>
        <pc:docMk/>
      </pc:docMkLst>
      <pc:sldChg chg="modSp">
        <pc:chgData name="Kiyoe Kunisawa" userId="S::kunisawa.kiyoe@pirika.org::7933f8b7-32e9-4d83-aee1-f0ec99899083" providerId="AD" clId="Web-{63E28128-4020-89A2-1A2A-678399D730D2}" dt="2025-03-19T02:21:15.198" v="0" actId="1076"/>
        <pc:sldMkLst>
          <pc:docMk/>
          <pc:sldMk cId="2128380218" sldId="256"/>
        </pc:sldMkLst>
        <pc:spChg chg="mod">
          <ac:chgData name="Kiyoe Kunisawa" userId="S::kunisawa.kiyoe@pirika.org::7933f8b7-32e9-4d83-aee1-f0ec99899083" providerId="AD" clId="Web-{63E28128-4020-89A2-1A2A-678399D730D2}" dt="2025-03-19T02:21:15.198" v="0" actId="1076"/>
          <ac:spMkLst>
            <pc:docMk/>
            <pc:sldMk cId="2128380218" sldId="256"/>
            <ac:spMk id="31" creationId="{AD6A72C2-9DB8-FEF1-4CC2-A9E56DF5067E}"/>
          </ac:spMkLst>
        </pc:spChg>
      </pc:sldChg>
    </pc:docChg>
  </pc:docChgLst>
  <pc:docChgLst>
    <pc:chgData name="Kiyoe Kunisawa" userId="S::kunisawa.kiyoe@pirika.org::7933f8b7-32e9-4d83-aee1-f0ec99899083" providerId="AD" clId="Web-{B6323F49-E745-BADA-177A-EDC9604C3A4C}"/>
    <pc:docChg chg="delSld modSld">
      <pc:chgData name="Kiyoe Kunisawa" userId="S::kunisawa.kiyoe@pirika.org::7933f8b7-32e9-4d83-aee1-f0ec99899083" providerId="AD" clId="Web-{B6323F49-E745-BADA-177A-EDC9604C3A4C}" dt="2025-03-19T01:28:41.108" v="3"/>
      <pc:docMkLst>
        <pc:docMk/>
      </pc:docMkLst>
      <pc:sldChg chg="modSp">
        <pc:chgData name="Kiyoe Kunisawa" userId="S::kunisawa.kiyoe@pirika.org::7933f8b7-32e9-4d83-aee1-f0ec99899083" providerId="AD" clId="Web-{B6323F49-E745-BADA-177A-EDC9604C3A4C}" dt="2025-03-19T01:28:23.045" v="2" actId="1076"/>
        <pc:sldMkLst>
          <pc:docMk/>
          <pc:sldMk cId="2128380218" sldId="256"/>
        </pc:sldMkLst>
        <pc:spChg chg="mod">
          <ac:chgData name="Kiyoe Kunisawa" userId="S::kunisawa.kiyoe@pirika.org::7933f8b7-32e9-4d83-aee1-f0ec99899083" providerId="AD" clId="Web-{B6323F49-E745-BADA-177A-EDC9604C3A4C}" dt="2025-03-19T01:28:23.045" v="2" actId="1076"/>
          <ac:spMkLst>
            <pc:docMk/>
            <pc:sldMk cId="2128380218" sldId="256"/>
            <ac:spMk id="11" creationId="{F3181C22-6657-AC51-D940-BD71AF1EC471}"/>
          </ac:spMkLst>
        </pc:spChg>
      </pc:sldChg>
      <pc:sldChg chg="del">
        <pc:chgData name="Kiyoe Kunisawa" userId="S::kunisawa.kiyoe@pirika.org::7933f8b7-32e9-4d83-aee1-f0ec99899083" providerId="AD" clId="Web-{B6323F49-E745-BADA-177A-EDC9604C3A4C}" dt="2025-03-19T01:28:41.108" v="3"/>
        <pc:sldMkLst>
          <pc:docMk/>
          <pc:sldMk cId="1244384718" sldId="257"/>
        </pc:sldMkLst>
      </pc:sldChg>
    </pc:docChg>
  </pc:docChgLst>
  <pc:docChgLst>
    <pc:chgData name="Kiyoe Kunisawa" userId="S::kunisawa.kiyoe@pirika.org::7933f8b7-32e9-4d83-aee1-f0ec99899083" providerId="AD" clId="Web-{CDDD018C-B0A2-9EB6-1EBA-E08E52F4D934}"/>
    <pc:docChg chg="mod addSld delSld modSld modMainMaster setSldSz">
      <pc:chgData name="Kiyoe Kunisawa" userId="S::kunisawa.kiyoe@pirika.org::7933f8b7-32e9-4d83-aee1-f0ec99899083" providerId="AD" clId="Web-{CDDD018C-B0A2-9EB6-1EBA-E08E52F4D934}" dt="2025-03-18T02:46:43.740" v="4"/>
      <pc:docMkLst>
        <pc:docMk/>
      </pc:docMkLst>
      <pc:sldChg chg="delSp">
        <pc:chgData name="Kiyoe Kunisawa" userId="S::kunisawa.kiyoe@pirika.org::7933f8b7-32e9-4d83-aee1-f0ec99899083" providerId="AD" clId="Web-{CDDD018C-B0A2-9EB6-1EBA-E08E52F4D934}" dt="2025-03-18T02:46:43.740" v="4"/>
        <pc:sldMkLst>
          <pc:docMk/>
          <pc:sldMk cId="2128380218" sldId="256"/>
        </pc:sldMkLst>
        <pc:spChg chg="del">
          <ac:chgData name="Kiyoe Kunisawa" userId="S::kunisawa.kiyoe@pirika.org::7933f8b7-32e9-4d83-aee1-f0ec99899083" providerId="AD" clId="Web-{CDDD018C-B0A2-9EB6-1EBA-E08E52F4D934}" dt="2025-03-18T02:46:43.740" v="4"/>
          <ac:spMkLst>
            <pc:docMk/>
            <pc:sldMk cId="2128380218" sldId="256"/>
            <ac:spMk id="2" creationId="{00000000-0000-0000-0000-000000000000}"/>
          </ac:spMkLst>
        </pc:spChg>
        <pc:spChg chg="del">
          <ac:chgData name="Kiyoe Kunisawa" userId="S::kunisawa.kiyoe@pirika.org::7933f8b7-32e9-4d83-aee1-f0ec99899083" providerId="AD" clId="Web-{CDDD018C-B0A2-9EB6-1EBA-E08E52F4D934}" dt="2025-03-18T02:46:43.740" v="3"/>
          <ac:spMkLst>
            <pc:docMk/>
            <pc:sldMk cId="2128380218" sldId="256"/>
            <ac:spMk id="3" creationId="{00000000-0000-0000-0000-000000000000}"/>
          </ac:spMkLst>
        </pc:spChg>
      </pc:sldChg>
      <pc:sldChg chg="new del">
        <pc:chgData name="Kiyoe Kunisawa" userId="S::kunisawa.kiyoe@pirika.org::7933f8b7-32e9-4d83-aee1-f0ec99899083" providerId="AD" clId="Web-{CDDD018C-B0A2-9EB6-1EBA-E08E52F4D934}" dt="2025-03-18T02:45:31.176" v="1"/>
        <pc:sldMkLst>
          <pc:docMk/>
          <pc:sldMk cId="1028115475" sldId="257"/>
        </pc:sldMkLst>
      </pc:sldChg>
      <pc:sldMasterChg chg="modSp modSldLayout">
        <pc:chgData name="Kiyoe Kunisawa" userId="S::kunisawa.kiyoe@pirika.org::7933f8b7-32e9-4d83-aee1-f0ec99899083" providerId="AD" clId="Web-{CDDD018C-B0A2-9EB6-1EBA-E08E52F4D934}" dt="2025-03-18T02:46:39.396" v="2"/>
        <pc:sldMasterMkLst>
          <pc:docMk/>
          <pc:sldMasterMk cId="2907289730" sldId="2147483648"/>
        </pc:sldMasterMkLst>
        <pc:spChg chg="mod">
          <ac:chgData name="Kiyoe Kunisawa" userId="S::kunisawa.kiyoe@pirika.org::7933f8b7-32e9-4d83-aee1-f0ec99899083" providerId="AD" clId="Web-{CDDD018C-B0A2-9EB6-1EBA-E08E52F4D934}" dt="2025-03-18T02:46:39.396" v="2"/>
          <ac:spMkLst>
            <pc:docMk/>
            <pc:sldMasterMk cId="2907289730" sldId="2147483648"/>
            <ac:spMk id="2" creationId="{00000000-0000-0000-0000-000000000000}"/>
          </ac:spMkLst>
        </pc:spChg>
        <pc:spChg chg="mod">
          <ac:chgData name="Kiyoe Kunisawa" userId="S::kunisawa.kiyoe@pirika.org::7933f8b7-32e9-4d83-aee1-f0ec99899083" providerId="AD" clId="Web-{CDDD018C-B0A2-9EB6-1EBA-E08E52F4D934}" dt="2025-03-18T02:46:39.396" v="2"/>
          <ac:spMkLst>
            <pc:docMk/>
            <pc:sldMasterMk cId="2907289730" sldId="2147483648"/>
            <ac:spMk id="3" creationId="{00000000-0000-0000-0000-000000000000}"/>
          </ac:spMkLst>
        </pc:spChg>
        <pc:spChg chg="mod">
          <ac:chgData name="Kiyoe Kunisawa" userId="S::kunisawa.kiyoe@pirika.org::7933f8b7-32e9-4d83-aee1-f0ec99899083" providerId="AD" clId="Web-{CDDD018C-B0A2-9EB6-1EBA-E08E52F4D934}" dt="2025-03-18T02:46:39.396" v="2"/>
          <ac:spMkLst>
            <pc:docMk/>
            <pc:sldMasterMk cId="2907289730" sldId="2147483648"/>
            <ac:spMk id="4" creationId="{00000000-0000-0000-0000-000000000000}"/>
          </ac:spMkLst>
        </pc:spChg>
        <pc:spChg chg="mod">
          <ac:chgData name="Kiyoe Kunisawa" userId="S::kunisawa.kiyoe@pirika.org::7933f8b7-32e9-4d83-aee1-f0ec99899083" providerId="AD" clId="Web-{CDDD018C-B0A2-9EB6-1EBA-E08E52F4D934}" dt="2025-03-18T02:46:39.396" v="2"/>
          <ac:spMkLst>
            <pc:docMk/>
            <pc:sldMasterMk cId="2907289730" sldId="2147483648"/>
            <ac:spMk id="5" creationId="{00000000-0000-0000-0000-000000000000}"/>
          </ac:spMkLst>
        </pc:spChg>
        <pc:spChg chg="mod">
          <ac:chgData name="Kiyoe Kunisawa" userId="S::kunisawa.kiyoe@pirika.org::7933f8b7-32e9-4d83-aee1-f0ec99899083" providerId="AD" clId="Web-{CDDD018C-B0A2-9EB6-1EBA-E08E52F4D934}" dt="2025-03-18T02:46:39.396" v="2"/>
          <ac:spMkLst>
            <pc:docMk/>
            <pc:sldMasterMk cId="2907289730" sldId="2147483648"/>
            <ac:spMk id="6" creationId="{00000000-0000-0000-0000-000000000000}"/>
          </ac:spMkLst>
        </pc:spChg>
        <pc:sldLayoutChg chg="modSp">
          <pc:chgData name="Kiyoe Kunisawa" userId="S::kunisawa.kiyoe@pirika.org::7933f8b7-32e9-4d83-aee1-f0ec99899083" providerId="AD" clId="Web-{CDDD018C-B0A2-9EB6-1EBA-E08E52F4D934}" dt="2025-03-18T02:46:39.396" v="2"/>
          <pc:sldLayoutMkLst>
            <pc:docMk/>
            <pc:sldMasterMk cId="2907289730" sldId="2147483648"/>
            <pc:sldLayoutMk cId="3849106771" sldId="2147483649"/>
          </pc:sldLayoutMkLst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3849106771" sldId="2147483649"/>
              <ac:spMk id="2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3849106771" sldId="2147483649"/>
              <ac:spMk id="3" creationId="{00000000-0000-0000-0000-000000000000}"/>
            </ac:spMkLst>
          </pc:spChg>
        </pc:sldLayoutChg>
        <pc:sldLayoutChg chg="modSp">
          <pc:chgData name="Kiyoe Kunisawa" userId="S::kunisawa.kiyoe@pirika.org::7933f8b7-32e9-4d83-aee1-f0ec99899083" providerId="AD" clId="Web-{CDDD018C-B0A2-9EB6-1EBA-E08E52F4D934}" dt="2025-03-18T02:46:39.396" v="2"/>
          <pc:sldLayoutMkLst>
            <pc:docMk/>
            <pc:sldMasterMk cId="2907289730" sldId="2147483648"/>
            <pc:sldLayoutMk cId="4083904788" sldId="2147483651"/>
          </pc:sldLayoutMkLst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4083904788" sldId="2147483651"/>
              <ac:spMk id="2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4083904788" sldId="2147483651"/>
              <ac:spMk id="3" creationId="{00000000-0000-0000-0000-000000000000}"/>
            </ac:spMkLst>
          </pc:spChg>
        </pc:sldLayoutChg>
        <pc:sldLayoutChg chg="modSp">
          <pc:chgData name="Kiyoe Kunisawa" userId="S::kunisawa.kiyoe@pirika.org::7933f8b7-32e9-4d83-aee1-f0ec99899083" providerId="AD" clId="Web-{CDDD018C-B0A2-9EB6-1EBA-E08E52F4D934}" dt="2025-03-18T02:46:39.396" v="2"/>
          <pc:sldLayoutMkLst>
            <pc:docMk/>
            <pc:sldMasterMk cId="2907289730" sldId="2147483648"/>
            <pc:sldLayoutMk cId="1395402986" sldId="2147483652"/>
          </pc:sldLayoutMkLst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1395402986" sldId="2147483652"/>
              <ac:spMk id="3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1395402986" sldId="2147483652"/>
              <ac:spMk id="4" creationId="{00000000-0000-0000-0000-000000000000}"/>
            </ac:spMkLst>
          </pc:spChg>
        </pc:sldLayoutChg>
        <pc:sldLayoutChg chg="modSp">
          <pc:chgData name="Kiyoe Kunisawa" userId="S::kunisawa.kiyoe@pirika.org::7933f8b7-32e9-4d83-aee1-f0ec99899083" providerId="AD" clId="Web-{CDDD018C-B0A2-9EB6-1EBA-E08E52F4D934}" dt="2025-03-18T02:46:39.396" v="2"/>
          <pc:sldLayoutMkLst>
            <pc:docMk/>
            <pc:sldMasterMk cId="2907289730" sldId="2147483648"/>
            <pc:sldLayoutMk cId="797884901" sldId="2147483653"/>
          </pc:sldLayoutMkLst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797884901" sldId="2147483653"/>
              <ac:spMk id="2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797884901" sldId="2147483653"/>
              <ac:spMk id="3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797884901" sldId="2147483653"/>
              <ac:spMk id="4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797884901" sldId="2147483653"/>
              <ac:spMk id="5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797884901" sldId="2147483653"/>
              <ac:spMk id="6" creationId="{00000000-0000-0000-0000-000000000000}"/>
            </ac:spMkLst>
          </pc:spChg>
        </pc:sldLayoutChg>
        <pc:sldLayoutChg chg="modSp">
          <pc:chgData name="Kiyoe Kunisawa" userId="S::kunisawa.kiyoe@pirika.org::7933f8b7-32e9-4d83-aee1-f0ec99899083" providerId="AD" clId="Web-{CDDD018C-B0A2-9EB6-1EBA-E08E52F4D934}" dt="2025-03-18T02:46:39.396" v="2"/>
          <pc:sldLayoutMkLst>
            <pc:docMk/>
            <pc:sldMasterMk cId="2907289730" sldId="2147483648"/>
            <pc:sldLayoutMk cId="3888451093" sldId="2147483656"/>
          </pc:sldLayoutMkLst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3888451093" sldId="2147483656"/>
              <ac:spMk id="2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3888451093" sldId="2147483656"/>
              <ac:spMk id="3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3888451093" sldId="2147483656"/>
              <ac:spMk id="4" creationId="{00000000-0000-0000-0000-000000000000}"/>
            </ac:spMkLst>
          </pc:spChg>
        </pc:sldLayoutChg>
        <pc:sldLayoutChg chg="modSp">
          <pc:chgData name="Kiyoe Kunisawa" userId="S::kunisawa.kiyoe@pirika.org::7933f8b7-32e9-4d83-aee1-f0ec99899083" providerId="AD" clId="Web-{CDDD018C-B0A2-9EB6-1EBA-E08E52F4D934}" dt="2025-03-18T02:46:39.396" v="2"/>
          <pc:sldLayoutMkLst>
            <pc:docMk/>
            <pc:sldMasterMk cId="2907289730" sldId="2147483648"/>
            <pc:sldLayoutMk cId="2189387916" sldId="2147483657"/>
          </pc:sldLayoutMkLst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2189387916" sldId="2147483657"/>
              <ac:spMk id="2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2189387916" sldId="2147483657"/>
              <ac:spMk id="3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2189387916" sldId="2147483657"/>
              <ac:spMk id="4" creationId="{00000000-0000-0000-0000-000000000000}"/>
            </ac:spMkLst>
          </pc:spChg>
        </pc:sldLayoutChg>
        <pc:sldLayoutChg chg="modSp">
          <pc:chgData name="Kiyoe Kunisawa" userId="S::kunisawa.kiyoe@pirika.org::7933f8b7-32e9-4d83-aee1-f0ec99899083" providerId="AD" clId="Web-{CDDD018C-B0A2-9EB6-1EBA-E08E52F4D934}" dt="2025-03-18T02:46:39.396" v="2"/>
          <pc:sldLayoutMkLst>
            <pc:docMk/>
            <pc:sldMasterMk cId="2907289730" sldId="2147483648"/>
            <pc:sldLayoutMk cId="2950866720" sldId="2147483659"/>
          </pc:sldLayoutMkLst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2950866720" sldId="2147483659"/>
              <ac:spMk id="2" creationId="{00000000-0000-0000-0000-000000000000}"/>
            </ac:spMkLst>
          </pc:spChg>
          <pc:spChg chg="mod">
            <ac:chgData name="Kiyoe Kunisawa" userId="S::kunisawa.kiyoe@pirika.org::7933f8b7-32e9-4d83-aee1-f0ec99899083" providerId="AD" clId="Web-{CDDD018C-B0A2-9EB6-1EBA-E08E52F4D934}" dt="2025-03-18T02:46:39.396" v="2"/>
            <ac:spMkLst>
              <pc:docMk/>
              <pc:sldMasterMk cId="2907289730" sldId="2147483648"/>
              <pc:sldLayoutMk cId="295086672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Kiyoe Kunisawa" userId="S::kunisawa.kiyoe@pirika.org::7933f8b7-32e9-4d83-aee1-f0ec99899083" providerId="AD" clId="Web-{C93139D1-28E0-5879-8EB1-3B7F8427685A}"/>
    <pc:docChg chg="modSld">
      <pc:chgData name="Kiyoe Kunisawa" userId="S::kunisawa.kiyoe@pirika.org::7933f8b7-32e9-4d83-aee1-f0ec99899083" providerId="AD" clId="Web-{C93139D1-28E0-5879-8EB1-3B7F8427685A}" dt="2025-03-19T00:58:53.793" v="870" actId="14100"/>
      <pc:docMkLst>
        <pc:docMk/>
      </pc:docMkLst>
      <pc:sldChg chg="addSp delSp modSp">
        <pc:chgData name="Kiyoe Kunisawa" userId="S::kunisawa.kiyoe@pirika.org::7933f8b7-32e9-4d83-aee1-f0ec99899083" providerId="AD" clId="Web-{C93139D1-28E0-5879-8EB1-3B7F8427685A}" dt="2025-03-19T00:57:36.697" v="807" actId="1076"/>
        <pc:sldMkLst>
          <pc:docMk/>
          <pc:sldMk cId="2128380218" sldId="256"/>
        </pc:sldMkLst>
        <pc:spChg chg="add del">
          <ac:chgData name="Kiyoe Kunisawa" userId="S::kunisawa.kiyoe@pirika.org::7933f8b7-32e9-4d83-aee1-f0ec99899083" providerId="AD" clId="Web-{C93139D1-28E0-5879-8EB1-3B7F8427685A}" dt="2025-03-19T00:15:30.846" v="96"/>
          <ac:spMkLst>
            <pc:docMk/>
            <pc:sldMk cId="2128380218" sldId="256"/>
            <ac:spMk id="2" creationId="{29D0DF62-C659-CEF9-2CBF-D2DAA9A9E15B}"/>
          </ac:spMkLst>
        </pc:spChg>
        <pc:spChg chg="mod ord">
          <ac:chgData name="Kiyoe Kunisawa" userId="S::kunisawa.kiyoe@pirika.org::7933f8b7-32e9-4d83-aee1-f0ec99899083" providerId="AD" clId="Web-{C93139D1-28E0-5879-8EB1-3B7F8427685A}" dt="2025-03-19T00:54:41.380" v="782" actId="20577"/>
          <ac:spMkLst>
            <pc:docMk/>
            <pc:sldMk cId="2128380218" sldId="256"/>
            <ac:spMk id="3" creationId="{DB43F089-79B5-255B-A7FA-B876F240527D}"/>
          </ac:spMkLst>
        </pc:spChg>
        <pc:spChg chg="mod ord">
          <ac:chgData name="Kiyoe Kunisawa" userId="S::kunisawa.kiyoe@pirika.org::7933f8b7-32e9-4d83-aee1-f0ec99899083" providerId="AD" clId="Web-{C93139D1-28E0-5879-8EB1-3B7F8427685A}" dt="2025-03-19T00:54:45.989" v="783" actId="1076"/>
          <ac:spMkLst>
            <pc:docMk/>
            <pc:sldMk cId="2128380218" sldId="256"/>
            <ac:spMk id="4" creationId="{702B5E31-31D2-3854-8AB0-6DAECF3FB9FE}"/>
          </ac:spMkLst>
        </pc:spChg>
        <pc:spChg chg="add del mod ord">
          <ac:chgData name="Kiyoe Kunisawa" userId="S::kunisawa.kiyoe@pirika.org::7933f8b7-32e9-4d83-aee1-f0ec99899083" providerId="AD" clId="Web-{C93139D1-28E0-5879-8EB1-3B7F8427685A}" dt="2025-03-19T00:46:49.820" v="569"/>
          <ac:spMkLst>
            <pc:docMk/>
            <pc:sldMk cId="2128380218" sldId="256"/>
            <ac:spMk id="5" creationId="{72341A11-4742-C9B1-1FDA-B51A2A2E4695}"/>
          </ac:spMkLst>
        </pc:spChg>
        <pc:spChg chg="del">
          <ac:chgData name="Kiyoe Kunisawa" userId="S::kunisawa.kiyoe@pirika.org::7933f8b7-32e9-4d83-aee1-f0ec99899083" providerId="AD" clId="Web-{C93139D1-28E0-5879-8EB1-3B7F8427685A}" dt="2025-03-18T23:40:22.812" v="1"/>
          <ac:spMkLst>
            <pc:docMk/>
            <pc:sldMk cId="2128380218" sldId="256"/>
            <ac:spMk id="5" creationId="{C2063806-ABF2-C1D7-A365-F87943527074}"/>
          </ac:spMkLst>
        </pc:spChg>
        <pc:spChg chg="add del">
          <ac:chgData name="Kiyoe Kunisawa" userId="S::kunisawa.kiyoe@pirika.org::7933f8b7-32e9-4d83-aee1-f0ec99899083" providerId="AD" clId="Web-{C93139D1-28E0-5879-8EB1-3B7F8427685A}" dt="2025-03-19T00:16:33.332" v="109"/>
          <ac:spMkLst>
            <pc:docMk/>
            <pc:sldMk cId="2128380218" sldId="256"/>
            <ac:spMk id="6" creationId="{E97815C1-AB9A-D301-3300-BB9B66AFADE9}"/>
          </ac:spMkLst>
        </pc:spChg>
        <pc:spChg chg="del">
          <ac:chgData name="Kiyoe Kunisawa" userId="S::kunisawa.kiyoe@pirika.org::7933f8b7-32e9-4d83-aee1-f0ec99899083" providerId="AD" clId="Web-{C93139D1-28E0-5879-8EB1-3B7F8427685A}" dt="2025-03-18T23:40:27.672" v="5"/>
          <ac:spMkLst>
            <pc:docMk/>
            <pc:sldMk cId="2128380218" sldId="256"/>
            <ac:spMk id="6" creationId="{EB8923ED-8637-3AF4-7624-3A16BE5B1B8A}"/>
          </ac:spMkLst>
        </pc:spChg>
        <pc:spChg chg="del">
          <ac:chgData name="Kiyoe Kunisawa" userId="S::kunisawa.kiyoe@pirika.org::7933f8b7-32e9-4d83-aee1-f0ec99899083" providerId="AD" clId="Web-{C93139D1-28E0-5879-8EB1-3B7F8427685A}" dt="2025-03-18T23:40:27.672" v="2"/>
          <ac:spMkLst>
            <pc:docMk/>
            <pc:sldMk cId="2128380218" sldId="256"/>
            <ac:spMk id="7" creationId="{6E039830-A514-0F1B-16A7-B44417F1FB75}"/>
          </ac:spMkLst>
        </pc:spChg>
        <pc:spChg chg="add del">
          <ac:chgData name="Kiyoe Kunisawa" userId="S::kunisawa.kiyoe@pirika.org::7933f8b7-32e9-4d83-aee1-f0ec99899083" providerId="AD" clId="Web-{C93139D1-28E0-5879-8EB1-3B7F8427685A}" dt="2025-03-18T23:54:42.780" v="40"/>
          <ac:spMkLst>
            <pc:docMk/>
            <pc:sldMk cId="2128380218" sldId="256"/>
            <ac:spMk id="9" creationId="{0A608CBB-24CF-513A-9463-62FB81E41388}"/>
          </ac:spMkLst>
        </pc:spChg>
        <pc:spChg chg="add mod ord">
          <ac:chgData name="Kiyoe Kunisawa" userId="S::kunisawa.kiyoe@pirika.org::7933f8b7-32e9-4d83-aee1-f0ec99899083" providerId="AD" clId="Web-{C93139D1-28E0-5879-8EB1-3B7F8427685A}" dt="2025-03-19T00:54:01.207" v="767" actId="1076"/>
          <ac:spMkLst>
            <pc:docMk/>
            <pc:sldMk cId="2128380218" sldId="256"/>
            <ac:spMk id="9" creationId="{9531B8E1-B8DC-A2A5-6377-2B9BA476C800}"/>
          </ac:spMkLst>
        </pc:spChg>
        <pc:spChg chg="add mod ord">
          <ac:chgData name="Kiyoe Kunisawa" userId="S::kunisawa.kiyoe@pirika.org::7933f8b7-32e9-4d83-aee1-f0ec99899083" providerId="AD" clId="Web-{C93139D1-28E0-5879-8EB1-3B7F8427685A}" dt="2025-03-19T00:54:17.239" v="772" actId="1076"/>
          <ac:spMkLst>
            <pc:docMk/>
            <pc:sldMk cId="2128380218" sldId="256"/>
            <ac:spMk id="11" creationId="{F3181C22-6657-AC51-D940-BD71AF1EC471}"/>
          </ac:spMkLst>
        </pc:spChg>
        <pc:spChg chg="add del">
          <ac:chgData name="Kiyoe Kunisawa" userId="S::kunisawa.kiyoe@pirika.org::7933f8b7-32e9-4d83-aee1-f0ec99899083" providerId="AD" clId="Web-{C93139D1-28E0-5879-8EB1-3B7F8427685A}" dt="2025-03-19T00:20:44.995" v="151"/>
          <ac:spMkLst>
            <pc:docMk/>
            <pc:sldMk cId="2128380218" sldId="256"/>
            <ac:spMk id="14" creationId="{A807994B-6801-4670-AE63-EEB6DF190500}"/>
          </ac:spMkLst>
        </pc:spChg>
        <pc:spChg chg="add del mod">
          <ac:chgData name="Kiyoe Kunisawa" userId="S::kunisawa.kiyoe@pirika.org::7933f8b7-32e9-4d83-aee1-f0ec99899083" providerId="AD" clId="Web-{C93139D1-28E0-5879-8EB1-3B7F8427685A}" dt="2025-03-19T00:22:11.685" v="174"/>
          <ac:spMkLst>
            <pc:docMk/>
            <pc:sldMk cId="2128380218" sldId="256"/>
            <ac:spMk id="15" creationId="{336327B9-2A63-7184-5BAF-4AF7A685C17A}"/>
          </ac:spMkLst>
        </pc:spChg>
        <pc:spChg chg="add del">
          <ac:chgData name="Kiyoe Kunisawa" userId="S::kunisawa.kiyoe@pirika.org::7933f8b7-32e9-4d83-aee1-f0ec99899083" providerId="AD" clId="Web-{C93139D1-28E0-5879-8EB1-3B7F8427685A}" dt="2025-03-19T00:30:23.214" v="256"/>
          <ac:spMkLst>
            <pc:docMk/>
            <pc:sldMk cId="2128380218" sldId="256"/>
            <ac:spMk id="24" creationId="{95A66862-3A44-400F-E428-8F4B246FCA01}"/>
          </ac:spMkLst>
        </pc:spChg>
        <pc:spChg chg="add mod ord">
          <ac:chgData name="Kiyoe Kunisawa" userId="S::kunisawa.kiyoe@pirika.org::7933f8b7-32e9-4d83-aee1-f0ec99899083" providerId="AD" clId="Web-{C93139D1-28E0-5879-8EB1-3B7F8427685A}" dt="2025-03-19T00:54:01.082" v="759" actId="1076"/>
          <ac:spMkLst>
            <pc:docMk/>
            <pc:sldMk cId="2128380218" sldId="256"/>
            <ac:spMk id="26" creationId="{8F49D980-54CC-8BD5-B35B-C30960C47F41}"/>
          </ac:spMkLst>
        </pc:spChg>
        <pc:spChg chg="add mod ord">
          <ac:chgData name="Kiyoe Kunisawa" userId="S::kunisawa.kiyoe@pirika.org::7933f8b7-32e9-4d83-aee1-f0ec99899083" providerId="AD" clId="Web-{C93139D1-28E0-5879-8EB1-3B7F8427685A}" dt="2025-03-19T00:54:01.177" v="764" actId="1076"/>
          <ac:spMkLst>
            <pc:docMk/>
            <pc:sldMk cId="2128380218" sldId="256"/>
            <ac:spMk id="27" creationId="{79EE7C07-497C-38E3-1DB8-0309004663F6}"/>
          </ac:spMkLst>
        </pc:spChg>
        <pc:spChg chg="add mod">
          <ac:chgData name="Kiyoe Kunisawa" userId="S::kunisawa.kiyoe@pirika.org::7933f8b7-32e9-4d83-aee1-f0ec99899083" providerId="AD" clId="Web-{C93139D1-28E0-5879-8EB1-3B7F8427685A}" dt="2025-03-19T00:54:01.191" v="766" actId="1076"/>
          <ac:spMkLst>
            <pc:docMk/>
            <pc:sldMk cId="2128380218" sldId="256"/>
            <ac:spMk id="29" creationId="{18F54843-4E81-5F19-44C8-27F13829F2D5}"/>
          </ac:spMkLst>
        </pc:spChg>
        <pc:spChg chg="add mod ord">
          <ac:chgData name="Kiyoe Kunisawa" userId="S::kunisawa.kiyoe@pirika.org::7933f8b7-32e9-4d83-aee1-f0ec99899083" providerId="AD" clId="Web-{C93139D1-28E0-5879-8EB1-3B7F8427685A}" dt="2025-03-19T00:54:01.191" v="765" actId="1076"/>
          <ac:spMkLst>
            <pc:docMk/>
            <pc:sldMk cId="2128380218" sldId="256"/>
            <ac:spMk id="30" creationId="{34A23194-7584-985D-9697-45D17B1C4A37}"/>
          </ac:spMkLst>
        </pc:spChg>
        <pc:spChg chg="add mod ord">
          <ac:chgData name="Kiyoe Kunisawa" userId="S::kunisawa.kiyoe@pirika.org::7933f8b7-32e9-4d83-aee1-f0ec99899083" providerId="AD" clId="Web-{C93139D1-28E0-5879-8EB1-3B7F8427685A}" dt="2025-03-19T00:57:16.541" v="802"/>
          <ac:spMkLst>
            <pc:docMk/>
            <pc:sldMk cId="2128380218" sldId="256"/>
            <ac:spMk id="31" creationId="{AD6A72C2-9DB8-FEF1-4CC2-A9E56DF5067E}"/>
          </ac:spMkLst>
        </pc:spChg>
        <pc:spChg chg="add del mod ord">
          <ac:chgData name="Kiyoe Kunisawa" userId="S::kunisawa.kiyoe@pirika.org::7933f8b7-32e9-4d83-aee1-f0ec99899083" providerId="AD" clId="Web-{C93139D1-28E0-5879-8EB1-3B7F8427685A}" dt="2025-03-19T00:47:59.259" v="613"/>
          <ac:spMkLst>
            <pc:docMk/>
            <pc:sldMk cId="2128380218" sldId="256"/>
            <ac:spMk id="32" creationId="{64085303-0083-5AE6-4974-C7AF47A0DA2F}"/>
          </ac:spMkLst>
        </pc:spChg>
        <pc:spChg chg="add del mod ord">
          <ac:chgData name="Kiyoe Kunisawa" userId="S::kunisawa.kiyoe@pirika.org::7933f8b7-32e9-4d83-aee1-f0ec99899083" providerId="AD" clId="Web-{C93139D1-28E0-5879-8EB1-3B7F8427685A}" dt="2025-03-19T00:47:49.525" v="609"/>
          <ac:spMkLst>
            <pc:docMk/>
            <pc:sldMk cId="2128380218" sldId="256"/>
            <ac:spMk id="33" creationId="{332DF2C0-8D90-4A81-42B6-FB8AE6DD3B00}"/>
          </ac:spMkLst>
        </pc:spChg>
        <pc:spChg chg="add del">
          <ac:chgData name="Kiyoe Kunisawa" userId="S::kunisawa.kiyoe@pirika.org::7933f8b7-32e9-4d83-aee1-f0ec99899083" providerId="AD" clId="Web-{C93139D1-28E0-5879-8EB1-3B7F8427685A}" dt="2025-03-19T00:47:20.258" v="589"/>
          <ac:spMkLst>
            <pc:docMk/>
            <pc:sldMk cId="2128380218" sldId="256"/>
            <ac:spMk id="34" creationId="{37FB46AE-275E-2166-F563-8CE3F259BEC6}"/>
          </ac:spMkLst>
        </pc:spChg>
        <pc:spChg chg="add del mod ord">
          <ac:chgData name="Kiyoe Kunisawa" userId="S::kunisawa.kiyoe@pirika.org::7933f8b7-32e9-4d83-aee1-f0ec99899083" providerId="AD" clId="Web-{C93139D1-28E0-5879-8EB1-3B7F8427685A}" dt="2025-03-19T00:50:55.296" v="684"/>
          <ac:spMkLst>
            <pc:docMk/>
            <pc:sldMk cId="2128380218" sldId="256"/>
            <ac:spMk id="35" creationId="{309245D9-36DF-9C23-1AB4-3C81693E30F9}"/>
          </ac:spMkLst>
        </pc:spChg>
        <pc:spChg chg="add del mod ord">
          <ac:chgData name="Kiyoe Kunisawa" userId="S::kunisawa.kiyoe@pirika.org::7933f8b7-32e9-4d83-aee1-f0ec99899083" providerId="AD" clId="Web-{C93139D1-28E0-5879-8EB1-3B7F8427685A}" dt="2025-03-19T00:50:55.296" v="685"/>
          <ac:spMkLst>
            <pc:docMk/>
            <pc:sldMk cId="2128380218" sldId="256"/>
            <ac:spMk id="36" creationId="{2D1D93FF-B61D-F173-1291-6215FF20D018}"/>
          </ac:spMkLst>
        </pc:spChg>
        <pc:spChg chg="add mod ord">
          <ac:chgData name="Kiyoe Kunisawa" userId="S::kunisawa.kiyoe@pirika.org::7933f8b7-32e9-4d83-aee1-f0ec99899083" providerId="AD" clId="Web-{C93139D1-28E0-5879-8EB1-3B7F8427685A}" dt="2025-03-19T00:54:01.066" v="758" actId="1076"/>
          <ac:spMkLst>
            <pc:docMk/>
            <pc:sldMk cId="2128380218" sldId="256"/>
            <ac:spMk id="37" creationId="{B1EBF415-5C30-9173-32DA-34EB5371C424}"/>
          </ac:spMkLst>
        </pc:spChg>
        <pc:spChg chg="add mod ord">
          <ac:chgData name="Kiyoe Kunisawa" userId="S::kunisawa.kiyoe@pirika.org::7933f8b7-32e9-4d83-aee1-f0ec99899083" providerId="AD" clId="Web-{C93139D1-28E0-5879-8EB1-3B7F8427685A}" dt="2025-03-19T00:54:01.051" v="757" actId="1076"/>
          <ac:spMkLst>
            <pc:docMk/>
            <pc:sldMk cId="2128380218" sldId="256"/>
            <ac:spMk id="38" creationId="{525EF7D2-115A-4A81-41A2-1763F87747A6}"/>
          </ac:spMkLst>
        </pc:spChg>
        <pc:picChg chg="del">
          <ac:chgData name="Kiyoe Kunisawa" userId="S::kunisawa.kiyoe@pirika.org::7933f8b7-32e9-4d83-aee1-f0ec99899083" providerId="AD" clId="Web-{C93139D1-28E0-5879-8EB1-3B7F8427685A}" dt="2025-03-18T23:40:22.812" v="0"/>
          <ac:picMkLst>
            <pc:docMk/>
            <pc:sldMk cId="2128380218" sldId="256"/>
            <ac:picMk id="2" creationId="{96212AA6-94A3-17BD-6065-B8110245402F}"/>
          </ac:picMkLst>
        </pc:picChg>
        <pc:picChg chg="add del mod">
          <ac:chgData name="Kiyoe Kunisawa" userId="S::kunisawa.kiyoe@pirika.org::7933f8b7-32e9-4d83-aee1-f0ec99899083" providerId="AD" clId="Web-{C93139D1-28E0-5879-8EB1-3B7F8427685A}" dt="2025-03-19T00:16:32.832" v="108"/>
          <ac:picMkLst>
            <pc:docMk/>
            <pc:sldMk cId="2128380218" sldId="256"/>
            <ac:picMk id="7" creationId="{0EFCCE8C-77D2-4BD0-39A1-DFB72E58F4F8}"/>
          </ac:picMkLst>
        </pc:picChg>
        <pc:picChg chg="add mod ord">
          <ac:chgData name="Kiyoe Kunisawa" userId="S::kunisawa.kiyoe@pirika.org::7933f8b7-32e9-4d83-aee1-f0ec99899083" providerId="AD" clId="Web-{C93139D1-28E0-5879-8EB1-3B7F8427685A}" dt="2025-03-19T00:57:36.697" v="807" actId="1076"/>
          <ac:picMkLst>
            <pc:docMk/>
            <pc:sldMk cId="2128380218" sldId="256"/>
            <ac:picMk id="8" creationId="{2BD2A96A-A6E6-3126-E4F1-B34D48092124}"/>
          </ac:picMkLst>
        </pc:picChg>
        <pc:picChg chg="add del mod">
          <ac:chgData name="Kiyoe Kunisawa" userId="S::kunisawa.kiyoe@pirika.org::7933f8b7-32e9-4d83-aee1-f0ec99899083" providerId="AD" clId="Web-{C93139D1-28E0-5879-8EB1-3B7F8427685A}" dt="2025-03-18T23:54:42.530" v="39"/>
          <ac:picMkLst>
            <pc:docMk/>
            <pc:sldMk cId="2128380218" sldId="256"/>
            <ac:picMk id="10" creationId="{0139ACE4-1F7C-88A6-11ED-485EA64BEFDB}"/>
          </ac:picMkLst>
        </pc:picChg>
        <pc:picChg chg="add del mod">
          <ac:chgData name="Kiyoe Kunisawa" userId="S::kunisawa.kiyoe@pirika.org::7933f8b7-32e9-4d83-aee1-f0ec99899083" providerId="AD" clId="Web-{C93139D1-28E0-5879-8EB1-3B7F8427685A}" dt="2025-03-19T00:17:58.131" v="127"/>
          <ac:picMkLst>
            <pc:docMk/>
            <pc:sldMk cId="2128380218" sldId="256"/>
            <ac:picMk id="10" creationId="{A6A42E02-8509-7627-1700-607D01E3C9B6}"/>
          </ac:picMkLst>
        </pc:picChg>
        <pc:picChg chg="add mod ord">
          <ac:chgData name="Kiyoe Kunisawa" userId="S::kunisawa.kiyoe@pirika.org::7933f8b7-32e9-4d83-aee1-f0ec99899083" providerId="AD" clId="Web-{C93139D1-28E0-5879-8EB1-3B7F8427685A}" dt="2025-03-19T00:54:53.912" v="785" actId="1076"/>
          <ac:picMkLst>
            <pc:docMk/>
            <pc:sldMk cId="2128380218" sldId="256"/>
            <ac:picMk id="12" creationId="{44563A86-D3F2-EE2F-7818-EEAD8180D94B}"/>
          </ac:picMkLst>
        </pc:picChg>
        <pc:picChg chg="add mod ord">
          <ac:chgData name="Kiyoe Kunisawa" userId="S::kunisawa.kiyoe@pirika.org::7933f8b7-32e9-4d83-aee1-f0ec99899083" providerId="AD" clId="Web-{C93139D1-28E0-5879-8EB1-3B7F8427685A}" dt="2025-03-19T00:54:53.943" v="786" actId="1076"/>
          <ac:picMkLst>
            <pc:docMk/>
            <pc:sldMk cId="2128380218" sldId="256"/>
            <ac:picMk id="13" creationId="{D377D28B-62B2-1859-9490-D0EFECE14AD1}"/>
          </ac:picMkLst>
        </pc:picChg>
        <pc:picChg chg="add del mod">
          <ac:chgData name="Kiyoe Kunisawa" userId="S::kunisawa.kiyoe@pirika.org::7933f8b7-32e9-4d83-aee1-f0ec99899083" providerId="AD" clId="Web-{C93139D1-28E0-5879-8EB1-3B7F8427685A}" dt="2025-03-19T00:25:41.566" v="218"/>
          <ac:picMkLst>
            <pc:docMk/>
            <pc:sldMk cId="2128380218" sldId="256"/>
            <ac:picMk id="16" creationId="{AAB31DD1-D9F7-972D-D00E-18E4342440FB}"/>
          </ac:picMkLst>
        </pc:picChg>
        <pc:picChg chg="add del mod">
          <ac:chgData name="Kiyoe Kunisawa" userId="S::kunisawa.kiyoe@pirika.org::7933f8b7-32e9-4d83-aee1-f0ec99899083" providerId="AD" clId="Web-{C93139D1-28E0-5879-8EB1-3B7F8427685A}" dt="2025-03-19T00:25:41.566" v="217"/>
          <ac:picMkLst>
            <pc:docMk/>
            <pc:sldMk cId="2128380218" sldId="256"/>
            <ac:picMk id="17" creationId="{FA20D0F0-528D-04B7-1369-0117958A695F}"/>
          </ac:picMkLst>
        </pc:picChg>
        <pc:picChg chg="del">
          <ac:chgData name="Kiyoe Kunisawa" userId="S::kunisawa.kiyoe@pirika.org::7933f8b7-32e9-4d83-aee1-f0ec99899083" providerId="AD" clId="Web-{C93139D1-28E0-5879-8EB1-3B7F8427685A}" dt="2025-03-18T23:40:27.672" v="4"/>
          <ac:picMkLst>
            <pc:docMk/>
            <pc:sldMk cId="2128380218" sldId="256"/>
            <ac:picMk id="18" creationId="{9861159B-EB3E-FA0C-27AF-12B3FE8AEC30}"/>
          </ac:picMkLst>
        </pc:picChg>
        <pc:picChg chg="add del mod">
          <ac:chgData name="Kiyoe Kunisawa" userId="S::kunisawa.kiyoe@pirika.org::7933f8b7-32e9-4d83-aee1-f0ec99899083" providerId="AD" clId="Web-{C93139D1-28E0-5879-8EB1-3B7F8427685A}" dt="2025-03-19T00:25:41.566" v="216"/>
          <ac:picMkLst>
            <pc:docMk/>
            <pc:sldMk cId="2128380218" sldId="256"/>
            <ac:picMk id="18" creationId="{B47CCDDE-DF44-E5FE-87B0-33AA9C1F3DD4}"/>
          </ac:picMkLst>
        </pc:picChg>
        <pc:picChg chg="del">
          <ac:chgData name="Kiyoe Kunisawa" userId="S::kunisawa.kiyoe@pirika.org::7933f8b7-32e9-4d83-aee1-f0ec99899083" providerId="AD" clId="Web-{C93139D1-28E0-5879-8EB1-3B7F8427685A}" dt="2025-03-18T23:40:27.672" v="3"/>
          <ac:picMkLst>
            <pc:docMk/>
            <pc:sldMk cId="2128380218" sldId="256"/>
            <ac:picMk id="19" creationId="{54775A51-5DDA-4E57-90D1-30AB8BA1E1A0}"/>
          </ac:picMkLst>
        </pc:picChg>
        <pc:picChg chg="add del mod">
          <ac:chgData name="Kiyoe Kunisawa" userId="S::kunisawa.kiyoe@pirika.org::7933f8b7-32e9-4d83-aee1-f0ec99899083" providerId="AD" clId="Web-{C93139D1-28E0-5879-8EB1-3B7F8427685A}" dt="2025-03-19T00:25:41.566" v="215"/>
          <ac:picMkLst>
            <pc:docMk/>
            <pc:sldMk cId="2128380218" sldId="256"/>
            <ac:picMk id="19" creationId="{B9E4C6C6-62DF-A0D3-0746-9F84F42E8D76}"/>
          </ac:picMkLst>
        </pc:picChg>
        <pc:picChg chg="add mod">
          <ac:chgData name="Kiyoe Kunisawa" userId="S::kunisawa.kiyoe@pirika.org::7933f8b7-32e9-4d83-aee1-f0ec99899083" providerId="AD" clId="Web-{C93139D1-28E0-5879-8EB1-3B7F8427685A}" dt="2025-03-19T00:54:01.113" v="760" actId="1076"/>
          <ac:picMkLst>
            <pc:docMk/>
            <pc:sldMk cId="2128380218" sldId="256"/>
            <ac:picMk id="20" creationId="{91FED801-272B-9C5B-AB2B-524A0065F263}"/>
          </ac:picMkLst>
        </pc:picChg>
        <pc:picChg chg="add mod">
          <ac:chgData name="Kiyoe Kunisawa" userId="S::kunisawa.kiyoe@pirika.org::7933f8b7-32e9-4d83-aee1-f0ec99899083" providerId="AD" clId="Web-{C93139D1-28E0-5879-8EB1-3B7F8427685A}" dt="2025-03-19T00:54:01.129" v="761" actId="1076"/>
          <ac:picMkLst>
            <pc:docMk/>
            <pc:sldMk cId="2128380218" sldId="256"/>
            <ac:picMk id="21" creationId="{F7518237-CA88-3E76-4D35-4ACCAC651D2E}"/>
          </ac:picMkLst>
        </pc:picChg>
        <pc:picChg chg="add mod">
          <ac:chgData name="Kiyoe Kunisawa" userId="S::kunisawa.kiyoe@pirika.org::7933f8b7-32e9-4d83-aee1-f0ec99899083" providerId="AD" clId="Web-{C93139D1-28E0-5879-8EB1-3B7F8427685A}" dt="2025-03-19T00:54:01.144" v="762" actId="1076"/>
          <ac:picMkLst>
            <pc:docMk/>
            <pc:sldMk cId="2128380218" sldId="256"/>
            <ac:picMk id="22" creationId="{44D5664E-7080-FD69-62EF-8909BC5DA1BF}"/>
          </ac:picMkLst>
        </pc:picChg>
        <pc:picChg chg="add mod">
          <ac:chgData name="Kiyoe Kunisawa" userId="S::kunisawa.kiyoe@pirika.org::7933f8b7-32e9-4d83-aee1-f0ec99899083" providerId="AD" clId="Web-{C93139D1-28E0-5879-8EB1-3B7F8427685A}" dt="2025-03-19T00:54:01.161" v="763" actId="1076"/>
          <ac:picMkLst>
            <pc:docMk/>
            <pc:sldMk cId="2128380218" sldId="256"/>
            <ac:picMk id="23" creationId="{933B638B-504C-382B-9470-14AAA8BB9AEF}"/>
          </ac:picMkLst>
        </pc:picChg>
        <pc:picChg chg="add del mod">
          <ac:chgData name="Kiyoe Kunisawa" userId="S::kunisawa.kiyoe@pirika.org::7933f8b7-32e9-4d83-aee1-f0ec99899083" providerId="AD" clId="Web-{C93139D1-28E0-5879-8EB1-3B7F8427685A}" dt="2025-03-19T00:30:22.214" v="255"/>
          <ac:picMkLst>
            <pc:docMk/>
            <pc:sldMk cId="2128380218" sldId="256"/>
            <ac:picMk id="25" creationId="{A71C5A30-D045-A2E6-62F3-E29698BBF77B}"/>
          </ac:picMkLst>
        </pc:picChg>
        <pc:picChg chg="add del mod">
          <ac:chgData name="Kiyoe Kunisawa" userId="S::kunisawa.kiyoe@pirika.org::7933f8b7-32e9-4d83-aee1-f0ec99899083" providerId="AD" clId="Web-{C93139D1-28E0-5879-8EB1-3B7F8427685A}" dt="2025-03-19T00:32:25.811" v="287"/>
          <ac:picMkLst>
            <pc:docMk/>
            <pc:sldMk cId="2128380218" sldId="256"/>
            <ac:picMk id="28" creationId="{7C38B574-F1A5-E54C-07FD-2BEB95B3A9C7}"/>
          </ac:picMkLst>
        </pc:picChg>
      </pc:sldChg>
      <pc:sldChg chg="addSp modSp">
        <pc:chgData name="Kiyoe Kunisawa" userId="S::kunisawa.kiyoe@pirika.org::7933f8b7-32e9-4d83-aee1-f0ec99899083" providerId="AD" clId="Web-{C93139D1-28E0-5879-8EB1-3B7F8427685A}" dt="2025-03-19T00:58:53.793" v="870" actId="14100"/>
        <pc:sldMkLst>
          <pc:docMk/>
          <pc:sldMk cId="1244384718" sldId="257"/>
        </pc:sldMkLst>
        <pc:spChg chg="mod">
          <ac:chgData name="Kiyoe Kunisawa" userId="S::kunisawa.kiyoe@pirika.org::7933f8b7-32e9-4d83-aee1-f0ec99899083" providerId="AD" clId="Web-{C93139D1-28E0-5879-8EB1-3B7F8427685A}" dt="2025-03-19T00:58:29.058" v="851" actId="1076"/>
          <ac:spMkLst>
            <pc:docMk/>
            <pc:sldMk cId="1244384718" sldId="257"/>
            <ac:spMk id="3" creationId="{84E7B0D4-6CBE-B0A4-B7D5-4B8C84318B13}"/>
          </ac:spMkLst>
        </pc:spChg>
        <pc:spChg chg="mod">
          <ac:chgData name="Kiyoe Kunisawa" userId="S::kunisawa.kiyoe@pirika.org::7933f8b7-32e9-4d83-aee1-f0ec99899083" providerId="AD" clId="Web-{C93139D1-28E0-5879-8EB1-3B7F8427685A}" dt="2025-03-19T00:58:29.089" v="852" actId="1076"/>
          <ac:spMkLst>
            <pc:docMk/>
            <pc:sldMk cId="1244384718" sldId="257"/>
            <ac:spMk id="4" creationId="{2A102413-A508-3C43-9A83-2C8482DE3DA1}"/>
          </ac:spMkLst>
        </pc:spChg>
        <pc:spChg chg="mod">
          <ac:chgData name="Kiyoe Kunisawa" userId="S::kunisawa.kiyoe@pirika.org::7933f8b7-32e9-4d83-aee1-f0ec99899083" providerId="AD" clId="Web-{C93139D1-28E0-5879-8EB1-3B7F8427685A}" dt="2025-03-19T00:57:57.167" v="810" actId="1076"/>
          <ac:spMkLst>
            <pc:docMk/>
            <pc:sldMk cId="1244384718" sldId="257"/>
            <ac:spMk id="6" creationId="{B8B6DF21-2F74-6AD2-72C3-3D9177A949A8}"/>
          </ac:spMkLst>
        </pc:spChg>
        <pc:spChg chg="add mod">
          <ac:chgData name="Kiyoe Kunisawa" userId="S::kunisawa.kiyoe@pirika.org::7933f8b7-32e9-4d83-aee1-f0ec99899083" providerId="AD" clId="Web-{C93139D1-28E0-5879-8EB1-3B7F8427685A}" dt="2025-03-19T00:58:34.652" v="855" actId="1076"/>
          <ac:spMkLst>
            <pc:docMk/>
            <pc:sldMk cId="1244384718" sldId="257"/>
            <ac:spMk id="9" creationId="{D466BF3A-3587-91B1-1815-A25A4CA21EB2}"/>
          </ac:spMkLst>
        </pc:spChg>
        <pc:spChg chg="add mod">
          <ac:chgData name="Kiyoe Kunisawa" userId="S::kunisawa.kiyoe@pirika.org::7933f8b7-32e9-4d83-aee1-f0ec99899083" providerId="AD" clId="Web-{C93139D1-28E0-5879-8EB1-3B7F8427685A}" dt="2025-03-19T00:58:34.668" v="856" actId="1076"/>
          <ac:spMkLst>
            <pc:docMk/>
            <pc:sldMk cId="1244384718" sldId="257"/>
            <ac:spMk id="11" creationId="{D631F6C9-3DF9-83B2-3AA9-224525E13DB3}"/>
          </ac:spMkLst>
        </pc:spChg>
        <pc:spChg chg="add mod">
          <ac:chgData name="Kiyoe Kunisawa" userId="S::kunisawa.kiyoe@pirika.org::7933f8b7-32e9-4d83-aee1-f0ec99899083" providerId="AD" clId="Web-{C93139D1-28E0-5879-8EB1-3B7F8427685A}" dt="2025-03-19T00:58:34.715" v="857" actId="1076"/>
          <ac:spMkLst>
            <pc:docMk/>
            <pc:sldMk cId="1244384718" sldId="257"/>
            <ac:spMk id="13" creationId="{C1C102B2-B27A-EE8D-B970-4468655461CB}"/>
          </ac:spMkLst>
        </pc:spChg>
        <pc:spChg chg="add mod">
          <ac:chgData name="Kiyoe Kunisawa" userId="S::kunisawa.kiyoe@pirika.org::7933f8b7-32e9-4d83-aee1-f0ec99899083" providerId="AD" clId="Web-{C93139D1-28E0-5879-8EB1-3B7F8427685A}" dt="2025-03-19T00:58:34.808" v="862" actId="1076"/>
          <ac:spMkLst>
            <pc:docMk/>
            <pc:sldMk cId="1244384718" sldId="257"/>
            <ac:spMk id="23" creationId="{1DCE03AA-327C-3AB4-0A56-19C1D1A66515}"/>
          </ac:spMkLst>
        </pc:spChg>
        <pc:spChg chg="add mod">
          <ac:chgData name="Kiyoe Kunisawa" userId="S::kunisawa.kiyoe@pirika.org::7933f8b7-32e9-4d83-aee1-f0ec99899083" providerId="AD" clId="Web-{C93139D1-28E0-5879-8EB1-3B7F8427685A}" dt="2025-03-19T00:58:34.840" v="863" actId="1076"/>
          <ac:spMkLst>
            <pc:docMk/>
            <pc:sldMk cId="1244384718" sldId="257"/>
            <ac:spMk id="25" creationId="{EC73559A-6576-DB33-40F3-09C20CA70018}"/>
          </ac:spMkLst>
        </pc:spChg>
        <pc:spChg chg="add mod">
          <ac:chgData name="Kiyoe Kunisawa" userId="S::kunisawa.kiyoe@pirika.org::7933f8b7-32e9-4d83-aee1-f0ec99899083" providerId="AD" clId="Web-{C93139D1-28E0-5879-8EB1-3B7F8427685A}" dt="2025-03-19T00:58:34.855" v="864" actId="1076"/>
          <ac:spMkLst>
            <pc:docMk/>
            <pc:sldMk cId="1244384718" sldId="257"/>
            <ac:spMk id="27" creationId="{D33D4195-DDBB-8BF6-E5DC-90B06FA01140}"/>
          </ac:spMkLst>
        </pc:spChg>
        <pc:spChg chg="add mod">
          <ac:chgData name="Kiyoe Kunisawa" userId="S::kunisawa.kiyoe@pirika.org::7933f8b7-32e9-4d83-aee1-f0ec99899083" providerId="AD" clId="Web-{C93139D1-28E0-5879-8EB1-3B7F8427685A}" dt="2025-03-19T00:58:34.871" v="865" actId="1076"/>
          <ac:spMkLst>
            <pc:docMk/>
            <pc:sldMk cId="1244384718" sldId="257"/>
            <ac:spMk id="29" creationId="{AE45D45F-F015-B3D6-405B-A889A8DD6A0F}"/>
          </ac:spMkLst>
        </pc:spChg>
        <pc:picChg chg="mod">
          <ac:chgData name="Kiyoe Kunisawa" userId="S::kunisawa.kiyoe@pirika.org::7933f8b7-32e9-4d83-aee1-f0ec99899083" providerId="AD" clId="Web-{C93139D1-28E0-5879-8EB1-3B7F8427685A}" dt="2025-03-19T00:58:41.590" v="868" actId="14100"/>
          <ac:picMkLst>
            <pc:docMk/>
            <pc:sldMk cId="1244384718" sldId="257"/>
            <ac:picMk id="5" creationId="{8614C456-DF58-AF82-1556-49040889C209}"/>
          </ac:picMkLst>
        </pc:picChg>
        <pc:picChg chg="mod">
          <ac:chgData name="Kiyoe Kunisawa" userId="S::kunisawa.kiyoe@pirika.org::7933f8b7-32e9-4d83-aee1-f0ec99899083" providerId="AD" clId="Web-{C93139D1-28E0-5879-8EB1-3B7F8427685A}" dt="2025-03-19T00:58:53.793" v="870" actId="14100"/>
          <ac:picMkLst>
            <pc:docMk/>
            <pc:sldMk cId="1244384718" sldId="257"/>
            <ac:picMk id="7" creationId="{D6A58C7C-11B4-50AD-C3C9-4FC4E9D78B84}"/>
          </ac:picMkLst>
        </pc:picChg>
        <pc:picChg chg="mod ord">
          <ac:chgData name="Kiyoe Kunisawa" userId="S::kunisawa.kiyoe@pirika.org::7933f8b7-32e9-4d83-aee1-f0ec99899083" providerId="AD" clId="Web-{C93139D1-28E0-5879-8EB1-3B7F8427685A}" dt="2025-03-19T00:58:29.136" v="853" actId="1076"/>
          <ac:picMkLst>
            <pc:docMk/>
            <pc:sldMk cId="1244384718" sldId="257"/>
            <ac:picMk id="8" creationId="{D167E411-EF55-C72E-2C68-C84F279A9CF5}"/>
          </ac:picMkLst>
        </pc:picChg>
        <pc:picChg chg="add mod">
          <ac:chgData name="Kiyoe Kunisawa" userId="S::kunisawa.kiyoe@pirika.org::7933f8b7-32e9-4d83-aee1-f0ec99899083" providerId="AD" clId="Web-{C93139D1-28E0-5879-8EB1-3B7F8427685A}" dt="2025-03-19T00:58:34.730" v="858" actId="1076"/>
          <ac:picMkLst>
            <pc:docMk/>
            <pc:sldMk cId="1244384718" sldId="257"/>
            <ac:picMk id="15" creationId="{1BDD5EDC-E7DF-6799-286C-56DFFF025D80}"/>
          </ac:picMkLst>
        </pc:picChg>
        <pc:picChg chg="add mod">
          <ac:chgData name="Kiyoe Kunisawa" userId="S::kunisawa.kiyoe@pirika.org::7933f8b7-32e9-4d83-aee1-f0ec99899083" providerId="AD" clId="Web-{C93139D1-28E0-5879-8EB1-3B7F8427685A}" dt="2025-03-19T00:58:34.765" v="859" actId="1076"/>
          <ac:picMkLst>
            <pc:docMk/>
            <pc:sldMk cId="1244384718" sldId="257"/>
            <ac:picMk id="17" creationId="{E4643109-ECB2-5F41-BCE9-38FEF0A919B5}"/>
          </ac:picMkLst>
        </pc:picChg>
        <pc:picChg chg="add mod">
          <ac:chgData name="Kiyoe Kunisawa" userId="S::kunisawa.kiyoe@pirika.org::7933f8b7-32e9-4d83-aee1-f0ec99899083" providerId="AD" clId="Web-{C93139D1-28E0-5879-8EB1-3B7F8427685A}" dt="2025-03-19T00:58:34.777" v="860" actId="1076"/>
          <ac:picMkLst>
            <pc:docMk/>
            <pc:sldMk cId="1244384718" sldId="257"/>
            <ac:picMk id="19" creationId="{90194611-B1FF-8F8E-8F3C-0D0E184EC595}"/>
          </ac:picMkLst>
        </pc:picChg>
        <pc:picChg chg="add mod">
          <ac:chgData name="Kiyoe Kunisawa" userId="S::kunisawa.kiyoe@pirika.org::7933f8b7-32e9-4d83-aee1-f0ec99899083" providerId="AD" clId="Web-{C93139D1-28E0-5879-8EB1-3B7F8427685A}" dt="2025-03-19T00:58:34.793" v="861" actId="1076"/>
          <ac:picMkLst>
            <pc:docMk/>
            <pc:sldMk cId="1244384718" sldId="257"/>
            <ac:picMk id="21" creationId="{5B2E6DE9-68F9-A7B4-7E70-41DDD10EEEB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AD6A72C2-9DB8-FEF1-4CC2-A9E56DF5067E}"/>
              </a:ext>
            </a:extLst>
          </p:cNvPr>
          <p:cNvSpPr/>
          <p:nvPr/>
        </p:nvSpPr>
        <p:spPr>
          <a:xfrm>
            <a:off x="-6004" y="-2173"/>
            <a:ext cx="6898472" cy="9908173"/>
          </a:xfrm>
          <a:prstGeom prst="rect">
            <a:avLst/>
          </a:prstGeom>
          <a:solidFill>
            <a:srgbClr val="CAEEFB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5C2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25EF7D2-115A-4A81-41A2-1763F87747A6}"/>
              </a:ext>
            </a:extLst>
          </p:cNvPr>
          <p:cNvSpPr/>
          <p:nvPr/>
        </p:nvSpPr>
        <p:spPr>
          <a:xfrm>
            <a:off x="394687" y="5736995"/>
            <a:ext cx="6159074" cy="3461398"/>
          </a:xfrm>
          <a:prstGeom prst="rect">
            <a:avLst/>
          </a:prstGeom>
          <a:solidFill>
            <a:schemeClr val="bg1"/>
          </a:solidFill>
          <a:ln w="57150">
            <a:solidFill>
              <a:srgbClr val="0075C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1EBF415-5C30-9173-32DA-34EB5371C424}"/>
              </a:ext>
            </a:extLst>
          </p:cNvPr>
          <p:cNvSpPr/>
          <p:nvPr/>
        </p:nvSpPr>
        <p:spPr>
          <a:xfrm>
            <a:off x="401124" y="5736995"/>
            <a:ext cx="6167478" cy="895068"/>
          </a:xfrm>
          <a:prstGeom prst="rect">
            <a:avLst/>
          </a:prstGeom>
          <a:solidFill>
            <a:srgbClr val="0075C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1FED801-272B-9C5B-AB2B-524A0065F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8159" y="7345805"/>
            <a:ext cx="1111032" cy="16299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7518237-CA88-3E76-4D35-4ACCAC651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8607" y="7334536"/>
            <a:ext cx="1102628" cy="16299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4D5664E-7080-FD69-62EF-8909BC5DA1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6042" y="7339143"/>
            <a:ext cx="1111032" cy="162998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9EE7C07-497C-38E3-1DB8-0309004663F6}"/>
              </a:ext>
            </a:extLst>
          </p:cNvPr>
          <p:cNvSpPr txBox="1"/>
          <p:nvPr/>
        </p:nvSpPr>
        <p:spPr>
          <a:xfrm>
            <a:off x="776020" y="6749529"/>
            <a:ext cx="255821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「ビーズ製品」等と記載した紙をごみ袋に貼って出す</a:t>
            </a:r>
            <a:endParaRPr 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4A23194-7584-985D-9697-45D17B1C4A37}"/>
              </a:ext>
            </a:extLst>
          </p:cNvPr>
          <p:cNvSpPr txBox="1"/>
          <p:nvPr/>
        </p:nvSpPr>
        <p:spPr>
          <a:xfrm>
            <a:off x="3616790" y="6735349"/>
            <a:ext cx="262112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クッション等は解体せず、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カバー付のまま廃棄する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2B5E31-31D2-3854-8AB0-6DAECF3FB9FE}"/>
              </a:ext>
            </a:extLst>
          </p:cNvPr>
          <p:cNvSpPr txBox="1"/>
          <p:nvPr/>
        </p:nvSpPr>
        <p:spPr>
          <a:xfrm>
            <a:off x="401124" y="608133"/>
            <a:ext cx="3783026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8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/>
              </a:rPr>
              <a:t>ビーズクッション等を</a:t>
            </a:r>
            <a:endParaRPr lang="en-US" altLang="ja-JP" sz="28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Arial"/>
            </a:endParaRPr>
          </a:p>
          <a:p>
            <a:r>
              <a:rPr lang="ja-JP" altLang="en-US" sz="28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Arial"/>
              </a:rPr>
              <a:t>ごみとして出すときには注意が必要です！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D2A96A-A6E6-3126-E4F1-B34D480921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7304" y="555859"/>
            <a:ext cx="2278494" cy="23469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3181C22-6657-AC51-D940-BD71AF1EC471}"/>
              </a:ext>
            </a:extLst>
          </p:cNvPr>
          <p:cNvSpPr txBox="1"/>
          <p:nvPr/>
        </p:nvSpPr>
        <p:spPr>
          <a:xfrm>
            <a:off x="401124" y="2248303"/>
            <a:ext cx="4722419" cy="115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lt"/>
              </a:rPr>
              <a:t>ごみ収集車で回収する際にごみ袋が破裂し、</a:t>
            </a:r>
            <a:endParaRPr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lt"/>
              </a:rPr>
              <a:t>ビーズが飛散・流出する事例が発生しています。</a:t>
            </a:r>
            <a:endParaRPr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lt"/>
              </a:rPr>
              <a:t>ごみの収集に支障をきたすだけでなく、</a:t>
            </a:r>
            <a:endParaRPr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lt"/>
              </a:rPr>
              <a:t>河川や海などへ流出した場合、生態系への影響も懸念されます</a:t>
            </a:r>
            <a:r>
              <a:rPr 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lt"/>
              </a:rPr>
              <a:t>。</a:t>
            </a:r>
            <a:endParaRPr 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4563A86-D3F2-EE2F-7818-EEAD8180D9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713" y="3731778"/>
            <a:ext cx="3038519" cy="15694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77D28B-62B2-1859-9490-D0EFECE14A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12641" y="3557815"/>
            <a:ext cx="2675658" cy="178306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531B8E1-B8DC-A2A5-6377-2B9BA476C800}"/>
              </a:ext>
            </a:extLst>
          </p:cNvPr>
          <p:cNvSpPr txBox="1"/>
          <p:nvPr/>
        </p:nvSpPr>
        <p:spPr>
          <a:xfrm>
            <a:off x="432685" y="5828021"/>
            <a:ext cx="6175475" cy="6155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lt"/>
              </a:rPr>
              <a:t>ビーズの流出防止に向けて、</a:t>
            </a:r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lt"/>
              </a:rPr>
              <a:t>以下の例を参考に適切に廃棄しましょう</a:t>
            </a:r>
            <a:r>
              <a:rPr 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lt"/>
              </a:rPr>
              <a:t>！</a:t>
            </a:r>
            <a:endParaRPr 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9DFA598-FAC6-FB96-4B2B-A48F68A47474}"/>
              </a:ext>
            </a:extLst>
          </p:cNvPr>
          <p:cNvSpPr/>
          <p:nvPr/>
        </p:nvSpPr>
        <p:spPr>
          <a:xfrm>
            <a:off x="57150" y="57150"/>
            <a:ext cx="6743700" cy="9782175"/>
          </a:xfrm>
          <a:prstGeom prst="rect">
            <a:avLst/>
          </a:prstGeom>
          <a:noFill/>
          <a:ln w="127000">
            <a:solidFill>
              <a:srgbClr val="25B3F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764DFD7-85B6-49D0-8305-8A5AC3A5CDC6}"/>
              </a:ext>
            </a:extLst>
          </p:cNvPr>
          <p:cNvSpPr/>
          <p:nvPr/>
        </p:nvSpPr>
        <p:spPr>
          <a:xfrm>
            <a:off x="-5747657" y="514772"/>
            <a:ext cx="5650035" cy="50553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（注）本資料は参考例です。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適宜内容をご変更いただき、ご活用ください。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（内容の変更にあたって、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大阪府へのご連絡は不要です。）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なお、本資料に掲載している画像以外にも、多くの素材をご用意しています。</a:t>
            </a:r>
            <a:endParaRPr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詳細は下記連絡先までお問合せください。</a:t>
            </a:r>
            <a:endParaRPr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＜連絡先＞</a:t>
            </a:r>
          </a:p>
          <a:p>
            <a:pPr indent="139700"/>
            <a:r>
              <a:rPr lang="ja-JP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大阪府環境農林水産部脱炭素・エネルギー政策課</a:t>
            </a:r>
            <a:endParaRPr lang="en-US" altLang="ja-JP" sz="180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39700"/>
            <a:r>
              <a:rPr lang="ja-JP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戦略企画グループ</a:t>
            </a:r>
          </a:p>
          <a:p>
            <a:pPr indent="139700"/>
            <a:r>
              <a:rPr lang="ja-JP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電話番号：</a:t>
            </a:r>
            <a:r>
              <a:rPr lang="en-US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06-6210-9549</a:t>
            </a:r>
            <a:endParaRPr lang="ja-JP" altLang="ja-JP" sz="180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39700"/>
            <a:r>
              <a:rPr lang="ja-JP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ファクシミリ番号：</a:t>
            </a:r>
            <a:r>
              <a:rPr lang="en-US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06-6210-9259</a:t>
            </a:r>
            <a:endParaRPr lang="ja-JP" altLang="ja-JP" sz="180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139700"/>
            <a:r>
              <a:rPr lang="en-US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8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eneseisaku-04@gbox.pref.osaka.lg.jp</a:t>
            </a:r>
            <a:endParaRPr lang="ja-JP" altLang="ja-JP" sz="180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吹き出し: 角を丸めた四角形 23">
            <a:extLst>
              <a:ext uri="{FF2B5EF4-FFF2-40B4-BE49-F238E27FC236}">
                <a16:creationId xmlns:a16="http://schemas.microsoft.com/office/drawing/2014/main" id="{321278D2-69EB-4904-A37E-70E09365B458}"/>
              </a:ext>
            </a:extLst>
          </p:cNvPr>
          <p:cNvSpPr/>
          <p:nvPr/>
        </p:nvSpPr>
        <p:spPr>
          <a:xfrm>
            <a:off x="-5585255" y="7101256"/>
            <a:ext cx="5103341" cy="914400"/>
          </a:xfrm>
          <a:prstGeom prst="wedgeRoundRectCallout">
            <a:avLst>
              <a:gd name="adj1" fmla="val 56293"/>
              <a:gd name="adj2" fmla="val 1520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各市町村のルールに沿った内容</a:t>
            </a:r>
            <a:r>
              <a:rPr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に変更のうえ、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ご活用ください。</a:t>
            </a:r>
          </a:p>
        </p:txBody>
      </p:sp>
      <p:sp>
        <p:nvSpPr>
          <p:cNvPr id="25" name="TextBox 10">
            <a:extLst>
              <a:ext uri="{FF2B5EF4-FFF2-40B4-BE49-F238E27FC236}">
                <a16:creationId xmlns:a16="http://schemas.microsoft.com/office/drawing/2014/main" id="{706C381D-6067-43C5-8997-D4EC5936DC12}"/>
              </a:ext>
            </a:extLst>
          </p:cNvPr>
          <p:cNvSpPr txBox="1"/>
          <p:nvPr/>
        </p:nvSpPr>
        <p:spPr>
          <a:xfrm>
            <a:off x="1496042" y="9297867"/>
            <a:ext cx="5247962" cy="3222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（本チラシに関するお問合せ先）　●●市　●●課　●●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</a:t>
            </a:r>
            <a:r>
              <a:rPr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</a:t>
            </a:r>
            <a:endParaRPr 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256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BIZ UDPゴシック</vt:lpstr>
      <vt:lpstr>HGP創英角ﾎﾟｯﾌﾟ体</vt:lpstr>
      <vt:lpstr>メイリオ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川村　優圭</cp:lastModifiedBy>
  <cp:revision>393</cp:revision>
  <dcterms:created xsi:type="dcterms:W3CDTF">2025-03-18T02:44:52Z</dcterms:created>
  <dcterms:modified xsi:type="dcterms:W3CDTF">2025-03-21T11:49:52Z</dcterms:modified>
</cp:coreProperties>
</file>