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 snapToGrid="0">
      <p:cViewPr varScale="1">
        <p:scale>
          <a:sx n="83" d="100"/>
          <a:sy n="83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14957-4C8F-4279-94FF-8DC6A13E2E6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F6900-DD77-4944-AFB4-C143E54328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44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FD922-7A8C-911E-9ABD-A22F4FEEF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75F7C4-2DA9-2BD7-BC6D-EF860EB1A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0E91BF-C504-7DC4-3E13-015FDCAA1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F190-2A1F-4285-907A-B1C50524AC76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DD8C11-0457-FA13-05CC-3B8BBC59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8E8E79-05DC-008E-4626-21F22F5B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66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034B80-D8CC-CC83-1E66-A34E42677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0EA8A3-628C-88F7-AF22-B39B5B6D9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D8D1A9-A45A-DA8B-0559-618A50CFB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1908-8748-45AA-8CDB-0794FFEC94F8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819FFD-9917-2B82-F2A5-3AE72CD52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6E00D9-3DF5-B875-9E3C-1D30EC4E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0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C727208-E24F-0204-148E-B34A8BFDE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E33265-A31C-E60F-230B-4F3E72D2E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84BF0D-BB4B-3C51-A67C-662C7BAC2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C889-6C69-4D5A-A49F-61C3D7DD9A55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42F2A-14DB-9042-4B62-F859742E9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E3B306-7032-53D8-0DDB-52DB005A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2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AA3EA7-0B4E-24C0-9CAC-651D7CAD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55990A-5BF1-8DAA-56EB-DF88C9D9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E21A72-3C56-A9E0-8AFD-15326E2E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85A6-4893-4653-BCEA-E94325E47239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B97287-13F6-F798-D12E-6174B4A0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90F9C4-C303-9F4F-900A-C4DE095F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54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03CDE5-74C3-A60E-064D-9D12E7C2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B67739-9155-F106-617A-B0727C1B0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BFA118-2A56-0413-A065-09F3B95F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8B3D6-B1D6-4EFE-9970-CC4DEFA8AC0A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8B0779-6269-B544-3B16-F0617B0F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DBF1D3-D189-99E7-4A5C-6DA047E2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35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A0429-AB2D-EA4B-2E1D-75008BBD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84B0F8-B372-267F-0A07-B2E94E60B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6E3B9A-B984-60BC-95F3-A963C3FFE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06AA8E-71B5-903A-F6EE-B0DB6FF2B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F8F-87BC-4D75-8E8B-BE6EEF7E2DF3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E5F1E4-94B9-76CB-73DA-1D21C7A5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13E163-D015-5C57-B823-E91ADDD5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92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CCD492-1414-EBBD-D3D8-65BB2B766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3C94CB-6960-2792-D6FA-E6CE115CF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C0F48C-9051-D7A2-38E1-8A2745722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0B3A993-1F4A-9B2E-03FD-1D9626E9D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8ED770-3245-03BA-8958-A600D623D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656665-6C97-637E-4324-1098E7B0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5D10-C303-48A3-8570-0A3A359F149E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48485A-AEC5-E8D1-158F-25B290AA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A3C9F1-7E66-8D20-6C9C-4FA226AD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51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9BCC77-A5B0-6880-0E41-D89B91C4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142412-6C39-A10A-F825-7A22ABB2A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9D0B-8B97-40DC-BB12-F8E95D393209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9138F0-2338-2B61-B92F-6ACBFE280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A39DC5-C60A-1F08-7BBD-932CE174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55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38FC45-19E1-DCBC-F06B-8D8AC764D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C1D3-AACB-47AF-9D5D-A7FCD5233DF4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C6FCE8-2F68-FCC9-D44D-9825C2CA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6F71A-5B00-6E31-B839-4ED1D8B2B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48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4F0EA-83FC-7A94-9333-45BBAED7D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F3191C-1FE7-0507-C070-A6BD341C5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338AA4-13A0-C4CD-DFAB-32EEBE1F0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6FE901-2E2D-3828-EC21-EC33173C9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9A43-1969-481C-8844-56F1DE7BC035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151D92-5EFF-D5CC-CB9F-2EA73FEE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D19029-DE3F-1480-C4D8-76ABFD35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38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3D1DD-1BEA-290A-EFF3-6BFDE7C8E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94809B3-A3DC-A3D6-5CAB-2A46EEC95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825F70-F5EB-C5C8-0A3C-34AA8C385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0FEE3B-29F4-5E76-ADF3-E666954EF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3AFD-D471-4DFA-926E-5097E5D6CA40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D042D3-385B-5C02-6AB2-99309A92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C3847B-E661-B681-337E-27D790F4E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46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DFAF30-4FD1-B0C5-4DB7-7FE117AA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874796-D68D-575A-9A05-48BFF9093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31735-AFD7-7BAA-02DA-08FC7941C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B6239-E60C-468E-94BC-254CBDA3FCD5}" type="datetime1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1F6D3-7996-D165-16E0-51FFF2C44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14FD7B-DA6A-5A74-0EE3-DAABB816A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08D40-0135-4220-A601-916055B83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67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D2F159-18CD-3D6C-289B-03924C2E7C98}"/>
              </a:ext>
            </a:extLst>
          </p:cNvPr>
          <p:cNvSpPr txBox="1"/>
          <p:nvPr/>
        </p:nvSpPr>
        <p:spPr>
          <a:xfrm>
            <a:off x="2134893" y="1385937"/>
            <a:ext cx="893116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93775" indent="-993775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一般廃棄物収集時におけるビーズ製品からの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93775" indent="-993775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プラスチック製ビーズの流出・飛散抑制の取組推進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68B422-69AE-2258-7BF9-02D2828F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22F799-D23A-1F6F-ED2D-357D0606E49D}"/>
              </a:ext>
            </a:extLst>
          </p:cNvPr>
          <p:cNvSpPr txBox="1"/>
          <p:nvPr/>
        </p:nvSpPr>
        <p:spPr>
          <a:xfrm>
            <a:off x="1946648" y="3368336"/>
            <a:ext cx="9307651" cy="2587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（１）アンケート調査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（２）再現実証実験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（３）事例集および啓発用ウェブページ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・チラシのひな形等作成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DDA79EB-D51A-40A1-9D51-03BB975CAAB1}"/>
              </a:ext>
            </a:extLst>
          </p:cNvPr>
          <p:cNvSpPr/>
          <p:nvPr/>
        </p:nvSpPr>
        <p:spPr>
          <a:xfrm>
            <a:off x="0" y="1"/>
            <a:ext cx="12192000" cy="928838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令和６年度一般廃棄物収集時におけるビーズ製品からの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プラスチック製ビーズの流出状況等に係る調査及び啓発ツール等作成について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441F673-B723-42FC-8FA6-2CDB368C29A2}"/>
              </a:ext>
            </a:extLst>
          </p:cNvPr>
          <p:cNvSpPr txBox="1"/>
          <p:nvPr/>
        </p:nvSpPr>
        <p:spPr>
          <a:xfrm>
            <a:off x="2134893" y="2622912"/>
            <a:ext cx="86521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月～令和７年３月末まで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6B29A0C-9FA3-40BD-9A3E-04527905A34E}"/>
              </a:ext>
            </a:extLst>
          </p:cNvPr>
          <p:cNvSpPr/>
          <p:nvPr/>
        </p:nvSpPr>
        <p:spPr>
          <a:xfrm>
            <a:off x="461711" y="1387685"/>
            <a:ext cx="1568174" cy="42554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9F0146D3-CFBD-4DD1-A0C2-AC83490481C8}"/>
              </a:ext>
            </a:extLst>
          </p:cNvPr>
          <p:cNvSpPr/>
          <p:nvPr/>
        </p:nvSpPr>
        <p:spPr>
          <a:xfrm>
            <a:off x="461711" y="2614721"/>
            <a:ext cx="1568174" cy="46166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6CEF69A-D7AE-4EB4-B72B-5D3DDD2927EF}"/>
              </a:ext>
            </a:extLst>
          </p:cNvPr>
          <p:cNvSpPr/>
          <p:nvPr/>
        </p:nvSpPr>
        <p:spPr>
          <a:xfrm>
            <a:off x="461711" y="3550782"/>
            <a:ext cx="1568174" cy="46166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1AEB57E-136C-45F7-91D1-276B0A908AFD}"/>
              </a:ext>
            </a:extLst>
          </p:cNvPr>
          <p:cNvSpPr txBox="1"/>
          <p:nvPr/>
        </p:nvSpPr>
        <p:spPr>
          <a:xfrm>
            <a:off x="2885090" y="12311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dirty="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2F761A8F-4F4F-4CA5-9212-9DD26F7BA3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929" y="3543648"/>
            <a:ext cx="3532360" cy="231518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4FA4D716-A129-4476-AD6F-3E844CFB0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5420" y="5980388"/>
            <a:ext cx="431658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（参考）</a:t>
            </a:r>
            <a:r>
              <a: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ビーズクッションが破裂・流出した様子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6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74FD1E-AEAC-BFDA-F729-5036734A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F7E253-DF9D-CA2A-2C3C-F49DA352082E}"/>
              </a:ext>
            </a:extLst>
          </p:cNvPr>
          <p:cNvSpPr txBox="1"/>
          <p:nvPr/>
        </p:nvSpPr>
        <p:spPr>
          <a:xfrm>
            <a:off x="279873" y="1094216"/>
            <a:ext cx="11912127" cy="5352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（１）アンケート調査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令和５年度調査結果を踏まえ、ビーズ製品の収集・流出等に関する詳細及び関連する事項について調査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23875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調査対象　　府内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市町村、府外政令指定都市（人口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万人以上）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</a:t>
            </a:r>
            <a:endParaRPr lang="en-US" altLang="ja-JP" sz="20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23875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調査方法　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フォームを調査対象者あてメールで案内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23875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調査内容　　一般廃棄物収集時におけるビーズ製品の分別・出し方、収集状況、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収集時の流出事例・流出時の対応、ビーズの流出対策　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23875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月末　　アンケート調査開始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 　アンケート調査終了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                  ２～３月　アンケート調査結果（速報版）共有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　 ４月頃 　　アンケート調査結果を大阪府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で公表予定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6AEA763-88B2-4D74-A036-7D8EC49FE680}"/>
              </a:ext>
            </a:extLst>
          </p:cNvPr>
          <p:cNvSpPr/>
          <p:nvPr/>
        </p:nvSpPr>
        <p:spPr>
          <a:xfrm>
            <a:off x="0" y="1"/>
            <a:ext cx="12192000" cy="928838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令和６年度一般廃棄物収集時におけるビーズ製品からの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プラスチック製ビーズの流出状況等に係る調査及び啓発ツール等作成について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492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F282B83-48DF-2C9C-78C3-324F9515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2E6FE64-0F9D-FDF5-E33C-ABDD81887DF5}"/>
              </a:ext>
            </a:extLst>
          </p:cNvPr>
          <p:cNvSpPr txBox="1"/>
          <p:nvPr/>
        </p:nvSpPr>
        <p:spPr>
          <a:xfrm>
            <a:off x="157655" y="1003410"/>
            <a:ext cx="12034345" cy="5278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（２）再現実証実験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268288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一般廃棄物収集時のビーズの流出状況を再現し調査するとともに、回収方法について検討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23875" indent="-161925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調査内容　① 流出状況調査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74850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一般廃棄物収集時に、パッカー車からビーズ製品が飛散・流出した状況の再現調査を行う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marL="1974850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流出量やおよその流出個数を推計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75" indent="87313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②　回収方法調査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93875" indent="180975"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回収方法ごとの回収量の違いや特徴を比較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04850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実施場所　 大阪市内一般廃棄物処理施設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04850" indent="-3429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 　１月下旬　　実証実験実施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>
              <a:spcBef>
                <a:spcPts val="600"/>
              </a:spcBef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                   ２～３月 　実証実験結果（速報版）共有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>
              <a:spcBef>
                <a:spcPts val="600"/>
              </a:spcBef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４月頃　　　実証実験結果を大阪府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で公表予定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A6C855-D84A-4171-8A82-B8614AEC5F83}"/>
              </a:ext>
            </a:extLst>
          </p:cNvPr>
          <p:cNvSpPr/>
          <p:nvPr/>
        </p:nvSpPr>
        <p:spPr>
          <a:xfrm>
            <a:off x="0" y="1"/>
            <a:ext cx="12192000" cy="928838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令和６年度一般廃棄物収集時におけるビーズ製品からの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プラスチック製ビーズの流出状況等に係る調査及び啓発ツール等作成について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102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F282B83-48DF-2C9C-78C3-324F9515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08D40-0135-4220-A601-916055B8351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2E6FE64-0F9D-FDF5-E33C-ABDD81887DF5}"/>
              </a:ext>
            </a:extLst>
          </p:cNvPr>
          <p:cNvSpPr txBox="1"/>
          <p:nvPr/>
        </p:nvSpPr>
        <p:spPr>
          <a:xfrm>
            <a:off x="157655" y="1335745"/>
            <a:ext cx="11196145" cy="4139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607425" algn="l"/>
              </a:tabLst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（３）事例集および啓発用ウェブページ・チラシのひな形等作成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1950"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アンケート調査や再現実証実験の結果を踏まえ、事例集及び啓発用ウェブページ・チラシのひな形等を作成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23875" indent="-342900">
              <a:lnSpc>
                <a:spcPct val="200000"/>
              </a:lnSpc>
              <a:buFont typeface="Wingdings" panose="05000000000000000000" pitchFamily="2" charset="2"/>
              <a:buChar char="u"/>
              <a:tabLst>
                <a:tab pos="8607425" algn="l"/>
              </a:tabLst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作成内容 ① 事例集</a:t>
            </a:r>
          </a:p>
          <a:p>
            <a:pPr marL="1881188"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一般廃棄物収集時におけるビーズ製品からのプラスチック製ビーズの流出状況、課題等</a:t>
            </a:r>
          </a:p>
          <a:p>
            <a:pPr marL="1881188"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対策事例の紹介等</a:t>
            </a:r>
          </a:p>
          <a:p>
            <a:pPr marL="1612900">
              <a:lnSpc>
                <a:spcPct val="150000"/>
              </a:lnSpc>
              <a:tabLst>
                <a:tab pos="8607425" algn="l"/>
              </a:tabLst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② 啓発用ウェブページ・チラシのひな形等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612900">
              <a:lnSpc>
                <a:spcPct val="150000"/>
              </a:lnSpc>
              <a:tabLst>
                <a:tab pos="8607425" algn="l"/>
              </a:tabLst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23875" indent="-342900">
              <a:buFont typeface="Wingdings" panose="05000000000000000000" pitchFamily="2" charset="2"/>
              <a:buChar char="u"/>
              <a:tabLst>
                <a:tab pos="8607425" algn="l"/>
              </a:tabLst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  ２月～３月　作成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>
              <a:spcBef>
                <a:spcPts val="600"/>
              </a:spcBef>
              <a:tabLst>
                <a:tab pos="8607425" algn="l"/>
              </a:tabLst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   ４月頃　大阪府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で公表、府内市町村あて参考送付予定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A6C855-D84A-4171-8A82-B8614AEC5F83}"/>
              </a:ext>
            </a:extLst>
          </p:cNvPr>
          <p:cNvSpPr/>
          <p:nvPr/>
        </p:nvSpPr>
        <p:spPr>
          <a:xfrm>
            <a:off x="0" y="1"/>
            <a:ext cx="12192000" cy="928838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令和６年度一般廃棄物収集時におけるビーズ製品からの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プラスチック製ビーズの流出状況等に係る調査及び啓発ツール等作成について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52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604</Words>
  <Application>Microsoft Office PowerPoint</Application>
  <PresentationFormat>ワイド画面</PresentationFormat>
  <Paragraphs>53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川村　優圭</cp:lastModifiedBy>
  <cp:revision>43</cp:revision>
  <dcterms:created xsi:type="dcterms:W3CDTF">2024-12-23T12:06:43Z</dcterms:created>
  <dcterms:modified xsi:type="dcterms:W3CDTF">2025-01-08T05:38:43Z</dcterms:modified>
</cp:coreProperties>
</file>