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2515" y="6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34D9-9EA3-4E01-8B03-03958C47AB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94BB-CD86-40A3-AD53-66CA773A8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165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34D9-9EA3-4E01-8B03-03958C47AB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94BB-CD86-40A3-AD53-66CA773A8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319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5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5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34D9-9EA3-4E01-8B03-03958C47AB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94BB-CD86-40A3-AD53-66CA773A8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783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34D9-9EA3-4E01-8B03-03958C47AB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94BB-CD86-40A3-AD53-66CA773A8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40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34D9-9EA3-4E01-8B03-03958C47AB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94BB-CD86-40A3-AD53-66CA773A8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278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34D9-9EA3-4E01-8B03-03958C47AB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94BB-CD86-40A3-AD53-66CA773A8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227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9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4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9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4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34D9-9EA3-4E01-8B03-03958C47AB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94BB-CD86-40A3-AD53-66CA773A8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7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34D9-9EA3-4E01-8B03-03958C47AB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94BB-CD86-40A3-AD53-66CA773A8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490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34D9-9EA3-4E01-8B03-03958C47AB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94BB-CD86-40A3-AD53-66CA773A8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08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5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34D9-9EA3-4E01-8B03-03958C47AB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94BB-CD86-40A3-AD53-66CA773A8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898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5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34D9-9EA3-4E01-8B03-03958C47AB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294BB-CD86-40A3-AD53-66CA773A8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068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034D9-9EA3-4E01-8B03-03958C47AB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294BB-CD86-40A3-AD53-66CA773A8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57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1B66610D-12BA-40C3-BF1E-089318D4A5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2171"/>
            <a:ext cx="6858000" cy="946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896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14B86E9-FEAA-4F1B-A01E-71ABDEDCEB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00" y="206007"/>
            <a:ext cx="6696000" cy="937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957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AF20157-B20C-40D9-98D9-584ACF579F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376" y="201000"/>
            <a:ext cx="6579248" cy="9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34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44E28B14-7CCE-452F-9AF5-2C77A0CF05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55" y="147000"/>
            <a:ext cx="6607891" cy="9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530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A4 210 x 297 mm</PresentationFormat>
  <Paragraphs>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2024-10-31T08:01:01Z</dcterms:created>
  <dcterms:modified xsi:type="dcterms:W3CDTF">2024-10-31T08:08:51Z</dcterms:modified>
</cp:coreProperties>
</file>