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1"/>
  </p:sldMasterIdLst>
  <p:notesMasterIdLst>
    <p:notesMasterId r:id="rId3"/>
  </p:notesMasterIdLst>
  <p:sldIdLst>
    <p:sldId id="259" r:id="rId2"/>
  </p:sldIdLst>
  <p:sldSz cx="7775575" cy="10907713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7CC"/>
    <a:srgbClr val="4976C7"/>
    <a:srgbClr val="86A4DA"/>
    <a:srgbClr val="419EDA"/>
    <a:srgbClr val="FF3300"/>
    <a:srgbClr val="FFFF66"/>
    <a:srgbClr val="FFFF99"/>
    <a:srgbClr val="B3E6FF"/>
    <a:srgbClr val="E5E9E8"/>
    <a:srgbClr val="829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95842" autoAdjust="0"/>
  </p:normalViewPr>
  <p:slideViewPr>
    <p:cSldViewPr snapToGrid="0">
      <p:cViewPr varScale="1">
        <p:scale>
          <a:sx n="58" d="100"/>
          <a:sy n="58" d="100"/>
        </p:scale>
        <p:origin x="2827" y="82"/>
      </p:cViewPr>
      <p:guideLst>
        <p:guide orient="horz" pos="3436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100" cy="490355"/>
          </a:xfrm>
          <a:prstGeom prst="rect">
            <a:avLst/>
          </a:prstGeom>
        </p:spPr>
        <p:txBody>
          <a:bodyPr vert="horz" lIns="89670" tIns="44835" rIns="89670" bIns="4483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0"/>
            <a:ext cx="2880100" cy="490355"/>
          </a:xfrm>
          <a:prstGeom prst="rect">
            <a:avLst/>
          </a:prstGeom>
        </p:spPr>
        <p:txBody>
          <a:bodyPr vert="horz" lIns="89670" tIns="44835" rIns="89670" bIns="44835" rtlCol="0"/>
          <a:lstStyle>
            <a:lvl1pPr algn="r">
              <a:defRPr sz="1100"/>
            </a:lvl1pPr>
          </a:lstStyle>
          <a:p>
            <a:fld id="{84204EAA-4AF2-4735-8942-A25810A160D7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7888" y="1222375"/>
            <a:ext cx="2351087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0" tIns="44835" rIns="89670" bIns="448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6"/>
            <a:ext cx="5316871" cy="3849436"/>
          </a:xfrm>
          <a:prstGeom prst="rect">
            <a:avLst/>
          </a:prstGeom>
        </p:spPr>
        <p:txBody>
          <a:bodyPr vert="horz" lIns="89670" tIns="44835" rIns="89670" bIns="448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87059"/>
            <a:ext cx="2880100" cy="490355"/>
          </a:xfrm>
          <a:prstGeom prst="rect">
            <a:avLst/>
          </a:prstGeom>
        </p:spPr>
        <p:txBody>
          <a:bodyPr vert="horz" lIns="89670" tIns="44835" rIns="89670" bIns="4483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0" cy="490355"/>
          </a:xfrm>
          <a:prstGeom prst="rect">
            <a:avLst/>
          </a:prstGeom>
        </p:spPr>
        <p:txBody>
          <a:bodyPr vert="horz" lIns="89670" tIns="44835" rIns="89670" bIns="44835" rtlCol="0" anchor="b"/>
          <a:lstStyle>
            <a:lvl1pPr algn="r">
              <a:defRPr sz="1100"/>
            </a:lvl1pPr>
          </a:lstStyle>
          <a:p>
            <a:fld id="{828082F9-A8B3-4163-989A-799747CA3D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10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082F9-A8B3-4163-989A-799747CA3D2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99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9DB543-5096-623C-3CB2-4F64EF9E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947" y="1785129"/>
            <a:ext cx="5831681" cy="3797500"/>
          </a:xfrm>
        </p:spPr>
        <p:txBody>
          <a:bodyPr anchor="b"/>
          <a:lstStyle>
            <a:lvl1pPr algn="ctr">
              <a:defRPr sz="38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BCEEA2-BAB5-1FB7-F203-374670F95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1531"/>
            </a:lvl1pPr>
            <a:lvl2pPr marL="291602" indent="0" algn="ctr">
              <a:buNone/>
              <a:defRPr sz="1276"/>
            </a:lvl2pPr>
            <a:lvl3pPr marL="583204" indent="0" algn="ctr">
              <a:buNone/>
              <a:defRPr sz="1148"/>
            </a:lvl3pPr>
            <a:lvl4pPr marL="874806" indent="0" algn="ctr">
              <a:buNone/>
              <a:defRPr sz="1020"/>
            </a:lvl4pPr>
            <a:lvl5pPr marL="1166409" indent="0" algn="ctr">
              <a:buNone/>
              <a:defRPr sz="1020"/>
            </a:lvl5pPr>
            <a:lvl6pPr marL="1458011" indent="0" algn="ctr">
              <a:buNone/>
              <a:defRPr sz="1020"/>
            </a:lvl6pPr>
            <a:lvl7pPr marL="1749613" indent="0" algn="ctr">
              <a:buNone/>
              <a:defRPr sz="1020"/>
            </a:lvl7pPr>
            <a:lvl8pPr marL="2041215" indent="0" algn="ctr">
              <a:buNone/>
              <a:defRPr sz="1020"/>
            </a:lvl8pPr>
            <a:lvl9pPr marL="2332817" indent="0" algn="ctr">
              <a:buNone/>
              <a:defRPr sz="102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13CB3A-3C5E-2404-609B-7E3BDDC9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71EB88-2D0A-17D2-2360-6FCABD54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F1FD44-B50F-8540-7058-9E9D4CF4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11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7AF6B7-E2A9-8CED-494D-AF97C3F7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4AC472-7960-47E8-CDED-12AD24064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FAD27A-5AC4-5B7E-CF36-BD66C916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7F360C-66A6-2CC4-8525-215B425B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A0C1AD-1101-35A8-B7CD-F1F3DBE5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87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1E807E-9C38-D0B8-B9AB-21BB36E27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D34B81-D973-50E3-23D7-56F6DCFEB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B995AB-62A6-73FF-982C-FA0307F3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BCB3FC-A08D-C7C8-2903-0490F132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879BA6-DB40-0F44-0B2D-0AEB0061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66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AA543-5B40-7CEE-1CF1-FA3BC6C1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F15ABD-C8FA-D2D2-3E85-3D80E01B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9ACA31-B217-7042-A6D8-510A48E5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76D907-68D8-D1A3-4E18-EAC16F12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4A228B-11C8-D9F5-F346-B62EAF8A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63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F8AE92-BC70-C18F-839F-A092F9BA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21" y="2719355"/>
            <a:ext cx="6706433" cy="4537305"/>
          </a:xfrm>
        </p:spPr>
        <p:txBody>
          <a:bodyPr anchor="b"/>
          <a:lstStyle>
            <a:lvl1pPr>
              <a:defRPr sz="382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31774-D7D6-36C0-6E44-742C1D9B9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521" y="7299585"/>
            <a:ext cx="6706433" cy="2386061"/>
          </a:xfrm>
        </p:spPr>
        <p:txBody>
          <a:bodyPr/>
          <a:lstStyle>
            <a:lvl1pPr marL="0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1pPr>
            <a:lvl2pPr marL="29160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2pPr>
            <a:lvl3pPr marL="583204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806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6409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8011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9613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121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2817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F74863-1076-4333-B570-E12943E0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F4841C-4DF0-CBB3-A22F-1C4D9ADCA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4B32CC-A9DB-2BF1-D070-92C8E4AB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90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E780B-23EA-BEA5-EC5A-FA08B9C4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F235FB-F5AA-4C3C-2F63-19475B7F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DD44C9-C2A4-0C23-3EF3-B36AFFF3C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3CC983-72CC-6D11-349A-76019DB7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45EA87-4717-09D3-E346-59A96658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B60456-61B9-D660-32E6-450EC57B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8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5692DE-8B43-57D8-414E-B842896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" y="580736"/>
            <a:ext cx="6706433" cy="210832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2897DD-441D-BD47-7A35-BD875A776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1531" b="1"/>
            </a:lvl1pPr>
            <a:lvl2pPr marL="291602" indent="0">
              <a:buNone/>
              <a:defRPr sz="1276" b="1"/>
            </a:lvl2pPr>
            <a:lvl3pPr marL="583204" indent="0">
              <a:buNone/>
              <a:defRPr sz="1148" b="1"/>
            </a:lvl3pPr>
            <a:lvl4pPr marL="874806" indent="0">
              <a:buNone/>
              <a:defRPr sz="1020" b="1"/>
            </a:lvl4pPr>
            <a:lvl5pPr marL="1166409" indent="0">
              <a:buNone/>
              <a:defRPr sz="1020" b="1"/>
            </a:lvl5pPr>
            <a:lvl6pPr marL="1458011" indent="0">
              <a:buNone/>
              <a:defRPr sz="1020" b="1"/>
            </a:lvl6pPr>
            <a:lvl7pPr marL="1749613" indent="0">
              <a:buNone/>
              <a:defRPr sz="1020" b="1"/>
            </a:lvl7pPr>
            <a:lvl8pPr marL="2041215" indent="0">
              <a:buNone/>
              <a:defRPr sz="1020" b="1"/>
            </a:lvl8pPr>
            <a:lvl9pPr marL="2332817" indent="0">
              <a:buNone/>
              <a:defRPr sz="10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ED5B21-8FE1-93FC-AD56-75F6E81A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EB32AA-F5AD-4306-8E12-817C113DE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1531" b="1"/>
            </a:lvl1pPr>
            <a:lvl2pPr marL="291602" indent="0">
              <a:buNone/>
              <a:defRPr sz="1276" b="1"/>
            </a:lvl2pPr>
            <a:lvl3pPr marL="583204" indent="0">
              <a:buNone/>
              <a:defRPr sz="1148" b="1"/>
            </a:lvl3pPr>
            <a:lvl4pPr marL="874806" indent="0">
              <a:buNone/>
              <a:defRPr sz="1020" b="1"/>
            </a:lvl4pPr>
            <a:lvl5pPr marL="1166409" indent="0">
              <a:buNone/>
              <a:defRPr sz="1020" b="1"/>
            </a:lvl5pPr>
            <a:lvl6pPr marL="1458011" indent="0">
              <a:buNone/>
              <a:defRPr sz="1020" b="1"/>
            </a:lvl6pPr>
            <a:lvl7pPr marL="1749613" indent="0">
              <a:buNone/>
              <a:defRPr sz="1020" b="1"/>
            </a:lvl7pPr>
            <a:lvl8pPr marL="2041215" indent="0">
              <a:buNone/>
              <a:defRPr sz="1020" b="1"/>
            </a:lvl8pPr>
            <a:lvl9pPr marL="2332817" indent="0">
              <a:buNone/>
              <a:defRPr sz="102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1BD7EB-2EC4-293B-CC2D-B0D9E48F2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1AEA41F-7C88-AAF1-6B80-11AC7BF4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E2E418-21B3-CECA-5B8E-15F00158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88D9F4-77A0-1238-A8DC-799C84B6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B85099-79B8-9292-EFBD-47C63D34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41FF72-F546-E614-30A6-8B2DB24C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0B7F31-3AD9-7639-8333-A3770F8A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6D0CF7-1169-B8C4-607F-90C8CBAB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6EEF0C5-E139-0A40-A4F9-F1B644CA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1F3778-ADFA-97CB-5194-D8A5A6FD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5C2EF-C3CE-B1C8-1AD3-72753BBA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8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E4D43-B3A4-0E5C-1BD3-49ED1169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04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B8B37D-4C38-540C-2C2B-29EC9D07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632" y="1570509"/>
            <a:ext cx="3936385" cy="7751546"/>
          </a:xfrm>
        </p:spPr>
        <p:txBody>
          <a:bodyPr/>
          <a:lstStyle>
            <a:lvl1pPr>
              <a:defRPr sz="2041"/>
            </a:lvl1pPr>
            <a:lvl2pPr>
              <a:defRPr sz="1786"/>
            </a:lvl2pPr>
            <a:lvl3pPr>
              <a:defRPr sz="1531"/>
            </a:lvl3pPr>
            <a:lvl4pPr>
              <a:defRPr sz="1276"/>
            </a:lvl4pPr>
            <a:lvl5pPr>
              <a:defRPr sz="1276"/>
            </a:lvl5pPr>
            <a:lvl6pPr>
              <a:defRPr sz="1276"/>
            </a:lvl6pPr>
            <a:lvl7pPr>
              <a:defRPr sz="1276"/>
            </a:lvl7pPr>
            <a:lvl8pPr>
              <a:defRPr sz="1276"/>
            </a:lvl8pPr>
            <a:lvl9pPr>
              <a:defRPr sz="127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F3E68A-C9D0-8C2D-A1A2-AF1AB6CF0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020"/>
            </a:lvl1pPr>
            <a:lvl2pPr marL="291602" indent="0">
              <a:buNone/>
              <a:defRPr sz="893"/>
            </a:lvl2pPr>
            <a:lvl3pPr marL="583204" indent="0">
              <a:buNone/>
              <a:defRPr sz="765"/>
            </a:lvl3pPr>
            <a:lvl4pPr marL="874806" indent="0">
              <a:buNone/>
              <a:defRPr sz="638"/>
            </a:lvl4pPr>
            <a:lvl5pPr marL="1166409" indent="0">
              <a:buNone/>
              <a:defRPr sz="638"/>
            </a:lvl5pPr>
            <a:lvl6pPr marL="1458011" indent="0">
              <a:buNone/>
              <a:defRPr sz="638"/>
            </a:lvl6pPr>
            <a:lvl7pPr marL="1749613" indent="0">
              <a:buNone/>
              <a:defRPr sz="638"/>
            </a:lvl7pPr>
            <a:lvl8pPr marL="2041215" indent="0">
              <a:buNone/>
              <a:defRPr sz="638"/>
            </a:lvl8pPr>
            <a:lvl9pPr marL="2332817" indent="0">
              <a:buNone/>
              <a:defRPr sz="63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5FC40-E776-4CC0-419A-7656EF59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28A757-CE11-3546-4AFF-8AF990AA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848005-833D-5ED9-E569-F3BD4D6D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6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C6720F-D951-6752-2866-8231C8B5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04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BF163A8-5B54-484B-1E22-6664F38C3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5632" y="1570509"/>
            <a:ext cx="3936385" cy="7751546"/>
          </a:xfrm>
        </p:spPr>
        <p:txBody>
          <a:bodyPr/>
          <a:lstStyle>
            <a:lvl1pPr marL="0" indent="0">
              <a:buNone/>
              <a:defRPr sz="2041"/>
            </a:lvl1pPr>
            <a:lvl2pPr marL="291602" indent="0">
              <a:buNone/>
              <a:defRPr sz="1786"/>
            </a:lvl2pPr>
            <a:lvl3pPr marL="583204" indent="0">
              <a:buNone/>
              <a:defRPr sz="1531"/>
            </a:lvl3pPr>
            <a:lvl4pPr marL="874806" indent="0">
              <a:buNone/>
              <a:defRPr sz="1276"/>
            </a:lvl4pPr>
            <a:lvl5pPr marL="1166409" indent="0">
              <a:buNone/>
              <a:defRPr sz="1276"/>
            </a:lvl5pPr>
            <a:lvl6pPr marL="1458011" indent="0">
              <a:buNone/>
              <a:defRPr sz="1276"/>
            </a:lvl6pPr>
            <a:lvl7pPr marL="1749613" indent="0">
              <a:buNone/>
              <a:defRPr sz="1276"/>
            </a:lvl7pPr>
            <a:lvl8pPr marL="2041215" indent="0">
              <a:buNone/>
              <a:defRPr sz="1276"/>
            </a:lvl8pPr>
            <a:lvl9pPr marL="2332817" indent="0">
              <a:buNone/>
              <a:defRPr sz="127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E3142D-B23A-DD3A-9B36-A0ADEAAF5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020"/>
            </a:lvl1pPr>
            <a:lvl2pPr marL="291602" indent="0">
              <a:buNone/>
              <a:defRPr sz="893"/>
            </a:lvl2pPr>
            <a:lvl3pPr marL="583204" indent="0">
              <a:buNone/>
              <a:defRPr sz="765"/>
            </a:lvl3pPr>
            <a:lvl4pPr marL="874806" indent="0">
              <a:buNone/>
              <a:defRPr sz="638"/>
            </a:lvl4pPr>
            <a:lvl5pPr marL="1166409" indent="0">
              <a:buNone/>
              <a:defRPr sz="638"/>
            </a:lvl5pPr>
            <a:lvl6pPr marL="1458011" indent="0">
              <a:buNone/>
              <a:defRPr sz="638"/>
            </a:lvl6pPr>
            <a:lvl7pPr marL="1749613" indent="0">
              <a:buNone/>
              <a:defRPr sz="638"/>
            </a:lvl7pPr>
            <a:lvl8pPr marL="2041215" indent="0">
              <a:buNone/>
              <a:defRPr sz="638"/>
            </a:lvl8pPr>
            <a:lvl9pPr marL="2332817" indent="0">
              <a:buNone/>
              <a:defRPr sz="63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B68EC5-7C53-F548-30CC-B8EF5636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30AB0-6FBF-4B33-3150-35327EE8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676E07-32CD-4F41-652D-40789BB9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2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3A348D4-980B-6FBF-45D0-31C8E2C0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F46128-8D24-19E6-0BA6-6077F8FA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3C2D5D-81E1-E1C2-B3AE-31A535AEC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C5EC-7783-4E95-A602-D31356BBA4FE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6FB128-1B49-54B5-1A43-529A4F7D3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3B002C-56AB-9E8C-2217-6E64F11A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90EA-4E32-41DB-963E-190AA23AD0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32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3204" rtl="0" eaLnBrk="1" latinLnBrk="0" hangingPunct="1">
        <a:lnSpc>
          <a:spcPct val="90000"/>
        </a:lnSpc>
        <a:spcBef>
          <a:spcPct val="0"/>
        </a:spcBef>
        <a:buNone/>
        <a:defRPr kumimoji="1" sz="28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801" indent="-145801" algn="l" defTabSz="583204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kumimoji="1"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37403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9005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1020608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210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812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414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7016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618" indent="-145801" algn="l" defTabSz="583204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602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204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806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409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8011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613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215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817" algn="l" defTabSz="583204" rtl="0" eaLnBrk="1" latinLnBrk="0" hangingPunct="1">
        <a:defRPr kumimoji="1"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emf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1000"/>
                <a:lumOff val="5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82DC3A3-6B06-4758-B3E8-F4F1A0DCE5DD}"/>
              </a:ext>
            </a:extLst>
          </p:cNvPr>
          <p:cNvSpPr/>
          <p:nvPr/>
        </p:nvSpPr>
        <p:spPr>
          <a:xfrm>
            <a:off x="1" y="7948142"/>
            <a:ext cx="7775574" cy="296338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星: 32 pt 27">
            <a:extLst>
              <a:ext uri="{FF2B5EF4-FFF2-40B4-BE49-F238E27FC236}">
                <a16:creationId xmlns:a16="http://schemas.microsoft.com/office/drawing/2014/main" id="{E5546F82-58BB-4815-96ED-0C2275306CB0}"/>
              </a:ext>
            </a:extLst>
          </p:cNvPr>
          <p:cNvSpPr/>
          <p:nvPr/>
        </p:nvSpPr>
        <p:spPr>
          <a:xfrm>
            <a:off x="620954" y="834793"/>
            <a:ext cx="6631005" cy="6592564"/>
          </a:xfrm>
          <a:prstGeom prst="star32">
            <a:avLst>
              <a:gd name="adj" fmla="val 10586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glow rad="76200">
              <a:schemeClr val="bg1">
                <a:alpha val="2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127000">
                  <a:schemeClr val="accent1">
                    <a:alpha val="21000"/>
                  </a:schemeClr>
                </a:glow>
              </a:effectLst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4D935C-C039-4D4C-A9DE-F336E23CE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56" y="898518"/>
            <a:ext cx="6789315" cy="6789315"/>
          </a:xfrm>
          <a:prstGeom prst="rect">
            <a:avLst/>
          </a:prstGeom>
          <a:ln>
            <a:noFill/>
          </a:ln>
          <a:effectLst>
            <a:softEdge rad="1143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7EB8C39-0F8F-44B2-8857-F8A49B1569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553" y="206018"/>
            <a:ext cx="312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C9D910C-B983-4CCB-A318-43414F6891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22" y="169741"/>
            <a:ext cx="312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EE33911B-785C-4ECC-A00C-22688E78A4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791" y="3120392"/>
            <a:ext cx="312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9E8DBD4C-671D-DCF3-AA6E-BB516F5A27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911" y="9929131"/>
            <a:ext cx="594000" cy="594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221B7A9-089F-8B8C-9BA8-20279954EE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977" y="9929907"/>
            <a:ext cx="594000" cy="594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85B91D6-16EE-C73B-6C7A-AD232A05BD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48" y="8142564"/>
            <a:ext cx="1033031" cy="945142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4F97942A-F49F-C6FF-2D2D-1F0F343AE6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4"/>
          <a:stretch/>
        </p:blipFill>
        <p:spPr>
          <a:xfrm>
            <a:off x="733313" y="6014101"/>
            <a:ext cx="312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46FD9EC7-D07A-307E-B748-56808B5430B9}"/>
              </a:ext>
            </a:extLst>
          </p:cNvPr>
          <p:cNvSpPr/>
          <p:nvPr/>
        </p:nvSpPr>
        <p:spPr>
          <a:xfrm>
            <a:off x="384884" y="9945433"/>
            <a:ext cx="2866720" cy="5730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288000" bIns="0" rtlCol="0" anchor="t" anchorCtr="0"/>
          <a:lstStyle/>
          <a:p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 環境農林水産部 水産課 </a:t>
            </a: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〒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559-8555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大阪市住之江区南港北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1-14-16</a:t>
            </a: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電話：</a:t>
            </a:r>
            <a:r>
              <a: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06-6210-9612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1C1B38B7-742E-98EB-B73E-D457677A4C6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3885993" y="6083717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1D421CE3-44A1-A2F7-CCD7-D6EF73D0263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563" y="3138076"/>
            <a:ext cx="31200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A3E3CBC-B1F0-EB69-17C7-7E0EA427B35F}"/>
              </a:ext>
            </a:extLst>
          </p:cNvPr>
          <p:cNvSpPr/>
          <p:nvPr/>
        </p:nvSpPr>
        <p:spPr>
          <a:xfrm>
            <a:off x="289348" y="9261061"/>
            <a:ext cx="2340000" cy="6218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0ED7DBF-7150-872D-9DE6-39FC036F64F1}"/>
              </a:ext>
            </a:extLst>
          </p:cNvPr>
          <p:cNvSpPr/>
          <p:nvPr/>
        </p:nvSpPr>
        <p:spPr>
          <a:xfrm>
            <a:off x="2731450" y="9267411"/>
            <a:ext cx="2340000" cy="6218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5020D0C-8E10-74E2-B022-DD421E87BDA2}"/>
              </a:ext>
            </a:extLst>
          </p:cNvPr>
          <p:cNvSpPr/>
          <p:nvPr/>
        </p:nvSpPr>
        <p:spPr>
          <a:xfrm>
            <a:off x="5174601" y="9266776"/>
            <a:ext cx="2340000" cy="6218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396A10B-8302-E6AE-7792-0CC30567CC37}"/>
              </a:ext>
            </a:extLst>
          </p:cNvPr>
          <p:cNvSpPr txBox="1"/>
          <p:nvPr/>
        </p:nvSpPr>
        <p:spPr>
          <a:xfrm flipH="1">
            <a:off x="312823" y="9269234"/>
            <a:ext cx="234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全国豊かな海づくり大会とは？</a:t>
            </a:r>
            <a:endParaRPr lang="en-US" altLang="ja-JP" sz="13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E90220B-5396-8E2F-38DC-31495F2E2F09}"/>
              </a:ext>
            </a:extLst>
          </p:cNvPr>
          <p:cNvSpPr txBox="1"/>
          <p:nvPr/>
        </p:nvSpPr>
        <p:spPr>
          <a:xfrm flipH="1">
            <a:off x="2743188" y="9275584"/>
            <a:ext cx="234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何をするの？</a:t>
            </a:r>
            <a:endParaRPr lang="en-US" altLang="ja-JP" sz="13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326B39B-3AAE-40BF-0FA1-43ED2D10D051}"/>
              </a:ext>
            </a:extLst>
          </p:cNvPr>
          <p:cNvSpPr txBox="1"/>
          <p:nvPr/>
        </p:nvSpPr>
        <p:spPr>
          <a:xfrm flipH="1">
            <a:off x="3004884" y="10077753"/>
            <a:ext cx="1231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詳しい情報は、大阪府の大会ホームページで！</a:t>
            </a:r>
            <a:endParaRPr lang="en-US" altLang="ja-JP" sz="8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EE71FEE-76FC-AD1D-0C50-9D95401A07AD}"/>
              </a:ext>
            </a:extLst>
          </p:cNvPr>
          <p:cNvSpPr txBox="1"/>
          <p:nvPr/>
        </p:nvSpPr>
        <p:spPr>
          <a:xfrm flipH="1">
            <a:off x="327353" y="9495273"/>
            <a:ext cx="22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漁業の振興と発展を図ることを目的とし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て全国で開催される</a:t>
            </a:r>
            <a:r>
              <a:rPr lang="ja-JP" altLang="en-US" sz="1000" b="1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国民的行事</a:t>
            </a:r>
            <a:r>
              <a:rPr lang="ja-JP" altLang="en-US" sz="10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です。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DB516AB-75E7-F90F-AE7F-6E8C9920E54E}"/>
              </a:ext>
            </a:extLst>
          </p:cNvPr>
          <p:cNvSpPr txBox="1"/>
          <p:nvPr/>
        </p:nvSpPr>
        <p:spPr>
          <a:xfrm flipH="1">
            <a:off x="2761888" y="9501623"/>
            <a:ext cx="23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各種行事やイベントを通じ、大阪の海・川の魅力や取組みを</a:t>
            </a:r>
            <a:r>
              <a:rPr lang="ja-JP" altLang="en-US" sz="1000" b="1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全国に発信</a:t>
            </a:r>
            <a:r>
              <a:rPr lang="ja-JP" altLang="en-US" sz="1000" b="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460199A8-BE89-0F18-6D6B-441273114E59}"/>
              </a:ext>
            </a:extLst>
          </p:cNvPr>
          <p:cNvCxnSpPr>
            <a:cxnSpLocks/>
          </p:cNvCxnSpPr>
          <p:nvPr/>
        </p:nvCxnSpPr>
        <p:spPr>
          <a:xfrm>
            <a:off x="3937339" y="10037345"/>
            <a:ext cx="298888" cy="1088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9EB05CC7-152D-8817-493A-DCD32D6D2063}"/>
              </a:ext>
            </a:extLst>
          </p:cNvPr>
          <p:cNvCxnSpPr>
            <a:cxnSpLocks/>
          </p:cNvCxnSpPr>
          <p:nvPr/>
        </p:nvCxnSpPr>
        <p:spPr>
          <a:xfrm flipV="1">
            <a:off x="3937339" y="10329676"/>
            <a:ext cx="312742" cy="107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309A0B93-8C79-C1B4-1916-E7FC763DAE4E}"/>
              </a:ext>
            </a:extLst>
          </p:cNvPr>
          <p:cNvSpPr/>
          <p:nvPr/>
        </p:nvSpPr>
        <p:spPr>
          <a:xfrm>
            <a:off x="6207243" y="8082579"/>
            <a:ext cx="1305389" cy="1305389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4A95D5-9E50-49B6-BF03-D6D13A808D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704" y="9929590"/>
            <a:ext cx="1260000" cy="592298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2DFB569-95D1-4364-A5D9-4AA5065ABF19}"/>
              </a:ext>
            </a:extLst>
          </p:cNvPr>
          <p:cNvSpPr txBox="1"/>
          <p:nvPr/>
        </p:nvSpPr>
        <p:spPr>
          <a:xfrm flipH="1">
            <a:off x="6713296" y="10473427"/>
            <a:ext cx="90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7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©Expo 2025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99AC4F5-0327-49D3-8ED5-0CB30AA1908D}"/>
              </a:ext>
            </a:extLst>
          </p:cNvPr>
          <p:cNvGrpSpPr/>
          <p:nvPr/>
        </p:nvGrpSpPr>
        <p:grpSpPr>
          <a:xfrm>
            <a:off x="4962707" y="9928739"/>
            <a:ext cx="594000" cy="594000"/>
            <a:chOff x="4496543" y="10039163"/>
            <a:chExt cx="594000" cy="59400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E84060C-81B8-48BD-BDEA-29364E5C1F13}"/>
                </a:ext>
              </a:extLst>
            </p:cNvPr>
            <p:cNvSpPr/>
            <p:nvPr/>
          </p:nvSpPr>
          <p:spPr>
            <a:xfrm>
              <a:off x="4496543" y="10039163"/>
              <a:ext cx="594000" cy="59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D67EA41D-5C28-42C6-BB8C-0D33556B8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5691" y="10087391"/>
              <a:ext cx="515705" cy="497545"/>
            </a:xfrm>
            <a:prstGeom prst="rect">
              <a:avLst/>
            </a:prstGeom>
          </p:spPr>
        </p:pic>
      </p:grpSp>
      <p:pic>
        <p:nvPicPr>
          <p:cNvPr id="150" name="図 149">
            <a:extLst>
              <a:ext uri="{FF2B5EF4-FFF2-40B4-BE49-F238E27FC236}">
                <a16:creationId xmlns:a16="http://schemas.microsoft.com/office/drawing/2014/main" id="{E243C668-5666-FEAE-25E7-0376BE1E50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0" y="427518"/>
            <a:ext cx="1313691" cy="40233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79A2A73B-7CFD-470C-9405-892E340D6F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179" y="3297295"/>
            <a:ext cx="2288541" cy="22885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93ABEF0-F767-454A-9138-667E9A18A7C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2" y="3315161"/>
            <a:ext cx="713188" cy="72854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AAA2A6-9713-4C59-B72E-1FDD0D902582}"/>
              </a:ext>
            </a:extLst>
          </p:cNvPr>
          <p:cNvSpPr txBox="1"/>
          <p:nvPr/>
        </p:nvSpPr>
        <p:spPr>
          <a:xfrm flipH="1">
            <a:off x="5186339" y="9266467"/>
            <a:ext cx="234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開催地が決定！</a:t>
            </a:r>
            <a:endParaRPr lang="en-US" altLang="ja-JP" sz="13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2" name="表 20">
            <a:extLst>
              <a:ext uri="{FF2B5EF4-FFF2-40B4-BE49-F238E27FC236}">
                <a16:creationId xmlns:a16="http://schemas.microsoft.com/office/drawing/2014/main" id="{CBA0FE95-7A01-4423-9414-1EB2E84BB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83872"/>
              </p:ext>
            </p:extLst>
          </p:nvPr>
        </p:nvGraphicFramePr>
        <p:xfrm>
          <a:off x="5267457" y="9531605"/>
          <a:ext cx="2220376" cy="327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494">
                  <a:extLst>
                    <a:ext uri="{9D8B030D-6E8A-4147-A177-3AD203B41FA5}">
                      <a16:colId xmlns:a16="http://schemas.microsoft.com/office/drawing/2014/main" val="1741327923"/>
                    </a:ext>
                  </a:extLst>
                </a:gridCol>
                <a:gridCol w="1759882">
                  <a:extLst>
                    <a:ext uri="{9D8B030D-6E8A-4147-A177-3AD203B41FA5}">
                      <a16:colId xmlns:a16="http://schemas.microsoft.com/office/drawing/2014/main" val="4046182253"/>
                    </a:ext>
                  </a:extLst>
                </a:gridCol>
              </a:tblGrid>
              <a:tr h="12305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7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式典行事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：南海浪切ホール（岸和田市）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3763697"/>
                  </a:ext>
                </a:extLst>
              </a:tr>
              <a:tr h="190286">
                <a:tc>
                  <a:txBody>
                    <a:bodyPr/>
                    <a:lstStyle/>
                    <a:p>
                      <a:pPr algn="dist">
                        <a:lnSpc>
                          <a:spcPts val="700"/>
                        </a:lnSpc>
                      </a:pPr>
                      <a:r>
                        <a:rPr kumimoji="1" lang="ja-JP" altLang="en-US" sz="7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海上歓迎・</a:t>
                      </a:r>
                      <a:endParaRPr kumimoji="1" lang="en-US" altLang="ja-JP" sz="7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>
                        <a:lnSpc>
                          <a:spcPts val="700"/>
                        </a:lnSpc>
                      </a:pPr>
                      <a:r>
                        <a:rPr kumimoji="1" lang="ja-JP" altLang="en-US" sz="7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放流行事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：府営りんくう公園（泉佐野市）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1105276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8ACD0AB-20BF-42FD-9278-4BF213CEEAAD}"/>
              </a:ext>
            </a:extLst>
          </p:cNvPr>
          <p:cNvSpPr txBox="1"/>
          <p:nvPr/>
        </p:nvSpPr>
        <p:spPr bwMode="ltGray">
          <a:xfrm>
            <a:off x="1335113" y="8124657"/>
            <a:ext cx="492359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800" b="1" dirty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sz="2800" b="1" dirty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回全国豊かな海づくり大会</a:t>
            </a:r>
            <a:endParaRPr lang="en-US" altLang="ja-JP" sz="2800" b="1" dirty="0">
              <a:ln w="76200">
                <a:solidFill>
                  <a:schemeClr val="bg1"/>
                </a:solidFill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～魚庭</a:t>
            </a:r>
            <a:r>
              <a:rPr kumimoji="1" lang="ja-JP" altLang="en-US" sz="1200" b="1" dirty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（なにわ）</a:t>
            </a:r>
            <a:r>
              <a:rPr kumimoji="1" lang="ja-JP" altLang="en-US" sz="2800" b="1" dirty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の海おおさか大会～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DB030F1-2C12-4F5B-B59B-3DADFA2518AC}"/>
              </a:ext>
            </a:extLst>
          </p:cNvPr>
          <p:cNvSpPr txBox="1"/>
          <p:nvPr/>
        </p:nvSpPr>
        <p:spPr>
          <a:xfrm>
            <a:off x="1335902" y="8121711"/>
            <a:ext cx="4939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回全国豊かな海づくり大会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～魚庭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（なにわ）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の海おおさか大会～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EEECD25-2DFE-4464-9F0B-94A658A92122}"/>
              </a:ext>
            </a:extLst>
          </p:cNvPr>
          <p:cNvGrpSpPr/>
          <p:nvPr/>
        </p:nvGrpSpPr>
        <p:grpSpPr>
          <a:xfrm>
            <a:off x="6073394" y="8222523"/>
            <a:ext cx="1645859" cy="1015664"/>
            <a:chOff x="6065763" y="8222730"/>
            <a:chExt cx="1645859" cy="1015664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3D1AE5EC-D9B4-4414-A747-06375A2735E5}"/>
                </a:ext>
              </a:extLst>
            </p:cNvPr>
            <p:cNvSpPr txBox="1"/>
            <p:nvPr/>
          </p:nvSpPr>
          <p:spPr bwMode="ltGray">
            <a:xfrm>
              <a:off x="6065763" y="8222730"/>
              <a:ext cx="16458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/>
              <a:r>
                <a:rPr lang="ja-JP" altLang="en-US" sz="12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令和</a:t>
              </a:r>
              <a:r>
                <a:rPr lang="ja-JP" altLang="en-US" sz="20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８</a:t>
              </a:r>
              <a:r>
                <a:rPr lang="ja-JP" altLang="en-US" sz="12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endParaRPr lang="en-US" altLang="ja-JP" sz="9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87313"/>
              <a:r>
                <a:rPr lang="en-US" altLang="ja-JP" sz="20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en-US" sz="12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20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14</a:t>
              </a:r>
              <a:r>
                <a:rPr lang="ja-JP" altLang="en-US" sz="12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  <a:endParaRPr lang="en-US" altLang="ja-JP" sz="12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87313"/>
              <a:r>
                <a:rPr lang="en-US" altLang="ja-JP" sz="12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</a:t>
              </a:r>
              <a:r>
                <a:rPr lang="ja-JP" altLang="en-US" sz="12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lang="ja-JP" altLang="en-US" sz="9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20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lang="ja-JP" altLang="en-US" sz="1200" b="1" dirty="0">
                  <a:ln w="57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FB05317-A4A6-4D78-B05E-EC29C590CB89}"/>
                </a:ext>
              </a:extLst>
            </p:cNvPr>
            <p:cNvSpPr txBox="1"/>
            <p:nvPr/>
          </p:nvSpPr>
          <p:spPr>
            <a:xfrm>
              <a:off x="6150877" y="8222731"/>
              <a:ext cx="13213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令和</a:t>
              </a:r>
              <a:r>
                <a:rPr lang="ja-JP" altLang="en-US" sz="20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８</a:t>
              </a:r>
              <a:r>
                <a:rPr lang="ja-JP" altLang="en-US" sz="1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endParaRPr lang="en-US" altLang="ja-JP" sz="2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20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11</a:t>
              </a:r>
              <a:r>
                <a:rPr lang="ja-JP" altLang="en-US" sz="1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20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14</a:t>
              </a:r>
              <a:r>
                <a:rPr lang="ja-JP" altLang="en-US" sz="1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　　　</a:t>
              </a:r>
              <a:endParaRPr lang="en-US" altLang="ja-JP" sz="1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　・</a:t>
              </a:r>
              <a:r>
                <a:rPr lang="ja-JP" altLang="en-US" sz="9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20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lang="ja-JP" altLang="en-US" sz="1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</a:t>
              </a:r>
              <a:endPara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1" name="円/楕円 234">
            <a:extLst>
              <a:ext uri="{FF2B5EF4-FFF2-40B4-BE49-F238E27FC236}">
                <a16:creationId xmlns:a16="http://schemas.microsoft.com/office/drawing/2014/main" id="{7C9FCECD-9A6C-4632-9DF4-AE91296AFA78}"/>
              </a:ext>
            </a:extLst>
          </p:cNvPr>
          <p:cNvSpPr/>
          <p:nvPr/>
        </p:nvSpPr>
        <p:spPr>
          <a:xfrm>
            <a:off x="7270677" y="8670549"/>
            <a:ext cx="216000" cy="216000"/>
          </a:xfrm>
          <a:prstGeom prst="ellipse">
            <a:avLst/>
          </a:prstGeom>
          <a:solidFill>
            <a:srgbClr val="2E8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6" tIns="52658" rIns="105316" bIns="52658" rtlCol="0" anchor="ctr"/>
          <a:lstStyle/>
          <a:p>
            <a:pPr algn="ctr">
              <a:lnSpc>
                <a:spcPts val="1600"/>
              </a:lnSpc>
            </a:pP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</a:t>
            </a:r>
          </a:p>
        </p:txBody>
      </p:sp>
      <p:sp>
        <p:nvSpPr>
          <p:cNvPr id="50" name="円/楕円 234">
            <a:extLst>
              <a:ext uri="{FF2B5EF4-FFF2-40B4-BE49-F238E27FC236}">
                <a16:creationId xmlns:a16="http://schemas.microsoft.com/office/drawing/2014/main" id="{D958B07D-6D9E-49FA-8E1B-5A8330D06A2E}"/>
              </a:ext>
            </a:extLst>
          </p:cNvPr>
          <p:cNvSpPr/>
          <p:nvPr/>
        </p:nvSpPr>
        <p:spPr>
          <a:xfrm>
            <a:off x="7047676" y="8968020"/>
            <a:ext cx="216000" cy="216000"/>
          </a:xfrm>
          <a:prstGeom prst="ellips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6" tIns="52658" rIns="105316" bIns="52658" rtlCol="0" anchor="ctr"/>
          <a:lstStyle/>
          <a:p>
            <a:pPr algn="ctr">
              <a:lnSpc>
                <a:spcPts val="1600"/>
              </a:lnSpc>
            </a:pP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08854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ユーザー設定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2025-03-17T01:15:40Z</dcterms:created>
  <dcterms:modified xsi:type="dcterms:W3CDTF">2025-04-15T10:26:47Z</dcterms:modified>
</cp:coreProperties>
</file>