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
  </p:notesMasterIdLst>
  <p:sldIdLst>
    <p:sldId id="316" r:id="rId2"/>
  </p:sldIdLst>
  <p:sldSz cx="9906000" cy="6858000" type="A4"/>
  <p:notesSz cx="6807200" cy="9939338"/>
  <p:defaultTextStyle>
    <a:defPPr>
      <a:defRPr lang="ja-JP"/>
    </a:defPPr>
    <a:lvl1pPr marL="0" algn="l" defTabSz="957585" rtl="0" eaLnBrk="1" latinLnBrk="0" hangingPunct="1">
      <a:defRPr kumimoji="1" sz="1870" kern="1200">
        <a:solidFill>
          <a:schemeClr val="tx1"/>
        </a:solidFill>
        <a:latin typeface="+mn-lt"/>
        <a:ea typeface="+mn-ea"/>
        <a:cs typeface="+mn-cs"/>
      </a:defRPr>
    </a:lvl1pPr>
    <a:lvl2pPr marL="478793" algn="l" defTabSz="957585" rtl="0" eaLnBrk="1" latinLnBrk="0" hangingPunct="1">
      <a:defRPr kumimoji="1" sz="1870" kern="1200">
        <a:solidFill>
          <a:schemeClr val="tx1"/>
        </a:solidFill>
        <a:latin typeface="+mn-lt"/>
        <a:ea typeface="+mn-ea"/>
        <a:cs typeface="+mn-cs"/>
      </a:defRPr>
    </a:lvl2pPr>
    <a:lvl3pPr marL="957585" algn="l" defTabSz="957585" rtl="0" eaLnBrk="1" latinLnBrk="0" hangingPunct="1">
      <a:defRPr kumimoji="1" sz="1870" kern="1200">
        <a:solidFill>
          <a:schemeClr val="tx1"/>
        </a:solidFill>
        <a:latin typeface="+mn-lt"/>
        <a:ea typeface="+mn-ea"/>
        <a:cs typeface="+mn-cs"/>
      </a:defRPr>
    </a:lvl3pPr>
    <a:lvl4pPr marL="1436378" algn="l" defTabSz="957585" rtl="0" eaLnBrk="1" latinLnBrk="0" hangingPunct="1">
      <a:defRPr kumimoji="1" sz="1870" kern="1200">
        <a:solidFill>
          <a:schemeClr val="tx1"/>
        </a:solidFill>
        <a:latin typeface="+mn-lt"/>
        <a:ea typeface="+mn-ea"/>
        <a:cs typeface="+mn-cs"/>
      </a:defRPr>
    </a:lvl4pPr>
    <a:lvl5pPr marL="1915171" algn="l" defTabSz="957585" rtl="0" eaLnBrk="1" latinLnBrk="0" hangingPunct="1">
      <a:defRPr kumimoji="1" sz="1870" kern="1200">
        <a:solidFill>
          <a:schemeClr val="tx1"/>
        </a:solidFill>
        <a:latin typeface="+mn-lt"/>
        <a:ea typeface="+mn-ea"/>
        <a:cs typeface="+mn-cs"/>
      </a:defRPr>
    </a:lvl5pPr>
    <a:lvl6pPr marL="2393964" algn="l" defTabSz="957585" rtl="0" eaLnBrk="1" latinLnBrk="0" hangingPunct="1">
      <a:defRPr kumimoji="1" sz="1870" kern="1200">
        <a:solidFill>
          <a:schemeClr val="tx1"/>
        </a:solidFill>
        <a:latin typeface="+mn-lt"/>
        <a:ea typeface="+mn-ea"/>
        <a:cs typeface="+mn-cs"/>
      </a:defRPr>
    </a:lvl6pPr>
    <a:lvl7pPr marL="2872758" algn="l" defTabSz="957585" rtl="0" eaLnBrk="1" latinLnBrk="0" hangingPunct="1">
      <a:defRPr kumimoji="1" sz="1870" kern="1200">
        <a:solidFill>
          <a:schemeClr val="tx1"/>
        </a:solidFill>
        <a:latin typeface="+mn-lt"/>
        <a:ea typeface="+mn-ea"/>
        <a:cs typeface="+mn-cs"/>
      </a:defRPr>
    </a:lvl7pPr>
    <a:lvl8pPr marL="3351551" algn="l" defTabSz="957585" rtl="0" eaLnBrk="1" latinLnBrk="0" hangingPunct="1">
      <a:defRPr kumimoji="1" sz="1870" kern="1200">
        <a:solidFill>
          <a:schemeClr val="tx1"/>
        </a:solidFill>
        <a:latin typeface="+mn-lt"/>
        <a:ea typeface="+mn-ea"/>
        <a:cs typeface="+mn-cs"/>
      </a:defRPr>
    </a:lvl8pPr>
    <a:lvl9pPr marL="3830343" algn="l" defTabSz="957585" rtl="0" eaLnBrk="1" latinLnBrk="0" hangingPunct="1">
      <a:defRPr kumimoji="1" sz="187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097"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B9B9"/>
    <a:srgbClr val="E9EDF0"/>
    <a:srgbClr val="FEF6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68E7F9B-ECCA-4B4D-8E63-E918641D815E}" v="12" dt="2023-03-13T05:00:45.751"/>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70" autoAdjust="0"/>
    <p:restoredTop sz="94660"/>
  </p:normalViewPr>
  <p:slideViewPr>
    <p:cSldViewPr snapToGrid="0">
      <p:cViewPr varScale="1">
        <p:scale>
          <a:sx n="68" d="100"/>
          <a:sy n="68" d="100"/>
        </p:scale>
        <p:origin x="1300" y="52"/>
      </p:cViewPr>
      <p:guideLst>
        <p:guide orient="horz" pos="2160"/>
        <p:guide pos="3097"/>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 Id="rId9"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0"/>
            <a:ext cx="2949575" cy="496888"/>
          </a:xfrm>
          <a:prstGeom prst="rect">
            <a:avLst/>
          </a:prstGeom>
        </p:spPr>
        <p:txBody>
          <a:bodyPr vert="horz" lIns="91120" tIns="45560" rIns="91120" bIns="4556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2" y="0"/>
            <a:ext cx="2949575" cy="496888"/>
          </a:xfrm>
          <a:prstGeom prst="rect">
            <a:avLst/>
          </a:prstGeom>
        </p:spPr>
        <p:txBody>
          <a:bodyPr vert="horz" lIns="91120" tIns="45560" rIns="91120" bIns="45560" rtlCol="0"/>
          <a:lstStyle>
            <a:lvl1pPr algn="r">
              <a:defRPr sz="1200"/>
            </a:lvl1pPr>
          </a:lstStyle>
          <a:p>
            <a:fld id="{817A886B-0936-48AA-8D94-E1FD0D9AD584}" type="datetimeFigureOut">
              <a:rPr kumimoji="1" lang="ja-JP" altLang="en-US" smtClean="0"/>
              <a:t>2024/10/8</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120" tIns="45560" rIns="91120" bIns="45560" rtlCol="0" anchor="ctr"/>
          <a:lstStyle/>
          <a:p>
            <a:endParaRPr lang="ja-JP" altLang="en-US"/>
          </a:p>
        </p:txBody>
      </p:sp>
      <p:sp>
        <p:nvSpPr>
          <p:cNvPr id="5" name="ノート プレースホルダー 4"/>
          <p:cNvSpPr>
            <a:spLocks noGrp="1"/>
          </p:cNvSpPr>
          <p:nvPr>
            <p:ph type="body" sz="quarter" idx="3"/>
          </p:nvPr>
        </p:nvSpPr>
        <p:spPr>
          <a:xfrm>
            <a:off x="681038" y="4721227"/>
            <a:ext cx="5445125" cy="4471988"/>
          </a:xfrm>
          <a:prstGeom prst="rect">
            <a:avLst/>
          </a:prstGeom>
        </p:spPr>
        <p:txBody>
          <a:bodyPr vert="horz" lIns="91120" tIns="45560" rIns="91120" bIns="4556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440865"/>
            <a:ext cx="2949575" cy="496887"/>
          </a:xfrm>
          <a:prstGeom prst="rect">
            <a:avLst/>
          </a:prstGeom>
        </p:spPr>
        <p:txBody>
          <a:bodyPr vert="horz" lIns="91120" tIns="45560" rIns="91120" bIns="4556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2" y="9440865"/>
            <a:ext cx="2949575" cy="496887"/>
          </a:xfrm>
          <a:prstGeom prst="rect">
            <a:avLst/>
          </a:prstGeom>
        </p:spPr>
        <p:txBody>
          <a:bodyPr vert="horz" lIns="91120" tIns="45560" rIns="91120" bIns="45560" rtlCol="0" anchor="b"/>
          <a:lstStyle>
            <a:lvl1pPr algn="r">
              <a:defRPr sz="1200"/>
            </a:lvl1pPr>
          </a:lstStyle>
          <a:p>
            <a:fld id="{F721BF43-783E-44B6-9BB7-0F30D03950C8}" type="slidenum">
              <a:rPr kumimoji="1" lang="ja-JP" altLang="en-US" smtClean="0"/>
              <a:t>‹#›</a:t>
            </a:fld>
            <a:endParaRPr kumimoji="1" lang="ja-JP" altLang="en-US"/>
          </a:p>
        </p:txBody>
      </p:sp>
    </p:spTree>
    <p:extLst>
      <p:ext uri="{BB962C8B-B14F-4D97-AF65-F5344CB8AC3E}">
        <p14:creationId xmlns:p14="http://schemas.microsoft.com/office/powerpoint/2010/main" val="1629204430"/>
      </p:ext>
    </p:extLst>
  </p:cSld>
  <p:clrMap bg1="lt1" tx1="dk1" bg2="lt2" tx2="dk2" accent1="accent1" accent2="accent2" accent3="accent3" accent4="accent4" accent5="accent5" accent6="accent6" hlink="hlink" folHlink="folHlink"/>
  <p:notesStyle>
    <a:lvl1pPr marL="0" algn="l" defTabSz="683989" rtl="0" eaLnBrk="1" latinLnBrk="0" hangingPunct="1">
      <a:defRPr kumimoji="1" sz="973" kern="1200">
        <a:solidFill>
          <a:schemeClr val="tx1"/>
        </a:solidFill>
        <a:latin typeface="+mn-lt"/>
        <a:ea typeface="+mn-ea"/>
        <a:cs typeface="+mn-cs"/>
      </a:defRPr>
    </a:lvl1pPr>
    <a:lvl2pPr marL="341995" algn="l" defTabSz="683989" rtl="0" eaLnBrk="1" latinLnBrk="0" hangingPunct="1">
      <a:defRPr kumimoji="1" sz="973" kern="1200">
        <a:solidFill>
          <a:schemeClr val="tx1"/>
        </a:solidFill>
        <a:latin typeface="+mn-lt"/>
        <a:ea typeface="+mn-ea"/>
        <a:cs typeface="+mn-cs"/>
      </a:defRPr>
    </a:lvl2pPr>
    <a:lvl3pPr marL="683989" algn="l" defTabSz="683989" rtl="0" eaLnBrk="1" latinLnBrk="0" hangingPunct="1">
      <a:defRPr kumimoji="1" sz="973" kern="1200">
        <a:solidFill>
          <a:schemeClr val="tx1"/>
        </a:solidFill>
        <a:latin typeface="+mn-lt"/>
        <a:ea typeface="+mn-ea"/>
        <a:cs typeface="+mn-cs"/>
      </a:defRPr>
    </a:lvl3pPr>
    <a:lvl4pPr marL="1025986" algn="l" defTabSz="683989" rtl="0" eaLnBrk="1" latinLnBrk="0" hangingPunct="1">
      <a:defRPr kumimoji="1" sz="973" kern="1200">
        <a:solidFill>
          <a:schemeClr val="tx1"/>
        </a:solidFill>
        <a:latin typeface="+mn-lt"/>
        <a:ea typeface="+mn-ea"/>
        <a:cs typeface="+mn-cs"/>
      </a:defRPr>
    </a:lvl4pPr>
    <a:lvl5pPr marL="1367980" algn="l" defTabSz="683989" rtl="0" eaLnBrk="1" latinLnBrk="0" hangingPunct="1">
      <a:defRPr kumimoji="1" sz="973" kern="1200">
        <a:solidFill>
          <a:schemeClr val="tx1"/>
        </a:solidFill>
        <a:latin typeface="+mn-lt"/>
        <a:ea typeface="+mn-ea"/>
        <a:cs typeface="+mn-cs"/>
      </a:defRPr>
    </a:lvl5pPr>
    <a:lvl6pPr marL="1709974" algn="l" defTabSz="683989" rtl="0" eaLnBrk="1" latinLnBrk="0" hangingPunct="1">
      <a:defRPr kumimoji="1" sz="973" kern="1200">
        <a:solidFill>
          <a:schemeClr val="tx1"/>
        </a:solidFill>
        <a:latin typeface="+mn-lt"/>
        <a:ea typeface="+mn-ea"/>
        <a:cs typeface="+mn-cs"/>
      </a:defRPr>
    </a:lvl6pPr>
    <a:lvl7pPr marL="2051969" algn="l" defTabSz="683989" rtl="0" eaLnBrk="1" latinLnBrk="0" hangingPunct="1">
      <a:defRPr kumimoji="1" sz="973" kern="1200">
        <a:solidFill>
          <a:schemeClr val="tx1"/>
        </a:solidFill>
        <a:latin typeface="+mn-lt"/>
        <a:ea typeface="+mn-ea"/>
        <a:cs typeface="+mn-cs"/>
      </a:defRPr>
    </a:lvl7pPr>
    <a:lvl8pPr marL="2393964" algn="l" defTabSz="683989" rtl="0" eaLnBrk="1" latinLnBrk="0" hangingPunct="1">
      <a:defRPr kumimoji="1" sz="973" kern="1200">
        <a:solidFill>
          <a:schemeClr val="tx1"/>
        </a:solidFill>
        <a:latin typeface="+mn-lt"/>
        <a:ea typeface="+mn-ea"/>
        <a:cs typeface="+mn-cs"/>
      </a:defRPr>
    </a:lvl8pPr>
    <a:lvl9pPr marL="2735959" algn="l" defTabSz="683989" rtl="0" eaLnBrk="1" latinLnBrk="0" hangingPunct="1">
      <a:defRPr kumimoji="1" sz="973"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9" indent="0" algn="ctr">
              <a:buNone/>
              <a:defRPr>
                <a:solidFill>
                  <a:schemeClr val="tx1">
                    <a:tint val="75000"/>
                  </a:schemeClr>
                </a:solidFill>
              </a:defRPr>
            </a:lvl2pPr>
            <a:lvl3pPr marL="914418" indent="0" algn="ctr">
              <a:buNone/>
              <a:defRPr>
                <a:solidFill>
                  <a:schemeClr val="tx1">
                    <a:tint val="75000"/>
                  </a:schemeClr>
                </a:solidFill>
              </a:defRPr>
            </a:lvl3pPr>
            <a:lvl4pPr marL="1371627" indent="0" algn="ctr">
              <a:buNone/>
              <a:defRPr>
                <a:solidFill>
                  <a:schemeClr val="tx1">
                    <a:tint val="75000"/>
                  </a:schemeClr>
                </a:solidFill>
              </a:defRPr>
            </a:lvl4pPr>
            <a:lvl5pPr marL="1828837" indent="0" algn="ctr">
              <a:buNone/>
              <a:defRPr>
                <a:solidFill>
                  <a:schemeClr val="tx1">
                    <a:tint val="75000"/>
                  </a:schemeClr>
                </a:solidFill>
              </a:defRPr>
            </a:lvl5pPr>
            <a:lvl6pPr marL="2286046" indent="0" algn="ctr">
              <a:buNone/>
              <a:defRPr>
                <a:solidFill>
                  <a:schemeClr val="tx1">
                    <a:tint val="75000"/>
                  </a:schemeClr>
                </a:solidFill>
              </a:defRPr>
            </a:lvl6pPr>
            <a:lvl7pPr marL="2743255" indent="0" algn="ctr">
              <a:buNone/>
              <a:defRPr>
                <a:solidFill>
                  <a:schemeClr val="tx1">
                    <a:tint val="75000"/>
                  </a:schemeClr>
                </a:solidFill>
              </a:defRPr>
            </a:lvl7pPr>
            <a:lvl8pPr marL="3200464" indent="0" algn="ctr">
              <a:buNone/>
              <a:defRPr>
                <a:solidFill>
                  <a:schemeClr val="tx1">
                    <a:tint val="75000"/>
                  </a:schemeClr>
                </a:solidFill>
              </a:defRPr>
            </a:lvl8pPr>
            <a:lvl9pPr marL="3657673"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2024/10/8</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86981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2024/10/8</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47794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2024/10/8</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30212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2024/10/8</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317876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2000">
                <a:solidFill>
                  <a:schemeClr val="tx1">
                    <a:tint val="75000"/>
                  </a:schemeClr>
                </a:solidFill>
              </a:defRPr>
            </a:lvl1pPr>
            <a:lvl2pPr marL="457209" indent="0">
              <a:buNone/>
              <a:defRPr sz="1786">
                <a:solidFill>
                  <a:schemeClr val="tx1">
                    <a:tint val="75000"/>
                  </a:schemeClr>
                </a:solidFill>
              </a:defRPr>
            </a:lvl2pPr>
            <a:lvl3pPr marL="914418" indent="0">
              <a:buNone/>
              <a:defRPr sz="1571">
                <a:solidFill>
                  <a:schemeClr val="tx1">
                    <a:tint val="75000"/>
                  </a:schemeClr>
                </a:solidFill>
              </a:defRPr>
            </a:lvl3pPr>
            <a:lvl4pPr marL="1371627" indent="0">
              <a:buNone/>
              <a:defRPr sz="1429">
                <a:solidFill>
                  <a:schemeClr val="tx1">
                    <a:tint val="75000"/>
                  </a:schemeClr>
                </a:solidFill>
              </a:defRPr>
            </a:lvl4pPr>
            <a:lvl5pPr marL="1828837" indent="0">
              <a:buNone/>
              <a:defRPr sz="1429">
                <a:solidFill>
                  <a:schemeClr val="tx1">
                    <a:tint val="75000"/>
                  </a:schemeClr>
                </a:solidFill>
              </a:defRPr>
            </a:lvl5pPr>
            <a:lvl6pPr marL="2286046" indent="0">
              <a:buNone/>
              <a:defRPr sz="1429">
                <a:solidFill>
                  <a:schemeClr val="tx1">
                    <a:tint val="75000"/>
                  </a:schemeClr>
                </a:solidFill>
              </a:defRPr>
            </a:lvl6pPr>
            <a:lvl7pPr marL="2743255" indent="0">
              <a:buNone/>
              <a:defRPr sz="1429">
                <a:solidFill>
                  <a:schemeClr val="tx1">
                    <a:tint val="75000"/>
                  </a:schemeClr>
                </a:solidFill>
              </a:defRPr>
            </a:lvl7pPr>
            <a:lvl8pPr marL="3200464" indent="0">
              <a:buNone/>
              <a:defRPr sz="1429">
                <a:solidFill>
                  <a:schemeClr val="tx1">
                    <a:tint val="75000"/>
                  </a:schemeClr>
                </a:solidFill>
              </a:defRPr>
            </a:lvl8pPr>
            <a:lvl9pPr marL="3657673" indent="0">
              <a:buNone/>
              <a:defRPr sz="1429">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2024/10/8</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18420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786"/>
            </a:lvl1pPr>
            <a:lvl2pPr>
              <a:defRPr sz="2429"/>
            </a:lvl2pPr>
            <a:lvl3pPr>
              <a:defRPr sz="2000"/>
            </a:lvl3pPr>
            <a:lvl4pPr>
              <a:defRPr sz="1786"/>
            </a:lvl4pPr>
            <a:lvl5pPr>
              <a:defRPr sz="1786"/>
            </a:lvl5pPr>
            <a:lvl6pPr>
              <a:defRPr sz="1786"/>
            </a:lvl6pPr>
            <a:lvl7pPr>
              <a:defRPr sz="1786"/>
            </a:lvl7pPr>
            <a:lvl8pPr>
              <a:defRPr sz="1786"/>
            </a:lvl8pPr>
            <a:lvl9pPr>
              <a:defRPr sz="178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786"/>
            </a:lvl1pPr>
            <a:lvl2pPr>
              <a:defRPr sz="2429"/>
            </a:lvl2pPr>
            <a:lvl3pPr>
              <a:defRPr sz="2000"/>
            </a:lvl3pPr>
            <a:lvl4pPr>
              <a:defRPr sz="1786"/>
            </a:lvl4pPr>
            <a:lvl5pPr>
              <a:defRPr sz="1786"/>
            </a:lvl5pPr>
            <a:lvl6pPr>
              <a:defRPr sz="1786"/>
            </a:lvl6pPr>
            <a:lvl7pPr>
              <a:defRPr sz="1786"/>
            </a:lvl7pPr>
            <a:lvl8pPr>
              <a:defRPr sz="1786"/>
            </a:lvl8pPr>
            <a:lvl9pPr>
              <a:defRPr sz="178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2024/10/8</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97601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29" b="1"/>
            </a:lvl1pPr>
            <a:lvl2pPr marL="457209" indent="0">
              <a:buNone/>
              <a:defRPr sz="2000" b="1"/>
            </a:lvl2pPr>
            <a:lvl3pPr marL="914418" indent="0">
              <a:buNone/>
              <a:defRPr sz="1786" b="1"/>
            </a:lvl3pPr>
            <a:lvl4pPr marL="1371627" indent="0">
              <a:buNone/>
              <a:defRPr sz="1571" b="1"/>
            </a:lvl4pPr>
            <a:lvl5pPr marL="1828837" indent="0">
              <a:buNone/>
              <a:defRPr sz="1571" b="1"/>
            </a:lvl5pPr>
            <a:lvl6pPr marL="2286046" indent="0">
              <a:buNone/>
              <a:defRPr sz="1571" b="1"/>
            </a:lvl6pPr>
            <a:lvl7pPr marL="2743255" indent="0">
              <a:buNone/>
              <a:defRPr sz="1571" b="1"/>
            </a:lvl7pPr>
            <a:lvl8pPr marL="3200464" indent="0">
              <a:buNone/>
              <a:defRPr sz="1571" b="1"/>
            </a:lvl8pPr>
            <a:lvl9pPr marL="3657673" indent="0">
              <a:buNone/>
              <a:defRPr sz="1571"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29"/>
            </a:lvl1pPr>
            <a:lvl2pPr>
              <a:defRPr sz="2000"/>
            </a:lvl2pPr>
            <a:lvl3pPr>
              <a:defRPr sz="1786"/>
            </a:lvl3pPr>
            <a:lvl4pPr>
              <a:defRPr sz="1571"/>
            </a:lvl4pPr>
            <a:lvl5pPr>
              <a:defRPr sz="1571"/>
            </a:lvl5pPr>
            <a:lvl6pPr>
              <a:defRPr sz="1571"/>
            </a:lvl6pPr>
            <a:lvl7pPr>
              <a:defRPr sz="1571"/>
            </a:lvl7pPr>
            <a:lvl8pPr>
              <a:defRPr sz="1571"/>
            </a:lvl8pPr>
            <a:lvl9pPr>
              <a:defRPr sz="157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29" b="1"/>
            </a:lvl1pPr>
            <a:lvl2pPr marL="457209" indent="0">
              <a:buNone/>
              <a:defRPr sz="2000" b="1"/>
            </a:lvl2pPr>
            <a:lvl3pPr marL="914418" indent="0">
              <a:buNone/>
              <a:defRPr sz="1786" b="1"/>
            </a:lvl3pPr>
            <a:lvl4pPr marL="1371627" indent="0">
              <a:buNone/>
              <a:defRPr sz="1571" b="1"/>
            </a:lvl4pPr>
            <a:lvl5pPr marL="1828837" indent="0">
              <a:buNone/>
              <a:defRPr sz="1571" b="1"/>
            </a:lvl5pPr>
            <a:lvl6pPr marL="2286046" indent="0">
              <a:buNone/>
              <a:defRPr sz="1571" b="1"/>
            </a:lvl6pPr>
            <a:lvl7pPr marL="2743255" indent="0">
              <a:buNone/>
              <a:defRPr sz="1571" b="1"/>
            </a:lvl7pPr>
            <a:lvl8pPr marL="3200464" indent="0">
              <a:buNone/>
              <a:defRPr sz="1571" b="1"/>
            </a:lvl8pPr>
            <a:lvl9pPr marL="3657673" indent="0">
              <a:buNone/>
              <a:defRPr sz="1571"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29"/>
            </a:lvl1pPr>
            <a:lvl2pPr>
              <a:defRPr sz="2000"/>
            </a:lvl2pPr>
            <a:lvl3pPr>
              <a:defRPr sz="1786"/>
            </a:lvl3pPr>
            <a:lvl4pPr>
              <a:defRPr sz="1571"/>
            </a:lvl4pPr>
            <a:lvl5pPr>
              <a:defRPr sz="1571"/>
            </a:lvl5pPr>
            <a:lvl6pPr>
              <a:defRPr sz="1571"/>
            </a:lvl6pPr>
            <a:lvl7pPr>
              <a:defRPr sz="1571"/>
            </a:lvl7pPr>
            <a:lvl8pPr>
              <a:defRPr sz="1571"/>
            </a:lvl8pPr>
            <a:lvl9pPr>
              <a:defRPr sz="157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2024/10/8</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313647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2024/10/8</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53200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2024/10/8</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53202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14"/>
            </a:lvl1pPr>
            <a:lvl2pPr>
              <a:defRPr sz="2786"/>
            </a:lvl2pPr>
            <a:lvl3pPr>
              <a:defRPr sz="2429"/>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1" y="1435101"/>
            <a:ext cx="3259006" cy="4691063"/>
          </a:xfrm>
        </p:spPr>
        <p:txBody>
          <a:bodyPr/>
          <a:lstStyle>
            <a:lvl1pPr marL="0" indent="0">
              <a:buNone/>
              <a:defRPr sz="1429"/>
            </a:lvl1pPr>
            <a:lvl2pPr marL="457209" indent="0">
              <a:buNone/>
              <a:defRPr sz="1214"/>
            </a:lvl2pPr>
            <a:lvl3pPr marL="914418" indent="0">
              <a:buNone/>
              <a:defRPr sz="1000"/>
            </a:lvl3pPr>
            <a:lvl4pPr marL="1371627" indent="0">
              <a:buNone/>
              <a:defRPr sz="929"/>
            </a:lvl4pPr>
            <a:lvl5pPr marL="1828837" indent="0">
              <a:buNone/>
              <a:defRPr sz="929"/>
            </a:lvl5pPr>
            <a:lvl6pPr marL="2286046" indent="0">
              <a:buNone/>
              <a:defRPr sz="929"/>
            </a:lvl6pPr>
            <a:lvl7pPr marL="2743255" indent="0">
              <a:buNone/>
              <a:defRPr sz="929"/>
            </a:lvl7pPr>
            <a:lvl8pPr marL="3200464" indent="0">
              <a:buNone/>
              <a:defRPr sz="929"/>
            </a:lvl8pPr>
            <a:lvl9pPr marL="3657673" indent="0">
              <a:buNone/>
              <a:defRPr sz="929"/>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2024/10/8</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34537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14"/>
            </a:lvl1pPr>
            <a:lvl2pPr marL="457209" indent="0">
              <a:buNone/>
              <a:defRPr sz="2786"/>
            </a:lvl2pPr>
            <a:lvl3pPr marL="914418" indent="0">
              <a:buNone/>
              <a:defRPr sz="2429"/>
            </a:lvl3pPr>
            <a:lvl4pPr marL="1371627" indent="0">
              <a:buNone/>
              <a:defRPr sz="2000"/>
            </a:lvl4pPr>
            <a:lvl5pPr marL="1828837" indent="0">
              <a:buNone/>
              <a:defRPr sz="2000"/>
            </a:lvl5pPr>
            <a:lvl6pPr marL="2286046" indent="0">
              <a:buNone/>
              <a:defRPr sz="2000"/>
            </a:lvl6pPr>
            <a:lvl7pPr marL="2743255" indent="0">
              <a:buNone/>
              <a:defRPr sz="2000"/>
            </a:lvl7pPr>
            <a:lvl8pPr marL="3200464" indent="0">
              <a:buNone/>
              <a:defRPr sz="2000"/>
            </a:lvl8pPr>
            <a:lvl9pPr marL="3657673"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29"/>
            </a:lvl1pPr>
            <a:lvl2pPr marL="457209" indent="0">
              <a:buNone/>
              <a:defRPr sz="1214"/>
            </a:lvl2pPr>
            <a:lvl3pPr marL="914418" indent="0">
              <a:buNone/>
              <a:defRPr sz="1000"/>
            </a:lvl3pPr>
            <a:lvl4pPr marL="1371627" indent="0">
              <a:buNone/>
              <a:defRPr sz="929"/>
            </a:lvl4pPr>
            <a:lvl5pPr marL="1828837" indent="0">
              <a:buNone/>
              <a:defRPr sz="929"/>
            </a:lvl5pPr>
            <a:lvl6pPr marL="2286046" indent="0">
              <a:buNone/>
              <a:defRPr sz="929"/>
            </a:lvl6pPr>
            <a:lvl7pPr marL="2743255" indent="0">
              <a:buNone/>
              <a:defRPr sz="929"/>
            </a:lvl7pPr>
            <a:lvl8pPr marL="3200464" indent="0">
              <a:buNone/>
              <a:defRPr sz="929"/>
            </a:lvl8pPr>
            <a:lvl9pPr marL="3657673" indent="0">
              <a:buNone/>
              <a:defRPr sz="929"/>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2024/10/8</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81677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128016" tIns="64008" rIns="128016" bIns="64008" rtlCol="0" anchor="ctr"/>
          <a:lstStyle>
            <a:lvl1pPr algn="l">
              <a:defRPr sz="1214">
                <a:solidFill>
                  <a:schemeClr val="tx1">
                    <a:tint val="75000"/>
                  </a:schemeClr>
                </a:solidFill>
              </a:defRPr>
            </a:lvl1pPr>
          </a:lstStyle>
          <a:p>
            <a:pPr defTabSz="914418"/>
            <a:fld id="{31C838FC-BD80-44EF-8E23-F1E13724A728}" type="datetimeFigureOut">
              <a:rPr lang="ja-JP" altLang="en-US" smtClean="0">
                <a:solidFill>
                  <a:prstClr val="black">
                    <a:tint val="75000"/>
                  </a:prstClr>
                </a:solidFill>
              </a:rPr>
              <a:pPr defTabSz="914418"/>
              <a:t>2024/10/8</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128016" tIns="64008" rIns="128016" bIns="64008" rtlCol="0" anchor="ctr"/>
          <a:lstStyle>
            <a:lvl1pPr algn="ctr">
              <a:defRPr sz="1214">
                <a:solidFill>
                  <a:schemeClr val="tx1">
                    <a:tint val="75000"/>
                  </a:schemeClr>
                </a:solidFill>
              </a:defRPr>
            </a:lvl1pPr>
          </a:lstStyle>
          <a:p>
            <a:pPr defTabSz="914418"/>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128016" tIns="64008" rIns="128016" bIns="64008" rtlCol="0" anchor="ctr"/>
          <a:lstStyle>
            <a:lvl1pPr algn="r">
              <a:defRPr sz="1214">
                <a:solidFill>
                  <a:schemeClr val="tx1">
                    <a:tint val="75000"/>
                  </a:schemeClr>
                </a:solidFill>
              </a:defRPr>
            </a:lvl1pPr>
          </a:lstStyle>
          <a:p>
            <a:pPr defTabSz="914418"/>
            <a:fld id="{8913C9EA-F6DC-4B23-A05F-B5EA2E92DA12}" type="slidenum">
              <a:rPr lang="ja-JP" altLang="en-US" smtClean="0">
                <a:solidFill>
                  <a:prstClr val="black">
                    <a:tint val="75000"/>
                  </a:prstClr>
                </a:solidFill>
              </a:rPr>
              <a:pPr defTabSz="914418"/>
              <a:t>‹#›</a:t>
            </a:fld>
            <a:endParaRPr lang="ja-JP" altLang="en-US">
              <a:solidFill>
                <a:prstClr val="black">
                  <a:tint val="75000"/>
                </a:prstClr>
              </a:solidFill>
            </a:endParaRPr>
          </a:p>
        </p:txBody>
      </p:sp>
    </p:spTree>
    <p:extLst>
      <p:ext uri="{BB962C8B-B14F-4D97-AF65-F5344CB8AC3E}">
        <p14:creationId xmlns:p14="http://schemas.microsoft.com/office/powerpoint/2010/main" val="19720875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18" rtl="0" eaLnBrk="1" latinLnBrk="0" hangingPunct="1">
        <a:spcBef>
          <a:spcPct val="0"/>
        </a:spcBef>
        <a:buNone/>
        <a:defRPr kumimoji="1" sz="4429" kern="1200">
          <a:solidFill>
            <a:schemeClr val="tx1"/>
          </a:solidFill>
          <a:latin typeface="+mj-lt"/>
          <a:ea typeface="+mj-ea"/>
          <a:cs typeface="+mj-cs"/>
        </a:defRPr>
      </a:lvl1pPr>
    </p:titleStyle>
    <p:bodyStyle>
      <a:lvl1pPr marL="342907" indent="-342907" algn="l" defTabSz="914418" rtl="0" eaLnBrk="1" latinLnBrk="0" hangingPunct="1">
        <a:spcBef>
          <a:spcPct val="20000"/>
        </a:spcBef>
        <a:buFont typeface="Arial" panose="020B0604020202020204" pitchFamily="34" charset="0"/>
        <a:buChar char="•"/>
        <a:defRPr kumimoji="1" sz="3214" kern="1200">
          <a:solidFill>
            <a:schemeClr val="tx1"/>
          </a:solidFill>
          <a:latin typeface="+mn-lt"/>
          <a:ea typeface="+mn-ea"/>
          <a:cs typeface="+mn-cs"/>
        </a:defRPr>
      </a:lvl1pPr>
      <a:lvl2pPr marL="742965" indent="-285756" algn="l" defTabSz="914418" rtl="0" eaLnBrk="1" latinLnBrk="0" hangingPunct="1">
        <a:spcBef>
          <a:spcPct val="20000"/>
        </a:spcBef>
        <a:buFont typeface="Arial" panose="020B0604020202020204" pitchFamily="34" charset="0"/>
        <a:buChar char="–"/>
        <a:defRPr kumimoji="1" sz="2786" kern="1200">
          <a:solidFill>
            <a:schemeClr val="tx1"/>
          </a:solidFill>
          <a:latin typeface="+mn-lt"/>
          <a:ea typeface="+mn-ea"/>
          <a:cs typeface="+mn-cs"/>
        </a:defRPr>
      </a:lvl2pPr>
      <a:lvl3pPr marL="1143023" indent="-228605" algn="l" defTabSz="914418" rtl="0" eaLnBrk="1" latinLnBrk="0" hangingPunct="1">
        <a:spcBef>
          <a:spcPct val="20000"/>
        </a:spcBef>
        <a:buFont typeface="Arial" panose="020B0604020202020204" pitchFamily="34" charset="0"/>
        <a:buChar char="•"/>
        <a:defRPr kumimoji="1" sz="2429" kern="1200">
          <a:solidFill>
            <a:schemeClr val="tx1"/>
          </a:solidFill>
          <a:latin typeface="+mn-lt"/>
          <a:ea typeface="+mn-ea"/>
          <a:cs typeface="+mn-cs"/>
        </a:defRPr>
      </a:lvl3pPr>
      <a:lvl4pPr marL="1600232"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41"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50"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5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6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78"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18" rtl="0" eaLnBrk="1" latinLnBrk="0" hangingPunct="1">
        <a:defRPr kumimoji="1" sz="1786" kern="1200">
          <a:solidFill>
            <a:schemeClr val="tx1"/>
          </a:solidFill>
          <a:latin typeface="+mn-lt"/>
          <a:ea typeface="+mn-ea"/>
          <a:cs typeface="+mn-cs"/>
        </a:defRPr>
      </a:lvl1pPr>
      <a:lvl2pPr marL="457209" algn="l" defTabSz="914418" rtl="0" eaLnBrk="1" latinLnBrk="0" hangingPunct="1">
        <a:defRPr kumimoji="1" sz="1786" kern="1200">
          <a:solidFill>
            <a:schemeClr val="tx1"/>
          </a:solidFill>
          <a:latin typeface="+mn-lt"/>
          <a:ea typeface="+mn-ea"/>
          <a:cs typeface="+mn-cs"/>
        </a:defRPr>
      </a:lvl2pPr>
      <a:lvl3pPr marL="914418" algn="l" defTabSz="914418" rtl="0" eaLnBrk="1" latinLnBrk="0" hangingPunct="1">
        <a:defRPr kumimoji="1" sz="1786" kern="1200">
          <a:solidFill>
            <a:schemeClr val="tx1"/>
          </a:solidFill>
          <a:latin typeface="+mn-lt"/>
          <a:ea typeface="+mn-ea"/>
          <a:cs typeface="+mn-cs"/>
        </a:defRPr>
      </a:lvl3pPr>
      <a:lvl4pPr marL="1371627" algn="l" defTabSz="914418" rtl="0" eaLnBrk="1" latinLnBrk="0" hangingPunct="1">
        <a:defRPr kumimoji="1" sz="1786" kern="1200">
          <a:solidFill>
            <a:schemeClr val="tx1"/>
          </a:solidFill>
          <a:latin typeface="+mn-lt"/>
          <a:ea typeface="+mn-ea"/>
          <a:cs typeface="+mn-cs"/>
        </a:defRPr>
      </a:lvl4pPr>
      <a:lvl5pPr marL="1828837" algn="l" defTabSz="914418" rtl="0" eaLnBrk="1" latinLnBrk="0" hangingPunct="1">
        <a:defRPr kumimoji="1" sz="1786" kern="1200">
          <a:solidFill>
            <a:schemeClr val="tx1"/>
          </a:solidFill>
          <a:latin typeface="+mn-lt"/>
          <a:ea typeface="+mn-ea"/>
          <a:cs typeface="+mn-cs"/>
        </a:defRPr>
      </a:lvl5pPr>
      <a:lvl6pPr marL="2286046" algn="l" defTabSz="914418" rtl="0" eaLnBrk="1" latinLnBrk="0" hangingPunct="1">
        <a:defRPr kumimoji="1" sz="1786" kern="1200">
          <a:solidFill>
            <a:schemeClr val="tx1"/>
          </a:solidFill>
          <a:latin typeface="+mn-lt"/>
          <a:ea typeface="+mn-ea"/>
          <a:cs typeface="+mn-cs"/>
        </a:defRPr>
      </a:lvl6pPr>
      <a:lvl7pPr marL="2743255" algn="l" defTabSz="914418" rtl="0" eaLnBrk="1" latinLnBrk="0" hangingPunct="1">
        <a:defRPr kumimoji="1" sz="1786" kern="1200">
          <a:solidFill>
            <a:schemeClr val="tx1"/>
          </a:solidFill>
          <a:latin typeface="+mn-lt"/>
          <a:ea typeface="+mn-ea"/>
          <a:cs typeface="+mn-cs"/>
        </a:defRPr>
      </a:lvl7pPr>
      <a:lvl8pPr marL="3200464" algn="l" defTabSz="914418" rtl="0" eaLnBrk="1" latinLnBrk="0" hangingPunct="1">
        <a:defRPr kumimoji="1" sz="1786" kern="1200">
          <a:solidFill>
            <a:schemeClr val="tx1"/>
          </a:solidFill>
          <a:latin typeface="+mn-lt"/>
          <a:ea typeface="+mn-ea"/>
          <a:cs typeface="+mn-cs"/>
        </a:defRPr>
      </a:lvl8pPr>
      <a:lvl9pPr marL="3657673" algn="l" defTabSz="914418" rtl="0" eaLnBrk="1" latinLnBrk="0" hangingPunct="1">
        <a:defRPr kumimoji="1" sz="178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33337F54-C58C-4D7C-9383-0D8B41989800}"/>
              </a:ext>
            </a:extLst>
          </p:cNvPr>
          <p:cNvSpPr/>
          <p:nvPr/>
        </p:nvSpPr>
        <p:spPr>
          <a:xfrm>
            <a:off x="157310" y="1018879"/>
            <a:ext cx="9591380" cy="40486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Wingdings" panose="05000000000000000000" pitchFamily="2" charset="2"/>
              <a:buChar char="l"/>
            </a:pPr>
            <a:r>
              <a:rPr kumimoji="1" lang="ja-JP" altLang="en-US" sz="2000" b="1" u="sng" spc="-150" dirty="0">
                <a:solidFill>
                  <a:schemeClr val="tx1"/>
                </a:solidFill>
              </a:rPr>
              <a:t>１１事業者によるポイント付与の実施</a:t>
            </a:r>
            <a:r>
              <a:rPr kumimoji="1" lang="ja-JP" altLang="en-US" sz="2000" b="1" spc="-150" dirty="0">
                <a:solidFill>
                  <a:schemeClr val="tx1"/>
                </a:solidFill>
              </a:rPr>
              <a:t>　ポイント付与延べ人数</a:t>
            </a:r>
            <a:r>
              <a:rPr kumimoji="1" lang="ja-JP" altLang="en-US" sz="2000" b="1" u="sng" spc="-150" dirty="0">
                <a:solidFill>
                  <a:schemeClr val="tx1"/>
                </a:solidFill>
              </a:rPr>
              <a:t>：約</a:t>
            </a:r>
            <a:r>
              <a:rPr kumimoji="1" lang="en-US" altLang="ja-JP" sz="2000" b="1" u="sng" spc="-150" dirty="0">
                <a:solidFill>
                  <a:schemeClr val="tx1"/>
                </a:solidFill>
              </a:rPr>
              <a:t>30</a:t>
            </a:r>
            <a:r>
              <a:rPr kumimoji="1" lang="ja-JP" altLang="en-US" sz="2000" b="1" u="sng" spc="-150" dirty="0">
                <a:solidFill>
                  <a:schemeClr val="tx1"/>
                </a:solidFill>
              </a:rPr>
              <a:t>万人</a:t>
            </a:r>
            <a:endParaRPr kumimoji="1" lang="en-US" altLang="ja-JP" sz="2000" b="1" u="sng" spc="-150" dirty="0">
              <a:solidFill>
                <a:schemeClr val="tx1"/>
              </a:solidFill>
            </a:endParaRPr>
          </a:p>
          <a:p>
            <a:r>
              <a:rPr kumimoji="1" lang="ja-JP" altLang="en-US" sz="1400" spc="-150" dirty="0">
                <a:solidFill>
                  <a:schemeClr val="tx1"/>
                </a:solidFill>
              </a:rPr>
              <a:t>　　令和４年度より５事業者増加した</a:t>
            </a:r>
            <a:r>
              <a:rPr kumimoji="1" lang="en-US" altLang="ja-JP" sz="1400" u="none" dirty="0">
                <a:solidFill>
                  <a:schemeClr val="tx1"/>
                </a:solidFill>
              </a:rPr>
              <a:t>11</a:t>
            </a:r>
            <a:r>
              <a:rPr kumimoji="1" lang="ja-JP" altLang="en-US" sz="1400" u="none" dirty="0">
                <a:solidFill>
                  <a:schemeClr val="tx1"/>
                </a:solidFill>
              </a:rPr>
              <a:t>事業者で、脱炭素ポイントの付与を実施。</a:t>
            </a:r>
            <a:endParaRPr kumimoji="1" lang="en-US" altLang="ja-JP" sz="1400" u="none" dirty="0">
              <a:solidFill>
                <a:schemeClr val="tx1"/>
              </a:solidFill>
            </a:endParaRPr>
          </a:p>
          <a:p>
            <a:r>
              <a:rPr lang="ja-JP" altLang="en-US" sz="1400" dirty="0">
                <a:solidFill>
                  <a:schemeClr val="tx1"/>
                </a:solidFill>
              </a:rPr>
              <a:t>　   </a:t>
            </a:r>
            <a:r>
              <a:rPr kumimoji="1" lang="ja-JP" altLang="en-US" sz="1400" u="none" dirty="0">
                <a:solidFill>
                  <a:schemeClr val="tx1"/>
                </a:solidFill>
              </a:rPr>
              <a:t>脱炭素や</a:t>
            </a:r>
            <a:r>
              <a:rPr kumimoji="1" lang="en-US" altLang="ja-JP" sz="1400" u="none" dirty="0">
                <a:solidFill>
                  <a:schemeClr val="tx1"/>
                </a:solidFill>
              </a:rPr>
              <a:t>CO₂</a:t>
            </a:r>
            <a:r>
              <a:rPr kumimoji="1" lang="ja-JP" altLang="en-US" sz="1400" u="none" dirty="0">
                <a:solidFill>
                  <a:schemeClr val="tx1"/>
                </a:solidFill>
              </a:rPr>
              <a:t>削減を意識していなかった方の</a:t>
            </a:r>
            <a:r>
              <a:rPr lang="ja-JP" altLang="en-US" sz="1400" dirty="0">
                <a:solidFill>
                  <a:schemeClr val="tx1"/>
                </a:solidFill>
              </a:rPr>
              <a:t>約</a:t>
            </a:r>
            <a:r>
              <a:rPr lang="en-US" altLang="ja-JP" sz="1400" dirty="0">
                <a:solidFill>
                  <a:schemeClr val="tx1"/>
                </a:solidFill>
              </a:rPr>
              <a:t>49</a:t>
            </a:r>
            <a:r>
              <a:rPr lang="ja-JP" altLang="en-US" sz="1400" dirty="0">
                <a:solidFill>
                  <a:schemeClr val="tx1"/>
                </a:solidFill>
              </a:rPr>
              <a:t>％</a:t>
            </a:r>
            <a:r>
              <a:rPr kumimoji="1" lang="ja-JP" altLang="en-US" sz="1400" u="none" dirty="0">
                <a:solidFill>
                  <a:schemeClr val="tx1"/>
                </a:solidFill>
              </a:rPr>
              <a:t>がポイント付与があることで、ポイント付与商品を選択するなど、ポイン</a:t>
            </a:r>
            <a:br>
              <a:rPr kumimoji="1" lang="en-US" altLang="ja-JP" sz="1400" u="none" dirty="0">
                <a:solidFill>
                  <a:schemeClr val="tx1"/>
                </a:solidFill>
              </a:rPr>
            </a:br>
            <a:r>
              <a:rPr kumimoji="1" lang="ja-JP" altLang="en-US" sz="1400" u="none" dirty="0">
                <a:solidFill>
                  <a:schemeClr val="tx1"/>
                </a:solidFill>
              </a:rPr>
              <a:t>　　ト付与による行動変容を確認することができた。</a:t>
            </a:r>
            <a:endParaRPr kumimoji="1" lang="en-US" altLang="ja-JP" sz="2000" b="1" u="sng" spc="-150" dirty="0">
              <a:solidFill>
                <a:schemeClr val="tx1"/>
              </a:solidFill>
            </a:endParaRPr>
          </a:p>
          <a:p>
            <a:pPr marL="342900" indent="-342900">
              <a:buFont typeface="Wingdings" panose="05000000000000000000" pitchFamily="2" charset="2"/>
              <a:buChar char="l"/>
            </a:pPr>
            <a:r>
              <a:rPr kumimoji="1" lang="ja-JP" altLang="en-US" sz="2000" b="1" u="sng" spc="-150" dirty="0">
                <a:solidFill>
                  <a:schemeClr val="tx1"/>
                </a:solidFill>
              </a:rPr>
              <a:t>ポイント付与による販売促進効果</a:t>
            </a:r>
            <a:endParaRPr kumimoji="1" lang="en-US" altLang="ja-JP" sz="2000" b="1" u="sng" spc="-150" dirty="0">
              <a:solidFill>
                <a:schemeClr val="tx1"/>
              </a:solidFill>
            </a:endParaRPr>
          </a:p>
          <a:p>
            <a:r>
              <a:rPr kumimoji="1" lang="ja-JP" altLang="en-US" sz="1400" spc="-150" dirty="0">
                <a:solidFill>
                  <a:schemeClr val="tx1"/>
                </a:solidFill>
              </a:rPr>
              <a:t>　　効果の大小は事業者によって異なるものの、多くの事業者で販売点数の増加が見られた。また令和４年度増加分を維持している事業者</a:t>
            </a:r>
            <a:r>
              <a:rPr lang="ja-JP" altLang="en-US" sz="1400" spc="-150" dirty="0">
                <a:solidFill>
                  <a:schemeClr val="tx1"/>
                </a:solidFill>
              </a:rPr>
              <a:t>もあ</a:t>
            </a:r>
            <a:br>
              <a:rPr lang="en-US" altLang="ja-JP" sz="1400" spc="-150" dirty="0">
                <a:solidFill>
                  <a:schemeClr val="tx1"/>
                </a:solidFill>
              </a:rPr>
            </a:br>
            <a:r>
              <a:rPr lang="ja-JP" altLang="en-US" sz="1400" spc="-150" dirty="0">
                <a:solidFill>
                  <a:schemeClr val="tx1"/>
                </a:solidFill>
              </a:rPr>
              <a:t>　　り、</a:t>
            </a:r>
            <a:r>
              <a:rPr kumimoji="1" lang="ja-JP" altLang="en-US" sz="1400" spc="-150" dirty="0">
                <a:solidFill>
                  <a:schemeClr val="tx1"/>
                </a:solidFill>
              </a:rPr>
              <a:t>ポイント付与による一定の効果を確認。</a:t>
            </a:r>
            <a:endParaRPr lang="en-US" altLang="ja-JP" sz="2000" b="1" dirty="0">
              <a:solidFill>
                <a:schemeClr val="tx1"/>
              </a:solidFill>
            </a:endParaRPr>
          </a:p>
          <a:p>
            <a:pPr marL="342900" indent="-342900">
              <a:buFont typeface="Wingdings" panose="05000000000000000000" pitchFamily="2" charset="2"/>
              <a:buChar char="l"/>
            </a:pPr>
            <a:r>
              <a:rPr kumimoji="1" lang="ja-JP" altLang="en-US" sz="2000" b="1" u="sng" dirty="0">
                <a:solidFill>
                  <a:schemeClr val="tx1"/>
                </a:solidFill>
              </a:rPr>
              <a:t>統一ロゴマークの作成</a:t>
            </a:r>
            <a:endParaRPr lang="en-US" altLang="ja-JP" sz="2000" b="1" u="sng" dirty="0">
              <a:solidFill>
                <a:schemeClr val="tx1"/>
              </a:solidFill>
            </a:endParaRPr>
          </a:p>
          <a:p>
            <a:r>
              <a:rPr lang="ja-JP" altLang="en-US" sz="1400" dirty="0">
                <a:solidFill>
                  <a:schemeClr val="tx1"/>
                </a:solidFill>
              </a:rPr>
              <a:t>　 事業のシンボルマークとなるロゴマークを作成し、多方面で活用することができた。</a:t>
            </a:r>
            <a:endParaRPr lang="en-US" altLang="ja-JP" sz="1400" dirty="0">
              <a:solidFill>
                <a:schemeClr val="tx1"/>
              </a:solidFill>
            </a:endParaRPr>
          </a:p>
          <a:p>
            <a:pPr marL="342900" indent="-342900">
              <a:buFont typeface="Wingdings" panose="05000000000000000000" pitchFamily="2" charset="2"/>
              <a:buChar char="l"/>
            </a:pPr>
            <a:r>
              <a:rPr kumimoji="1" lang="ja-JP" altLang="en-US" sz="2000" b="1" u="sng" dirty="0">
                <a:solidFill>
                  <a:schemeClr val="tx1"/>
                </a:solidFill>
              </a:rPr>
              <a:t>従業員への周知啓発</a:t>
            </a:r>
            <a:endParaRPr lang="en-US" altLang="ja-JP" sz="2000" b="1" u="sng" dirty="0">
              <a:solidFill>
                <a:schemeClr val="tx1"/>
              </a:solidFill>
              <a:highlight>
                <a:srgbClr val="FFFF00"/>
              </a:highlight>
            </a:endParaRPr>
          </a:p>
          <a:p>
            <a:r>
              <a:rPr lang="ja-JP" altLang="en-US" sz="1400" dirty="0">
                <a:solidFill>
                  <a:schemeClr val="tx1"/>
                </a:solidFill>
              </a:rPr>
              <a:t>　 従業員の方が本事業の必要性を認識し、円滑に行っていただくため、各事業者による周知啓発、事務局による事業周知・協　</a:t>
            </a:r>
            <a:endParaRPr lang="en-US" altLang="ja-JP" sz="1400" dirty="0">
              <a:solidFill>
                <a:schemeClr val="tx1"/>
              </a:solidFill>
            </a:endParaRPr>
          </a:p>
          <a:p>
            <a:r>
              <a:rPr lang="ja-JP" altLang="en-US" sz="1400" dirty="0">
                <a:solidFill>
                  <a:schemeClr val="tx1"/>
                </a:solidFill>
              </a:rPr>
              <a:t>　力依頼ポスターを作成した。</a:t>
            </a:r>
            <a:endParaRPr lang="en-US" altLang="ja-JP" sz="1400" dirty="0">
              <a:solidFill>
                <a:schemeClr val="tx1"/>
              </a:solidFill>
            </a:endParaRPr>
          </a:p>
          <a:p>
            <a:pPr marL="342900" indent="-342900">
              <a:buFont typeface="Wingdings" panose="05000000000000000000" pitchFamily="2" charset="2"/>
              <a:buChar char="l"/>
            </a:pPr>
            <a:r>
              <a:rPr kumimoji="1" lang="ja-JP" altLang="en-US" sz="2000" b="1" u="sng" dirty="0">
                <a:solidFill>
                  <a:schemeClr val="tx1"/>
                </a:solidFill>
              </a:rPr>
              <a:t>「脱炭素ポイントに関するガイドライン（案）」の</a:t>
            </a:r>
            <a:r>
              <a:rPr lang="ja-JP" altLang="en-US" sz="2000" b="1" u="sng" dirty="0">
                <a:solidFill>
                  <a:schemeClr val="tx1"/>
                </a:solidFill>
              </a:rPr>
              <a:t>作成</a:t>
            </a:r>
            <a:endParaRPr kumimoji="1" lang="en-US" altLang="ja-JP" sz="2000" b="1" u="sng" dirty="0">
              <a:solidFill>
                <a:schemeClr val="tx1"/>
              </a:solidFill>
            </a:endParaRPr>
          </a:p>
          <a:p>
            <a:r>
              <a:rPr lang="ja-JP" altLang="en-US" sz="1400" dirty="0">
                <a:solidFill>
                  <a:schemeClr val="tx1"/>
                </a:solidFill>
              </a:rPr>
              <a:t>　 令和４年・５年度の実証事業の取組事例を具体的に紹介しながら、その取組効果や工夫、留意点などをわかりやすく記載し、</a:t>
            </a:r>
            <a:endParaRPr lang="en-US" altLang="ja-JP" sz="1400" dirty="0">
              <a:solidFill>
                <a:schemeClr val="tx1"/>
              </a:solidFill>
            </a:endParaRPr>
          </a:p>
          <a:p>
            <a:r>
              <a:rPr lang="ja-JP" altLang="en-US" sz="1400" dirty="0">
                <a:solidFill>
                  <a:schemeClr val="tx1"/>
                </a:solidFill>
              </a:rPr>
              <a:t>    幅広い業種・業態の事業者が脱炭素型の消費行動を促すポイントを付与するうえで役立つ情報をまとめることができた。</a:t>
            </a:r>
          </a:p>
        </p:txBody>
      </p:sp>
      <p:sp>
        <p:nvSpPr>
          <p:cNvPr id="4" name="Rectangle 66">
            <a:extLst>
              <a:ext uri="{FF2B5EF4-FFF2-40B4-BE49-F238E27FC236}">
                <a16:creationId xmlns:a16="http://schemas.microsoft.com/office/drawing/2014/main" id="{E23A7018-9C6B-4014-A42E-C9272B38219C}"/>
              </a:ext>
            </a:extLst>
          </p:cNvPr>
          <p:cNvSpPr txBox="1">
            <a:spLocks noChangeArrowheads="1"/>
          </p:cNvSpPr>
          <p:nvPr/>
        </p:nvSpPr>
        <p:spPr bwMode="auto">
          <a:xfrm>
            <a:off x="0" y="0"/>
            <a:ext cx="9906000" cy="731836"/>
          </a:xfrm>
          <a:prstGeom prst="rect">
            <a:avLst/>
          </a:prstGeom>
          <a:solidFill>
            <a:srgbClr val="002060"/>
          </a:solidFill>
          <a:ln>
            <a:noFill/>
          </a:ln>
          <a:effectLst>
            <a:outerShdw dist="71842" dir="2700000" algn="ctr" rotWithShape="0">
              <a:schemeClr val="bg2">
                <a:alpha val="50000"/>
              </a:schemeClr>
            </a:outerShdw>
          </a:effectLst>
          <a:extLst>
            <a:ext uri="{91240B29-F687-4F45-9708-019B960494DF}">
              <a14:hiddenLine xmlns:a14="http://schemas.microsoft.com/office/drawing/2010/main" w="9525">
                <a:solidFill>
                  <a:srgbClr val="000000"/>
                </a:solidFill>
                <a:miter lim="800000"/>
                <a:headEnd/>
                <a:tailEnd/>
              </a14:hiddenLine>
            </a:ext>
          </a:extLst>
        </p:spPr>
        <p:txBody>
          <a:bodyPr tIns="36000" bIns="3600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defTabSz="687174">
              <a:buFontTx/>
              <a:buNone/>
              <a:defRPr/>
            </a:pPr>
            <a:r>
              <a:rPr lang="ja-JP" altLang="en-US" sz="2800" dirty="0">
                <a:solidFill>
                  <a:schemeClr val="bg1"/>
                </a:solidFill>
              </a:rPr>
              <a:t>令和５年度事業の成果と課題について</a:t>
            </a:r>
            <a:endParaRPr lang="en-US" altLang="ja-JP" sz="2800" dirty="0">
              <a:solidFill>
                <a:schemeClr val="bg1"/>
              </a:solidFill>
            </a:endParaRPr>
          </a:p>
        </p:txBody>
      </p:sp>
      <p:sp>
        <p:nvSpPr>
          <p:cNvPr id="5" name="テキスト ボックス 4">
            <a:extLst>
              <a:ext uri="{FF2B5EF4-FFF2-40B4-BE49-F238E27FC236}">
                <a16:creationId xmlns:a16="http://schemas.microsoft.com/office/drawing/2014/main" id="{716993AE-1FA2-4082-BC78-1E97446D460F}"/>
              </a:ext>
            </a:extLst>
          </p:cNvPr>
          <p:cNvSpPr txBox="1"/>
          <p:nvPr/>
        </p:nvSpPr>
        <p:spPr>
          <a:xfrm>
            <a:off x="0" y="738006"/>
            <a:ext cx="716437" cy="400110"/>
          </a:xfrm>
          <a:prstGeom prst="rect">
            <a:avLst/>
          </a:prstGeom>
          <a:solidFill>
            <a:schemeClr val="bg1"/>
          </a:solidFill>
          <a:ln>
            <a:solidFill>
              <a:schemeClr val="tx1"/>
            </a:solidFill>
          </a:ln>
        </p:spPr>
        <p:txBody>
          <a:bodyPr wrap="square" rtlCol="0">
            <a:spAutoFit/>
          </a:bodyPr>
          <a:lstStyle/>
          <a:p>
            <a:r>
              <a:rPr kumimoji="1" lang="ja-JP" altLang="en-US" sz="2000" dirty="0"/>
              <a:t>成果</a:t>
            </a:r>
          </a:p>
        </p:txBody>
      </p:sp>
      <p:sp>
        <p:nvSpPr>
          <p:cNvPr id="11" name="正方形/長方形 10">
            <a:extLst>
              <a:ext uri="{FF2B5EF4-FFF2-40B4-BE49-F238E27FC236}">
                <a16:creationId xmlns:a16="http://schemas.microsoft.com/office/drawing/2014/main" id="{0CDFE03E-0C4D-45D1-9280-61DD8CC03A51}"/>
              </a:ext>
            </a:extLst>
          </p:cNvPr>
          <p:cNvSpPr/>
          <p:nvPr/>
        </p:nvSpPr>
        <p:spPr>
          <a:xfrm>
            <a:off x="157310" y="5486401"/>
            <a:ext cx="9591380" cy="119815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Wingdings" panose="05000000000000000000" pitchFamily="2" charset="2"/>
              <a:buChar char="l"/>
            </a:pPr>
            <a:r>
              <a:rPr kumimoji="1" lang="ja-JP" altLang="en-US" sz="2000" b="1" u="sng" dirty="0">
                <a:solidFill>
                  <a:schemeClr val="tx1"/>
                </a:solidFill>
              </a:rPr>
              <a:t>従業員への教育</a:t>
            </a:r>
            <a:endParaRPr kumimoji="1" lang="en-US" altLang="ja-JP" sz="2000" b="1" u="sng" dirty="0">
              <a:solidFill>
                <a:schemeClr val="tx1"/>
              </a:solidFill>
            </a:endParaRPr>
          </a:p>
          <a:p>
            <a:r>
              <a:rPr lang="ja-JP" altLang="en-US" sz="1400" dirty="0">
                <a:solidFill>
                  <a:schemeClr val="tx1"/>
                </a:solidFill>
              </a:rPr>
              <a:t>　　消費者の環境配慮行動を目にする一方で、取組が脱炭素に繋がっているのか分からないといった意見もあった。</a:t>
            </a:r>
            <a:endParaRPr lang="en-US" altLang="ja-JP" sz="1400" dirty="0">
              <a:solidFill>
                <a:schemeClr val="tx1"/>
              </a:solidFill>
            </a:endParaRPr>
          </a:p>
          <a:p>
            <a:pPr marL="342900" indent="-342900">
              <a:buFont typeface="Wingdings" panose="05000000000000000000" pitchFamily="2" charset="2"/>
              <a:buChar char="l"/>
            </a:pPr>
            <a:r>
              <a:rPr lang="ja-JP" altLang="en-US" sz="2000" b="1" u="sng" dirty="0">
                <a:solidFill>
                  <a:schemeClr val="tx1"/>
                </a:solidFill>
              </a:rPr>
              <a:t>消費者への周知</a:t>
            </a:r>
            <a:endParaRPr lang="en-US" altLang="ja-JP" sz="2000" b="1" u="sng" dirty="0">
              <a:solidFill>
                <a:schemeClr val="tx1"/>
              </a:solidFill>
            </a:endParaRPr>
          </a:p>
          <a:p>
            <a:pPr marL="263525" indent="0">
              <a:buFont typeface="Arial" panose="020B0604020202020204" pitchFamily="34" charset="0"/>
              <a:buNone/>
            </a:pPr>
            <a:r>
              <a:rPr kumimoji="1" lang="ja-JP" altLang="en-US" sz="1400" b="0" dirty="0">
                <a:solidFill>
                  <a:schemeClr val="tx1"/>
                </a:solidFill>
              </a:rPr>
              <a:t>ポイント付与対象商品がなぜ</a:t>
            </a:r>
            <a:r>
              <a:rPr kumimoji="1" lang="en-US" altLang="ja-JP" sz="1400" b="0" dirty="0">
                <a:solidFill>
                  <a:schemeClr val="tx1"/>
                </a:solidFill>
              </a:rPr>
              <a:t>CO2</a:t>
            </a:r>
            <a:r>
              <a:rPr kumimoji="1" lang="ja-JP" altLang="en-US" sz="1400" b="0" dirty="0">
                <a:solidFill>
                  <a:schemeClr val="tx1"/>
                </a:solidFill>
              </a:rPr>
              <a:t>削減に繋がるのか、</a:t>
            </a:r>
            <a:r>
              <a:rPr kumimoji="1" lang="ja-JP" altLang="en-US" sz="1400" dirty="0">
                <a:solidFill>
                  <a:schemeClr val="tx1"/>
                </a:solidFill>
              </a:rPr>
              <a:t>を十分に伝えきれていない。</a:t>
            </a:r>
            <a:endParaRPr kumimoji="1" lang="en-US" altLang="ja-JP" sz="1400" dirty="0">
              <a:solidFill>
                <a:schemeClr val="tx1"/>
              </a:solidFill>
            </a:endParaRPr>
          </a:p>
        </p:txBody>
      </p:sp>
      <p:sp>
        <p:nvSpPr>
          <p:cNvPr id="12" name="テキスト ボックス 11">
            <a:extLst>
              <a:ext uri="{FF2B5EF4-FFF2-40B4-BE49-F238E27FC236}">
                <a16:creationId xmlns:a16="http://schemas.microsoft.com/office/drawing/2014/main" id="{CC46BD62-2B80-4C57-814F-AA99A96D21F6}"/>
              </a:ext>
            </a:extLst>
          </p:cNvPr>
          <p:cNvSpPr txBox="1"/>
          <p:nvPr/>
        </p:nvSpPr>
        <p:spPr>
          <a:xfrm>
            <a:off x="0" y="5171832"/>
            <a:ext cx="725864" cy="400110"/>
          </a:xfrm>
          <a:prstGeom prst="rect">
            <a:avLst/>
          </a:prstGeom>
          <a:solidFill>
            <a:schemeClr val="bg1"/>
          </a:solidFill>
          <a:ln>
            <a:solidFill>
              <a:schemeClr val="tx1"/>
            </a:solidFill>
          </a:ln>
        </p:spPr>
        <p:txBody>
          <a:bodyPr wrap="square" rtlCol="0">
            <a:spAutoFit/>
          </a:bodyPr>
          <a:lstStyle/>
          <a:p>
            <a:r>
              <a:rPr lang="ja-JP" altLang="en-US" sz="2000" dirty="0"/>
              <a:t>課題</a:t>
            </a:r>
            <a:endParaRPr kumimoji="1" lang="ja-JP" altLang="en-US" sz="2000" dirty="0"/>
          </a:p>
        </p:txBody>
      </p:sp>
      <p:pic>
        <p:nvPicPr>
          <p:cNvPr id="3" name="図 2">
            <a:extLst>
              <a:ext uri="{FF2B5EF4-FFF2-40B4-BE49-F238E27FC236}">
                <a16:creationId xmlns:a16="http://schemas.microsoft.com/office/drawing/2014/main" id="{52A4B34E-6C3E-453D-A417-14E887A1704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17535" y="2814714"/>
            <a:ext cx="835225" cy="765115"/>
          </a:xfrm>
          <a:prstGeom prst="rect">
            <a:avLst/>
          </a:prstGeom>
        </p:spPr>
      </p:pic>
      <p:sp>
        <p:nvSpPr>
          <p:cNvPr id="2" name="テキスト ボックス 1">
            <a:extLst>
              <a:ext uri="{FF2B5EF4-FFF2-40B4-BE49-F238E27FC236}">
                <a16:creationId xmlns:a16="http://schemas.microsoft.com/office/drawing/2014/main" id="{849280DC-B60E-4A43-8154-086EFE1E4EEC}"/>
              </a:ext>
            </a:extLst>
          </p:cNvPr>
          <p:cNvSpPr txBox="1"/>
          <p:nvPr/>
        </p:nvSpPr>
        <p:spPr>
          <a:xfrm>
            <a:off x="8993171" y="76198"/>
            <a:ext cx="829559" cy="380104"/>
          </a:xfrm>
          <a:prstGeom prst="rect">
            <a:avLst/>
          </a:prstGeom>
          <a:solidFill>
            <a:schemeClr val="bg1"/>
          </a:solidFill>
          <a:ln>
            <a:solidFill>
              <a:schemeClr val="tx1"/>
            </a:solidFill>
          </a:ln>
        </p:spPr>
        <p:txBody>
          <a:bodyPr wrap="square" rtlCol="0">
            <a:spAutoFit/>
          </a:bodyPr>
          <a:lstStyle/>
          <a:p>
            <a:r>
              <a:rPr kumimoji="1" lang="ja-JP" altLang="en-US" dirty="0"/>
              <a:t>資料１</a:t>
            </a:r>
          </a:p>
        </p:txBody>
      </p:sp>
    </p:spTree>
    <p:extLst>
      <p:ext uri="{BB962C8B-B14F-4D97-AF65-F5344CB8AC3E}">
        <p14:creationId xmlns:p14="http://schemas.microsoft.com/office/powerpoint/2010/main" val="4226198789"/>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360</Words>
  <Application>Microsoft Office PowerPoint</Application>
  <PresentationFormat>A4 210 x 297 mm</PresentationFormat>
  <Paragraphs>21</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Wingdings</vt:lpstr>
      <vt:lpstr>1_Office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2024-10-08T01:43:19Z</dcterms:created>
  <dcterms:modified xsi:type="dcterms:W3CDTF">2024-10-08T01:44:59Z</dcterms:modified>
</cp:coreProperties>
</file>