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319" r:id="rId5"/>
    <p:sldId id="320" r:id="rId6"/>
    <p:sldId id="321" r:id="rId7"/>
    <p:sldId id="318" r:id="rId8"/>
    <p:sldId id="322" r:id="rId9"/>
  </p:sldIdLst>
  <p:sldSz cx="9906000" cy="6858000" type="A4"/>
  <p:notesSz cx="6807200" cy="9939338"/>
  <p:defaultTextStyle>
    <a:defPPr>
      <a:defRPr lang="ja-JP"/>
    </a:defPPr>
    <a:lvl1pPr marL="0" algn="l" defTabSz="957585" rtl="0" eaLnBrk="1" latinLnBrk="0" hangingPunct="1">
      <a:defRPr kumimoji="1" sz="1870" kern="1200">
        <a:solidFill>
          <a:schemeClr val="tx1"/>
        </a:solidFill>
        <a:latin typeface="+mn-lt"/>
        <a:ea typeface="+mn-ea"/>
        <a:cs typeface="+mn-cs"/>
      </a:defRPr>
    </a:lvl1pPr>
    <a:lvl2pPr marL="478793" algn="l" defTabSz="957585" rtl="0" eaLnBrk="1" latinLnBrk="0" hangingPunct="1">
      <a:defRPr kumimoji="1" sz="1870" kern="1200">
        <a:solidFill>
          <a:schemeClr val="tx1"/>
        </a:solidFill>
        <a:latin typeface="+mn-lt"/>
        <a:ea typeface="+mn-ea"/>
        <a:cs typeface="+mn-cs"/>
      </a:defRPr>
    </a:lvl2pPr>
    <a:lvl3pPr marL="957585" algn="l" defTabSz="957585" rtl="0" eaLnBrk="1" latinLnBrk="0" hangingPunct="1">
      <a:defRPr kumimoji="1" sz="1870" kern="1200">
        <a:solidFill>
          <a:schemeClr val="tx1"/>
        </a:solidFill>
        <a:latin typeface="+mn-lt"/>
        <a:ea typeface="+mn-ea"/>
        <a:cs typeface="+mn-cs"/>
      </a:defRPr>
    </a:lvl3pPr>
    <a:lvl4pPr marL="1436378" algn="l" defTabSz="957585" rtl="0" eaLnBrk="1" latinLnBrk="0" hangingPunct="1">
      <a:defRPr kumimoji="1" sz="1870" kern="1200">
        <a:solidFill>
          <a:schemeClr val="tx1"/>
        </a:solidFill>
        <a:latin typeface="+mn-lt"/>
        <a:ea typeface="+mn-ea"/>
        <a:cs typeface="+mn-cs"/>
      </a:defRPr>
    </a:lvl4pPr>
    <a:lvl5pPr marL="1915171" algn="l" defTabSz="957585" rtl="0" eaLnBrk="1" latinLnBrk="0" hangingPunct="1">
      <a:defRPr kumimoji="1" sz="1870" kern="1200">
        <a:solidFill>
          <a:schemeClr val="tx1"/>
        </a:solidFill>
        <a:latin typeface="+mn-lt"/>
        <a:ea typeface="+mn-ea"/>
        <a:cs typeface="+mn-cs"/>
      </a:defRPr>
    </a:lvl5pPr>
    <a:lvl6pPr marL="2393964" algn="l" defTabSz="957585" rtl="0" eaLnBrk="1" latinLnBrk="0" hangingPunct="1">
      <a:defRPr kumimoji="1" sz="1870" kern="1200">
        <a:solidFill>
          <a:schemeClr val="tx1"/>
        </a:solidFill>
        <a:latin typeface="+mn-lt"/>
        <a:ea typeface="+mn-ea"/>
        <a:cs typeface="+mn-cs"/>
      </a:defRPr>
    </a:lvl6pPr>
    <a:lvl7pPr marL="2872758" algn="l" defTabSz="957585" rtl="0" eaLnBrk="1" latinLnBrk="0" hangingPunct="1">
      <a:defRPr kumimoji="1" sz="1870" kern="1200">
        <a:solidFill>
          <a:schemeClr val="tx1"/>
        </a:solidFill>
        <a:latin typeface="+mn-lt"/>
        <a:ea typeface="+mn-ea"/>
        <a:cs typeface="+mn-cs"/>
      </a:defRPr>
    </a:lvl7pPr>
    <a:lvl8pPr marL="3351551" algn="l" defTabSz="957585" rtl="0" eaLnBrk="1" latinLnBrk="0" hangingPunct="1">
      <a:defRPr kumimoji="1" sz="1870" kern="1200">
        <a:solidFill>
          <a:schemeClr val="tx1"/>
        </a:solidFill>
        <a:latin typeface="+mn-lt"/>
        <a:ea typeface="+mn-ea"/>
        <a:cs typeface="+mn-cs"/>
      </a:defRPr>
    </a:lvl8pPr>
    <a:lvl9pPr marL="3830343" algn="l" defTabSz="957585" rtl="0" eaLnBrk="1" latinLnBrk="0" hangingPunct="1">
      <a:defRPr kumimoji="1" sz="187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北川　健二" initials="北川" lastIdx="7" clrIdx="0"/>
  <p:cmAuthor id="1" name="北川健二" initials="北川健二"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CDE5"/>
    <a:srgbClr val="E9EDF0"/>
    <a:srgbClr val="FEF6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899" autoAdjust="0"/>
  </p:normalViewPr>
  <p:slideViewPr>
    <p:cSldViewPr snapToGrid="0">
      <p:cViewPr varScale="1">
        <p:scale>
          <a:sx n="65" d="100"/>
          <a:sy n="65" d="100"/>
        </p:scale>
        <p:origin x="1092" y="44"/>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植松 陽子" userId="9f5d2aef-ea83-4e68-8bce-7de500f865aa" providerId="ADAL" clId="{6F35C84F-28EB-415F-9CBB-61F0AC2F77D4}"/>
    <pc:docChg chg="modSld">
      <pc:chgData name="植松 陽子" userId="9f5d2aef-ea83-4e68-8bce-7de500f865aa" providerId="ADAL" clId="{6F35C84F-28EB-415F-9CBB-61F0AC2F77D4}" dt="2024-03-12T22:45:12.753" v="1" actId="20577"/>
      <pc:docMkLst>
        <pc:docMk/>
      </pc:docMkLst>
      <pc:sldChg chg="modSp mod">
        <pc:chgData name="植松 陽子" userId="9f5d2aef-ea83-4e68-8bce-7de500f865aa" providerId="ADAL" clId="{6F35C84F-28EB-415F-9CBB-61F0AC2F77D4}" dt="2024-03-12T22:45:12.753" v="1" actId="20577"/>
        <pc:sldMkLst>
          <pc:docMk/>
          <pc:sldMk cId="1478041718" sldId="319"/>
        </pc:sldMkLst>
        <pc:spChg chg="mod">
          <ac:chgData name="植松 陽子" userId="9f5d2aef-ea83-4e68-8bce-7de500f865aa" providerId="ADAL" clId="{6F35C84F-28EB-415F-9CBB-61F0AC2F77D4}" dt="2024-03-12T22:45:12.753" v="1" actId="20577"/>
          <ac:spMkLst>
            <pc:docMk/>
            <pc:sldMk cId="1478041718" sldId="319"/>
            <ac:spMk id="2" creationId="{88A1EB11-2CC8-BC84-393F-9D668B3386B1}"/>
          </ac:spMkLst>
        </pc:spChg>
      </pc:sldChg>
    </pc:docChg>
  </pc:docChgLst>
  <pc:docChgLst>
    <pc:chgData name="齋藤 友宣" userId="9751e943-30bb-48e1-9219-bac6b10513d2" providerId="ADAL" clId="{28B5FAA3-223B-440F-8117-C23DD21683E6}"/>
    <pc:docChg chg="undo custSel modSld">
      <pc:chgData name="齋藤 友宣" userId="9751e943-30bb-48e1-9219-bac6b10513d2" providerId="ADAL" clId="{28B5FAA3-223B-440F-8117-C23DD21683E6}" dt="2024-03-14T04:26:28.347" v="46" actId="1076"/>
      <pc:docMkLst>
        <pc:docMk/>
      </pc:docMkLst>
      <pc:sldChg chg="addSp modSp mod">
        <pc:chgData name="齋藤 友宣" userId="9751e943-30bb-48e1-9219-bac6b10513d2" providerId="ADAL" clId="{28B5FAA3-223B-440F-8117-C23DD21683E6}" dt="2024-03-14T04:25:23.431" v="33" actId="14100"/>
        <pc:sldMkLst>
          <pc:docMk/>
          <pc:sldMk cId="563652039" sldId="320"/>
        </pc:sldMkLst>
        <pc:spChg chg="mod">
          <ac:chgData name="齋藤 友宣" userId="9751e943-30bb-48e1-9219-bac6b10513d2" providerId="ADAL" clId="{28B5FAA3-223B-440F-8117-C23DD21683E6}" dt="2024-03-14T04:24:54.673" v="24" actId="1076"/>
          <ac:spMkLst>
            <pc:docMk/>
            <pc:sldMk cId="563652039" sldId="320"/>
            <ac:spMk id="2" creationId="{0CE499E8-7BBF-1579-9171-5EC1997098C0}"/>
          </ac:spMkLst>
        </pc:spChg>
        <pc:spChg chg="mod">
          <ac:chgData name="齋藤 友宣" userId="9751e943-30bb-48e1-9219-bac6b10513d2" providerId="ADAL" clId="{28B5FAA3-223B-440F-8117-C23DD21683E6}" dt="2024-03-14T04:25:12.043" v="29" actId="1076"/>
          <ac:spMkLst>
            <pc:docMk/>
            <pc:sldMk cId="563652039" sldId="320"/>
            <ac:spMk id="5" creationId="{DF3D8F15-4A5C-C393-96AF-D67A21388BC7}"/>
          </ac:spMkLst>
        </pc:spChg>
        <pc:spChg chg="add mod">
          <ac:chgData name="齋藤 友宣" userId="9751e943-30bb-48e1-9219-bac6b10513d2" providerId="ADAL" clId="{28B5FAA3-223B-440F-8117-C23DD21683E6}" dt="2024-03-14T04:25:09.627" v="28" actId="14100"/>
          <ac:spMkLst>
            <pc:docMk/>
            <pc:sldMk cId="563652039" sldId="320"/>
            <ac:spMk id="6" creationId="{27328A77-61C7-3936-6476-3A5B73CC1F65}"/>
          </ac:spMkLst>
        </pc:spChg>
        <pc:spChg chg="mod">
          <ac:chgData name="齋藤 友宣" userId="9751e943-30bb-48e1-9219-bac6b10513d2" providerId="ADAL" clId="{28B5FAA3-223B-440F-8117-C23DD21683E6}" dt="2024-03-14T04:23:41.231" v="8" actId="1076"/>
          <ac:spMkLst>
            <pc:docMk/>
            <pc:sldMk cId="563652039" sldId="320"/>
            <ac:spMk id="7" creationId="{10E8AA7C-0489-7B82-3F8E-3CA6B015FBA6}"/>
          </ac:spMkLst>
        </pc:spChg>
        <pc:spChg chg="mod">
          <ac:chgData name="齋藤 友宣" userId="9751e943-30bb-48e1-9219-bac6b10513d2" providerId="ADAL" clId="{28B5FAA3-223B-440F-8117-C23DD21683E6}" dt="2024-03-14T04:23:41.231" v="8" actId="1076"/>
          <ac:spMkLst>
            <pc:docMk/>
            <pc:sldMk cId="563652039" sldId="320"/>
            <ac:spMk id="8" creationId="{66D556ED-37B1-0692-E140-D3B1B84949B4}"/>
          </ac:spMkLst>
        </pc:spChg>
        <pc:spChg chg="mod">
          <ac:chgData name="齋藤 友宣" userId="9751e943-30bb-48e1-9219-bac6b10513d2" providerId="ADAL" clId="{28B5FAA3-223B-440F-8117-C23DD21683E6}" dt="2024-03-14T04:23:54.205" v="12" actId="20577"/>
          <ac:spMkLst>
            <pc:docMk/>
            <pc:sldMk cId="563652039" sldId="320"/>
            <ac:spMk id="9" creationId="{5A5FD644-A14B-6E20-1B69-5DE4B69E873D}"/>
          </ac:spMkLst>
        </pc:spChg>
        <pc:spChg chg="mod">
          <ac:chgData name="齋藤 友宣" userId="9751e943-30bb-48e1-9219-bac6b10513d2" providerId="ADAL" clId="{28B5FAA3-223B-440F-8117-C23DD21683E6}" dt="2024-03-14T04:24:54.673" v="24" actId="1076"/>
          <ac:spMkLst>
            <pc:docMk/>
            <pc:sldMk cId="563652039" sldId="320"/>
            <ac:spMk id="13" creationId="{40E6CBDD-DBC6-EC4A-3A28-62F50D4C063B}"/>
          </ac:spMkLst>
        </pc:spChg>
        <pc:spChg chg="mod">
          <ac:chgData name="齋藤 友宣" userId="9751e943-30bb-48e1-9219-bac6b10513d2" providerId="ADAL" clId="{28B5FAA3-223B-440F-8117-C23DD21683E6}" dt="2024-03-14T04:24:54.673" v="24" actId="1076"/>
          <ac:spMkLst>
            <pc:docMk/>
            <pc:sldMk cId="563652039" sldId="320"/>
            <ac:spMk id="15" creationId="{E00F8354-C2FE-18F3-F0A4-4976D48902AC}"/>
          </ac:spMkLst>
        </pc:spChg>
        <pc:spChg chg="mod">
          <ac:chgData name="齋藤 友宣" userId="9751e943-30bb-48e1-9219-bac6b10513d2" providerId="ADAL" clId="{28B5FAA3-223B-440F-8117-C23DD21683E6}" dt="2024-03-14T04:25:23.431" v="33" actId="14100"/>
          <ac:spMkLst>
            <pc:docMk/>
            <pc:sldMk cId="563652039" sldId="320"/>
            <ac:spMk id="18" creationId="{DE027D0F-0D85-E69E-02A4-A77FFE891536}"/>
          </ac:spMkLst>
        </pc:spChg>
        <pc:picChg chg="mod">
          <ac:chgData name="齋藤 友宣" userId="9751e943-30bb-48e1-9219-bac6b10513d2" providerId="ADAL" clId="{28B5FAA3-223B-440F-8117-C23DD21683E6}" dt="2024-03-14T04:24:54.673" v="24" actId="1076"/>
          <ac:picMkLst>
            <pc:docMk/>
            <pc:sldMk cId="563652039" sldId="320"/>
            <ac:picMk id="3" creationId="{AF84D7BA-AFD8-CB95-8BB2-6C715C0D289E}"/>
          </ac:picMkLst>
        </pc:picChg>
        <pc:picChg chg="mod">
          <ac:chgData name="齋藤 友宣" userId="9751e943-30bb-48e1-9219-bac6b10513d2" providerId="ADAL" clId="{28B5FAA3-223B-440F-8117-C23DD21683E6}" dt="2024-03-14T04:24:54.673" v="24" actId="1076"/>
          <ac:picMkLst>
            <pc:docMk/>
            <pc:sldMk cId="563652039" sldId="320"/>
            <ac:picMk id="11" creationId="{43B64739-FC72-52BA-00D9-C72F525F994D}"/>
          </ac:picMkLst>
        </pc:picChg>
        <pc:picChg chg="mod">
          <ac:chgData name="齋藤 友宣" userId="9751e943-30bb-48e1-9219-bac6b10513d2" providerId="ADAL" clId="{28B5FAA3-223B-440F-8117-C23DD21683E6}" dt="2024-03-14T04:25:15.113" v="30" actId="1076"/>
          <ac:picMkLst>
            <pc:docMk/>
            <pc:sldMk cId="563652039" sldId="320"/>
            <ac:picMk id="16" creationId="{19BB6504-E9B3-D292-BD40-26F262E68E08}"/>
          </ac:picMkLst>
        </pc:picChg>
      </pc:sldChg>
      <pc:sldChg chg="modSp mod">
        <pc:chgData name="齋藤 友宣" userId="9751e943-30bb-48e1-9219-bac6b10513d2" providerId="ADAL" clId="{28B5FAA3-223B-440F-8117-C23DD21683E6}" dt="2024-03-14T04:26:28.347" v="46" actId="1076"/>
        <pc:sldMkLst>
          <pc:docMk/>
          <pc:sldMk cId="3436906877" sldId="322"/>
        </pc:sldMkLst>
        <pc:spChg chg="mod">
          <ac:chgData name="齋藤 友宣" userId="9751e943-30bb-48e1-9219-bac6b10513d2" providerId="ADAL" clId="{28B5FAA3-223B-440F-8117-C23DD21683E6}" dt="2024-03-14T04:26:24.915" v="45" actId="1076"/>
          <ac:spMkLst>
            <pc:docMk/>
            <pc:sldMk cId="3436906877" sldId="322"/>
            <ac:spMk id="7" creationId="{12787232-F691-806B-C411-1A6BD2E24A52}"/>
          </ac:spMkLst>
        </pc:spChg>
        <pc:spChg chg="mod">
          <ac:chgData name="齋藤 友宣" userId="9751e943-30bb-48e1-9219-bac6b10513d2" providerId="ADAL" clId="{28B5FAA3-223B-440F-8117-C23DD21683E6}" dt="2024-03-14T04:26:13.542" v="43" actId="1076"/>
          <ac:spMkLst>
            <pc:docMk/>
            <pc:sldMk cId="3436906877" sldId="322"/>
            <ac:spMk id="14" creationId="{2F014F5D-B896-41BA-9040-A7CE49FDC1DA}"/>
          </ac:spMkLst>
        </pc:spChg>
        <pc:picChg chg="mod">
          <ac:chgData name="齋藤 友宣" userId="9751e943-30bb-48e1-9219-bac6b10513d2" providerId="ADAL" clId="{28B5FAA3-223B-440F-8117-C23DD21683E6}" dt="2024-03-14T04:26:28.347" v="46" actId="1076"/>
          <ac:picMkLst>
            <pc:docMk/>
            <pc:sldMk cId="3436906877" sldId="322"/>
            <ac:picMk id="16" creationId="{B6C61C05-C2B9-DCCD-E5BD-843C88E75F3F}"/>
          </ac:picMkLst>
        </pc:picChg>
        <pc:picChg chg="mod">
          <ac:chgData name="齋藤 友宣" userId="9751e943-30bb-48e1-9219-bac6b10513d2" providerId="ADAL" clId="{28B5FAA3-223B-440F-8117-C23DD21683E6}" dt="2024-03-14T04:26:22.439" v="44" actId="1076"/>
          <ac:picMkLst>
            <pc:docMk/>
            <pc:sldMk cId="3436906877" sldId="322"/>
            <ac:picMk id="17" creationId="{60D66C46-CD63-EEF8-DBA6-B17F8BA5F201}"/>
          </ac:picMkLst>
        </pc:picChg>
      </pc:sldChg>
    </pc:docChg>
  </pc:docChgLst>
  <pc:docChgLst>
    <pc:chgData name="齋藤 友宣" userId="9751e943-30bb-48e1-9219-bac6b10513d2" providerId="ADAL" clId="{E91C4645-7164-4E6D-8194-A85C63058E16}"/>
    <pc:docChg chg="undo custSel addSld delSld modSld">
      <pc:chgData name="齋藤 友宣" userId="9751e943-30bb-48e1-9219-bac6b10513d2" providerId="ADAL" clId="{E91C4645-7164-4E6D-8194-A85C63058E16}" dt="2023-03-08T06:27:59.894" v="27" actId="20577"/>
      <pc:docMkLst>
        <pc:docMk/>
      </pc:docMkLst>
      <pc:sldChg chg="del">
        <pc:chgData name="齋藤 友宣" userId="9751e943-30bb-48e1-9219-bac6b10513d2" providerId="ADAL" clId="{E91C4645-7164-4E6D-8194-A85C63058E16}" dt="2023-03-08T06:25:04.917" v="1" actId="47"/>
        <pc:sldMkLst>
          <pc:docMk/>
          <pc:sldMk cId="1706254083" sldId="312"/>
        </pc:sldMkLst>
      </pc:sldChg>
      <pc:sldChg chg="modSp mod">
        <pc:chgData name="齋藤 友宣" userId="9751e943-30bb-48e1-9219-bac6b10513d2" providerId="ADAL" clId="{E91C4645-7164-4E6D-8194-A85C63058E16}" dt="2023-03-08T06:27:40.285" v="21" actId="1076"/>
        <pc:sldMkLst>
          <pc:docMk/>
          <pc:sldMk cId="799703304" sldId="315"/>
        </pc:sldMkLst>
        <pc:spChg chg="mod">
          <ac:chgData name="齋藤 友宣" userId="9751e943-30bb-48e1-9219-bac6b10513d2" providerId="ADAL" clId="{E91C4645-7164-4E6D-8194-A85C63058E16}" dt="2023-03-08T06:27:40.285" v="21" actId="1076"/>
          <ac:spMkLst>
            <pc:docMk/>
            <pc:sldMk cId="799703304" sldId="315"/>
            <ac:spMk id="10" creationId="{15EF7209-2E85-EB22-A330-F20D72D12382}"/>
          </ac:spMkLst>
        </pc:spChg>
        <pc:spChg chg="mod">
          <ac:chgData name="齋藤 友宣" userId="9751e943-30bb-48e1-9219-bac6b10513d2" providerId="ADAL" clId="{E91C4645-7164-4E6D-8194-A85C63058E16}" dt="2023-03-08T06:27:40.285" v="21" actId="1076"/>
          <ac:spMkLst>
            <pc:docMk/>
            <pc:sldMk cId="799703304" sldId="315"/>
            <ac:spMk id="11" creationId="{C54A3FB8-3794-C341-21FE-D3AB36EDB700}"/>
          </ac:spMkLst>
        </pc:spChg>
      </pc:sldChg>
      <pc:sldChg chg="del">
        <pc:chgData name="齋藤 友宣" userId="9751e943-30bb-48e1-9219-bac6b10513d2" providerId="ADAL" clId="{E91C4645-7164-4E6D-8194-A85C63058E16}" dt="2023-03-08T06:27:08.146" v="18" actId="47"/>
        <pc:sldMkLst>
          <pc:docMk/>
          <pc:sldMk cId="1782760074" sldId="316"/>
        </pc:sldMkLst>
      </pc:sldChg>
      <pc:sldChg chg="modSp mod">
        <pc:chgData name="齋藤 友宣" userId="9751e943-30bb-48e1-9219-bac6b10513d2" providerId="ADAL" clId="{E91C4645-7164-4E6D-8194-A85C63058E16}" dt="2023-03-08T06:27:59.894" v="27" actId="20577"/>
        <pc:sldMkLst>
          <pc:docMk/>
          <pc:sldMk cId="2512096031" sldId="318"/>
        </pc:sldMkLst>
        <pc:spChg chg="mod">
          <ac:chgData name="齋藤 友宣" userId="9751e943-30bb-48e1-9219-bac6b10513d2" providerId="ADAL" clId="{E91C4645-7164-4E6D-8194-A85C63058E16}" dt="2023-03-08T06:27:59.894" v="27" actId="20577"/>
          <ac:spMkLst>
            <pc:docMk/>
            <pc:sldMk cId="2512096031" sldId="318"/>
            <ac:spMk id="5" creationId="{3CE53882-B61A-C096-6C62-CEB48702AC4A}"/>
          </ac:spMkLst>
        </pc:spChg>
      </pc:sldChg>
      <pc:sldChg chg="modSp add mod">
        <pc:chgData name="齋藤 友宣" userId="9751e943-30bb-48e1-9219-bac6b10513d2" providerId="ADAL" clId="{E91C4645-7164-4E6D-8194-A85C63058E16}" dt="2023-03-08T06:27:03.950" v="17" actId="20577"/>
        <pc:sldMkLst>
          <pc:docMk/>
          <pc:sldMk cId="1478041718" sldId="319"/>
        </pc:sldMkLst>
        <pc:spChg chg="mod">
          <ac:chgData name="齋藤 友宣" userId="9751e943-30bb-48e1-9219-bac6b10513d2" providerId="ADAL" clId="{E91C4645-7164-4E6D-8194-A85C63058E16}" dt="2023-03-08T06:27:03.950" v="17" actId="20577"/>
          <ac:spMkLst>
            <pc:docMk/>
            <pc:sldMk cId="1478041718" sldId="319"/>
            <ac:spMk id="20" creationId="{74B5E1BA-CB52-ED59-D708-0248CC1DEA36}"/>
          </ac:spMkLst>
        </pc:spChg>
      </pc:sldChg>
    </pc:docChg>
  </pc:docChgLst>
  <pc:docChgLst>
    <pc:chgData name="長沢弘樹" userId="1d4cb679-d3f8-4d71-b790-026d333c1043" providerId="ADAL" clId="{4A53CC58-DBB3-4091-9760-523750C4E3C0}"/>
    <pc:docChg chg="undo redo custSel modSld">
      <pc:chgData name="長沢弘樹" userId="1d4cb679-d3f8-4d71-b790-026d333c1043" providerId="ADAL" clId="{4A53CC58-DBB3-4091-9760-523750C4E3C0}" dt="2023-03-08T06:24:01.376" v="1807" actId="948"/>
      <pc:docMkLst>
        <pc:docMk/>
      </pc:docMkLst>
      <pc:sldChg chg="modSp mod">
        <pc:chgData name="長沢弘樹" userId="1d4cb679-d3f8-4d71-b790-026d333c1043" providerId="ADAL" clId="{4A53CC58-DBB3-4091-9760-523750C4E3C0}" dt="2023-03-08T06:10:29.512" v="682" actId="6549"/>
        <pc:sldMkLst>
          <pc:docMk/>
          <pc:sldMk cId="2151397946" sldId="313"/>
        </pc:sldMkLst>
        <pc:spChg chg="mod">
          <ac:chgData name="長沢弘樹" userId="1d4cb679-d3f8-4d71-b790-026d333c1043" providerId="ADAL" clId="{4A53CC58-DBB3-4091-9760-523750C4E3C0}" dt="2023-03-08T06:06:49.158" v="476" actId="20577"/>
          <ac:spMkLst>
            <pc:docMk/>
            <pc:sldMk cId="2151397946" sldId="313"/>
            <ac:spMk id="5" creationId="{3CE53882-B61A-C096-6C62-CEB48702AC4A}"/>
          </ac:spMkLst>
        </pc:spChg>
        <pc:spChg chg="mod">
          <ac:chgData name="長沢弘樹" userId="1d4cb679-d3f8-4d71-b790-026d333c1043" providerId="ADAL" clId="{4A53CC58-DBB3-4091-9760-523750C4E3C0}" dt="2023-03-08T06:10:29.512" v="682" actId="6549"/>
          <ac:spMkLst>
            <pc:docMk/>
            <pc:sldMk cId="2151397946" sldId="313"/>
            <ac:spMk id="15" creationId="{3969E628-5C56-1C66-96BC-7548B17AA5B5}"/>
          </ac:spMkLst>
        </pc:spChg>
      </pc:sldChg>
      <pc:sldChg chg="modSp mod">
        <pc:chgData name="長沢弘樹" userId="1d4cb679-d3f8-4d71-b790-026d333c1043" providerId="ADAL" clId="{4A53CC58-DBB3-4091-9760-523750C4E3C0}" dt="2023-03-08T06:18:33.178" v="1380"/>
        <pc:sldMkLst>
          <pc:docMk/>
          <pc:sldMk cId="799703304" sldId="315"/>
        </pc:sldMkLst>
        <pc:spChg chg="mod">
          <ac:chgData name="長沢弘樹" userId="1d4cb679-d3f8-4d71-b790-026d333c1043" providerId="ADAL" clId="{4A53CC58-DBB3-4091-9760-523750C4E3C0}" dt="2023-03-08T06:12:00.338" v="839"/>
          <ac:spMkLst>
            <pc:docMk/>
            <pc:sldMk cId="799703304" sldId="315"/>
            <ac:spMk id="5" creationId="{3CE53882-B61A-C096-6C62-CEB48702AC4A}"/>
          </ac:spMkLst>
        </pc:spChg>
        <pc:spChg chg="mod">
          <ac:chgData name="長沢弘樹" userId="1d4cb679-d3f8-4d71-b790-026d333c1043" providerId="ADAL" clId="{4A53CC58-DBB3-4091-9760-523750C4E3C0}" dt="2023-03-08T06:18:33.178" v="1380"/>
          <ac:spMkLst>
            <pc:docMk/>
            <pc:sldMk cId="799703304" sldId="315"/>
            <ac:spMk id="10" creationId="{15EF7209-2E85-EB22-A330-F20D72D12382}"/>
          </ac:spMkLst>
        </pc:spChg>
      </pc:sldChg>
      <pc:sldChg chg="addSp modSp mod">
        <pc:chgData name="長沢弘樹" userId="1d4cb679-d3f8-4d71-b790-026d333c1043" providerId="ADAL" clId="{4A53CC58-DBB3-4091-9760-523750C4E3C0}" dt="2023-03-08T06:24:01.376" v="1807" actId="948"/>
        <pc:sldMkLst>
          <pc:docMk/>
          <pc:sldMk cId="2692987054" sldId="317"/>
        </pc:sldMkLst>
        <pc:spChg chg="mod">
          <ac:chgData name="長沢弘樹" userId="1d4cb679-d3f8-4d71-b790-026d333c1043" providerId="ADAL" clId="{4A53CC58-DBB3-4091-9760-523750C4E3C0}" dt="2023-03-08T06:20:23.803" v="1385" actId="1076"/>
          <ac:spMkLst>
            <pc:docMk/>
            <pc:sldMk cId="2692987054" sldId="317"/>
            <ac:spMk id="2" creationId="{0CE499E8-7BBF-1579-9171-5EC1997098C0}"/>
          </ac:spMkLst>
        </pc:spChg>
        <pc:spChg chg="mod">
          <ac:chgData name="長沢弘樹" userId="1d4cb679-d3f8-4d71-b790-026d333c1043" providerId="ADAL" clId="{4A53CC58-DBB3-4091-9760-523750C4E3C0}" dt="2023-03-08T06:22:26.936" v="1672" actId="1076"/>
          <ac:spMkLst>
            <pc:docMk/>
            <pc:sldMk cId="2692987054" sldId="317"/>
            <ac:spMk id="5" creationId="{DF3D8F15-4A5C-C393-96AF-D67A21388BC7}"/>
          </ac:spMkLst>
        </pc:spChg>
        <pc:spChg chg="add mod">
          <ac:chgData name="長沢弘樹" userId="1d4cb679-d3f8-4d71-b790-026d333c1043" providerId="ADAL" clId="{4A53CC58-DBB3-4091-9760-523750C4E3C0}" dt="2023-03-08T06:24:01.376" v="1807" actId="948"/>
          <ac:spMkLst>
            <pc:docMk/>
            <pc:sldMk cId="2692987054" sldId="317"/>
            <ac:spMk id="7" creationId="{10E8AA7C-0489-7B82-3F8E-3CA6B015FBA6}"/>
          </ac:spMkLst>
        </pc:spChg>
        <pc:spChg chg="add mod">
          <ac:chgData name="長沢弘樹" userId="1d4cb679-d3f8-4d71-b790-026d333c1043" providerId="ADAL" clId="{4A53CC58-DBB3-4091-9760-523750C4E3C0}" dt="2023-03-08T06:20:32.672" v="1387" actId="1076"/>
          <ac:spMkLst>
            <pc:docMk/>
            <pc:sldMk cId="2692987054" sldId="317"/>
            <ac:spMk id="8" creationId="{66D556ED-37B1-0692-E140-D3B1B84949B4}"/>
          </ac:spMkLst>
        </pc:spChg>
        <pc:spChg chg="add mod">
          <ac:chgData name="長沢弘樹" userId="1d4cb679-d3f8-4d71-b790-026d333c1043" providerId="ADAL" clId="{4A53CC58-DBB3-4091-9760-523750C4E3C0}" dt="2023-03-08T06:23:51.190" v="1805" actId="120"/>
          <ac:spMkLst>
            <pc:docMk/>
            <pc:sldMk cId="2692987054" sldId="317"/>
            <ac:spMk id="9" creationId="{5A5FD644-A14B-6E20-1B69-5DE4B69E873D}"/>
          </ac:spMkLst>
        </pc:spChg>
        <pc:spChg chg="add mod">
          <ac:chgData name="長沢弘樹" userId="1d4cb679-d3f8-4d71-b790-026d333c1043" providerId="ADAL" clId="{4A53CC58-DBB3-4091-9760-523750C4E3C0}" dt="2023-03-08T06:22:36.789" v="1674" actId="571"/>
          <ac:spMkLst>
            <pc:docMk/>
            <pc:sldMk cId="2692987054" sldId="317"/>
            <ac:spMk id="10" creationId="{4DECB874-9920-CA01-9F2E-64ED86E2627F}"/>
          </ac:spMkLst>
        </pc:spChg>
        <pc:picChg chg="mod">
          <ac:chgData name="長沢弘樹" userId="1d4cb679-d3f8-4d71-b790-026d333c1043" providerId="ADAL" clId="{4A53CC58-DBB3-4091-9760-523750C4E3C0}" dt="2023-03-08T06:20:23.803" v="1385" actId="1076"/>
          <ac:picMkLst>
            <pc:docMk/>
            <pc:sldMk cId="2692987054" sldId="317"/>
            <ac:picMk id="3" creationId="{5B6CDD80-B8E2-329E-C961-935C3C0F383A}"/>
          </ac:picMkLst>
        </pc:picChg>
        <pc:picChg chg="mod">
          <ac:chgData name="長沢弘樹" userId="1d4cb679-d3f8-4d71-b790-026d333c1043" providerId="ADAL" clId="{4A53CC58-DBB3-4091-9760-523750C4E3C0}" dt="2023-03-08T06:22:26.936" v="1672" actId="1076"/>
          <ac:picMkLst>
            <pc:docMk/>
            <pc:sldMk cId="2692987054" sldId="317"/>
            <ac:picMk id="6" creationId="{740C49D3-D3C4-EFCB-970E-56D955DB96A1}"/>
          </ac:picMkLst>
        </pc:picChg>
      </pc:sldChg>
      <pc:sldChg chg="modSp mod">
        <pc:chgData name="長沢弘樹" userId="1d4cb679-d3f8-4d71-b790-026d333c1043" providerId="ADAL" clId="{4A53CC58-DBB3-4091-9760-523750C4E3C0}" dt="2023-03-08T06:17:44.983" v="1240"/>
        <pc:sldMkLst>
          <pc:docMk/>
          <pc:sldMk cId="2512096031" sldId="318"/>
        </pc:sldMkLst>
        <pc:spChg chg="mod">
          <ac:chgData name="長沢弘樹" userId="1d4cb679-d3f8-4d71-b790-026d333c1043" providerId="ADAL" clId="{4A53CC58-DBB3-4091-9760-523750C4E3C0}" dt="2023-03-08T06:17:44.983" v="1240"/>
          <ac:spMkLst>
            <pc:docMk/>
            <pc:sldMk cId="2512096031" sldId="318"/>
            <ac:spMk id="5" creationId="{3CE53882-B61A-C096-6C62-CEB48702AC4A}"/>
          </ac:spMkLst>
        </pc:spChg>
        <pc:spChg chg="mod">
          <ac:chgData name="長沢弘樹" userId="1d4cb679-d3f8-4d71-b790-026d333c1043" providerId="ADAL" clId="{4A53CC58-DBB3-4091-9760-523750C4E3C0}" dt="2023-03-08T06:16:03.999" v="1229" actId="6549"/>
          <ac:spMkLst>
            <pc:docMk/>
            <pc:sldMk cId="2512096031" sldId="318"/>
            <ac:spMk id="8" creationId="{4AF499E7-C18F-D6E6-5B12-934654776277}"/>
          </ac:spMkLst>
        </pc:spChg>
        <pc:spChg chg="mod">
          <ac:chgData name="長沢弘樹" userId="1d4cb679-d3f8-4d71-b790-026d333c1043" providerId="ADAL" clId="{4A53CC58-DBB3-4091-9760-523750C4E3C0}" dt="2023-03-08T06:16:22.040" v="1231" actId="1076"/>
          <ac:spMkLst>
            <pc:docMk/>
            <pc:sldMk cId="2512096031" sldId="318"/>
            <ac:spMk id="12" creationId="{AE24ACF6-F404-6373-D67D-BEFEB7BA87B1}"/>
          </ac:spMkLst>
        </pc:spChg>
        <pc:spChg chg="mod">
          <ac:chgData name="長沢弘樹" userId="1d4cb679-d3f8-4d71-b790-026d333c1043" providerId="ADAL" clId="{4A53CC58-DBB3-4091-9760-523750C4E3C0}" dt="2023-03-08T06:16:22.040" v="1231" actId="1076"/>
          <ac:spMkLst>
            <pc:docMk/>
            <pc:sldMk cId="2512096031" sldId="318"/>
            <ac:spMk id="13" creationId="{9B7602E2-656C-0333-A8D0-7E3003811D1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120" tIns="45560" rIns="91120" bIns="4556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6888"/>
          </a:xfrm>
          <a:prstGeom prst="rect">
            <a:avLst/>
          </a:prstGeom>
        </p:spPr>
        <p:txBody>
          <a:bodyPr vert="horz" lIns="91120" tIns="45560" rIns="91120" bIns="45560" rtlCol="0"/>
          <a:lstStyle>
            <a:lvl1pPr algn="r">
              <a:defRPr sz="1200"/>
            </a:lvl1pPr>
          </a:lstStyle>
          <a:p>
            <a:fld id="{817A886B-0936-48AA-8D94-E1FD0D9AD584}" type="datetimeFigureOut">
              <a:rPr kumimoji="1" lang="ja-JP" altLang="en-US" smtClean="0"/>
              <a:t>2024/3/20</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120" tIns="45560" rIns="91120" bIns="45560" rtlCol="0" anchor="ctr"/>
          <a:lstStyle/>
          <a:p>
            <a:endParaRPr lang="ja-JP" altLang="en-US"/>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120" tIns="45560" rIns="91120" bIns="4556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5"/>
            <a:ext cx="2949575" cy="496887"/>
          </a:xfrm>
          <a:prstGeom prst="rect">
            <a:avLst/>
          </a:prstGeom>
        </p:spPr>
        <p:txBody>
          <a:bodyPr vert="horz" lIns="91120" tIns="45560" rIns="91120" bIns="4556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5"/>
            <a:ext cx="2949575" cy="496887"/>
          </a:xfrm>
          <a:prstGeom prst="rect">
            <a:avLst/>
          </a:prstGeom>
        </p:spPr>
        <p:txBody>
          <a:bodyPr vert="horz" lIns="91120" tIns="45560" rIns="91120" bIns="45560" rtlCol="0" anchor="b"/>
          <a:lstStyle>
            <a:lvl1pPr algn="r">
              <a:defRPr sz="1200"/>
            </a:lvl1pPr>
          </a:lstStyle>
          <a:p>
            <a:fld id="{F721BF43-783E-44B6-9BB7-0F30D03950C8}" type="slidenum">
              <a:rPr kumimoji="1" lang="ja-JP" altLang="en-US" smtClean="0"/>
              <a:t>‹#›</a:t>
            </a:fld>
            <a:endParaRPr kumimoji="1" lang="ja-JP" altLang="en-US"/>
          </a:p>
        </p:txBody>
      </p:sp>
    </p:spTree>
    <p:extLst>
      <p:ext uri="{BB962C8B-B14F-4D97-AF65-F5344CB8AC3E}">
        <p14:creationId xmlns:p14="http://schemas.microsoft.com/office/powerpoint/2010/main" val="1629204430"/>
      </p:ext>
    </p:extLst>
  </p:cSld>
  <p:clrMap bg1="lt1" tx1="dk1" bg2="lt2" tx2="dk2" accent1="accent1" accent2="accent2" accent3="accent3" accent4="accent4" accent5="accent5" accent6="accent6" hlink="hlink" folHlink="folHlink"/>
  <p:notesStyle>
    <a:lvl1pPr marL="0" algn="l" defTabSz="683989" rtl="0" eaLnBrk="1" latinLnBrk="0" hangingPunct="1">
      <a:defRPr kumimoji="1" sz="973" kern="1200">
        <a:solidFill>
          <a:schemeClr val="tx1"/>
        </a:solidFill>
        <a:latin typeface="+mn-lt"/>
        <a:ea typeface="+mn-ea"/>
        <a:cs typeface="+mn-cs"/>
      </a:defRPr>
    </a:lvl1pPr>
    <a:lvl2pPr marL="341995" algn="l" defTabSz="683989" rtl="0" eaLnBrk="1" latinLnBrk="0" hangingPunct="1">
      <a:defRPr kumimoji="1" sz="973" kern="1200">
        <a:solidFill>
          <a:schemeClr val="tx1"/>
        </a:solidFill>
        <a:latin typeface="+mn-lt"/>
        <a:ea typeface="+mn-ea"/>
        <a:cs typeface="+mn-cs"/>
      </a:defRPr>
    </a:lvl2pPr>
    <a:lvl3pPr marL="683989" algn="l" defTabSz="683989" rtl="0" eaLnBrk="1" latinLnBrk="0" hangingPunct="1">
      <a:defRPr kumimoji="1" sz="973" kern="1200">
        <a:solidFill>
          <a:schemeClr val="tx1"/>
        </a:solidFill>
        <a:latin typeface="+mn-lt"/>
        <a:ea typeface="+mn-ea"/>
        <a:cs typeface="+mn-cs"/>
      </a:defRPr>
    </a:lvl3pPr>
    <a:lvl4pPr marL="1025986" algn="l" defTabSz="683989" rtl="0" eaLnBrk="1" latinLnBrk="0" hangingPunct="1">
      <a:defRPr kumimoji="1" sz="973" kern="1200">
        <a:solidFill>
          <a:schemeClr val="tx1"/>
        </a:solidFill>
        <a:latin typeface="+mn-lt"/>
        <a:ea typeface="+mn-ea"/>
        <a:cs typeface="+mn-cs"/>
      </a:defRPr>
    </a:lvl4pPr>
    <a:lvl5pPr marL="1367980" algn="l" defTabSz="683989" rtl="0" eaLnBrk="1" latinLnBrk="0" hangingPunct="1">
      <a:defRPr kumimoji="1" sz="973" kern="1200">
        <a:solidFill>
          <a:schemeClr val="tx1"/>
        </a:solidFill>
        <a:latin typeface="+mn-lt"/>
        <a:ea typeface="+mn-ea"/>
        <a:cs typeface="+mn-cs"/>
      </a:defRPr>
    </a:lvl5pPr>
    <a:lvl6pPr marL="1709974" algn="l" defTabSz="683989" rtl="0" eaLnBrk="1" latinLnBrk="0" hangingPunct="1">
      <a:defRPr kumimoji="1" sz="973" kern="1200">
        <a:solidFill>
          <a:schemeClr val="tx1"/>
        </a:solidFill>
        <a:latin typeface="+mn-lt"/>
        <a:ea typeface="+mn-ea"/>
        <a:cs typeface="+mn-cs"/>
      </a:defRPr>
    </a:lvl6pPr>
    <a:lvl7pPr marL="2051969" algn="l" defTabSz="683989" rtl="0" eaLnBrk="1" latinLnBrk="0" hangingPunct="1">
      <a:defRPr kumimoji="1" sz="973" kern="1200">
        <a:solidFill>
          <a:schemeClr val="tx1"/>
        </a:solidFill>
        <a:latin typeface="+mn-lt"/>
        <a:ea typeface="+mn-ea"/>
        <a:cs typeface="+mn-cs"/>
      </a:defRPr>
    </a:lvl7pPr>
    <a:lvl8pPr marL="2393964" algn="l" defTabSz="683989" rtl="0" eaLnBrk="1" latinLnBrk="0" hangingPunct="1">
      <a:defRPr kumimoji="1" sz="973" kern="1200">
        <a:solidFill>
          <a:schemeClr val="tx1"/>
        </a:solidFill>
        <a:latin typeface="+mn-lt"/>
        <a:ea typeface="+mn-ea"/>
        <a:cs typeface="+mn-cs"/>
      </a:defRPr>
    </a:lvl8pPr>
    <a:lvl9pPr marL="2735959" algn="l" defTabSz="683989" rtl="0" eaLnBrk="1" latinLnBrk="0" hangingPunct="1">
      <a:defRPr kumimoji="1" sz="97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1</a:t>
            </a:fld>
            <a:endParaRPr kumimoji="1" lang="ja-JP" altLang="en-US"/>
          </a:p>
        </p:txBody>
      </p:sp>
    </p:spTree>
    <p:extLst>
      <p:ext uri="{BB962C8B-B14F-4D97-AF65-F5344CB8AC3E}">
        <p14:creationId xmlns:p14="http://schemas.microsoft.com/office/powerpoint/2010/main" val="579487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4</a:t>
            </a:fld>
            <a:endParaRPr kumimoji="1" lang="ja-JP" altLang="en-US"/>
          </a:p>
        </p:txBody>
      </p:sp>
    </p:spTree>
    <p:extLst>
      <p:ext uri="{BB962C8B-B14F-4D97-AF65-F5344CB8AC3E}">
        <p14:creationId xmlns:p14="http://schemas.microsoft.com/office/powerpoint/2010/main" val="1903181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5</a:t>
            </a:fld>
            <a:endParaRPr kumimoji="1" lang="ja-JP" altLang="en-US"/>
          </a:p>
        </p:txBody>
      </p:sp>
    </p:spTree>
    <p:extLst>
      <p:ext uri="{BB962C8B-B14F-4D97-AF65-F5344CB8AC3E}">
        <p14:creationId xmlns:p14="http://schemas.microsoft.com/office/powerpoint/2010/main" val="1398691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8698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7794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0212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178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9" indent="0">
              <a:buNone/>
              <a:defRPr sz="1786">
                <a:solidFill>
                  <a:schemeClr val="tx1">
                    <a:tint val="75000"/>
                  </a:schemeClr>
                </a:solidFill>
              </a:defRPr>
            </a:lvl2pPr>
            <a:lvl3pPr marL="914418" indent="0">
              <a:buNone/>
              <a:defRPr sz="1571">
                <a:solidFill>
                  <a:schemeClr val="tx1">
                    <a:tint val="75000"/>
                  </a:schemeClr>
                </a:solidFill>
              </a:defRPr>
            </a:lvl3pPr>
            <a:lvl4pPr marL="1371627" indent="0">
              <a:buNone/>
              <a:defRPr sz="1429">
                <a:solidFill>
                  <a:schemeClr val="tx1">
                    <a:tint val="75000"/>
                  </a:schemeClr>
                </a:solidFill>
              </a:defRPr>
            </a:lvl4pPr>
            <a:lvl5pPr marL="1828837" indent="0">
              <a:buNone/>
              <a:defRPr sz="1429">
                <a:solidFill>
                  <a:schemeClr val="tx1">
                    <a:tint val="75000"/>
                  </a:schemeClr>
                </a:solidFill>
              </a:defRPr>
            </a:lvl5pPr>
            <a:lvl6pPr marL="2286046" indent="0">
              <a:buNone/>
              <a:defRPr sz="1429">
                <a:solidFill>
                  <a:schemeClr val="tx1">
                    <a:tint val="75000"/>
                  </a:schemeClr>
                </a:solidFill>
              </a:defRPr>
            </a:lvl6pPr>
            <a:lvl7pPr marL="2743255" indent="0">
              <a:buNone/>
              <a:defRPr sz="1429">
                <a:solidFill>
                  <a:schemeClr val="tx1">
                    <a:tint val="75000"/>
                  </a:schemeClr>
                </a:solidFill>
              </a:defRPr>
            </a:lvl7pPr>
            <a:lvl8pPr marL="3200464" indent="0">
              <a:buNone/>
              <a:defRPr sz="1429">
                <a:solidFill>
                  <a:schemeClr val="tx1">
                    <a:tint val="75000"/>
                  </a:schemeClr>
                </a:solidFill>
              </a:defRPr>
            </a:lvl8pPr>
            <a:lvl9pPr marL="3657673" indent="0">
              <a:buNone/>
              <a:defRPr sz="142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8420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7601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2024/3/20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1364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2024/3/20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5320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2024/3/20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53202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14"/>
            </a:lvl1pPr>
            <a:lvl2pPr>
              <a:defRPr sz="2786"/>
            </a:lvl2pPr>
            <a:lvl3pPr>
              <a:defRPr sz="2429"/>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3453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14"/>
            </a:lvl1pPr>
            <a:lvl2pPr marL="457209" indent="0">
              <a:buNone/>
              <a:defRPr sz="2786"/>
            </a:lvl2pPr>
            <a:lvl3pPr marL="914418" indent="0">
              <a:buNone/>
              <a:defRPr sz="2429"/>
            </a:lvl3pPr>
            <a:lvl4pPr marL="1371627" indent="0">
              <a:buNone/>
              <a:defRPr sz="2000"/>
            </a:lvl4pPr>
            <a:lvl5pPr marL="1828837" indent="0">
              <a:buNone/>
              <a:defRPr sz="2000"/>
            </a:lvl5pPr>
            <a:lvl6pPr marL="2286046" indent="0">
              <a:buNone/>
              <a:defRPr sz="2000"/>
            </a:lvl6pPr>
            <a:lvl7pPr marL="2743255" indent="0">
              <a:buNone/>
              <a:defRPr sz="2000"/>
            </a:lvl7pPr>
            <a:lvl8pPr marL="3200464" indent="0">
              <a:buNone/>
              <a:defRPr sz="2000"/>
            </a:lvl8pPr>
            <a:lvl9pPr marL="3657673"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1677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128016" tIns="64008" rIns="128016" bIns="64008" rtlCol="0" anchor="ctr"/>
          <a:lstStyle>
            <a:lvl1pPr algn="l">
              <a:defRPr sz="1214">
                <a:solidFill>
                  <a:schemeClr val="tx1">
                    <a:tint val="75000"/>
                  </a:schemeClr>
                </a:solidFill>
              </a:defRPr>
            </a:lvl1pPr>
          </a:lstStyle>
          <a:p>
            <a:pPr defTabSz="914418"/>
            <a:fld id="{31C838FC-BD80-44EF-8E23-F1E13724A728}" type="datetimeFigureOut">
              <a:rPr lang="ja-JP" altLang="en-US" smtClean="0">
                <a:solidFill>
                  <a:prstClr val="black">
                    <a:tint val="75000"/>
                  </a:prstClr>
                </a:solidFill>
              </a:rPr>
              <a:pPr defTabSz="914418"/>
              <a:t>2024/3/20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128016" tIns="64008" rIns="128016" bIns="64008" rtlCol="0" anchor="ctr"/>
          <a:lstStyle>
            <a:lvl1pPr algn="ctr">
              <a:defRPr sz="1214">
                <a:solidFill>
                  <a:schemeClr val="tx1">
                    <a:tint val="75000"/>
                  </a:schemeClr>
                </a:solidFill>
              </a:defRPr>
            </a:lvl1pPr>
          </a:lstStyle>
          <a:p>
            <a:pPr defTabSz="914418"/>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128016" tIns="64008" rIns="128016" bIns="64008" rtlCol="0" anchor="ctr"/>
          <a:lstStyle>
            <a:lvl1pPr algn="r">
              <a:defRPr sz="1214">
                <a:solidFill>
                  <a:schemeClr val="tx1">
                    <a:tint val="75000"/>
                  </a:schemeClr>
                </a:solidFill>
              </a:defRPr>
            </a:lvl1pPr>
          </a:lstStyle>
          <a:p>
            <a:pPr defTabSz="914418"/>
            <a:fld id="{8913C9EA-F6DC-4B23-A05F-B5EA2E92DA12}" type="slidenum">
              <a:rPr lang="ja-JP" altLang="en-US" smtClean="0">
                <a:solidFill>
                  <a:prstClr val="black">
                    <a:tint val="75000"/>
                  </a:prstClr>
                </a:solidFill>
              </a:rPr>
              <a:pPr defTabSz="914418"/>
              <a:t>‹#›</a:t>
            </a:fld>
            <a:endParaRPr lang="ja-JP" altLang="en-US">
              <a:solidFill>
                <a:prstClr val="black">
                  <a:tint val="75000"/>
                </a:prstClr>
              </a:solidFill>
            </a:endParaRPr>
          </a:p>
        </p:txBody>
      </p:sp>
    </p:spTree>
    <p:extLst>
      <p:ext uri="{BB962C8B-B14F-4D97-AF65-F5344CB8AC3E}">
        <p14:creationId xmlns:p14="http://schemas.microsoft.com/office/powerpoint/2010/main" val="1972087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18" rtl="0" eaLnBrk="1" latinLnBrk="0" hangingPunct="1">
        <a:spcBef>
          <a:spcPct val="0"/>
        </a:spcBef>
        <a:buNone/>
        <a:defRPr kumimoji="1" sz="4429" kern="1200">
          <a:solidFill>
            <a:schemeClr val="tx1"/>
          </a:solidFill>
          <a:latin typeface="+mj-lt"/>
          <a:ea typeface="+mj-ea"/>
          <a:cs typeface="+mj-cs"/>
        </a:defRPr>
      </a:lvl1pPr>
    </p:titleStyle>
    <p:body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18" rtl="0" eaLnBrk="1" latinLnBrk="0" hangingPunct="1">
        <a:defRPr kumimoji="1" sz="1786" kern="1200">
          <a:solidFill>
            <a:schemeClr val="tx1"/>
          </a:solidFill>
          <a:latin typeface="+mn-lt"/>
          <a:ea typeface="+mn-ea"/>
          <a:cs typeface="+mn-cs"/>
        </a:defRPr>
      </a:lvl1pPr>
      <a:lvl2pPr marL="457209" algn="l" defTabSz="914418" rtl="0" eaLnBrk="1" latinLnBrk="0" hangingPunct="1">
        <a:defRPr kumimoji="1" sz="1786" kern="1200">
          <a:solidFill>
            <a:schemeClr val="tx1"/>
          </a:solidFill>
          <a:latin typeface="+mn-lt"/>
          <a:ea typeface="+mn-ea"/>
          <a:cs typeface="+mn-cs"/>
        </a:defRPr>
      </a:lvl2pPr>
      <a:lvl3pPr marL="914418" algn="l" defTabSz="914418" rtl="0" eaLnBrk="1" latinLnBrk="0" hangingPunct="1">
        <a:defRPr kumimoji="1" sz="1786" kern="1200">
          <a:solidFill>
            <a:schemeClr val="tx1"/>
          </a:solidFill>
          <a:latin typeface="+mn-lt"/>
          <a:ea typeface="+mn-ea"/>
          <a:cs typeface="+mn-cs"/>
        </a:defRPr>
      </a:lvl3pPr>
      <a:lvl4pPr marL="1371627" algn="l" defTabSz="914418" rtl="0" eaLnBrk="1" latinLnBrk="0" hangingPunct="1">
        <a:defRPr kumimoji="1" sz="1786" kern="1200">
          <a:solidFill>
            <a:schemeClr val="tx1"/>
          </a:solidFill>
          <a:latin typeface="+mn-lt"/>
          <a:ea typeface="+mn-ea"/>
          <a:cs typeface="+mn-cs"/>
        </a:defRPr>
      </a:lvl4pPr>
      <a:lvl5pPr marL="1828837" algn="l" defTabSz="914418" rtl="0" eaLnBrk="1" latinLnBrk="0" hangingPunct="1">
        <a:defRPr kumimoji="1" sz="1786" kern="1200">
          <a:solidFill>
            <a:schemeClr val="tx1"/>
          </a:solidFill>
          <a:latin typeface="+mn-lt"/>
          <a:ea typeface="+mn-ea"/>
          <a:cs typeface="+mn-cs"/>
        </a:defRPr>
      </a:lvl5pPr>
      <a:lvl6pPr marL="2286046" algn="l" defTabSz="914418" rtl="0" eaLnBrk="1" latinLnBrk="0" hangingPunct="1">
        <a:defRPr kumimoji="1" sz="1786" kern="1200">
          <a:solidFill>
            <a:schemeClr val="tx1"/>
          </a:solidFill>
          <a:latin typeface="+mn-lt"/>
          <a:ea typeface="+mn-ea"/>
          <a:cs typeface="+mn-cs"/>
        </a:defRPr>
      </a:lvl6pPr>
      <a:lvl7pPr marL="2743255" algn="l" defTabSz="914418" rtl="0" eaLnBrk="1" latinLnBrk="0" hangingPunct="1">
        <a:defRPr kumimoji="1" sz="1786" kern="1200">
          <a:solidFill>
            <a:schemeClr val="tx1"/>
          </a:solidFill>
          <a:latin typeface="+mn-lt"/>
          <a:ea typeface="+mn-ea"/>
          <a:cs typeface="+mn-cs"/>
        </a:defRPr>
      </a:lvl7pPr>
      <a:lvl8pPr marL="3200464" algn="l" defTabSz="914418" rtl="0" eaLnBrk="1" latinLnBrk="0" hangingPunct="1">
        <a:defRPr kumimoji="1" sz="1786" kern="1200">
          <a:solidFill>
            <a:schemeClr val="tx1"/>
          </a:solidFill>
          <a:latin typeface="+mn-lt"/>
          <a:ea typeface="+mn-ea"/>
          <a:cs typeface="+mn-cs"/>
        </a:defRPr>
      </a:lvl8pPr>
      <a:lvl9pPr marL="3657673" algn="l" defTabSz="914418" rtl="0" eaLnBrk="1" latinLnBrk="0" hangingPunct="1">
        <a:defRPr kumimoji="1"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a:extLst>
              <a:ext uri="{FF2B5EF4-FFF2-40B4-BE49-F238E27FC236}">
                <a16:creationId xmlns:a16="http://schemas.microsoft.com/office/drawing/2014/main" id="{AE370CDD-4294-602D-0EC3-57404FB1C00C}"/>
              </a:ext>
            </a:extLst>
          </p:cNvPr>
          <p:cNvPicPr>
            <a:picLocks noChangeAspect="1"/>
          </p:cNvPicPr>
          <p:nvPr/>
        </p:nvPicPr>
        <p:blipFill rotWithShape="1">
          <a:blip r:embed="rId3"/>
          <a:srcRect l="32657" t="14960" r="32029" b="15461"/>
          <a:stretch/>
        </p:blipFill>
        <p:spPr>
          <a:xfrm>
            <a:off x="1697049" y="2279653"/>
            <a:ext cx="1894606" cy="2222884"/>
          </a:xfrm>
          <a:prstGeom prst="rect">
            <a:avLst/>
          </a:prstGeom>
        </p:spPr>
      </p:pic>
      <p:pic>
        <p:nvPicPr>
          <p:cNvPr id="25" name="図 24">
            <a:extLst>
              <a:ext uri="{FF2B5EF4-FFF2-40B4-BE49-F238E27FC236}">
                <a16:creationId xmlns:a16="http://schemas.microsoft.com/office/drawing/2014/main" id="{5F860677-BCA6-E8B2-C8E3-6369C839E5FE}"/>
              </a:ext>
            </a:extLst>
          </p:cNvPr>
          <p:cNvPicPr>
            <a:picLocks noChangeAspect="1"/>
          </p:cNvPicPr>
          <p:nvPr/>
        </p:nvPicPr>
        <p:blipFill rotWithShape="1">
          <a:blip r:embed="rId4"/>
          <a:srcRect l="31446" t="19688" r="23959" b="12970"/>
          <a:stretch/>
        </p:blipFill>
        <p:spPr>
          <a:xfrm>
            <a:off x="6914621" y="2436800"/>
            <a:ext cx="2398553" cy="2148425"/>
          </a:xfrm>
          <a:prstGeom prst="rect">
            <a:avLst/>
          </a:prstGeom>
        </p:spPr>
      </p:pic>
      <p:pic>
        <p:nvPicPr>
          <p:cNvPr id="26" name="図 25">
            <a:extLst>
              <a:ext uri="{FF2B5EF4-FFF2-40B4-BE49-F238E27FC236}">
                <a16:creationId xmlns:a16="http://schemas.microsoft.com/office/drawing/2014/main" id="{F8575648-D57E-64F9-0022-E5E7770F3B5E}"/>
              </a:ext>
            </a:extLst>
          </p:cNvPr>
          <p:cNvPicPr>
            <a:picLocks noChangeAspect="1"/>
          </p:cNvPicPr>
          <p:nvPr/>
        </p:nvPicPr>
        <p:blipFill rotWithShape="1">
          <a:blip r:embed="rId5"/>
          <a:srcRect l="33139" t="20860" r="31547" b="12890"/>
          <a:stretch/>
        </p:blipFill>
        <p:spPr>
          <a:xfrm>
            <a:off x="4279413" y="2465630"/>
            <a:ext cx="1894604" cy="2116532"/>
          </a:xfrm>
          <a:prstGeom prst="rect">
            <a:avLst/>
          </a:prstGeom>
        </p:spPr>
      </p:pic>
      <p:sp>
        <p:nvSpPr>
          <p:cNvPr id="20" name="コンテンツ プレースホルダー 7">
            <a:extLst>
              <a:ext uri="{FF2B5EF4-FFF2-40B4-BE49-F238E27FC236}">
                <a16:creationId xmlns:a16="http://schemas.microsoft.com/office/drawing/2014/main" id="{74B5E1BA-CB52-ED59-D708-0248CC1DEA36}"/>
              </a:ext>
            </a:extLst>
          </p:cNvPr>
          <p:cNvSpPr txBox="1">
            <a:spLocks/>
          </p:cNvSpPr>
          <p:nvPr/>
        </p:nvSpPr>
        <p:spPr>
          <a:xfrm>
            <a:off x="146499" y="1146607"/>
            <a:ext cx="9637343" cy="814592"/>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80000"/>
              </a:lnSpc>
              <a:buNone/>
            </a:pPr>
            <a:r>
              <a:rPr lang="ja-JP" altLang="en-US" sz="1800" b="1" dirty="0">
                <a:latin typeface="+mn-ea"/>
              </a:rPr>
              <a:t>◆実施概要　</a:t>
            </a:r>
            <a:r>
              <a:rPr lang="ja-JP" altLang="en-US" sz="1600" b="1" dirty="0">
                <a:latin typeface="+mn-ea"/>
              </a:rPr>
              <a:t>参加事業者より回答フォーム</a:t>
            </a:r>
            <a:r>
              <a:rPr lang="en-US" altLang="ja-JP" sz="1600" b="1" dirty="0">
                <a:latin typeface="+mn-ea"/>
              </a:rPr>
              <a:t>URL</a:t>
            </a:r>
            <a:r>
              <a:rPr lang="ja-JP" altLang="en-US" sz="1600" b="1" dirty="0">
                <a:latin typeface="+mn-ea"/>
              </a:rPr>
              <a:t>を来店者・会員等に案内</a:t>
            </a:r>
            <a:endParaRPr lang="en-US" altLang="ja-JP" sz="1600" b="1" dirty="0">
              <a:latin typeface="+mn-ea"/>
            </a:endParaRPr>
          </a:p>
          <a:p>
            <a:pPr marL="0" indent="0">
              <a:lnSpc>
                <a:spcPct val="80000"/>
              </a:lnSpc>
              <a:buNone/>
            </a:pPr>
            <a:r>
              <a:rPr lang="ja-JP" altLang="en-US" sz="1600" b="1" dirty="0">
                <a:latin typeface="+mn-ea"/>
              </a:rPr>
              <a:t>　・実施時期　　</a:t>
            </a:r>
            <a:r>
              <a:rPr lang="en-US" altLang="ja-JP" sz="1600" b="1" dirty="0">
                <a:latin typeface="+mn-ea"/>
              </a:rPr>
              <a:t>2023</a:t>
            </a:r>
            <a:r>
              <a:rPr lang="ja-JP" altLang="en-US" sz="1600" b="1" dirty="0">
                <a:latin typeface="+mn-ea"/>
              </a:rPr>
              <a:t>年</a:t>
            </a:r>
            <a:r>
              <a:rPr lang="en-US" altLang="ja-JP" sz="1600" b="1" dirty="0">
                <a:latin typeface="+mn-ea"/>
              </a:rPr>
              <a:t>10</a:t>
            </a:r>
            <a:r>
              <a:rPr lang="ja-JP" altLang="en-US" sz="1600" b="1" dirty="0">
                <a:latin typeface="+mn-ea"/>
              </a:rPr>
              <a:t>月～</a:t>
            </a:r>
            <a:r>
              <a:rPr lang="en-US" altLang="ja-JP" sz="1600" b="1" dirty="0">
                <a:latin typeface="+mn-ea"/>
              </a:rPr>
              <a:t>2024</a:t>
            </a:r>
            <a:r>
              <a:rPr lang="ja-JP" altLang="en-US" sz="1600" b="1" dirty="0">
                <a:latin typeface="+mn-ea"/>
              </a:rPr>
              <a:t>年</a:t>
            </a:r>
            <a:r>
              <a:rPr lang="en-US" altLang="ja-JP" sz="1600" b="1" dirty="0">
                <a:latin typeface="+mn-ea"/>
              </a:rPr>
              <a:t>2</a:t>
            </a:r>
            <a:r>
              <a:rPr lang="ja-JP" altLang="en-US" sz="1600" b="1" dirty="0">
                <a:latin typeface="+mn-ea"/>
              </a:rPr>
              <a:t>月　</a:t>
            </a:r>
            <a:endParaRPr lang="en-US" altLang="ja-JP" sz="1600" b="1" dirty="0">
              <a:latin typeface="+mn-ea"/>
            </a:endParaRPr>
          </a:p>
          <a:p>
            <a:pPr marL="266700" indent="-266700">
              <a:lnSpc>
                <a:spcPct val="80000"/>
              </a:lnSpc>
              <a:buNone/>
            </a:pPr>
            <a:r>
              <a:rPr lang="ja-JP" altLang="en-US" sz="1600" b="1" dirty="0">
                <a:latin typeface="+mn-ea"/>
              </a:rPr>
              <a:t>　・回収数　　　 </a:t>
            </a:r>
            <a:r>
              <a:rPr lang="en-US" altLang="ja-JP" sz="1600" b="1" dirty="0">
                <a:latin typeface="+mn-ea"/>
              </a:rPr>
              <a:t>3,424</a:t>
            </a:r>
            <a:r>
              <a:rPr lang="ja-JP" altLang="en-US" sz="1600" b="1" dirty="0">
                <a:latin typeface="+mn-ea"/>
              </a:rPr>
              <a:t>（うち</a:t>
            </a:r>
            <a:r>
              <a:rPr lang="en-US" altLang="ja-JP" sz="1600" b="1" dirty="0">
                <a:latin typeface="+mn-ea"/>
              </a:rPr>
              <a:t>JR</a:t>
            </a:r>
            <a:r>
              <a:rPr lang="ja-JP" altLang="en-US" sz="1600" b="1" dirty="0">
                <a:latin typeface="+mn-ea"/>
              </a:rPr>
              <a:t>西日本</a:t>
            </a:r>
            <a:r>
              <a:rPr lang="en-US" altLang="ja-JP" sz="1600" b="1" dirty="0">
                <a:latin typeface="+mn-ea"/>
              </a:rPr>
              <a:t>2,799</a:t>
            </a:r>
            <a:r>
              <a:rPr lang="ja-JP" altLang="en-US" sz="1600" b="1" dirty="0">
                <a:latin typeface="+mn-ea"/>
              </a:rPr>
              <a:t>）</a:t>
            </a:r>
            <a:endParaRPr lang="en-US" altLang="ja-JP" sz="1600" b="1" dirty="0">
              <a:latin typeface="+mn-ea"/>
            </a:endParaRPr>
          </a:p>
          <a:p>
            <a:pPr marL="266700" indent="-266700">
              <a:lnSpc>
                <a:spcPct val="80000"/>
              </a:lnSpc>
              <a:buNone/>
            </a:pPr>
            <a:endParaRPr lang="en-US" altLang="ja-JP" sz="1600" b="1" dirty="0">
              <a:latin typeface="+mn-ea"/>
            </a:endParaRPr>
          </a:p>
        </p:txBody>
      </p:sp>
      <p:sp>
        <p:nvSpPr>
          <p:cNvPr id="2" name="Rectangle 66">
            <a:extLst>
              <a:ext uri="{FF2B5EF4-FFF2-40B4-BE49-F238E27FC236}">
                <a16:creationId xmlns:a16="http://schemas.microsoft.com/office/drawing/2014/main" id="{88A1EB11-2CC8-BC84-393F-9D668B3386B1}"/>
              </a:ext>
            </a:extLst>
          </p:cNvPr>
          <p:cNvSpPr txBox="1">
            <a:spLocks noChangeArrowheads="1"/>
          </p:cNvSpPr>
          <p:nvPr/>
        </p:nvSpPr>
        <p:spPr bwMode="auto">
          <a:xfrm>
            <a:off x="60474" y="112058"/>
            <a:ext cx="9785052" cy="864096"/>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dirty="0">
                <a:solidFill>
                  <a:schemeClr val="bg1"/>
                </a:solidFill>
                <a:latin typeface="+mn-ea"/>
                <a:ea typeface="+mn-ea"/>
              </a:rPr>
              <a:t>消費者アンケート結果</a:t>
            </a:r>
            <a:endParaRPr lang="ja-JP" altLang="en-US" sz="1800" kern="0" dirty="0">
              <a:solidFill>
                <a:schemeClr val="bg1"/>
              </a:solidFill>
              <a:latin typeface="+mn-ea"/>
              <a:ea typeface="+mn-ea"/>
            </a:endParaRPr>
          </a:p>
        </p:txBody>
      </p:sp>
      <p:sp>
        <p:nvSpPr>
          <p:cNvPr id="3" name="正方形/長方形 2">
            <a:extLst>
              <a:ext uri="{FF2B5EF4-FFF2-40B4-BE49-F238E27FC236}">
                <a16:creationId xmlns:a16="http://schemas.microsoft.com/office/drawing/2014/main" id="{ECEFB529-FEFA-50D0-EC81-4A05ECA6A087}"/>
              </a:ext>
            </a:extLst>
          </p:cNvPr>
          <p:cNvSpPr/>
          <p:nvPr/>
        </p:nvSpPr>
        <p:spPr>
          <a:xfrm>
            <a:off x="8553400" y="127307"/>
            <a:ext cx="1230442" cy="37393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資料１－２</a:t>
            </a:r>
          </a:p>
        </p:txBody>
      </p:sp>
      <p:sp>
        <p:nvSpPr>
          <p:cNvPr id="12" name="コンテンツ プレースホルダー 7">
            <a:extLst>
              <a:ext uri="{FF2B5EF4-FFF2-40B4-BE49-F238E27FC236}">
                <a16:creationId xmlns:a16="http://schemas.microsoft.com/office/drawing/2014/main" id="{DB3385E9-87FA-3785-0789-A44C9EB6412B}"/>
              </a:ext>
            </a:extLst>
          </p:cNvPr>
          <p:cNvSpPr txBox="1">
            <a:spLocks/>
          </p:cNvSpPr>
          <p:nvPr/>
        </p:nvSpPr>
        <p:spPr>
          <a:xfrm>
            <a:off x="1763731" y="2005367"/>
            <a:ext cx="1512168" cy="360040"/>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ct val="80000"/>
              </a:lnSpc>
              <a:buNone/>
            </a:pPr>
            <a:r>
              <a:rPr lang="ja-JP" altLang="en-US" sz="1600" b="1" dirty="0">
                <a:latin typeface="+mn-ea"/>
              </a:rPr>
              <a:t>◆性別</a:t>
            </a:r>
            <a:endParaRPr lang="en-US" altLang="ja-JP" sz="1600" b="1" dirty="0">
              <a:latin typeface="+mn-ea"/>
            </a:endParaRPr>
          </a:p>
        </p:txBody>
      </p:sp>
      <p:sp>
        <p:nvSpPr>
          <p:cNvPr id="8" name="コンテンツ プレースホルダー 7">
            <a:extLst>
              <a:ext uri="{FF2B5EF4-FFF2-40B4-BE49-F238E27FC236}">
                <a16:creationId xmlns:a16="http://schemas.microsoft.com/office/drawing/2014/main" id="{1054E509-3E3C-A4DC-882C-188B39029EEF}"/>
              </a:ext>
            </a:extLst>
          </p:cNvPr>
          <p:cNvSpPr txBox="1">
            <a:spLocks/>
          </p:cNvSpPr>
          <p:nvPr/>
        </p:nvSpPr>
        <p:spPr>
          <a:xfrm>
            <a:off x="4260497" y="2005367"/>
            <a:ext cx="1512168" cy="360040"/>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ct val="80000"/>
              </a:lnSpc>
              <a:buNone/>
            </a:pPr>
            <a:r>
              <a:rPr lang="ja-JP" altLang="en-US" sz="1600" b="1" dirty="0">
                <a:latin typeface="+mn-ea"/>
              </a:rPr>
              <a:t>◆年代</a:t>
            </a:r>
            <a:endParaRPr lang="en-US" altLang="ja-JP" sz="1600" b="1" dirty="0">
              <a:latin typeface="+mn-ea"/>
            </a:endParaRPr>
          </a:p>
        </p:txBody>
      </p:sp>
      <p:sp>
        <p:nvSpPr>
          <p:cNvPr id="16" name="コンテンツ プレースホルダー 7">
            <a:extLst>
              <a:ext uri="{FF2B5EF4-FFF2-40B4-BE49-F238E27FC236}">
                <a16:creationId xmlns:a16="http://schemas.microsoft.com/office/drawing/2014/main" id="{1FFE0B7E-1806-7B14-01DD-38EE0A612CD7}"/>
              </a:ext>
            </a:extLst>
          </p:cNvPr>
          <p:cNvSpPr txBox="1">
            <a:spLocks/>
          </p:cNvSpPr>
          <p:nvPr/>
        </p:nvSpPr>
        <p:spPr>
          <a:xfrm>
            <a:off x="6927981" y="2005367"/>
            <a:ext cx="1512168" cy="360040"/>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ct val="80000"/>
              </a:lnSpc>
              <a:buNone/>
            </a:pPr>
            <a:r>
              <a:rPr lang="ja-JP" altLang="en-US" sz="1600" b="1">
                <a:latin typeface="+mn-ea"/>
              </a:rPr>
              <a:t>◆職業</a:t>
            </a:r>
            <a:endParaRPr lang="en-US" altLang="ja-JP" sz="1600" b="1">
              <a:latin typeface="+mn-ea"/>
            </a:endParaRPr>
          </a:p>
        </p:txBody>
      </p:sp>
      <p:sp>
        <p:nvSpPr>
          <p:cNvPr id="21" name="テキスト ボックス 20">
            <a:extLst>
              <a:ext uri="{FF2B5EF4-FFF2-40B4-BE49-F238E27FC236}">
                <a16:creationId xmlns:a16="http://schemas.microsoft.com/office/drawing/2014/main" id="{E5681B17-B574-F156-7CD9-9CD7066D1C89}"/>
              </a:ext>
            </a:extLst>
          </p:cNvPr>
          <p:cNvSpPr txBox="1"/>
          <p:nvPr/>
        </p:nvSpPr>
        <p:spPr>
          <a:xfrm>
            <a:off x="146498" y="5452423"/>
            <a:ext cx="1407981" cy="584775"/>
          </a:xfrm>
          <a:prstGeom prst="rect">
            <a:avLst/>
          </a:prstGeom>
          <a:noFill/>
        </p:spPr>
        <p:txBody>
          <a:bodyPr wrap="square">
            <a:spAutoFit/>
          </a:bodyPr>
          <a:lstStyle/>
          <a:p>
            <a:pPr algn="ctr"/>
            <a:r>
              <a:rPr lang="ja-JP" altLang="en-US" sz="1800" b="1" dirty="0">
                <a:latin typeface="+mn-ea"/>
              </a:rPr>
              <a:t>鉄道利用</a:t>
            </a:r>
            <a:endParaRPr lang="en-US" altLang="ja-JP" sz="1800" b="1" dirty="0">
              <a:latin typeface="+mn-ea"/>
            </a:endParaRPr>
          </a:p>
          <a:p>
            <a:pPr algn="ctr"/>
            <a:r>
              <a:rPr lang="en-US" altLang="ja-JP" sz="1400" b="1" dirty="0">
                <a:latin typeface="+mn-ea"/>
              </a:rPr>
              <a:t>(JR</a:t>
            </a:r>
            <a:r>
              <a:rPr lang="ja-JP" altLang="en-US" sz="1400" b="1" dirty="0">
                <a:latin typeface="+mn-ea"/>
              </a:rPr>
              <a:t>西日本）</a:t>
            </a:r>
            <a:endParaRPr lang="en-US" altLang="ja-JP" sz="1400" b="1" dirty="0">
              <a:latin typeface="+mn-ea"/>
            </a:endParaRPr>
          </a:p>
        </p:txBody>
      </p:sp>
      <p:sp>
        <p:nvSpPr>
          <p:cNvPr id="22" name="テキスト ボックス 21">
            <a:extLst>
              <a:ext uri="{FF2B5EF4-FFF2-40B4-BE49-F238E27FC236}">
                <a16:creationId xmlns:a16="http://schemas.microsoft.com/office/drawing/2014/main" id="{2D4C2C69-E503-95DC-8275-D766EC9E4789}"/>
              </a:ext>
            </a:extLst>
          </p:cNvPr>
          <p:cNvSpPr txBox="1"/>
          <p:nvPr/>
        </p:nvSpPr>
        <p:spPr>
          <a:xfrm>
            <a:off x="127644" y="3348989"/>
            <a:ext cx="1407981" cy="369332"/>
          </a:xfrm>
          <a:prstGeom prst="rect">
            <a:avLst/>
          </a:prstGeom>
          <a:noFill/>
        </p:spPr>
        <p:txBody>
          <a:bodyPr wrap="square">
            <a:spAutoFit/>
          </a:bodyPr>
          <a:lstStyle/>
          <a:p>
            <a:pPr algn="ctr"/>
            <a:r>
              <a:rPr lang="ja-JP" altLang="en-US" sz="1800" b="1" dirty="0">
                <a:latin typeface="+mn-ea"/>
              </a:rPr>
              <a:t>店舗等</a:t>
            </a:r>
            <a:endParaRPr lang="en-US" altLang="ja-JP" sz="1800" b="1" dirty="0">
              <a:latin typeface="+mn-ea"/>
            </a:endParaRPr>
          </a:p>
        </p:txBody>
      </p:sp>
      <p:pic>
        <p:nvPicPr>
          <p:cNvPr id="27" name="図 26">
            <a:extLst>
              <a:ext uri="{FF2B5EF4-FFF2-40B4-BE49-F238E27FC236}">
                <a16:creationId xmlns:a16="http://schemas.microsoft.com/office/drawing/2014/main" id="{C2DBE91E-5EA9-955F-0BC2-A481C4BFE241}"/>
              </a:ext>
            </a:extLst>
          </p:cNvPr>
          <p:cNvPicPr>
            <a:picLocks noChangeAspect="1"/>
          </p:cNvPicPr>
          <p:nvPr/>
        </p:nvPicPr>
        <p:blipFill rotWithShape="1">
          <a:blip r:embed="rId6"/>
          <a:srcRect l="18456" t="17762" r="30142" b="13438"/>
          <a:stretch/>
        </p:blipFill>
        <p:spPr>
          <a:xfrm>
            <a:off x="6199518" y="4574963"/>
            <a:ext cx="2746068" cy="2148425"/>
          </a:xfrm>
          <a:prstGeom prst="rect">
            <a:avLst/>
          </a:prstGeom>
        </p:spPr>
      </p:pic>
      <p:pic>
        <p:nvPicPr>
          <p:cNvPr id="28" name="図 27">
            <a:extLst>
              <a:ext uri="{FF2B5EF4-FFF2-40B4-BE49-F238E27FC236}">
                <a16:creationId xmlns:a16="http://schemas.microsoft.com/office/drawing/2014/main" id="{5EC8262B-5915-1422-C8B6-C35FA6AD3F0C}"/>
              </a:ext>
            </a:extLst>
          </p:cNvPr>
          <p:cNvPicPr>
            <a:picLocks noChangeAspect="1"/>
          </p:cNvPicPr>
          <p:nvPr/>
        </p:nvPicPr>
        <p:blipFill rotWithShape="1">
          <a:blip r:embed="rId7"/>
          <a:srcRect l="31803" t="15094" r="31620" b="13720"/>
          <a:stretch/>
        </p:blipFill>
        <p:spPr>
          <a:xfrm>
            <a:off x="4229129" y="4482765"/>
            <a:ext cx="1954049" cy="2222884"/>
          </a:xfrm>
          <a:prstGeom prst="rect">
            <a:avLst/>
          </a:prstGeom>
        </p:spPr>
      </p:pic>
      <p:pic>
        <p:nvPicPr>
          <p:cNvPr id="29" name="図 28">
            <a:extLst>
              <a:ext uri="{FF2B5EF4-FFF2-40B4-BE49-F238E27FC236}">
                <a16:creationId xmlns:a16="http://schemas.microsoft.com/office/drawing/2014/main" id="{09CA4380-BA59-99D8-A754-6DBEC82A593E}"/>
              </a:ext>
            </a:extLst>
          </p:cNvPr>
          <p:cNvPicPr>
            <a:picLocks noChangeAspect="1"/>
          </p:cNvPicPr>
          <p:nvPr/>
        </p:nvPicPr>
        <p:blipFill rotWithShape="1">
          <a:blip r:embed="rId8"/>
          <a:srcRect l="33148" t="18379" r="31311" b="15894"/>
          <a:stretch/>
        </p:blipFill>
        <p:spPr>
          <a:xfrm>
            <a:off x="1724585" y="4602055"/>
            <a:ext cx="1898726" cy="2052447"/>
          </a:xfrm>
          <a:prstGeom prst="rect">
            <a:avLst/>
          </a:prstGeom>
        </p:spPr>
      </p:pic>
    </p:spTree>
    <p:extLst>
      <p:ext uri="{BB962C8B-B14F-4D97-AF65-F5344CB8AC3E}">
        <p14:creationId xmlns:p14="http://schemas.microsoft.com/office/powerpoint/2010/main" val="1478041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F84D7BA-AFD8-CB95-8BB2-6C715C0D289E}"/>
              </a:ext>
            </a:extLst>
          </p:cNvPr>
          <p:cNvPicPr>
            <a:picLocks noChangeAspect="1"/>
          </p:cNvPicPr>
          <p:nvPr/>
        </p:nvPicPr>
        <p:blipFill rotWithShape="1">
          <a:blip r:embed="rId2"/>
          <a:srcRect l="23566" t="9598" r="24257" b="15007"/>
          <a:stretch/>
        </p:blipFill>
        <p:spPr>
          <a:xfrm>
            <a:off x="2606774" y="3526210"/>
            <a:ext cx="2971679" cy="2509941"/>
          </a:xfrm>
          <a:prstGeom prst="rect">
            <a:avLst/>
          </a:prstGeom>
        </p:spPr>
      </p:pic>
      <p:sp>
        <p:nvSpPr>
          <p:cNvPr id="4" name="Rectangle 66">
            <a:extLst>
              <a:ext uri="{FF2B5EF4-FFF2-40B4-BE49-F238E27FC236}">
                <a16:creationId xmlns:a16="http://schemas.microsoft.com/office/drawing/2014/main" id="{BC899172-B427-3CD3-FC7B-2C96978475B7}"/>
              </a:ext>
            </a:extLst>
          </p:cNvPr>
          <p:cNvSpPr txBox="1">
            <a:spLocks noChangeArrowheads="1"/>
          </p:cNvSpPr>
          <p:nvPr/>
        </p:nvSpPr>
        <p:spPr bwMode="auto">
          <a:xfrm>
            <a:off x="60474" y="116632"/>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kern="0" dirty="0">
                <a:solidFill>
                  <a:schemeClr val="bg1"/>
                </a:solidFill>
                <a:latin typeface="Arial"/>
                <a:ea typeface="ＭＳ Ｐゴシック"/>
              </a:rPr>
              <a:t>広報・啓発について</a:t>
            </a:r>
          </a:p>
        </p:txBody>
      </p:sp>
      <p:sp>
        <p:nvSpPr>
          <p:cNvPr id="2" name="コンテンツ プレースホルダー 7">
            <a:extLst>
              <a:ext uri="{FF2B5EF4-FFF2-40B4-BE49-F238E27FC236}">
                <a16:creationId xmlns:a16="http://schemas.microsoft.com/office/drawing/2014/main" id="{0CE499E8-7BBF-1579-9171-5EC1997098C0}"/>
              </a:ext>
            </a:extLst>
          </p:cNvPr>
          <p:cNvSpPr txBox="1">
            <a:spLocks/>
          </p:cNvSpPr>
          <p:nvPr/>
        </p:nvSpPr>
        <p:spPr>
          <a:xfrm>
            <a:off x="285304" y="2684229"/>
            <a:ext cx="3952760" cy="360040"/>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80000"/>
              </a:lnSpc>
              <a:buNone/>
            </a:pPr>
            <a:r>
              <a:rPr lang="ja-JP" altLang="en-US" sz="1600" b="1" dirty="0"/>
              <a:t>◆取組を初めて知った広報媒体</a:t>
            </a:r>
            <a:endParaRPr lang="en-US" altLang="ja-JP" sz="1600" b="1" dirty="0"/>
          </a:p>
        </p:txBody>
      </p:sp>
      <p:sp>
        <p:nvSpPr>
          <p:cNvPr id="5" name="コンテンツ プレースホルダー 7">
            <a:extLst>
              <a:ext uri="{FF2B5EF4-FFF2-40B4-BE49-F238E27FC236}">
                <a16:creationId xmlns:a16="http://schemas.microsoft.com/office/drawing/2014/main" id="{DF3D8F15-4A5C-C393-96AF-D67A21388BC7}"/>
              </a:ext>
            </a:extLst>
          </p:cNvPr>
          <p:cNvSpPr txBox="1">
            <a:spLocks/>
          </p:cNvSpPr>
          <p:nvPr/>
        </p:nvSpPr>
        <p:spPr>
          <a:xfrm>
            <a:off x="6359833" y="3823046"/>
            <a:ext cx="2842995" cy="360040"/>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ct val="80000"/>
              </a:lnSpc>
              <a:buNone/>
            </a:pPr>
            <a:r>
              <a:rPr lang="ja-JP" altLang="en-US" sz="1600" b="1" dirty="0"/>
              <a:t>（</a:t>
            </a:r>
            <a:r>
              <a:rPr lang="ja-JP" altLang="en-US" sz="1600" b="1" dirty="0">
                <a:latin typeface="+mn-ea"/>
              </a:rPr>
              <a:t>店舗等利用者の</a:t>
            </a:r>
            <a:r>
              <a:rPr lang="ja-JP" altLang="en-US" sz="1600" b="1" dirty="0"/>
              <a:t>年代別）</a:t>
            </a:r>
            <a:endParaRPr lang="en-US" altLang="ja-JP" sz="1600" b="1" dirty="0"/>
          </a:p>
        </p:txBody>
      </p:sp>
      <p:sp>
        <p:nvSpPr>
          <p:cNvPr id="7" name="正方形/長方形 6">
            <a:extLst>
              <a:ext uri="{FF2B5EF4-FFF2-40B4-BE49-F238E27FC236}">
                <a16:creationId xmlns:a16="http://schemas.microsoft.com/office/drawing/2014/main" id="{10E8AA7C-0489-7B82-3F8E-3CA6B015FBA6}"/>
              </a:ext>
            </a:extLst>
          </p:cNvPr>
          <p:cNvSpPr/>
          <p:nvPr/>
        </p:nvSpPr>
        <p:spPr>
          <a:xfrm>
            <a:off x="490154" y="1009300"/>
            <a:ext cx="4456736" cy="139272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8163"/>
            <a:r>
              <a:rPr kumimoji="1" lang="ja-JP" altLang="en-US" b="1" dirty="0">
                <a:solidFill>
                  <a:schemeClr val="tx1"/>
                </a:solidFill>
              </a:rPr>
              <a:t>店舗等では「店頭で知った」</a:t>
            </a:r>
            <a:r>
              <a:rPr lang="ja-JP" altLang="en-US" b="1" dirty="0">
                <a:solidFill>
                  <a:schemeClr val="tx1"/>
                </a:solidFill>
              </a:rPr>
              <a:t>が過半数</a:t>
            </a:r>
            <a:endParaRPr lang="en-US" altLang="ja-JP" b="1" dirty="0">
              <a:solidFill>
                <a:schemeClr val="tx1"/>
              </a:solidFill>
            </a:endParaRPr>
          </a:p>
          <a:p>
            <a:pPr marL="538163"/>
            <a:r>
              <a:rPr lang="en-US" altLang="ja-JP" b="1" dirty="0">
                <a:solidFill>
                  <a:schemeClr val="tx1"/>
                </a:solidFill>
              </a:rPr>
              <a:t>JR</a:t>
            </a:r>
            <a:r>
              <a:rPr lang="ja-JP" altLang="en-US" b="1" dirty="0">
                <a:solidFill>
                  <a:schemeClr val="tx1"/>
                </a:solidFill>
              </a:rPr>
              <a:t>西日本では「</a:t>
            </a:r>
            <a:r>
              <a:rPr lang="en-US" altLang="ja-JP" b="1" dirty="0">
                <a:solidFill>
                  <a:schemeClr val="tx1"/>
                </a:solidFill>
              </a:rPr>
              <a:t>WESTER</a:t>
            </a:r>
            <a:r>
              <a:rPr lang="ja-JP" altLang="en-US" b="1" dirty="0">
                <a:solidFill>
                  <a:schemeClr val="tx1"/>
                </a:solidFill>
              </a:rPr>
              <a:t>アプリ」が多い</a:t>
            </a:r>
            <a:endParaRPr lang="en-US" altLang="ja-JP" b="1" dirty="0">
              <a:solidFill>
                <a:schemeClr val="tx1"/>
              </a:solidFill>
            </a:endParaRPr>
          </a:p>
        </p:txBody>
      </p:sp>
      <p:sp>
        <p:nvSpPr>
          <p:cNvPr id="8" name="矢印: 右 7">
            <a:extLst>
              <a:ext uri="{FF2B5EF4-FFF2-40B4-BE49-F238E27FC236}">
                <a16:creationId xmlns:a16="http://schemas.microsoft.com/office/drawing/2014/main" id="{66D556ED-37B1-0692-E140-D3B1B84949B4}"/>
              </a:ext>
            </a:extLst>
          </p:cNvPr>
          <p:cNvSpPr/>
          <p:nvPr/>
        </p:nvSpPr>
        <p:spPr>
          <a:xfrm>
            <a:off x="464495" y="1435006"/>
            <a:ext cx="540000" cy="5040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5A5FD644-A14B-6E20-1B69-5DE4B69E873D}"/>
              </a:ext>
            </a:extLst>
          </p:cNvPr>
          <p:cNvSpPr/>
          <p:nvPr/>
        </p:nvSpPr>
        <p:spPr>
          <a:xfrm>
            <a:off x="5515639" y="1009300"/>
            <a:ext cx="4075295" cy="139272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8163"/>
            <a:r>
              <a:rPr lang="ja-JP" altLang="en-US" b="1" dirty="0">
                <a:solidFill>
                  <a:schemeClr val="tx1"/>
                </a:solidFill>
              </a:rPr>
              <a:t>年齢が高いほど、様々な広報</a:t>
            </a:r>
            <a:br>
              <a:rPr lang="en-US" altLang="ja-JP" b="1" dirty="0">
                <a:solidFill>
                  <a:schemeClr val="tx1"/>
                </a:solidFill>
              </a:rPr>
            </a:br>
            <a:r>
              <a:rPr lang="ja-JP" altLang="en-US" b="1" dirty="0">
                <a:solidFill>
                  <a:schemeClr val="tx1"/>
                </a:solidFill>
              </a:rPr>
              <a:t>媒体を通して情報を入手していた</a:t>
            </a:r>
          </a:p>
        </p:txBody>
      </p:sp>
      <p:sp>
        <p:nvSpPr>
          <p:cNvPr id="10" name="矢印: 右 9">
            <a:extLst>
              <a:ext uri="{FF2B5EF4-FFF2-40B4-BE49-F238E27FC236}">
                <a16:creationId xmlns:a16="http://schemas.microsoft.com/office/drawing/2014/main" id="{4DECB874-9920-CA01-9F2E-64ED86E2627F}"/>
              </a:ext>
            </a:extLst>
          </p:cNvPr>
          <p:cNvSpPr/>
          <p:nvPr/>
        </p:nvSpPr>
        <p:spPr>
          <a:xfrm>
            <a:off x="5515640" y="1435006"/>
            <a:ext cx="540000" cy="5040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a:extLst>
              <a:ext uri="{FF2B5EF4-FFF2-40B4-BE49-F238E27FC236}">
                <a16:creationId xmlns:a16="http://schemas.microsoft.com/office/drawing/2014/main" id="{43B64739-FC72-52BA-00D9-C72F525F994D}"/>
              </a:ext>
            </a:extLst>
          </p:cNvPr>
          <p:cNvPicPr>
            <a:picLocks noChangeAspect="1"/>
          </p:cNvPicPr>
          <p:nvPr/>
        </p:nvPicPr>
        <p:blipFill rotWithShape="1">
          <a:blip r:embed="rId3"/>
          <a:srcRect l="18234" t="19377" r="31966" b="14554"/>
          <a:stretch/>
        </p:blipFill>
        <p:spPr>
          <a:xfrm>
            <a:off x="-51547" y="3823046"/>
            <a:ext cx="2826855" cy="2224577"/>
          </a:xfrm>
          <a:prstGeom prst="rect">
            <a:avLst/>
          </a:prstGeom>
        </p:spPr>
      </p:pic>
      <p:sp>
        <p:nvSpPr>
          <p:cNvPr id="13" name="テキスト ボックス 12">
            <a:extLst>
              <a:ext uri="{FF2B5EF4-FFF2-40B4-BE49-F238E27FC236}">
                <a16:creationId xmlns:a16="http://schemas.microsoft.com/office/drawing/2014/main" id="{40E6CBDD-DBC6-EC4A-3A28-62F50D4C063B}"/>
              </a:ext>
            </a:extLst>
          </p:cNvPr>
          <p:cNvSpPr txBox="1"/>
          <p:nvPr/>
        </p:nvSpPr>
        <p:spPr>
          <a:xfrm>
            <a:off x="3444080" y="3111950"/>
            <a:ext cx="1407981" cy="338554"/>
          </a:xfrm>
          <a:prstGeom prst="rect">
            <a:avLst/>
          </a:prstGeom>
          <a:noFill/>
        </p:spPr>
        <p:txBody>
          <a:bodyPr wrap="square">
            <a:spAutoFit/>
          </a:bodyPr>
          <a:lstStyle/>
          <a:p>
            <a:pPr algn="ctr"/>
            <a:r>
              <a:rPr lang="ja-JP" altLang="en-US" sz="1600" b="1" dirty="0">
                <a:latin typeface="+mn-ea"/>
              </a:rPr>
              <a:t>鉄道利用</a:t>
            </a:r>
          </a:p>
        </p:txBody>
      </p:sp>
      <p:sp>
        <p:nvSpPr>
          <p:cNvPr id="15" name="テキスト ボックス 14">
            <a:extLst>
              <a:ext uri="{FF2B5EF4-FFF2-40B4-BE49-F238E27FC236}">
                <a16:creationId xmlns:a16="http://schemas.microsoft.com/office/drawing/2014/main" id="{E00F8354-C2FE-18F3-F0A4-4976D48902AC}"/>
              </a:ext>
            </a:extLst>
          </p:cNvPr>
          <p:cNvSpPr txBox="1"/>
          <p:nvPr/>
        </p:nvSpPr>
        <p:spPr>
          <a:xfrm>
            <a:off x="1029579" y="3111950"/>
            <a:ext cx="1407981" cy="338554"/>
          </a:xfrm>
          <a:prstGeom prst="rect">
            <a:avLst/>
          </a:prstGeom>
          <a:noFill/>
        </p:spPr>
        <p:txBody>
          <a:bodyPr wrap="square">
            <a:spAutoFit/>
          </a:bodyPr>
          <a:lstStyle/>
          <a:p>
            <a:pPr algn="ctr"/>
            <a:r>
              <a:rPr lang="ja-JP" altLang="en-US" sz="1600" b="1" dirty="0">
                <a:latin typeface="+mn-ea"/>
              </a:rPr>
              <a:t>店舗等</a:t>
            </a:r>
            <a:endParaRPr lang="en-US" altLang="ja-JP" sz="1600" b="1" dirty="0">
              <a:latin typeface="+mn-ea"/>
            </a:endParaRPr>
          </a:p>
        </p:txBody>
      </p:sp>
      <p:pic>
        <p:nvPicPr>
          <p:cNvPr id="16" name="図 15">
            <a:extLst>
              <a:ext uri="{FF2B5EF4-FFF2-40B4-BE49-F238E27FC236}">
                <a16:creationId xmlns:a16="http://schemas.microsoft.com/office/drawing/2014/main" id="{19BB6504-E9B3-D292-BD40-26F262E68E08}"/>
              </a:ext>
            </a:extLst>
          </p:cNvPr>
          <p:cNvPicPr>
            <a:picLocks noChangeAspect="1"/>
          </p:cNvPicPr>
          <p:nvPr/>
        </p:nvPicPr>
        <p:blipFill rotWithShape="1">
          <a:blip r:embed="rId4"/>
          <a:srcRect l="1470" t="15914" r="1110" b="1510"/>
          <a:stretch/>
        </p:blipFill>
        <p:spPr>
          <a:xfrm>
            <a:off x="5881289" y="4201644"/>
            <a:ext cx="3906680" cy="2442700"/>
          </a:xfrm>
          <a:prstGeom prst="rect">
            <a:avLst/>
          </a:prstGeom>
        </p:spPr>
      </p:pic>
      <p:sp>
        <p:nvSpPr>
          <p:cNvPr id="18" name="矢印: 上向き折線 17">
            <a:extLst>
              <a:ext uri="{FF2B5EF4-FFF2-40B4-BE49-F238E27FC236}">
                <a16:creationId xmlns:a16="http://schemas.microsoft.com/office/drawing/2014/main" id="{DE027D0F-0D85-E69E-02A4-A77FFE891536}"/>
              </a:ext>
            </a:extLst>
          </p:cNvPr>
          <p:cNvSpPr/>
          <p:nvPr/>
        </p:nvSpPr>
        <p:spPr>
          <a:xfrm rot="16200000" flipH="1" flipV="1">
            <a:off x="3547322" y="4248081"/>
            <a:ext cx="384634" cy="3954993"/>
          </a:xfrm>
          <a:prstGeom prst="bentUpArrow">
            <a:avLst>
              <a:gd name="adj1" fmla="val 24686"/>
              <a:gd name="adj2" fmla="val 34443"/>
              <a:gd name="adj3" fmla="val 43160"/>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27328A77-61C7-3936-6476-3A5B73CC1F65}"/>
              </a:ext>
            </a:extLst>
          </p:cNvPr>
          <p:cNvSpPr/>
          <p:nvPr/>
        </p:nvSpPr>
        <p:spPr>
          <a:xfrm>
            <a:off x="5717136" y="3717420"/>
            <a:ext cx="4128390" cy="3023947"/>
          </a:xfrm>
          <a:prstGeom prst="roundRect">
            <a:avLst>
              <a:gd name="adj" fmla="val 7364"/>
            </a:avLst>
          </a:prstGeom>
          <a:noFill/>
          <a:ln>
            <a:solidFill>
              <a:srgbClr val="B9CDE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63652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6">
            <a:extLst>
              <a:ext uri="{FF2B5EF4-FFF2-40B4-BE49-F238E27FC236}">
                <a16:creationId xmlns:a16="http://schemas.microsoft.com/office/drawing/2014/main" id="{BC899172-B427-3CD3-FC7B-2C96978475B7}"/>
              </a:ext>
            </a:extLst>
          </p:cNvPr>
          <p:cNvSpPr txBox="1">
            <a:spLocks noChangeArrowheads="1"/>
          </p:cNvSpPr>
          <p:nvPr/>
        </p:nvSpPr>
        <p:spPr bwMode="auto">
          <a:xfrm>
            <a:off x="60474" y="116632"/>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kern="0" dirty="0">
                <a:solidFill>
                  <a:schemeClr val="bg1"/>
                </a:solidFill>
                <a:latin typeface="Arial"/>
                <a:ea typeface="ＭＳ Ｐゴシック"/>
              </a:rPr>
              <a:t>ポイント付与による選択促進効果</a:t>
            </a:r>
          </a:p>
        </p:txBody>
      </p:sp>
      <p:sp>
        <p:nvSpPr>
          <p:cNvPr id="5" name="コンテンツ プレースホルダー 7">
            <a:extLst>
              <a:ext uri="{FF2B5EF4-FFF2-40B4-BE49-F238E27FC236}">
                <a16:creationId xmlns:a16="http://schemas.microsoft.com/office/drawing/2014/main" id="{3CE53882-B61A-C096-6C62-CEB48702AC4A}"/>
              </a:ext>
            </a:extLst>
          </p:cNvPr>
          <p:cNvSpPr txBox="1">
            <a:spLocks/>
          </p:cNvSpPr>
          <p:nvPr/>
        </p:nvSpPr>
        <p:spPr>
          <a:xfrm>
            <a:off x="60474" y="798745"/>
            <a:ext cx="9785052" cy="1338184"/>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None/>
            </a:pPr>
            <a:r>
              <a:rPr lang="ja-JP" altLang="en-US" sz="1800" b="1" dirty="0"/>
              <a:t>〇　店舗利用の４割、鉄道利用の５割の方が、ポイント付与が脱炭素商品・サービス購入の理由となったと回答。</a:t>
            </a:r>
          </a:p>
          <a:p>
            <a:pPr marL="363538" indent="-363538">
              <a:buNone/>
            </a:pPr>
            <a:r>
              <a:rPr lang="ja-JP" altLang="en-US" sz="1800" b="1" dirty="0"/>
              <a:t>○　特に、普段から脱炭素を意識していない人の３割が、これまで購入しようと思ったことがない商品の購入理由になったと回答。</a:t>
            </a:r>
            <a:endParaRPr lang="en-US" altLang="ja-JP" sz="1800" b="1" dirty="0"/>
          </a:p>
        </p:txBody>
      </p:sp>
      <p:sp>
        <p:nvSpPr>
          <p:cNvPr id="10" name="正方形/長方形 9">
            <a:extLst>
              <a:ext uri="{FF2B5EF4-FFF2-40B4-BE49-F238E27FC236}">
                <a16:creationId xmlns:a16="http://schemas.microsoft.com/office/drawing/2014/main" id="{15EF7209-2E85-EB22-A330-F20D72D12382}"/>
              </a:ext>
            </a:extLst>
          </p:cNvPr>
          <p:cNvSpPr/>
          <p:nvPr/>
        </p:nvSpPr>
        <p:spPr>
          <a:xfrm>
            <a:off x="560512" y="2150913"/>
            <a:ext cx="9001000" cy="65302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ポイント付与が、脱炭素商品・サービス購入の後押しになったと評価された</a:t>
            </a:r>
          </a:p>
        </p:txBody>
      </p:sp>
      <p:sp>
        <p:nvSpPr>
          <p:cNvPr id="11" name="矢印: 右 10">
            <a:extLst>
              <a:ext uri="{FF2B5EF4-FFF2-40B4-BE49-F238E27FC236}">
                <a16:creationId xmlns:a16="http://schemas.microsoft.com/office/drawing/2014/main" id="{C54A3FB8-3794-C341-21FE-D3AB36EDB700}"/>
              </a:ext>
            </a:extLst>
          </p:cNvPr>
          <p:cNvSpPr/>
          <p:nvPr/>
        </p:nvSpPr>
        <p:spPr>
          <a:xfrm>
            <a:off x="542532" y="2256962"/>
            <a:ext cx="576064" cy="440921"/>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9" name="図 18">
            <a:extLst>
              <a:ext uri="{FF2B5EF4-FFF2-40B4-BE49-F238E27FC236}">
                <a16:creationId xmlns:a16="http://schemas.microsoft.com/office/drawing/2014/main" id="{6E0A4506-C46F-B9C5-2A70-A07D48D93018}"/>
              </a:ext>
            </a:extLst>
          </p:cNvPr>
          <p:cNvPicPr>
            <a:picLocks noChangeAspect="1"/>
          </p:cNvPicPr>
          <p:nvPr/>
        </p:nvPicPr>
        <p:blipFill rotWithShape="1">
          <a:blip r:embed="rId2"/>
          <a:srcRect l="1808" t="22279" r="1578" b="3529"/>
          <a:stretch/>
        </p:blipFill>
        <p:spPr>
          <a:xfrm>
            <a:off x="5491762" y="3253702"/>
            <a:ext cx="3381202" cy="2333626"/>
          </a:xfrm>
          <a:prstGeom prst="rect">
            <a:avLst/>
          </a:prstGeom>
        </p:spPr>
      </p:pic>
      <p:pic>
        <p:nvPicPr>
          <p:cNvPr id="8" name="図 7">
            <a:extLst>
              <a:ext uri="{FF2B5EF4-FFF2-40B4-BE49-F238E27FC236}">
                <a16:creationId xmlns:a16="http://schemas.microsoft.com/office/drawing/2014/main" id="{05DC4679-3318-C8D9-4478-1DC32BF26973}"/>
              </a:ext>
            </a:extLst>
          </p:cNvPr>
          <p:cNvPicPr>
            <a:picLocks noChangeAspect="1"/>
          </p:cNvPicPr>
          <p:nvPr/>
        </p:nvPicPr>
        <p:blipFill rotWithShape="1">
          <a:blip r:embed="rId3"/>
          <a:srcRect l="687" t="20188" r="1111" b="11924"/>
          <a:stretch/>
        </p:blipFill>
        <p:spPr>
          <a:xfrm>
            <a:off x="1118596" y="3258549"/>
            <a:ext cx="3442127" cy="2135351"/>
          </a:xfrm>
          <a:prstGeom prst="rect">
            <a:avLst/>
          </a:prstGeom>
        </p:spPr>
      </p:pic>
      <p:sp>
        <p:nvSpPr>
          <p:cNvPr id="9" name="テキスト ボックス 8">
            <a:extLst>
              <a:ext uri="{FF2B5EF4-FFF2-40B4-BE49-F238E27FC236}">
                <a16:creationId xmlns:a16="http://schemas.microsoft.com/office/drawing/2014/main" id="{4F70F7AF-3D3B-F89B-B654-44C0ABAF563E}"/>
              </a:ext>
            </a:extLst>
          </p:cNvPr>
          <p:cNvSpPr txBox="1"/>
          <p:nvPr/>
        </p:nvSpPr>
        <p:spPr>
          <a:xfrm>
            <a:off x="4914616" y="3241131"/>
            <a:ext cx="1407981" cy="338554"/>
          </a:xfrm>
          <a:prstGeom prst="rect">
            <a:avLst/>
          </a:prstGeom>
          <a:noFill/>
        </p:spPr>
        <p:txBody>
          <a:bodyPr wrap="square">
            <a:spAutoFit/>
          </a:bodyPr>
          <a:lstStyle/>
          <a:p>
            <a:pPr algn="ctr"/>
            <a:r>
              <a:rPr lang="ja-JP" altLang="en-US" sz="1600" b="1" dirty="0">
                <a:latin typeface="+mn-ea"/>
              </a:rPr>
              <a:t>鉄道利用</a:t>
            </a:r>
          </a:p>
        </p:txBody>
      </p:sp>
      <p:sp>
        <p:nvSpPr>
          <p:cNvPr id="12" name="テキスト ボックス 11">
            <a:extLst>
              <a:ext uri="{FF2B5EF4-FFF2-40B4-BE49-F238E27FC236}">
                <a16:creationId xmlns:a16="http://schemas.microsoft.com/office/drawing/2014/main" id="{F0DA2690-C21B-DC44-46E8-4F90C310953F}"/>
              </a:ext>
            </a:extLst>
          </p:cNvPr>
          <p:cNvSpPr txBox="1"/>
          <p:nvPr/>
        </p:nvSpPr>
        <p:spPr>
          <a:xfrm>
            <a:off x="393160" y="3258549"/>
            <a:ext cx="1407981" cy="338554"/>
          </a:xfrm>
          <a:prstGeom prst="rect">
            <a:avLst/>
          </a:prstGeom>
          <a:noFill/>
        </p:spPr>
        <p:txBody>
          <a:bodyPr wrap="square">
            <a:spAutoFit/>
          </a:bodyPr>
          <a:lstStyle/>
          <a:p>
            <a:pPr algn="ctr"/>
            <a:r>
              <a:rPr lang="ja-JP" altLang="en-US" sz="1600" b="1" dirty="0">
                <a:latin typeface="+mn-ea"/>
              </a:rPr>
              <a:t>店舗等</a:t>
            </a:r>
            <a:endParaRPr lang="en-US" altLang="ja-JP" sz="1600" b="1" dirty="0">
              <a:latin typeface="+mn-ea"/>
            </a:endParaRPr>
          </a:p>
        </p:txBody>
      </p:sp>
      <p:graphicFrame>
        <p:nvGraphicFramePr>
          <p:cNvPr id="15" name="表 14">
            <a:extLst>
              <a:ext uri="{FF2B5EF4-FFF2-40B4-BE49-F238E27FC236}">
                <a16:creationId xmlns:a16="http://schemas.microsoft.com/office/drawing/2014/main" id="{D99FF687-08BE-9998-BDA4-9721BB2497F6}"/>
              </a:ext>
            </a:extLst>
          </p:cNvPr>
          <p:cNvGraphicFramePr>
            <a:graphicFrameLocks noGrp="1"/>
          </p:cNvGraphicFramePr>
          <p:nvPr>
            <p:extLst>
              <p:ext uri="{D42A27DB-BD31-4B8C-83A1-F6EECF244321}">
                <p14:modId xmlns:p14="http://schemas.microsoft.com/office/powerpoint/2010/main" val="2823649088"/>
              </p:ext>
            </p:extLst>
          </p:nvPr>
        </p:nvGraphicFramePr>
        <p:xfrm>
          <a:off x="484413" y="5679657"/>
          <a:ext cx="8868595" cy="1007745"/>
        </p:xfrm>
        <a:graphic>
          <a:graphicData uri="http://schemas.openxmlformats.org/drawingml/2006/table">
            <a:tbl>
              <a:tblPr>
                <a:tableStyleId>{00A15C55-8517-42AA-B614-E9B94910E393}</a:tableStyleId>
              </a:tblPr>
              <a:tblGrid>
                <a:gridCol w="1832067">
                  <a:extLst>
                    <a:ext uri="{9D8B030D-6E8A-4147-A177-3AD203B41FA5}">
                      <a16:colId xmlns:a16="http://schemas.microsoft.com/office/drawing/2014/main" val="269112574"/>
                    </a:ext>
                  </a:extLst>
                </a:gridCol>
                <a:gridCol w="696686">
                  <a:extLst>
                    <a:ext uri="{9D8B030D-6E8A-4147-A177-3AD203B41FA5}">
                      <a16:colId xmlns:a16="http://schemas.microsoft.com/office/drawing/2014/main" val="2872620608"/>
                    </a:ext>
                  </a:extLst>
                </a:gridCol>
                <a:gridCol w="1386840">
                  <a:extLst>
                    <a:ext uri="{9D8B030D-6E8A-4147-A177-3AD203B41FA5}">
                      <a16:colId xmlns:a16="http://schemas.microsoft.com/office/drawing/2014/main" val="1103618311"/>
                    </a:ext>
                  </a:extLst>
                </a:gridCol>
                <a:gridCol w="1386840">
                  <a:extLst>
                    <a:ext uri="{9D8B030D-6E8A-4147-A177-3AD203B41FA5}">
                      <a16:colId xmlns:a16="http://schemas.microsoft.com/office/drawing/2014/main" val="4282816622"/>
                    </a:ext>
                  </a:extLst>
                </a:gridCol>
                <a:gridCol w="1386840">
                  <a:extLst>
                    <a:ext uri="{9D8B030D-6E8A-4147-A177-3AD203B41FA5}">
                      <a16:colId xmlns:a16="http://schemas.microsoft.com/office/drawing/2014/main" val="2633988268"/>
                    </a:ext>
                  </a:extLst>
                </a:gridCol>
                <a:gridCol w="1386840">
                  <a:extLst>
                    <a:ext uri="{9D8B030D-6E8A-4147-A177-3AD203B41FA5}">
                      <a16:colId xmlns:a16="http://schemas.microsoft.com/office/drawing/2014/main" val="960126664"/>
                    </a:ext>
                  </a:extLst>
                </a:gridCol>
                <a:gridCol w="792482">
                  <a:extLst>
                    <a:ext uri="{9D8B030D-6E8A-4147-A177-3AD203B41FA5}">
                      <a16:colId xmlns:a16="http://schemas.microsoft.com/office/drawing/2014/main" val="69283969"/>
                    </a:ext>
                  </a:extLst>
                </a:gridCol>
              </a:tblGrid>
              <a:tr h="249586">
                <a:tc>
                  <a:txBody>
                    <a:bodyPr/>
                    <a:lstStyle/>
                    <a:p>
                      <a:pPr algn="l" fontAlgn="ctr"/>
                      <a:endParaRPr lang="ja-JP" altLang="en-US" sz="900" b="0" i="0" u="none" strike="noStrike" dirty="0">
                        <a:solidFill>
                          <a:srgbClr val="000000"/>
                        </a:solidFill>
                        <a:effectLst/>
                        <a:latin typeface="+mj-ea"/>
                        <a:ea typeface="+mj-ea"/>
                      </a:endParaRPr>
                    </a:p>
                  </a:txBody>
                  <a:tcPr marL="9525" marR="9525" marT="9525" marB="0" anchor="ctr"/>
                </a:tc>
                <a:tc>
                  <a:txBody>
                    <a:bodyPr/>
                    <a:lstStyle/>
                    <a:p>
                      <a:pPr algn="ctr" fontAlgn="ctr"/>
                      <a:r>
                        <a:rPr lang="ja-JP" altLang="en-US" sz="900" u="none" strike="noStrike" dirty="0">
                          <a:effectLst/>
                        </a:rPr>
                        <a:t>回答者数</a:t>
                      </a:r>
                      <a:endParaRPr lang="ja-JP" altLang="en-US" sz="900" b="0" i="0" u="none" strike="noStrike" dirty="0">
                        <a:solidFill>
                          <a:srgbClr val="000000"/>
                        </a:solidFill>
                        <a:effectLst/>
                        <a:latin typeface="+mj-ea"/>
                        <a:ea typeface="+mj-ea"/>
                      </a:endParaRPr>
                    </a:p>
                  </a:txBody>
                  <a:tcPr marL="9525" marR="9525" marT="9525" marB="0" anchor="ctr"/>
                </a:tc>
                <a:tc>
                  <a:txBody>
                    <a:bodyPr/>
                    <a:lstStyle/>
                    <a:p>
                      <a:pPr algn="ctr" fontAlgn="ctr"/>
                      <a:r>
                        <a:rPr lang="ja-JP" altLang="en-US" sz="900" u="none" strike="noStrike" dirty="0">
                          <a:effectLst/>
                        </a:rPr>
                        <a:t>普段から購入・利用しているから</a:t>
                      </a:r>
                      <a:endParaRPr lang="ja-JP" altLang="en-US" sz="900" b="0" i="0" u="none" strike="noStrike" dirty="0">
                        <a:solidFill>
                          <a:srgbClr val="000000"/>
                        </a:solidFill>
                        <a:effectLst/>
                        <a:latin typeface="+mj-ea"/>
                        <a:ea typeface="+mj-ea"/>
                      </a:endParaRPr>
                    </a:p>
                  </a:txBody>
                  <a:tcPr marL="9525" marR="9525" marT="9525" marB="0" anchor="ctr"/>
                </a:tc>
                <a:tc>
                  <a:txBody>
                    <a:bodyPr/>
                    <a:lstStyle/>
                    <a:p>
                      <a:pPr algn="ctr" fontAlgn="ctr"/>
                      <a:r>
                        <a:rPr lang="ja-JP" altLang="en-US" sz="900" u="none" strike="noStrike" dirty="0">
                          <a:effectLst/>
                        </a:rPr>
                        <a:t>以前から購入・利用しようかどうか迷っていたが、ポイントが付くから</a:t>
                      </a:r>
                      <a:endParaRPr lang="ja-JP" altLang="en-US" sz="900" b="0" i="0" u="none" strike="noStrike" dirty="0">
                        <a:solidFill>
                          <a:srgbClr val="000000"/>
                        </a:solidFill>
                        <a:effectLst/>
                        <a:latin typeface="+mj-ea"/>
                        <a:ea typeface="+mj-ea"/>
                      </a:endParaRPr>
                    </a:p>
                  </a:txBody>
                  <a:tcPr marL="9525" marR="9525" marT="9525" marB="0" anchor="ctr"/>
                </a:tc>
                <a:tc>
                  <a:txBody>
                    <a:bodyPr/>
                    <a:lstStyle/>
                    <a:p>
                      <a:pPr algn="ctr" fontAlgn="ctr"/>
                      <a:r>
                        <a:rPr lang="ja-JP" altLang="en-US" sz="900" u="none" strike="noStrike" dirty="0">
                          <a:effectLst/>
                        </a:rPr>
                        <a:t>これまで購入・利用しようと思ったことはないが、ポイントが付くから</a:t>
                      </a:r>
                      <a:endParaRPr lang="ja-JP" altLang="en-US" sz="900" b="0" i="0" u="none" strike="noStrike" dirty="0">
                        <a:solidFill>
                          <a:srgbClr val="000000"/>
                        </a:solidFill>
                        <a:effectLst/>
                        <a:latin typeface="+mj-ea"/>
                        <a:ea typeface="+mj-ea"/>
                      </a:endParaRPr>
                    </a:p>
                  </a:txBody>
                  <a:tcPr marL="9525" marR="9525" marT="9525" marB="0" anchor="ctr"/>
                </a:tc>
                <a:tc>
                  <a:txBody>
                    <a:bodyPr/>
                    <a:lstStyle/>
                    <a:p>
                      <a:pPr algn="ctr" fontAlgn="ctr"/>
                      <a:r>
                        <a:rPr lang="ja-JP" altLang="en-US" sz="900" u="none" strike="noStrike" dirty="0">
                          <a:effectLst/>
                        </a:rPr>
                        <a:t>脱炭素、温暖化防止につながるから</a:t>
                      </a:r>
                      <a:endParaRPr lang="ja-JP" altLang="en-US" sz="900" b="0" i="0" u="none" strike="noStrike" dirty="0">
                        <a:solidFill>
                          <a:srgbClr val="000000"/>
                        </a:solidFill>
                        <a:effectLst/>
                        <a:latin typeface="+mj-ea"/>
                        <a:ea typeface="+mj-ea"/>
                      </a:endParaRPr>
                    </a:p>
                  </a:txBody>
                  <a:tcPr marL="9525" marR="9525" marT="9525" marB="0" anchor="ctr"/>
                </a:tc>
                <a:tc>
                  <a:txBody>
                    <a:bodyPr/>
                    <a:lstStyle/>
                    <a:p>
                      <a:pPr algn="ctr" fontAlgn="ctr"/>
                      <a:r>
                        <a:rPr lang="ja-JP" altLang="en-US" sz="900" u="none" strike="noStrike" dirty="0">
                          <a:effectLst/>
                        </a:rPr>
                        <a:t>その他</a:t>
                      </a:r>
                      <a:endParaRPr lang="ja-JP" altLang="en-US" sz="900" b="0" i="0" u="none" strike="noStrike" dirty="0">
                        <a:solidFill>
                          <a:srgbClr val="000000"/>
                        </a:solidFill>
                        <a:effectLst/>
                        <a:latin typeface="+mj-ea"/>
                        <a:ea typeface="+mj-ea"/>
                      </a:endParaRPr>
                    </a:p>
                  </a:txBody>
                  <a:tcPr marL="9525" marR="9525" marT="9525" marB="0" anchor="ctr"/>
                </a:tc>
                <a:extLst>
                  <a:ext uri="{0D108BD9-81ED-4DB2-BD59-A6C34878D82A}">
                    <a16:rowId xmlns:a16="http://schemas.microsoft.com/office/drawing/2014/main" val="4221414610"/>
                  </a:ext>
                </a:extLst>
              </a:tr>
              <a:tr h="141169">
                <a:tc>
                  <a:txBody>
                    <a:bodyPr/>
                    <a:lstStyle/>
                    <a:p>
                      <a:pPr algn="l" fontAlgn="ctr"/>
                      <a:r>
                        <a:rPr lang="ja-JP" altLang="en-US" sz="900" u="none" strike="noStrike">
                          <a:effectLst/>
                        </a:rPr>
                        <a:t>これまでも意識していた</a:t>
                      </a:r>
                      <a:endParaRPr lang="ja-JP" altLang="en-US" sz="900" b="0" i="0" u="none" strike="noStrike">
                        <a:solidFill>
                          <a:srgbClr val="000000"/>
                        </a:solidFill>
                        <a:effectLst/>
                        <a:latin typeface="+mj-ea"/>
                        <a:ea typeface="+mj-ea"/>
                      </a:endParaRPr>
                    </a:p>
                  </a:txBody>
                  <a:tcPr marL="9525" marR="9525" marT="9525" marB="0" anchor="ctr"/>
                </a:tc>
                <a:tc>
                  <a:txBody>
                    <a:bodyPr/>
                    <a:lstStyle/>
                    <a:p>
                      <a:pPr algn="r" fontAlgn="ctr"/>
                      <a:r>
                        <a:rPr lang="en-US" altLang="ja-JP" sz="900" u="none" strike="noStrike">
                          <a:effectLst/>
                        </a:rPr>
                        <a:t>52</a:t>
                      </a:r>
                      <a:endParaRPr lang="en-US" altLang="ja-JP" sz="900" b="0" i="0" u="none" strike="noStrike">
                        <a:solidFill>
                          <a:srgbClr val="000000"/>
                        </a:solidFill>
                        <a:effectLst/>
                        <a:latin typeface="+mj-ea"/>
                        <a:ea typeface="+mj-ea"/>
                      </a:endParaRPr>
                    </a:p>
                  </a:txBody>
                  <a:tcPr marL="9525" marR="9525" marT="9525" marB="0" anchor="ctr"/>
                </a:tc>
                <a:tc>
                  <a:txBody>
                    <a:bodyPr/>
                    <a:lstStyle/>
                    <a:p>
                      <a:pPr algn="r" fontAlgn="ctr"/>
                      <a:r>
                        <a:rPr lang="en-US" altLang="ja-JP" sz="900" u="none" strike="noStrike">
                          <a:effectLst/>
                        </a:rPr>
                        <a:t>63.5%</a:t>
                      </a:r>
                      <a:endParaRPr lang="en-US" altLang="ja-JP" sz="900" b="0" i="0" u="none" strike="noStrike">
                        <a:solidFill>
                          <a:srgbClr val="000000"/>
                        </a:solidFill>
                        <a:effectLst/>
                        <a:latin typeface="+mj-ea"/>
                        <a:ea typeface="+mj-ea"/>
                      </a:endParaRPr>
                    </a:p>
                  </a:txBody>
                  <a:tcPr marL="9525" marR="9525" marT="9525" marB="0" anchor="ctr"/>
                </a:tc>
                <a:tc>
                  <a:txBody>
                    <a:bodyPr/>
                    <a:lstStyle/>
                    <a:p>
                      <a:pPr algn="r" fontAlgn="ctr"/>
                      <a:r>
                        <a:rPr lang="en-US" altLang="ja-JP" sz="900" u="none" strike="noStrike" dirty="0">
                          <a:effectLst/>
                        </a:rPr>
                        <a:t>17.3%</a:t>
                      </a:r>
                      <a:endParaRPr lang="en-US" altLang="ja-JP" sz="900" b="0" i="0" u="none" strike="noStrike" dirty="0">
                        <a:solidFill>
                          <a:srgbClr val="000000"/>
                        </a:solidFill>
                        <a:effectLst/>
                        <a:latin typeface="+mj-ea"/>
                        <a:ea typeface="+mj-ea"/>
                      </a:endParaRPr>
                    </a:p>
                  </a:txBody>
                  <a:tcPr marL="9525" marR="9525" marT="9525" marB="0" anchor="ctr"/>
                </a:tc>
                <a:tc>
                  <a:txBody>
                    <a:bodyPr/>
                    <a:lstStyle/>
                    <a:p>
                      <a:pPr algn="r" fontAlgn="ctr"/>
                      <a:r>
                        <a:rPr lang="en-US" altLang="ja-JP" sz="900" u="none" strike="noStrike" dirty="0">
                          <a:effectLst/>
                        </a:rPr>
                        <a:t>15.4%</a:t>
                      </a:r>
                      <a:endParaRPr lang="en-US" altLang="ja-JP" sz="900" b="0" i="0" u="none" strike="noStrike" dirty="0">
                        <a:solidFill>
                          <a:srgbClr val="000000"/>
                        </a:solidFill>
                        <a:effectLst/>
                        <a:latin typeface="+mj-ea"/>
                        <a:ea typeface="+mj-ea"/>
                      </a:endParaRPr>
                    </a:p>
                  </a:txBody>
                  <a:tcPr marL="9525" marR="9525" marT="9525" marB="0" anchor="ctr"/>
                </a:tc>
                <a:tc>
                  <a:txBody>
                    <a:bodyPr/>
                    <a:lstStyle/>
                    <a:p>
                      <a:pPr algn="r" fontAlgn="ctr"/>
                      <a:r>
                        <a:rPr lang="en-US" altLang="ja-JP" sz="900" u="none" strike="noStrike" dirty="0">
                          <a:effectLst/>
                        </a:rPr>
                        <a:t>34.6%</a:t>
                      </a:r>
                      <a:endParaRPr lang="en-US" altLang="ja-JP" sz="900" b="0" i="0" u="none" strike="noStrike" dirty="0">
                        <a:solidFill>
                          <a:srgbClr val="000000"/>
                        </a:solidFill>
                        <a:effectLst/>
                        <a:latin typeface="+mj-ea"/>
                        <a:ea typeface="+mj-ea"/>
                      </a:endParaRPr>
                    </a:p>
                  </a:txBody>
                  <a:tcPr marL="9525" marR="9525" marT="9525" marB="0" anchor="ctr"/>
                </a:tc>
                <a:tc>
                  <a:txBody>
                    <a:bodyPr/>
                    <a:lstStyle/>
                    <a:p>
                      <a:pPr algn="r" fontAlgn="ctr"/>
                      <a:r>
                        <a:rPr lang="en-US" altLang="ja-JP" sz="900" u="none" strike="noStrike">
                          <a:effectLst/>
                        </a:rPr>
                        <a:t>1.9%</a:t>
                      </a:r>
                      <a:endParaRPr lang="en-US" altLang="ja-JP" sz="900" b="0" i="0" u="none" strike="noStrike">
                        <a:solidFill>
                          <a:srgbClr val="000000"/>
                        </a:solidFill>
                        <a:effectLst/>
                        <a:latin typeface="+mj-ea"/>
                        <a:ea typeface="+mj-ea"/>
                      </a:endParaRPr>
                    </a:p>
                  </a:txBody>
                  <a:tcPr marL="9525" marR="9525" marT="9525" marB="0" anchor="ctr"/>
                </a:tc>
                <a:extLst>
                  <a:ext uri="{0D108BD9-81ED-4DB2-BD59-A6C34878D82A}">
                    <a16:rowId xmlns:a16="http://schemas.microsoft.com/office/drawing/2014/main" val="1126451745"/>
                  </a:ext>
                </a:extLst>
              </a:tr>
              <a:tr h="141169">
                <a:tc>
                  <a:txBody>
                    <a:bodyPr/>
                    <a:lstStyle/>
                    <a:p>
                      <a:pPr algn="l" fontAlgn="ctr"/>
                      <a:r>
                        <a:rPr lang="ja-JP" altLang="en-US" sz="900" u="none" strike="noStrike">
                          <a:effectLst/>
                        </a:rPr>
                        <a:t>たまに意識していた</a:t>
                      </a:r>
                      <a:endParaRPr lang="ja-JP" altLang="en-US" sz="900" b="0" i="0" u="none" strike="noStrike">
                        <a:solidFill>
                          <a:srgbClr val="000000"/>
                        </a:solidFill>
                        <a:effectLst/>
                        <a:latin typeface="+mj-ea"/>
                        <a:ea typeface="+mj-ea"/>
                      </a:endParaRPr>
                    </a:p>
                  </a:txBody>
                  <a:tcPr marL="9525" marR="9525" marT="9525" marB="0" anchor="ctr"/>
                </a:tc>
                <a:tc>
                  <a:txBody>
                    <a:bodyPr/>
                    <a:lstStyle/>
                    <a:p>
                      <a:pPr algn="r" fontAlgn="ctr"/>
                      <a:r>
                        <a:rPr lang="en-US" altLang="ja-JP" sz="900" u="none" strike="noStrike">
                          <a:effectLst/>
                        </a:rPr>
                        <a:t>109</a:t>
                      </a:r>
                      <a:endParaRPr lang="en-US" altLang="ja-JP" sz="900" b="0" i="0" u="none" strike="noStrike">
                        <a:solidFill>
                          <a:srgbClr val="000000"/>
                        </a:solidFill>
                        <a:effectLst/>
                        <a:latin typeface="+mj-ea"/>
                        <a:ea typeface="+mj-ea"/>
                      </a:endParaRPr>
                    </a:p>
                  </a:txBody>
                  <a:tcPr marL="9525" marR="9525" marT="9525" marB="0" anchor="ctr"/>
                </a:tc>
                <a:tc>
                  <a:txBody>
                    <a:bodyPr/>
                    <a:lstStyle/>
                    <a:p>
                      <a:pPr algn="r" fontAlgn="ctr"/>
                      <a:r>
                        <a:rPr lang="en-US" altLang="ja-JP" sz="900" u="none" strike="noStrike">
                          <a:effectLst/>
                        </a:rPr>
                        <a:t>56.9%</a:t>
                      </a:r>
                      <a:endParaRPr lang="en-US" altLang="ja-JP" sz="900" b="0" i="0" u="none" strike="noStrike">
                        <a:solidFill>
                          <a:srgbClr val="000000"/>
                        </a:solidFill>
                        <a:effectLst/>
                        <a:latin typeface="+mj-ea"/>
                        <a:ea typeface="+mj-ea"/>
                      </a:endParaRPr>
                    </a:p>
                  </a:txBody>
                  <a:tcPr marL="9525" marR="9525" marT="9525" marB="0" anchor="ctr"/>
                </a:tc>
                <a:tc>
                  <a:txBody>
                    <a:bodyPr/>
                    <a:lstStyle/>
                    <a:p>
                      <a:pPr algn="r" fontAlgn="ctr"/>
                      <a:r>
                        <a:rPr lang="en-US" altLang="ja-JP" sz="900" u="none" strike="noStrike" dirty="0">
                          <a:effectLst/>
                        </a:rPr>
                        <a:t>31.2%</a:t>
                      </a:r>
                      <a:endParaRPr lang="en-US" altLang="ja-JP" sz="900" b="0" i="0" u="none" strike="noStrike" dirty="0">
                        <a:solidFill>
                          <a:srgbClr val="000000"/>
                        </a:solidFill>
                        <a:effectLst/>
                        <a:latin typeface="+mj-ea"/>
                        <a:ea typeface="+mj-ea"/>
                      </a:endParaRPr>
                    </a:p>
                  </a:txBody>
                  <a:tcPr marL="9525" marR="9525" marT="9525" marB="0" anchor="ctr">
                    <a:solidFill>
                      <a:schemeClr val="accent1">
                        <a:lumMod val="20000"/>
                        <a:lumOff val="80000"/>
                      </a:schemeClr>
                    </a:solidFill>
                  </a:tcPr>
                </a:tc>
                <a:tc>
                  <a:txBody>
                    <a:bodyPr/>
                    <a:lstStyle/>
                    <a:p>
                      <a:pPr algn="r" fontAlgn="ctr"/>
                      <a:r>
                        <a:rPr lang="en-US" altLang="ja-JP" sz="900" u="none" strike="noStrike" dirty="0">
                          <a:effectLst/>
                        </a:rPr>
                        <a:t>8.3%</a:t>
                      </a:r>
                      <a:endParaRPr lang="en-US" altLang="ja-JP" sz="900" b="0" i="0" u="none" strike="noStrike" dirty="0">
                        <a:solidFill>
                          <a:srgbClr val="000000"/>
                        </a:solidFill>
                        <a:effectLst/>
                        <a:latin typeface="+mj-ea"/>
                        <a:ea typeface="+mj-ea"/>
                      </a:endParaRPr>
                    </a:p>
                  </a:txBody>
                  <a:tcPr marL="9525" marR="9525" marT="9525" marB="0" anchor="ctr"/>
                </a:tc>
                <a:tc>
                  <a:txBody>
                    <a:bodyPr/>
                    <a:lstStyle/>
                    <a:p>
                      <a:pPr algn="r" fontAlgn="ctr"/>
                      <a:r>
                        <a:rPr lang="en-US" altLang="ja-JP" sz="900" u="none" strike="noStrike" dirty="0">
                          <a:effectLst/>
                        </a:rPr>
                        <a:t>18.3%</a:t>
                      </a:r>
                      <a:endParaRPr lang="en-US" altLang="ja-JP" sz="900" b="0" i="0" u="none" strike="noStrike" dirty="0">
                        <a:solidFill>
                          <a:srgbClr val="000000"/>
                        </a:solidFill>
                        <a:effectLst/>
                        <a:latin typeface="+mj-ea"/>
                        <a:ea typeface="+mj-ea"/>
                      </a:endParaRPr>
                    </a:p>
                  </a:txBody>
                  <a:tcPr marL="9525" marR="9525" marT="9525" marB="0" anchor="ctr"/>
                </a:tc>
                <a:tc>
                  <a:txBody>
                    <a:bodyPr/>
                    <a:lstStyle/>
                    <a:p>
                      <a:pPr algn="r" fontAlgn="ctr"/>
                      <a:r>
                        <a:rPr lang="en-US" altLang="ja-JP" sz="900" u="none" strike="noStrike">
                          <a:effectLst/>
                        </a:rPr>
                        <a:t>0.9%</a:t>
                      </a:r>
                      <a:endParaRPr lang="en-US" altLang="ja-JP" sz="900" b="0" i="0" u="none" strike="noStrike">
                        <a:solidFill>
                          <a:srgbClr val="000000"/>
                        </a:solidFill>
                        <a:effectLst/>
                        <a:latin typeface="+mj-ea"/>
                        <a:ea typeface="+mj-ea"/>
                      </a:endParaRPr>
                    </a:p>
                  </a:txBody>
                  <a:tcPr marL="9525" marR="9525" marT="9525" marB="0" anchor="ctr"/>
                </a:tc>
                <a:extLst>
                  <a:ext uri="{0D108BD9-81ED-4DB2-BD59-A6C34878D82A}">
                    <a16:rowId xmlns:a16="http://schemas.microsoft.com/office/drawing/2014/main" val="576095658"/>
                  </a:ext>
                </a:extLst>
              </a:tr>
              <a:tr h="141169">
                <a:tc>
                  <a:txBody>
                    <a:bodyPr/>
                    <a:lstStyle/>
                    <a:p>
                      <a:pPr algn="l" fontAlgn="ctr"/>
                      <a:r>
                        <a:rPr lang="ja-JP" altLang="en-US" sz="900" u="none" strike="noStrike">
                          <a:effectLst/>
                        </a:rPr>
                        <a:t>ほとんど意識していなかった</a:t>
                      </a:r>
                      <a:endParaRPr lang="ja-JP" altLang="en-US" sz="900" b="0" i="0" u="none" strike="noStrike">
                        <a:solidFill>
                          <a:srgbClr val="000000"/>
                        </a:solidFill>
                        <a:effectLst/>
                        <a:latin typeface="+mj-ea"/>
                        <a:ea typeface="+mj-ea"/>
                      </a:endParaRPr>
                    </a:p>
                  </a:txBody>
                  <a:tcPr marL="9525" marR="9525" marT="9525" marB="0" anchor="ctr"/>
                </a:tc>
                <a:tc>
                  <a:txBody>
                    <a:bodyPr/>
                    <a:lstStyle/>
                    <a:p>
                      <a:pPr algn="r" fontAlgn="ctr"/>
                      <a:r>
                        <a:rPr lang="en-US" altLang="ja-JP" sz="900" u="none" strike="noStrike">
                          <a:effectLst/>
                        </a:rPr>
                        <a:t>71</a:t>
                      </a:r>
                      <a:endParaRPr lang="en-US" altLang="ja-JP" sz="900" b="0" i="0" u="none" strike="noStrike">
                        <a:solidFill>
                          <a:srgbClr val="000000"/>
                        </a:solidFill>
                        <a:effectLst/>
                        <a:latin typeface="+mj-ea"/>
                        <a:ea typeface="+mj-ea"/>
                      </a:endParaRPr>
                    </a:p>
                  </a:txBody>
                  <a:tcPr marL="9525" marR="9525" marT="9525" marB="0" anchor="ctr"/>
                </a:tc>
                <a:tc>
                  <a:txBody>
                    <a:bodyPr/>
                    <a:lstStyle/>
                    <a:p>
                      <a:pPr algn="r" fontAlgn="ctr"/>
                      <a:r>
                        <a:rPr lang="en-US" altLang="ja-JP" sz="900" u="none" strike="noStrike">
                          <a:effectLst/>
                        </a:rPr>
                        <a:t>50.7%</a:t>
                      </a:r>
                      <a:endParaRPr lang="en-US" altLang="ja-JP" sz="900" b="0" i="0" u="none" strike="noStrike">
                        <a:solidFill>
                          <a:srgbClr val="000000"/>
                        </a:solidFill>
                        <a:effectLst/>
                        <a:latin typeface="+mj-ea"/>
                        <a:ea typeface="+mj-ea"/>
                      </a:endParaRPr>
                    </a:p>
                  </a:txBody>
                  <a:tcPr marL="9525" marR="9525" marT="9525" marB="0" anchor="ctr"/>
                </a:tc>
                <a:tc>
                  <a:txBody>
                    <a:bodyPr/>
                    <a:lstStyle/>
                    <a:p>
                      <a:pPr algn="r" fontAlgn="ctr"/>
                      <a:r>
                        <a:rPr lang="en-US" altLang="ja-JP" sz="900" u="none" strike="noStrike" dirty="0">
                          <a:effectLst/>
                        </a:rPr>
                        <a:t>32.4%</a:t>
                      </a:r>
                      <a:endParaRPr lang="en-US" altLang="ja-JP" sz="900" b="0" i="0" u="none" strike="noStrike" dirty="0">
                        <a:solidFill>
                          <a:srgbClr val="000000"/>
                        </a:solidFill>
                        <a:effectLst/>
                        <a:latin typeface="+mj-ea"/>
                        <a:ea typeface="+mj-ea"/>
                      </a:endParaRPr>
                    </a:p>
                  </a:txBody>
                  <a:tcPr marL="9525" marR="9525" marT="9525" marB="0" anchor="ctr">
                    <a:solidFill>
                      <a:schemeClr val="accent1">
                        <a:lumMod val="20000"/>
                        <a:lumOff val="80000"/>
                      </a:schemeClr>
                    </a:solidFill>
                  </a:tcPr>
                </a:tc>
                <a:tc>
                  <a:txBody>
                    <a:bodyPr/>
                    <a:lstStyle/>
                    <a:p>
                      <a:pPr algn="r" fontAlgn="ctr"/>
                      <a:r>
                        <a:rPr lang="en-US" altLang="ja-JP" sz="900" u="none" strike="noStrike" dirty="0">
                          <a:effectLst/>
                        </a:rPr>
                        <a:t>15.5%</a:t>
                      </a:r>
                      <a:endParaRPr lang="en-US" altLang="ja-JP" sz="900" b="0" i="0" u="none" strike="noStrike" dirty="0">
                        <a:solidFill>
                          <a:srgbClr val="000000"/>
                        </a:solidFill>
                        <a:effectLst/>
                        <a:latin typeface="+mj-ea"/>
                        <a:ea typeface="+mj-ea"/>
                      </a:endParaRPr>
                    </a:p>
                  </a:txBody>
                  <a:tcPr marL="9525" marR="9525" marT="9525" marB="0" anchor="ctr"/>
                </a:tc>
                <a:tc>
                  <a:txBody>
                    <a:bodyPr/>
                    <a:lstStyle/>
                    <a:p>
                      <a:pPr algn="r" fontAlgn="ctr"/>
                      <a:r>
                        <a:rPr lang="en-US" altLang="ja-JP" sz="900" u="none" strike="noStrike" dirty="0">
                          <a:effectLst/>
                        </a:rPr>
                        <a:t>11.3%</a:t>
                      </a:r>
                      <a:endParaRPr lang="en-US" altLang="ja-JP" sz="900" b="0" i="0" u="none" strike="noStrike" dirty="0">
                        <a:solidFill>
                          <a:srgbClr val="000000"/>
                        </a:solidFill>
                        <a:effectLst/>
                        <a:latin typeface="+mj-ea"/>
                        <a:ea typeface="+mj-ea"/>
                      </a:endParaRPr>
                    </a:p>
                  </a:txBody>
                  <a:tcPr marL="9525" marR="9525" marT="9525" marB="0" anchor="ctr"/>
                </a:tc>
                <a:tc>
                  <a:txBody>
                    <a:bodyPr/>
                    <a:lstStyle/>
                    <a:p>
                      <a:pPr algn="r" fontAlgn="ctr"/>
                      <a:r>
                        <a:rPr lang="en-US" altLang="ja-JP" sz="900" u="none" strike="noStrike">
                          <a:effectLst/>
                        </a:rPr>
                        <a:t>1.4%</a:t>
                      </a:r>
                      <a:endParaRPr lang="en-US" altLang="ja-JP" sz="900" b="0" i="0" u="none" strike="noStrike">
                        <a:solidFill>
                          <a:srgbClr val="000000"/>
                        </a:solidFill>
                        <a:effectLst/>
                        <a:latin typeface="+mj-ea"/>
                        <a:ea typeface="+mj-ea"/>
                      </a:endParaRPr>
                    </a:p>
                  </a:txBody>
                  <a:tcPr marL="9525" marR="9525" marT="9525" marB="0" anchor="ctr"/>
                </a:tc>
                <a:extLst>
                  <a:ext uri="{0D108BD9-81ED-4DB2-BD59-A6C34878D82A}">
                    <a16:rowId xmlns:a16="http://schemas.microsoft.com/office/drawing/2014/main" val="442783476"/>
                  </a:ext>
                </a:extLst>
              </a:tr>
              <a:tr h="141169">
                <a:tc>
                  <a:txBody>
                    <a:bodyPr/>
                    <a:lstStyle/>
                    <a:p>
                      <a:pPr algn="l" fontAlgn="ctr"/>
                      <a:r>
                        <a:rPr lang="ja-JP" altLang="en-US" sz="900" u="none" strike="noStrike">
                          <a:effectLst/>
                        </a:rPr>
                        <a:t>まったく意識していなかった</a:t>
                      </a:r>
                      <a:endParaRPr lang="ja-JP" altLang="en-US" sz="900" b="0" i="0" u="none" strike="noStrike">
                        <a:solidFill>
                          <a:srgbClr val="000000"/>
                        </a:solidFill>
                        <a:effectLst/>
                        <a:latin typeface="+mj-ea"/>
                        <a:ea typeface="+mj-ea"/>
                      </a:endParaRPr>
                    </a:p>
                  </a:txBody>
                  <a:tcPr marL="9525" marR="9525" marT="9525" marB="0" anchor="ctr"/>
                </a:tc>
                <a:tc>
                  <a:txBody>
                    <a:bodyPr/>
                    <a:lstStyle/>
                    <a:p>
                      <a:pPr algn="r" fontAlgn="ctr"/>
                      <a:r>
                        <a:rPr lang="en-US" altLang="ja-JP" sz="900" u="none" strike="noStrike">
                          <a:effectLst/>
                        </a:rPr>
                        <a:t>18</a:t>
                      </a:r>
                      <a:endParaRPr lang="en-US" altLang="ja-JP" sz="900" b="0" i="0" u="none" strike="noStrike">
                        <a:solidFill>
                          <a:srgbClr val="000000"/>
                        </a:solidFill>
                        <a:effectLst/>
                        <a:latin typeface="+mj-ea"/>
                        <a:ea typeface="+mj-ea"/>
                      </a:endParaRPr>
                    </a:p>
                  </a:txBody>
                  <a:tcPr marL="9525" marR="9525" marT="9525" marB="0" anchor="ctr"/>
                </a:tc>
                <a:tc>
                  <a:txBody>
                    <a:bodyPr/>
                    <a:lstStyle/>
                    <a:p>
                      <a:pPr algn="r" fontAlgn="ctr"/>
                      <a:r>
                        <a:rPr lang="en-US" altLang="ja-JP" sz="900" u="none" strike="noStrike">
                          <a:effectLst/>
                        </a:rPr>
                        <a:t>55.6%</a:t>
                      </a:r>
                      <a:endParaRPr lang="en-US" altLang="ja-JP" sz="900" b="0" i="0" u="none" strike="noStrike">
                        <a:solidFill>
                          <a:srgbClr val="000000"/>
                        </a:solidFill>
                        <a:effectLst/>
                        <a:latin typeface="+mj-ea"/>
                        <a:ea typeface="+mj-ea"/>
                      </a:endParaRPr>
                    </a:p>
                  </a:txBody>
                  <a:tcPr marL="9525" marR="9525" marT="9525" marB="0" anchor="ctr"/>
                </a:tc>
                <a:tc>
                  <a:txBody>
                    <a:bodyPr/>
                    <a:lstStyle/>
                    <a:p>
                      <a:pPr algn="r" fontAlgn="ctr"/>
                      <a:r>
                        <a:rPr lang="en-US" altLang="ja-JP" sz="900" u="none" strike="noStrike">
                          <a:effectLst/>
                        </a:rPr>
                        <a:t>16.7%</a:t>
                      </a:r>
                      <a:endParaRPr lang="en-US" altLang="ja-JP" sz="900" b="0" i="0" u="none" strike="noStrike">
                        <a:solidFill>
                          <a:srgbClr val="000000"/>
                        </a:solidFill>
                        <a:effectLst/>
                        <a:latin typeface="+mj-ea"/>
                        <a:ea typeface="+mj-ea"/>
                      </a:endParaRPr>
                    </a:p>
                  </a:txBody>
                  <a:tcPr marL="9525" marR="9525" marT="9525" marB="0" anchor="ctr"/>
                </a:tc>
                <a:tc>
                  <a:txBody>
                    <a:bodyPr/>
                    <a:lstStyle/>
                    <a:p>
                      <a:pPr algn="r" fontAlgn="ctr"/>
                      <a:r>
                        <a:rPr lang="en-US" altLang="ja-JP" sz="900" u="none" strike="noStrike" dirty="0">
                          <a:effectLst/>
                        </a:rPr>
                        <a:t>33.3%</a:t>
                      </a:r>
                      <a:endParaRPr lang="en-US" altLang="ja-JP" sz="900" b="0" i="0" u="none" strike="noStrike" dirty="0">
                        <a:solidFill>
                          <a:srgbClr val="000000"/>
                        </a:solidFill>
                        <a:effectLst/>
                        <a:latin typeface="+mj-ea"/>
                        <a:ea typeface="+mj-ea"/>
                      </a:endParaRPr>
                    </a:p>
                  </a:txBody>
                  <a:tcPr marL="9525" marR="9525" marT="9525" marB="0" anchor="ctr">
                    <a:solidFill>
                      <a:schemeClr val="accent1">
                        <a:lumMod val="20000"/>
                        <a:lumOff val="80000"/>
                      </a:schemeClr>
                    </a:solidFill>
                  </a:tcPr>
                </a:tc>
                <a:tc>
                  <a:txBody>
                    <a:bodyPr/>
                    <a:lstStyle/>
                    <a:p>
                      <a:pPr algn="r" fontAlgn="ctr"/>
                      <a:r>
                        <a:rPr lang="en-US" altLang="ja-JP" sz="900" u="none" strike="noStrike" dirty="0">
                          <a:effectLst/>
                        </a:rPr>
                        <a:t>16.7%</a:t>
                      </a:r>
                      <a:endParaRPr lang="en-US" altLang="ja-JP" sz="900" b="0" i="0" u="none" strike="noStrike" dirty="0">
                        <a:solidFill>
                          <a:srgbClr val="000000"/>
                        </a:solidFill>
                        <a:effectLst/>
                        <a:latin typeface="+mj-ea"/>
                        <a:ea typeface="+mj-ea"/>
                      </a:endParaRPr>
                    </a:p>
                  </a:txBody>
                  <a:tcPr marL="9525" marR="9525" marT="9525" marB="0" anchor="ctr"/>
                </a:tc>
                <a:tc>
                  <a:txBody>
                    <a:bodyPr/>
                    <a:lstStyle/>
                    <a:p>
                      <a:pPr algn="r" fontAlgn="ctr"/>
                      <a:r>
                        <a:rPr lang="en-US" altLang="ja-JP" sz="900" u="none" strike="noStrike" dirty="0">
                          <a:effectLst/>
                        </a:rPr>
                        <a:t>0.0%</a:t>
                      </a:r>
                      <a:endParaRPr lang="en-US" altLang="ja-JP" sz="900" b="0" i="0" u="none" strike="noStrike" dirty="0">
                        <a:solidFill>
                          <a:srgbClr val="000000"/>
                        </a:solidFill>
                        <a:effectLst/>
                        <a:latin typeface="+mj-ea"/>
                        <a:ea typeface="+mj-ea"/>
                      </a:endParaRPr>
                    </a:p>
                  </a:txBody>
                  <a:tcPr marL="9525" marR="9525" marT="9525" marB="0" anchor="ctr"/>
                </a:tc>
                <a:extLst>
                  <a:ext uri="{0D108BD9-81ED-4DB2-BD59-A6C34878D82A}">
                    <a16:rowId xmlns:a16="http://schemas.microsoft.com/office/drawing/2014/main" val="1421734698"/>
                  </a:ext>
                </a:extLst>
              </a:tr>
            </a:tbl>
          </a:graphicData>
        </a:graphic>
      </p:graphicFrame>
      <p:sp>
        <p:nvSpPr>
          <p:cNvPr id="17" name="テキスト ボックス 16">
            <a:extLst>
              <a:ext uri="{FF2B5EF4-FFF2-40B4-BE49-F238E27FC236}">
                <a16:creationId xmlns:a16="http://schemas.microsoft.com/office/drawing/2014/main" id="{A7217AD5-7851-0475-AB1A-218D825950A9}"/>
              </a:ext>
            </a:extLst>
          </p:cNvPr>
          <p:cNvSpPr txBox="1"/>
          <p:nvPr/>
        </p:nvSpPr>
        <p:spPr>
          <a:xfrm>
            <a:off x="404588" y="5406110"/>
            <a:ext cx="6270170" cy="276999"/>
          </a:xfrm>
          <a:prstGeom prst="rect">
            <a:avLst/>
          </a:prstGeom>
          <a:noFill/>
        </p:spPr>
        <p:txBody>
          <a:bodyPr wrap="square">
            <a:spAutoFit/>
          </a:bodyPr>
          <a:lstStyle/>
          <a:p>
            <a:r>
              <a:rPr lang="ja-JP" altLang="en-US" sz="1200" b="1" i="0" u="none" strike="noStrike" dirty="0">
                <a:solidFill>
                  <a:srgbClr val="000000"/>
                </a:solidFill>
                <a:effectLst/>
                <a:latin typeface="+mn-ea"/>
              </a:rPr>
              <a:t>普段の買い物における脱炭素や</a:t>
            </a:r>
            <a:r>
              <a:rPr lang="en-US" altLang="ja-JP" sz="1200" b="1" i="0" u="none" strike="noStrike" dirty="0">
                <a:solidFill>
                  <a:srgbClr val="000000"/>
                </a:solidFill>
                <a:effectLst/>
                <a:latin typeface="+mn-ea"/>
              </a:rPr>
              <a:t>CO2</a:t>
            </a:r>
            <a:r>
              <a:rPr lang="ja-JP" altLang="en-US" sz="1200" b="1" i="0" u="none" strike="noStrike" dirty="0">
                <a:solidFill>
                  <a:srgbClr val="000000"/>
                </a:solidFill>
                <a:effectLst/>
                <a:latin typeface="+mn-ea"/>
              </a:rPr>
              <a:t>削減への意識とのクロス　</a:t>
            </a:r>
            <a:r>
              <a:rPr lang="en-US" altLang="ja-JP" sz="1200" b="1" i="0" u="none" strike="noStrike" dirty="0">
                <a:solidFill>
                  <a:srgbClr val="000000"/>
                </a:solidFill>
                <a:effectLst/>
                <a:latin typeface="+mn-ea"/>
              </a:rPr>
              <a:t>《</a:t>
            </a:r>
            <a:r>
              <a:rPr lang="ja-JP" altLang="en-US" sz="1200" b="1" i="0" u="none" strike="noStrike" dirty="0">
                <a:solidFill>
                  <a:srgbClr val="000000"/>
                </a:solidFill>
                <a:effectLst/>
                <a:latin typeface="+mn-ea"/>
              </a:rPr>
              <a:t>店舗等利用者</a:t>
            </a:r>
            <a:r>
              <a:rPr lang="en-US" altLang="ja-JP" sz="1200" b="1" dirty="0">
                <a:solidFill>
                  <a:srgbClr val="000000"/>
                </a:solidFill>
                <a:latin typeface="+mn-ea"/>
              </a:rPr>
              <a:t>》</a:t>
            </a:r>
            <a:endParaRPr lang="ja-JP" altLang="en-US" sz="1200" b="1" dirty="0">
              <a:latin typeface="+mn-ea"/>
            </a:endParaRPr>
          </a:p>
        </p:txBody>
      </p:sp>
      <p:sp>
        <p:nvSpPr>
          <p:cNvPr id="18" name="コンテンツ プレースホルダー 7">
            <a:extLst>
              <a:ext uri="{FF2B5EF4-FFF2-40B4-BE49-F238E27FC236}">
                <a16:creationId xmlns:a16="http://schemas.microsoft.com/office/drawing/2014/main" id="{0B9F5E6B-89DA-F40B-0B90-F9E8FE8A4AD2}"/>
              </a:ext>
            </a:extLst>
          </p:cNvPr>
          <p:cNvSpPr txBox="1">
            <a:spLocks/>
          </p:cNvSpPr>
          <p:nvPr/>
        </p:nvSpPr>
        <p:spPr>
          <a:xfrm>
            <a:off x="484413" y="2884525"/>
            <a:ext cx="3932842" cy="360040"/>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80000"/>
              </a:lnSpc>
              <a:buNone/>
            </a:pPr>
            <a:r>
              <a:rPr lang="ja-JP" altLang="en-US" sz="1600" b="1" dirty="0"/>
              <a:t>◆ポイント付与対象商品購入の理由</a:t>
            </a:r>
            <a:endParaRPr lang="en-US" altLang="ja-JP" sz="1600" b="1" dirty="0"/>
          </a:p>
        </p:txBody>
      </p:sp>
    </p:spTree>
    <p:extLst>
      <p:ext uri="{BB962C8B-B14F-4D97-AF65-F5344CB8AC3E}">
        <p14:creationId xmlns:p14="http://schemas.microsoft.com/office/powerpoint/2010/main" val="3463574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1697B11D-4194-9835-9120-F6034CEDD567}"/>
              </a:ext>
            </a:extLst>
          </p:cNvPr>
          <p:cNvPicPr>
            <a:picLocks noChangeAspect="1"/>
          </p:cNvPicPr>
          <p:nvPr/>
        </p:nvPicPr>
        <p:blipFill rotWithShape="1">
          <a:blip r:embed="rId3"/>
          <a:srcRect l="17611" t="15602" r="33116" b="13218"/>
          <a:stretch/>
        </p:blipFill>
        <p:spPr>
          <a:xfrm>
            <a:off x="4664939" y="4004639"/>
            <a:ext cx="2615425" cy="2243003"/>
          </a:xfrm>
          <a:prstGeom prst="rect">
            <a:avLst/>
          </a:prstGeom>
        </p:spPr>
      </p:pic>
      <p:pic>
        <p:nvPicPr>
          <p:cNvPr id="2" name="図 1">
            <a:extLst>
              <a:ext uri="{FF2B5EF4-FFF2-40B4-BE49-F238E27FC236}">
                <a16:creationId xmlns:a16="http://schemas.microsoft.com/office/drawing/2014/main" id="{FC6B7A68-EEAE-D91E-003B-D14BA218E6A4}"/>
              </a:ext>
            </a:extLst>
          </p:cNvPr>
          <p:cNvPicPr>
            <a:picLocks noChangeAspect="1"/>
          </p:cNvPicPr>
          <p:nvPr/>
        </p:nvPicPr>
        <p:blipFill rotWithShape="1">
          <a:blip r:embed="rId4"/>
          <a:srcRect l="21457" t="10971" r="29787" b="17849"/>
          <a:stretch/>
        </p:blipFill>
        <p:spPr>
          <a:xfrm>
            <a:off x="225977" y="3876287"/>
            <a:ext cx="2590199" cy="2243003"/>
          </a:xfrm>
          <a:prstGeom prst="rect">
            <a:avLst/>
          </a:prstGeom>
        </p:spPr>
      </p:pic>
      <p:pic>
        <p:nvPicPr>
          <p:cNvPr id="14" name="図 13">
            <a:extLst>
              <a:ext uri="{FF2B5EF4-FFF2-40B4-BE49-F238E27FC236}">
                <a16:creationId xmlns:a16="http://schemas.microsoft.com/office/drawing/2014/main" id="{D7C66524-A2A2-6372-0AEB-28B7FF315BEB}"/>
              </a:ext>
            </a:extLst>
          </p:cNvPr>
          <p:cNvPicPr>
            <a:picLocks noChangeAspect="1"/>
          </p:cNvPicPr>
          <p:nvPr/>
        </p:nvPicPr>
        <p:blipFill rotWithShape="1">
          <a:blip r:embed="rId5"/>
          <a:srcRect l="30817" t="14795" r="32644" b="15867"/>
          <a:stretch/>
        </p:blipFill>
        <p:spPr>
          <a:xfrm>
            <a:off x="2807221" y="3982337"/>
            <a:ext cx="1947654" cy="2160336"/>
          </a:xfrm>
          <a:prstGeom prst="rect">
            <a:avLst/>
          </a:prstGeom>
        </p:spPr>
      </p:pic>
      <p:sp>
        <p:nvSpPr>
          <p:cNvPr id="4" name="Rectangle 66">
            <a:extLst>
              <a:ext uri="{FF2B5EF4-FFF2-40B4-BE49-F238E27FC236}">
                <a16:creationId xmlns:a16="http://schemas.microsoft.com/office/drawing/2014/main" id="{BC899172-B427-3CD3-FC7B-2C96978475B7}"/>
              </a:ext>
            </a:extLst>
          </p:cNvPr>
          <p:cNvSpPr txBox="1">
            <a:spLocks noChangeArrowheads="1"/>
          </p:cNvSpPr>
          <p:nvPr/>
        </p:nvSpPr>
        <p:spPr bwMode="auto">
          <a:xfrm>
            <a:off x="60474" y="116632"/>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kern="0" dirty="0">
                <a:solidFill>
                  <a:schemeClr val="bg1"/>
                </a:solidFill>
                <a:latin typeface="Arial"/>
                <a:ea typeface="ＭＳ Ｐゴシック"/>
              </a:rPr>
              <a:t>脱炭素への意識改革・行動変容①</a:t>
            </a:r>
          </a:p>
        </p:txBody>
      </p:sp>
      <p:sp>
        <p:nvSpPr>
          <p:cNvPr id="5" name="コンテンツ プレースホルダー 7">
            <a:extLst>
              <a:ext uri="{FF2B5EF4-FFF2-40B4-BE49-F238E27FC236}">
                <a16:creationId xmlns:a16="http://schemas.microsoft.com/office/drawing/2014/main" id="{3CE53882-B61A-C096-6C62-CEB48702AC4A}"/>
              </a:ext>
            </a:extLst>
          </p:cNvPr>
          <p:cNvSpPr txBox="1">
            <a:spLocks/>
          </p:cNvSpPr>
          <p:nvPr/>
        </p:nvSpPr>
        <p:spPr>
          <a:xfrm>
            <a:off x="60474" y="933701"/>
            <a:ext cx="9785052" cy="896104"/>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lnSpc>
                <a:spcPct val="80000"/>
              </a:lnSpc>
              <a:buNone/>
            </a:pPr>
            <a:r>
              <a:rPr lang="ja-JP" altLang="en-US" sz="1800" b="1" dirty="0"/>
              <a:t>〇　ポイント付与をきっかけに、約８割が「脱炭素について考えるきっかけになった」と回答。</a:t>
            </a:r>
            <a:r>
              <a:rPr lang="en-US" altLang="ja-JP" sz="1100" b="1" dirty="0"/>
              <a:t>※1</a:t>
            </a:r>
          </a:p>
          <a:p>
            <a:pPr marL="363538" indent="-363538">
              <a:lnSpc>
                <a:spcPct val="80000"/>
              </a:lnSpc>
              <a:buNone/>
            </a:pPr>
            <a:r>
              <a:rPr lang="ja-JP" altLang="en-US" sz="1800" b="1" dirty="0"/>
              <a:t>〇　約７割が、「脱炭素につながる行動に取り組むようになった」と回答。　</a:t>
            </a:r>
            <a:r>
              <a:rPr lang="en-US" altLang="ja-JP" sz="1100" b="1" dirty="0"/>
              <a:t>※2</a:t>
            </a:r>
          </a:p>
          <a:p>
            <a:pPr marL="363538" indent="-363538">
              <a:lnSpc>
                <a:spcPct val="80000"/>
              </a:lnSpc>
              <a:spcBef>
                <a:spcPts val="1200"/>
              </a:spcBef>
              <a:buNone/>
            </a:pPr>
            <a:r>
              <a:rPr lang="ja-JP" altLang="en-US" sz="1200" b="1" dirty="0"/>
              <a:t>　　　</a:t>
            </a:r>
            <a:r>
              <a:rPr lang="en-US" altLang="ja-JP" sz="1200" b="1" dirty="0"/>
              <a:t>※1</a:t>
            </a:r>
            <a:r>
              <a:rPr lang="ja-JP" altLang="en-US" sz="1200" b="1" dirty="0"/>
              <a:t>：「そう思う」「ややそう思う」の計</a:t>
            </a:r>
            <a:endParaRPr lang="en-US" altLang="ja-JP" sz="1200" b="1" dirty="0"/>
          </a:p>
          <a:p>
            <a:pPr marL="363538" indent="-363538">
              <a:lnSpc>
                <a:spcPct val="80000"/>
              </a:lnSpc>
              <a:buNone/>
            </a:pPr>
            <a:r>
              <a:rPr lang="ja-JP" altLang="en-US" sz="1200" b="1" dirty="0"/>
              <a:t>　　　</a:t>
            </a:r>
            <a:r>
              <a:rPr lang="en-US" altLang="ja-JP" sz="1200" b="1" dirty="0"/>
              <a:t>※2</a:t>
            </a:r>
            <a:r>
              <a:rPr lang="ja-JP" altLang="en-US" sz="1200" b="1" dirty="0"/>
              <a:t>：「取り組むようになった」（約</a:t>
            </a:r>
            <a:r>
              <a:rPr lang="en-US" altLang="ja-JP" sz="1200" b="1" dirty="0"/>
              <a:t>13</a:t>
            </a:r>
            <a:r>
              <a:rPr lang="ja-JP" altLang="en-US" sz="1200" b="1" dirty="0"/>
              <a:t>％）と「やや取り組むようになった」（約</a:t>
            </a:r>
            <a:r>
              <a:rPr lang="en-US" altLang="ja-JP" sz="1200" b="1" dirty="0"/>
              <a:t>38%</a:t>
            </a:r>
            <a:r>
              <a:rPr lang="ja-JP" altLang="en-US" sz="1200" b="1" dirty="0"/>
              <a:t>）の計</a:t>
            </a:r>
            <a:endParaRPr lang="en-US" altLang="ja-JP" sz="1200" b="1" dirty="0"/>
          </a:p>
        </p:txBody>
      </p:sp>
      <p:sp>
        <p:nvSpPr>
          <p:cNvPr id="6" name="コンテンツ プレースホルダー 7">
            <a:extLst>
              <a:ext uri="{FF2B5EF4-FFF2-40B4-BE49-F238E27FC236}">
                <a16:creationId xmlns:a16="http://schemas.microsoft.com/office/drawing/2014/main" id="{721FFFE9-D369-4A82-304F-5490954CA284}"/>
              </a:ext>
            </a:extLst>
          </p:cNvPr>
          <p:cNvSpPr txBox="1">
            <a:spLocks/>
          </p:cNvSpPr>
          <p:nvPr/>
        </p:nvSpPr>
        <p:spPr>
          <a:xfrm>
            <a:off x="560511" y="3030104"/>
            <a:ext cx="4392488" cy="360040"/>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80000"/>
              </a:lnSpc>
              <a:buNone/>
            </a:pPr>
            <a:r>
              <a:rPr lang="ja-JP" altLang="en-US" sz="1600" b="1" dirty="0"/>
              <a:t>◆脱炭素について考えるきっかけになったか</a:t>
            </a:r>
            <a:endParaRPr lang="en-US" altLang="ja-JP" sz="1600" b="1" dirty="0"/>
          </a:p>
        </p:txBody>
      </p:sp>
      <p:sp>
        <p:nvSpPr>
          <p:cNvPr id="8" name="コンテンツ プレースホルダー 7">
            <a:extLst>
              <a:ext uri="{FF2B5EF4-FFF2-40B4-BE49-F238E27FC236}">
                <a16:creationId xmlns:a16="http://schemas.microsoft.com/office/drawing/2014/main" id="{4AF499E7-C18F-D6E6-5B12-934654776277}"/>
              </a:ext>
            </a:extLst>
          </p:cNvPr>
          <p:cNvSpPr txBox="1">
            <a:spLocks/>
          </p:cNvSpPr>
          <p:nvPr/>
        </p:nvSpPr>
        <p:spPr>
          <a:xfrm>
            <a:off x="4952999" y="3030104"/>
            <a:ext cx="4752528" cy="360040"/>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80000"/>
              </a:lnSpc>
              <a:buNone/>
            </a:pPr>
            <a:r>
              <a:rPr lang="ja-JP" altLang="en-US" sz="1600" b="1" dirty="0"/>
              <a:t>◆脱炭素に向けた行動に取り組むようになったか</a:t>
            </a:r>
            <a:endParaRPr lang="en-US" altLang="ja-JP" sz="1600" b="1" dirty="0"/>
          </a:p>
        </p:txBody>
      </p:sp>
      <p:sp>
        <p:nvSpPr>
          <p:cNvPr id="12" name="正方形/長方形 11">
            <a:extLst>
              <a:ext uri="{FF2B5EF4-FFF2-40B4-BE49-F238E27FC236}">
                <a16:creationId xmlns:a16="http://schemas.microsoft.com/office/drawing/2014/main" id="{AE24ACF6-F404-6373-D67D-BEFEB7BA87B1}"/>
              </a:ext>
            </a:extLst>
          </p:cNvPr>
          <p:cNvSpPr/>
          <p:nvPr/>
        </p:nvSpPr>
        <p:spPr>
          <a:xfrm>
            <a:off x="560512" y="2113680"/>
            <a:ext cx="9001000" cy="65302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a:solidFill>
                  <a:schemeClr val="tx1"/>
                </a:solidFill>
              </a:rPr>
              <a:t>今回の取組みが、参加者の意識・行動の両面に好影響を与えている</a:t>
            </a:r>
            <a:endParaRPr kumimoji="1" lang="ja-JP" altLang="en-US" b="1">
              <a:solidFill>
                <a:schemeClr val="tx1"/>
              </a:solidFill>
            </a:endParaRPr>
          </a:p>
        </p:txBody>
      </p:sp>
      <p:sp>
        <p:nvSpPr>
          <p:cNvPr id="13" name="矢印: 右 12">
            <a:extLst>
              <a:ext uri="{FF2B5EF4-FFF2-40B4-BE49-F238E27FC236}">
                <a16:creationId xmlns:a16="http://schemas.microsoft.com/office/drawing/2014/main" id="{9B7602E2-656C-0333-A8D0-7E3003811D18}"/>
              </a:ext>
            </a:extLst>
          </p:cNvPr>
          <p:cNvSpPr/>
          <p:nvPr/>
        </p:nvSpPr>
        <p:spPr>
          <a:xfrm>
            <a:off x="542532" y="2219729"/>
            <a:ext cx="576064" cy="440921"/>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2E5F4EA6-B5CC-9A0A-2797-80670D7D2236}"/>
              </a:ext>
            </a:extLst>
          </p:cNvPr>
          <p:cNvSpPr txBox="1"/>
          <p:nvPr/>
        </p:nvSpPr>
        <p:spPr>
          <a:xfrm>
            <a:off x="3076666" y="3493541"/>
            <a:ext cx="1407981" cy="338554"/>
          </a:xfrm>
          <a:prstGeom prst="rect">
            <a:avLst/>
          </a:prstGeom>
          <a:noFill/>
        </p:spPr>
        <p:txBody>
          <a:bodyPr wrap="square">
            <a:spAutoFit/>
          </a:bodyPr>
          <a:lstStyle/>
          <a:p>
            <a:pPr algn="ctr"/>
            <a:r>
              <a:rPr lang="ja-JP" altLang="en-US" sz="1600" b="1" dirty="0">
                <a:latin typeface="+mn-ea"/>
              </a:rPr>
              <a:t>鉄道利用</a:t>
            </a:r>
          </a:p>
        </p:txBody>
      </p:sp>
      <p:sp>
        <p:nvSpPr>
          <p:cNvPr id="19" name="テキスト ボックス 18">
            <a:extLst>
              <a:ext uri="{FF2B5EF4-FFF2-40B4-BE49-F238E27FC236}">
                <a16:creationId xmlns:a16="http://schemas.microsoft.com/office/drawing/2014/main" id="{D581D2A7-F952-9660-0EDC-90B1AA4C3178}"/>
              </a:ext>
            </a:extLst>
          </p:cNvPr>
          <p:cNvSpPr txBox="1"/>
          <p:nvPr/>
        </p:nvSpPr>
        <p:spPr>
          <a:xfrm>
            <a:off x="1014003" y="3493541"/>
            <a:ext cx="1407981" cy="338554"/>
          </a:xfrm>
          <a:prstGeom prst="rect">
            <a:avLst/>
          </a:prstGeom>
          <a:noFill/>
        </p:spPr>
        <p:txBody>
          <a:bodyPr wrap="square">
            <a:spAutoFit/>
          </a:bodyPr>
          <a:lstStyle/>
          <a:p>
            <a:pPr algn="ctr"/>
            <a:r>
              <a:rPr lang="ja-JP" altLang="en-US" sz="1600" b="1" dirty="0">
                <a:latin typeface="+mn-ea"/>
              </a:rPr>
              <a:t>店舗等</a:t>
            </a:r>
            <a:endParaRPr lang="en-US" altLang="ja-JP" sz="1600" b="1" dirty="0">
              <a:latin typeface="+mn-ea"/>
            </a:endParaRPr>
          </a:p>
        </p:txBody>
      </p:sp>
      <p:sp>
        <p:nvSpPr>
          <p:cNvPr id="20" name="テキスト ボックス 19">
            <a:extLst>
              <a:ext uri="{FF2B5EF4-FFF2-40B4-BE49-F238E27FC236}">
                <a16:creationId xmlns:a16="http://schemas.microsoft.com/office/drawing/2014/main" id="{5714AA7F-BDF2-4922-C6F8-F8F1886CCA47}"/>
              </a:ext>
            </a:extLst>
          </p:cNvPr>
          <p:cNvSpPr txBox="1"/>
          <p:nvPr/>
        </p:nvSpPr>
        <p:spPr>
          <a:xfrm>
            <a:off x="7761634" y="3486508"/>
            <a:ext cx="1407981" cy="338554"/>
          </a:xfrm>
          <a:prstGeom prst="rect">
            <a:avLst/>
          </a:prstGeom>
          <a:noFill/>
        </p:spPr>
        <p:txBody>
          <a:bodyPr wrap="square">
            <a:spAutoFit/>
          </a:bodyPr>
          <a:lstStyle/>
          <a:p>
            <a:pPr algn="ctr"/>
            <a:r>
              <a:rPr lang="ja-JP" altLang="en-US" sz="1600" b="1" dirty="0">
                <a:latin typeface="+mn-ea"/>
              </a:rPr>
              <a:t>鉄道利用</a:t>
            </a:r>
          </a:p>
        </p:txBody>
      </p:sp>
      <p:sp>
        <p:nvSpPr>
          <p:cNvPr id="21" name="テキスト ボックス 20">
            <a:extLst>
              <a:ext uri="{FF2B5EF4-FFF2-40B4-BE49-F238E27FC236}">
                <a16:creationId xmlns:a16="http://schemas.microsoft.com/office/drawing/2014/main" id="{0FF14AF1-A1FE-6A6F-65D4-D5685508F685}"/>
              </a:ext>
            </a:extLst>
          </p:cNvPr>
          <p:cNvSpPr txBox="1"/>
          <p:nvPr/>
        </p:nvSpPr>
        <p:spPr>
          <a:xfrm>
            <a:off x="5643216" y="3486508"/>
            <a:ext cx="1407981" cy="338554"/>
          </a:xfrm>
          <a:prstGeom prst="rect">
            <a:avLst/>
          </a:prstGeom>
          <a:noFill/>
        </p:spPr>
        <p:txBody>
          <a:bodyPr wrap="square">
            <a:spAutoFit/>
          </a:bodyPr>
          <a:lstStyle/>
          <a:p>
            <a:pPr algn="ctr"/>
            <a:r>
              <a:rPr lang="ja-JP" altLang="en-US" sz="1600" b="1" dirty="0">
                <a:latin typeface="+mn-ea"/>
              </a:rPr>
              <a:t>店舗等</a:t>
            </a:r>
            <a:endParaRPr lang="en-US" altLang="ja-JP" sz="1600" b="1" dirty="0">
              <a:latin typeface="+mn-ea"/>
            </a:endParaRPr>
          </a:p>
        </p:txBody>
      </p:sp>
      <p:pic>
        <p:nvPicPr>
          <p:cNvPr id="23" name="図 22">
            <a:extLst>
              <a:ext uri="{FF2B5EF4-FFF2-40B4-BE49-F238E27FC236}">
                <a16:creationId xmlns:a16="http://schemas.microsoft.com/office/drawing/2014/main" id="{F57434C8-58DB-7B55-2860-A5C5A28EF736}"/>
              </a:ext>
            </a:extLst>
          </p:cNvPr>
          <p:cNvPicPr>
            <a:picLocks noChangeAspect="1"/>
          </p:cNvPicPr>
          <p:nvPr/>
        </p:nvPicPr>
        <p:blipFill rotWithShape="1">
          <a:blip r:embed="rId6"/>
          <a:srcRect l="26252" t="13164" r="32343" b="15928"/>
          <a:stretch/>
        </p:blipFill>
        <p:spPr>
          <a:xfrm>
            <a:off x="7286673" y="3841246"/>
            <a:ext cx="2260797" cy="2261520"/>
          </a:xfrm>
          <a:prstGeom prst="rect">
            <a:avLst/>
          </a:prstGeom>
        </p:spPr>
      </p:pic>
    </p:spTree>
    <p:extLst>
      <p:ext uri="{BB962C8B-B14F-4D97-AF65-F5344CB8AC3E}">
        <p14:creationId xmlns:p14="http://schemas.microsoft.com/office/powerpoint/2010/main" val="2512096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6">
            <a:extLst>
              <a:ext uri="{FF2B5EF4-FFF2-40B4-BE49-F238E27FC236}">
                <a16:creationId xmlns:a16="http://schemas.microsoft.com/office/drawing/2014/main" id="{BC899172-B427-3CD3-FC7B-2C96978475B7}"/>
              </a:ext>
            </a:extLst>
          </p:cNvPr>
          <p:cNvSpPr txBox="1">
            <a:spLocks noChangeArrowheads="1"/>
          </p:cNvSpPr>
          <p:nvPr/>
        </p:nvSpPr>
        <p:spPr bwMode="auto">
          <a:xfrm>
            <a:off x="60474" y="116632"/>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kern="0" dirty="0">
                <a:solidFill>
                  <a:schemeClr val="bg1"/>
                </a:solidFill>
                <a:latin typeface="Arial"/>
                <a:ea typeface="ＭＳ Ｐゴシック"/>
              </a:rPr>
              <a:t>脱炭素への意識改革・行動変容②</a:t>
            </a:r>
          </a:p>
        </p:txBody>
      </p:sp>
      <p:sp>
        <p:nvSpPr>
          <p:cNvPr id="5" name="コンテンツ プレースホルダー 7">
            <a:extLst>
              <a:ext uri="{FF2B5EF4-FFF2-40B4-BE49-F238E27FC236}">
                <a16:creationId xmlns:a16="http://schemas.microsoft.com/office/drawing/2014/main" id="{3CE53882-B61A-C096-6C62-CEB48702AC4A}"/>
              </a:ext>
            </a:extLst>
          </p:cNvPr>
          <p:cNvSpPr txBox="1">
            <a:spLocks/>
          </p:cNvSpPr>
          <p:nvPr/>
        </p:nvSpPr>
        <p:spPr>
          <a:xfrm>
            <a:off x="60474" y="933701"/>
            <a:ext cx="9785052" cy="896104"/>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None/>
            </a:pPr>
            <a:r>
              <a:rPr lang="ja-JP" altLang="en-US" sz="1800" b="1" dirty="0"/>
              <a:t>〇　対象商品等が脱炭素につながることがわかりやすかったと感じている方が、「脱炭素について考えるきっかけになった」「取り組むようになった」と、より多く回答。</a:t>
            </a:r>
            <a:endParaRPr lang="en-US" altLang="ja-JP" sz="1200" b="1" dirty="0"/>
          </a:p>
        </p:txBody>
      </p:sp>
      <p:sp>
        <p:nvSpPr>
          <p:cNvPr id="12" name="正方形/長方形 11">
            <a:extLst>
              <a:ext uri="{FF2B5EF4-FFF2-40B4-BE49-F238E27FC236}">
                <a16:creationId xmlns:a16="http://schemas.microsoft.com/office/drawing/2014/main" id="{AE24ACF6-F404-6373-D67D-BEFEB7BA87B1}"/>
              </a:ext>
            </a:extLst>
          </p:cNvPr>
          <p:cNvSpPr/>
          <p:nvPr/>
        </p:nvSpPr>
        <p:spPr>
          <a:xfrm>
            <a:off x="560512" y="1896510"/>
            <a:ext cx="9001000" cy="65302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脱炭素とのつながりを伝えることが、参加者の意識・行動の両面に影響を与える</a:t>
            </a:r>
            <a:endParaRPr kumimoji="1" lang="ja-JP" altLang="en-US" b="1" dirty="0">
              <a:solidFill>
                <a:schemeClr val="tx1"/>
              </a:solidFill>
            </a:endParaRPr>
          </a:p>
        </p:txBody>
      </p:sp>
      <p:sp>
        <p:nvSpPr>
          <p:cNvPr id="13" name="矢印: 右 12">
            <a:extLst>
              <a:ext uri="{FF2B5EF4-FFF2-40B4-BE49-F238E27FC236}">
                <a16:creationId xmlns:a16="http://schemas.microsoft.com/office/drawing/2014/main" id="{9B7602E2-656C-0333-A8D0-7E3003811D18}"/>
              </a:ext>
            </a:extLst>
          </p:cNvPr>
          <p:cNvSpPr/>
          <p:nvPr/>
        </p:nvSpPr>
        <p:spPr>
          <a:xfrm>
            <a:off x="542532" y="2002559"/>
            <a:ext cx="576064" cy="440921"/>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コンテンツ プレースホルダー 7">
            <a:extLst>
              <a:ext uri="{FF2B5EF4-FFF2-40B4-BE49-F238E27FC236}">
                <a16:creationId xmlns:a16="http://schemas.microsoft.com/office/drawing/2014/main" id="{12787232-F691-806B-C411-1A6BD2E24A52}"/>
              </a:ext>
            </a:extLst>
          </p:cNvPr>
          <p:cNvSpPr txBox="1">
            <a:spLocks/>
          </p:cNvSpPr>
          <p:nvPr/>
        </p:nvSpPr>
        <p:spPr>
          <a:xfrm>
            <a:off x="453513" y="3610104"/>
            <a:ext cx="4232787" cy="347869"/>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80000"/>
              </a:lnSpc>
              <a:buNone/>
            </a:pPr>
            <a:r>
              <a:rPr lang="ja-JP" altLang="en-US" sz="1600" b="1" dirty="0"/>
              <a:t>◆脱炭素について考えるきっかけになったか</a:t>
            </a:r>
            <a:endParaRPr lang="en-US" altLang="ja-JP" sz="1600" b="1" dirty="0"/>
          </a:p>
          <a:p>
            <a:pPr marL="0" indent="0">
              <a:lnSpc>
                <a:spcPct val="80000"/>
              </a:lnSpc>
              <a:buNone/>
            </a:pPr>
            <a:endParaRPr lang="en-US" altLang="ja-JP" sz="1200" b="1" dirty="0"/>
          </a:p>
        </p:txBody>
      </p:sp>
      <p:pic>
        <p:nvPicPr>
          <p:cNvPr id="16" name="図 15">
            <a:extLst>
              <a:ext uri="{FF2B5EF4-FFF2-40B4-BE49-F238E27FC236}">
                <a16:creationId xmlns:a16="http://schemas.microsoft.com/office/drawing/2014/main" id="{B6C61C05-C2B9-DCCD-E5BD-843C88E75F3F}"/>
              </a:ext>
            </a:extLst>
          </p:cNvPr>
          <p:cNvPicPr>
            <a:picLocks noChangeAspect="1"/>
          </p:cNvPicPr>
          <p:nvPr/>
        </p:nvPicPr>
        <p:blipFill rotWithShape="1">
          <a:blip r:embed="rId3"/>
          <a:srcRect l="1359" t="23868" r="1229" b="2535"/>
          <a:stretch/>
        </p:blipFill>
        <p:spPr>
          <a:xfrm>
            <a:off x="5092998" y="4000179"/>
            <a:ext cx="4640379" cy="2530309"/>
          </a:xfrm>
          <a:prstGeom prst="rect">
            <a:avLst/>
          </a:prstGeom>
        </p:spPr>
      </p:pic>
      <p:pic>
        <p:nvPicPr>
          <p:cNvPr id="17" name="図 16">
            <a:extLst>
              <a:ext uri="{FF2B5EF4-FFF2-40B4-BE49-F238E27FC236}">
                <a16:creationId xmlns:a16="http://schemas.microsoft.com/office/drawing/2014/main" id="{60D66C46-CD63-EEF8-DBA6-B17F8BA5F201}"/>
              </a:ext>
            </a:extLst>
          </p:cNvPr>
          <p:cNvPicPr>
            <a:picLocks noChangeAspect="1"/>
          </p:cNvPicPr>
          <p:nvPr/>
        </p:nvPicPr>
        <p:blipFill rotWithShape="1">
          <a:blip r:embed="rId4"/>
          <a:srcRect l="1388" t="23987" r="1201" b="2415"/>
          <a:stretch/>
        </p:blipFill>
        <p:spPr>
          <a:xfrm>
            <a:off x="244224" y="4000179"/>
            <a:ext cx="4640379" cy="2530309"/>
          </a:xfrm>
          <a:prstGeom prst="rect">
            <a:avLst/>
          </a:prstGeom>
        </p:spPr>
      </p:pic>
      <p:sp>
        <p:nvSpPr>
          <p:cNvPr id="14" name="テキスト ボックス 13">
            <a:extLst>
              <a:ext uri="{FF2B5EF4-FFF2-40B4-BE49-F238E27FC236}">
                <a16:creationId xmlns:a16="http://schemas.microsoft.com/office/drawing/2014/main" id="{2F014F5D-B896-41BA-9040-A7CE49FDC1DA}"/>
              </a:ext>
            </a:extLst>
          </p:cNvPr>
          <p:cNvSpPr txBox="1"/>
          <p:nvPr/>
        </p:nvSpPr>
        <p:spPr>
          <a:xfrm>
            <a:off x="236882" y="3064441"/>
            <a:ext cx="9432235" cy="314958"/>
          </a:xfrm>
          <a:prstGeom prst="rect">
            <a:avLst/>
          </a:prstGeom>
          <a:noFill/>
        </p:spPr>
        <p:txBody>
          <a:bodyPr wrap="square">
            <a:spAutoFit/>
          </a:bodyPr>
          <a:lstStyle/>
          <a:p>
            <a:pPr marL="0" marR="0" lvl="0" indent="0" algn="l" defTabSz="957585" rtl="0" eaLnBrk="1" fontAlgn="auto" latinLnBrk="0" hangingPunct="1">
              <a:lnSpc>
                <a:spcPct val="8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lang="ja-JP" altLang="en-US" sz="1800" b="1" dirty="0">
                <a:solidFill>
                  <a:prstClr val="black"/>
                </a:solidFill>
                <a:latin typeface="Calibri"/>
                <a:ea typeface="ＭＳ Ｐゴシック" panose="020B0600070205080204" pitchFamily="50" charset="-128"/>
              </a:rPr>
              <a:t>「</a:t>
            </a: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売り場での対象商品等が脱炭素につながることがわかりやすく紹介されていたか」とのクロス）</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コンテンツ プレースホルダー 7">
            <a:extLst>
              <a:ext uri="{FF2B5EF4-FFF2-40B4-BE49-F238E27FC236}">
                <a16:creationId xmlns:a16="http://schemas.microsoft.com/office/drawing/2014/main" id="{0027AC83-6011-4A0F-9237-26FB459A7F42}"/>
              </a:ext>
            </a:extLst>
          </p:cNvPr>
          <p:cNvSpPr txBox="1">
            <a:spLocks/>
          </p:cNvSpPr>
          <p:nvPr/>
        </p:nvSpPr>
        <p:spPr>
          <a:xfrm>
            <a:off x="5092998" y="3597933"/>
            <a:ext cx="4752528" cy="360040"/>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80000"/>
              </a:lnSpc>
              <a:buNone/>
            </a:pPr>
            <a:r>
              <a:rPr lang="ja-JP" altLang="en-US" sz="1600" b="1" dirty="0"/>
              <a:t>◆脱炭素に向けた行動に取り組むようになったか</a:t>
            </a:r>
            <a:endParaRPr lang="en-US" altLang="ja-JP" sz="1600" b="1" dirty="0"/>
          </a:p>
        </p:txBody>
      </p:sp>
    </p:spTree>
    <p:extLst>
      <p:ext uri="{BB962C8B-B14F-4D97-AF65-F5344CB8AC3E}">
        <p14:creationId xmlns:p14="http://schemas.microsoft.com/office/powerpoint/2010/main" val="3436906877"/>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6ed3aab-a043-4b86-9c0a-e42bde5c4b74" xsi:nil="true"/>
    <lcf76f155ced4ddcb4097134ff3c332f xmlns="520b2d9d-7793-4f41-8990-c45d40771c7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F1A4265F2ECED4D93FC84E870614264" ma:contentTypeVersion="17" ma:contentTypeDescription="新しいドキュメントを作成します。" ma:contentTypeScope="" ma:versionID="64c74795cb547f81d7c73ec954991e2e">
  <xsd:schema xmlns:xsd="http://www.w3.org/2001/XMLSchema" xmlns:xs="http://www.w3.org/2001/XMLSchema" xmlns:p="http://schemas.microsoft.com/office/2006/metadata/properties" xmlns:ns2="520b2d9d-7793-4f41-8990-c45d40771c73" xmlns:ns3="66ed3aab-a043-4b86-9c0a-e42bde5c4b74" targetNamespace="http://schemas.microsoft.com/office/2006/metadata/properties" ma:root="true" ma:fieldsID="00f79db46605de6dd8b40af8b6d1054d" ns2:_="" ns3:_="">
    <xsd:import namespace="520b2d9d-7793-4f41-8990-c45d40771c73"/>
    <xsd:import namespace="66ed3aab-a043-4b86-9c0a-e42bde5c4b7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Location" minOccurs="0"/>
                <xsd:element ref="ns2:MediaServiceGenerationTime" minOccurs="0"/>
                <xsd:element ref="ns2:MediaServiceEventHashCode" minOccurs="0"/>
                <xsd:element ref="ns2:lcf76f155ced4ddcb4097134ff3c332f"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b2d9d-7793-4f41-8990-c45d40771c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2d4320cc-b1c6-427b-9846-65bd8e22e91e"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6ed3aab-a043-4b86-9c0a-e42bde5c4b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25967b6-ffd3-4328-8e5d-4ab0366c29f3}" ma:internalName="TaxCatchAll" ma:showField="CatchAllData" ma:web="66ed3aab-a043-4b86-9c0a-e42bde5c4b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25D7DD-CC37-49F0-82E2-6C24FF17E0B7}">
  <ds:schemaRefs>
    <ds:schemaRef ds:uri="520b2d9d-7793-4f41-8990-c45d40771c73"/>
    <ds:schemaRef ds:uri="66ed3aab-a043-4b86-9c0a-e42bde5c4b7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1FF198A-1F7A-4870-B797-9743AEA5F5B4}">
  <ds:schemaRefs>
    <ds:schemaRef ds:uri="http://schemas.microsoft.com/sharepoint/v3/contenttype/forms"/>
  </ds:schemaRefs>
</ds:datastoreItem>
</file>

<file path=customXml/itemProps3.xml><?xml version="1.0" encoding="utf-8"?>
<ds:datastoreItem xmlns:ds="http://schemas.openxmlformats.org/officeDocument/2006/customXml" ds:itemID="{C6E46A27-5359-457B-89F4-D63794B54F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b2d9d-7793-4f41-8990-c45d40771c73"/>
    <ds:schemaRef ds:uri="66ed3aab-a043-4b86-9c0a-e42bde5c4b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TotalTime>
  <Words>613</Words>
  <Application>Microsoft Office PowerPoint</Application>
  <PresentationFormat>A4 210 x 297 mm</PresentationFormat>
  <Paragraphs>82</Paragraphs>
  <Slides>5</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ＭＳ Ｐゴシック</vt:lpstr>
      <vt:lpstr>Arial</vt:lpstr>
      <vt:lpstr>Calibri</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田中　吉隆</dc:creator>
  <cp:lastModifiedBy>池田　晃規</cp:lastModifiedBy>
  <cp:revision>8</cp:revision>
  <cp:lastPrinted>2022-10-11T08:52:25Z</cp:lastPrinted>
  <dcterms:created xsi:type="dcterms:W3CDTF">2016-03-07T04:01:15Z</dcterms:created>
  <dcterms:modified xsi:type="dcterms:W3CDTF">2024-03-20T04:03:21Z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0x0101000F1A4265F2ECED4D93FC84E870614264</vt:lpwstr>
  </property>
  <property fmtid="{D5CDD505-2E9C-101B-9397-08002B2CF9AE}" pid="3" name="MediaServiceImageTags">
    <vt:lpwstr/>
  </property>
</Properties>
</file>