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46" r:id="rId5"/>
    <p:sldId id="328" r:id="rId6"/>
    <p:sldId id="332" r:id="rId7"/>
    <p:sldId id="331" r:id="rId8"/>
    <p:sldId id="333" r:id="rId9"/>
    <p:sldId id="335" r:id="rId10"/>
    <p:sldId id="336" r:id="rId11"/>
    <p:sldId id="338" r:id="rId12"/>
    <p:sldId id="339" r:id="rId13"/>
    <p:sldId id="342" r:id="rId14"/>
    <p:sldId id="340" r:id="rId15"/>
    <p:sldId id="343" r:id="rId16"/>
  </p:sldIdLst>
  <p:sldSz cx="9906000" cy="6858000" type="A4"/>
  <p:notesSz cx="6807200" cy="9939338"/>
  <p:defaultTextStyle>
    <a:defPPr>
      <a:defRPr lang="ja-JP"/>
    </a:defPPr>
    <a:lvl1pPr marL="0" algn="l" defTabSz="957585" rtl="0" eaLnBrk="1" latinLnBrk="0" hangingPunct="1">
      <a:defRPr kumimoji="1" sz="1870" kern="1200">
        <a:solidFill>
          <a:schemeClr val="tx1"/>
        </a:solidFill>
        <a:latin typeface="+mn-lt"/>
        <a:ea typeface="+mn-ea"/>
        <a:cs typeface="+mn-cs"/>
      </a:defRPr>
    </a:lvl1pPr>
    <a:lvl2pPr marL="478793" algn="l" defTabSz="957585" rtl="0" eaLnBrk="1" latinLnBrk="0" hangingPunct="1">
      <a:defRPr kumimoji="1" sz="1870" kern="1200">
        <a:solidFill>
          <a:schemeClr val="tx1"/>
        </a:solidFill>
        <a:latin typeface="+mn-lt"/>
        <a:ea typeface="+mn-ea"/>
        <a:cs typeface="+mn-cs"/>
      </a:defRPr>
    </a:lvl2pPr>
    <a:lvl3pPr marL="957585" algn="l" defTabSz="957585" rtl="0" eaLnBrk="1" latinLnBrk="0" hangingPunct="1">
      <a:defRPr kumimoji="1" sz="1870" kern="1200">
        <a:solidFill>
          <a:schemeClr val="tx1"/>
        </a:solidFill>
        <a:latin typeface="+mn-lt"/>
        <a:ea typeface="+mn-ea"/>
        <a:cs typeface="+mn-cs"/>
      </a:defRPr>
    </a:lvl3pPr>
    <a:lvl4pPr marL="1436378" algn="l" defTabSz="957585" rtl="0" eaLnBrk="1" latinLnBrk="0" hangingPunct="1">
      <a:defRPr kumimoji="1" sz="1870" kern="1200">
        <a:solidFill>
          <a:schemeClr val="tx1"/>
        </a:solidFill>
        <a:latin typeface="+mn-lt"/>
        <a:ea typeface="+mn-ea"/>
        <a:cs typeface="+mn-cs"/>
      </a:defRPr>
    </a:lvl4pPr>
    <a:lvl5pPr marL="1915171" algn="l" defTabSz="957585" rtl="0" eaLnBrk="1" latinLnBrk="0" hangingPunct="1">
      <a:defRPr kumimoji="1" sz="1870" kern="1200">
        <a:solidFill>
          <a:schemeClr val="tx1"/>
        </a:solidFill>
        <a:latin typeface="+mn-lt"/>
        <a:ea typeface="+mn-ea"/>
        <a:cs typeface="+mn-cs"/>
      </a:defRPr>
    </a:lvl5pPr>
    <a:lvl6pPr marL="2393964" algn="l" defTabSz="957585" rtl="0" eaLnBrk="1" latinLnBrk="0" hangingPunct="1">
      <a:defRPr kumimoji="1" sz="1870" kern="1200">
        <a:solidFill>
          <a:schemeClr val="tx1"/>
        </a:solidFill>
        <a:latin typeface="+mn-lt"/>
        <a:ea typeface="+mn-ea"/>
        <a:cs typeface="+mn-cs"/>
      </a:defRPr>
    </a:lvl6pPr>
    <a:lvl7pPr marL="2872758" algn="l" defTabSz="957585" rtl="0" eaLnBrk="1" latinLnBrk="0" hangingPunct="1">
      <a:defRPr kumimoji="1" sz="1870" kern="1200">
        <a:solidFill>
          <a:schemeClr val="tx1"/>
        </a:solidFill>
        <a:latin typeface="+mn-lt"/>
        <a:ea typeface="+mn-ea"/>
        <a:cs typeface="+mn-cs"/>
      </a:defRPr>
    </a:lvl7pPr>
    <a:lvl8pPr marL="3351551" algn="l" defTabSz="957585" rtl="0" eaLnBrk="1" latinLnBrk="0" hangingPunct="1">
      <a:defRPr kumimoji="1" sz="1870" kern="1200">
        <a:solidFill>
          <a:schemeClr val="tx1"/>
        </a:solidFill>
        <a:latin typeface="+mn-lt"/>
        <a:ea typeface="+mn-ea"/>
        <a:cs typeface="+mn-cs"/>
      </a:defRPr>
    </a:lvl8pPr>
    <a:lvl9pPr marL="3830343" algn="l" defTabSz="957585" rtl="0" eaLnBrk="1" latinLnBrk="0" hangingPunct="1">
      <a:defRPr kumimoji="1" sz="18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北川　健二" initials="北川" lastIdx="7" clrIdx="0"/>
  <p:cmAuthor id="1" name="北川健二" initials="北川健二"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9EDF0"/>
    <a:srgbClr val="B9B9B9"/>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9EA3C-46CC-42D7-90DF-771E68DB14E0}" v="1066" dt="2024-03-18T15:18:39.335"/>
    <p1510:client id="{9AD1DE52-9955-4CCF-8D6F-E2E6FB4DDC6A}" v="200" dt="2024-03-18T23:54:20.288"/>
    <p1510:client id="{9BA15990-3051-40EE-9D2C-E1427B5DBA18}" v="27" dt="2024-03-19T00:23:06.608"/>
    <p1510:client id="{9C3D645D-ECB1-4E0E-A3F7-70EA1D423CF4}" v="610" dt="2024-03-19T00:25:01.21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99" autoAdjust="0"/>
  </p:normalViewPr>
  <p:slideViewPr>
    <p:cSldViewPr snapToGrid="0">
      <p:cViewPr varScale="1">
        <p:scale>
          <a:sx n="65" d="100"/>
          <a:sy n="65" d="100"/>
        </p:scale>
        <p:origin x="1092" y="44"/>
      </p:cViewPr>
      <p:guideLst>
        <p:guide orient="horz" pos="2160"/>
        <p:guide pos="30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齋藤 友宣" userId="9751e943-30bb-48e1-9219-bac6b10513d2" providerId="ADAL" clId="{2A060557-E4E3-4795-A7C2-CAD09360F942}"/>
    <pc:docChg chg="undo redo custSel addSld delSld modSld">
      <pc:chgData name="齋藤 友宣" userId="9751e943-30bb-48e1-9219-bac6b10513d2" providerId="ADAL" clId="{2A060557-E4E3-4795-A7C2-CAD09360F942}" dt="2024-03-12T18:13:32.851" v="6111" actId="14100"/>
      <pc:docMkLst>
        <pc:docMk/>
      </pc:docMkLst>
      <pc:sldChg chg="delSp modSp mod modAnim">
        <pc:chgData name="齋藤 友宣" userId="9751e943-30bb-48e1-9219-bac6b10513d2" providerId="ADAL" clId="{2A060557-E4E3-4795-A7C2-CAD09360F942}" dt="2024-03-05T01:49:38.906" v="526" actId="20577"/>
        <pc:sldMkLst>
          <pc:docMk/>
          <pc:sldMk cId="3218319806" sldId="315"/>
        </pc:sldMkLst>
        <pc:spChg chg="del mod">
          <ac:chgData name="齋藤 友宣" userId="9751e943-30bb-48e1-9219-bac6b10513d2" providerId="ADAL" clId="{2A060557-E4E3-4795-A7C2-CAD09360F942}" dt="2024-03-04T09:51:33.142" v="317" actId="478"/>
          <ac:spMkLst>
            <pc:docMk/>
            <pc:sldMk cId="3218319806" sldId="315"/>
            <ac:spMk id="2" creationId="{00000000-0000-0000-0000-000000000000}"/>
          </ac:spMkLst>
        </pc:spChg>
        <pc:spChg chg="del mod">
          <ac:chgData name="齋藤 友宣" userId="9751e943-30bb-48e1-9219-bac6b10513d2" providerId="ADAL" clId="{2A060557-E4E3-4795-A7C2-CAD09360F942}" dt="2024-03-04T09:46:31.846" v="174" actId="478"/>
          <ac:spMkLst>
            <pc:docMk/>
            <pc:sldMk cId="3218319806" sldId="315"/>
            <ac:spMk id="6" creationId="{00000000-0000-0000-0000-000000000000}"/>
          </ac:spMkLst>
        </pc:spChg>
        <pc:spChg chg="del">
          <ac:chgData name="齋藤 友宣" userId="9751e943-30bb-48e1-9219-bac6b10513d2" providerId="ADAL" clId="{2A060557-E4E3-4795-A7C2-CAD09360F942}" dt="2024-03-04T09:51:33.142" v="317" actId="478"/>
          <ac:spMkLst>
            <pc:docMk/>
            <pc:sldMk cId="3218319806" sldId="315"/>
            <ac:spMk id="9" creationId="{00000000-0000-0000-0000-000000000000}"/>
          </ac:spMkLst>
        </pc:spChg>
        <pc:graphicFrameChg chg="mod modGraphic">
          <ac:chgData name="齋藤 友宣" userId="9751e943-30bb-48e1-9219-bac6b10513d2" providerId="ADAL" clId="{2A060557-E4E3-4795-A7C2-CAD09360F942}" dt="2024-03-05T01:49:38.906" v="526" actId="20577"/>
          <ac:graphicFrameMkLst>
            <pc:docMk/>
            <pc:sldMk cId="3218319806" sldId="315"/>
            <ac:graphicFrameMk id="3" creationId="{00000000-0000-0000-0000-000000000000}"/>
          </ac:graphicFrameMkLst>
        </pc:graphicFrameChg>
      </pc:sldChg>
      <pc:sldChg chg="del">
        <pc:chgData name="齋藤 友宣" userId="9751e943-30bb-48e1-9219-bac6b10513d2" providerId="ADAL" clId="{2A060557-E4E3-4795-A7C2-CAD09360F942}" dt="2024-03-12T15:05:48.683" v="4290" actId="47"/>
        <pc:sldMkLst>
          <pc:docMk/>
          <pc:sldMk cId="1359422600" sldId="322"/>
        </pc:sldMkLst>
      </pc:sldChg>
      <pc:sldChg chg="new del">
        <pc:chgData name="齋藤 友宣" userId="9751e943-30bb-48e1-9219-bac6b10513d2" providerId="ADAL" clId="{2A060557-E4E3-4795-A7C2-CAD09360F942}" dt="2024-03-04T09:44:20.716" v="3" actId="680"/>
        <pc:sldMkLst>
          <pc:docMk/>
          <pc:sldMk cId="102493686" sldId="324"/>
        </pc:sldMkLst>
      </pc:sldChg>
      <pc:sldChg chg="new del">
        <pc:chgData name="齋藤 友宣" userId="9751e943-30bb-48e1-9219-bac6b10513d2" providerId="ADAL" clId="{2A060557-E4E3-4795-A7C2-CAD09360F942}" dt="2024-03-04T09:44:18.785" v="1" actId="47"/>
        <pc:sldMkLst>
          <pc:docMk/>
          <pc:sldMk cId="233089866" sldId="324"/>
        </pc:sldMkLst>
      </pc:sldChg>
      <pc:sldChg chg="modSp new mod">
        <pc:chgData name="齋藤 友宣" userId="9751e943-30bb-48e1-9219-bac6b10513d2" providerId="ADAL" clId="{2A060557-E4E3-4795-A7C2-CAD09360F942}" dt="2024-03-04T09:45:02.602" v="138" actId="20577"/>
        <pc:sldMkLst>
          <pc:docMk/>
          <pc:sldMk cId="3899098976" sldId="324"/>
        </pc:sldMkLst>
        <pc:spChg chg="mod">
          <ac:chgData name="齋藤 友宣" userId="9751e943-30bb-48e1-9219-bac6b10513d2" providerId="ADAL" clId="{2A060557-E4E3-4795-A7C2-CAD09360F942}" dt="2024-03-04T09:45:02.602" v="138" actId="20577"/>
          <ac:spMkLst>
            <pc:docMk/>
            <pc:sldMk cId="3899098976" sldId="324"/>
            <ac:spMk id="3" creationId="{23855568-EB41-1D88-E4FD-C190110019D4}"/>
          </ac:spMkLst>
        </pc:spChg>
      </pc:sldChg>
      <pc:sldChg chg="delSp add del mod">
        <pc:chgData name="齋藤 友宣" userId="9751e943-30bb-48e1-9219-bac6b10513d2" providerId="ADAL" clId="{2A060557-E4E3-4795-A7C2-CAD09360F942}" dt="2024-03-04T09:49:22.493" v="294" actId="47"/>
        <pc:sldMkLst>
          <pc:docMk/>
          <pc:sldMk cId="597948067" sldId="325"/>
        </pc:sldMkLst>
        <pc:spChg chg="del">
          <ac:chgData name="齋藤 友宣" userId="9751e943-30bb-48e1-9219-bac6b10513d2" providerId="ADAL" clId="{2A060557-E4E3-4795-A7C2-CAD09360F942}" dt="2024-03-04T09:45:58.661" v="140" actId="478"/>
          <ac:spMkLst>
            <pc:docMk/>
            <pc:sldMk cId="597948067" sldId="325"/>
            <ac:spMk id="6" creationId="{D86602E3-D56E-BA7C-15A9-5781B8A921AD}"/>
          </ac:spMkLst>
        </pc:spChg>
      </pc:sldChg>
      <pc:sldChg chg="modSp add mod">
        <pc:chgData name="齋藤 友宣" userId="9751e943-30bb-48e1-9219-bac6b10513d2" providerId="ADAL" clId="{2A060557-E4E3-4795-A7C2-CAD09360F942}" dt="2024-03-04T09:47:38.490" v="223" actId="14734"/>
        <pc:sldMkLst>
          <pc:docMk/>
          <pc:sldMk cId="1862541964" sldId="326"/>
        </pc:sldMkLst>
        <pc:spChg chg="mod">
          <ac:chgData name="齋藤 友宣" userId="9751e943-30bb-48e1-9219-bac6b10513d2" providerId="ADAL" clId="{2A060557-E4E3-4795-A7C2-CAD09360F942}" dt="2024-03-04T09:46:28.155" v="173" actId="14100"/>
          <ac:spMkLst>
            <pc:docMk/>
            <pc:sldMk cId="1862541964" sldId="326"/>
            <ac:spMk id="6" creationId="{BECF9ED6-EAEB-7F86-C787-32CFC89E5088}"/>
          </ac:spMkLst>
        </pc:spChg>
        <pc:graphicFrameChg chg="modGraphic">
          <ac:chgData name="齋藤 友宣" userId="9751e943-30bb-48e1-9219-bac6b10513d2" providerId="ADAL" clId="{2A060557-E4E3-4795-A7C2-CAD09360F942}" dt="2024-03-04T09:47:38.490" v="223" actId="14734"/>
          <ac:graphicFrameMkLst>
            <pc:docMk/>
            <pc:sldMk cId="1862541964" sldId="326"/>
            <ac:graphicFrameMk id="3" creationId="{E6388FBC-F05B-63FD-F198-C151391CBE2F}"/>
          </ac:graphicFrameMkLst>
        </pc:graphicFrameChg>
      </pc:sldChg>
      <pc:sldChg chg="delSp modSp add mod">
        <pc:chgData name="齋藤 友宣" userId="9751e943-30bb-48e1-9219-bac6b10513d2" providerId="ADAL" clId="{2A060557-E4E3-4795-A7C2-CAD09360F942}" dt="2024-03-05T01:44:32.252" v="524" actId="6549"/>
        <pc:sldMkLst>
          <pc:docMk/>
          <pc:sldMk cId="930075155" sldId="327"/>
        </pc:sldMkLst>
        <pc:spChg chg="del">
          <ac:chgData name="齋藤 友宣" userId="9751e943-30bb-48e1-9219-bac6b10513d2" providerId="ADAL" clId="{2A060557-E4E3-4795-A7C2-CAD09360F942}" dt="2024-03-04T09:51:29.214" v="315" actId="478"/>
          <ac:spMkLst>
            <pc:docMk/>
            <pc:sldMk cId="930075155" sldId="327"/>
            <ac:spMk id="2" creationId="{A95FF85B-243E-E6CC-07BB-6410FC613288}"/>
          </ac:spMkLst>
        </pc:spChg>
        <pc:spChg chg="del">
          <ac:chgData name="齋藤 友宣" userId="9751e943-30bb-48e1-9219-bac6b10513d2" providerId="ADAL" clId="{2A060557-E4E3-4795-A7C2-CAD09360F942}" dt="2024-03-04T09:51:29.214" v="315" actId="478"/>
          <ac:spMkLst>
            <pc:docMk/>
            <pc:sldMk cId="930075155" sldId="327"/>
            <ac:spMk id="9" creationId="{D808D1BB-0265-1EE9-D835-D458ADA56091}"/>
          </ac:spMkLst>
        </pc:spChg>
        <pc:graphicFrameChg chg="mod modGraphic">
          <ac:chgData name="齋藤 友宣" userId="9751e943-30bb-48e1-9219-bac6b10513d2" providerId="ADAL" clId="{2A060557-E4E3-4795-A7C2-CAD09360F942}" dt="2024-03-05T01:44:32.252" v="524" actId="6549"/>
          <ac:graphicFrameMkLst>
            <pc:docMk/>
            <pc:sldMk cId="930075155" sldId="327"/>
            <ac:graphicFrameMk id="3" creationId="{4E759824-B60D-E978-68DA-3FA3805716C2}"/>
          </ac:graphicFrameMkLst>
        </pc:graphicFrameChg>
      </pc:sldChg>
      <pc:sldChg chg="addSp delSp modSp add mod modNotesTx">
        <pc:chgData name="齋藤 友宣" userId="9751e943-30bb-48e1-9219-bac6b10513d2" providerId="ADAL" clId="{2A060557-E4E3-4795-A7C2-CAD09360F942}" dt="2024-03-12T18:13:32.851" v="6111" actId="14100"/>
        <pc:sldMkLst>
          <pc:docMk/>
          <pc:sldMk cId="3286390945" sldId="328"/>
        </pc:sldMkLst>
        <pc:spChg chg="mod">
          <ac:chgData name="齋藤 友宣" userId="9751e943-30bb-48e1-9219-bac6b10513d2" providerId="ADAL" clId="{2A060557-E4E3-4795-A7C2-CAD09360F942}" dt="2024-03-12T14:53:41.135" v="2732" actId="20577"/>
          <ac:spMkLst>
            <pc:docMk/>
            <pc:sldMk cId="3286390945" sldId="328"/>
            <ac:spMk id="3" creationId="{4E6734DB-1CB4-F08C-1A8F-7087C74DA9FA}"/>
          </ac:spMkLst>
        </pc:spChg>
        <pc:spChg chg="mod">
          <ac:chgData name="齋藤 友宣" userId="9751e943-30bb-48e1-9219-bac6b10513d2" providerId="ADAL" clId="{2A060557-E4E3-4795-A7C2-CAD09360F942}" dt="2024-03-12T15:11:21.287" v="4316"/>
          <ac:spMkLst>
            <pc:docMk/>
            <pc:sldMk cId="3286390945" sldId="328"/>
            <ac:spMk id="4" creationId="{00000000-0000-0000-0000-000000000000}"/>
          </ac:spMkLst>
        </pc:spChg>
        <pc:spChg chg="del mod">
          <ac:chgData name="齋藤 友宣" userId="9751e943-30bb-48e1-9219-bac6b10513d2" providerId="ADAL" clId="{2A060557-E4E3-4795-A7C2-CAD09360F942}" dt="2024-03-12T13:01:50.832" v="699" actId="478"/>
          <ac:spMkLst>
            <pc:docMk/>
            <pc:sldMk cId="3286390945" sldId="328"/>
            <ac:spMk id="5" creationId="{2FE342A0-77EB-1228-6731-45956F9C6D17}"/>
          </ac:spMkLst>
        </pc:spChg>
        <pc:spChg chg="del">
          <ac:chgData name="齋藤 友宣" userId="9751e943-30bb-48e1-9219-bac6b10513d2" providerId="ADAL" clId="{2A060557-E4E3-4795-A7C2-CAD09360F942}" dt="2024-03-12T13:01:53.802" v="700" actId="478"/>
          <ac:spMkLst>
            <pc:docMk/>
            <pc:sldMk cId="3286390945" sldId="328"/>
            <ac:spMk id="8" creationId="{154E2182-85BE-0C37-278E-AD1044DDE9FB}"/>
          </ac:spMkLst>
        </pc:spChg>
        <pc:spChg chg="add del mod">
          <ac:chgData name="齋藤 友宣" userId="9751e943-30bb-48e1-9219-bac6b10513d2" providerId="ADAL" clId="{2A060557-E4E3-4795-A7C2-CAD09360F942}" dt="2024-03-12T14:07:53.987" v="1188" actId="478"/>
          <ac:spMkLst>
            <pc:docMk/>
            <pc:sldMk cId="3286390945" sldId="328"/>
            <ac:spMk id="10" creationId="{10A3A1CB-674E-23F7-9512-81C9CE0D31E1}"/>
          </ac:spMkLst>
        </pc:spChg>
        <pc:spChg chg="add del mod">
          <ac:chgData name="齋藤 友宣" userId="9751e943-30bb-48e1-9219-bac6b10513d2" providerId="ADAL" clId="{2A060557-E4E3-4795-A7C2-CAD09360F942}" dt="2024-03-12T14:15:57.561" v="1868" actId="478"/>
          <ac:spMkLst>
            <pc:docMk/>
            <pc:sldMk cId="3286390945" sldId="328"/>
            <ac:spMk id="12" creationId="{4AE5DD7B-C3A2-8C45-02DD-71900B9B4884}"/>
          </ac:spMkLst>
        </pc:spChg>
        <pc:spChg chg="add mod">
          <ac:chgData name="齋藤 友宣" userId="9751e943-30bb-48e1-9219-bac6b10513d2" providerId="ADAL" clId="{2A060557-E4E3-4795-A7C2-CAD09360F942}" dt="2024-03-12T15:21:21.417" v="4935" actId="20577"/>
          <ac:spMkLst>
            <pc:docMk/>
            <pc:sldMk cId="3286390945" sldId="328"/>
            <ac:spMk id="14" creationId="{F4F8F8C8-511F-148E-9066-060390B4444F}"/>
          </ac:spMkLst>
        </pc:spChg>
        <pc:spChg chg="add mod">
          <ac:chgData name="齋藤 友宣" userId="9751e943-30bb-48e1-9219-bac6b10513d2" providerId="ADAL" clId="{2A060557-E4E3-4795-A7C2-CAD09360F942}" dt="2024-03-12T14:23:32.068" v="2146" actId="1076"/>
          <ac:spMkLst>
            <pc:docMk/>
            <pc:sldMk cId="3286390945" sldId="328"/>
            <ac:spMk id="15" creationId="{94D2F66B-5753-D879-F4C4-ECF973492EF8}"/>
          </ac:spMkLst>
        </pc:spChg>
        <pc:spChg chg="del">
          <ac:chgData name="齋藤 友宣" userId="9751e943-30bb-48e1-9219-bac6b10513d2" providerId="ADAL" clId="{2A060557-E4E3-4795-A7C2-CAD09360F942}" dt="2024-03-12T12:59:25.974" v="528" actId="478"/>
          <ac:spMkLst>
            <pc:docMk/>
            <pc:sldMk cId="3286390945" sldId="328"/>
            <ac:spMk id="16" creationId="{9F0EB64B-85DA-9597-5A8C-466A720565C9}"/>
          </ac:spMkLst>
        </pc:spChg>
        <pc:spChg chg="mod">
          <ac:chgData name="齋藤 友宣" userId="9751e943-30bb-48e1-9219-bac6b10513d2" providerId="ADAL" clId="{2A060557-E4E3-4795-A7C2-CAD09360F942}" dt="2024-03-12T14:15:20.142" v="1839" actId="2085"/>
          <ac:spMkLst>
            <pc:docMk/>
            <pc:sldMk cId="3286390945" sldId="328"/>
            <ac:spMk id="17" creationId="{00000000-0000-0000-0000-000000000000}"/>
          </ac:spMkLst>
        </pc:spChg>
        <pc:spChg chg="del mod">
          <ac:chgData name="齋藤 友宣" userId="9751e943-30bb-48e1-9219-bac6b10513d2" providerId="ADAL" clId="{2A060557-E4E3-4795-A7C2-CAD09360F942}" dt="2024-03-12T14:22:16.676" v="2139" actId="478"/>
          <ac:spMkLst>
            <pc:docMk/>
            <pc:sldMk cId="3286390945" sldId="328"/>
            <ac:spMk id="20" creationId="{8818F164-5F16-753A-DBBA-920550352C58}"/>
          </ac:spMkLst>
        </pc:spChg>
        <pc:spChg chg="mod">
          <ac:chgData name="齋藤 友宣" userId="9751e943-30bb-48e1-9219-bac6b10513d2" providerId="ADAL" clId="{2A060557-E4E3-4795-A7C2-CAD09360F942}" dt="2024-03-12T15:21:49.779" v="4964" actId="1076"/>
          <ac:spMkLst>
            <pc:docMk/>
            <pc:sldMk cId="3286390945" sldId="328"/>
            <ac:spMk id="21" creationId="{00000000-0000-0000-0000-000000000000}"/>
          </ac:spMkLst>
        </pc:spChg>
        <pc:spChg chg="del mod">
          <ac:chgData name="齋藤 友宣" userId="9751e943-30bb-48e1-9219-bac6b10513d2" providerId="ADAL" clId="{2A060557-E4E3-4795-A7C2-CAD09360F942}" dt="2024-03-12T14:29:08.125" v="2530" actId="478"/>
          <ac:spMkLst>
            <pc:docMk/>
            <pc:sldMk cId="3286390945" sldId="328"/>
            <ac:spMk id="22" creationId="{00000000-0000-0000-0000-000000000000}"/>
          </ac:spMkLst>
        </pc:spChg>
        <pc:spChg chg="mod">
          <ac:chgData name="齋藤 友宣" userId="9751e943-30bb-48e1-9219-bac6b10513d2" providerId="ADAL" clId="{2A060557-E4E3-4795-A7C2-CAD09360F942}" dt="2024-03-12T14:07:32.957" v="1183" actId="21"/>
          <ac:spMkLst>
            <pc:docMk/>
            <pc:sldMk cId="3286390945" sldId="328"/>
            <ac:spMk id="23" creationId="{00000000-0000-0000-0000-000000000000}"/>
          </ac:spMkLst>
        </pc:spChg>
        <pc:spChg chg="mod">
          <ac:chgData name="齋藤 友宣" userId="9751e943-30bb-48e1-9219-bac6b10513d2" providerId="ADAL" clId="{2A060557-E4E3-4795-A7C2-CAD09360F942}" dt="2024-03-12T14:12:25.661" v="1618" actId="21"/>
          <ac:spMkLst>
            <pc:docMk/>
            <pc:sldMk cId="3286390945" sldId="328"/>
            <ac:spMk id="24" creationId="{00000000-0000-0000-0000-000000000000}"/>
          </ac:spMkLst>
        </pc:spChg>
        <pc:spChg chg="add mod">
          <ac:chgData name="齋藤 友宣" userId="9751e943-30bb-48e1-9219-bac6b10513d2" providerId="ADAL" clId="{2A060557-E4E3-4795-A7C2-CAD09360F942}" dt="2024-03-12T14:23:32.068" v="2146" actId="1076"/>
          <ac:spMkLst>
            <pc:docMk/>
            <pc:sldMk cId="3286390945" sldId="328"/>
            <ac:spMk id="25" creationId="{B5561FF3-B445-6844-B844-71F60AC4F65C}"/>
          </ac:spMkLst>
        </pc:spChg>
        <pc:spChg chg="del mod">
          <ac:chgData name="齋藤 友宣" userId="9751e943-30bb-48e1-9219-bac6b10513d2" providerId="ADAL" clId="{2A060557-E4E3-4795-A7C2-CAD09360F942}" dt="2024-03-12T14:22:27.931" v="2141" actId="478"/>
          <ac:spMkLst>
            <pc:docMk/>
            <pc:sldMk cId="3286390945" sldId="328"/>
            <ac:spMk id="26" creationId="{00000000-0000-0000-0000-000000000000}"/>
          </ac:spMkLst>
        </pc:spChg>
        <pc:spChg chg="add mod">
          <ac:chgData name="齋藤 友宣" userId="9751e943-30bb-48e1-9219-bac6b10513d2" providerId="ADAL" clId="{2A060557-E4E3-4795-A7C2-CAD09360F942}" dt="2024-03-12T17:59:34.312" v="6010" actId="179"/>
          <ac:spMkLst>
            <pc:docMk/>
            <pc:sldMk cId="3286390945" sldId="328"/>
            <ac:spMk id="27" creationId="{97A58BCD-1A13-69FF-54D6-2B06C92E71AF}"/>
          </ac:spMkLst>
        </pc:spChg>
        <pc:spChg chg="add mod">
          <ac:chgData name="齋藤 友宣" userId="9751e943-30bb-48e1-9219-bac6b10513d2" providerId="ADAL" clId="{2A060557-E4E3-4795-A7C2-CAD09360F942}" dt="2024-03-12T14:23:34.915" v="2147" actId="1076"/>
          <ac:spMkLst>
            <pc:docMk/>
            <pc:sldMk cId="3286390945" sldId="328"/>
            <ac:spMk id="28" creationId="{6E1C5B57-161A-FABE-1E10-B1FA07C0B00C}"/>
          </ac:spMkLst>
        </pc:spChg>
        <pc:spChg chg="add mod">
          <ac:chgData name="齋藤 友宣" userId="9751e943-30bb-48e1-9219-bac6b10513d2" providerId="ADAL" clId="{2A060557-E4E3-4795-A7C2-CAD09360F942}" dt="2024-03-12T15:17:34.901" v="4675" actId="404"/>
          <ac:spMkLst>
            <pc:docMk/>
            <pc:sldMk cId="3286390945" sldId="328"/>
            <ac:spMk id="31" creationId="{7C20A660-92A5-D4D1-C139-531AAC60AE76}"/>
          </ac:spMkLst>
        </pc:spChg>
        <pc:spChg chg="add del mod">
          <ac:chgData name="齋藤 友宣" userId="9751e943-30bb-48e1-9219-bac6b10513d2" providerId="ADAL" clId="{2A060557-E4E3-4795-A7C2-CAD09360F942}" dt="2024-03-12T14:55:28.517" v="2738" actId="478"/>
          <ac:spMkLst>
            <pc:docMk/>
            <pc:sldMk cId="3286390945" sldId="328"/>
            <ac:spMk id="34" creationId="{51E38944-7BDE-EF59-4F0C-EC8D2E1B14FB}"/>
          </ac:spMkLst>
        </pc:spChg>
        <pc:spChg chg="add mod">
          <ac:chgData name="齋藤 友宣" userId="9751e943-30bb-48e1-9219-bac6b10513d2" providerId="ADAL" clId="{2A060557-E4E3-4795-A7C2-CAD09360F942}" dt="2024-03-12T15:05:25.736" v="4284" actId="1076"/>
          <ac:spMkLst>
            <pc:docMk/>
            <pc:sldMk cId="3286390945" sldId="328"/>
            <ac:spMk id="35" creationId="{6B6A5A02-669A-906F-2597-51AF630918CB}"/>
          </ac:spMkLst>
        </pc:spChg>
        <pc:spChg chg="add mod">
          <ac:chgData name="齋藤 友宣" userId="9751e943-30bb-48e1-9219-bac6b10513d2" providerId="ADAL" clId="{2A060557-E4E3-4795-A7C2-CAD09360F942}" dt="2024-03-12T15:05:35.981" v="4289" actId="6549"/>
          <ac:spMkLst>
            <pc:docMk/>
            <pc:sldMk cId="3286390945" sldId="328"/>
            <ac:spMk id="36" creationId="{5E9BE2A3-A149-1ADC-A843-5DC471E83DA2}"/>
          </ac:spMkLst>
        </pc:spChg>
        <pc:spChg chg="add mod">
          <ac:chgData name="齋藤 友宣" userId="9751e943-30bb-48e1-9219-bac6b10513d2" providerId="ADAL" clId="{2A060557-E4E3-4795-A7C2-CAD09360F942}" dt="2024-03-12T15:04:36.243" v="4136" actId="767"/>
          <ac:spMkLst>
            <pc:docMk/>
            <pc:sldMk cId="3286390945" sldId="328"/>
            <ac:spMk id="37" creationId="{1FB72BC7-862C-65CE-4BBF-0266CFF81F4A}"/>
          </ac:spMkLst>
        </pc:spChg>
        <pc:graphicFrameChg chg="add mod">
          <ac:chgData name="齋藤 友宣" userId="9751e943-30bb-48e1-9219-bac6b10513d2" providerId="ADAL" clId="{2A060557-E4E3-4795-A7C2-CAD09360F942}" dt="2024-03-12T12:59:48.318" v="546"/>
          <ac:graphicFrameMkLst>
            <pc:docMk/>
            <pc:sldMk cId="3286390945" sldId="328"/>
            <ac:graphicFrameMk id="2" creationId="{3E1CC49E-FD36-2F77-2496-871E8CBC6056}"/>
          </ac:graphicFrameMkLst>
        </pc:graphicFrameChg>
        <pc:picChg chg="del">
          <ac:chgData name="齋藤 友宣" userId="9751e943-30bb-48e1-9219-bac6b10513d2" providerId="ADAL" clId="{2A060557-E4E3-4795-A7C2-CAD09360F942}" dt="2024-03-12T12:59:25.974" v="528" actId="478"/>
          <ac:picMkLst>
            <pc:docMk/>
            <pc:sldMk cId="3286390945" sldId="328"/>
            <ac:picMk id="6" creationId="{8C9335FE-5FC1-1CD7-9849-6A72CADAFB84}"/>
          </ac:picMkLst>
        </pc:picChg>
        <pc:picChg chg="del mod">
          <ac:chgData name="齋藤 友宣" userId="9751e943-30bb-48e1-9219-bac6b10513d2" providerId="ADAL" clId="{2A060557-E4E3-4795-A7C2-CAD09360F942}" dt="2024-03-12T13:00:48.681" v="569" actId="478"/>
          <ac:picMkLst>
            <pc:docMk/>
            <pc:sldMk cId="3286390945" sldId="328"/>
            <ac:picMk id="7" creationId="{AE14C0F5-942A-4211-AD6E-9B09D36611FC}"/>
          </ac:picMkLst>
        </pc:picChg>
        <pc:picChg chg="del mod">
          <ac:chgData name="齋藤 友宣" userId="9751e943-30bb-48e1-9219-bac6b10513d2" providerId="ADAL" clId="{2A060557-E4E3-4795-A7C2-CAD09360F942}" dt="2024-03-12T13:18:05.697" v="1061" actId="478"/>
          <ac:picMkLst>
            <pc:docMk/>
            <pc:sldMk cId="3286390945" sldId="328"/>
            <ac:picMk id="9" creationId="{380DB701-E5D8-47D8-A9EC-C3A7C8A8608A}"/>
          </ac:picMkLst>
        </pc:picChg>
        <pc:picChg chg="del mod">
          <ac:chgData name="齋藤 友宣" userId="9751e943-30bb-48e1-9219-bac6b10513d2" providerId="ADAL" clId="{2A060557-E4E3-4795-A7C2-CAD09360F942}" dt="2024-03-12T14:06:45.210" v="1103" actId="478"/>
          <ac:picMkLst>
            <pc:docMk/>
            <pc:sldMk cId="3286390945" sldId="328"/>
            <ac:picMk id="11" creationId="{4BE0516C-DE10-029B-03CE-93954D1681B7}"/>
          </ac:picMkLst>
        </pc:picChg>
        <pc:picChg chg="add del mod modCrop">
          <ac:chgData name="齋藤 友宣" userId="9751e943-30bb-48e1-9219-bac6b10513d2" providerId="ADAL" clId="{2A060557-E4E3-4795-A7C2-CAD09360F942}" dt="2024-03-12T18:00:36.933" v="6011" actId="732"/>
          <ac:picMkLst>
            <pc:docMk/>
            <pc:sldMk cId="3286390945" sldId="328"/>
            <ac:picMk id="13" creationId="{9D12D1EF-7B28-E5AD-91B6-F4B8D2A5567A}"/>
          </ac:picMkLst>
        </pc:picChg>
        <pc:picChg chg="del">
          <ac:chgData name="齋藤 友宣" userId="9751e943-30bb-48e1-9219-bac6b10513d2" providerId="ADAL" clId="{2A060557-E4E3-4795-A7C2-CAD09360F942}" dt="2024-03-12T13:01:50.832" v="699" actId="478"/>
          <ac:picMkLst>
            <pc:docMk/>
            <pc:sldMk cId="3286390945" sldId="328"/>
            <ac:picMk id="18" creationId="{C08803C9-4AFB-A4B0-6E8F-07CB2D7F23E3}"/>
          </ac:picMkLst>
        </pc:picChg>
        <pc:picChg chg="del">
          <ac:chgData name="齋藤 友宣" userId="9751e943-30bb-48e1-9219-bac6b10513d2" providerId="ADAL" clId="{2A060557-E4E3-4795-A7C2-CAD09360F942}" dt="2024-03-12T12:59:25.974" v="528" actId="478"/>
          <ac:picMkLst>
            <pc:docMk/>
            <pc:sldMk cId="3286390945" sldId="328"/>
            <ac:picMk id="19" creationId="{648F3E8A-1AC3-C131-409E-2A2E6674F148}"/>
          </ac:picMkLst>
        </pc:picChg>
        <pc:picChg chg="add mod modCrop">
          <ac:chgData name="齋藤 友宣" userId="9751e943-30bb-48e1-9219-bac6b10513d2" providerId="ADAL" clId="{2A060557-E4E3-4795-A7C2-CAD09360F942}" dt="2024-03-12T15:17:22.345" v="4671" actId="1076"/>
          <ac:picMkLst>
            <pc:docMk/>
            <pc:sldMk cId="3286390945" sldId="328"/>
            <ac:picMk id="30" creationId="{62BE90A9-7D5D-AAC1-3B46-326DB7DC16B3}"/>
          </ac:picMkLst>
        </pc:picChg>
        <pc:picChg chg="mod">
          <ac:chgData name="齋藤 友宣" userId="9751e943-30bb-48e1-9219-bac6b10513d2" providerId="ADAL" clId="{2A060557-E4E3-4795-A7C2-CAD09360F942}" dt="2024-03-12T14:51:25.302" v="2553" actId="1076"/>
          <ac:picMkLst>
            <pc:docMk/>
            <pc:sldMk cId="3286390945" sldId="328"/>
            <ac:picMk id="32" creationId="{DF52B504-50E1-D32A-5A1B-B689D0D5F3C3}"/>
          </ac:picMkLst>
        </pc:picChg>
        <pc:picChg chg="del mod">
          <ac:chgData name="齋藤 友宣" userId="9751e943-30bb-48e1-9219-bac6b10513d2" providerId="ADAL" clId="{2A060557-E4E3-4795-A7C2-CAD09360F942}" dt="2024-03-12T17:59:08.618" v="6000" actId="478"/>
          <ac:picMkLst>
            <pc:docMk/>
            <pc:sldMk cId="3286390945" sldId="328"/>
            <ac:picMk id="33" creationId="{4D7C7865-ABCB-B9AB-289C-A23A1171413B}"/>
          </ac:picMkLst>
        </pc:picChg>
        <pc:picChg chg="del mod">
          <ac:chgData name="齋藤 友宣" userId="9751e943-30bb-48e1-9219-bac6b10513d2" providerId="ADAL" clId="{2A060557-E4E3-4795-A7C2-CAD09360F942}" dt="2024-03-12T18:13:19.996" v="6107" actId="478"/>
          <ac:picMkLst>
            <pc:docMk/>
            <pc:sldMk cId="3286390945" sldId="328"/>
            <ac:picMk id="38" creationId="{A0BF1FD1-31CD-BB0C-22E3-011C7B6A3512}"/>
          </ac:picMkLst>
        </pc:picChg>
        <pc:picChg chg="mod">
          <ac:chgData name="齋藤 友宣" userId="9751e943-30bb-48e1-9219-bac6b10513d2" providerId="ADAL" clId="{2A060557-E4E3-4795-A7C2-CAD09360F942}" dt="2024-03-12T18:13:32.851" v="6111" actId="14100"/>
          <ac:picMkLst>
            <pc:docMk/>
            <pc:sldMk cId="3286390945" sldId="328"/>
            <ac:picMk id="39" creationId="{15E23B7E-EE3C-5E22-5BA8-7FBC3B7C4614}"/>
          </ac:picMkLst>
        </pc:picChg>
        <pc:picChg chg="add del mod">
          <ac:chgData name="齋藤 友宣" userId="9751e943-30bb-48e1-9219-bac6b10513d2" providerId="ADAL" clId="{2A060557-E4E3-4795-A7C2-CAD09360F942}" dt="2024-03-12T14:27:06.645" v="2472" actId="478"/>
          <ac:picMkLst>
            <pc:docMk/>
            <pc:sldMk cId="3286390945" sldId="328"/>
            <ac:picMk id="1026" creationId="{0CCEE5AC-EE04-5F1F-6400-252D5D595C72}"/>
          </ac:picMkLst>
        </pc:picChg>
        <pc:picChg chg="add">
          <ac:chgData name="齋藤 友宣" userId="9751e943-30bb-48e1-9219-bac6b10513d2" providerId="ADAL" clId="{2A060557-E4E3-4795-A7C2-CAD09360F942}" dt="2024-03-12T14:27:07.182" v="2473"/>
          <ac:picMkLst>
            <pc:docMk/>
            <pc:sldMk cId="3286390945" sldId="328"/>
            <ac:picMk id="1028" creationId="{24958C70-EBA9-1E9C-0685-FCDA4B15B119}"/>
          </ac:picMkLst>
        </pc:picChg>
        <pc:picChg chg="add">
          <ac:chgData name="齋藤 友宣" userId="9751e943-30bb-48e1-9219-bac6b10513d2" providerId="ADAL" clId="{2A060557-E4E3-4795-A7C2-CAD09360F942}" dt="2024-03-12T14:27:13.866" v="2474"/>
          <ac:picMkLst>
            <pc:docMk/>
            <pc:sldMk cId="3286390945" sldId="328"/>
            <ac:picMk id="1030" creationId="{71AC30CB-C85C-267A-A189-675A5F962877}"/>
          </ac:picMkLst>
        </pc:picChg>
      </pc:sldChg>
      <pc:sldChg chg="addSp delSp modSp add mod modNotesTx">
        <pc:chgData name="齋藤 友宣" userId="9751e943-30bb-48e1-9219-bac6b10513d2" providerId="ADAL" clId="{2A060557-E4E3-4795-A7C2-CAD09360F942}" dt="2024-03-12T18:01:50.194" v="6106" actId="20577"/>
        <pc:sldMkLst>
          <pc:docMk/>
          <pc:sldMk cId="2669094167" sldId="329"/>
        </pc:sldMkLst>
        <pc:spChg chg="mod">
          <ac:chgData name="齋藤 友宣" userId="9751e943-30bb-48e1-9219-bac6b10513d2" providerId="ADAL" clId="{2A060557-E4E3-4795-A7C2-CAD09360F942}" dt="2024-03-12T15:11:09.961" v="4314"/>
          <ac:spMkLst>
            <pc:docMk/>
            <pc:sldMk cId="2669094167" sldId="329"/>
            <ac:spMk id="4" creationId="{00000000-0000-0000-0000-000000000000}"/>
          </ac:spMkLst>
        </pc:spChg>
        <pc:spChg chg="mod">
          <ac:chgData name="齋藤 友宣" userId="9751e943-30bb-48e1-9219-bac6b10513d2" providerId="ADAL" clId="{2A060557-E4E3-4795-A7C2-CAD09360F942}" dt="2024-03-12T15:26:00.563" v="5611" actId="179"/>
          <ac:spMkLst>
            <pc:docMk/>
            <pc:sldMk cId="2669094167" sldId="329"/>
            <ac:spMk id="14" creationId="{F4F8F8C8-511F-148E-9066-060390B4444F}"/>
          </ac:spMkLst>
        </pc:spChg>
        <pc:spChg chg="mod">
          <ac:chgData name="齋藤 友宣" userId="9751e943-30bb-48e1-9219-bac6b10513d2" providerId="ADAL" clId="{2A060557-E4E3-4795-A7C2-CAD09360F942}" dt="2024-03-12T18:01:50.194" v="6106" actId="20577"/>
          <ac:spMkLst>
            <pc:docMk/>
            <pc:sldMk cId="2669094167" sldId="329"/>
            <ac:spMk id="21" creationId="{00000000-0000-0000-0000-000000000000}"/>
          </ac:spMkLst>
        </pc:spChg>
        <pc:spChg chg="del">
          <ac:chgData name="齋藤 友宣" userId="9751e943-30bb-48e1-9219-bac6b10513d2" providerId="ADAL" clId="{2A060557-E4E3-4795-A7C2-CAD09360F942}" dt="2024-03-12T15:06:58.277" v="4309" actId="478"/>
          <ac:spMkLst>
            <pc:docMk/>
            <pc:sldMk cId="2669094167" sldId="329"/>
            <ac:spMk id="31" creationId="{7C20A660-92A5-D4D1-C139-531AAC60AE76}"/>
          </ac:spMkLst>
        </pc:spChg>
        <pc:spChg chg="del">
          <ac:chgData name="齋藤 友宣" userId="9751e943-30bb-48e1-9219-bac6b10513d2" providerId="ADAL" clId="{2A060557-E4E3-4795-A7C2-CAD09360F942}" dt="2024-03-12T15:10:42.245" v="4310" actId="478"/>
          <ac:spMkLst>
            <pc:docMk/>
            <pc:sldMk cId="2669094167" sldId="329"/>
            <ac:spMk id="35" creationId="{6B6A5A02-669A-906F-2597-51AF630918CB}"/>
          </ac:spMkLst>
        </pc:spChg>
        <pc:spChg chg="del">
          <ac:chgData name="齋藤 友宣" userId="9751e943-30bb-48e1-9219-bac6b10513d2" providerId="ADAL" clId="{2A060557-E4E3-4795-A7C2-CAD09360F942}" dt="2024-03-12T15:10:42.245" v="4310" actId="478"/>
          <ac:spMkLst>
            <pc:docMk/>
            <pc:sldMk cId="2669094167" sldId="329"/>
            <ac:spMk id="36" creationId="{5E9BE2A3-A149-1ADC-A843-5DC471E83DA2}"/>
          </ac:spMkLst>
        </pc:spChg>
        <pc:picChg chg="add mod">
          <ac:chgData name="齋藤 友宣" userId="9751e943-30bb-48e1-9219-bac6b10513d2" providerId="ADAL" clId="{2A060557-E4E3-4795-A7C2-CAD09360F942}" dt="2024-03-12T15:26:10" v="5614" actId="1076"/>
          <ac:picMkLst>
            <pc:docMk/>
            <pc:sldMk cId="2669094167" sldId="329"/>
            <ac:picMk id="2" creationId="{BCFDE826-BE7D-0792-CC1D-E6AB01573BF4}"/>
          </ac:picMkLst>
        </pc:picChg>
        <pc:picChg chg="del">
          <ac:chgData name="齋藤 友宣" userId="9751e943-30bb-48e1-9219-bac6b10513d2" providerId="ADAL" clId="{2A060557-E4E3-4795-A7C2-CAD09360F942}" dt="2024-03-12T15:10:42.245" v="4310" actId="478"/>
          <ac:picMkLst>
            <pc:docMk/>
            <pc:sldMk cId="2669094167" sldId="329"/>
            <ac:picMk id="13" creationId="{9D12D1EF-7B28-E5AD-91B6-F4B8D2A5567A}"/>
          </ac:picMkLst>
        </pc:picChg>
        <pc:picChg chg="del">
          <ac:chgData name="齋藤 友宣" userId="9751e943-30bb-48e1-9219-bac6b10513d2" providerId="ADAL" clId="{2A060557-E4E3-4795-A7C2-CAD09360F942}" dt="2024-03-12T15:06:55.017" v="4308" actId="478"/>
          <ac:picMkLst>
            <pc:docMk/>
            <pc:sldMk cId="2669094167" sldId="329"/>
            <ac:picMk id="30" creationId="{62BE90A9-7D5D-AAC1-3B46-326DB7DC16B3}"/>
          </ac:picMkLst>
        </pc:picChg>
        <pc:picChg chg="del">
          <ac:chgData name="齋藤 友宣" userId="9751e943-30bb-48e1-9219-bac6b10513d2" providerId="ADAL" clId="{2A060557-E4E3-4795-A7C2-CAD09360F942}" dt="2024-03-12T15:23:12.561" v="5115" actId="478"/>
          <ac:picMkLst>
            <pc:docMk/>
            <pc:sldMk cId="2669094167" sldId="329"/>
            <ac:picMk id="33" creationId="{4D7C7865-ABCB-B9AB-289C-A23A1171413B}"/>
          </ac:picMkLst>
        </pc:picChg>
      </pc:sldChg>
      <pc:sldChg chg="new">
        <pc:chgData name="齋藤 友宣" userId="9751e943-30bb-48e1-9219-bac6b10513d2" providerId="ADAL" clId="{2A060557-E4E3-4795-A7C2-CAD09360F942}" dt="2024-03-12T15:26:31.442" v="5617" actId="680"/>
        <pc:sldMkLst>
          <pc:docMk/>
          <pc:sldMk cId="1058932120" sldId="330"/>
        </pc:sldMkLst>
      </pc:sldChg>
    </pc:docChg>
  </pc:docChgLst>
  <pc:docChgLst>
    <pc:chgData name="長沢弘樹" userId="1d4cb679-d3f8-4d71-b790-026d333c1043" providerId="ADAL" clId="{9C3D645D-ECB1-4E0E-A3F7-70EA1D423CF4}"/>
    <pc:docChg chg="modSld">
      <pc:chgData name="長沢弘樹" userId="1d4cb679-d3f8-4d71-b790-026d333c1043" providerId="ADAL" clId="{9C3D645D-ECB1-4E0E-A3F7-70EA1D423CF4}" dt="2024-03-19T00:25:01.215" v="649"/>
      <pc:docMkLst>
        <pc:docMk/>
      </pc:docMkLst>
      <pc:sldChg chg="modSp mod">
        <pc:chgData name="長沢弘樹" userId="1d4cb679-d3f8-4d71-b790-026d333c1043" providerId="ADAL" clId="{9C3D645D-ECB1-4E0E-A3F7-70EA1D423CF4}" dt="2024-03-19T00:24:23.098" v="627"/>
        <pc:sldMkLst>
          <pc:docMk/>
          <pc:sldMk cId="3636924957" sldId="332"/>
        </pc:sldMkLst>
        <pc:spChg chg="mod">
          <ac:chgData name="長沢弘樹" userId="1d4cb679-d3f8-4d71-b790-026d333c1043" providerId="ADAL" clId="{9C3D645D-ECB1-4E0E-A3F7-70EA1D423CF4}" dt="2024-03-19T00:24:23.098" v="627"/>
          <ac:spMkLst>
            <pc:docMk/>
            <pc:sldMk cId="3636924957" sldId="332"/>
            <ac:spMk id="14" creationId="{F4F8F8C8-511F-148E-9066-060390B4444F}"/>
          </ac:spMkLst>
        </pc:spChg>
      </pc:sldChg>
      <pc:sldChg chg="addSp modSp mod">
        <pc:chgData name="長沢弘樹" userId="1d4cb679-d3f8-4d71-b790-026d333c1043" providerId="ADAL" clId="{9C3D645D-ECB1-4E0E-A3F7-70EA1D423CF4}" dt="2024-03-19T00:25:01.215" v="649"/>
        <pc:sldMkLst>
          <pc:docMk/>
          <pc:sldMk cId="3693330956" sldId="333"/>
        </pc:sldMkLst>
        <pc:spChg chg="add mod">
          <ac:chgData name="長沢弘樹" userId="1d4cb679-d3f8-4d71-b790-026d333c1043" providerId="ADAL" clId="{9C3D645D-ECB1-4E0E-A3F7-70EA1D423CF4}" dt="2024-03-19T00:21:05.312" v="501" actId="14100"/>
          <ac:spMkLst>
            <pc:docMk/>
            <pc:sldMk cId="3693330956" sldId="333"/>
            <ac:spMk id="7" creationId="{E83B132B-F1CB-C4A5-7F2F-A32714F5F359}"/>
          </ac:spMkLst>
        </pc:spChg>
        <pc:spChg chg="mod">
          <ac:chgData name="長沢弘樹" userId="1d4cb679-d3f8-4d71-b790-026d333c1043" providerId="ADAL" clId="{9C3D645D-ECB1-4E0E-A3F7-70EA1D423CF4}" dt="2024-03-19T00:25:01.215" v="649"/>
          <ac:spMkLst>
            <pc:docMk/>
            <pc:sldMk cId="3693330956" sldId="333"/>
            <ac:spMk id="14" creationId="{F4F8F8C8-511F-148E-9066-060390B4444F}"/>
          </ac:spMkLst>
        </pc:spChg>
        <pc:spChg chg="mod">
          <ac:chgData name="長沢弘樹" userId="1d4cb679-d3f8-4d71-b790-026d333c1043" providerId="ADAL" clId="{9C3D645D-ECB1-4E0E-A3F7-70EA1D423CF4}" dt="2024-03-19T00:24:44.384" v="633" actId="1036"/>
          <ac:spMkLst>
            <pc:docMk/>
            <pc:sldMk cId="3693330956" sldId="333"/>
            <ac:spMk id="15" creationId="{94D2F66B-5753-D879-F4C4-ECF973492EF8}"/>
          </ac:spMkLst>
        </pc:spChg>
        <pc:spChg chg="mod">
          <ac:chgData name="長沢弘樹" userId="1d4cb679-d3f8-4d71-b790-026d333c1043" providerId="ADAL" clId="{9C3D645D-ECB1-4E0E-A3F7-70EA1D423CF4}" dt="2024-03-19T00:24:44.384" v="633" actId="1036"/>
          <ac:spMkLst>
            <pc:docMk/>
            <pc:sldMk cId="3693330956" sldId="333"/>
            <ac:spMk id="25" creationId="{B5561FF3-B445-6844-B844-71F60AC4F65C}"/>
          </ac:spMkLst>
        </pc:spChg>
      </pc:sldChg>
      <pc:sldChg chg="modSp mod">
        <pc:chgData name="長沢弘樹" userId="1d4cb679-d3f8-4d71-b790-026d333c1043" providerId="ADAL" clId="{9C3D645D-ECB1-4E0E-A3F7-70EA1D423CF4}" dt="2024-03-19T00:17:09.815" v="50" actId="20577"/>
        <pc:sldMkLst>
          <pc:docMk/>
          <pc:sldMk cId="3826561123" sldId="346"/>
        </pc:sldMkLst>
        <pc:graphicFrameChg chg="mod modGraphic">
          <ac:chgData name="長沢弘樹" userId="1d4cb679-d3f8-4d71-b790-026d333c1043" providerId="ADAL" clId="{9C3D645D-ECB1-4E0E-A3F7-70EA1D423CF4}" dt="2024-03-19T00:16:29.647" v="30" actId="255"/>
          <ac:graphicFrameMkLst>
            <pc:docMk/>
            <pc:sldMk cId="3826561123" sldId="346"/>
            <ac:graphicFrameMk id="3" creationId="{00000000-0000-0000-0000-000000000000}"/>
          </ac:graphicFrameMkLst>
        </pc:graphicFrameChg>
        <pc:graphicFrameChg chg="mod modGraphic">
          <ac:chgData name="長沢弘樹" userId="1d4cb679-d3f8-4d71-b790-026d333c1043" providerId="ADAL" clId="{9C3D645D-ECB1-4E0E-A3F7-70EA1D423CF4}" dt="2024-03-19T00:17:09.815" v="50" actId="20577"/>
          <ac:graphicFrameMkLst>
            <pc:docMk/>
            <pc:sldMk cId="3826561123" sldId="346"/>
            <ac:graphicFrameMk id="10" creationId="{C98FB363-1459-43A1-B0E6-6D6EC17633F5}"/>
          </ac:graphicFrameMkLst>
        </pc:graphicFrameChg>
      </pc:sldChg>
    </pc:docChg>
  </pc:docChgLst>
  <pc:docChgLst>
    <pc:chgData name="齋藤 友宣" userId="9751e943-30bb-48e1-9219-bac6b10513d2" providerId="ADAL" clId="{2918CDDA-B0BE-4EA8-9A31-AE67BA65CB45}"/>
    <pc:docChg chg="undo redo custSel delSld modSld">
      <pc:chgData name="齋藤 友宣" userId="9751e943-30bb-48e1-9219-bac6b10513d2" providerId="ADAL" clId="{2918CDDA-B0BE-4EA8-9A31-AE67BA65CB45}" dt="2024-03-14T08:15:11.941" v="5910" actId="20577"/>
      <pc:docMkLst>
        <pc:docMk/>
      </pc:docMkLst>
      <pc:sldChg chg="addSp delSp modSp mod">
        <pc:chgData name="齋藤 友宣" userId="9751e943-30bb-48e1-9219-bac6b10513d2" providerId="ADAL" clId="{2918CDDA-B0BE-4EA8-9A31-AE67BA65CB45}" dt="2024-03-14T08:03:36.518" v="5088" actId="478"/>
        <pc:sldMkLst>
          <pc:docMk/>
          <pc:sldMk cId="3218319806" sldId="315"/>
        </pc:sldMkLst>
        <pc:spChg chg="del">
          <ac:chgData name="齋藤 友宣" userId="9751e943-30bb-48e1-9219-bac6b10513d2" providerId="ADAL" clId="{2918CDDA-B0BE-4EA8-9A31-AE67BA65CB45}" dt="2024-03-14T07:31:20.162" v="4228" actId="478"/>
          <ac:spMkLst>
            <pc:docMk/>
            <pc:sldMk cId="3218319806" sldId="315"/>
            <ac:spMk id="2" creationId="{7062152B-05C9-0009-FD19-BFE9212E7692}"/>
          </ac:spMkLst>
        </pc:spChg>
        <pc:spChg chg="add del mod">
          <ac:chgData name="齋藤 友宣" userId="9751e943-30bb-48e1-9219-bac6b10513d2" providerId="ADAL" clId="{2918CDDA-B0BE-4EA8-9A31-AE67BA65CB45}" dt="2024-03-14T08:03:36.518" v="5088" actId="478"/>
          <ac:spMkLst>
            <pc:docMk/>
            <pc:sldMk cId="3218319806" sldId="315"/>
            <ac:spMk id="6" creationId="{C158CE85-9531-8530-4C43-0D7791771718}"/>
          </ac:spMkLst>
        </pc:spChg>
        <pc:graphicFrameChg chg="mod modGraphic">
          <ac:chgData name="齋藤 友宣" userId="9751e943-30bb-48e1-9219-bac6b10513d2" providerId="ADAL" clId="{2918CDDA-B0BE-4EA8-9A31-AE67BA65CB45}" dt="2024-03-14T07:59:51.335" v="4686" actId="1076"/>
          <ac:graphicFrameMkLst>
            <pc:docMk/>
            <pc:sldMk cId="3218319806" sldId="315"/>
            <ac:graphicFrameMk id="3" creationId="{00000000-0000-0000-0000-000000000000}"/>
          </ac:graphicFrameMkLst>
        </pc:graphicFrameChg>
        <pc:graphicFrameChg chg="add mod modGraphic">
          <ac:chgData name="齋藤 友宣" userId="9751e943-30bb-48e1-9219-bac6b10513d2" providerId="ADAL" clId="{2918CDDA-B0BE-4EA8-9A31-AE67BA65CB45}" dt="2024-03-14T07:59:51.335" v="4686" actId="1076"/>
          <ac:graphicFrameMkLst>
            <pc:docMk/>
            <pc:sldMk cId="3218319806" sldId="315"/>
            <ac:graphicFrameMk id="5" creationId="{0DD39A6C-B6FA-DFC2-874F-F98B66444867}"/>
          </ac:graphicFrameMkLst>
        </pc:graphicFrameChg>
        <pc:inkChg chg="del">
          <ac:chgData name="齋藤 友宣" userId="9751e943-30bb-48e1-9219-bac6b10513d2" providerId="ADAL" clId="{2918CDDA-B0BE-4EA8-9A31-AE67BA65CB45}" dt="2024-03-14T07:38:56.257" v="4312" actId="478"/>
          <ac:inkMkLst>
            <pc:docMk/>
            <pc:sldMk cId="3218319806" sldId="315"/>
            <ac:inkMk id="7" creationId="{E87B4519-CC23-B1F0-0921-19FBD53AC72A}"/>
          </ac:inkMkLst>
        </pc:inkChg>
      </pc:sldChg>
      <pc:sldChg chg="delSp modSp del mod">
        <pc:chgData name="齋藤 友宣" userId="9751e943-30bb-48e1-9219-bac6b10513d2" providerId="ADAL" clId="{2918CDDA-B0BE-4EA8-9A31-AE67BA65CB45}" dt="2024-03-14T07:59:54.154" v="4687" actId="47"/>
        <pc:sldMkLst>
          <pc:docMk/>
          <pc:sldMk cId="930075155" sldId="327"/>
        </pc:sldMkLst>
        <pc:spChg chg="del">
          <ac:chgData name="齋藤 友宣" userId="9751e943-30bb-48e1-9219-bac6b10513d2" providerId="ADAL" clId="{2918CDDA-B0BE-4EA8-9A31-AE67BA65CB45}" dt="2024-03-14T07:37:54.557" v="4304" actId="478"/>
          <ac:spMkLst>
            <pc:docMk/>
            <pc:sldMk cId="930075155" sldId="327"/>
            <ac:spMk id="2" creationId="{39911A59-C26F-0679-4E51-AD50646723BA}"/>
          </ac:spMkLst>
        </pc:spChg>
        <pc:spChg chg="mod">
          <ac:chgData name="齋藤 友宣" userId="9751e943-30bb-48e1-9219-bac6b10513d2" providerId="ADAL" clId="{2918CDDA-B0BE-4EA8-9A31-AE67BA65CB45}" dt="2024-03-14T07:38:38.532" v="4308" actId="1076"/>
          <ac:spMkLst>
            <pc:docMk/>
            <pc:sldMk cId="930075155" sldId="327"/>
            <ac:spMk id="4" creationId="{BD057D11-830B-FF03-F5CB-2C252C1BBE56}"/>
          </ac:spMkLst>
        </pc:spChg>
        <pc:graphicFrameChg chg="mod modGraphic">
          <ac:chgData name="齋藤 友宣" userId="9751e943-30bb-48e1-9219-bac6b10513d2" providerId="ADAL" clId="{2918CDDA-B0BE-4EA8-9A31-AE67BA65CB45}" dt="2024-03-14T07:57:47.502" v="4632" actId="14734"/>
          <ac:graphicFrameMkLst>
            <pc:docMk/>
            <pc:sldMk cId="930075155" sldId="327"/>
            <ac:graphicFrameMk id="3" creationId="{4E759824-B60D-E978-68DA-3FA3805716C2}"/>
          </ac:graphicFrameMkLst>
        </pc:graphicFrameChg>
        <pc:inkChg chg="del">
          <ac:chgData name="齋藤 友宣" userId="9751e943-30bb-48e1-9219-bac6b10513d2" providerId="ADAL" clId="{2918CDDA-B0BE-4EA8-9A31-AE67BA65CB45}" dt="2024-03-14T07:38:44.296" v="4309" actId="478"/>
          <ac:inkMkLst>
            <pc:docMk/>
            <pc:sldMk cId="930075155" sldId="327"/>
            <ac:inkMk id="7" creationId="{837F7F67-BB76-903C-4B5E-10DAD80B2091}"/>
          </ac:inkMkLst>
        </pc:inkChg>
      </pc:sldChg>
      <pc:sldChg chg="addSp modSp mod">
        <pc:chgData name="齋藤 友宣" userId="9751e943-30bb-48e1-9219-bac6b10513d2" providerId="ADAL" clId="{2918CDDA-B0BE-4EA8-9A31-AE67BA65CB45}" dt="2024-03-14T08:08:51.364" v="5266" actId="13926"/>
        <pc:sldMkLst>
          <pc:docMk/>
          <pc:sldMk cId="3286390945" sldId="328"/>
        </pc:sldMkLst>
        <pc:spChg chg="mod">
          <ac:chgData name="齋藤 友宣" userId="9751e943-30bb-48e1-9219-bac6b10513d2" providerId="ADAL" clId="{2918CDDA-B0BE-4EA8-9A31-AE67BA65CB45}" dt="2024-03-14T04:46:37.369" v="1095" actId="14100"/>
          <ac:spMkLst>
            <pc:docMk/>
            <pc:sldMk cId="3286390945" sldId="328"/>
            <ac:spMk id="5" creationId="{663CF178-BF39-438C-A908-8FB955BC43F2}"/>
          </ac:spMkLst>
        </pc:spChg>
        <pc:spChg chg="add mod">
          <ac:chgData name="齋藤 友宣" userId="9751e943-30bb-48e1-9219-bac6b10513d2" providerId="ADAL" clId="{2918CDDA-B0BE-4EA8-9A31-AE67BA65CB45}" dt="2024-03-14T08:01:47.581" v="4804" actId="14100"/>
          <ac:spMkLst>
            <pc:docMk/>
            <pc:sldMk cId="3286390945" sldId="328"/>
            <ac:spMk id="6" creationId="{4B43FE14-FCC3-057C-B8D9-665876858C3E}"/>
          </ac:spMkLst>
        </pc:spChg>
        <pc:spChg chg="mod">
          <ac:chgData name="齋藤 友宣" userId="9751e943-30bb-48e1-9219-bac6b10513d2" providerId="ADAL" clId="{2918CDDA-B0BE-4EA8-9A31-AE67BA65CB45}" dt="2024-03-14T08:08:51.364" v="5266" actId="13926"/>
          <ac:spMkLst>
            <pc:docMk/>
            <pc:sldMk cId="3286390945" sldId="328"/>
            <ac:spMk id="14" creationId="{F4F8F8C8-511F-148E-9066-060390B4444F}"/>
          </ac:spMkLst>
        </pc:spChg>
        <pc:spChg chg="mod">
          <ac:chgData name="齋藤 友宣" userId="9751e943-30bb-48e1-9219-bac6b10513d2" providerId="ADAL" clId="{2918CDDA-B0BE-4EA8-9A31-AE67BA65CB45}" dt="2024-03-14T04:33:11.607" v="687" actId="1076"/>
          <ac:spMkLst>
            <pc:docMk/>
            <pc:sldMk cId="3286390945" sldId="328"/>
            <ac:spMk id="22" creationId="{C2F6C10D-513E-47A2-BB0E-447AC05DAECB}"/>
          </ac:spMkLst>
        </pc:spChg>
      </pc:sldChg>
      <pc:sldChg chg="delSp modSp mod">
        <pc:chgData name="齋藤 友宣" userId="9751e943-30bb-48e1-9219-bac6b10513d2" providerId="ADAL" clId="{2918CDDA-B0BE-4EA8-9A31-AE67BA65CB45}" dt="2024-03-14T05:40:15.641" v="1644" actId="1076"/>
        <pc:sldMkLst>
          <pc:docMk/>
          <pc:sldMk cId="211153689" sldId="331"/>
        </pc:sldMkLst>
        <pc:spChg chg="mod">
          <ac:chgData name="齋藤 友宣" userId="9751e943-30bb-48e1-9219-bac6b10513d2" providerId="ADAL" clId="{2918CDDA-B0BE-4EA8-9A31-AE67BA65CB45}" dt="2024-03-14T03:35:00.886" v="94" actId="1076"/>
          <ac:spMkLst>
            <pc:docMk/>
            <pc:sldMk cId="211153689" sldId="331"/>
            <ac:spMk id="9" creationId="{E4FDD5CD-471F-20F0-D779-A5F4F1B82EE8}"/>
          </ac:spMkLst>
        </pc:spChg>
        <pc:spChg chg="mod">
          <ac:chgData name="齋藤 友宣" userId="9751e943-30bb-48e1-9219-bac6b10513d2" providerId="ADAL" clId="{2918CDDA-B0BE-4EA8-9A31-AE67BA65CB45}" dt="2024-03-14T04:30:36.678" v="577" actId="404"/>
          <ac:spMkLst>
            <pc:docMk/>
            <pc:sldMk cId="211153689" sldId="331"/>
            <ac:spMk id="14" creationId="{F4F8F8C8-511F-148E-9066-060390B4444F}"/>
          </ac:spMkLst>
        </pc:spChg>
        <pc:spChg chg="mod">
          <ac:chgData name="齋藤 友宣" userId="9751e943-30bb-48e1-9219-bac6b10513d2" providerId="ADAL" clId="{2918CDDA-B0BE-4EA8-9A31-AE67BA65CB45}" dt="2024-03-14T03:35:00.886" v="94" actId="1076"/>
          <ac:spMkLst>
            <pc:docMk/>
            <pc:sldMk cId="211153689" sldId="331"/>
            <ac:spMk id="15" creationId="{94D2F66B-5753-D879-F4C4-ECF973492EF8}"/>
          </ac:spMkLst>
        </pc:spChg>
        <pc:spChg chg="del">
          <ac:chgData name="齋藤 友宣" userId="9751e943-30bb-48e1-9219-bac6b10513d2" providerId="ADAL" clId="{2918CDDA-B0BE-4EA8-9A31-AE67BA65CB45}" dt="2024-03-14T03:28:04.491" v="0" actId="478"/>
          <ac:spMkLst>
            <pc:docMk/>
            <pc:sldMk cId="211153689" sldId="331"/>
            <ac:spMk id="16" creationId="{07629252-EE04-4B22-B826-7BEFF41227B6}"/>
          </ac:spMkLst>
        </pc:spChg>
        <pc:spChg chg="mod">
          <ac:chgData name="齋藤 友宣" userId="9751e943-30bb-48e1-9219-bac6b10513d2" providerId="ADAL" clId="{2918CDDA-B0BE-4EA8-9A31-AE67BA65CB45}" dt="2024-03-14T04:30:50.197" v="579" actId="1076"/>
          <ac:spMkLst>
            <pc:docMk/>
            <pc:sldMk cId="211153689" sldId="331"/>
            <ac:spMk id="18" creationId="{335F5C9A-7A22-43FF-A6B3-659C072DD65D}"/>
          </ac:spMkLst>
        </pc:spChg>
        <pc:spChg chg="mod">
          <ac:chgData name="齋藤 友宣" userId="9751e943-30bb-48e1-9219-bac6b10513d2" providerId="ADAL" clId="{2918CDDA-B0BE-4EA8-9A31-AE67BA65CB45}" dt="2024-03-14T04:30:50.197" v="579" actId="1076"/>
          <ac:spMkLst>
            <pc:docMk/>
            <pc:sldMk cId="211153689" sldId="331"/>
            <ac:spMk id="20" creationId="{2BEB1F65-2E1B-4E19-AD12-EADD19FF6ECB}"/>
          </ac:spMkLst>
        </pc:spChg>
        <pc:spChg chg="mod">
          <ac:chgData name="齋藤 友宣" userId="9751e943-30bb-48e1-9219-bac6b10513d2" providerId="ADAL" clId="{2918CDDA-B0BE-4EA8-9A31-AE67BA65CB45}" dt="2024-03-14T04:30:43.983" v="578" actId="14100"/>
          <ac:spMkLst>
            <pc:docMk/>
            <pc:sldMk cId="211153689" sldId="331"/>
            <ac:spMk id="21" creationId="{00000000-0000-0000-0000-000000000000}"/>
          </ac:spMkLst>
        </pc:spChg>
        <pc:spChg chg="mod">
          <ac:chgData name="齋藤 友宣" userId="9751e943-30bb-48e1-9219-bac6b10513d2" providerId="ADAL" clId="{2918CDDA-B0BE-4EA8-9A31-AE67BA65CB45}" dt="2024-03-14T03:35:00.886" v="94" actId="1076"/>
          <ac:spMkLst>
            <pc:docMk/>
            <pc:sldMk cId="211153689" sldId="331"/>
            <ac:spMk id="25" creationId="{B5561FF3-B445-6844-B844-71F60AC4F65C}"/>
          </ac:spMkLst>
        </pc:spChg>
        <pc:spChg chg="mod">
          <ac:chgData name="齋藤 友宣" userId="9751e943-30bb-48e1-9219-bac6b10513d2" providerId="ADAL" clId="{2918CDDA-B0BE-4EA8-9A31-AE67BA65CB45}" dt="2024-03-14T03:35:00.886" v="94" actId="1076"/>
          <ac:spMkLst>
            <pc:docMk/>
            <pc:sldMk cId="211153689" sldId="331"/>
            <ac:spMk id="28" creationId="{6E1C5B57-161A-FABE-1E10-B1FA07C0B00C}"/>
          </ac:spMkLst>
        </pc:spChg>
        <pc:picChg chg="del mod">
          <ac:chgData name="齋藤 友宣" userId="9751e943-30bb-48e1-9219-bac6b10513d2" providerId="ADAL" clId="{2918CDDA-B0BE-4EA8-9A31-AE67BA65CB45}" dt="2024-03-14T05:40:09.276" v="1643" actId="478"/>
          <ac:picMkLst>
            <pc:docMk/>
            <pc:sldMk cId="211153689" sldId="331"/>
            <ac:picMk id="3" creationId="{978AD2F2-B345-0BE2-C55B-CCE04766DA23}"/>
          </ac:picMkLst>
        </pc:picChg>
        <pc:picChg chg="mod">
          <ac:chgData name="齋藤 友宣" userId="9751e943-30bb-48e1-9219-bac6b10513d2" providerId="ADAL" clId="{2918CDDA-B0BE-4EA8-9A31-AE67BA65CB45}" dt="2024-03-14T05:40:15.641" v="1644" actId="1076"/>
          <ac:picMkLst>
            <pc:docMk/>
            <pc:sldMk cId="211153689" sldId="331"/>
            <ac:picMk id="5" creationId="{D0EEEF44-BC99-62CD-9996-1DEE3EA1D3CC}"/>
          </ac:picMkLst>
        </pc:picChg>
        <pc:picChg chg="del">
          <ac:chgData name="齋藤 友宣" userId="9751e943-30bb-48e1-9219-bac6b10513d2" providerId="ADAL" clId="{2918CDDA-B0BE-4EA8-9A31-AE67BA65CB45}" dt="2024-03-14T03:28:04.491" v="0" actId="478"/>
          <ac:picMkLst>
            <pc:docMk/>
            <pc:sldMk cId="211153689" sldId="331"/>
            <ac:picMk id="8" creationId="{8ED529ED-B212-A3E4-B9E9-C53734744903}"/>
          </ac:picMkLst>
        </pc:picChg>
        <pc:picChg chg="del mod">
          <ac:chgData name="齋藤 友宣" userId="9751e943-30bb-48e1-9219-bac6b10513d2" providerId="ADAL" clId="{2918CDDA-B0BE-4EA8-9A31-AE67BA65CB45}" dt="2024-03-14T05:39:52.545" v="1640" actId="478"/>
          <ac:picMkLst>
            <pc:docMk/>
            <pc:sldMk cId="211153689" sldId="331"/>
            <ac:picMk id="12" creationId="{164065BE-670A-BD32-4E86-B51F94760F29}"/>
          </ac:picMkLst>
        </pc:picChg>
      </pc:sldChg>
      <pc:sldChg chg="delSp modSp mod">
        <pc:chgData name="齋藤 友宣" userId="9751e943-30bb-48e1-9219-bac6b10513d2" providerId="ADAL" clId="{2918CDDA-B0BE-4EA8-9A31-AE67BA65CB45}" dt="2024-03-14T06:31:54.559" v="2802" actId="1076"/>
        <pc:sldMkLst>
          <pc:docMk/>
          <pc:sldMk cId="3636924957" sldId="332"/>
        </pc:sldMkLst>
        <pc:picChg chg="mod">
          <ac:chgData name="齋藤 友宣" userId="9751e943-30bb-48e1-9219-bac6b10513d2" providerId="ADAL" clId="{2918CDDA-B0BE-4EA8-9A31-AE67BA65CB45}" dt="2024-03-14T06:31:54.559" v="2802" actId="1076"/>
          <ac:picMkLst>
            <pc:docMk/>
            <pc:sldMk cId="3636924957" sldId="332"/>
            <ac:picMk id="2" creationId="{5BFAD107-ADE0-2D58-BBAB-362C57B0CDEF}"/>
          </ac:picMkLst>
        </pc:picChg>
        <pc:picChg chg="del">
          <ac:chgData name="齋藤 友宣" userId="9751e943-30bb-48e1-9219-bac6b10513d2" providerId="ADAL" clId="{2918CDDA-B0BE-4EA8-9A31-AE67BA65CB45}" dt="2024-03-14T06:31:42.142" v="2799" actId="478"/>
          <ac:picMkLst>
            <pc:docMk/>
            <pc:sldMk cId="3636924957" sldId="332"/>
            <ac:picMk id="22" creationId="{4119F104-2AFA-8DB7-D44F-B76CB1C9D267}"/>
          </ac:picMkLst>
        </pc:picChg>
      </pc:sldChg>
      <pc:sldChg chg="addSp delSp modSp mod">
        <pc:chgData name="齋藤 友宣" userId="9751e943-30bb-48e1-9219-bac6b10513d2" providerId="ADAL" clId="{2918CDDA-B0BE-4EA8-9A31-AE67BA65CB45}" dt="2024-03-14T08:15:11.941" v="5910" actId="20577"/>
        <pc:sldMkLst>
          <pc:docMk/>
          <pc:sldMk cId="3693330956" sldId="333"/>
        </pc:sldMkLst>
        <pc:spChg chg="mod">
          <ac:chgData name="齋藤 友宣" userId="9751e943-30bb-48e1-9219-bac6b10513d2" providerId="ADAL" clId="{2918CDDA-B0BE-4EA8-9A31-AE67BA65CB45}" dt="2024-03-14T07:29:43.440" v="4221" actId="1076"/>
          <ac:spMkLst>
            <pc:docMk/>
            <pc:sldMk cId="3693330956" sldId="333"/>
            <ac:spMk id="2" creationId="{CD218BC3-662A-A6D8-ECAA-40A62ED0B6AA}"/>
          </ac:spMkLst>
        </pc:spChg>
        <pc:spChg chg="add mod">
          <ac:chgData name="齋藤 友宣" userId="9751e943-30bb-48e1-9219-bac6b10513d2" providerId="ADAL" clId="{2918CDDA-B0BE-4EA8-9A31-AE67BA65CB45}" dt="2024-03-14T07:00:00.927" v="3463" actId="1076"/>
          <ac:spMkLst>
            <pc:docMk/>
            <pc:sldMk cId="3693330956" sldId="333"/>
            <ac:spMk id="6" creationId="{0DD7D112-F42A-F8E4-FE41-472C1AD5A6EB}"/>
          </ac:spMkLst>
        </pc:spChg>
        <pc:spChg chg="mod">
          <ac:chgData name="齋藤 友宣" userId="9751e943-30bb-48e1-9219-bac6b10513d2" providerId="ADAL" clId="{2918CDDA-B0BE-4EA8-9A31-AE67BA65CB45}" dt="2024-03-14T08:15:11.941" v="5910" actId="20577"/>
          <ac:spMkLst>
            <pc:docMk/>
            <pc:sldMk cId="3693330956" sldId="333"/>
            <ac:spMk id="14" creationId="{F4F8F8C8-511F-148E-9066-060390B4444F}"/>
          </ac:spMkLst>
        </pc:spChg>
        <pc:spChg chg="mod">
          <ac:chgData name="齋藤 友宣" userId="9751e943-30bb-48e1-9219-bac6b10513d2" providerId="ADAL" clId="{2918CDDA-B0BE-4EA8-9A31-AE67BA65CB45}" dt="2024-03-14T08:09:23.665" v="5267" actId="1076"/>
          <ac:spMkLst>
            <pc:docMk/>
            <pc:sldMk cId="3693330956" sldId="333"/>
            <ac:spMk id="15" creationId="{94D2F66B-5753-D879-F4C4-ECF973492EF8}"/>
          </ac:spMkLst>
        </pc:spChg>
        <pc:spChg chg="mod">
          <ac:chgData name="齋藤 友宣" userId="9751e943-30bb-48e1-9219-bac6b10513d2" providerId="ADAL" clId="{2918CDDA-B0BE-4EA8-9A31-AE67BA65CB45}" dt="2024-03-14T07:29:32.282" v="4220" actId="13926"/>
          <ac:spMkLst>
            <pc:docMk/>
            <pc:sldMk cId="3693330956" sldId="333"/>
            <ac:spMk id="21" creationId="{00000000-0000-0000-0000-000000000000}"/>
          </ac:spMkLst>
        </pc:spChg>
        <pc:spChg chg="mod">
          <ac:chgData name="齋藤 友宣" userId="9751e943-30bb-48e1-9219-bac6b10513d2" providerId="ADAL" clId="{2918CDDA-B0BE-4EA8-9A31-AE67BA65CB45}" dt="2024-03-14T08:09:25.344" v="5268" actId="1076"/>
          <ac:spMkLst>
            <pc:docMk/>
            <pc:sldMk cId="3693330956" sldId="333"/>
            <ac:spMk id="25" creationId="{B5561FF3-B445-6844-B844-71F60AC4F65C}"/>
          </ac:spMkLst>
        </pc:spChg>
        <pc:spChg chg="del">
          <ac:chgData name="齋藤 友宣" userId="9751e943-30bb-48e1-9219-bac6b10513d2" providerId="ADAL" clId="{2918CDDA-B0BE-4EA8-9A31-AE67BA65CB45}" dt="2024-03-14T06:58:00.580" v="3297" actId="478"/>
          <ac:spMkLst>
            <pc:docMk/>
            <pc:sldMk cId="3693330956" sldId="333"/>
            <ac:spMk id="29" creationId="{C7A7039A-9366-95B0-721F-7D8A05B45453}"/>
          </ac:spMkLst>
        </pc:spChg>
        <pc:picChg chg="del mod">
          <ac:chgData name="齋藤 友宣" userId="9751e943-30bb-48e1-9219-bac6b10513d2" providerId="ADAL" clId="{2918CDDA-B0BE-4EA8-9A31-AE67BA65CB45}" dt="2024-03-14T07:00:12.362" v="3464" actId="478"/>
          <ac:picMkLst>
            <pc:docMk/>
            <pc:sldMk cId="3693330956" sldId="333"/>
            <ac:picMk id="5" creationId="{56E9C4CD-6320-D17A-5FCE-B8399C595E47}"/>
          </ac:picMkLst>
        </pc:picChg>
        <pc:picChg chg="del mod">
          <ac:chgData name="齋藤 友宣" userId="9751e943-30bb-48e1-9219-bac6b10513d2" providerId="ADAL" clId="{2918CDDA-B0BE-4EA8-9A31-AE67BA65CB45}" dt="2024-03-14T07:27:20.387" v="4028" actId="478"/>
          <ac:picMkLst>
            <pc:docMk/>
            <pc:sldMk cId="3693330956" sldId="333"/>
            <ac:picMk id="7" creationId="{84AC3761-7341-E3B5-DD02-512AAB533FCF}"/>
          </ac:picMkLst>
        </pc:picChg>
        <pc:picChg chg="mod">
          <ac:chgData name="齋藤 友宣" userId="9751e943-30bb-48e1-9219-bac6b10513d2" providerId="ADAL" clId="{2918CDDA-B0BE-4EA8-9A31-AE67BA65CB45}" dt="2024-03-14T07:27:28.031" v="4029" actId="1076"/>
          <ac:picMkLst>
            <pc:docMk/>
            <pc:sldMk cId="3693330956" sldId="333"/>
            <ac:picMk id="8" creationId="{223CABFF-5AA7-7D52-D7FB-13D15CE6DE7D}"/>
          </ac:picMkLst>
        </pc:picChg>
      </pc:sldChg>
      <pc:sldChg chg="addSp delSp modSp mod">
        <pc:chgData name="齋藤 友宣" userId="9751e943-30bb-48e1-9219-bac6b10513d2" providerId="ADAL" clId="{2918CDDA-B0BE-4EA8-9A31-AE67BA65CB45}" dt="2024-03-14T07:30:04.282" v="4226" actId="478"/>
        <pc:sldMkLst>
          <pc:docMk/>
          <pc:sldMk cId="798006071" sldId="335"/>
        </pc:sldMkLst>
        <pc:spChg chg="add mod">
          <ac:chgData name="齋藤 友宣" userId="9751e943-30bb-48e1-9219-bac6b10513d2" providerId="ADAL" clId="{2918CDDA-B0BE-4EA8-9A31-AE67BA65CB45}" dt="2024-03-14T05:25:16.431" v="1637" actId="1076"/>
          <ac:spMkLst>
            <pc:docMk/>
            <pc:sldMk cId="798006071" sldId="335"/>
            <ac:spMk id="8" creationId="{C1D9D6AA-F0AA-453F-523D-B3AB4FFB9FB8}"/>
          </ac:spMkLst>
        </pc:spChg>
        <pc:spChg chg="mod">
          <ac:chgData name="齋藤 友宣" userId="9751e943-30bb-48e1-9219-bac6b10513d2" providerId="ADAL" clId="{2918CDDA-B0BE-4EA8-9A31-AE67BA65CB45}" dt="2024-03-14T05:25:24.177" v="1639" actId="1076"/>
          <ac:spMkLst>
            <pc:docMk/>
            <pc:sldMk cId="798006071" sldId="335"/>
            <ac:spMk id="16" creationId="{D3DB185E-A466-47DB-A5F0-409571FBA438}"/>
          </ac:spMkLst>
        </pc:spChg>
        <pc:spChg chg="mod">
          <ac:chgData name="齋藤 友宣" userId="9751e943-30bb-48e1-9219-bac6b10513d2" providerId="ADAL" clId="{2918CDDA-B0BE-4EA8-9A31-AE67BA65CB45}" dt="2024-03-14T05:23:36.403" v="1557" actId="20577"/>
          <ac:spMkLst>
            <pc:docMk/>
            <pc:sldMk cId="798006071" sldId="335"/>
            <ac:spMk id="21" creationId="{00000000-0000-0000-0000-000000000000}"/>
          </ac:spMkLst>
        </pc:spChg>
        <pc:spChg chg="mod">
          <ac:chgData name="齋藤 友宣" userId="9751e943-30bb-48e1-9219-bac6b10513d2" providerId="ADAL" clId="{2918CDDA-B0BE-4EA8-9A31-AE67BA65CB45}" dt="2024-03-14T07:30:01.707" v="4225" actId="1076"/>
          <ac:spMkLst>
            <pc:docMk/>
            <pc:sldMk cId="798006071" sldId="335"/>
            <ac:spMk id="25" creationId="{B5561FF3-B445-6844-B844-71F60AC4F65C}"/>
          </ac:spMkLst>
        </pc:spChg>
        <pc:spChg chg="del">
          <ac:chgData name="齋藤 友宣" userId="9751e943-30bb-48e1-9219-bac6b10513d2" providerId="ADAL" clId="{2918CDDA-B0BE-4EA8-9A31-AE67BA65CB45}" dt="2024-03-14T07:30:04.282" v="4226" actId="478"/>
          <ac:spMkLst>
            <pc:docMk/>
            <pc:sldMk cId="798006071" sldId="335"/>
            <ac:spMk id="27" creationId="{97A58BCD-1A13-69FF-54D6-2B06C92E71AF}"/>
          </ac:spMkLst>
        </pc:spChg>
        <pc:picChg chg="mod">
          <ac:chgData name="齋藤 友宣" userId="9751e943-30bb-48e1-9219-bac6b10513d2" providerId="ADAL" clId="{2918CDDA-B0BE-4EA8-9A31-AE67BA65CB45}" dt="2024-03-14T05:25:18.001" v="1638" actId="1076"/>
          <ac:picMkLst>
            <pc:docMk/>
            <pc:sldMk cId="798006071" sldId="335"/>
            <ac:picMk id="3" creationId="{4E667E69-F90B-CD25-2A5B-55C4D68D17C8}"/>
          </ac:picMkLst>
        </pc:picChg>
        <pc:picChg chg="del">
          <ac:chgData name="齋藤 友宣" userId="9751e943-30bb-48e1-9219-bac6b10513d2" providerId="ADAL" clId="{2918CDDA-B0BE-4EA8-9A31-AE67BA65CB45}" dt="2024-03-14T04:34:10.212" v="689" actId="478"/>
          <ac:picMkLst>
            <pc:docMk/>
            <pc:sldMk cId="798006071" sldId="335"/>
            <ac:picMk id="5" creationId="{FAC75F4A-C565-750A-ECF1-3C0D5961E2E1}"/>
          </ac:picMkLst>
        </pc:picChg>
        <pc:picChg chg="del">
          <ac:chgData name="齋藤 友宣" userId="9751e943-30bb-48e1-9219-bac6b10513d2" providerId="ADAL" clId="{2918CDDA-B0BE-4EA8-9A31-AE67BA65CB45}" dt="2024-03-14T04:34:07.428" v="688" actId="478"/>
          <ac:picMkLst>
            <pc:docMk/>
            <pc:sldMk cId="798006071" sldId="335"/>
            <ac:picMk id="6" creationId="{088F3EC7-0DAA-EB14-2B2B-018251E975E3}"/>
          </ac:picMkLst>
        </pc:picChg>
      </pc:sldChg>
      <pc:sldChg chg="delSp modSp mod">
        <pc:chgData name="齋藤 友宣" userId="9751e943-30bb-48e1-9219-bac6b10513d2" providerId="ADAL" clId="{2918CDDA-B0BE-4EA8-9A31-AE67BA65CB45}" dt="2024-03-14T08:00:48.169" v="4688" actId="1076"/>
        <pc:sldMkLst>
          <pc:docMk/>
          <pc:sldMk cId="3827510553" sldId="336"/>
        </pc:sldMkLst>
        <pc:spChg chg="mod">
          <ac:chgData name="齋藤 友宣" userId="9751e943-30bb-48e1-9219-bac6b10513d2" providerId="ADAL" clId="{2918CDDA-B0BE-4EA8-9A31-AE67BA65CB45}" dt="2024-03-14T07:29:52.981" v="4223" actId="1076"/>
          <ac:spMkLst>
            <pc:docMk/>
            <pc:sldMk cId="3827510553" sldId="336"/>
            <ac:spMk id="7" creationId="{6566A966-354D-45AD-48DF-6BFEBD37AEF9}"/>
          </ac:spMkLst>
        </pc:spChg>
        <pc:spChg chg="del">
          <ac:chgData name="齋藤 友宣" userId="9751e943-30bb-48e1-9219-bac6b10513d2" providerId="ADAL" clId="{2918CDDA-B0BE-4EA8-9A31-AE67BA65CB45}" dt="2024-03-14T05:52:55.491" v="1646" actId="478"/>
          <ac:spMkLst>
            <pc:docMk/>
            <pc:sldMk cId="3827510553" sldId="336"/>
            <ac:spMk id="20" creationId="{EA5BA744-0470-705A-E569-55A92F5B543E}"/>
          </ac:spMkLst>
        </pc:spChg>
        <pc:spChg chg="del">
          <ac:chgData name="齋藤 友宣" userId="9751e943-30bb-48e1-9219-bac6b10513d2" providerId="ADAL" clId="{2918CDDA-B0BE-4EA8-9A31-AE67BA65CB45}" dt="2024-03-14T05:52:55.491" v="1646" actId="478"/>
          <ac:spMkLst>
            <pc:docMk/>
            <pc:sldMk cId="3827510553" sldId="336"/>
            <ac:spMk id="22" creationId="{1DA239A2-78CB-59AD-50EC-E870F782F907}"/>
          </ac:spMkLst>
        </pc:spChg>
        <pc:spChg chg="mod">
          <ac:chgData name="齋藤 友宣" userId="9751e943-30bb-48e1-9219-bac6b10513d2" providerId="ADAL" clId="{2918CDDA-B0BE-4EA8-9A31-AE67BA65CB45}" dt="2024-03-14T07:29:57.475" v="4224" actId="1076"/>
          <ac:spMkLst>
            <pc:docMk/>
            <pc:sldMk cId="3827510553" sldId="336"/>
            <ac:spMk id="25" creationId="{B5561FF3-B445-6844-B844-71F60AC4F65C}"/>
          </ac:spMkLst>
        </pc:spChg>
        <pc:spChg chg="mod">
          <ac:chgData name="齋藤 友宣" userId="9751e943-30bb-48e1-9219-bac6b10513d2" providerId="ADAL" clId="{2918CDDA-B0BE-4EA8-9A31-AE67BA65CB45}" dt="2024-03-14T08:00:48.169" v="4688" actId="1076"/>
          <ac:spMkLst>
            <pc:docMk/>
            <pc:sldMk cId="3827510553" sldId="336"/>
            <ac:spMk id="26" creationId="{5B6EA3F7-4443-4D15-9300-7E5A8CA94F8E}"/>
          </ac:spMkLst>
        </pc:spChg>
        <pc:spChg chg="del">
          <ac:chgData name="齋藤 友宣" userId="9751e943-30bb-48e1-9219-bac6b10513d2" providerId="ADAL" clId="{2918CDDA-B0BE-4EA8-9A31-AE67BA65CB45}" dt="2024-03-14T07:29:50.549" v="4222" actId="478"/>
          <ac:spMkLst>
            <pc:docMk/>
            <pc:sldMk cId="3827510553" sldId="336"/>
            <ac:spMk id="27" creationId="{97A58BCD-1A13-69FF-54D6-2B06C92E71AF}"/>
          </ac:spMkLst>
        </pc:spChg>
        <pc:picChg chg="mod">
          <ac:chgData name="齋藤 友宣" userId="9751e943-30bb-48e1-9219-bac6b10513d2" providerId="ADAL" clId="{2918CDDA-B0BE-4EA8-9A31-AE67BA65CB45}" dt="2024-03-14T05:53:03.193" v="1647" actId="1076"/>
          <ac:picMkLst>
            <pc:docMk/>
            <pc:sldMk cId="3827510553" sldId="336"/>
            <ac:picMk id="2" creationId="{B1E27E08-C6DF-0CD4-EC34-BFEC5A90AEA1}"/>
          </ac:picMkLst>
        </pc:picChg>
        <pc:picChg chg="del">
          <ac:chgData name="齋藤 友宣" userId="9751e943-30bb-48e1-9219-bac6b10513d2" providerId="ADAL" clId="{2918CDDA-B0BE-4EA8-9A31-AE67BA65CB45}" dt="2024-03-14T05:56:17.018" v="1655" actId="478"/>
          <ac:picMkLst>
            <pc:docMk/>
            <pc:sldMk cId="3827510553" sldId="336"/>
            <ac:picMk id="3" creationId="{27C1DBC8-2CB9-7FDE-564B-0F4374A9A723}"/>
          </ac:picMkLst>
        </pc:picChg>
        <pc:picChg chg="del">
          <ac:chgData name="齋藤 友宣" userId="9751e943-30bb-48e1-9219-bac6b10513d2" providerId="ADAL" clId="{2918CDDA-B0BE-4EA8-9A31-AE67BA65CB45}" dt="2024-03-14T05:52:51.579" v="1645" actId="478"/>
          <ac:picMkLst>
            <pc:docMk/>
            <pc:sldMk cId="3827510553" sldId="336"/>
            <ac:picMk id="5" creationId="{8AE1081A-2D20-B40E-501D-AC2E31DCC5A2}"/>
          </ac:picMkLst>
        </pc:picChg>
        <pc:picChg chg="del">
          <ac:chgData name="齋藤 友宣" userId="9751e943-30bb-48e1-9219-bac6b10513d2" providerId="ADAL" clId="{2918CDDA-B0BE-4EA8-9A31-AE67BA65CB45}" dt="2024-03-14T05:56:05.257" v="1649" actId="478"/>
          <ac:picMkLst>
            <pc:docMk/>
            <pc:sldMk cId="3827510553" sldId="336"/>
            <ac:picMk id="6" creationId="{F536DA79-91D6-A7A4-316A-8AF9AE562968}"/>
          </ac:picMkLst>
        </pc:picChg>
        <pc:picChg chg="mod">
          <ac:chgData name="齋藤 友宣" userId="9751e943-30bb-48e1-9219-bac6b10513d2" providerId="ADAL" clId="{2918CDDA-B0BE-4EA8-9A31-AE67BA65CB45}" dt="2024-03-14T05:56:15.275" v="1654" actId="1076"/>
          <ac:picMkLst>
            <pc:docMk/>
            <pc:sldMk cId="3827510553" sldId="336"/>
            <ac:picMk id="9" creationId="{60B11ADA-A4CB-7751-F174-4353C18A66AB}"/>
          </ac:picMkLst>
        </pc:picChg>
        <pc:picChg chg="mod">
          <ac:chgData name="齋藤 友宣" userId="9751e943-30bb-48e1-9219-bac6b10513d2" providerId="ADAL" clId="{2918CDDA-B0BE-4EA8-9A31-AE67BA65CB45}" dt="2024-03-14T05:56:37.487" v="1658" actId="1076"/>
          <ac:picMkLst>
            <pc:docMk/>
            <pc:sldMk cId="3827510553" sldId="336"/>
            <ac:picMk id="16" creationId="{B490998B-9182-0E7C-2FC0-E401A7FA8695}"/>
          </ac:picMkLst>
        </pc:picChg>
        <pc:cxnChg chg="del">
          <ac:chgData name="齋藤 友宣" userId="9751e943-30bb-48e1-9219-bac6b10513d2" providerId="ADAL" clId="{2918CDDA-B0BE-4EA8-9A31-AE67BA65CB45}" dt="2024-03-14T05:56:18.261" v="1656" actId="478"/>
          <ac:cxnSpMkLst>
            <pc:docMk/>
            <pc:sldMk cId="3827510553" sldId="336"/>
            <ac:cxnSpMk id="10" creationId="{C74F46C6-29A4-1BA2-739B-6BAE75FEF842}"/>
          </ac:cxnSpMkLst>
        </pc:cxnChg>
        <pc:cxnChg chg="del">
          <ac:chgData name="齋藤 友宣" userId="9751e943-30bb-48e1-9219-bac6b10513d2" providerId="ADAL" clId="{2918CDDA-B0BE-4EA8-9A31-AE67BA65CB45}" dt="2024-03-14T05:56:14.025" v="1653" actId="478"/>
          <ac:cxnSpMkLst>
            <pc:docMk/>
            <pc:sldMk cId="3827510553" sldId="336"/>
            <ac:cxnSpMk id="11" creationId="{F2844A37-417E-BD8D-8ECF-08A5A16FF5C0}"/>
          </ac:cxnSpMkLst>
        </pc:cxnChg>
      </pc:sldChg>
      <pc:sldChg chg="addSp delSp modSp mod">
        <pc:chgData name="齋藤 友宣" userId="9751e943-30bb-48e1-9219-bac6b10513d2" providerId="ADAL" clId="{2918CDDA-B0BE-4EA8-9A31-AE67BA65CB45}" dt="2024-03-14T06:58:26.950" v="3303" actId="20577"/>
        <pc:sldMkLst>
          <pc:docMk/>
          <pc:sldMk cId="2886532451" sldId="338"/>
        </pc:sldMkLst>
        <pc:spChg chg="add mod">
          <ac:chgData name="齋藤 友宣" userId="9751e943-30bb-48e1-9219-bac6b10513d2" providerId="ADAL" clId="{2918CDDA-B0BE-4EA8-9A31-AE67BA65CB45}" dt="2024-03-14T06:32:17.787" v="2808" actId="1076"/>
          <ac:spMkLst>
            <pc:docMk/>
            <pc:sldMk cId="2886532451" sldId="338"/>
            <ac:spMk id="6" creationId="{D820C4C7-D12A-69AF-9611-134F11D1ABF6}"/>
          </ac:spMkLst>
        </pc:spChg>
        <pc:spChg chg="add mod">
          <ac:chgData name="齋藤 友宣" userId="9751e943-30bb-48e1-9219-bac6b10513d2" providerId="ADAL" clId="{2918CDDA-B0BE-4EA8-9A31-AE67BA65CB45}" dt="2024-03-14T06:58:26.950" v="3303" actId="20577"/>
          <ac:spMkLst>
            <pc:docMk/>
            <pc:sldMk cId="2886532451" sldId="338"/>
            <ac:spMk id="8" creationId="{650D1BA0-152D-D9BD-2898-3789DF737C18}"/>
          </ac:spMkLst>
        </pc:spChg>
        <pc:spChg chg="mod">
          <ac:chgData name="齋藤 友宣" userId="9751e943-30bb-48e1-9219-bac6b10513d2" providerId="ADAL" clId="{2918CDDA-B0BE-4EA8-9A31-AE67BA65CB45}" dt="2024-03-14T06:37:57.562" v="3292" actId="14100"/>
          <ac:spMkLst>
            <pc:docMk/>
            <pc:sldMk cId="2886532451" sldId="338"/>
            <ac:spMk id="14" creationId="{F4F8F8C8-511F-148E-9066-060390B4444F}"/>
          </ac:spMkLst>
        </pc:spChg>
        <pc:spChg chg="mod">
          <ac:chgData name="齋藤 友宣" userId="9751e943-30bb-48e1-9219-bac6b10513d2" providerId="ADAL" clId="{2918CDDA-B0BE-4EA8-9A31-AE67BA65CB45}" dt="2024-03-14T06:36:27.011" v="3125" actId="20577"/>
          <ac:spMkLst>
            <pc:docMk/>
            <pc:sldMk cId="2886532451" sldId="338"/>
            <ac:spMk id="21" creationId="{00000000-0000-0000-0000-000000000000}"/>
          </ac:spMkLst>
        </pc:spChg>
        <pc:picChg chg="del">
          <ac:chgData name="齋藤 友宣" userId="9751e943-30bb-48e1-9219-bac6b10513d2" providerId="ADAL" clId="{2918CDDA-B0BE-4EA8-9A31-AE67BA65CB45}" dt="2024-03-14T06:27:29.202" v="2387" actId="478"/>
          <ac:picMkLst>
            <pc:docMk/>
            <pc:sldMk cId="2886532451" sldId="338"/>
            <ac:picMk id="3" creationId="{150C7F21-DDF8-9BFC-B355-A1B99FF2E42A}"/>
          </ac:picMkLst>
        </pc:picChg>
        <pc:picChg chg="mod">
          <ac:chgData name="齋藤 友宣" userId="9751e943-30bb-48e1-9219-bac6b10513d2" providerId="ADAL" clId="{2918CDDA-B0BE-4EA8-9A31-AE67BA65CB45}" dt="2024-03-14T06:27:39.564" v="2389" actId="1076"/>
          <ac:picMkLst>
            <pc:docMk/>
            <pc:sldMk cId="2886532451" sldId="338"/>
            <ac:picMk id="5" creationId="{DB4ED25E-2321-9D16-951D-C675BB89867F}"/>
          </ac:picMkLst>
        </pc:picChg>
      </pc:sldChg>
      <pc:sldChg chg="addSp modSp mod">
        <pc:chgData name="齋藤 友宣" userId="9751e943-30bb-48e1-9219-bac6b10513d2" providerId="ADAL" clId="{2918CDDA-B0BE-4EA8-9A31-AE67BA65CB45}" dt="2024-03-14T07:30:41.052" v="4227" actId="1076"/>
        <pc:sldMkLst>
          <pc:docMk/>
          <pc:sldMk cId="567712505" sldId="339"/>
        </pc:sldMkLst>
        <pc:spChg chg="add mod">
          <ac:chgData name="齋藤 友宣" userId="9751e943-30bb-48e1-9219-bac6b10513d2" providerId="ADAL" clId="{2918CDDA-B0BE-4EA8-9A31-AE67BA65CB45}" dt="2024-03-14T06:11:21.755" v="1917" actId="14100"/>
          <ac:spMkLst>
            <pc:docMk/>
            <pc:sldMk cId="567712505" sldId="339"/>
            <ac:spMk id="6" creationId="{E1A53D00-1395-549D-1611-B7A0140586FB}"/>
          </ac:spMkLst>
        </pc:spChg>
        <pc:spChg chg="mod">
          <ac:chgData name="齋藤 友宣" userId="9751e943-30bb-48e1-9219-bac6b10513d2" providerId="ADAL" clId="{2918CDDA-B0BE-4EA8-9A31-AE67BA65CB45}" dt="2024-03-14T06:08:26.578" v="1749" actId="20577"/>
          <ac:spMkLst>
            <pc:docMk/>
            <pc:sldMk cId="567712505" sldId="339"/>
            <ac:spMk id="10" creationId="{77479A3C-6283-8563-5E32-9B209A577A79}"/>
          </ac:spMkLst>
        </pc:spChg>
        <pc:spChg chg="mod">
          <ac:chgData name="齋藤 友宣" userId="9751e943-30bb-48e1-9219-bac6b10513d2" providerId="ADAL" clId="{2918CDDA-B0BE-4EA8-9A31-AE67BA65CB45}" dt="2024-03-14T06:08:45.804" v="1752" actId="14100"/>
          <ac:spMkLst>
            <pc:docMk/>
            <pc:sldMk cId="567712505" sldId="339"/>
            <ac:spMk id="11" creationId="{AD436458-69BE-B92C-439D-20508E962FD3}"/>
          </ac:spMkLst>
        </pc:spChg>
        <pc:spChg chg="mod">
          <ac:chgData name="齋藤 友宣" userId="9751e943-30bb-48e1-9219-bac6b10513d2" providerId="ADAL" clId="{2918CDDA-B0BE-4EA8-9A31-AE67BA65CB45}" dt="2024-03-14T06:07:36.438" v="1743" actId="20577"/>
          <ac:spMkLst>
            <pc:docMk/>
            <pc:sldMk cId="567712505" sldId="339"/>
            <ac:spMk id="14" creationId="{F4F8F8C8-511F-148E-9066-060390B4444F}"/>
          </ac:spMkLst>
        </pc:spChg>
        <pc:spChg chg="mod">
          <ac:chgData name="齋藤 友宣" userId="9751e943-30bb-48e1-9219-bac6b10513d2" providerId="ADAL" clId="{2918CDDA-B0BE-4EA8-9A31-AE67BA65CB45}" dt="2024-03-14T06:11:26.606" v="1918" actId="1076"/>
          <ac:spMkLst>
            <pc:docMk/>
            <pc:sldMk cId="567712505" sldId="339"/>
            <ac:spMk id="16" creationId="{B4538A33-607F-4B0C-8A23-E34B790FF3A1}"/>
          </ac:spMkLst>
        </pc:spChg>
        <pc:picChg chg="mod">
          <ac:chgData name="齋藤 友宣" userId="9751e943-30bb-48e1-9219-bac6b10513d2" providerId="ADAL" clId="{2918CDDA-B0BE-4EA8-9A31-AE67BA65CB45}" dt="2024-03-14T07:30:41.052" v="4227" actId="1076"/>
          <ac:picMkLst>
            <pc:docMk/>
            <pc:sldMk cId="567712505" sldId="339"/>
            <ac:picMk id="3" creationId="{4A7FF920-E99F-F610-356A-42B3B74A5817}"/>
          </ac:picMkLst>
        </pc:picChg>
        <pc:picChg chg="mod">
          <ac:chgData name="齋藤 友宣" userId="9751e943-30bb-48e1-9219-bac6b10513d2" providerId="ADAL" clId="{2918CDDA-B0BE-4EA8-9A31-AE67BA65CB45}" dt="2024-03-14T07:30:41.052" v="4227" actId="1076"/>
          <ac:picMkLst>
            <pc:docMk/>
            <pc:sldMk cId="567712505" sldId="339"/>
            <ac:picMk id="5" creationId="{A00CF11D-6778-5444-FC6B-4D3858DAF5FF}"/>
          </ac:picMkLst>
        </pc:picChg>
      </pc:sldChg>
      <pc:sldChg chg="addSp modSp mod">
        <pc:chgData name="齋藤 友宣" userId="9751e943-30bb-48e1-9219-bac6b10513d2" providerId="ADAL" clId="{2918CDDA-B0BE-4EA8-9A31-AE67BA65CB45}" dt="2024-03-14T08:05:10.493" v="5265" actId="20577"/>
        <pc:sldMkLst>
          <pc:docMk/>
          <pc:sldMk cId="2490668188" sldId="340"/>
        </pc:sldMkLst>
        <pc:spChg chg="add mod">
          <ac:chgData name="齋藤 友宣" userId="9751e943-30bb-48e1-9219-bac6b10513d2" providerId="ADAL" clId="{2918CDDA-B0BE-4EA8-9A31-AE67BA65CB45}" dt="2024-03-14T08:05:10.493" v="5265" actId="20577"/>
          <ac:spMkLst>
            <pc:docMk/>
            <pc:sldMk cId="2490668188" sldId="340"/>
            <ac:spMk id="3" creationId="{B9BACBBA-6EA9-3931-AAC2-A3460E5B9F02}"/>
          </ac:spMkLst>
        </pc:spChg>
        <pc:spChg chg="mod">
          <ac:chgData name="齋藤 友宣" userId="9751e943-30bb-48e1-9219-bac6b10513d2" providerId="ADAL" clId="{2918CDDA-B0BE-4EA8-9A31-AE67BA65CB45}" dt="2024-03-14T04:35:15.014" v="690" actId="1076"/>
          <ac:spMkLst>
            <pc:docMk/>
            <pc:sldMk cId="2490668188" sldId="340"/>
            <ac:spMk id="7" creationId="{6566A966-354D-45AD-48DF-6BFEBD37AEF9}"/>
          </ac:spMkLst>
        </pc:spChg>
        <pc:spChg chg="mod">
          <ac:chgData name="齋藤 友宣" userId="9751e943-30bb-48e1-9219-bac6b10513d2" providerId="ADAL" clId="{2918CDDA-B0BE-4EA8-9A31-AE67BA65CB45}" dt="2024-03-14T06:15:11.737" v="2386" actId="20577"/>
          <ac:spMkLst>
            <pc:docMk/>
            <pc:sldMk cId="2490668188" sldId="340"/>
            <ac:spMk id="14" creationId="{F4F8F8C8-511F-148E-9066-060390B4444F}"/>
          </ac:spMkLst>
        </pc:spChg>
        <pc:spChg chg="mod">
          <ac:chgData name="齋藤 友宣" userId="9751e943-30bb-48e1-9219-bac6b10513d2" providerId="ADAL" clId="{2918CDDA-B0BE-4EA8-9A31-AE67BA65CB45}" dt="2024-03-14T04:41:41.975" v="729" actId="20577"/>
          <ac:spMkLst>
            <pc:docMk/>
            <pc:sldMk cId="2490668188" sldId="340"/>
            <ac:spMk id="21" creationId="{00000000-0000-0000-0000-000000000000}"/>
          </ac:spMkLst>
        </pc:spChg>
        <pc:picChg chg="mod">
          <ac:chgData name="齋藤 友宣" userId="9751e943-30bb-48e1-9219-bac6b10513d2" providerId="ADAL" clId="{2918CDDA-B0BE-4EA8-9A31-AE67BA65CB45}" dt="2024-03-14T04:41:54.685" v="730" actId="14100"/>
          <ac:picMkLst>
            <pc:docMk/>
            <pc:sldMk cId="2490668188" sldId="340"/>
            <ac:picMk id="2" creationId="{7590A1EE-D6D4-CA6B-26FA-F3FD425FEF55}"/>
          </ac:picMkLst>
        </pc:picChg>
        <pc:picChg chg="mod">
          <ac:chgData name="齋藤 友宣" userId="9751e943-30bb-48e1-9219-bac6b10513d2" providerId="ADAL" clId="{2918CDDA-B0BE-4EA8-9A31-AE67BA65CB45}" dt="2024-03-14T04:42:02.393" v="731" actId="1076"/>
          <ac:picMkLst>
            <pc:docMk/>
            <pc:sldMk cId="2490668188" sldId="340"/>
            <ac:picMk id="10" creationId="{6841BCAD-2BD5-907B-4AFC-9D299AACC705}"/>
          </ac:picMkLst>
        </pc:picChg>
      </pc:sldChg>
      <pc:sldChg chg="delSp modSp mod">
        <pc:chgData name="齋藤 友宣" userId="9751e943-30bb-48e1-9219-bac6b10513d2" providerId="ADAL" clId="{2918CDDA-B0BE-4EA8-9A31-AE67BA65CB45}" dt="2024-03-14T06:55:01.578" v="3296" actId="1076"/>
        <pc:sldMkLst>
          <pc:docMk/>
          <pc:sldMk cId="314865137" sldId="343"/>
        </pc:sldMkLst>
        <pc:spChg chg="del">
          <ac:chgData name="齋藤 友宣" userId="9751e943-30bb-48e1-9219-bac6b10513d2" providerId="ADAL" clId="{2918CDDA-B0BE-4EA8-9A31-AE67BA65CB45}" dt="2024-03-14T04:40:33.781" v="712" actId="478"/>
          <ac:spMkLst>
            <pc:docMk/>
            <pc:sldMk cId="314865137" sldId="343"/>
            <ac:spMk id="12" creationId="{8AAC769E-E93D-4624-BDAA-8F54C3064BBE}"/>
          </ac:spMkLst>
        </pc:spChg>
        <pc:spChg chg="mod">
          <ac:chgData name="齋藤 友宣" userId="9751e943-30bb-48e1-9219-bac6b10513d2" providerId="ADAL" clId="{2918CDDA-B0BE-4EA8-9A31-AE67BA65CB45}" dt="2024-03-14T04:40:25.319" v="708" actId="20577"/>
          <ac:spMkLst>
            <pc:docMk/>
            <pc:sldMk cId="314865137" sldId="343"/>
            <ac:spMk id="14" creationId="{F4F8F8C8-511F-148E-9066-060390B4444F}"/>
          </ac:spMkLst>
        </pc:spChg>
        <pc:spChg chg="mod">
          <ac:chgData name="齋藤 友宣" userId="9751e943-30bb-48e1-9219-bac6b10513d2" providerId="ADAL" clId="{2918CDDA-B0BE-4EA8-9A31-AE67BA65CB45}" dt="2024-03-14T04:40:48.351" v="717" actId="1076"/>
          <ac:spMkLst>
            <pc:docMk/>
            <pc:sldMk cId="314865137" sldId="343"/>
            <ac:spMk id="21" creationId="{00000000-0000-0000-0000-000000000000}"/>
          </ac:spMkLst>
        </pc:spChg>
        <pc:picChg chg="del">
          <ac:chgData name="齋藤 友宣" userId="9751e943-30bb-48e1-9219-bac6b10513d2" providerId="ADAL" clId="{2918CDDA-B0BE-4EA8-9A31-AE67BA65CB45}" dt="2024-03-14T04:38:27.261" v="691" actId="478"/>
          <ac:picMkLst>
            <pc:docMk/>
            <pc:sldMk cId="314865137" sldId="343"/>
            <ac:picMk id="2" creationId="{31598781-C3FB-F2D2-C136-AD644DBD16B6}"/>
          </ac:picMkLst>
        </pc:picChg>
        <pc:picChg chg="del mod">
          <ac:chgData name="齋藤 友宣" userId="9751e943-30bb-48e1-9219-bac6b10513d2" providerId="ADAL" clId="{2918CDDA-B0BE-4EA8-9A31-AE67BA65CB45}" dt="2024-03-14T06:54:16.361" v="3293" actId="478"/>
          <ac:picMkLst>
            <pc:docMk/>
            <pc:sldMk cId="314865137" sldId="343"/>
            <ac:picMk id="6" creationId="{ED7B60BA-9790-0EDA-3CB8-CDDFBFCFF565}"/>
          </ac:picMkLst>
        </pc:picChg>
        <pc:picChg chg="del mod">
          <ac:chgData name="齋藤 友宣" userId="9751e943-30bb-48e1-9219-bac6b10513d2" providerId="ADAL" clId="{2918CDDA-B0BE-4EA8-9A31-AE67BA65CB45}" dt="2024-03-14T06:54:53.216" v="3295" actId="478"/>
          <ac:picMkLst>
            <pc:docMk/>
            <pc:sldMk cId="314865137" sldId="343"/>
            <ac:picMk id="8" creationId="{EC285B66-61AD-2950-C71D-7511E44804ED}"/>
          </ac:picMkLst>
        </pc:picChg>
        <pc:picChg chg="mod">
          <ac:chgData name="齋藤 友宣" userId="9751e943-30bb-48e1-9219-bac6b10513d2" providerId="ADAL" clId="{2918CDDA-B0BE-4EA8-9A31-AE67BA65CB45}" dt="2024-03-14T06:55:01.578" v="3296" actId="1076"/>
          <ac:picMkLst>
            <pc:docMk/>
            <pc:sldMk cId="314865137" sldId="343"/>
            <ac:picMk id="9" creationId="{8F871D3C-D3D2-C526-A5DC-309CDD24DE45}"/>
          </ac:picMkLst>
        </pc:picChg>
      </pc:sldChg>
    </pc:docChg>
  </pc:docChgLst>
  <pc:docChgLst>
    <pc:chgData name="植松 陽子" userId="9f5d2aef-ea83-4e68-8bce-7de500f865aa" providerId="ADAL" clId="{8BF2B8CF-6A50-45AB-8282-19DEA33252D3}"/>
    <pc:docChg chg="undo redo custSel modSld">
      <pc:chgData name="植松 陽子" userId="9f5d2aef-ea83-4e68-8bce-7de500f865aa" providerId="ADAL" clId="{8BF2B8CF-6A50-45AB-8282-19DEA33252D3}" dt="2024-03-13T04:19:35.261" v="1472" actId="478"/>
      <pc:docMkLst>
        <pc:docMk/>
      </pc:docMkLst>
      <pc:sldChg chg="addSp delSp modSp mod">
        <pc:chgData name="植松 陽子" userId="9f5d2aef-ea83-4e68-8bce-7de500f865aa" providerId="ADAL" clId="{8BF2B8CF-6A50-45AB-8282-19DEA33252D3}" dt="2024-03-13T04:19:35.261" v="1472" actId="478"/>
        <pc:sldMkLst>
          <pc:docMk/>
          <pc:sldMk cId="3693330956" sldId="333"/>
        </pc:sldMkLst>
        <pc:spChg chg="add del mod">
          <ac:chgData name="植松 陽子" userId="9f5d2aef-ea83-4e68-8bce-7de500f865aa" providerId="ADAL" clId="{8BF2B8CF-6A50-45AB-8282-19DEA33252D3}" dt="2024-03-13T04:19:35.261" v="1472" actId="478"/>
          <ac:spMkLst>
            <pc:docMk/>
            <pc:sldMk cId="3693330956" sldId="333"/>
            <ac:spMk id="9" creationId="{16138D77-1B5B-D5D5-5D3E-99E95C6BACDF}"/>
          </ac:spMkLst>
        </pc:spChg>
        <pc:spChg chg="add del mod">
          <ac:chgData name="植松 陽子" userId="9f5d2aef-ea83-4e68-8bce-7de500f865aa" providerId="ADAL" clId="{8BF2B8CF-6A50-45AB-8282-19DEA33252D3}" dt="2024-03-13T02:50:51.593" v="184" actId="21"/>
          <ac:spMkLst>
            <pc:docMk/>
            <pc:sldMk cId="3693330956" sldId="333"/>
            <ac:spMk id="12" creationId="{096AD7AB-380F-5AF4-608D-3C6C8E6A1395}"/>
          </ac:spMkLst>
        </pc:spChg>
        <pc:spChg chg="add del mod">
          <ac:chgData name="植松 陽子" userId="9f5d2aef-ea83-4e68-8bce-7de500f865aa" providerId="ADAL" clId="{8BF2B8CF-6A50-45AB-8282-19DEA33252D3}" dt="2024-03-13T02:50:51.593" v="184" actId="21"/>
          <ac:spMkLst>
            <pc:docMk/>
            <pc:sldMk cId="3693330956" sldId="333"/>
            <ac:spMk id="13" creationId="{99870E42-E4C6-6DD2-CAFD-C80F5CD02261}"/>
          </ac:spMkLst>
        </pc:spChg>
        <pc:spChg chg="add del mod">
          <ac:chgData name="植松 陽子" userId="9f5d2aef-ea83-4e68-8bce-7de500f865aa" providerId="ADAL" clId="{8BF2B8CF-6A50-45AB-8282-19DEA33252D3}" dt="2024-03-13T02:50:51.593" v="184" actId="21"/>
          <ac:spMkLst>
            <pc:docMk/>
            <pc:sldMk cId="3693330956" sldId="333"/>
            <ac:spMk id="20" creationId="{EA5BA744-0470-705A-E569-55A92F5B543E}"/>
          </ac:spMkLst>
        </pc:spChg>
        <pc:spChg chg="add del mod">
          <ac:chgData name="植松 陽子" userId="9f5d2aef-ea83-4e68-8bce-7de500f865aa" providerId="ADAL" clId="{8BF2B8CF-6A50-45AB-8282-19DEA33252D3}" dt="2024-03-13T02:50:51.593" v="184" actId="21"/>
          <ac:spMkLst>
            <pc:docMk/>
            <pc:sldMk cId="3693330956" sldId="333"/>
            <ac:spMk id="22" creationId="{1DA239A2-78CB-59AD-50EC-E870F782F907}"/>
          </ac:spMkLst>
        </pc:spChg>
        <pc:spChg chg="del">
          <ac:chgData name="植松 陽子" userId="9f5d2aef-ea83-4e68-8bce-7de500f865aa" providerId="ADAL" clId="{8BF2B8CF-6A50-45AB-8282-19DEA33252D3}" dt="2024-03-13T04:19:35.261" v="1472" actId="478"/>
          <ac:spMkLst>
            <pc:docMk/>
            <pc:sldMk cId="3693330956" sldId="333"/>
            <ac:spMk id="26" creationId="{6D90F8DD-ACF9-00EF-9649-FE737B2A058D}"/>
          </ac:spMkLst>
        </pc:spChg>
        <pc:picChg chg="add del mod">
          <ac:chgData name="植松 陽子" userId="9f5d2aef-ea83-4e68-8bce-7de500f865aa" providerId="ADAL" clId="{8BF2B8CF-6A50-45AB-8282-19DEA33252D3}" dt="2024-03-13T02:50:51.593" v="184" actId="21"/>
          <ac:picMkLst>
            <pc:docMk/>
            <pc:sldMk cId="3693330956" sldId="333"/>
            <ac:picMk id="5" creationId="{8AE1081A-2D20-B40E-501D-AC2E31DCC5A2}"/>
          </ac:picMkLst>
        </pc:picChg>
        <pc:picChg chg="add del mod">
          <ac:chgData name="植松 陽子" userId="9f5d2aef-ea83-4e68-8bce-7de500f865aa" providerId="ADAL" clId="{8BF2B8CF-6A50-45AB-8282-19DEA33252D3}" dt="2024-03-13T02:49:09.424" v="107" actId="478"/>
          <ac:picMkLst>
            <pc:docMk/>
            <pc:sldMk cId="3693330956" sldId="333"/>
            <ac:picMk id="6" creationId="{3C23240C-7FA6-E58D-AA8F-AA61B3040B18}"/>
          </ac:picMkLst>
        </pc:picChg>
        <pc:picChg chg="add del mod">
          <ac:chgData name="植松 陽子" userId="9f5d2aef-ea83-4e68-8bce-7de500f865aa" providerId="ADAL" clId="{8BF2B8CF-6A50-45AB-8282-19DEA33252D3}" dt="2024-03-13T02:50:51.593" v="184" actId="21"/>
          <ac:picMkLst>
            <pc:docMk/>
            <pc:sldMk cId="3693330956" sldId="333"/>
            <ac:picMk id="7" creationId="{27C1DBC8-2CB9-7FDE-564B-0F4374A9A723}"/>
          </ac:picMkLst>
        </pc:picChg>
        <pc:picChg chg="add del mod">
          <ac:chgData name="植松 陽子" userId="9f5d2aef-ea83-4e68-8bce-7de500f865aa" providerId="ADAL" clId="{8BF2B8CF-6A50-45AB-8282-19DEA33252D3}" dt="2024-03-13T02:50:51.593" v="184" actId="21"/>
          <ac:picMkLst>
            <pc:docMk/>
            <pc:sldMk cId="3693330956" sldId="333"/>
            <ac:picMk id="8" creationId="{F536DA79-91D6-A7A4-316A-8AF9AE562968}"/>
          </ac:picMkLst>
        </pc:picChg>
        <pc:cxnChg chg="add del mod">
          <ac:chgData name="植松 陽子" userId="9f5d2aef-ea83-4e68-8bce-7de500f865aa" providerId="ADAL" clId="{8BF2B8CF-6A50-45AB-8282-19DEA33252D3}" dt="2024-03-13T02:50:51.593" v="184" actId="21"/>
          <ac:cxnSpMkLst>
            <pc:docMk/>
            <pc:sldMk cId="3693330956" sldId="333"/>
            <ac:cxnSpMk id="10" creationId="{C74F46C6-29A4-1BA2-739B-6BAE75FEF842}"/>
          </ac:cxnSpMkLst>
        </pc:cxnChg>
        <pc:cxnChg chg="add del mod">
          <ac:chgData name="植松 陽子" userId="9f5d2aef-ea83-4e68-8bce-7de500f865aa" providerId="ADAL" clId="{8BF2B8CF-6A50-45AB-8282-19DEA33252D3}" dt="2024-03-13T02:50:51.593" v="184" actId="21"/>
          <ac:cxnSpMkLst>
            <pc:docMk/>
            <pc:sldMk cId="3693330956" sldId="333"/>
            <ac:cxnSpMk id="11" creationId="{F2844A37-417E-BD8D-8ECF-08A5A16FF5C0}"/>
          </ac:cxnSpMkLst>
        </pc:cxnChg>
        <pc:cxnChg chg="add del mod">
          <ac:chgData name="植松 陽子" userId="9f5d2aef-ea83-4e68-8bce-7de500f865aa" providerId="ADAL" clId="{8BF2B8CF-6A50-45AB-8282-19DEA33252D3}" dt="2024-03-13T02:50:42.611" v="181" actId="478"/>
          <ac:cxnSpMkLst>
            <pc:docMk/>
            <pc:sldMk cId="3693330956" sldId="333"/>
            <ac:cxnSpMk id="16" creationId="{F19A4940-A6BA-DAB6-C094-2D5E97EBE096}"/>
          </ac:cxnSpMkLst>
        </pc:cxnChg>
        <pc:cxnChg chg="add del mod">
          <ac:chgData name="植松 陽子" userId="9f5d2aef-ea83-4e68-8bce-7de500f865aa" providerId="ADAL" clId="{8BF2B8CF-6A50-45AB-8282-19DEA33252D3}" dt="2024-03-13T02:50:42.913" v="182" actId="478"/>
          <ac:cxnSpMkLst>
            <pc:docMk/>
            <pc:sldMk cId="3693330956" sldId="333"/>
            <ac:cxnSpMk id="18" creationId="{664C4053-64F7-76C1-2A75-7574840E4BA4}"/>
          </ac:cxnSpMkLst>
        </pc:cxnChg>
      </pc:sldChg>
      <pc:sldChg chg="addSp delSp modSp mod">
        <pc:chgData name="植松 陽子" userId="9f5d2aef-ea83-4e68-8bce-7de500f865aa" providerId="ADAL" clId="{8BF2B8CF-6A50-45AB-8282-19DEA33252D3}" dt="2024-03-13T02:53:33.133" v="280" actId="20577"/>
        <pc:sldMkLst>
          <pc:docMk/>
          <pc:sldMk cId="3827510553" sldId="336"/>
        </pc:sldMkLst>
        <pc:spChg chg="add mod">
          <ac:chgData name="植松 陽子" userId="9f5d2aef-ea83-4e68-8bce-7de500f865aa" providerId="ADAL" clId="{8BF2B8CF-6A50-45AB-8282-19DEA33252D3}" dt="2024-03-13T02:53:10.489" v="267" actId="20577"/>
          <ac:spMkLst>
            <pc:docMk/>
            <pc:sldMk cId="3827510553" sldId="336"/>
            <ac:spMk id="12" creationId="{096AD7AB-380F-5AF4-608D-3C6C8E6A1395}"/>
          </ac:spMkLst>
        </pc:spChg>
        <pc:spChg chg="add mod">
          <ac:chgData name="植松 陽子" userId="9f5d2aef-ea83-4e68-8bce-7de500f865aa" providerId="ADAL" clId="{8BF2B8CF-6A50-45AB-8282-19DEA33252D3}" dt="2024-03-13T02:51:23.140" v="208" actId="1035"/>
          <ac:spMkLst>
            <pc:docMk/>
            <pc:sldMk cId="3827510553" sldId="336"/>
            <ac:spMk id="13" creationId="{99870E42-E4C6-6DD2-CAFD-C80F5CD02261}"/>
          </ac:spMkLst>
        </pc:spChg>
        <pc:spChg chg="mod">
          <ac:chgData name="植松 陽子" userId="9f5d2aef-ea83-4e68-8bce-7de500f865aa" providerId="ADAL" clId="{8BF2B8CF-6A50-45AB-8282-19DEA33252D3}" dt="2024-03-13T02:47:04.615" v="99" actId="20577"/>
          <ac:spMkLst>
            <pc:docMk/>
            <pc:sldMk cId="3827510553" sldId="336"/>
            <ac:spMk id="14" creationId="{F4F8F8C8-511F-148E-9066-060390B4444F}"/>
          </ac:spMkLst>
        </pc:spChg>
        <pc:spChg chg="add mod">
          <ac:chgData name="植松 陽子" userId="9f5d2aef-ea83-4e68-8bce-7de500f865aa" providerId="ADAL" clId="{8BF2B8CF-6A50-45AB-8282-19DEA33252D3}" dt="2024-03-13T02:52:28.557" v="255" actId="404"/>
          <ac:spMkLst>
            <pc:docMk/>
            <pc:sldMk cId="3827510553" sldId="336"/>
            <ac:spMk id="20" creationId="{EA5BA744-0470-705A-E569-55A92F5B543E}"/>
          </ac:spMkLst>
        </pc:spChg>
        <pc:spChg chg="mod">
          <ac:chgData name="植松 陽子" userId="9f5d2aef-ea83-4e68-8bce-7de500f865aa" providerId="ADAL" clId="{8BF2B8CF-6A50-45AB-8282-19DEA33252D3}" dt="2024-03-13T02:53:33.133" v="280" actId="20577"/>
          <ac:spMkLst>
            <pc:docMk/>
            <pc:sldMk cId="3827510553" sldId="336"/>
            <ac:spMk id="21" creationId="{00000000-0000-0000-0000-000000000000}"/>
          </ac:spMkLst>
        </pc:spChg>
        <pc:spChg chg="add mod">
          <ac:chgData name="植松 陽子" userId="9f5d2aef-ea83-4e68-8bce-7de500f865aa" providerId="ADAL" clId="{8BF2B8CF-6A50-45AB-8282-19DEA33252D3}" dt="2024-03-13T02:52:32.194" v="256" actId="14100"/>
          <ac:spMkLst>
            <pc:docMk/>
            <pc:sldMk cId="3827510553" sldId="336"/>
            <ac:spMk id="22" creationId="{1DA239A2-78CB-59AD-50EC-E870F782F907}"/>
          </ac:spMkLst>
        </pc:spChg>
        <pc:spChg chg="add del mod">
          <ac:chgData name="植松 陽子" userId="9f5d2aef-ea83-4e68-8bce-7de500f865aa" providerId="ADAL" clId="{8BF2B8CF-6A50-45AB-8282-19DEA33252D3}" dt="2024-03-13T02:52:48.943" v="259" actId="478"/>
          <ac:spMkLst>
            <pc:docMk/>
            <pc:sldMk cId="3827510553" sldId="336"/>
            <ac:spMk id="26" creationId="{49175156-42DA-49C5-7DF3-83754CEED16C}"/>
          </ac:spMkLst>
        </pc:spChg>
        <pc:spChg chg="add del mod">
          <ac:chgData name="植松 陽子" userId="9f5d2aef-ea83-4e68-8bce-7de500f865aa" providerId="ADAL" clId="{8BF2B8CF-6A50-45AB-8282-19DEA33252D3}" dt="2024-03-13T02:52:48.943" v="259" actId="478"/>
          <ac:spMkLst>
            <pc:docMk/>
            <pc:sldMk cId="3827510553" sldId="336"/>
            <ac:spMk id="28" creationId="{7D500E8D-4E38-86C6-E202-ABA75ED9C09B}"/>
          </ac:spMkLst>
        </pc:spChg>
        <pc:graphicFrameChg chg="add mod">
          <ac:chgData name="植松 陽子" userId="9f5d2aef-ea83-4e68-8bce-7de500f865aa" providerId="ADAL" clId="{8BF2B8CF-6A50-45AB-8282-19DEA33252D3}" dt="2024-03-13T02:48:26.261" v="102"/>
          <ac:graphicFrameMkLst>
            <pc:docMk/>
            <pc:sldMk cId="3827510553" sldId="336"/>
            <ac:graphicFrameMk id="2" creationId="{D2081E45-8DDD-45A1-9D32-410A97FA8BA9}"/>
          </ac:graphicFrameMkLst>
        </pc:graphicFrameChg>
        <pc:picChg chg="add mod">
          <ac:chgData name="植松 陽子" userId="9f5d2aef-ea83-4e68-8bce-7de500f865aa" providerId="ADAL" clId="{8BF2B8CF-6A50-45AB-8282-19DEA33252D3}" dt="2024-03-13T02:53:17.236" v="272" actId="1035"/>
          <ac:picMkLst>
            <pc:docMk/>
            <pc:sldMk cId="3827510553" sldId="336"/>
            <ac:picMk id="3" creationId="{27C1DBC8-2CB9-7FDE-564B-0F4374A9A723}"/>
          </ac:picMkLst>
        </pc:picChg>
        <pc:picChg chg="add mod">
          <ac:chgData name="植松 陽子" userId="9f5d2aef-ea83-4e68-8bce-7de500f865aa" providerId="ADAL" clId="{8BF2B8CF-6A50-45AB-8282-19DEA33252D3}" dt="2024-03-13T02:51:06.098" v="201" actId="1035"/>
          <ac:picMkLst>
            <pc:docMk/>
            <pc:sldMk cId="3827510553" sldId="336"/>
            <ac:picMk id="5" creationId="{8AE1081A-2D20-B40E-501D-AC2E31DCC5A2}"/>
          </ac:picMkLst>
        </pc:picChg>
        <pc:picChg chg="add mod">
          <ac:chgData name="植松 陽子" userId="9f5d2aef-ea83-4e68-8bce-7de500f865aa" providerId="ADAL" clId="{8BF2B8CF-6A50-45AB-8282-19DEA33252D3}" dt="2024-03-13T02:53:17.236" v="272" actId="1035"/>
          <ac:picMkLst>
            <pc:docMk/>
            <pc:sldMk cId="3827510553" sldId="336"/>
            <ac:picMk id="6" creationId="{F536DA79-91D6-A7A4-316A-8AF9AE562968}"/>
          </ac:picMkLst>
        </pc:picChg>
        <pc:cxnChg chg="add mod">
          <ac:chgData name="植松 陽子" userId="9f5d2aef-ea83-4e68-8bce-7de500f865aa" providerId="ADAL" clId="{8BF2B8CF-6A50-45AB-8282-19DEA33252D3}" dt="2024-03-13T02:52:11.513" v="252" actId="14100"/>
          <ac:cxnSpMkLst>
            <pc:docMk/>
            <pc:sldMk cId="3827510553" sldId="336"/>
            <ac:cxnSpMk id="10" creationId="{C74F46C6-29A4-1BA2-739B-6BAE75FEF842}"/>
          </ac:cxnSpMkLst>
        </pc:cxnChg>
        <pc:cxnChg chg="add mod">
          <ac:chgData name="植松 陽子" userId="9f5d2aef-ea83-4e68-8bce-7de500f865aa" providerId="ADAL" clId="{8BF2B8CF-6A50-45AB-8282-19DEA33252D3}" dt="2024-03-13T02:52:18.143" v="254" actId="14100"/>
          <ac:cxnSpMkLst>
            <pc:docMk/>
            <pc:sldMk cId="3827510553" sldId="336"/>
            <ac:cxnSpMk id="11" creationId="{F2844A37-417E-BD8D-8ECF-08A5A16FF5C0}"/>
          </ac:cxnSpMkLst>
        </pc:cxnChg>
      </pc:sldChg>
      <pc:sldChg chg="addSp delSp modSp mod">
        <pc:chgData name="植松 陽子" userId="9f5d2aef-ea83-4e68-8bce-7de500f865aa" providerId="ADAL" clId="{8BF2B8CF-6A50-45AB-8282-19DEA33252D3}" dt="2024-03-13T03:25:51.639" v="1471" actId="1037"/>
        <pc:sldMkLst>
          <pc:docMk/>
          <pc:sldMk cId="567712505" sldId="339"/>
        </pc:sldMkLst>
        <pc:spChg chg="add del mod">
          <ac:chgData name="植松 陽子" userId="9f5d2aef-ea83-4e68-8bce-7de500f865aa" providerId="ADAL" clId="{8BF2B8CF-6A50-45AB-8282-19DEA33252D3}" dt="2024-03-13T03:22:13.449" v="1194" actId="478"/>
          <ac:spMkLst>
            <pc:docMk/>
            <pc:sldMk cId="567712505" sldId="339"/>
            <ac:spMk id="8" creationId="{72BABA46-9712-0E7D-8BD7-EA7553E33334}"/>
          </ac:spMkLst>
        </pc:spChg>
        <pc:spChg chg="add mod ord">
          <ac:chgData name="植松 陽子" userId="9f5d2aef-ea83-4e68-8bce-7de500f865aa" providerId="ADAL" clId="{8BF2B8CF-6A50-45AB-8282-19DEA33252D3}" dt="2024-03-13T03:25:51.639" v="1471" actId="1037"/>
          <ac:spMkLst>
            <pc:docMk/>
            <pc:sldMk cId="567712505" sldId="339"/>
            <ac:spMk id="9" creationId="{C39DA7E2-A5B9-DB22-C9AE-F604901969ED}"/>
          </ac:spMkLst>
        </pc:spChg>
        <pc:spChg chg="add mod">
          <ac:chgData name="植松 陽子" userId="9f5d2aef-ea83-4e68-8bce-7de500f865aa" providerId="ADAL" clId="{8BF2B8CF-6A50-45AB-8282-19DEA33252D3}" dt="2024-03-13T03:25:51.639" v="1471" actId="1037"/>
          <ac:spMkLst>
            <pc:docMk/>
            <pc:sldMk cId="567712505" sldId="339"/>
            <ac:spMk id="10" creationId="{77479A3C-6283-8563-5E32-9B209A577A79}"/>
          </ac:spMkLst>
        </pc:spChg>
        <pc:spChg chg="add mod">
          <ac:chgData name="植松 陽子" userId="9f5d2aef-ea83-4e68-8bce-7de500f865aa" providerId="ADAL" clId="{8BF2B8CF-6A50-45AB-8282-19DEA33252D3}" dt="2024-03-13T03:25:51.639" v="1471" actId="1037"/>
          <ac:spMkLst>
            <pc:docMk/>
            <pc:sldMk cId="567712505" sldId="339"/>
            <ac:spMk id="11" creationId="{AD436458-69BE-B92C-439D-20508E962FD3}"/>
          </ac:spMkLst>
        </pc:spChg>
        <pc:spChg chg="add del mod">
          <ac:chgData name="植松 陽子" userId="9f5d2aef-ea83-4e68-8bce-7de500f865aa" providerId="ADAL" clId="{8BF2B8CF-6A50-45AB-8282-19DEA33252D3}" dt="2024-03-13T03:23:24.824" v="1198" actId="478"/>
          <ac:spMkLst>
            <pc:docMk/>
            <pc:sldMk cId="567712505" sldId="339"/>
            <ac:spMk id="13" creationId="{B18028D2-C4E2-7A71-28F4-E5FB1442949E}"/>
          </ac:spMkLst>
        </pc:spChg>
        <pc:spChg chg="mod">
          <ac:chgData name="植松 陽子" userId="9f5d2aef-ea83-4e68-8bce-7de500f865aa" providerId="ADAL" clId="{8BF2B8CF-6A50-45AB-8282-19DEA33252D3}" dt="2024-03-13T03:25:41.573" v="1453" actId="1036"/>
          <ac:spMkLst>
            <pc:docMk/>
            <pc:sldMk cId="567712505" sldId="339"/>
            <ac:spMk id="14" creationId="{F4F8F8C8-511F-148E-9066-060390B4444F}"/>
          </ac:spMkLst>
        </pc:spChg>
        <pc:spChg chg="mod">
          <ac:chgData name="植松 陽子" userId="9f5d2aef-ea83-4e68-8bce-7de500f865aa" providerId="ADAL" clId="{8BF2B8CF-6A50-45AB-8282-19DEA33252D3}" dt="2024-03-13T03:25:41.573" v="1453" actId="1036"/>
          <ac:spMkLst>
            <pc:docMk/>
            <pc:sldMk cId="567712505" sldId="339"/>
            <ac:spMk id="15" creationId="{94D2F66B-5753-D879-F4C4-ECF973492EF8}"/>
          </ac:spMkLst>
        </pc:spChg>
        <pc:spChg chg="add del mod">
          <ac:chgData name="植松 陽子" userId="9f5d2aef-ea83-4e68-8bce-7de500f865aa" providerId="ADAL" clId="{8BF2B8CF-6A50-45AB-8282-19DEA33252D3}" dt="2024-03-13T03:24:53.490" v="1420" actId="478"/>
          <ac:spMkLst>
            <pc:docMk/>
            <pc:sldMk cId="567712505" sldId="339"/>
            <ac:spMk id="19" creationId="{AF9ABF56-8EA9-F8E6-22F3-04B75D6F13AA}"/>
          </ac:spMkLst>
        </pc:spChg>
        <pc:spChg chg="mod">
          <ac:chgData name="植松 陽子" userId="9f5d2aef-ea83-4e68-8bce-7de500f865aa" providerId="ADAL" clId="{8BF2B8CF-6A50-45AB-8282-19DEA33252D3}" dt="2024-03-13T03:24:41.682" v="1414" actId="6549"/>
          <ac:spMkLst>
            <pc:docMk/>
            <pc:sldMk cId="567712505" sldId="339"/>
            <ac:spMk id="21" creationId="{00000000-0000-0000-0000-000000000000}"/>
          </ac:spMkLst>
        </pc:spChg>
        <pc:spChg chg="mod">
          <ac:chgData name="植松 陽子" userId="9f5d2aef-ea83-4e68-8bce-7de500f865aa" providerId="ADAL" clId="{8BF2B8CF-6A50-45AB-8282-19DEA33252D3}" dt="2024-03-13T03:25:41.573" v="1453" actId="1036"/>
          <ac:spMkLst>
            <pc:docMk/>
            <pc:sldMk cId="567712505" sldId="339"/>
            <ac:spMk id="25" creationId="{B5561FF3-B445-6844-B844-71F60AC4F65C}"/>
          </ac:spMkLst>
        </pc:spChg>
        <pc:spChg chg="mod">
          <ac:chgData name="植松 陽子" userId="9f5d2aef-ea83-4e68-8bce-7de500f865aa" providerId="ADAL" clId="{8BF2B8CF-6A50-45AB-8282-19DEA33252D3}" dt="2024-03-13T03:25:46.082" v="1455" actId="1076"/>
          <ac:spMkLst>
            <pc:docMk/>
            <pc:sldMk cId="567712505" sldId="339"/>
            <ac:spMk id="27" creationId="{97A58BCD-1A13-69FF-54D6-2B06C92E71AF}"/>
          </ac:spMkLst>
        </pc:spChg>
        <pc:graphicFrameChg chg="add del mod">
          <ac:chgData name="植松 陽子" userId="9f5d2aef-ea83-4e68-8bce-7de500f865aa" providerId="ADAL" clId="{8BF2B8CF-6A50-45AB-8282-19DEA33252D3}" dt="2024-03-13T03:24:54.541" v="1421" actId="478"/>
          <ac:graphicFrameMkLst>
            <pc:docMk/>
            <pc:sldMk cId="567712505" sldId="339"/>
            <ac:graphicFrameMk id="16" creationId="{C1912A53-2DBB-2589-55CE-BF71359A4742}"/>
          </ac:graphicFrameMkLst>
        </pc:graphicFrameChg>
        <pc:picChg chg="add mod">
          <ac:chgData name="植松 陽子" userId="9f5d2aef-ea83-4e68-8bce-7de500f865aa" providerId="ADAL" clId="{8BF2B8CF-6A50-45AB-8282-19DEA33252D3}" dt="2024-03-13T03:25:51.639" v="1471" actId="1037"/>
          <ac:picMkLst>
            <pc:docMk/>
            <pc:sldMk cId="567712505" sldId="339"/>
            <ac:picMk id="2" creationId="{B6344EEF-3719-4B50-1B5E-2BF92F88CCC7}"/>
          </ac:picMkLst>
        </pc:picChg>
        <pc:picChg chg="mod">
          <ac:chgData name="植松 陽子" userId="9f5d2aef-ea83-4e68-8bce-7de500f865aa" providerId="ADAL" clId="{8BF2B8CF-6A50-45AB-8282-19DEA33252D3}" dt="2024-03-13T02:57:45.845" v="580" actId="1035"/>
          <ac:picMkLst>
            <pc:docMk/>
            <pc:sldMk cId="567712505" sldId="339"/>
            <ac:picMk id="3" creationId="{4A7FF920-E99F-F610-356A-42B3B74A5817}"/>
          </ac:picMkLst>
        </pc:picChg>
        <pc:picChg chg="mod">
          <ac:chgData name="植松 陽子" userId="9f5d2aef-ea83-4e68-8bce-7de500f865aa" providerId="ADAL" clId="{8BF2B8CF-6A50-45AB-8282-19DEA33252D3}" dt="2024-03-13T02:57:45.845" v="580" actId="1035"/>
          <ac:picMkLst>
            <pc:docMk/>
            <pc:sldMk cId="567712505" sldId="339"/>
            <ac:picMk id="5" creationId="{A00CF11D-6778-5444-FC6B-4D3858DAF5FF}"/>
          </ac:picMkLst>
        </pc:picChg>
      </pc:sldChg>
    </pc:docChg>
  </pc:docChgLst>
  <pc:docChgLst>
    <pc:chgData name="長沢弘樹" userId="1d4cb679-d3f8-4d71-b790-026d333c1043" providerId="ADAL" clId="{40E9EA3C-46CC-42D7-90DF-771E68DB14E0}"/>
    <pc:docChg chg="undo custSel modSld">
      <pc:chgData name="長沢弘樹" userId="1d4cb679-d3f8-4d71-b790-026d333c1043" providerId="ADAL" clId="{40E9EA3C-46CC-42D7-90DF-771E68DB14E0}" dt="2024-03-18T15:18:39.335" v="1845" actId="14100"/>
      <pc:docMkLst>
        <pc:docMk/>
      </pc:docMkLst>
      <pc:sldChg chg="modSp mod">
        <pc:chgData name="長沢弘樹" userId="1d4cb679-d3f8-4d71-b790-026d333c1043" providerId="ADAL" clId="{40E9EA3C-46CC-42D7-90DF-771E68DB14E0}" dt="2024-03-18T15:18:39.335" v="1845" actId="14100"/>
        <pc:sldMkLst>
          <pc:docMk/>
          <pc:sldMk cId="211153689" sldId="331"/>
        </pc:sldMkLst>
        <pc:spChg chg="mod">
          <ac:chgData name="長沢弘樹" userId="1d4cb679-d3f8-4d71-b790-026d333c1043" providerId="ADAL" clId="{40E9EA3C-46CC-42D7-90DF-771E68DB14E0}" dt="2024-03-18T15:18:39.335" v="1845" actId="14100"/>
          <ac:spMkLst>
            <pc:docMk/>
            <pc:sldMk cId="211153689" sldId="331"/>
            <ac:spMk id="27" creationId="{97A58BCD-1A13-69FF-54D6-2B06C92E71AF}"/>
          </ac:spMkLst>
        </pc:spChg>
      </pc:sldChg>
      <pc:sldChg chg="modSp mod">
        <pc:chgData name="長沢弘樹" userId="1d4cb679-d3f8-4d71-b790-026d333c1043" providerId="ADAL" clId="{40E9EA3C-46CC-42D7-90DF-771E68DB14E0}" dt="2024-03-18T14:36:57.123" v="110" actId="6549"/>
        <pc:sldMkLst>
          <pc:docMk/>
          <pc:sldMk cId="3636924957" sldId="332"/>
        </pc:sldMkLst>
        <pc:spChg chg="mod">
          <ac:chgData name="長沢弘樹" userId="1d4cb679-d3f8-4d71-b790-026d333c1043" providerId="ADAL" clId="{40E9EA3C-46CC-42D7-90DF-771E68DB14E0}" dt="2024-03-18T14:36:57.123" v="110" actId="6549"/>
          <ac:spMkLst>
            <pc:docMk/>
            <pc:sldMk cId="3636924957" sldId="332"/>
            <ac:spMk id="27" creationId="{97A58BCD-1A13-69FF-54D6-2B06C92E71AF}"/>
          </ac:spMkLst>
        </pc:spChg>
        <pc:spChg chg="mod">
          <ac:chgData name="長沢弘樹" userId="1d4cb679-d3f8-4d71-b790-026d333c1043" providerId="ADAL" clId="{40E9EA3C-46CC-42D7-90DF-771E68DB14E0}" dt="2024-03-18T14:36:29.933" v="17" actId="20577"/>
          <ac:spMkLst>
            <pc:docMk/>
            <pc:sldMk cId="3636924957" sldId="332"/>
            <ac:spMk id="28" creationId="{6E1C5B57-161A-FABE-1E10-B1FA07C0B00C}"/>
          </ac:spMkLst>
        </pc:spChg>
      </pc:sldChg>
      <pc:sldChg chg="modSp mod">
        <pc:chgData name="長沢弘樹" userId="1d4cb679-d3f8-4d71-b790-026d333c1043" providerId="ADAL" clId="{40E9EA3C-46CC-42D7-90DF-771E68DB14E0}" dt="2024-03-18T15:18:24.462" v="1842" actId="14100"/>
        <pc:sldMkLst>
          <pc:docMk/>
          <pc:sldMk cId="3693330956" sldId="333"/>
        </pc:sldMkLst>
        <pc:spChg chg="mod">
          <ac:chgData name="長沢弘樹" userId="1d4cb679-d3f8-4d71-b790-026d333c1043" providerId="ADAL" clId="{40E9EA3C-46CC-42D7-90DF-771E68DB14E0}" dt="2024-03-18T15:18:24.462" v="1842" actId="14100"/>
          <ac:spMkLst>
            <pc:docMk/>
            <pc:sldMk cId="3693330956" sldId="333"/>
            <ac:spMk id="26" creationId="{C79EC814-DD5A-451C-8633-95B3DE196560}"/>
          </ac:spMkLst>
        </pc:spChg>
      </pc:sldChg>
      <pc:sldChg chg="addSp delSp modSp mod">
        <pc:chgData name="長沢弘樹" userId="1d4cb679-d3f8-4d71-b790-026d333c1043" providerId="ADAL" clId="{40E9EA3C-46CC-42D7-90DF-771E68DB14E0}" dt="2024-03-18T15:18:08.468" v="1839"/>
        <pc:sldMkLst>
          <pc:docMk/>
          <pc:sldMk cId="798006071" sldId="335"/>
        </pc:sldMkLst>
        <pc:spChg chg="add mod">
          <ac:chgData name="長沢弘樹" userId="1d4cb679-d3f8-4d71-b790-026d333c1043" providerId="ADAL" clId="{40E9EA3C-46CC-42D7-90DF-771E68DB14E0}" dt="2024-03-18T15:01:13.466" v="824"/>
          <ac:spMkLst>
            <pc:docMk/>
            <pc:sldMk cId="798006071" sldId="335"/>
            <ac:spMk id="3" creationId="{3A5EC433-4859-D381-2277-9250D9B7D065}"/>
          </ac:spMkLst>
        </pc:spChg>
        <pc:spChg chg="add mod">
          <ac:chgData name="長沢弘樹" userId="1d4cb679-d3f8-4d71-b790-026d333c1043" providerId="ADAL" clId="{40E9EA3C-46CC-42D7-90DF-771E68DB14E0}" dt="2024-03-18T15:07:54.685" v="920" actId="20577"/>
          <ac:spMkLst>
            <pc:docMk/>
            <pc:sldMk cId="798006071" sldId="335"/>
            <ac:spMk id="5" creationId="{6B0CD9B4-EEF2-C53F-5962-26823174B8B5}"/>
          </ac:spMkLst>
        </pc:spChg>
        <pc:spChg chg="del">
          <ac:chgData name="長沢弘樹" userId="1d4cb679-d3f8-4d71-b790-026d333c1043" providerId="ADAL" clId="{40E9EA3C-46CC-42D7-90DF-771E68DB14E0}" dt="2024-03-18T15:01:16.598" v="825" actId="478"/>
          <ac:spMkLst>
            <pc:docMk/>
            <pc:sldMk cId="798006071" sldId="335"/>
            <ac:spMk id="7" creationId="{6566A966-354D-45AD-48DF-6BFEBD37AEF9}"/>
          </ac:spMkLst>
        </pc:spChg>
        <pc:spChg chg="del">
          <ac:chgData name="長沢弘樹" userId="1d4cb679-d3f8-4d71-b790-026d333c1043" providerId="ADAL" clId="{40E9EA3C-46CC-42D7-90DF-771E68DB14E0}" dt="2024-03-18T15:08:45.104" v="922" actId="478"/>
          <ac:spMkLst>
            <pc:docMk/>
            <pc:sldMk cId="798006071" sldId="335"/>
            <ac:spMk id="16" creationId="{0A7CB6AC-0064-4122-88E8-3A612529864C}"/>
          </ac:spMkLst>
        </pc:spChg>
        <pc:spChg chg="mod">
          <ac:chgData name="長沢弘樹" userId="1d4cb679-d3f8-4d71-b790-026d333c1043" providerId="ADAL" clId="{40E9EA3C-46CC-42D7-90DF-771E68DB14E0}" dt="2024-03-18T15:18:08.468" v="1839"/>
          <ac:spMkLst>
            <pc:docMk/>
            <pc:sldMk cId="798006071" sldId="335"/>
            <ac:spMk id="22" creationId="{C55F5868-CC32-4483-B8C8-0BB1D04869DD}"/>
          </ac:spMkLst>
        </pc:spChg>
      </pc:sldChg>
      <pc:sldChg chg="addSp delSp modSp mod">
        <pc:chgData name="長沢弘樹" userId="1d4cb679-d3f8-4d71-b790-026d333c1043" providerId="ADAL" clId="{40E9EA3C-46CC-42D7-90DF-771E68DB14E0}" dt="2024-03-18T15:17:58.917" v="1837" actId="6549"/>
        <pc:sldMkLst>
          <pc:docMk/>
          <pc:sldMk cId="3827510553" sldId="336"/>
        </pc:sldMkLst>
        <pc:spChg chg="add mod">
          <ac:chgData name="長沢弘樹" userId="1d4cb679-d3f8-4d71-b790-026d333c1043" providerId="ADAL" clId="{40E9EA3C-46CC-42D7-90DF-771E68DB14E0}" dt="2024-03-18T15:10:18.496" v="926" actId="20577"/>
          <ac:spMkLst>
            <pc:docMk/>
            <pc:sldMk cId="3827510553" sldId="336"/>
            <ac:spMk id="2" creationId="{5CCF9FDF-5736-EF7F-A2DE-8F40A735BE8A}"/>
          </ac:spMkLst>
        </pc:spChg>
        <pc:spChg chg="del">
          <ac:chgData name="長沢弘樹" userId="1d4cb679-d3f8-4d71-b790-026d333c1043" providerId="ADAL" clId="{40E9EA3C-46CC-42D7-90DF-771E68DB14E0}" dt="2024-03-18T15:10:10.766" v="923" actId="478"/>
          <ac:spMkLst>
            <pc:docMk/>
            <pc:sldMk cId="3827510553" sldId="336"/>
            <ac:spMk id="7" creationId="{6566A966-354D-45AD-48DF-6BFEBD37AEF9}"/>
          </ac:spMkLst>
        </pc:spChg>
        <pc:spChg chg="mod">
          <ac:chgData name="長沢弘樹" userId="1d4cb679-d3f8-4d71-b790-026d333c1043" providerId="ADAL" clId="{40E9EA3C-46CC-42D7-90DF-771E68DB14E0}" dt="2024-03-18T15:17:58.917" v="1837" actId="6549"/>
          <ac:spMkLst>
            <pc:docMk/>
            <pc:sldMk cId="3827510553" sldId="336"/>
            <ac:spMk id="27" creationId="{9E9707A0-3EBE-4962-AACC-A2F2B3F02A53}"/>
          </ac:spMkLst>
        </pc:spChg>
      </pc:sldChg>
      <pc:sldChg chg="addSp delSp modSp mod">
        <pc:chgData name="長沢弘樹" userId="1d4cb679-d3f8-4d71-b790-026d333c1043" providerId="ADAL" clId="{40E9EA3C-46CC-42D7-90DF-771E68DB14E0}" dt="2024-03-18T14:41:54.890" v="823" actId="20577"/>
        <pc:sldMkLst>
          <pc:docMk/>
          <pc:sldMk cId="314865137" sldId="343"/>
        </pc:sldMkLst>
        <pc:spChg chg="add mod">
          <ac:chgData name="長沢弘樹" userId="1d4cb679-d3f8-4d71-b790-026d333c1043" providerId="ADAL" clId="{40E9EA3C-46CC-42D7-90DF-771E68DB14E0}" dt="2024-03-18T14:36:22.587" v="15" actId="6549"/>
          <ac:spMkLst>
            <pc:docMk/>
            <pc:sldMk cId="314865137" sldId="343"/>
            <ac:spMk id="2" creationId="{02F90C42-8837-0940-53D7-ACDE1D145DC8}"/>
          </ac:spMkLst>
        </pc:spChg>
        <pc:spChg chg="add mod">
          <ac:chgData name="長沢弘樹" userId="1d4cb679-d3f8-4d71-b790-026d333c1043" providerId="ADAL" clId="{40E9EA3C-46CC-42D7-90DF-771E68DB14E0}" dt="2024-03-18T14:37:22.516" v="111"/>
          <ac:spMkLst>
            <pc:docMk/>
            <pc:sldMk cId="314865137" sldId="343"/>
            <ac:spMk id="6" creationId="{DB520970-C426-C679-D8C4-3F1E3699BB38}"/>
          </ac:spMkLst>
        </pc:spChg>
        <pc:spChg chg="del">
          <ac:chgData name="長沢弘樹" userId="1d4cb679-d3f8-4d71-b790-026d333c1043" providerId="ADAL" clId="{40E9EA3C-46CC-42D7-90DF-771E68DB14E0}" dt="2024-03-18T14:34:57.170" v="2" actId="478"/>
          <ac:spMkLst>
            <pc:docMk/>
            <pc:sldMk cId="314865137" sldId="343"/>
            <ac:spMk id="7" creationId="{6566A966-354D-45AD-48DF-6BFEBD37AEF9}"/>
          </ac:spMkLst>
        </pc:spChg>
        <pc:spChg chg="add mod">
          <ac:chgData name="長沢弘樹" userId="1d4cb679-d3f8-4d71-b790-026d333c1043" providerId="ADAL" clId="{40E9EA3C-46CC-42D7-90DF-771E68DB14E0}" dt="2024-03-18T14:41:54.890" v="823" actId="20577"/>
          <ac:spMkLst>
            <pc:docMk/>
            <pc:sldMk cId="314865137" sldId="343"/>
            <ac:spMk id="8" creationId="{CA8CD568-B3AE-0257-26B8-381F5FD8701B}"/>
          </ac:spMkLst>
        </pc:spChg>
        <pc:spChg chg="del mod">
          <ac:chgData name="長沢弘樹" userId="1d4cb679-d3f8-4d71-b790-026d333c1043" providerId="ADAL" clId="{40E9EA3C-46CC-42D7-90DF-771E68DB14E0}" dt="2024-03-18T14:37:28.657" v="114" actId="478"/>
          <ac:spMkLst>
            <pc:docMk/>
            <pc:sldMk cId="314865137" sldId="343"/>
            <ac:spMk id="12" creationId="{51A3926A-BF08-4A9C-BF77-108662EDC176}"/>
          </ac:spMkLst>
        </pc:spChg>
        <pc:spChg chg="mod">
          <ac:chgData name="長沢弘樹" userId="1d4cb679-d3f8-4d71-b790-026d333c1043" providerId="ADAL" clId="{40E9EA3C-46CC-42D7-90DF-771E68DB14E0}" dt="2024-03-18T14:39:52.094" v="424"/>
          <ac:spMkLst>
            <pc:docMk/>
            <pc:sldMk cId="314865137" sldId="343"/>
            <ac:spMk id="21" creationId="{00000000-0000-0000-0000-000000000000}"/>
          </ac:spMkLst>
        </pc:spChg>
      </pc:sldChg>
    </pc:docChg>
  </pc:docChgLst>
  <pc:docChgLst>
    <pc:chgData name="齋藤 友宣" userId="9751e943-30bb-48e1-9219-bac6b10513d2" providerId="ADAL" clId="{9BA15990-3051-40EE-9D2C-E1427B5DBA18}"/>
    <pc:docChg chg="undo custSel modSld">
      <pc:chgData name="齋藤 友宣" userId="9751e943-30bb-48e1-9219-bac6b10513d2" providerId="ADAL" clId="{9BA15990-3051-40EE-9D2C-E1427B5DBA18}" dt="2024-03-19T00:23:06.608" v="26" actId="13926"/>
      <pc:docMkLst>
        <pc:docMk/>
      </pc:docMkLst>
      <pc:sldChg chg="modSp mod">
        <pc:chgData name="齋藤 友宣" userId="9751e943-30bb-48e1-9219-bac6b10513d2" providerId="ADAL" clId="{9BA15990-3051-40EE-9D2C-E1427B5DBA18}" dt="2024-03-19T00:23:06.608" v="26" actId="13926"/>
        <pc:sldMkLst>
          <pc:docMk/>
          <pc:sldMk cId="211153689" sldId="331"/>
        </pc:sldMkLst>
        <pc:spChg chg="mod">
          <ac:chgData name="齋藤 友宣" userId="9751e943-30bb-48e1-9219-bac6b10513d2" providerId="ADAL" clId="{9BA15990-3051-40EE-9D2C-E1427B5DBA18}" dt="2024-03-19T00:23:06.608" v="26" actId="13926"/>
          <ac:spMkLst>
            <pc:docMk/>
            <pc:sldMk cId="211153689" sldId="331"/>
            <ac:spMk id="14" creationId="{F4F8F8C8-511F-148E-9066-060390B4444F}"/>
          </ac:spMkLst>
        </pc:spChg>
        <pc:spChg chg="mod">
          <ac:chgData name="齋藤 友宣" userId="9751e943-30bb-48e1-9219-bac6b10513d2" providerId="ADAL" clId="{9BA15990-3051-40EE-9D2C-E1427B5DBA18}" dt="2024-03-19T00:19:13.251" v="23" actId="1076"/>
          <ac:spMkLst>
            <pc:docMk/>
            <pc:sldMk cId="211153689" sldId="331"/>
            <ac:spMk id="15" creationId="{94D2F66B-5753-D879-F4C4-ECF973492EF8}"/>
          </ac:spMkLst>
        </pc:spChg>
        <pc:spChg chg="mod">
          <ac:chgData name="齋藤 友宣" userId="9751e943-30bb-48e1-9219-bac6b10513d2" providerId="ADAL" clId="{9BA15990-3051-40EE-9D2C-E1427B5DBA18}" dt="2024-03-19T00:19:13.251" v="23" actId="1076"/>
          <ac:spMkLst>
            <pc:docMk/>
            <pc:sldMk cId="211153689" sldId="331"/>
            <ac:spMk id="25" creationId="{B5561FF3-B445-6844-B844-71F60AC4F65C}"/>
          </ac:spMkLst>
        </pc:spChg>
      </pc:sldChg>
      <pc:sldChg chg="modSp mod">
        <pc:chgData name="齋藤 友宣" userId="9751e943-30bb-48e1-9219-bac6b10513d2" providerId="ADAL" clId="{9BA15990-3051-40EE-9D2C-E1427B5DBA18}" dt="2024-03-19T00:19:00.807" v="21" actId="20577"/>
        <pc:sldMkLst>
          <pc:docMk/>
          <pc:sldMk cId="3826561123" sldId="346"/>
        </pc:sldMkLst>
        <pc:graphicFrameChg chg="modGraphic">
          <ac:chgData name="齋藤 友宣" userId="9751e943-30bb-48e1-9219-bac6b10513d2" providerId="ADAL" clId="{9BA15990-3051-40EE-9D2C-E1427B5DBA18}" dt="2024-03-19T00:19:00.807" v="21" actId="20577"/>
          <ac:graphicFrameMkLst>
            <pc:docMk/>
            <pc:sldMk cId="3826561123" sldId="346"/>
            <ac:graphicFrameMk id="3" creationId="{00000000-0000-0000-0000-000000000000}"/>
          </ac:graphicFrameMkLst>
        </pc:graphicFrameChg>
      </pc:sldChg>
    </pc:docChg>
  </pc:docChgLst>
  <pc:docChgLst>
    <pc:chgData name="齋藤 友宣" userId="9751e943-30bb-48e1-9219-bac6b10513d2" providerId="ADAL" clId="{90783AC5-1A03-4F60-A045-2254A850D634}"/>
    <pc:docChg chg="undo custSel addSld delSld modSld sldOrd">
      <pc:chgData name="齋藤 友宣" userId="9751e943-30bb-48e1-9219-bac6b10513d2" providerId="ADAL" clId="{90783AC5-1A03-4F60-A045-2254A850D634}" dt="2024-03-13T06:02:25.620" v="6287"/>
      <pc:docMkLst>
        <pc:docMk/>
      </pc:docMkLst>
      <pc:sldChg chg="del">
        <pc:chgData name="齋藤 友宣" userId="9751e943-30bb-48e1-9219-bac6b10513d2" providerId="ADAL" clId="{90783AC5-1A03-4F60-A045-2254A850D634}" dt="2024-03-13T02:36:08.554" v="3370" actId="47"/>
        <pc:sldMkLst>
          <pc:docMk/>
          <pc:sldMk cId="3005182942" sldId="313"/>
        </pc:sldMkLst>
      </pc:sldChg>
      <pc:sldChg chg="addSp modSp mod">
        <pc:chgData name="齋藤 友宣" userId="9751e943-30bb-48e1-9219-bac6b10513d2" providerId="ADAL" clId="{90783AC5-1A03-4F60-A045-2254A850D634}" dt="2024-03-13T06:02:22.318" v="6286" actId="20577"/>
        <pc:sldMkLst>
          <pc:docMk/>
          <pc:sldMk cId="3218319806" sldId="315"/>
        </pc:sldMkLst>
        <pc:spChg chg="add mod">
          <ac:chgData name="齋藤 友宣" userId="9751e943-30bb-48e1-9219-bac6b10513d2" providerId="ADAL" clId="{90783AC5-1A03-4F60-A045-2254A850D634}" dt="2024-03-13T06:02:22.318" v="6286" actId="20577"/>
          <ac:spMkLst>
            <pc:docMk/>
            <pc:sldMk cId="3218319806" sldId="315"/>
            <ac:spMk id="2" creationId="{7062152B-05C9-0009-FD19-BFE9212E7692}"/>
          </ac:spMkLst>
        </pc:spChg>
        <pc:graphicFrameChg chg="modGraphic">
          <ac:chgData name="齋藤 友宣" userId="9751e943-30bb-48e1-9219-bac6b10513d2" providerId="ADAL" clId="{90783AC5-1A03-4F60-A045-2254A850D634}" dt="2024-03-13T05:52:56.221" v="6022" actId="2164"/>
          <ac:graphicFrameMkLst>
            <pc:docMk/>
            <pc:sldMk cId="3218319806" sldId="315"/>
            <ac:graphicFrameMk id="3" creationId="{00000000-0000-0000-0000-000000000000}"/>
          </ac:graphicFrameMkLst>
        </pc:graphicFrameChg>
      </pc:sldChg>
      <pc:sldChg chg="modSp del mod ord modNotesTx">
        <pc:chgData name="齋藤 友宣" userId="9751e943-30bb-48e1-9219-bac6b10513d2" providerId="ADAL" clId="{90783AC5-1A03-4F60-A045-2254A850D634}" dt="2024-03-13T05:46:25.293" v="5279" actId="47"/>
        <pc:sldMkLst>
          <pc:docMk/>
          <pc:sldMk cId="1687699999" sldId="316"/>
        </pc:sldMkLst>
        <pc:spChg chg="mod">
          <ac:chgData name="齋藤 友宣" userId="9751e943-30bb-48e1-9219-bac6b10513d2" providerId="ADAL" clId="{90783AC5-1A03-4F60-A045-2254A850D634}" dt="2024-03-13T02:29:32.114" v="3111" actId="20577"/>
          <ac:spMkLst>
            <pc:docMk/>
            <pc:sldMk cId="1687699999" sldId="316"/>
            <ac:spMk id="4" creationId="{00000000-0000-0000-0000-000000000000}"/>
          </ac:spMkLst>
        </pc:spChg>
        <pc:spChg chg="mod">
          <ac:chgData name="齋藤 友宣" userId="9751e943-30bb-48e1-9219-bac6b10513d2" providerId="ADAL" clId="{90783AC5-1A03-4F60-A045-2254A850D634}" dt="2024-03-13T02:37:29.786" v="3411" actId="20577"/>
          <ac:spMkLst>
            <pc:docMk/>
            <pc:sldMk cId="1687699999" sldId="316"/>
            <ac:spMk id="14" creationId="{00000000-0000-0000-0000-000000000000}"/>
          </ac:spMkLst>
        </pc:spChg>
      </pc:sldChg>
      <pc:sldChg chg="del ord">
        <pc:chgData name="齋藤 友宣" userId="9751e943-30bb-48e1-9219-bac6b10513d2" providerId="ADAL" clId="{90783AC5-1A03-4F60-A045-2254A850D634}" dt="2024-03-13T05:46:19.576" v="5278" actId="47"/>
        <pc:sldMkLst>
          <pc:docMk/>
          <pc:sldMk cId="3028382721" sldId="319"/>
        </pc:sldMkLst>
      </pc:sldChg>
      <pc:sldChg chg="addSp del mod ord">
        <pc:chgData name="齋藤 友宣" userId="9751e943-30bb-48e1-9219-bac6b10513d2" providerId="ADAL" clId="{90783AC5-1A03-4F60-A045-2254A850D634}" dt="2024-03-13T05:46:16.375" v="5277" actId="47"/>
        <pc:sldMkLst>
          <pc:docMk/>
          <pc:sldMk cId="1013708020" sldId="320"/>
        </pc:sldMkLst>
        <pc:spChg chg="add">
          <ac:chgData name="齋藤 友宣" userId="9751e943-30bb-48e1-9219-bac6b10513d2" providerId="ADAL" clId="{90783AC5-1A03-4F60-A045-2254A850D634}" dt="2024-03-13T02:36:35.701" v="3403" actId="22"/>
          <ac:spMkLst>
            <pc:docMk/>
            <pc:sldMk cId="1013708020" sldId="320"/>
            <ac:spMk id="5" creationId="{949457B5-7F49-FE42-8FA7-1C13F191C264}"/>
          </ac:spMkLst>
        </pc:spChg>
      </pc:sldChg>
      <pc:sldChg chg="del ord">
        <pc:chgData name="齋藤 友宣" userId="9751e943-30bb-48e1-9219-bac6b10513d2" providerId="ADAL" clId="{90783AC5-1A03-4F60-A045-2254A850D634}" dt="2024-03-13T01:51:49.017" v="2054" actId="47"/>
        <pc:sldMkLst>
          <pc:docMk/>
          <pc:sldMk cId="1438918599" sldId="321"/>
        </pc:sldMkLst>
      </pc:sldChg>
      <pc:sldChg chg="del">
        <pc:chgData name="齋藤 友宣" userId="9751e943-30bb-48e1-9219-bac6b10513d2" providerId="ADAL" clId="{90783AC5-1A03-4F60-A045-2254A850D634}" dt="2024-03-13T02:24:45.653" v="3062" actId="47"/>
        <pc:sldMkLst>
          <pc:docMk/>
          <pc:sldMk cId="2522299861" sldId="323"/>
        </pc:sldMkLst>
      </pc:sldChg>
      <pc:sldChg chg="del">
        <pc:chgData name="齋藤 友宣" userId="9751e943-30bb-48e1-9219-bac6b10513d2" providerId="ADAL" clId="{90783AC5-1A03-4F60-A045-2254A850D634}" dt="2024-03-13T04:19:46.944" v="3840" actId="47"/>
        <pc:sldMkLst>
          <pc:docMk/>
          <pc:sldMk cId="3899098976" sldId="324"/>
        </pc:sldMkLst>
      </pc:sldChg>
      <pc:sldChg chg="add del">
        <pc:chgData name="齋藤 友宣" userId="9751e943-30bb-48e1-9219-bac6b10513d2" providerId="ADAL" clId="{90783AC5-1A03-4F60-A045-2254A850D634}" dt="2024-03-13T05:53:33.982" v="6025" actId="47"/>
        <pc:sldMkLst>
          <pc:docMk/>
          <pc:sldMk cId="1862541964" sldId="326"/>
        </pc:sldMkLst>
      </pc:sldChg>
      <pc:sldChg chg="addSp modSp">
        <pc:chgData name="齋藤 友宣" userId="9751e943-30bb-48e1-9219-bac6b10513d2" providerId="ADAL" clId="{90783AC5-1A03-4F60-A045-2254A850D634}" dt="2024-03-13T06:02:25.620" v="6287"/>
        <pc:sldMkLst>
          <pc:docMk/>
          <pc:sldMk cId="930075155" sldId="327"/>
        </pc:sldMkLst>
        <pc:spChg chg="add mod">
          <ac:chgData name="齋藤 友宣" userId="9751e943-30bb-48e1-9219-bac6b10513d2" providerId="ADAL" clId="{90783AC5-1A03-4F60-A045-2254A850D634}" dt="2024-03-13T06:02:25.620" v="6287"/>
          <ac:spMkLst>
            <pc:docMk/>
            <pc:sldMk cId="930075155" sldId="327"/>
            <ac:spMk id="2" creationId="{39911A59-C26F-0679-4E51-AD50646723BA}"/>
          </ac:spMkLst>
        </pc:spChg>
      </pc:sldChg>
      <pc:sldChg chg="delSp modSp mod">
        <pc:chgData name="齋藤 友宣" userId="9751e943-30bb-48e1-9219-bac6b10513d2" providerId="ADAL" clId="{90783AC5-1A03-4F60-A045-2254A850D634}" dt="2024-03-13T00:12:11.256" v="18" actId="1076"/>
        <pc:sldMkLst>
          <pc:docMk/>
          <pc:sldMk cId="3286390945" sldId="328"/>
        </pc:sldMkLst>
        <pc:picChg chg="mod">
          <ac:chgData name="齋藤 友宣" userId="9751e943-30bb-48e1-9219-bac6b10513d2" providerId="ADAL" clId="{90783AC5-1A03-4F60-A045-2254A850D634}" dt="2024-03-13T00:12:11.256" v="18" actId="1076"/>
          <ac:picMkLst>
            <pc:docMk/>
            <pc:sldMk cId="3286390945" sldId="328"/>
            <ac:picMk id="2" creationId="{FFF2F8EF-C6B6-F5CA-4AB5-7588B13CAAFC}"/>
          </ac:picMkLst>
        </pc:picChg>
        <pc:picChg chg="del">
          <ac:chgData name="齋藤 友宣" userId="9751e943-30bb-48e1-9219-bac6b10513d2" providerId="ADAL" clId="{90783AC5-1A03-4F60-A045-2254A850D634}" dt="2024-03-13T00:12:01.252" v="15" actId="478"/>
          <ac:picMkLst>
            <pc:docMk/>
            <pc:sldMk cId="3286390945" sldId="328"/>
            <ac:picMk id="39" creationId="{15E23B7E-EE3C-5E22-5BA8-7FBC3B7C4614}"/>
          </ac:picMkLst>
        </pc:picChg>
      </pc:sldChg>
      <pc:sldChg chg="addSp delSp modSp del mod">
        <pc:chgData name="齋藤 友宣" userId="9751e943-30bb-48e1-9219-bac6b10513d2" providerId="ADAL" clId="{90783AC5-1A03-4F60-A045-2254A850D634}" dt="2024-03-13T00:47:05.428" v="894" actId="47"/>
        <pc:sldMkLst>
          <pc:docMk/>
          <pc:sldMk cId="2669094167" sldId="329"/>
        </pc:sldMkLst>
        <pc:spChg chg="del mod">
          <ac:chgData name="齋藤 友宣" userId="9751e943-30bb-48e1-9219-bac6b10513d2" providerId="ADAL" clId="{90783AC5-1A03-4F60-A045-2254A850D634}" dt="2024-03-13T00:16:32.607" v="141" actId="478"/>
          <ac:spMkLst>
            <pc:docMk/>
            <pc:sldMk cId="2669094167" sldId="329"/>
            <ac:spMk id="3" creationId="{4E6734DB-1CB4-F08C-1A8F-7087C74DA9FA}"/>
          </ac:spMkLst>
        </pc:spChg>
        <pc:spChg chg="add del mod">
          <ac:chgData name="齋藤 友宣" userId="9751e943-30bb-48e1-9219-bac6b10513d2" providerId="ADAL" clId="{90783AC5-1A03-4F60-A045-2254A850D634}" dt="2024-03-13T00:19:35.973" v="169" actId="478"/>
          <ac:spMkLst>
            <pc:docMk/>
            <pc:sldMk cId="2669094167" sldId="329"/>
            <ac:spMk id="8" creationId="{B629C380-CD8B-BADE-4772-496664A77D43}"/>
          </ac:spMkLst>
        </pc:spChg>
        <pc:spChg chg="add mod">
          <ac:chgData name="齋藤 友宣" userId="9751e943-30bb-48e1-9219-bac6b10513d2" providerId="ADAL" clId="{90783AC5-1A03-4F60-A045-2254A850D634}" dt="2024-03-13T00:19:09.352" v="165" actId="14100"/>
          <ac:spMkLst>
            <pc:docMk/>
            <pc:sldMk cId="2669094167" sldId="329"/>
            <ac:spMk id="9" creationId="{E4FDD5CD-471F-20F0-D779-A5F4F1B82EE8}"/>
          </ac:spMkLst>
        </pc:spChg>
        <pc:spChg chg="mod">
          <ac:chgData name="齋藤 友宣" userId="9751e943-30bb-48e1-9219-bac6b10513d2" providerId="ADAL" clId="{90783AC5-1A03-4F60-A045-2254A850D634}" dt="2024-03-13T00:22:23.854" v="661" actId="20577"/>
          <ac:spMkLst>
            <pc:docMk/>
            <pc:sldMk cId="2669094167" sldId="329"/>
            <ac:spMk id="14" creationId="{F4F8F8C8-511F-148E-9066-060390B4444F}"/>
          </ac:spMkLst>
        </pc:spChg>
        <pc:spChg chg="mod">
          <ac:chgData name="齋藤 友宣" userId="9751e943-30bb-48e1-9219-bac6b10513d2" providerId="ADAL" clId="{90783AC5-1A03-4F60-A045-2254A850D634}" dt="2024-03-13T00:18:55.222" v="159" actId="1076"/>
          <ac:spMkLst>
            <pc:docMk/>
            <pc:sldMk cId="2669094167" sldId="329"/>
            <ac:spMk id="15" creationId="{94D2F66B-5753-D879-F4C4-ECF973492EF8}"/>
          </ac:spMkLst>
        </pc:spChg>
        <pc:spChg chg="mod">
          <ac:chgData name="齋藤 友宣" userId="9751e943-30bb-48e1-9219-bac6b10513d2" providerId="ADAL" clId="{90783AC5-1A03-4F60-A045-2254A850D634}" dt="2024-03-13T00:21:33.863" v="590" actId="20577"/>
          <ac:spMkLst>
            <pc:docMk/>
            <pc:sldMk cId="2669094167" sldId="329"/>
            <ac:spMk id="21" creationId="{00000000-0000-0000-0000-000000000000}"/>
          </ac:spMkLst>
        </pc:spChg>
        <pc:spChg chg="mod">
          <ac:chgData name="齋藤 友宣" userId="9751e943-30bb-48e1-9219-bac6b10513d2" providerId="ADAL" clId="{90783AC5-1A03-4F60-A045-2254A850D634}" dt="2024-03-13T00:14:13.229" v="28" actId="1076"/>
          <ac:spMkLst>
            <pc:docMk/>
            <pc:sldMk cId="2669094167" sldId="329"/>
            <ac:spMk id="25" creationId="{B5561FF3-B445-6844-B844-71F60AC4F65C}"/>
          </ac:spMkLst>
        </pc:spChg>
        <pc:spChg chg="mod">
          <ac:chgData name="齋藤 友宣" userId="9751e943-30bb-48e1-9219-bac6b10513d2" providerId="ADAL" clId="{90783AC5-1A03-4F60-A045-2254A850D634}" dt="2024-03-12T23:59:31.411" v="10" actId="20577"/>
          <ac:spMkLst>
            <pc:docMk/>
            <pc:sldMk cId="2669094167" sldId="329"/>
            <ac:spMk id="28" creationId="{6E1C5B57-161A-FABE-1E10-B1FA07C0B00C}"/>
          </ac:spMkLst>
        </pc:spChg>
        <pc:picChg chg="mod">
          <ac:chgData name="齋藤 友宣" userId="9751e943-30bb-48e1-9219-bac6b10513d2" providerId="ADAL" clId="{90783AC5-1A03-4F60-A045-2254A850D634}" dt="2024-03-13T00:18:47.100" v="158" actId="14100"/>
          <ac:picMkLst>
            <pc:docMk/>
            <pc:sldMk cId="2669094167" sldId="329"/>
            <ac:picMk id="2" creationId="{BCFDE826-BE7D-0792-CC1D-E6AB01573BF4}"/>
          </ac:picMkLst>
        </pc:picChg>
        <pc:picChg chg="del mod">
          <ac:chgData name="齋藤 友宣" userId="9751e943-30bb-48e1-9219-bac6b10513d2" providerId="ADAL" clId="{90783AC5-1A03-4F60-A045-2254A850D634}" dt="2024-03-13T00:10:44.432" v="14" actId="478"/>
          <ac:picMkLst>
            <pc:docMk/>
            <pc:sldMk cId="2669094167" sldId="329"/>
            <ac:picMk id="5" creationId="{6BC60A34-7F92-DDB7-540C-B61C98FB60EC}"/>
          </ac:picMkLst>
        </pc:picChg>
        <pc:picChg chg="del mod">
          <ac:chgData name="齋藤 友宣" userId="9751e943-30bb-48e1-9219-bac6b10513d2" providerId="ADAL" clId="{90783AC5-1A03-4F60-A045-2254A850D634}" dt="2024-03-13T00:17:53.517" v="150" actId="478"/>
          <ac:picMkLst>
            <pc:docMk/>
            <pc:sldMk cId="2669094167" sldId="329"/>
            <ac:picMk id="6" creationId="{F7096939-E284-32FE-312D-9AEBD3487094}"/>
          </ac:picMkLst>
        </pc:picChg>
        <pc:picChg chg="del mod">
          <ac:chgData name="齋藤 友宣" userId="9751e943-30bb-48e1-9219-bac6b10513d2" providerId="ADAL" clId="{90783AC5-1A03-4F60-A045-2254A850D634}" dt="2024-03-13T00:17:53.517" v="150" actId="478"/>
          <ac:picMkLst>
            <pc:docMk/>
            <pc:sldMk cId="2669094167" sldId="329"/>
            <ac:picMk id="7" creationId="{D702B7FF-6663-CF1A-0BB1-E8965D900BF7}"/>
          </ac:picMkLst>
        </pc:picChg>
        <pc:picChg chg="mod">
          <ac:chgData name="齋藤 友宣" userId="9751e943-30bb-48e1-9219-bac6b10513d2" providerId="ADAL" clId="{90783AC5-1A03-4F60-A045-2254A850D634}" dt="2024-03-13T00:19:07.935" v="164" actId="1076"/>
          <ac:picMkLst>
            <pc:docMk/>
            <pc:sldMk cId="2669094167" sldId="329"/>
            <ac:picMk id="10" creationId="{944A8B0D-D4CA-8201-2458-549EA6C3E291}"/>
          </ac:picMkLst>
        </pc:picChg>
        <pc:picChg chg="mod">
          <ac:chgData name="齋藤 友宣" userId="9751e943-30bb-48e1-9219-bac6b10513d2" providerId="ADAL" clId="{90783AC5-1A03-4F60-A045-2254A850D634}" dt="2024-03-13T00:19:28.477" v="168" actId="14100"/>
          <ac:picMkLst>
            <pc:docMk/>
            <pc:sldMk cId="2669094167" sldId="329"/>
            <ac:picMk id="11" creationId="{B7DB063E-C62B-4554-2E7A-DAE411ABEF4B}"/>
          </ac:picMkLst>
        </pc:picChg>
      </pc:sldChg>
      <pc:sldChg chg="del">
        <pc:chgData name="齋藤 友宣" userId="9751e943-30bb-48e1-9219-bac6b10513d2" providerId="ADAL" clId="{90783AC5-1A03-4F60-A045-2254A850D634}" dt="2024-03-13T02:20:40.869" v="2810" actId="47"/>
        <pc:sldMkLst>
          <pc:docMk/>
          <pc:sldMk cId="1058932120" sldId="330"/>
        </pc:sldMkLst>
      </pc:sldChg>
      <pc:sldChg chg="addSp delSp modSp add mod">
        <pc:chgData name="齋藤 友宣" userId="9751e943-30bb-48e1-9219-bac6b10513d2" providerId="ADAL" clId="{90783AC5-1A03-4F60-A045-2254A850D634}" dt="2024-03-13T01:20:52.263" v="1743" actId="179"/>
        <pc:sldMkLst>
          <pc:docMk/>
          <pc:sldMk cId="211153689" sldId="331"/>
        </pc:sldMkLst>
        <pc:spChg chg="add del mod">
          <ac:chgData name="齋藤 友宣" userId="9751e943-30bb-48e1-9219-bac6b10513d2" providerId="ADAL" clId="{90783AC5-1A03-4F60-A045-2254A850D634}" dt="2024-03-13T00:47:31.254" v="898" actId="478"/>
          <ac:spMkLst>
            <pc:docMk/>
            <pc:sldMk cId="211153689" sldId="331"/>
            <ac:spMk id="3" creationId="{47F04785-9A67-7F95-EA75-B8ED95321392}"/>
          </ac:spMkLst>
        </pc:spChg>
        <pc:spChg chg="mod">
          <ac:chgData name="齋藤 友宣" userId="9751e943-30bb-48e1-9219-bac6b10513d2" providerId="ADAL" clId="{90783AC5-1A03-4F60-A045-2254A850D634}" dt="2024-03-13T00:43:56.110" v="888" actId="20577"/>
          <ac:spMkLst>
            <pc:docMk/>
            <pc:sldMk cId="211153689" sldId="331"/>
            <ac:spMk id="14" creationId="{F4F8F8C8-511F-148E-9066-060390B4444F}"/>
          </ac:spMkLst>
        </pc:spChg>
        <pc:spChg chg="mod">
          <ac:chgData name="齋藤 友宣" userId="9751e943-30bb-48e1-9219-bac6b10513d2" providerId="ADAL" clId="{90783AC5-1A03-4F60-A045-2254A850D634}" dt="2024-03-13T00:52:43.639" v="1300" actId="20577"/>
          <ac:spMkLst>
            <pc:docMk/>
            <pc:sldMk cId="211153689" sldId="331"/>
            <ac:spMk id="21" creationId="{00000000-0000-0000-0000-000000000000}"/>
          </ac:spMkLst>
        </pc:spChg>
        <pc:spChg chg="mod">
          <ac:chgData name="齋藤 友宣" userId="9751e943-30bb-48e1-9219-bac6b10513d2" providerId="ADAL" clId="{90783AC5-1A03-4F60-A045-2254A850D634}" dt="2024-03-13T01:20:52.263" v="1743" actId="179"/>
          <ac:spMkLst>
            <pc:docMk/>
            <pc:sldMk cId="211153689" sldId="331"/>
            <ac:spMk id="27" creationId="{97A58BCD-1A13-69FF-54D6-2B06C92E71AF}"/>
          </ac:spMkLst>
        </pc:spChg>
        <pc:graphicFrameChg chg="add mod">
          <ac:chgData name="齋藤 友宣" userId="9751e943-30bb-48e1-9219-bac6b10513d2" providerId="ADAL" clId="{90783AC5-1A03-4F60-A045-2254A850D634}" dt="2024-03-13T00:39:32.074" v="669"/>
          <ac:graphicFrameMkLst>
            <pc:docMk/>
            <pc:sldMk cId="211153689" sldId="331"/>
            <ac:graphicFrameMk id="6" creationId="{49100C29-5B15-9729-D3D5-CAD7ED6357E7}"/>
          </ac:graphicFrameMkLst>
        </pc:graphicFrameChg>
        <pc:picChg chg="add del mod">
          <ac:chgData name="齋藤 友宣" userId="9751e943-30bb-48e1-9219-bac6b10513d2" providerId="ADAL" clId="{90783AC5-1A03-4F60-A045-2254A850D634}" dt="2024-03-13T00:47:31.254" v="898" actId="478"/>
          <ac:picMkLst>
            <pc:docMk/>
            <pc:sldMk cId="211153689" sldId="331"/>
            <ac:picMk id="5" creationId="{2B17B2CC-6BA8-1116-4116-FAECA0B61ADF}"/>
          </ac:picMkLst>
        </pc:picChg>
        <pc:picChg chg="del mod">
          <ac:chgData name="齋藤 友宣" userId="9751e943-30bb-48e1-9219-bac6b10513d2" providerId="ADAL" clId="{90783AC5-1A03-4F60-A045-2254A850D634}" dt="2024-03-13T00:41:13.525" v="677" actId="478"/>
          <ac:picMkLst>
            <pc:docMk/>
            <pc:sldMk cId="211153689" sldId="331"/>
            <ac:picMk id="7" creationId="{ED05CCDD-74AE-BAB3-C49C-13CECA363399}"/>
          </ac:picMkLst>
        </pc:picChg>
        <pc:picChg chg="mod">
          <ac:chgData name="齋藤 友宣" userId="9751e943-30bb-48e1-9219-bac6b10513d2" providerId="ADAL" clId="{90783AC5-1A03-4F60-A045-2254A850D634}" dt="2024-03-13T00:41:46.297" v="683" actId="1076"/>
          <ac:picMkLst>
            <pc:docMk/>
            <pc:sldMk cId="211153689" sldId="331"/>
            <ac:picMk id="8" creationId="{8ED529ED-B212-A3E4-B9E9-C53734744903}"/>
          </ac:picMkLst>
        </pc:picChg>
        <pc:picChg chg="del mod">
          <ac:chgData name="齋藤 友宣" userId="9751e943-30bb-48e1-9219-bac6b10513d2" providerId="ADAL" clId="{90783AC5-1A03-4F60-A045-2254A850D634}" dt="2024-03-13T00:41:30.814" v="679" actId="478"/>
          <ac:picMkLst>
            <pc:docMk/>
            <pc:sldMk cId="211153689" sldId="331"/>
            <ac:picMk id="10" creationId="{944A8B0D-D4CA-8201-2458-549EA6C3E291}"/>
          </ac:picMkLst>
        </pc:picChg>
        <pc:picChg chg="del">
          <ac:chgData name="齋藤 友宣" userId="9751e943-30bb-48e1-9219-bac6b10513d2" providerId="ADAL" clId="{90783AC5-1A03-4F60-A045-2254A850D634}" dt="2024-03-13T00:39:30.406" v="667" actId="478"/>
          <ac:picMkLst>
            <pc:docMk/>
            <pc:sldMk cId="211153689" sldId="331"/>
            <ac:picMk id="11" creationId="{B7DB063E-C62B-4554-2E7A-DAE411ABEF4B}"/>
          </ac:picMkLst>
        </pc:picChg>
        <pc:picChg chg="mod">
          <ac:chgData name="齋藤 友宣" userId="9751e943-30bb-48e1-9219-bac6b10513d2" providerId="ADAL" clId="{90783AC5-1A03-4F60-A045-2254A850D634}" dt="2024-03-13T00:41:50.550" v="684" actId="1076"/>
          <ac:picMkLst>
            <pc:docMk/>
            <pc:sldMk cId="211153689" sldId="331"/>
            <ac:picMk id="12" creationId="{164065BE-670A-BD32-4E86-B51F94760F29}"/>
          </ac:picMkLst>
        </pc:picChg>
      </pc:sldChg>
      <pc:sldChg chg="addSp delSp modSp add mod">
        <pc:chgData name="齋藤 友宣" userId="9751e943-30bb-48e1-9219-bac6b10513d2" providerId="ADAL" clId="{90783AC5-1A03-4F60-A045-2254A850D634}" dt="2024-03-13T03:58:58.127" v="3825" actId="1076"/>
        <pc:sldMkLst>
          <pc:docMk/>
          <pc:sldMk cId="3636924957" sldId="332"/>
        </pc:sldMkLst>
        <pc:spChg chg="del">
          <ac:chgData name="齋藤 友宣" userId="9751e943-30bb-48e1-9219-bac6b10513d2" providerId="ADAL" clId="{90783AC5-1A03-4F60-A045-2254A850D634}" dt="2024-03-13T00:47:21.590" v="896" actId="21"/>
          <ac:spMkLst>
            <pc:docMk/>
            <pc:sldMk cId="3636924957" sldId="332"/>
            <ac:spMk id="3" creationId="{47F04785-9A67-7F95-EA75-B8ED95321392}"/>
          </ac:spMkLst>
        </pc:spChg>
        <pc:spChg chg="mod">
          <ac:chgData name="齋藤 友宣" userId="9751e943-30bb-48e1-9219-bac6b10513d2" providerId="ADAL" clId="{90783AC5-1A03-4F60-A045-2254A850D634}" dt="2024-03-13T00:49:18.926" v="899"/>
          <ac:spMkLst>
            <pc:docMk/>
            <pc:sldMk cId="3636924957" sldId="332"/>
            <ac:spMk id="4" creationId="{00000000-0000-0000-0000-000000000000}"/>
          </ac:spMkLst>
        </pc:spChg>
        <pc:spChg chg="add del mod">
          <ac:chgData name="齋藤 友宣" userId="9751e943-30bb-48e1-9219-bac6b10513d2" providerId="ADAL" clId="{90783AC5-1A03-4F60-A045-2254A850D634}" dt="2024-03-13T01:25:11.135" v="2019" actId="478"/>
          <ac:spMkLst>
            <pc:docMk/>
            <pc:sldMk cId="3636924957" sldId="332"/>
            <ac:spMk id="6" creationId="{47F04785-9A67-7F95-EA75-B8ED95321392}"/>
          </ac:spMkLst>
        </pc:spChg>
        <pc:spChg chg="del">
          <ac:chgData name="齋藤 友宣" userId="9751e943-30bb-48e1-9219-bac6b10513d2" providerId="ADAL" clId="{90783AC5-1A03-4F60-A045-2254A850D634}" dt="2024-03-13T01:19:50.168" v="1733" actId="478"/>
          <ac:spMkLst>
            <pc:docMk/>
            <pc:sldMk cId="3636924957" sldId="332"/>
            <ac:spMk id="9" creationId="{E4FDD5CD-471F-20F0-D779-A5F4F1B82EE8}"/>
          </ac:spMkLst>
        </pc:spChg>
        <pc:spChg chg="add del mod">
          <ac:chgData name="齋藤 友宣" userId="9751e943-30bb-48e1-9219-bac6b10513d2" providerId="ADAL" clId="{90783AC5-1A03-4F60-A045-2254A850D634}" dt="2024-03-13T02:23:43.417" v="3053" actId="478"/>
          <ac:spMkLst>
            <pc:docMk/>
            <pc:sldMk cId="3636924957" sldId="332"/>
            <ac:spMk id="11" creationId="{AF16CC3F-02D0-BE68-6A12-C9955A541AA4}"/>
          </ac:spMkLst>
        </pc:spChg>
        <pc:spChg chg="mod">
          <ac:chgData name="齋藤 友宣" userId="9751e943-30bb-48e1-9219-bac6b10513d2" providerId="ADAL" clId="{90783AC5-1A03-4F60-A045-2254A850D634}" dt="2024-03-13T03:57:09.247" v="3758" actId="20577"/>
          <ac:spMkLst>
            <pc:docMk/>
            <pc:sldMk cId="3636924957" sldId="332"/>
            <ac:spMk id="14" creationId="{F4F8F8C8-511F-148E-9066-060390B4444F}"/>
          </ac:spMkLst>
        </pc:spChg>
        <pc:spChg chg="add mod">
          <ac:chgData name="齋藤 友宣" userId="9751e943-30bb-48e1-9219-bac6b10513d2" providerId="ADAL" clId="{90783AC5-1A03-4F60-A045-2254A850D634}" dt="2024-03-13T03:58:58.127" v="3825" actId="1076"/>
          <ac:spMkLst>
            <pc:docMk/>
            <pc:sldMk cId="3636924957" sldId="332"/>
            <ac:spMk id="19" creationId="{B762B015-C1C7-83C9-D0E2-99BF3F33569D}"/>
          </ac:spMkLst>
        </pc:spChg>
        <pc:spChg chg="mod">
          <ac:chgData name="齋藤 友宣" userId="9751e943-30bb-48e1-9219-bac6b10513d2" providerId="ADAL" clId="{90783AC5-1A03-4F60-A045-2254A850D634}" dt="2024-03-13T03:58:19.948" v="3820" actId="20577"/>
          <ac:spMkLst>
            <pc:docMk/>
            <pc:sldMk cId="3636924957" sldId="332"/>
            <ac:spMk id="21" creationId="{00000000-0000-0000-0000-000000000000}"/>
          </ac:spMkLst>
        </pc:spChg>
        <pc:spChg chg="mod">
          <ac:chgData name="齋藤 友宣" userId="9751e943-30bb-48e1-9219-bac6b10513d2" providerId="ADAL" clId="{90783AC5-1A03-4F60-A045-2254A850D634}" dt="2024-03-13T01:24:32.762" v="2016" actId="1076"/>
          <ac:spMkLst>
            <pc:docMk/>
            <pc:sldMk cId="3636924957" sldId="332"/>
            <ac:spMk id="27" creationId="{97A58BCD-1A13-69FF-54D6-2B06C92E71AF}"/>
          </ac:spMkLst>
        </pc:spChg>
        <pc:spChg chg="mod">
          <ac:chgData name="齋藤 友宣" userId="9751e943-30bb-48e1-9219-bac6b10513d2" providerId="ADAL" clId="{90783AC5-1A03-4F60-A045-2254A850D634}" dt="2024-03-13T01:24:29.005" v="2015" actId="1076"/>
          <ac:spMkLst>
            <pc:docMk/>
            <pc:sldMk cId="3636924957" sldId="332"/>
            <ac:spMk id="28" creationId="{6E1C5B57-161A-FABE-1E10-B1FA07C0B00C}"/>
          </ac:spMkLst>
        </pc:spChg>
        <pc:picChg chg="del">
          <ac:chgData name="齋藤 友宣" userId="9751e943-30bb-48e1-9219-bac6b10513d2" providerId="ADAL" clId="{90783AC5-1A03-4F60-A045-2254A850D634}" dt="2024-03-13T00:51:01.511" v="1150" actId="478"/>
          <ac:picMkLst>
            <pc:docMk/>
            <pc:sldMk cId="3636924957" sldId="332"/>
            <ac:picMk id="2" creationId="{BCFDE826-BE7D-0792-CC1D-E6AB01573BF4}"/>
          </ac:picMkLst>
        </pc:picChg>
        <pc:picChg chg="del">
          <ac:chgData name="齋藤 友宣" userId="9751e943-30bb-48e1-9219-bac6b10513d2" providerId="ADAL" clId="{90783AC5-1A03-4F60-A045-2254A850D634}" dt="2024-03-13T00:47:21.590" v="896" actId="21"/>
          <ac:picMkLst>
            <pc:docMk/>
            <pc:sldMk cId="3636924957" sldId="332"/>
            <ac:picMk id="5" creationId="{2B17B2CC-6BA8-1116-4116-FAECA0B61ADF}"/>
          </ac:picMkLst>
        </pc:picChg>
        <pc:picChg chg="add del mod">
          <ac:chgData name="齋藤 友宣" userId="9751e943-30bb-48e1-9219-bac6b10513d2" providerId="ADAL" clId="{90783AC5-1A03-4F60-A045-2254A850D634}" dt="2024-03-13T01:25:11.135" v="2019" actId="478"/>
          <ac:picMkLst>
            <pc:docMk/>
            <pc:sldMk cId="3636924957" sldId="332"/>
            <ac:picMk id="7" creationId="{2B17B2CC-6BA8-1116-4116-FAECA0B61ADF}"/>
          </ac:picMkLst>
        </pc:picChg>
        <pc:picChg chg="del">
          <ac:chgData name="齋藤 友宣" userId="9751e943-30bb-48e1-9219-bac6b10513d2" providerId="ADAL" clId="{90783AC5-1A03-4F60-A045-2254A850D634}" dt="2024-03-13T01:07:56.342" v="1562" actId="478"/>
          <ac:picMkLst>
            <pc:docMk/>
            <pc:sldMk cId="3636924957" sldId="332"/>
            <ac:picMk id="8" creationId="{8ED529ED-B212-A3E4-B9E9-C53734744903}"/>
          </ac:picMkLst>
        </pc:picChg>
        <pc:picChg chg="add mod">
          <ac:chgData name="齋藤 友宣" userId="9751e943-30bb-48e1-9219-bac6b10513d2" providerId="ADAL" clId="{90783AC5-1A03-4F60-A045-2254A850D634}" dt="2024-03-13T02:23:49.385" v="3055" actId="14100"/>
          <ac:picMkLst>
            <pc:docMk/>
            <pc:sldMk cId="3636924957" sldId="332"/>
            <ac:picMk id="10" creationId="{89C8BAEA-99F0-454C-05A3-DD790444FABE}"/>
          </ac:picMkLst>
        </pc:picChg>
        <pc:picChg chg="del">
          <ac:chgData name="齋藤 友宣" userId="9751e943-30bb-48e1-9219-bac6b10513d2" providerId="ADAL" clId="{90783AC5-1A03-4F60-A045-2254A850D634}" dt="2024-03-13T01:07:56.342" v="1562" actId="478"/>
          <ac:picMkLst>
            <pc:docMk/>
            <pc:sldMk cId="3636924957" sldId="332"/>
            <ac:picMk id="12" creationId="{164065BE-670A-BD32-4E86-B51F94760F29}"/>
          </ac:picMkLst>
        </pc:picChg>
        <pc:picChg chg="del mod">
          <ac:chgData name="齋藤 友宣" userId="9751e943-30bb-48e1-9219-bac6b10513d2" providerId="ADAL" clId="{90783AC5-1A03-4F60-A045-2254A850D634}" dt="2024-03-13T01:15:50.936" v="1567" actId="478"/>
          <ac:picMkLst>
            <pc:docMk/>
            <pc:sldMk cId="3636924957" sldId="332"/>
            <ac:picMk id="13" creationId="{C65BB8D6-77C1-31BD-DDB5-9542C07CFF71}"/>
          </ac:picMkLst>
        </pc:picChg>
        <pc:picChg chg="del mod">
          <ac:chgData name="齋藤 友宣" userId="9751e943-30bb-48e1-9219-bac6b10513d2" providerId="ADAL" clId="{90783AC5-1A03-4F60-A045-2254A850D634}" dt="2024-03-13T01:16:19.208" v="1570" actId="478"/>
          <ac:picMkLst>
            <pc:docMk/>
            <pc:sldMk cId="3636924957" sldId="332"/>
            <ac:picMk id="16" creationId="{94B8FF2D-C8BF-FEEA-C2D4-0801F44A00B0}"/>
          </ac:picMkLst>
        </pc:picChg>
        <pc:picChg chg="del mod">
          <ac:chgData name="齋藤 友宣" userId="9751e943-30bb-48e1-9219-bac6b10513d2" providerId="ADAL" clId="{90783AC5-1A03-4F60-A045-2254A850D634}" dt="2024-03-13T01:18:17.726" v="1576" actId="478"/>
          <ac:picMkLst>
            <pc:docMk/>
            <pc:sldMk cId="3636924957" sldId="332"/>
            <ac:picMk id="18" creationId="{A18DCE7F-DD25-AC32-E2BD-1A5C5ED5C652}"/>
          </ac:picMkLst>
        </pc:picChg>
        <pc:picChg chg="del mod">
          <ac:chgData name="齋藤 友宣" userId="9751e943-30bb-48e1-9219-bac6b10513d2" providerId="ADAL" clId="{90783AC5-1A03-4F60-A045-2254A850D634}" dt="2024-03-13T03:58:43.442" v="3821" actId="478"/>
          <ac:picMkLst>
            <pc:docMk/>
            <pc:sldMk cId="3636924957" sldId="332"/>
            <ac:picMk id="20" creationId="{E8E71676-3286-EE2C-75B4-4648A003AEE8}"/>
          </ac:picMkLst>
        </pc:picChg>
        <pc:picChg chg="mod">
          <ac:chgData name="齋藤 友宣" userId="9751e943-30bb-48e1-9219-bac6b10513d2" providerId="ADAL" clId="{90783AC5-1A03-4F60-A045-2254A850D634}" dt="2024-03-13T03:58:55.397" v="3824" actId="14100"/>
          <ac:picMkLst>
            <pc:docMk/>
            <pc:sldMk cId="3636924957" sldId="332"/>
            <ac:picMk id="22" creationId="{4119F104-2AFA-8DB7-D44F-B76CB1C9D267}"/>
          </ac:picMkLst>
        </pc:picChg>
      </pc:sldChg>
      <pc:sldChg chg="addSp delSp modSp add mod">
        <pc:chgData name="齋藤 友宣" userId="9751e943-30bb-48e1-9219-bac6b10513d2" providerId="ADAL" clId="{90783AC5-1A03-4F60-A045-2254A850D634}" dt="2024-03-13T06:02:01.398" v="6267" actId="20577"/>
        <pc:sldMkLst>
          <pc:docMk/>
          <pc:sldMk cId="3693330956" sldId="333"/>
        </pc:sldMkLst>
        <pc:spChg chg="add mod">
          <ac:chgData name="齋藤 友宣" userId="9751e943-30bb-48e1-9219-bac6b10513d2" providerId="ADAL" clId="{90783AC5-1A03-4F60-A045-2254A850D634}" dt="2024-03-13T02:12:35.381" v="2059"/>
          <ac:spMkLst>
            <pc:docMk/>
            <pc:sldMk cId="3693330956" sldId="333"/>
            <ac:spMk id="2" creationId="{CD218BC3-662A-A6D8-ECAA-40A62ED0B6AA}"/>
          </ac:spMkLst>
        </pc:spChg>
        <pc:spChg chg="mod">
          <ac:chgData name="齋藤 友宣" userId="9751e943-30bb-48e1-9219-bac6b10513d2" providerId="ADAL" clId="{90783AC5-1A03-4F60-A045-2254A850D634}" dt="2024-03-13T01:29:12.890" v="2023"/>
          <ac:spMkLst>
            <pc:docMk/>
            <pc:sldMk cId="3693330956" sldId="333"/>
            <ac:spMk id="4" creationId="{00000000-0000-0000-0000-000000000000}"/>
          </ac:spMkLst>
        </pc:spChg>
        <pc:spChg chg="mod">
          <ac:chgData name="齋藤 友宣" userId="9751e943-30bb-48e1-9219-bac6b10513d2" providerId="ADAL" clId="{90783AC5-1A03-4F60-A045-2254A850D634}" dt="2024-03-13T03:42:49.659" v="3594" actId="1076"/>
          <ac:spMkLst>
            <pc:docMk/>
            <pc:sldMk cId="3693330956" sldId="333"/>
            <ac:spMk id="9" creationId="{16138D77-1B5B-D5D5-5D3E-99E95C6BACDF}"/>
          </ac:spMkLst>
        </pc:spChg>
        <pc:spChg chg="del">
          <ac:chgData name="齋藤 友宣" userId="9751e943-30bb-48e1-9219-bac6b10513d2" providerId="ADAL" clId="{90783AC5-1A03-4F60-A045-2254A850D634}" dt="2024-03-13T02:23:28.994" v="3048" actId="478"/>
          <ac:spMkLst>
            <pc:docMk/>
            <pc:sldMk cId="3693330956" sldId="333"/>
            <ac:spMk id="11" creationId="{AF16CC3F-02D0-BE68-6A12-C9955A541AA4}"/>
          </ac:spMkLst>
        </pc:spChg>
        <pc:spChg chg="mod">
          <ac:chgData name="齋藤 友宣" userId="9751e943-30bb-48e1-9219-bac6b10513d2" providerId="ADAL" clId="{90783AC5-1A03-4F60-A045-2254A850D634}" dt="2024-03-13T01:51:33.396" v="2052"/>
          <ac:spMkLst>
            <pc:docMk/>
            <pc:sldMk cId="3693330956" sldId="333"/>
            <ac:spMk id="14" creationId="{F4F8F8C8-511F-148E-9066-060390B4444F}"/>
          </ac:spMkLst>
        </pc:spChg>
        <pc:spChg chg="del">
          <ac:chgData name="齋藤 友宣" userId="9751e943-30bb-48e1-9219-bac6b10513d2" providerId="ADAL" clId="{90783AC5-1A03-4F60-A045-2254A850D634}" dt="2024-03-13T06:00:33.093" v="6027" actId="478"/>
          <ac:spMkLst>
            <pc:docMk/>
            <pc:sldMk cId="3693330956" sldId="333"/>
            <ac:spMk id="19" creationId="{B762B015-C1C7-83C9-D0E2-99BF3F33569D}"/>
          </ac:spMkLst>
        </pc:spChg>
        <pc:spChg chg="mod">
          <ac:chgData name="齋藤 友宣" userId="9751e943-30bb-48e1-9219-bac6b10513d2" providerId="ADAL" clId="{90783AC5-1A03-4F60-A045-2254A850D634}" dt="2024-03-13T06:02:01.398" v="6267" actId="20577"/>
          <ac:spMkLst>
            <pc:docMk/>
            <pc:sldMk cId="3693330956" sldId="333"/>
            <ac:spMk id="21" creationId="{00000000-0000-0000-0000-000000000000}"/>
          </ac:spMkLst>
        </pc:spChg>
        <pc:spChg chg="add mod">
          <ac:chgData name="齋藤 友宣" userId="9751e943-30bb-48e1-9219-bac6b10513d2" providerId="ADAL" clId="{90783AC5-1A03-4F60-A045-2254A850D634}" dt="2024-03-13T03:42:43.127" v="3592" actId="1076"/>
          <ac:spMkLst>
            <pc:docMk/>
            <pc:sldMk cId="3693330956" sldId="333"/>
            <ac:spMk id="26" creationId="{6D90F8DD-ACF9-00EF-9649-FE737B2A058D}"/>
          </ac:spMkLst>
        </pc:spChg>
        <pc:spChg chg="del mod">
          <ac:chgData name="齋藤 友宣" userId="9751e943-30bb-48e1-9219-bac6b10513d2" providerId="ADAL" clId="{90783AC5-1A03-4F60-A045-2254A850D634}" dt="2024-03-13T06:00:35.878" v="6028" actId="478"/>
          <ac:spMkLst>
            <pc:docMk/>
            <pc:sldMk cId="3693330956" sldId="333"/>
            <ac:spMk id="27" creationId="{97A58BCD-1A13-69FF-54D6-2B06C92E71AF}"/>
          </ac:spMkLst>
        </pc:spChg>
        <pc:spChg chg="del">
          <ac:chgData name="齋藤 友宣" userId="9751e943-30bb-48e1-9219-bac6b10513d2" providerId="ADAL" clId="{90783AC5-1A03-4F60-A045-2254A850D634}" dt="2024-03-13T01:41:30.182" v="2028" actId="478"/>
          <ac:spMkLst>
            <pc:docMk/>
            <pc:sldMk cId="3693330956" sldId="333"/>
            <ac:spMk id="28" creationId="{6E1C5B57-161A-FABE-1E10-B1FA07C0B00C}"/>
          </ac:spMkLst>
        </pc:spChg>
        <pc:spChg chg="add mod">
          <ac:chgData name="齋藤 友宣" userId="9751e943-30bb-48e1-9219-bac6b10513d2" providerId="ADAL" clId="{90783AC5-1A03-4F60-A045-2254A850D634}" dt="2024-03-13T06:01:44.094" v="6238" actId="20577"/>
          <ac:spMkLst>
            <pc:docMk/>
            <pc:sldMk cId="3693330956" sldId="333"/>
            <ac:spMk id="29" creationId="{C7A7039A-9366-95B0-721F-7D8A05B45453}"/>
          </ac:spMkLst>
        </pc:spChg>
        <pc:picChg chg="add mod">
          <ac:chgData name="齋藤 友宣" userId="9751e943-30bb-48e1-9219-bac6b10513d2" providerId="ADAL" clId="{90783AC5-1A03-4F60-A045-2254A850D634}" dt="2024-03-13T02:24:23.991" v="3060" actId="1076"/>
          <ac:picMkLst>
            <pc:docMk/>
            <pc:sldMk cId="3693330956" sldId="333"/>
            <ac:picMk id="3" creationId="{DF6D4C10-BF53-2B8A-3D47-F56C10F87DAD}"/>
          </ac:picMkLst>
        </pc:picChg>
        <pc:picChg chg="del mod">
          <ac:chgData name="齋藤 友宣" userId="9751e943-30bb-48e1-9219-bac6b10513d2" providerId="ADAL" clId="{90783AC5-1A03-4F60-A045-2254A850D634}" dt="2024-03-13T02:23:52.407" v="3056" actId="478"/>
          <ac:picMkLst>
            <pc:docMk/>
            <pc:sldMk cId="3693330956" sldId="333"/>
            <ac:picMk id="10" creationId="{89C8BAEA-99F0-454C-05A3-DD790444FABE}"/>
          </ac:picMkLst>
        </pc:picChg>
        <pc:picChg chg="del">
          <ac:chgData name="齋藤 友宣" userId="9751e943-30bb-48e1-9219-bac6b10513d2" providerId="ADAL" clId="{90783AC5-1A03-4F60-A045-2254A850D634}" dt="2024-03-13T01:37:56.472" v="2027" actId="478"/>
          <ac:picMkLst>
            <pc:docMk/>
            <pc:sldMk cId="3693330956" sldId="333"/>
            <ac:picMk id="20" creationId="{E8E71676-3286-EE2C-75B4-4648A003AEE8}"/>
          </ac:picMkLst>
        </pc:picChg>
      </pc:sldChg>
      <pc:sldChg chg="modSp add del mod">
        <pc:chgData name="齋藤 友宣" userId="9751e943-30bb-48e1-9219-bac6b10513d2" providerId="ADAL" clId="{90783AC5-1A03-4F60-A045-2254A850D634}" dt="2024-03-13T02:20:38.219" v="2809" actId="47"/>
        <pc:sldMkLst>
          <pc:docMk/>
          <pc:sldMk cId="145557202" sldId="334"/>
        </pc:sldMkLst>
        <pc:spChg chg="mod">
          <ac:chgData name="齋藤 友宣" userId="9751e943-30bb-48e1-9219-bac6b10513d2" providerId="ADAL" clId="{90783AC5-1A03-4F60-A045-2254A850D634}" dt="2024-03-13T01:42:17.251" v="2035"/>
          <ac:spMkLst>
            <pc:docMk/>
            <pc:sldMk cId="145557202" sldId="334"/>
            <ac:spMk id="4" creationId="{00000000-0000-0000-0000-000000000000}"/>
          </ac:spMkLst>
        </pc:spChg>
      </pc:sldChg>
      <pc:sldChg chg="addSp delSp modSp add mod">
        <pc:chgData name="齋藤 友宣" userId="9751e943-30bb-48e1-9219-bac6b10513d2" providerId="ADAL" clId="{90783AC5-1A03-4F60-A045-2254A850D634}" dt="2024-03-13T02:23:25.326" v="3047" actId="14100"/>
        <pc:sldMkLst>
          <pc:docMk/>
          <pc:sldMk cId="798006071" sldId="335"/>
        </pc:sldMkLst>
        <pc:spChg chg="add del mod">
          <ac:chgData name="齋藤 友宣" userId="9751e943-30bb-48e1-9219-bac6b10513d2" providerId="ADAL" clId="{90783AC5-1A03-4F60-A045-2254A850D634}" dt="2024-03-13T02:23:22.314" v="3046" actId="478"/>
          <ac:spMkLst>
            <pc:docMk/>
            <pc:sldMk cId="798006071" sldId="335"/>
            <ac:spMk id="3" creationId="{8BEBD980-1F2F-168F-CB7E-49E91F7691EA}"/>
          </ac:spMkLst>
        </pc:spChg>
        <pc:spChg chg="mod">
          <ac:chgData name="齋藤 友宣" userId="9751e943-30bb-48e1-9219-bac6b10513d2" providerId="ADAL" clId="{90783AC5-1A03-4F60-A045-2254A850D634}" dt="2024-03-13T01:50:27.114" v="2037"/>
          <ac:spMkLst>
            <pc:docMk/>
            <pc:sldMk cId="798006071" sldId="335"/>
            <ac:spMk id="4" creationId="{00000000-0000-0000-0000-000000000000}"/>
          </ac:spMkLst>
        </pc:spChg>
        <pc:spChg chg="add mod">
          <ac:chgData name="齋藤 友宣" userId="9751e943-30bb-48e1-9219-bac6b10513d2" providerId="ADAL" clId="{90783AC5-1A03-4F60-A045-2254A850D634}" dt="2024-03-13T02:12:37.670" v="2060"/>
          <ac:spMkLst>
            <pc:docMk/>
            <pc:sldMk cId="798006071" sldId="335"/>
            <ac:spMk id="7" creationId="{6566A966-354D-45AD-48DF-6BFEBD37AEF9}"/>
          </ac:spMkLst>
        </pc:spChg>
        <pc:spChg chg="del">
          <ac:chgData name="齋藤 友宣" userId="9751e943-30bb-48e1-9219-bac6b10513d2" providerId="ADAL" clId="{90783AC5-1A03-4F60-A045-2254A850D634}" dt="2024-03-13T01:50:30.570" v="2038" actId="478"/>
          <ac:spMkLst>
            <pc:docMk/>
            <pc:sldMk cId="798006071" sldId="335"/>
            <ac:spMk id="11" creationId="{AF16CC3F-02D0-BE68-6A12-C9955A541AA4}"/>
          </ac:spMkLst>
        </pc:spChg>
        <pc:spChg chg="mod">
          <ac:chgData name="齋藤 友宣" userId="9751e943-30bb-48e1-9219-bac6b10513d2" providerId="ADAL" clId="{90783AC5-1A03-4F60-A045-2254A850D634}" dt="2024-03-13T02:20:26.857" v="2808" actId="20577"/>
          <ac:spMkLst>
            <pc:docMk/>
            <pc:sldMk cId="798006071" sldId="335"/>
            <ac:spMk id="14" creationId="{F4F8F8C8-511F-148E-9066-060390B4444F}"/>
          </ac:spMkLst>
        </pc:spChg>
        <pc:spChg chg="del">
          <ac:chgData name="齋藤 友宣" userId="9751e943-30bb-48e1-9219-bac6b10513d2" providerId="ADAL" clId="{90783AC5-1A03-4F60-A045-2254A850D634}" dt="2024-03-13T02:12:11.984" v="2056" actId="478"/>
          <ac:spMkLst>
            <pc:docMk/>
            <pc:sldMk cId="798006071" sldId="335"/>
            <ac:spMk id="19" creationId="{B762B015-C1C7-83C9-D0E2-99BF3F33569D}"/>
          </ac:spMkLst>
        </pc:spChg>
        <pc:spChg chg="mod">
          <ac:chgData name="齋藤 友宣" userId="9751e943-30bb-48e1-9219-bac6b10513d2" providerId="ADAL" clId="{90783AC5-1A03-4F60-A045-2254A850D634}" dt="2024-03-13T02:20:05.990" v="2787" actId="20577"/>
          <ac:spMkLst>
            <pc:docMk/>
            <pc:sldMk cId="798006071" sldId="335"/>
            <ac:spMk id="21" creationId="{00000000-0000-0000-0000-000000000000}"/>
          </ac:spMkLst>
        </pc:spChg>
        <pc:picChg chg="add mod">
          <ac:chgData name="齋藤 友宣" userId="9751e943-30bb-48e1-9219-bac6b10513d2" providerId="ADAL" clId="{90783AC5-1A03-4F60-A045-2254A850D634}" dt="2024-03-13T02:23:25.326" v="3047" actId="14100"/>
          <ac:picMkLst>
            <pc:docMk/>
            <pc:sldMk cId="798006071" sldId="335"/>
            <ac:picMk id="2" creationId="{2D22CDCE-9E1B-526B-FD9A-18640057000D}"/>
          </ac:picMkLst>
        </pc:picChg>
        <pc:picChg chg="mod">
          <ac:chgData name="齋藤 友宣" userId="9751e943-30bb-48e1-9219-bac6b10513d2" providerId="ADAL" clId="{90783AC5-1A03-4F60-A045-2254A850D634}" dt="2024-03-13T02:12:22.746" v="2058" actId="1076"/>
          <ac:picMkLst>
            <pc:docMk/>
            <pc:sldMk cId="798006071" sldId="335"/>
            <ac:picMk id="5" creationId="{FAC75F4A-C565-750A-ECF1-3C0D5961E2E1}"/>
          </ac:picMkLst>
        </pc:picChg>
        <pc:picChg chg="mod">
          <ac:chgData name="齋藤 友宣" userId="9751e943-30bb-48e1-9219-bac6b10513d2" providerId="ADAL" clId="{90783AC5-1A03-4F60-A045-2254A850D634}" dt="2024-03-13T02:12:19.205" v="2057" actId="1076"/>
          <ac:picMkLst>
            <pc:docMk/>
            <pc:sldMk cId="798006071" sldId="335"/>
            <ac:picMk id="6" creationId="{088F3EC7-0DAA-EB14-2B2B-018251E975E3}"/>
          </ac:picMkLst>
        </pc:picChg>
        <pc:picChg chg="del">
          <ac:chgData name="齋藤 友宣" userId="9751e943-30bb-48e1-9219-bac6b10513d2" providerId="ADAL" clId="{90783AC5-1A03-4F60-A045-2254A850D634}" dt="2024-03-13T01:50:30.570" v="2038" actId="478"/>
          <ac:picMkLst>
            <pc:docMk/>
            <pc:sldMk cId="798006071" sldId="335"/>
            <ac:picMk id="10" creationId="{89C8BAEA-99F0-454C-05A3-DD790444FABE}"/>
          </ac:picMkLst>
        </pc:picChg>
      </pc:sldChg>
      <pc:sldChg chg="addSp delSp modSp add mod">
        <pc:chgData name="齋藤 友宣" userId="9751e943-30bb-48e1-9219-bac6b10513d2" providerId="ADAL" clId="{90783AC5-1A03-4F60-A045-2254A850D634}" dt="2024-03-13T02:23:16.200" v="3045" actId="1076"/>
        <pc:sldMkLst>
          <pc:docMk/>
          <pc:sldMk cId="3827510553" sldId="336"/>
        </pc:sldMkLst>
        <pc:spChg chg="del">
          <ac:chgData name="齋藤 友宣" userId="9751e943-30bb-48e1-9219-bac6b10513d2" providerId="ADAL" clId="{90783AC5-1A03-4F60-A045-2254A850D634}" dt="2024-03-13T02:23:00.761" v="3043" actId="478"/>
          <ac:spMkLst>
            <pc:docMk/>
            <pc:sldMk cId="3827510553" sldId="336"/>
            <ac:spMk id="3" creationId="{8BEBD980-1F2F-168F-CB7E-49E91F7691EA}"/>
          </ac:spMkLst>
        </pc:spChg>
        <pc:spChg chg="mod">
          <ac:chgData name="齋藤 友宣" userId="9751e943-30bb-48e1-9219-bac6b10513d2" providerId="ADAL" clId="{90783AC5-1A03-4F60-A045-2254A850D634}" dt="2024-03-13T02:21:05.234" v="2871" actId="20577"/>
          <ac:spMkLst>
            <pc:docMk/>
            <pc:sldMk cId="3827510553" sldId="336"/>
            <ac:spMk id="4" creationId="{00000000-0000-0000-0000-000000000000}"/>
          </ac:spMkLst>
        </pc:spChg>
        <pc:spChg chg="mod">
          <ac:chgData name="齋藤 友宣" userId="9751e943-30bb-48e1-9219-bac6b10513d2" providerId="ADAL" clId="{90783AC5-1A03-4F60-A045-2254A850D634}" dt="2024-03-13T02:22:48.937" v="3041" actId="20577"/>
          <ac:spMkLst>
            <pc:docMk/>
            <pc:sldMk cId="3827510553" sldId="336"/>
            <ac:spMk id="14" creationId="{F4F8F8C8-511F-148E-9066-060390B4444F}"/>
          </ac:spMkLst>
        </pc:spChg>
        <pc:spChg chg="mod">
          <ac:chgData name="齋藤 友宣" userId="9751e943-30bb-48e1-9219-bac6b10513d2" providerId="ADAL" clId="{90783AC5-1A03-4F60-A045-2254A850D634}" dt="2024-03-13T02:22:26.058" v="3017" actId="20577"/>
          <ac:spMkLst>
            <pc:docMk/>
            <pc:sldMk cId="3827510553" sldId="336"/>
            <ac:spMk id="21" creationId="{00000000-0000-0000-0000-000000000000}"/>
          </ac:spMkLst>
        </pc:spChg>
        <pc:picChg chg="del">
          <ac:chgData name="齋藤 友宣" userId="9751e943-30bb-48e1-9219-bac6b10513d2" providerId="ADAL" clId="{90783AC5-1A03-4F60-A045-2254A850D634}" dt="2024-03-13T02:23:00.761" v="3043" actId="478"/>
          <ac:picMkLst>
            <pc:docMk/>
            <pc:sldMk cId="3827510553" sldId="336"/>
            <ac:picMk id="2" creationId="{2D22CDCE-9E1B-526B-FD9A-18640057000D}"/>
          </ac:picMkLst>
        </pc:picChg>
        <pc:picChg chg="del">
          <ac:chgData name="齋藤 友宣" userId="9751e943-30bb-48e1-9219-bac6b10513d2" providerId="ADAL" clId="{90783AC5-1A03-4F60-A045-2254A850D634}" dt="2024-03-13T02:22:54.890" v="3042" actId="478"/>
          <ac:picMkLst>
            <pc:docMk/>
            <pc:sldMk cId="3827510553" sldId="336"/>
            <ac:picMk id="5" creationId="{FAC75F4A-C565-750A-ECF1-3C0D5961E2E1}"/>
          </ac:picMkLst>
        </pc:picChg>
        <pc:picChg chg="del">
          <ac:chgData name="齋藤 友宣" userId="9751e943-30bb-48e1-9219-bac6b10513d2" providerId="ADAL" clId="{90783AC5-1A03-4F60-A045-2254A850D634}" dt="2024-03-13T02:22:54.890" v="3042" actId="478"/>
          <ac:picMkLst>
            <pc:docMk/>
            <pc:sldMk cId="3827510553" sldId="336"/>
            <ac:picMk id="6" creationId="{088F3EC7-0DAA-EB14-2B2B-018251E975E3}"/>
          </ac:picMkLst>
        </pc:picChg>
        <pc:picChg chg="add mod">
          <ac:chgData name="齋藤 友宣" userId="9751e943-30bb-48e1-9219-bac6b10513d2" providerId="ADAL" clId="{90783AC5-1A03-4F60-A045-2254A850D634}" dt="2024-03-13T02:23:16.200" v="3045" actId="1076"/>
          <ac:picMkLst>
            <pc:docMk/>
            <pc:sldMk cId="3827510553" sldId="336"/>
            <ac:picMk id="8" creationId="{D60C4FCF-E7D3-2400-C7D8-4E6C53D638FB}"/>
          </ac:picMkLst>
        </pc:picChg>
      </pc:sldChg>
      <pc:sldChg chg="add del">
        <pc:chgData name="齋藤 友宣" userId="9751e943-30bb-48e1-9219-bac6b10513d2" providerId="ADAL" clId="{90783AC5-1A03-4F60-A045-2254A850D634}" dt="2024-03-13T02:47:36.806" v="3454" actId="47"/>
        <pc:sldMkLst>
          <pc:docMk/>
          <pc:sldMk cId="727730516" sldId="337"/>
        </pc:sldMkLst>
      </pc:sldChg>
      <pc:sldChg chg="addSp delSp modSp add mod">
        <pc:chgData name="齋藤 友宣" userId="9751e943-30bb-48e1-9219-bac6b10513d2" providerId="ADAL" clId="{90783AC5-1A03-4F60-A045-2254A850D634}" dt="2024-03-13T03:59:22.834" v="3839" actId="1036"/>
        <pc:sldMkLst>
          <pc:docMk/>
          <pc:sldMk cId="2886532451" sldId="338"/>
        </pc:sldMkLst>
        <pc:spChg chg="mod">
          <ac:chgData name="齋藤 友宣" userId="9751e943-30bb-48e1-9219-bac6b10513d2" providerId="ADAL" clId="{90783AC5-1A03-4F60-A045-2254A850D634}" dt="2024-03-13T02:29:35.870" v="3112"/>
          <ac:spMkLst>
            <pc:docMk/>
            <pc:sldMk cId="2886532451" sldId="338"/>
            <ac:spMk id="4" creationId="{00000000-0000-0000-0000-000000000000}"/>
          </ac:spMkLst>
        </pc:spChg>
        <pc:spChg chg="mod">
          <ac:chgData name="齋藤 友宣" userId="9751e943-30bb-48e1-9219-bac6b10513d2" providerId="ADAL" clId="{90783AC5-1A03-4F60-A045-2254A850D634}" dt="2024-03-13T02:33:26.633" v="3314" actId="20577"/>
          <ac:spMkLst>
            <pc:docMk/>
            <pc:sldMk cId="2886532451" sldId="338"/>
            <ac:spMk id="14" creationId="{F4F8F8C8-511F-148E-9066-060390B4444F}"/>
          </ac:spMkLst>
        </pc:spChg>
        <pc:spChg chg="mod">
          <ac:chgData name="齋藤 友宣" userId="9751e943-30bb-48e1-9219-bac6b10513d2" providerId="ADAL" clId="{90783AC5-1A03-4F60-A045-2254A850D634}" dt="2024-03-13T03:59:22.834" v="3839" actId="1036"/>
          <ac:spMkLst>
            <pc:docMk/>
            <pc:sldMk cId="2886532451" sldId="338"/>
            <ac:spMk id="21" creationId="{00000000-0000-0000-0000-000000000000}"/>
          </ac:spMkLst>
        </pc:spChg>
        <pc:picChg chg="add mod">
          <ac:chgData name="齋藤 友宣" userId="9751e943-30bb-48e1-9219-bac6b10513d2" providerId="ADAL" clId="{90783AC5-1A03-4F60-A045-2254A850D634}" dt="2024-03-13T02:30:21.936" v="3117" actId="14100"/>
          <ac:picMkLst>
            <pc:docMk/>
            <pc:sldMk cId="2886532451" sldId="338"/>
            <ac:picMk id="2" creationId="{C4F34517-B586-22C4-A136-A0E8D2DAB747}"/>
          </ac:picMkLst>
        </pc:picChg>
        <pc:picChg chg="mod">
          <ac:chgData name="齋藤 友宣" userId="9751e943-30bb-48e1-9219-bac6b10513d2" providerId="ADAL" clId="{90783AC5-1A03-4F60-A045-2254A850D634}" dt="2024-03-13T03:55:39.444" v="3596" actId="1076"/>
          <ac:picMkLst>
            <pc:docMk/>
            <pc:sldMk cId="2886532451" sldId="338"/>
            <ac:picMk id="3" creationId="{150C7F21-DDF8-9BFC-B355-A1B99FF2E42A}"/>
          </ac:picMkLst>
        </pc:picChg>
        <pc:picChg chg="del">
          <ac:chgData name="齋藤 友宣" userId="9751e943-30bb-48e1-9219-bac6b10513d2" providerId="ADAL" clId="{90783AC5-1A03-4F60-A045-2254A850D634}" dt="2024-03-13T02:30:12.512" v="3113" actId="478"/>
          <ac:picMkLst>
            <pc:docMk/>
            <pc:sldMk cId="2886532451" sldId="338"/>
            <ac:picMk id="8" creationId="{D60C4FCF-E7D3-2400-C7D8-4E6C53D638FB}"/>
          </ac:picMkLst>
        </pc:picChg>
      </pc:sldChg>
      <pc:sldChg chg="addSp delSp modSp add mod">
        <pc:chgData name="齋藤 友宣" userId="9751e943-30bb-48e1-9219-bac6b10513d2" providerId="ADAL" clId="{90783AC5-1A03-4F60-A045-2254A850D634}" dt="2024-03-13T02:35:23.033" v="3368" actId="1037"/>
        <pc:sldMkLst>
          <pc:docMk/>
          <pc:sldMk cId="567712505" sldId="339"/>
        </pc:sldMkLst>
        <pc:spChg chg="mod">
          <ac:chgData name="齋藤 友宣" userId="9751e943-30bb-48e1-9219-bac6b10513d2" providerId="ADAL" clId="{90783AC5-1A03-4F60-A045-2254A850D634}" dt="2024-03-13T02:33:57.274" v="3316"/>
          <ac:spMkLst>
            <pc:docMk/>
            <pc:sldMk cId="567712505" sldId="339"/>
            <ac:spMk id="4" creationId="{00000000-0000-0000-0000-000000000000}"/>
          </ac:spMkLst>
        </pc:spChg>
        <pc:spChg chg="mod">
          <ac:chgData name="齋藤 友宣" userId="9751e943-30bb-48e1-9219-bac6b10513d2" providerId="ADAL" clId="{90783AC5-1A03-4F60-A045-2254A850D634}" dt="2024-03-13T02:34:33.723" v="3361" actId="20577"/>
          <ac:spMkLst>
            <pc:docMk/>
            <pc:sldMk cId="567712505" sldId="339"/>
            <ac:spMk id="14" creationId="{F4F8F8C8-511F-148E-9066-060390B4444F}"/>
          </ac:spMkLst>
        </pc:spChg>
        <pc:spChg chg="mod">
          <ac:chgData name="齋藤 友宣" userId="9751e943-30bb-48e1-9219-bac6b10513d2" providerId="ADAL" clId="{90783AC5-1A03-4F60-A045-2254A850D634}" dt="2024-03-13T02:34:08.490" v="3320" actId="20577"/>
          <ac:spMkLst>
            <pc:docMk/>
            <pc:sldMk cId="567712505" sldId="339"/>
            <ac:spMk id="21" creationId="{00000000-0000-0000-0000-000000000000}"/>
          </ac:spMkLst>
        </pc:spChg>
        <pc:spChg chg="del mod">
          <ac:chgData name="齋藤 友宣" userId="9751e943-30bb-48e1-9219-bac6b10513d2" providerId="ADAL" clId="{90783AC5-1A03-4F60-A045-2254A850D634}" dt="2024-03-13T02:35:15.865" v="3365" actId="478"/>
          <ac:spMkLst>
            <pc:docMk/>
            <pc:sldMk cId="567712505" sldId="339"/>
            <ac:spMk id="23" creationId="{00000000-0000-0000-0000-000000000000}"/>
          </ac:spMkLst>
        </pc:spChg>
        <pc:spChg chg="del mod">
          <ac:chgData name="齋藤 友宣" userId="9751e943-30bb-48e1-9219-bac6b10513d2" providerId="ADAL" clId="{90783AC5-1A03-4F60-A045-2254A850D634}" dt="2024-03-13T02:35:11.128" v="3363" actId="478"/>
          <ac:spMkLst>
            <pc:docMk/>
            <pc:sldMk cId="567712505" sldId="339"/>
            <ac:spMk id="24" creationId="{00000000-0000-0000-0000-000000000000}"/>
          </ac:spMkLst>
        </pc:spChg>
        <pc:picChg chg="del">
          <ac:chgData name="齋藤 友宣" userId="9751e943-30bb-48e1-9219-bac6b10513d2" providerId="ADAL" clId="{90783AC5-1A03-4F60-A045-2254A850D634}" dt="2024-03-13T02:34:17.714" v="3321" actId="478"/>
          <ac:picMkLst>
            <pc:docMk/>
            <pc:sldMk cId="567712505" sldId="339"/>
            <ac:picMk id="2" creationId="{C4F34517-B586-22C4-A136-A0E8D2DAB747}"/>
          </ac:picMkLst>
        </pc:picChg>
        <pc:picChg chg="add mod">
          <ac:chgData name="齋藤 友宣" userId="9751e943-30bb-48e1-9219-bac6b10513d2" providerId="ADAL" clId="{90783AC5-1A03-4F60-A045-2254A850D634}" dt="2024-03-13T02:35:23.033" v="3368" actId="1037"/>
          <ac:picMkLst>
            <pc:docMk/>
            <pc:sldMk cId="567712505" sldId="339"/>
            <ac:picMk id="3" creationId="{4A7FF920-E99F-F610-356A-42B3B74A5817}"/>
          </ac:picMkLst>
        </pc:picChg>
        <pc:picChg chg="add mod">
          <ac:chgData name="齋藤 友宣" userId="9751e943-30bb-48e1-9219-bac6b10513d2" providerId="ADAL" clId="{90783AC5-1A03-4F60-A045-2254A850D634}" dt="2024-03-13T02:35:23.033" v="3368" actId="1037"/>
          <ac:picMkLst>
            <pc:docMk/>
            <pc:sldMk cId="567712505" sldId="339"/>
            <ac:picMk id="5" creationId="{A00CF11D-6778-5444-FC6B-4D3858DAF5FF}"/>
          </ac:picMkLst>
        </pc:picChg>
      </pc:sldChg>
      <pc:sldChg chg="add del">
        <pc:chgData name="齋藤 友宣" userId="9751e943-30bb-48e1-9219-bac6b10513d2" providerId="ADAL" clId="{90783AC5-1A03-4F60-A045-2254A850D634}" dt="2024-03-13T02:36:40.298" v="3404" actId="2696"/>
        <pc:sldMkLst>
          <pc:docMk/>
          <pc:sldMk cId="370611350" sldId="340"/>
        </pc:sldMkLst>
      </pc:sldChg>
      <pc:sldChg chg="addSp delSp modSp add mod">
        <pc:chgData name="齋藤 友宣" userId="9751e943-30bb-48e1-9219-bac6b10513d2" providerId="ADAL" clId="{90783AC5-1A03-4F60-A045-2254A850D634}" dt="2024-03-13T05:52:16.638" v="6021" actId="20577"/>
        <pc:sldMkLst>
          <pc:docMk/>
          <pc:sldMk cId="2490668188" sldId="340"/>
        </pc:sldMkLst>
        <pc:spChg chg="mod">
          <ac:chgData name="齋藤 友宣" userId="9751e943-30bb-48e1-9219-bac6b10513d2" providerId="ADAL" clId="{90783AC5-1A03-4F60-A045-2254A850D634}" dt="2024-03-13T02:36:50.068" v="3406"/>
          <ac:spMkLst>
            <pc:docMk/>
            <pc:sldMk cId="2490668188" sldId="340"/>
            <ac:spMk id="4" creationId="{00000000-0000-0000-0000-000000000000}"/>
          </ac:spMkLst>
        </pc:spChg>
        <pc:spChg chg="mod">
          <ac:chgData name="齋藤 友宣" userId="9751e943-30bb-48e1-9219-bac6b10513d2" providerId="ADAL" clId="{90783AC5-1A03-4F60-A045-2254A850D634}" dt="2024-03-13T05:50:39.299" v="5722" actId="1076"/>
          <ac:spMkLst>
            <pc:docMk/>
            <pc:sldMk cId="2490668188" sldId="340"/>
            <ac:spMk id="7" creationId="{6566A966-354D-45AD-48DF-6BFEBD37AEF9}"/>
          </ac:spMkLst>
        </pc:spChg>
        <pc:spChg chg="mod">
          <ac:chgData name="齋藤 友宣" userId="9751e943-30bb-48e1-9219-bac6b10513d2" providerId="ADAL" clId="{90783AC5-1A03-4F60-A045-2254A850D634}" dt="2024-03-13T05:52:16.638" v="6021" actId="20577"/>
          <ac:spMkLst>
            <pc:docMk/>
            <pc:sldMk cId="2490668188" sldId="340"/>
            <ac:spMk id="14" creationId="{F4F8F8C8-511F-148E-9066-060390B4444F}"/>
          </ac:spMkLst>
        </pc:spChg>
        <pc:spChg chg="mod">
          <ac:chgData name="齋藤 友宣" userId="9751e943-30bb-48e1-9219-bac6b10513d2" providerId="ADAL" clId="{90783AC5-1A03-4F60-A045-2254A850D634}" dt="2024-03-13T05:50:35.422" v="5720" actId="1076"/>
          <ac:spMkLst>
            <pc:docMk/>
            <pc:sldMk cId="2490668188" sldId="340"/>
            <ac:spMk id="15" creationId="{94D2F66B-5753-D879-F4C4-ECF973492EF8}"/>
          </ac:spMkLst>
        </pc:spChg>
        <pc:spChg chg="mod">
          <ac:chgData name="齋藤 友宣" userId="9751e943-30bb-48e1-9219-bac6b10513d2" providerId="ADAL" clId="{90783AC5-1A03-4F60-A045-2254A850D634}" dt="2024-03-13T05:51:09.502" v="5799" actId="20577"/>
          <ac:spMkLst>
            <pc:docMk/>
            <pc:sldMk cId="2490668188" sldId="340"/>
            <ac:spMk id="21" creationId="{00000000-0000-0000-0000-000000000000}"/>
          </ac:spMkLst>
        </pc:spChg>
        <pc:spChg chg="mod">
          <ac:chgData name="齋藤 友宣" userId="9751e943-30bb-48e1-9219-bac6b10513d2" providerId="ADAL" clId="{90783AC5-1A03-4F60-A045-2254A850D634}" dt="2024-03-13T05:50:35.422" v="5720" actId="1076"/>
          <ac:spMkLst>
            <pc:docMk/>
            <pc:sldMk cId="2490668188" sldId="340"/>
            <ac:spMk id="25" creationId="{B5561FF3-B445-6844-B844-71F60AC4F65C}"/>
          </ac:spMkLst>
        </pc:spChg>
        <pc:spChg chg="del">
          <ac:chgData name="齋藤 友宣" userId="9751e943-30bb-48e1-9219-bac6b10513d2" providerId="ADAL" clId="{90783AC5-1A03-4F60-A045-2254A850D634}" dt="2024-03-13T05:46:06.148" v="5274" actId="478"/>
          <ac:spMkLst>
            <pc:docMk/>
            <pc:sldMk cId="2490668188" sldId="340"/>
            <ac:spMk id="27" creationId="{97A58BCD-1A13-69FF-54D6-2B06C92E71AF}"/>
          </ac:spMkLst>
        </pc:spChg>
        <pc:graphicFrameChg chg="add mod">
          <ac:chgData name="齋藤 友宣" userId="9751e943-30bb-48e1-9219-bac6b10513d2" providerId="ADAL" clId="{90783AC5-1A03-4F60-A045-2254A850D634}" dt="2024-03-13T05:45:54.291" v="5272"/>
          <ac:graphicFrameMkLst>
            <pc:docMk/>
            <pc:sldMk cId="2490668188" sldId="340"/>
            <ac:graphicFrameMk id="6" creationId="{FC4DCE80-1F87-7B53-0B6F-2DEBABB1D2C9}"/>
          </ac:graphicFrameMkLst>
        </pc:graphicFrameChg>
        <pc:picChg chg="add mod">
          <ac:chgData name="齋藤 友宣" userId="9751e943-30bb-48e1-9219-bac6b10513d2" providerId="ADAL" clId="{90783AC5-1A03-4F60-A045-2254A850D634}" dt="2024-03-13T05:35:17.355" v="5076" actId="1076"/>
          <ac:picMkLst>
            <pc:docMk/>
            <pc:sldMk cId="2490668188" sldId="340"/>
            <ac:picMk id="2" creationId="{7590A1EE-D6D4-CA6B-26FA-F3FD425FEF55}"/>
          </ac:picMkLst>
        </pc:picChg>
        <pc:picChg chg="del">
          <ac:chgData name="齋藤 友宣" userId="9751e943-30bb-48e1-9219-bac6b10513d2" providerId="ADAL" clId="{90783AC5-1A03-4F60-A045-2254A850D634}" dt="2024-03-13T02:36:52.600" v="3407" actId="478"/>
          <ac:picMkLst>
            <pc:docMk/>
            <pc:sldMk cId="2490668188" sldId="340"/>
            <ac:picMk id="3" creationId="{4A7FF920-E99F-F610-356A-42B3B74A5817}"/>
          </ac:picMkLst>
        </pc:picChg>
        <pc:picChg chg="del">
          <ac:chgData name="齋藤 友宣" userId="9751e943-30bb-48e1-9219-bac6b10513d2" providerId="ADAL" clId="{90783AC5-1A03-4F60-A045-2254A850D634}" dt="2024-03-13T02:36:52.600" v="3407" actId="478"/>
          <ac:picMkLst>
            <pc:docMk/>
            <pc:sldMk cId="2490668188" sldId="340"/>
            <ac:picMk id="5" creationId="{A00CF11D-6778-5444-FC6B-4D3858DAF5FF}"/>
          </ac:picMkLst>
        </pc:picChg>
        <pc:picChg chg="del mod">
          <ac:chgData name="齋藤 友宣" userId="9751e943-30bb-48e1-9219-bac6b10513d2" providerId="ADAL" clId="{90783AC5-1A03-4F60-A045-2254A850D634}" dt="2024-03-13T05:46:50.069" v="5280" actId="478"/>
          <ac:picMkLst>
            <pc:docMk/>
            <pc:sldMk cId="2490668188" sldId="340"/>
            <ac:picMk id="8" creationId="{155E39AD-3C85-EA23-1221-420374B6D870}"/>
          </ac:picMkLst>
        </pc:picChg>
        <pc:picChg chg="del mod">
          <ac:chgData name="齋藤 友宣" userId="9751e943-30bb-48e1-9219-bac6b10513d2" providerId="ADAL" clId="{90783AC5-1A03-4F60-A045-2254A850D634}" dt="2024-03-13T05:49:09.205" v="5549" actId="478"/>
          <ac:picMkLst>
            <pc:docMk/>
            <pc:sldMk cId="2490668188" sldId="340"/>
            <ac:picMk id="9" creationId="{CB150CDD-B672-E9C2-8E0F-D7023086D3C3}"/>
          </ac:picMkLst>
        </pc:picChg>
        <pc:picChg chg="mod">
          <ac:chgData name="齋藤 友宣" userId="9751e943-30bb-48e1-9219-bac6b10513d2" providerId="ADAL" clId="{90783AC5-1A03-4F60-A045-2254A850D634}" dt="2024-03-13T05:50:37.132" v="5721" actId="1076"/>
          <ac:picMkLst>
            <pc:docMk/>
            <pc:sldMk cId="2490668188" sldId="340"/>
            <ac:picMk id="10" creationId="{6841BCAD-2BD5-907B-4AFC-9D299AACC705}"/>
          </ac:picMkLst>
        </pc:picChg>
      </pc:sldChg>
      <pc:sldChg chg="modSp add del mod">
        <pc:chgData name="齋藤 友宣" userId="9751e943-30bb-48e1-9219-bac6b10513d2" providerId="ADAL" clId="{90783AC5-1A03-4F60-A045-2254A850D634}" dt="2024-03-13T02:37:06.581" v="3408" actId="47"/>
        <pc:sldMkLst>
          <pc:docMk/>
          <pc:sldMk cId="16562787" sldId="341"/>
        </pc:sldMkLst>
        <pc:spChg chg="mod">
          <ac:chgData name="齋藤 友宣" userId="9751e943-30bb-48e1-9219-bac6b10513d2" providerId="ADAL" clId="{90783AC5-1A03-4F60-A045-2254A850D634}" dt="2024-03-13T02:36:19.826" v="3402" actId="20577"/>
          <ac:spMkLst>
            <pc:docMk/>
            <pc:sldMk cId="16562787" sldId="341"/>
            <ac:spMk id="4" creationId="{00000000-0000-0000-0000-000000000000}"/>
          </ac:spMkLst>
        </pc:spChg>
      </pc:sldChg>
      <pc:sldChg chg="new del">
        <pc:chgData name="齋藤 友宣" userId="9751e943-30bb-48e1-9219-bac6b10513d2" providerId="ADAL" clId="{90783AC5-1A03-4F60-A045-2254A850D634}" dt="2024-03-13T05:46:14.570" v="5276" actId="47"/>
        <pc:sldMkLst>
          <pc:docMk/>
          <pc:sldMk cId="1875541311" sldId="341"/>
        </pc:sldMkLst>
      </pc:sldChg>
      <pc:sldChg chg="addSp delSp modSp add mod">
        <pc:chgData name="齋藤 友宣" userId="9751e943-30bb-48e1-9219-bac6b10513d2" providerId="ADAL" clId="{90783AC5-1A03-4F60-A045-2254A850D634}" dt="2024-03-13T05:09:57.637" v="4296" actId="13926"/>
        <pc:sldMkLst>
          <pc:docMk/>
          <pc:sldMk cId="3114961558" sldId="342"/>
        </pc:sldMkLst>
        <pc:spChg chg="mod">
          <ac:chgData name="齋藤 友宣" userId="9751e943-30bb-48e1-9219-bac6b10513d2" providerId="ADAL" clId="{90783AC5-1A03-4F60-A045-2254A850D634}" dt="2024-03-13T02:37:46.134" v="3416"/>
          <ac:spMkLst>
            <pc:docMk/>
            <pc:sldMk cId="3114961558" sldId="342"/>
            <ac:spMk id="4" creationId="{00000000-0000-0000-0000-000000000000}"/>
          </ac:spMkLst>
        </pc:spChg>
        <pc:spChg chg="add mod">
          <ac:chgData name="齋藤 友宣" userId="9751e943-30bb-48e1-9219-bac6b10513d2" providerId="ADAL" clId="{90783AC5-1A03-4F60-A045-2254A850D634}" dt="2024-03-13T05:08:11.030" v="4263" actId="1076"/>
          <ac:spMkLst>
            <pc:docMk/>
            <pc:sldMk cId="3114961558" sldId="342"/>
            <ac:spMk id="5" creationId="{10D3FA11-B716-048F-B5C1-8CAF33F7269A}"/>
          </ac:spMkLst>
        </pc:spChg>
        <pc:spChg chg="del mod">
          <ac:chgData name="齋藤 友宣" userId="9751e943-30bb-48e1-9219-bac6b10513d2" providerId="ADAL" clId="{90783AC5-1A03-4F60-A045-2254A850D634}" dt="2024-03-13T05:06:31.180" v="4145" actId="478"/>
          <ac:spMkLst>
            <pc:docMk/>
            <pc:sldMk cId="3114961558" sldId="342"/>
            <ac:spMk id="7" creationId="{6566A966-354D-45AD-48DF-6BFEBD37AEF9}"/>
          </ac:spMkLst>
        </pc:spChg>
        <pc:spChg chg="mod">
          <ac:chgData name="齋藤 友宣" userId="9751e943-30bb-48e1-9219-bac6b10513d2" providerId="ADAL" clId="{90783AC5-1A03-4F60-A045-2254A850D634}" dt="2024-03-13T05:02:09.306" v="4133" actId="20577"/>
          <ac:spMkLst>
            <pc:docMk/>
            <pc:sldMk cId="3114961558" sldId="342"/>
            <ac:spMk id="14" creationId="{F4F8F8C8-511F-148E-9066-060390B4444F}"/>
          </ac:spMkLst>
        </pc:spChg>
        <pc:spChg chg="mod">
          <ac:chgData name="齋藤 友宣" userId="9751e943-30bb-48e1-9219-bac6b10513d2" providerId="ADAL" clId="{90783AC5-1A03-4F60-A045-2254A850D634}" dt="2024-03-13T05:02:14.901" v="4134" actId="1076"/>
          <ac:spMkLst>
            <pc:docMk/>
            <pc:sldMk cId="3114961558" sldId="342"/>
            <ac:spMk id="15" creationId="{94D2F66B-5753-D879-F4C4-ECF973492EF8}"/>
          </ac:spMkLst>
        </pc:spChg>
        <pc:spChg chg="mod">
          <ac:chgData name="齋藤 友宣" userId="9751e943-30bb-48e1-9219-bac6b10513d2" providerId="ADAL" clId="{90783AC5-1A03-4F60-A045-2254A850D634}" dt="2024-03-13T05:09:57.637" v="4296" actId="13926"/>
          <ac:spMkLst>
            <pc:docMk/>
            <pc:sldMk cId="3114961558" sldId="342"/>
            <ac:spMk id="21" creationId="{00000000-0000-0000-0000-000000000000}"/>
          </ac:spMkLst>
        </pc:spChg>
        <pc:spChg chg="mod">
          <ac:chgData name="齋藤 友宣" userId="9751e943-30bb-48e1-9219-bac6b10513d2" providerId="ADAL" clId="{90783AC5-1A03-4F60-A045-2254A850D634}" dt="2024-03-13T05:02:31.572" v="4136" actId="1076"/>
          <ac:spMkLst>
            <pc:docMk/>
            <pc:sldMk cId="3114961558" sldId="342"/>
            <ac:spMk id="25" creationId="{B5561FF3-B445-6844-B844-71F60AC4F65C}"/>
          </ac:spMkLst>
        </pc:spChg>
        <pc:spChg chg="mod">
          <ac:chgData name="齋藤 友宣" userId="9751e943-30bb-48e1-9219-bac6b10513d2" providerId="ADAL" clId="{90783AC5-1A03-4F60-A045-2254A850D634}" dt="2024-03-13T05:09:48.612" v="4295" actId="1076"/>
          <ac:spMkLst>
            <pc:docMk/>
            <pc:sldMk cId="3114961558" sldId="342"/>
            <ac:spMk id="27" creationId="{97A58BCD-1A13-69FF-54D6-2B06C92E71AF}"/>
          </ac:spMkLst>
        </pc:spChg>
        <pc:graphicFrameChg chg="add mod">
          <ac:chgData name="齋藤 友宣" userId="9751e943-30bb-48e1-9219-bac6b10513d2" providerId="ADAL" clId="{90783AC5-1A03-4F60-A045-2254A850D634}" dt="2024-03-13T05:02:18.208" v="4135" actId="1076"/>
          <ac:graphicFrameMkLst>
            <pc:docMk/>
            <pc:sldMk cId="3114961558" sldId="342"/>
            <ac:graphicFrameMk id="3" creationId="{8A196B26-F139-5881-D15E-DEE8BA32430E}"/>
          </ac:graphicFrameMkLst>
        </pc:graphicFrameChg>
        <pc:picChg chg="add mod">
          <ac:chgData name="齋藤 友宣" userId="9751e943-30bb-48e1-9219-bac6b10513d2" providerId="ADAL" clId="{90783AC5-1A03-4F60-A045-2254A850D634}" dt="2024-03-13T02:39:44.758" v="3450" actId="1076"/>
          <ac:picMkLst>
            <pc:docMk/>
            <pc:sldMk cId="3114961558" sldId="342"/>
            <ac:picMk id="2" creationId="{26BFA643-8335-E00D-677E-7A33B537350D}"/>
          </ac:picMkLst>
        </pc:picChg>
      </pc:sldChg>
      <pc:sldChg chg="addSp delSp modSp add mod">
        <pc:chgData name="齋藤 友宣" userId="9751e943-30bb-48e1-9219-bac6b10513d2" providerId="ADAL" clId="{90783AC5-1A03-4F60-A045-2254A850D634}" dt="2024-03-13T05:46:11.757" v="5275" actId="478"/>
        <pc:sldMkLst>
          <pc:docMk/>
          <pc:sldMk cId="314865137" sldId="343"/>
        </pc:sldMkLst>
        <pc:spChg chg="add mod">
          <ac:chgData name="齋藤 友宣" userId="9751e943-30bb-48e1-9219-bac6b10513d2" providerId="ADAL" clId="{90783AC5-1A03-4F60-A045-2254A850D634}" dt="2024-03-13T05:29:01.117" v="4522" actId="20577"/>
          <ac:spMkLst>
            <pc:docMk/>
            <pc:sldMk cId="314865137" sldId="343"/>
            <ac:spMk id="3" creationId="{75CF2D7C-E69B-8E52-BA84-5FF556E14D09}"/>
          </ac:spMkLst>
        </pc:spChg>
        <pc:spChg chg="mod">
          <ac:chgData name="齋藤 友宣" userId="9751e943-30bb-48e1-9219-bac6b10513d2" providerId="ADAL" clId="{90783AC5-1A03-4F60-A045-2254A850D634}" dt="2024-03-13T03:25:24.131" v="3546" actId="20577"/>
          <ac:spMkLst>
            <pc:docMk/>
            <pc:sldMk cId="314865137" sldId="343"/>
            <ac:spMk id="4" creationId="{00000000-0000-0000-0000-000000000000}"/>
          </ac:spMkLst>
        </pc:spChg>
        <pc:spChg chg="mod">
          <ac:chgData name="齋藤 友宣" userId="9751e943-30bb-48e1-9219-bac6b10513d2" providerId="ADAL" clId="{90783AC5-1A03-4F60-A045-2254A850D634}" dt="2024-03-13T03:25:45.347" v="3588" actId="20577"/>
          <ac:spMkLst>
            <pc:docMk/>
            <pc:sldMk cId="314865137" sldId="343"/>
            <ac:spMk id="14" creationId="{F4F8F8C8-511F-148E-9066-060390B4444F}"/>
          </ac:spMkLst>
        </pc:spChg>
        <pc:spChg chg="mod">
          <ac:chgData name="齋藤 友宣" userId="9751e943-30bb-48e1-9219-bac6b10513d2" providerId="ADAL" clId="{90783AC5-1A03-4F60-A045-2254A850D634}" dt="2024-03-13T05:33:18.779" v="4886" actId="14100"/>
          <ac:spMkLst>
            <pc:docMk/>
            <pc:sldMk cId="314865137" sldId="343"/>
            <ac:spMk id="21" creationId="{00000000-0000-0000-0000-000000000000}"/>
          </ac:spMkLst>
        </pc:spChg>
        <pc:spChg chg="del mod">
          <ac:chgData name="齋藤 友宣" userId="9751e943-30bb-48e1-9219-bac6b10513d2" providerId="ADAL" clId="{90783AC5-1A03-4F60-A045-2254A850D634}" dt="2024-03-13T05:46:11.757" v="5275" actId="478"/>
          <ac:spMkLst>
            <pc:docMk/>
            <pc:sldMk cId="314865137" sldId="343"/>
            <ac:spMk id="27" creationId="{97A58BCD-1A13-69FF-54D6-2B06C92E71AF}"/>
          </ac:spMkLst>
        </pc:spChg>
        <pc:picChg chg="mod">
          <ac:chgData name="齋藤 友宣" userId="9751e943-30bb-48e1-9219-bac6b10513d2" providerId="ADAL" clId="{90783AC5-1A03-4F60-A045-2254A850D634}" dt="2024-03-13T05:27:02.774" v="4297" actId="1076"/>
          <ac:picMkLst>
            <pc:docMk/>
            <pc:sldMk cId="314865137" sldId="343"/>
            <ac:picMk id="2" creationId="{31598781-C3FB-F2D2-C136-AD644DBD16B6}"/>
          </ac:picMkLst>
        </pc:picChg>
        <pc:picChg chg="add mod">
          <ac:chgData name="齋藤 友宣" userId="9751e943-30bb-48e1-9219-bac6b10513d2" providerId="ADAL" clId="{90783AC5-1A03-4F60-A045-2254A850D634}" dt="2024-03-13T05:33:15.891" v="4885" actId="1076"/>
          <ac:picMkLst>
            <pc:docMk/>
            <pc:sldMk cId="314865137" sldId="343"/>
            <ac:picMk id="5" creationId="{0FAB5297-AA62-9BE3-2847-F8F5A88E6B59}"/>
          </ac:picMkLst>
        </pc:picChg>
      </pc:sldChg>
    </pc:docChg>
  </pc:docChgLst>
  <pc:docChgLst>
    <pc:chgData name="齋藤 友宣" userId="9751e943-30bb-48e1-9219-bac6b10513d2" providerId="ADAL" clId="{9AD1DE52-9955-4CCF-8D6F-E2E6FB4DDC6A}"/>
    <pc:docChg chg="undo custSel modSld">
      <pc:chgData name="齋藤 友宣" userId="9751e943-30bb-48e1-9219-bac6b10513d2" providerId="ADAL" clId="{9AD1DE52-9955-4CCF-8D6F-E2E6FB4DDC6A}" dt="2024-03-18T23:54:20.289" v="1017" actId="20577"/>
      <pc:docMkLst>
        <pc:docMk/>
      </pc:docMkLst>
      <pc:sldChg chg="addSp delSp modSp mod">
        <pc:chgData name="齋藤 友宣" userId="9751e943-30bb-48e1-9219-bac6b10513d2" providerId="ADAL" clId="{9AD1DE52-9955-4CCF-8D6F-E2E6FB4DDC6A}" dt="2024-03-18T21:54:42.059" v="15" actId="20577"/>
        <pc:sldMkLst>
          <pc:docMk/>
          <pc:sldMk cId="211153689" sldId="331"/>
        </pc:sldMkLst>
        <pc:spChg chg="add del mod">
          <ac:chgData name="齋藤 友宣" userId="9751e943-30bb-48e1-9219-bac6b10513d2" providerId="ADAL" clId="{9AD1DE52-9955-4CCF-8D6F-E2E6FB4DDC6A}" dt="2024-03-18T21:54:29.989" v="12" actId="1076"/>
          <ac:spMkLst>
            <pc:docMk/>
            <pc:sldMk cId="211153689" sldId="331"/>
            <ac:spMk id="16" creationId="{357F1E05-8BA2-4AA9-92D0-D011842E61D0}"/>
          </ac:spMkLst>
        </pc:spChg>
        <pc:spChg chg="add del mod">
          <ac:chgData name="齋藤 友宣" userId="9751e943-30bb-48e1-9219-bac6b10513d2" providerId="ADAL" clId="{9AD1DE52-9955-4CCF-8D6F-E2E6FB4DDC6A}" dt="2024-03-18T21:54:27.703" v="11" actId="1076"/>
          <ac:spMkLst>
            <pc:docMk/>
            <pc:sldMk cId="211153689" sldId="331"/>
            <ac:spMk id="26" creationId="{EF16AB67-7227-4C9A-9D72-B4A9FDDE608C}"/>
          </ac:spMkLst>
        </pc:spChg>
        <pc:spChg chg="mod">
          <ac:chgData name="齋藤 友宣" userId="9751e943-30bb-48e1-9219-bac6b10513d2" providerId="ADAL" clId="{9AD1DE52-9955-4CCF-8D6F-E2E6FB4DDC6A}" dt="2024-03-18T21:54:08.772" v="4" actId="1076"/>
          <ac:spMkLst>
            <pc:docMk/>
            <pc:sldMk cId="211153689" sldId="331"/>
            <ac:spMk id="27" creationId="{97A58BCD-1A13-69FF-54D6-2B06C92E71AF}"/>
          </ac:spMkLst>
        </pc:spChg>
        <pc:spChg chg="mod">
          <ac:chgData name="齋藤 友宣" userId="9751e943-30bb-48e1-9219-bac6b10513d2" providerId="ADAL" clId="{9AD1DE52-9955-4CCF-8D6F-E2E6FB4DDC6A}" dt="2024-03-18T21:54:42.059" v="15" actId="20577"/>
          <ac:spMkLst>
            <pc:docMk/>
            <pc:sldMk cId="211153689" sldId="331"/>
            <ac:spMk id="28" creationId="{6E1C5B57-161A-FABE-1E10-B1FA07C0B00C}"/>
          </ac:spMkLst>
        </pc:spChg>
      </pc:sldChg>
      <pc:sldChg chg="modSp mod">
        <pc:chgData name="齋藤 友宣" userId="9751e943-30bb-48e1-9219-bac6b10513d2" providerId="ADAL" clId="{9AD1DE52-9955-4CCF-8D6F-E2E6FB4DDC6A}" dt="2024-03-18T21:55:27.284" v="21"/>
        <pc:sldMkLst>
          <pc:docMk/>
          <pc:sldMk cId="3693330956" sldId="333"/>
        </pc:sldMkLst>
        <pc:spChg chg="mod">
          <ac:chgData name="齋藤 友宣" userId="9751e943-30bb-48e1-9219-bac6b10513d2" providerId="ADAL" clId="{9AD1DE52-9955-4CCF-8D6F-E2E6FB4DDC6A}" dt="2024-03-18T21:55:08.379" v="19" actId="20577"/>
          <ac:spMkLst>
            <pc:docMk/>
            <pc:sldMk cId="3693330956" sldId="333"/>
            <ac:spMk id="2" creationId="{CD218BC3-662A-A6D8-ECAA-40A62ED0B6AA}"/>
          </ac:spMkLst>
        </pc:spChg>
        <pc:spChg chg="mod">
          <ac:chgData name="齋藤 友宣" userId="9751e943-30bb-48e1-9219-bac6b10513d2" providerId="ADAL" clId="{9AD1DE52-9955-4CCF-8D6F-E2E6FB4DDC6A}" dt="2024-03-18T21:55:11.277" v="20" actId="1076"/>
          <ac:spMkLst>
            <pc:docMk/>
            <pc:sldMk cId="3693330956" sldId="333"/>
            <ac:spMk id="19" creationId="{5DF69582-9372-4DEC-BEEA-96213639CDB2}"/>
          </ac:spMkLst>
        </pc:spChg>
        <pc:spChg chg="mod">
          <ac:chgData name="齋藤 友宣" userId="9751e943-30bb-48e1-9219-bac6b10513d2" providerId="ADAL" clId="{9AD1DE52-9955-4CCF-8D6F-E2E6FB4DDC6A}" dt="2024-03-18T21:55:27.284" v="21"/>
          <ac:spMkLst>
            <pc:docMk/>
            <pc:sldMk cId="3693330956" sldId="333"/>
            <ac:spMk id="26" creationId="{C79EC814-DD5A-451C-8633-95B3DE196560}"/>
          </ac:spMkLst>
        </pc:spChg>
      </pc:sldChg>
      <pc:sldChg chg="delSp mod">
        <pc:chgData name="齋藤 友宣" userId="9751e943-30bb-48e1-9219-bac6b10513d2" providerId="ADAL" clId="{9AD1DE52-9955-4CCF-8D6F-E2E6FB4DDC6A}" dt="2024-03-18T21:07:23.031" v="0" actId="478"/>
        <pc:sldMkLst>
          <pc:docMk/>
          <pc:sldMk cId="3827510553" sldId="336"/>
        </pc:sldMkLst>
        <pc:spChg chg="del">
          <ac:chgData name="齋藤 友宣" userId="9751e943-30bb-48e1-9219-bac6b10513d2" providerId="ADAL" clId="{9AD1DE52-9955-4CCF-8D6F-E2E6FB4DDC6A}" dt="2024-03-18T21:07:23.031" v="0" actId="478"/>
          <ac:spMkLst>
            <pc:docMk/>
            <pc:sldMk cId="3827510553" sldId="336"/>
            <ac:spMk id="39" creationId="{3DCB6763-8DA5-48A9-9EE5-89605B8253ED}"/>
          </ac:spMkLst>
        </pc:spChg>
      </pc:sldChg>
      <pc:sldChg chg="modSp mod">
        <pc:chgData name="齋藤 友宣" userId="9751e943-30bb-48e1-9219-bac6b10513d2" providerId="ADAL" clId="{9AD1DE52-9955-4CCF-8D6F-E2E6FB4DDC6A}" dt="2024-03-18T23:00:20.257" v="123" actId="207"/>
        <pc:sldMkLst>
          <pc:docMk/>
          <pc:sldMk cId="2886532451" sldId="338"/>
        </pc:sldMkLst>
        <pc:spChg chg="mod">
          <ac:chgData name="齋藤 友宣" userId="9751e943-30bb-48e1-9219-bac6b10513d2" providerId="ADAL" clId="{9AD1DE52-9955-4CCF-8D6F-E2E6FB4DDC6A}" dt="2024-03-18T22:59:29.855" v="36" actId="20577"/>
          <ac:spMkLst>
            <pc:docMk/>
            <pc:sldMk cId="2886532451" sldId="338"/>
            <ac:spMk id="7" creationId="{6566A966-354D-45AD-48DF-6BFEBD37AEF9}"/>
          </ac:spMkLst>
        </pc:spChg>
        <pc:spChg chg="mod">
          <ac:chgData name="齋藤 友宣" userId="9751e943-30bb-48e1-9219-bac6b10513d2" providerId="ADAL" clId="{9AD1DE52-9955-4CCF-8D6F-E2E6FB4DDC6A}" dt="2024-03-18T22:59:54.130" v="57" actId="20577"/>
          <ac:spMkLst>
            <pc:docMk/>
            <pc:sldMk cId="2886532451" sldId="338"/>
            <ac:spMk id="19" creationId="{10E85DCC-F274-4112-ACD6-BDBB98E07312}"/>
          </ac:spMkLst>
        </pc:spChg>
        <pc:spChg chg="mod">
          <ac:chgData name="齋藤 友宣" userId="9751e943-30bb-48e1-9219-bac6b10513d2" providerId="ADAL" clId="{9AD1DE52-9955-4CCF-8D6F-E2E6FB4DDC6A}" dt="2024-03-18T23:00:20.257" v="123" actId="207"/>
          <ac:spMkLst>
            <pc:docMk/>
            <pc:sldMk cId="2886532451" sldId="338"/>
            <ac:spMk id="22" creationId="{5447FCE9-DC1F-451C-9146-5CE9453D14D8}"/>
          </ac:spMkLst>
        </pc:spChg>
      </pc:sldChg>
      <pc:sldChg chg="addSp delSp modSp mod">
        <pc:chgData name="齋藤 友宣" userId="9751e943-30bb-48e1-9219-bac6b10513d2" providerId="ADAL" clId="{9AD1DE52-9955-4CCF-8D6F-E2E6FB4DDC6A}" dt="2024-03-18T23:54:20.289" v="1017" actId="20577"/>
        <pc:sldMkLst>
          <pc:docMk/>
          <pc:sldMk cId="567712505" sldId="339"/>
        </pc:sldMkLst>
        <pc:spChg chg="add mod">
          <ac:chgData name="齋藤 友宣" userId="9751e943-30bb-48e1-9219-bac6b10513d2" providerId="ADAL" clId="{9AD1DE52-9955-4CCF-8D6F-E2E6FB4DDC6A}" dt="2024-03-18T23:51:11.490" v="824" actId="20577"/>
          <ac:spMkLst>
            <pc:docMk/>
            <pc:sldMk cId="567712505" sldId="339"/>
            <ac:spMk id="2" creationId="{4422157E-9D68-E576-8711-856463674D9B}"/>
          </ac:spMkLst>
        </pc:spChg>
        <pc:spChg chg="del">
          <ac:chgData name="齋藤 友宣" userId="9751e943-30bb-48e1-9219-bac6b10513d2" providerId="ADAL" clId="{9AD1DE52-9955-4CCF-8D6F-E2E6FB4DDC6A}" dt="2024-03-18T23:51:07.109" v="820" actId="478"/>
          <ac:spMkLst>
            <pc:docMk/>
            <pc:sldMk cId="567712505" sldId="339"/>
            <ac:spMk id="7" creationId="{6566A966-354D-45AD-48DF-6BFEBD37AEF9}"/>
          </ac:spMkLst>
        </pc:spChg>
        <pc:spChg chg="mod">
          <ac:chgData name="齋藤 友宣" userId="9751e943-30bb-48e1-9219-bac6b10513d2" providerId="ADAL" clId="{9AD1DE52-9955-4CCF-8D6F-E2E6FB4DDC6A}" dt="2024-03-18T23:44:38.166" v="380" actId="1076"/>
          <ac:spMkLst>
            <pc:docMk/>
            <pc:sldMk cId="567712505" sldId="339"/>
            <ac:spMk id="18" creationId="{D7479D3B-54AD-421E-947A-AFFD5940DC06}"/>
          </ac:spMkLst>
        </pc:spChg>
        <pc:spChg chg="mod">
          <ac:chgData name="齋藤 友宣" userId="9751e943-30bb-48e1-9219-bac6b10513d2" providerId="ADAL" clId="{9AD1DE52-9955-4CCF-8D6F-E2E6FB4DDC6A}" dt="2024-03-18T23:54:20.289" v="1017" actId="20577"/>
          <ac:spMkLst>
            <pc:docMk/>
            <pc:sldMk cId="567712505" sldId="339"/>
            <ac:spMk id="23" creationId="{7489091A-4C5E-4F46-A710-821E6607941C}"/>
          </ac:spMkLst>
        </pc:spChg>
      </pc:sldChg>
      <pc:sldChg chg="addSp delSp modSp mod">
        <pc:chgData name="齋藤 友宣" userId="9751e943-30bb-48e1-9219-bac6b10513d2" providerId="ADAL" clId="{9AD1DE52-9955-4CCF-8D6F-E2E6FB4DDC6A}" dt="2024-03-18T23:50:48.377" v="819" actId="20577"/>
        <pc:sldMkLst>
          <pc:docMk/>
          <pc:sldMk cId="2490668188" sldId="340"/>
        </pc:sldMkLst>
        <pc:spChg chg="add mod">
          <ac:chgData name="齋藤 友宣" userId="9751e943-30bb-48e1-9219-bac6b10513d2" providerId="ADAL" clId="{9AD1DE52-9955-4CCF-8D6F-E2E6FB4DDC6A}" dt="2024-03-18T23:47:56.911" v="802" actId="14100"/>
          <ac:spMkLst>
            <pc:docMk/>
            <pc:sldMk cId="2490668188" sldId="340"/>
            <ac:spMk id="3" creationId="{14E68D14-F421-B19B-32B8-B3C94645B20F}"/>
          </ac:spMkLst>
        </pc:spChg>
        <pc:spChg chg="add mod">
          <ac:chgData name="齋藤 友宣" userId="9751e943-30bb-48e1-9219-bac6b10513d2" providerId="ADAL" clId="{9AD1DE52-9955-4CCF-8D6F-E2E6FB4DDC6A}" dt="2024-03-18T23:50:48.377" v="819" actId="20577"/>
          <ac:spMkLst>
            <pc:docMk/>
            <pc:sldMk cId="2490668188" sldId="340"/>
            <ac:spMk id="6" creationId="{2E0AB471-027A-52BA-23C3-D82CC6C0668A}"/>
          </ac:spMkLst>
        </pc:spChg>
        <pc:spChg chg="del mod">
          <ac:chgData name="齋藤 友宣" userId="9751e943-30bb-48e1-9219-bac6b10513d2" providerId="ADAL" clId="{9AD1DE52-9955-4CCF-8D6F-E2E6FB4DDC6A}" dt="2024-03-18T23:48:25.061" v="810" actId="478"/>
          <ac:spMkLst>
            <pc:docMk/>
            <pc:sldMk cId="2490668188" sldId="340"/>
            <ac:spMk id="7" creationId="{6566A966-354D-45AD-48DF-6BFEBD37AEF9}"/>
          </ac:spMkLst>
        </pc:spChg>
        <pc:spChg chg="del">
          <ac:chgData name="齋藤 友宣" userId="9751e943-30bb-48e1-9219-bac6b10513d2" providerId="ADAL" clId="{9AD1DE52-9955-4CCF-8D6F-E2E6FB4DDC6A}" dt="2024-03-18T23:44:55.610" v="383" actId="478"/>
          <ac:spMkLst>
            <pc:docMk/>
            <pc:sldMk cId="2490668188" sldId="340"/>
            <ac:spMk id="16" creationId="{2BC172DD-7ADC-456E-862F-87D2B4B13532}"/>
          </ac:spMkLst>
        </pc:spChg>
        <pc:spChg chg="mod">
          <ac:chgData name="齋藤 友宣" userId="9751e943-30bb-48e1-9219-bac6b10513d2" providerId="ADAL" clId="{9AD1DE52-9955-4CCF-8D6F-E2E6FB4DDC6A}" dt="2024-03-18T23:47:49.397" v="799" actId="1076"/>
          <ac:spMkLst>
            <pc:docMk/>
            <pc:sldMk cId="2490668188" sldId="340"/>
            <ac:spMk id="19" creationId="{5C65FA7C-B727-4C65-8E48-EBC348AACF43}"/>
          </ac:spMkLst>
        </pc:spChg>
      </pc:sldChg>
      <pc:sldChg chg="modSp mod">
        <pc:chgData name="齋藤 友宣" userId="9751e943-30bb-48e1-9219-bac6b10513d2" providerId="ADAL" clId="{9AD1DE52-9955-4CCF-8D6F-E2E6FB4DDC6A}" dt="2024-03-18T21:57:47.338" v="32" actId="1076"/>
        <pc:sldMkLst>
          <pc:docMk/>
          <pc:sldMk cId="3114961558" sldId="342"/>
        </pc:sldMkLst>
        <pc:spChg chg="mod">
          <ac:chgData name="齋藤 友宣" userId="9751e943-30bb-48e1-9219-bac6b10513d2" providerId="ADAL" clId="{9AD1DE52-9955-4CCF-8D6F-E2E6FB4DDC6A}" dt="2024-03-18T21:57:43.208" v="31" actId="14100"/>
          <ac:spMkLst>
            <pc:docMk/>
            <pc:sldMk cId="3114961558" sldId="342"/>
            <ac:spMk id="5" creationId="{10D3FA11-B716-048F-B5C1-8CAF33F7269A}"/>
          </ac:spMkLst>
        </pc:spChg>
        <pc:spChg chg="mod">
          <ac:chgData name="齋藤 友宣" userId="9751e943-30bb-48e1-9219-bac6b10513d2" providerId="ADAL" clId="{9AD1DE52-9955-4CCF-8D6F-E2E6FB4DDC6A}" dt="2024-03-18T21:57:47.338" v="32" actId="1076"/>
          <ac:spMkLst>
            <pc:docMk/>
            <pc:sldMk cId="3114961558" sldId="342"/>
            <ac:spMk id="27" creationId="{97A58BCD-1A13-69FF-54D6-2B06C92E71AF}"/>
          </ac:spMkLst>
        </pc:spChg>
      </pc:sldChg>
      <pc:sldChg chg="addSp modSp mod">
        <pc:chgData name="齋藤 友宣" userId="9751e943-30bb-48e1-9219-bac6b10513d2" providerId="ADAL" clId="{9AD1DE52-9955-4CCF-8D6F-E2E6FB4DDC6A}" dt="2024-03-18T23:16:27.580" v="376" actId="14100"/>
        <pc:sldMkLst>
          <pc:docMk/>
          <pc:sldMk cId="3826561123" sldId="346"/>
        </pc:sldMkLst>
        <pc:spChg chg="add mod">
          <ac:chgData name="齋藤 友宣" userId="9751e943-30bb-48e1-9219-bac6b10513d2" providerId="ADAL" clId="{9AD1DE52-9955-4CCF-8D6F-E2E6FB4DDC6A}" dt="2024-03-18T23:16:27.580" v="376" actId="14100"/>
          <ac:spMkLst>
            <pc:docMk/>
            <pc:sldMk cId="3826561123" sldId="346"/>
            <ac:spMk id="5" creationId="{3D830F62-9629-27AC-2E2E-EF7E0DFB40EF}"/>
          </ac:spMkLst>
        </pc:spChg>
        <pc:graphicFrameChg chg="mod modGraphic">
          <ac:chgData name="齋藤 友宣" userId="9751e943-30bb-48e1-9219-bac6b10513d2" providerId="ADAL" clId="{9AD1DE52-9955-4CCF-8D6F-E2E6FB4DDC6A}" dt="2024-03-18T23:14:51.797" v="197" actId="403"/>
          <ac:graphicFrameMkLst>
            <pc:docMk/>
            <pc:sldMk cId="3826561123" sldId="346"/>
            <ac:graphicFrameMk id="3"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cap="none" spc="20" baseline="0">
                <a:solidFill>
                  <a:schemeClr val="tx1"/>
                </a:solidFill>
                <a:latin typeface="+mn-lt"/>
                <a:ea typeface="+mn-ea"/>
                <a:cs typeface="+mn-cs"/>
              </a:defRPr>
            </a:pPr>
            <a:r>
              <a:rPr lang="ja-JP">
                <a:solidFill>
                  <a:schemeClr val="tx1"/>
                </a:solidFill>
              </a:rPr>
              <a:t>自動車利用から鉄道に変えた</a:t>
            </a:r>
            <a:r>
              <a:rPr lang="ja-JP" altLang="en-US">
                <a:solidFill>
                  <a:schemeClr val="tx1"/>
                </a:solidFill>
              </a:rPr>
              <a:t>割合</a:t>
            </a:r>
            <a:endParaRPr lang="ja-JP">
              <a:solidFill>
                <a:schemeClr val="tx1"/>
              </a:solidFill>
            </a:endParaRPr>
          </a:p>
        </c:rich>
      </c:tx>
      <c:overlay val="0"/>
      <c:spPr>
        <a:noFill/>
        <a:ln>
          <a:noFill/>
        </a:ln>
        <a:effectLst/>
      </c:spPr>
      <c:txPr>
        <a:bodyPr rot="0" spcFirstLastPara="1" vertOverflow="ellipsis" vert="horz" wrap="square" anchor="ctr" anchorCtr="1"/>
        <a:lstStyle/>
        <a:p>
          <a:pPr>
            <a:defRPr lang="ja-JP" sz="1400" b="0" i="0" u="none" strike="noStrike" kern="1200" cap="none" spc="20" baseline="0">
              <a:solidFill>
                <a:schemeClr val="tx1"/>
              </a:solidFill>
              <a:latin typeface="+mn-lt"/>
              <a:ea typeface="+mn-ea"/>
              <a:cs typeface="+mn-cs"/>
            </a:defRPr>
          </a:pPr>
          <a:endParaRPr lang="ja-JP"/>
        </a:p>
      </c:txPr>
    </c:title>
    <c:autoTitleDeleted val="0"/>
    <c:plotArea>
      <c:layout>
        <c:manualLayout>
          <c:layoutTarget val="inner"/>
          <c:xMode val="edge"/>
          <c:yMode val="edge"/>
          <c:x val="0.31302252843394573"/>
          <c:y val="0.31436606882473023"/>
          <c:w val="0.38506627296587925"/>
          <c:h val="0.64177712160979883"/>
        </c:manualLayout>
      </c:layout>
      <c:pieChart>
        <c:varyColors val="1"/>
        <c:ser>
          <c:idx val="0"/>
          <c:order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c:spPr>
            <c:extLst>
              <c:ext xmlns:c16="http://schemas.microsoft.com/office/drawing/2014/chart" uri="{C3380CC4-5D6E-409C-BE32-E72D297353CC}">
                <c16:uniqueId val="{00000001-25CC-4050-9C24-3D6F6D6C0065}"/>
              </c:ext>
            </c:extLst>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c:spPr>
            <c:extLst>
              <c:ext xmlns:c16="http://schemas.microsoft.com/office/drawing/2014/chart" uri="{C3380CC4-5D6E-409C-BE32-E72D297353CC}">
                <c16:uniqueId val="{00000003-25CC-4050-9C24-3D6F6D6C0065}"/>
              </c:ext>
            </c:extLst>
          </c:dPt>
          <c:dLbls>
            <c:dLbl>
              <c:idx val="0"/>
              <c:layout>
                <c:manualLayout>
                  <c:x val="7.824671916010488E-2"/>
                  <c:y val="4.929443715368912E-2"/>
                </c:manualLayout>
              </c:layout>
              <c:spPr>
                <a:noFill/>
                <a:ln>
                  <a:noFill/>
                </a:ln>
                <a:effectLst/>
              </c:spPr>
              <c:txPr>
                <a:bodyPr rot="0" spcFirstLastPara="1" vertOverflow="ellipsis" vert="horz" wrap="square" lIns="38100" tIns="19050" rIns="38100" bIns="19050" anchor="ctr" anchorCtr="1">
                  <a:noAutofit/>
                </a:bodyPr>
                <a:lstStyle/>
                <a:p>
                  <a:pPr>
                    <a:defRPr lang="ja-JP" sz="1100" b="0"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840223097112861"/>
                      <c:h val="0.20013888888888884"/>
                    </c:manualLayout>
                  </c15:layout>
                </c:ext>
                <c:ext xmlns:c16="http://schemas.microsoft.com/office/drawing/2014/chart" uri="{C3380CC4-5D6E-409C-BE32-E72D297353CC}">
                  <c16:uniqueId val="{00000001-25CC-4050-9C24-3D6F6D6C0065}"/>
                </c:ext>
              </c:extLst>
            </c:dLbl>
            <c:dLbl>
              <c:idx val="1"/>
              <c:layout>
                <c:manualLayout>
                  <c:x val="0.13458552055992995"/>
                  <c:y val="-0.10210629921259842"/>
                </c:manualLayout>
              </c:layout>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CC-4050-9C24-3D6F6D6C0065}"/>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Sheet1!$C$17:$C$18</c:f>
              <c:strCache>
                <c:ptCount val="2"/>
                <c:pt idx="0">
                  <c:v>自動車利用から鉄道に変えた</c:v>
                </c:pt>
                <c:pt idx="1">
                  <c:v>鉄道利用から変えていない/ その他</c:v>
                </c:pt>
              </c:strCache>
            </c:strRef>
          </c:cat>
          <c:val>
            <c:numRef>
              <c:f>Sheet1!$D$17:$D$18</c:f>
              <c:numCache>
                <c:formatCode>0%</c:formatCode>
                <c:ptCount val="2"/>
                <c:pt idx="0">
                  <c:v>8.3627491694352157E-2</c:v>
                </c:pt>
                <c:pt idx="1">
                  <c:v>0.91637250830564787</c:v>
                </c:pt>
              </c:numCache>
            </c:numRef>
          </c:val>
          <c:extLst>
            <c:ext xmlns:c16="http://schemas.microsoft.com/office/drawing/2014/chart" uri="{C3380CC4-5D6E-409C-BE32-E72D297353CC}">
              <c16:uniqueId val="{00000004-25CC-4050-9C24-3D6F6D6C006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120" tIns="45560" rIns="91120" bIns="45560" rtlCol="0"/>
          <a:lstStyle>
            <a:lvl1pPr algn="r">
              <a:defRPr sz="1200"/>
            </a:lvl1pPr>
          </a:lstStyle>
          <a:p>
            <a:fld id="{817A886B-0936-48AA-8D94-E1FD0D9AD584}" type="datetimeFigureOut">
              <a:rPr kumimoji="1" lang="ja-JP" altLang="en-US" smtClean="0"/>
              <a:t>2024/3/20</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120" tIns="45560" rIns="91120" bIns="45560" rtlCol="0" anchor="b"/>
          <a:lstStyle>
            <a:lvl1pPr algn="r">
              <a:defRPr sz="1200"/>
            </a:lvl1pPr>
          </a:lstStyle>
          <a:p>
            <a:fld id="{F721BF43-783E-44B6-9BB7-0F30D03950C8}" type="slidenum">
              <a:rPr kumimoji="1" lang="ja-JP" altLang="en-US" smtClean="0"/>
              <a:t>‹#›</a:t>
            </a:fld>
            <a:endParaRPr kumimoji="1" lang="ja-JP" altLang="en-US"/>
          </a:p>
        </p:txBody>
      </p:sp>
    </p:spTree>
    <p:extLst>
      <p:ext uri="{BB962C8B-B14F-4D97-AF65-F5344CB8AC3E}">
        <p14:creationId xmlns:p14="http://schemas.microsoft.com/office/powerpoint/2010/main" val="1629204430"/>
      </p:ext>
    </p:extLst>
  </p:cSld>
  <p:clrMap bg1="lt1" tx1="dk1" bg2="lt2" tx2="dk2" accent1="accent1" accent2="accent2" accent3="accent3" accent4="accent4" accent5="accent5" accent6="accent6" hlink="hlink" folHlink="folHlink"/>
  <p:notesStyle>
    <a:lvl1pPr marL="0" algn="l" defTabSz="683989" rtl="0" eaLnBrk="1" latinLnBrk="0" hangingPunct="1">
      <a:defRPr kumimoji="1" sz="973" kern="1200">
        <a:solidFill>
          <a:schemeClr val="tx1"/>
        </a:solidFill>
        <a:latin typeface="+mn-lt"/>
        <a:ea typeface="+mn-ea"/>
        <a:cs typeface="+mn-cs"/>
      </a:defRPr>
    </a:lvl1pPr>
    <a:lvl2pPr marL="341995" algn="l" defTabSz="683989" rtl="0" eaLnBrk="1" latinLnBrk="0" hangingPunct="1">
      <a:defRPr kumimoji="1" sz="973" kern="1200">
        <a:solidFill>
          <a:schemeClr val="tx1"/>
        </a:solidFill>
        <a:latin typeface="+mn-lt"/>
        <a:ea typeface="+mn-ea"/>
        <a:cs typeface="+mn-cs"/>
      </a:defRPr>
    </a:lvl2pPr>
    <a:lvl3pPr marL="683989" algn="l" defTabSz="683989" rtl="0" eaLnBrk="1" latinLnBrk="0" hangingPunct="1">
      <a:defRPr kumimoji="1" sz="973" kern="1200">
        <a:solidFill>
          <a:schemeClr val="tx1"/>
        </a:solidFill>
        <a:latin typeface="+mn-lt"/>
        <a:ea typeface="+mn-ea"/>
        <a:cs typeface="+mn-cs"/>
      </a:defRPr>
    </a:lvl3pPr>
    <a:lvl4pPr marL="1025986" algn="l" defTabSz="683989" rtl="0" eaLnBrk="1" latinLnBrk="0" hangingPunct="1">
      <a:defRPr kumimoji="1" sz="973" kern="1200">
        <a:solidFill>
          <a:schemeClr val="tx1"/>
        </a:solidFill>
        <a:latin typeface="+mn-lt"/>
        <a:ea typeface="+mn-ea"/>
        <a:cs typeface="+mn-cs"/>
      </a:defRPr>
    </a:lvl4pPr>
    <a:lvl5pPr marL="1367980" algn="l" defTabSz="683989" rtl="0" eaLnBrk="1" latinLnBrk="0" hangingPunct="1">
      <a:defRPr kumimoji="1" sz="973" kern="1200">
        <a:solidFill>
          <a:schemeClr val="tx1"/>
        </a:solidFill>
        <a:latin typeface="+mn-lt"/>
        <a:ea typeface="+mn-ea"/>
        <a:cs typeface="+mn-cs"/>
      </a:defRPr>
    </a:lvl5pPr>
    <a:lvl6pPr marL="1709974" algn="l" defTabSz="683989" rtl="0" eaLnBrk="1" latinLnBrk="0" hangingPunct="1">
      <a:defRPr kumimoji="1" sz="973" kern="1200">
        <a:solidFill>
          <a:schemeClr val="tx1"/>
        </a:solidFill>
        <a:latin typeface="+mn-lt"/>
        <a:ea typeface="+mn-ea"/>
        <a:cs typeface="+mn-cs"/>
      </a:defRPr>
    </a:lvl6pPr>
    <a:lvl7pPr marL="2051969" algn="l" defTabSz="683989" rtl="0" eaLnBrk="1" latinLnBrk="0" hangingPunct="1">
      <a:defRPr kumimoji="1" sz="973" kern="1200">
        <a:solidFill>
          <a:schemeClr val="tx1"/>
        </a:solidFill>
        <a:latin typeface="+mn-lt"/>
        <a:ea typeface="+mn-ea"/>
        <a:cs typeface="+mn-cs"/>
      </a:defRPr>
    </a:lvl7pPr>
    <a:lvl8pPr marL="2393964" algn="l" defTabSz="683989" rtl="0" eaLnBrk="1" latinLnBrk="0" hangingPunct="1">
      <a:defRPr kumimoji="1" sz="973" kern="1200">
        <a:solidFill>
          <a:schemeClr val="tx1"/>
        </a:solidFill>
        <a:latin typeface="+mn-lt"/>
        <a:ea typeface="+mn-ea"/>
        <a:cs typeface="+mn-cs"/>
      </a:defRPr>
    </a:lvl8pPr>
    <a:lvl9pPr marL="2735959" algn="l" defTabSz="683989" rtl="0" eaLnBrk="1" latinLnBrk="0" hangingPunct="1">
      <a:defRPr kumimoji="1" sz="9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000" b="1" spc="-150" dirty="0">
              <a:latin typeface="+mn-ea"/>
              <a:ea typeface="+mn-ea"/>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a:t>
            </a:fld>
            <a:endParaRPr kumimoji="1" lang="ja-JP" altLang="en-US"/>
          </a:p>
        </p:txBody>
      </p:sp>
    </p:spTree>
    <p:extLst>
      <p:ext uri="{BB962C8B-B14F-4D97-AF65-F5344CB8AC3E}">
        <p14:creationId xmlns:p14="http://schemas.microsoft.com/office/powerpoint/2010/main" val="124678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10</a:t>
            </a:fld>
            <a:endParaRPr kumimoji="1" lang="ja-JP" altLang="en-US"/>
          </a:p>
        </p:txBody>
      </p:sp>
    </p:spTree>
    <p:extLst>
      <p:ext uri="{BB962C8B-B14F-4D97-AF65-F5344CB8AC3E}">
        <p14:creationId xmlns:p14="http://schemas.microsoft.com/office/powerpoint/2010/main" val="124603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11</a:t>
            </a:fld>
            <a:endParaRPr kumimoji="1" lang="ja-JP" altLang="en-US"/>
          </a:p>
        </p:txBody>
      </p:sp>
    </p:spTree>
    <p:extLst>
      <p:ext uri="{BB962C8B-B14F-4D97-AF65-F5344CB8AC3E}">
        <p14:creationId xmlns:p14="http://schemas.microsoft.com/office/powerpoint/2010/main" val="257594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12</a:t>
            </a:fld>
            <a:endParaRPr kumimoji="1" lang="ja-JP" altLang="en-US"/>
          </a:p>
        </p:txBody>
      </p:sp>
    </p:spTree>
    <p:extLst>
      <p:ext uri="{BB962C8B-B14F-4D97-AF65-F5344CB8AC3E}">
        <p14:creationId xmlns:p14="http://schemas.microsoft.com/office/powerpoint/2010/main" val="11175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2</a:t>
            </a:fld>
            <a:endParaRPr kumimoji="1" lang="ja-JP" altLang="en-US"/>
          </a:p>
        </p:txBody>
      </p:sp>
    </p:spTree>
    <p:extLst>
      <p:ext uri="{BB962C8B-B14F-4D97-AF65-F5344CB8AC3E}">
        <p14:creationId xmlns:p14="http://schemas.microsoft.com/office/powerpoint/2010/main" val="2475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3</a:t>
            </a:fld>
            <a:endParaRPr kumimoji="1" lang="ja-JP" altLang="en-US"/>
          </a:p>
        </p:txBody>
      </p:sp>
    </p:spTree>
    <p:extLst>
      <p:ext uri="{BB962C8B-B14F-4D97-AF65-F5344CB8AC3E}">
        <p14:creationId xmlns:p14="http://schemas.microsoft.com/office/powerpoint/2010/main" val="359241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4</a:t>
            </a:fld>
            <a:endParaRPr kumimoji="1" lang="ja-JP" altLang="en-US"/>
          </a:p>
        </p:txBody>
      </p:sp>
    </p:spTree>
    <p:extLst>
      <p:ext uri="{BB962C8B-B14F-4D97-AF65-F5344CB8AC3E}">
        <p14:creationId xmlns:p14="http://schemas.microsoft.com/office/powerpoint/2010/main" val="353484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5</a:t>
            </a:fld>
            <a:endParaRPr kumimoji="1" lang="ja-JP" altLang="en-US"/>
          </a:p>
        </p:txBody>
      </p:sp>
    </p:spTree>
    <p:extLst>
      <p:ext uri="{BB962C8B-B14F-4D97-AF65-F5344CB8AC3E}">
        <p14:creationId xmlns:p14="http://schemas.microsoft.com/office/powerpoint/2010/main" val="2870922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6</a:t>
            </a:fld>
            <a:endParaRPr kumimoji="1" lang="ja-JP" altLang="en-US"/>
          </a:p>
        </p:txBody>
      </p:sp>
    </p:spTree>
    <p:extLst>
      <p:ext uri="{BB962C8B-B14F-4D97-AF65-F5344CB8AC3E}">
        <p14:creationId xmlns:p14="http://schemas.microsoft.com/office/powerpoint/2010/main" val="70004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7</a:t>
            </a:fld>
            <a:endParaRPr kumimoji="1" lang="ja-JP" altLang="en-US"/>
          </a:p>
        </p:txBody>
      </p:sp>
    </p:spTree>
    <p:extLst>
      <p:ext uri="{BB962C8B-B14F-4D97-AF65-F5344CB8AC3E}">
        <p14:creationId xmlns:p14="http://schemas.microsoft.com/office/powerpoint/2010/main" val="190736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8</a:t>
            </a:fld>
            <a:endParaRPr kumimoji="1" lang="ja-JP" altLang="en-US"/>
          </a:p>
        </p:txBody>
      </p:sp>
    </p:spTree>
    <p:extLst>
      <p:ext uri="{BB962C8B-B14F-4D97-AF65-F5344CB8AC3E}">
        <p14:creationId xmlns:p14="http://schemas.microsoft.com/office/powerpoint/2010/main" val="307823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dirty="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9</a:t>
            </a:fld>
            <a:endParaRPr kumimoji="1" lang="ja-JP" altLang="en-US"/>
          </a:p>
        </p:txBody>
      </p:sp>
    </p:spTree>
    <p:extLst>
      <p:ext uri="{BB962C8B-B14F-4D97-AF65-F5344CB8AC3E}">
        <p14:creationId xmlns:p14="http://schemas.microsoft.com/office/powerpoint/2010/main" val="43740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98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79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021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78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42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6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36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32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320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5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2024/3/20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167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pPr defTabSz="914418"/>
            <a:fld id="{31C838FC-BD80-44EF-8E23-F1E13724A728}" type="datetimeFigureOut">
              <a:rPr lang="ja-JP" altLang="en-US" smtClean="0">
                <a:solidFill>
                  <a:prstClr val="black">
                    <a:tint val="75000"/>
                  </a:prstClr>
                </a:solidFill>
              </a:rPr>
              <a:pPr defTabSz="914418"/>
              <a:t>2024/3/20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pPr defTabSz="914418"/>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19720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77010921"/>
              </p:ext>
            </p:extLst>
          </p:nvPr>
        </p:nvGraphicFramePr>
        <p:xfrm>
          <a:off x="102474" y="685365"/>
          <a:ext cx="9721433" cy="3018504"/>
        </p:xfrm>
        <a:graphic>
          <a:graphicData uri="http://schemas.openxmlformats.org/drawingml/2006/table">
            <a:tbl>
              <a:tblPr firstRow="1" bandRow="1">
                <a:tableStyleId>{6E25E649-3F16-4E02-A733-19D2CDBF48F0}</a:tableStyleId>
              </a:tblPr>
              <a:tblGrid>
                <a:gridCol w="1081433">
                  <a:extLst>
                    <a:ext uri="{9D8B030D-6E8A-4147-A177-3AD203B41FA5}">
                      <a16:colId xmlns:a16="http://schemas.microsoft.com/office/drawing/2014/main" val="1430270934"/>
                    </a:ext>
                  </a:extLst>
                </a:gridCol>
                <a:gridCol w="1440000">
                  <a:extLst>
                    <a:ext uri="{9D8B030D-6E8A-4147-A177-3AD203B41FA5}">
                      <a16:colId xmlns:a16="http://schemas.microsoft.com/office/drawing/2014/main" val="1779527996"/>
                    </a:ext>
                  </a:extLst>
                </a:gridCol>
                <a:gridCol w="1440000">
                  <a:extLst>
                    <a:ext uri="{9D8B030D-6E8A-4147-A177-3AD203B41FA5}">
                      <a16:colId xmlns:a16="http://schemas.microsoft.com/office/drawing/2014/main" val="1625333215"/>
                    </a:ext>
                  </a:extLst>
                </a:gridCol>
                <a:gridCol w="1440000">
                  <a:extLst>
                    <a:ext uri="{9D8B030D-6E8A-4147-A177-3AD203B41FA5}">
                      <a16:colId xmlns:a16="http://schemas.microsoft.com/office/drawing/2014/main" val="1782195500"/>
                    </a:ext>
                  </a:extLst>
                </a:gridCol>
                <a:gridCol w="1440000">
                  <a:extLst>
                    <a:ext uri="{9D8B030D-6E8A-4147-A177-3AD203B41FA5}">
                      <a16:colId xmlns:a16="http://schemas.microsoft.com/office/drawing/2014/main" val="934770071"/>
                    </a:ext>
                  </a:extLst>
                </a:gridCol>
                <a:gridCol w="1440000">
                  <a:extLst>
                    <a:ext uri="{9D8B030D-6E8A-4147-A177-3AD203B41FA5}">
                      <a16:colId xmlns:a16="http://schemas.microsoft.com/office/drawing/2014/main" val="3522625613"/>
                    </a:ext>
                  </a:extLst>
                </a:gridCol>
                <a:gridCol w="1440000">
                  <a:extLst>
                    <a:ext uri="{9D8B030D-6E8A-4147-A177-3AD203B41FA5}">
                      <a16:colId xmlns:a16="http://schemas.microsoft.com/office/drawing/2014/main" val="2934671881"/>
                    </a:ext>
                  </a:extLst>
                </a:gridCol>
              </a:tblGrid>
              <a:tr h="405555">
                <a:tc>
                  <a:txBody>
                    <a:bodyPr/>
                    <a:lstStyle/>
                    <a:p>
                      <a:pPr algn="ctr"/>
                      <a:endParaRPr kumimoji="1" lang="ja-JP" altLang="en-US"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t>（株）アーバン</a:t>
                      </a:r>
                      <a:endParaRPr kumimoji="1" lang="en-US" altLang="ja-JP" sz="1200" spc="0"/>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t>リサーチ</a:t>
                      </a:r>
                      <a:endParaRPr kumimoji="1" lang="ja-JP" altLang="en-US" sz="1200" spc="0">
                        <a:latin typeface="+mn-ea"/>
                        <a:ea typeface="+mn-ea"/>
                      </a:endParaRPr>
                    </a:p>
                  </a:txBody>
                  <a:tcPr marL="76360" marR="76360" marT="38182" marB="38182" anchor="ctr"/>
                </a:tc>
                <a:tc>
                  <a:txBody>
                    <a:bodyPr/>
                    <a:lstStyle/>
                    <a:p>
                      <a:pPr algn="ctr"/>
                      <a:r>
                        <a:rPr kumimoji="1" lang="ja-JP" altLang="en-US" sz="1200" spc="-150"/>
                        <a:t>（株）エディオン</a:t>
                      </a:r>
                      <a:endParaRPr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（株）エーコープ近畿</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大阪いずみ</a:t>
                      </a:r>
                      <a:endParaRPr kumimoji="1" lang="en-US" altLang="ja-JP" sz="1200" spc="-150"/>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市民生活協同組合</a:t>
                      </a:r>
                      <a:endParaRPr kumimoji="1" lang="ja-JP" altLang="en-US" sz="1200" spc="-15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latin typeface="+mn-ea"/>
                          <a:ea typeface="+mn-ea"/>
                        </a:rPr>
                        <a:t>生活協同組合</a:t>
                      </a:r>
                      <a:endParaRPr kumimoji="1" lang="en-US" altLang="ja-JP" sz="1200" spc="0">
                        <a:latin typeface="+mn-ea"/>
                        <a:ea typeface="+mn-ea"/>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latin typeface="+mn-ea"/>
                          <a:ea typeface="+mn-ea"/>
                        </a:rPr>
                        <a:t>コープこうべ</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（株）サンプラザ</a:t>
                      </a:r>
                      <a:endParaRPr kumimoji="1" lang="ja-JP" altLang="en-US" sz="1200" spc="-150">
                        <a:latin typeface="+mn-ea"/>
                        <a:ea typeface="+mn-ea"/>
                      </a:endParaRPr>
                    </a:p>
                  </a:txBody>
                  <a:tcPr marL="76360" marR="76360" marT="38182" marB="38182" anchor="ctr"/>
                </a:tc>
                <a:extLst>
                  <a:ext uri="{0D108BD9-81ED-4DB2-BD59-A6C34878D82A}">
                    <a16:rowId xmlns:a16="http://schemas.microsoft.com/office/drawing/2014/main" val="2085327561"/>
                  </a:ext>
                </a:extLst>
              </a:tr>
              <a:tr h="405555">
                <a:tc>
                  <a:txBody>
                    <a:bodyPr/>
                    <a:lstStyle/>
                    <a:p>
                      <a:r>
                        <a:rPr kumimoji="1" lang="ja-JP" altLang="en-US" sz="1200" b="1" spc="0">
                          <a:latin typeface="+mn-ea"/>
                          <a:ea typeface="+mn-ea"/>
                        </a:rPr>
                        <a:t>実施期間</a:t>
                      </a:r>
                      <a:endParaRPr kumimoji="1" lang="en-US" altLang="ja-JP" sz="1200" b="1" spc="0">
                        <a:latin typeface="+mn-ea"/>
                        <a:ea typeface="+mn-ea"/>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10/14-1/31</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algn="ctr"/>
                      <a:r>
                        <a:rPr kumimoji="1" lang="en-US" altLang="ja-JP" sz="1200" kern="1200">
                          <a:solidFill>
                            <a:schemeClr val="dk1"/>
                          </a:solidFill>
                          <a:effectLst/>
                          <a:latin typeface="+mn-ea"/>
                          <a:ea typeface="+mn-ea"/>
                          <a:cs typeface="+mn-cs"/>
                        </a:rPr>
                        <a:t>11/1-12/31</a:t>
                      </a:r>
                      <a:endParaRPr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10/12-2/29</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10-2</a:t>
                      </a:r>
                      <a:r>
                        <a:rPr kumimoji="1" lang="ja-JP" altLang="ja-JP" sz="1200" kern="1200">
                          <a:solidFill>
                            <a:schemeClr val="dk1"/>
                          </a:solidFill>
                          <a:effectLst/>
                          <a:latin typeface="+mn-ea"/>
                          <a:ea typeface="+mn-ea"/>
                          <a:cs typeface="+mn-cs"/>
                        </a:rPr>
                        <a:t>月</a:t>
                      </a:r>
                      <a:r>
                        <a:rPr kumimoji="1" lang="ja-JP" altLang="en-US" sz="1200" kern="1200">
                          <a:solidFill>
                            <a:schemeClr val="dk1"/>
                          </a:solidFill>
                          <a:effectLst/>
                          <a:latin typeface="+mn-ea"/>
                          <a:ea typeface="+mn-ea"/>
                          <a:cs typeface="+mn-cs"/>
                        </a:rPr>
                        <a:t>の</a:t>
                      </a:r>
                      <a:r>
                        <a:rPr kumimoji="1" lang="ja-JP" altLang="ja-JP" sz="1200" kern="1200">
                          <a:solidFill>
                            <a:schemeClr val="dk1"/>
                          </a:solidFill>
                          <a:effectLst/>
                          <a:latin typeface="+mn-ea"/>
                          <a:ea typeface="+mn-ea"/>
                          <a:cs typeface="+mn-cs"/>
                        </a:rPr>
                        <a:t>毎月</a:t>
                      </a:r>
                      <a:endParaRPr kumimoji="1" lang="en-US" altLang="ja-JP" sz="1200" kern="1200">
                        <a:solidFill>
                          <a:schemeClr val="dk1"/>
                        </a:solidFill>
                        <a:effectLst/>
                        <a:latin typeface="+mn-ea"/>
                        <a:ea typeface="+mn-ea"/>
                        <a:cs typeface="+mn-cs"/>
                      </a:endParaRPr>
                    </a:p>
                    <a:p>
                      <a:pPr marL="0" algn="ctr" defTabSz="914418" rtl="0" eaLnBrk="1" latinLnBrk="0" hangingPunct="1"/>
                      <a:r>
                        <a:rPr kumimoji="1" lang="en-US" altLang="ja-JP" sz="1200" kern="1200">
                          <a:solidFill>
                            <a:schemeClr val="dk1"/>
                          </a:solidFill>
                          <a:effectLst/>
                          <a:latin typeface="+mn-ea"/>
                          <a:ea typeface="+mn-ea"/>
                          <a:cs typeface="+mn-cs"/>
                        </a:rPr>
                        <a:t>4</a:t>
                      </a:r>
                      <a:r>
                        <a:rPr kumimoji="1" lang="ja-JP" altLang="ja-JP" sz="1200" kern="1200">
                          <a:solidFill>
                            <a:schemeClr val="dk1"/>
                          </a:solidFill>
                          <a:effectLst/>
                          <a:latin typeface="+mn-ea"/>
                          <a:ea typeface="+mn-ea"/>
                          <a:cs typeface="+mn-cs"/>
                        </a:rPr>
                        <a:t>回目</a:t>
                      </a:r>
                      <a:r>
                        <a:rPr kumimoji="1" lang="ja-JP" altLang="en-US" sz="1200" kern="1200">
                          <a:solidFill>
                            <a:schemeClr val="dk1"/>
                          </a:solidFill>
                          <a:effectLst/>
                          <a:latin typeface="+mn-ea"/>
                          <a:ea typeface="+mn-ea"/>
                          <a:cs typeface="+mn-cs"/>
                        </a:rPr>
                        <a:t>配達分</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10/6-2/29</a:t>
                      </a:r>
                      <a:endParaRPr kumimoji="1" lang="ja-JP" altLang="en-US" sz="1200" kern="1200">
                        <a:solidFill>
                          <a:schemeClr val="dk1"/>
                        </a:solidFill>
                        <a:effectLst/>
                        <a:latin typeface="+mn-ea"/>
                        <a:ea typeface="+mn-ea"/>
                        <a:cs typeface="+mn-cs"/>
                      </a:endParaRPr>
                    </a:p>
                  </a:txBody>
                  <a:tcPr marL="63825" marR="6382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10/1-2/29</a:t>
                      </a:r>
                      <a:endParaRPr kumimoji="1" lang="ja-JP" altLang="en-US" sz="1200" kern="1200">
                        <a:solidFill>
                          <a:schemeClr val="dk1"/>
                        </a:solidFill>
                        <a:effectLst/>
                        <a:latin typeface="+mn-ea"/>
                        <a:ea typeface="+mn-ea"/>
                        <a:cs typeface="+mn-cs"/>
                      </a:endParaRPr>
                    </a:p>
                  </a:txBody>
                  <a:tcPr marL="63825" marR="63825" marT="0" marB="0" anchor="ctr"/>
                </a:tc>
                <a:extLst>
                  <a:ext uri="{0D108BD9-81ED-4DB2-BD59-A6C34878D82A}">
                    <a16:rowId xmlns:a16="http://schemas.microsoft.com/office/drawing/2014/main" val="2598430216"/>
                  </a:ext>
                </a:extLst>
              </a:tr>
              <a:tr h="405555">
                <a:tc>
                  <a:txBody>
                    <a:bodyPr/>
                    <a:lstStyle/>
                    <a:p>
                      <a:r>
                        <a:rPr kumimoji="1" lang="ja-JP" altLang="en-US" sz="1200" b="1" spc="0">
                          <a:latin typeface="+mn-ea"/>
                          <a:ea typeface="+mn-ea"/>
                        </a:rPr>
                        <a:t>実施店舗</a:t>
                      </a:r>
                      <a:endParaRPr kumimoji="1" lang="en-US" altLang="ja-JP" sz="1200" b="1" spc="0">
                        <a:latin typeface="+mn-ea"/>
                        <a:ea typeface="+mn-ea"/>
                      </a:endParaRPr>
                    </a:p>
                  </a:txBody>
                  <a:tcPr marL="76360" marR="76360" marT="38182" marB="38182" anchor="ctr"/>
                </a:tc>
                <a:tc>
                  <a:txBody>
                    <a:bodyPr/>
                    <a:lstStyle/>
                    <a:p>
                      <a:pPr algn="ctr"/>
                      <a:r>
                        <a:rPr kumimoji="1" lang="ja-JP" altLang="en-US" sz="1200" spc="0">
                          <a:latin typeface="+mn-ea"/>
                          <a:ea typeface="+mn-ea"/>
                        </a:rPr>
                        <a:t>府内</a:t>
                      </a:r>
                      <a:r>
                        <a:rPr kumimoji="1" lang="en-US" altLang="ja-JP" sz="1200" spc="0">
                          <a:latin typeface="+mn-ea"/>
                          <a:ea typeface="+mn-ea"/>
                        </a:rPr>
                        <a:t>14</a:t>
                      </a:r>
                      <a:r>
                        <a:rPr kumimoji="1" lang="ja-JP" altLang="en-US" sz="1200" spc="0">
                          <a:latin typeface="+mn-ea"/>
                          <a:ea typeface="+mn-ea"/>
                        </a:rPr>
                        <a:t>店舗</a:t>
                      </a:r>
                    </a:p>
                  </a:txBody>
                  <a:tcPr marL="76360" marR="76360" marT="38182" marB="38182" anchor="ctr"/>
                </a:tc>
                <a:tc>
                  <a:txBody>
                    <a:bodyPr/>
                    <a:lstStyle/>
                    <a:p>
                      <a:pPr algn="ctr"/>
                      <a:r>
                        <a:rPr lang="ja-JP" altLang="en-US" sz="1200">
                          <a:latin typeface="+mn-ea"/>
                          <a:ea typeface="+mn-ea"/>
                        </a:rPr>
                        <a:t>府内</a:t>
                      </a:r>
                      <a:r>
                        <a:rPr lang="en-US" altLang="ja-JP" sz="1200">
                          <a:latin typeface="+mn-ea"/>
                          <a:ea typeface="+mn-ea"/>
                        </a:rPr>
                        <a:t>46</a:t>
                      </a:r>
                      <a:r>
                        <a:rPr lang="ja-JP" altLang="en-US" sz="1200">
                          <a:latin typeface="+mn-ea"/>
                          <a:ea typeface="+mn-ea"/>
                        </a:rPr>
                        <a:t>店舗</a:t>
                      </a:r>
                      <a:endParaRPr lang="zh-CN" altLang="en-US"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JA</a:t>
                      </a:r>
                      <a:r>
                        <a:rPr kumimoji="1" lang="ja-JP" altLang="en-US" sz="1200" b="0" i="0" kern="1200">
                          <a:solidFill>
                            <a:schemeClr val="dk1"/>
                          </a:solidFill>
                          <a:effectLst/>
                          <a:latin typeface="+mn-ea"/>
                          <a:ea typeface="+mn-ea"/>
                          <a:cs typeface="+mn-cs"/>
                        </a:rPr>
                        <a:t>ファーマーズ</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プチ 星田店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コープの宅配</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a:t>
                      </a:r>
                      <a:r>
                        <a:rPr kumimoji="1" lang="en-US" altLang="ja-JP" sz="1200" b="0" i="0" kern="1200">
                          <a:solidFill>
                            <a:schemeClr val="dk1"/>
                          </a:solidFill>
                          <a:effectLst/>
                          <a:latin typeface="+mn-ea"/>
                          <a:ea typeface="+mn-ea"/>
                          <a:cs typeface="+mn-cs"/>
                        </a:rPr>
                        <a:t>4</a:t>
                      </a:r>
                      <a:r>
                        <a:rPr kumimoji="1" lang="ja-JP" altLang="en-US" sz="1200" b="0" i="0" kern="1200">
                          <a:solidFill>
                            <a:schemeClr val="dk1"/>
                          </a:solidFill>
                          <a:effectLst/>
                          <a:latin typeface="+mn-ea"/>
                          <a:ea typeface="+mn-ea"/>
                          <a:cs typeface="+mn-cs"/>
                        </a:rPr>
                        <a:t>店舗</a:t>
                      </a:r>
                    </a:p>
                  </a:txBody>
                  <a:tcPr marL="76360" marR="76360" marT="38182" marB="38182" anchor="ctr"/>
                </a:tc>
                <a:tc>
                  <a:txBody>
                    <a:bodyPr/>
                    <a:lstStyle/>
                    <a:p>
                      <a:pPr marL="0" algn="ctr" defTabSz="914418" rtl="0" eaLnBrk="1" latinLnBrk="0" hangingPunct="1"/>
                      <a:r>
                        <a:rPr kumimoji="1" lang="ja-JP" altLang="en-US" sz="1200" b="0" i="0" kern="1200" spc="0">
                          <a:solidFill>
                            <a:schemeClr val="dk1"/>
                          </a:solidFill>
                          <a:effectLst/>
                          <a:latin typeface="+mn-ea"/>
                          <a:ea typeface="+mn-ea"/>
                          <a:cs typeface="+mn-cs"/>
                        </a:rPr>
                        <a:t>府内</a:t>
                      </a:r>
                      <a:r>
                        <a:rPr kumimoji="1" lang="en-US" altLang="ja-JP" sz="1200" b="0" i="0" kern="1200" spc="0">
                          <a:solidFill>
                            <a:schemeClr val="dk1"/>
                          </a:solidFill>
                          <a:effectLst/>
                          <a:latin typeface="+mn-ea"/>
                          <a:ea typeface="+mn-ea"/>
                          <a:cs typeface="+mn-cs"/>
                        </a:rPr>
                        <a:t>35</a:t>
                      </a:r>
                      <a:r>
                        <a:rPr kumimoji="1" lang="ja-JP" altLang="en-US" sz="1200" b="0" i="0" kern="1200" spc="0">
                          <a:solidFill>
                            <a:schemeClr val="dk1"/>
                          </a:solidFill>
                          <a:effectLst/>
                          <a:latin typeface="+mn-ea"/>
                          <a:ea typeface="+mn-ea"/>
                          <a:cs typeface="+mn-cs"/>
                        </a:rPr>
                        <a:t>店舗</a:t>
                      </a:r>
                    </a:p>
                  </a:txBody>
                  <a:tcPr marL="76360" marR="76360" marT="38182" marB="38182" anchor="ctr"/>
                </a:tc>
                <a:extLst>
                  <a:ext uri="{0D108BD9-81ED-4DB2-BD59-A6C34878D82A}">
                    <a16:rowId xmlns:a16="http://schemas.microsoft.com/office/drawing/2014/main" val="4276114256"/>
                  </a:ext>
                </a:extLst>
              </a:tr>
              <a:tr h="576981">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b="1" spc="0">
                          <a:latin typeface="+mn-ea"/>
                          <a:ea typeface="+mn-ea"/>
                        </a:rPr>
                        <a:t>対象商品</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err="1">
                          <a:solidFill>
                            <a:schemeClr val="dk1"/>
                          </a:solidFill>
                          <a:effectLst/>
                          <a:latin typeface="+mn-ea"/>
                          <a:ea typeface="+mn-ea"/>
                          <a:cs typeface="+mn-cs"/>
                        </a:rPr>
                        <a:t>commpost</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廃棄衣料をアップサイクルした製品</a:t>
                      </a:r>
                      <a:r>
                        <a:rPr kumimoji="1" lang="en-US" altLang="ja-JP" sz="1200" b="0" i="0" kern="1200">
                          <a:solidFill>
                            <a:schemeClr val="dk1"/>
                          </a:solidFill>
                          <a:effectLst/>
                          <a:latin typeface="+mn-ea"/>
                          <a:ea typeface="+mn-ea"/>
                          <a:cs typeface="+mn-cs"/>
                        </a:rPr>
                        <a:t>)</a:t>
                      </a:r>
                    </a:p>
                  </a:txBody>
                  <a:tcPr marL="76360" marR="76360" marT="38182" marB="38182" anchor="ctr"/>
                </a:tc>
                <a:tc>
                  <a:txBody>
                    <a:bodyPr/>
                    <a:lstStyle/>
                    <a:p>
                      <a:pPr algn="ctr"/>
                      <a:r>
                        <a:rPr lang="en-US" altLang="ja-JP" sz="1200">
                          <a:latin typeface="+mn-ea"/>
                          <a:ea typeface="+mn-ea"/>
                        </a:rPr>
                        <a:t>LED</a:t>
                      </a:r>
                    </a:p>
                    <a:p>
                      <a:pPr algn="ctr"/>
                      <a:r>
                        <a:rPr lang="ja-JP" altLang="en-US" sz="1200">
                          <a:latin typeface="+mn-ea"/>
                          <a:ea typeface="+mn-ea"/>
                        </a:rPr>
                        <a:t>シーリングライト</a:t>
                      </a:r>
                      <a:endParaRPr lang="en-US" altLang="ja-JP" sz="1200">
                        <a:latin typeface="+mn-ea"/>
                        <a:ea typeface="+mn-ea"/>
                      </a:endParaRPr>
                    </a:p>
                    <a:p>
                      <a:pPr algn="ctr"/>
                      <a:r>
                        <a:rPr lang="en-US" altLang="ja-JP" sz="1200">
                          <a:latin typeface="+mn-ea"/>
                          <a:ea typeface="+mn-ea"/>
                        </a:rPr>
                        <a:t>(</a:t>
                      </a:r>
                      <a:r>
                        <a:rPr lang="ja-JP" altLang="en-US" sz="1200">
                          <a:latin typeface="+mn-ea"/>
                          <a:ea typeface="+mn-ea"/>
                        </a:rPr>
                        <a:t>指定機種</a:t>
                      </a:r>
                      <a:r>
                        <a:rPr lang="en-US" altLang="ja-JP" sz="1200">
                          <a:latin typeface="+mn-ea"/>
                          <a:ea typeface="+mn-ea"/>
                        </a:rPr>
                        <a:t>)</a:t>
                      </a:r>
                      <a:endParaRPr sz="120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地域の農家が</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持ち込む農作物や加工品</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大阪府産農産物、大阪産</a:t>
                      </a: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もん</a:t>
                      </a: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認定商品</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とれしゃき</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大阪府ご当地野菜・果物</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spc="-150">
                          <a:solidFill>
                            <a:schemeClr val="dk1"/>
                          </a:solidFill>
                          <a:effectLst/>
                          <a:latin typeface="+mn-ea"/>
                          <a:ea typeface="+mn-ea"/>
                          <a:cs typeface="+mn-cs"/>
                        </a:rPr>
                        <a:t>大阪エコ農産物を中心に農薬・化学肥料の使用を削減した商品</a:t>
                      </a:r>
                    </a:p>
                  </a:txBody>
                  <a:tcPr marL="76360" marR="76360" marT="38182" marB="38182" anchor="ctr"/>
                </a:tc>
                <a:extLst>
                  <a:ext uri="{0D108BD9-81ED-4DB2-BD59-A6C34878D82A}">
                    <a16:rowId xmlns:a16="http://schemas.microsoft.com/office/drawing/2014/main" val="3710997831"/>
                  </a:ext>
                </a:extLst>
              </a:tr>
              <a:tr h="573309">
                <a:tc>
                  <a:txBody>
                    <a:bodyPr/>
                    <a:lstStyle/>
                    <a:p>
                      <a:r>
                        <a:rPr kumimoji="1" lang="ja-JP" altLang="en-US" sz="1200" b="1" spc="0">
                          <a:latin typeface="+mn-ea"/>
                          <a:ea typeface="+mn-ea"/>
                        </a:rPr>
                        <a:t>ポイント加算</a:t>
                      </a:r>
                      <a:endParaRPr kumimoji="1" lang="en-US" altLang="ja-JP" sz="1200" b="1" spc="0">
                        <a:latin typeface="+mn-ea"/>
                        <a:ea typeface="+mn-ea"/>
                      </a:endParaRPr>
                    </a:p>
                  </a:txBody>
                  <a:tcPr marL="76360" marR="76360" marT="38182" marB="38182" anchor="ctr"/>
                </a:tc>
                <a:tc>
                  <a:txBody>
                    <a:bodyPr/>
                    <a:lstStyle/>
                    <a:p>
                      <a:pPr algn="ctr"/>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10%</a:t>
                      </a:r>
                      <a:br>
                        <a:rPr lang="ja-JP" altLang="en-US" sz="1200">
                          <a:latin typeface="+mn-ea"/>
                          <a:ea typeface="+mn-ea"/>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spc="-150">
                        <a:latin typeface="+mn-ea"/>
                        <a:ea typeface="+mn-ea"/>
                      </a:endParaRPr>
                    </a:p>
                  </a:txBody>
                  <a:tcPr marL="76360" marR="76360" marT="38182" marB="38182" anchor="ctr"/>
                </a:tc>
                <a:tc>
                  <a:txBody>
                    <a:bodyPr/>
                    <a:lstStyle/>
                    <a:p>
                      <a:pPr algn="ctr"/>
                      <a:r>
                        <a:rPr kumimoji="1" lang="en-US" altLang="ja-JP" sz="1200" b="0" i="0" kern="1200" dirty="0">
                          <a:solidFill>
                            <a:schemeClr val="dk1"/>
                          </a:solidFill>
                          <a:effectLst/>
                          <a:latin typeface="+mn-ea"/>
                          <a:ea typeface="+mn-ea"/>
                          <a:cs typeface="+mn-cs"/>
                        </a:rPr>
                        <a:t>500</a:t>
                      </a:r>
                      <a:r>
                        <a:rPr kumimoji="1" lang="ja-JP" altLang="en-US" sz="1200" b="0" i="0" kern="1200" dirty="0">
                          <a:solidFill>
                            <a:schemeClr val="dk1"/>
                          </a:solidFill>
                          <a:effectLst/>
                          <a:latin typeface="+mn-ea"/>
                          <a:ea typeface="+mn-ea"/>
                          <a:cs typeface="+mn-cs"/>
                        </a:rPr>
                        <a:t>ポイント又は</a:t>
                      </a:r>
                      <a:r>
                        <a:rPr kumimoji="1" lang="en-US" altLang="ja-JP" sz="1200" b="0" i="0" kern="1200" dirty="0">
                          <a:solidFill>
                            <a:schemeClr val="dk1"/>
                          </a:solidFill>
                          <a:effectLst/>
                          <a:latin typeface="+mn-ea"/>
                          <a:ea typeface="+mn-ea"/>
                          <a:cs typeface="+mn-cs"/>
                        </a:rPr>
                        <a:t>1000</a:t>
                      </a:r>
                      <a:r>
                        <a:rPr kumimoji="1" lang="ja-JP" altLang="en-US" sz="1200" b="0" i="0" kern="1200" dirty="0">
                          <a:solidFill>
                            <a:schemeClr val="dk1"/>
                          </a:solidFill>
                          <a:effectLst/>
                          <a:latin typeface="+mn-ea"/>
                          <a:ea typeface="+mn-ea"/>
                          <a:cs typeface="+mn-cs"/>
                        </a:rPr>
                        <a:t>ポイント</a:t>
                      </a:r>
                      <a:br>
                        <a:rPr kumimoji="1" lang="ja-JP" altLang="en-US" sz="1200" b="0" i="0" kern="1200" dirty="0">
                          <a:solidFill>
                            <a:schemeClr val="dk1"/>
                          </a:solidFill>
                          <a:effectLst/>
                          <a:latin typeface="+mn-ea"/>
                          <a:ea typeface="+mn-ea"/>
                          <a:cs typeface="+mn-cs"/>
                        </a:rPr>
                      </a:br>
                      <a:r>
                        <a:rPr kumimoji="1" lang="en-US" altLang="ja-JP" sz="1200" b="0" i="0" kern="1200" dirty="0">
                          <a:solidFill>
                            <a:schemeClr val="dk1"/>
                          </a:solidFill>
                          <a:effectLst/>
                          <a:latin typeface="+mn-ea"/>
                          <a:ea typeface="+mn-ea"/>
                          <a:cs typeface="+mn-cs"/>
                        </a:rPr>
                        <a:t>(1</a:t>
                      </a:r>
                      <a:r>
                        <a:rPr kumimoji="1" lang="ja-JP" altLang="en-US" sz="1200" b="0" i="0" kern="1200" dirty="0">
                          <a:solidFill>
                            <a:schemeClr val="dk1"/>
                          </a:solidFill>
                          <a:effectLst/>
                          <a:latin typeface="+mn-ea"/>
                          <a:ea typeface="+mn-ea"/>
                          <a:cs typeface="+mn-cs"/>
                        </a:rPr>
                        <a:t>ポイント</a:t>
                      </a:r>
                      <a:r>
                        <a:rPr kumimoji="1" lang="en-US" altLang="ja-JP" sz="1200" b="0" i="0" kern="1200" dirty="0">
                          <a:solidFill>
                            <a:schemeClr val="dk1"/>
                          </a:solidFill>
                          <a:effectLst/>
                          <a:latin typeface="+mn-ea"/>
                          <a:ea typeface="+mn-ea"/>
                          <a:cs typeface="+mn-cs"/>
                        </a:rPr>
                        <a:t>=1</a:t>
                      </a:r>
                      <a:r>
                        <a:rPr kumimoji="1" lang="ja-JP" altLang="en-US" sz="1200" b="0" i="0" kern="1200" dirty="0">
                          <a:solidFill>
                            <a:schemeClr val="dk1"/>
                          </a:solidFill>
                          <a:effectLst/>
                          <a:latin typeface="+mn-ea"/>
                          <a:ea typeface="+mn-ea"/>
                          <a:cs typeface="+mn-cs"/>
                        </a:rPr>
                        <a:t>円</a:t>
                      </a:r>
                      <a:r>
                        <a:rPr kumimoji="1" lang="en-US" altLang="ja-JP" sz="1200" b="0" i="0" kern="1200" dirty="0">
                          <a:solidFill>
                            <a:schemeClr val="dk1"/>
                          </a:solidFill>
                          <a:effectLst/>
                          <a:latin typeface="+mn-ea"/>
                          <a:ea typeface="+mn-ea"/>
                          <a:cs typeface="+mn-cs"/>
                        </a:rPr>
                        <a:t>)</a:t>
                      </a:r>
                      <a:endParaRPr sz="1200" dirty="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2%</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5%</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10</a:t>
                      </a:r>
                      <a:r>
                        <a:rPr kumimoji="1" lang="ja-JP" altLang="en-US" sz="1200" b="0" i="0" kern="1200">
                          <a:solidFill>
                            <a:schemeClr val="dk1"/>
                          </a:solidFill>
                          <a:effectLst/>
                          <a:latin typeface="+mn-ea"/>
                          <a:ea typeface="+mn-ea"/>
                          <a:cs typeface="+mn-cs"/>
                        </a:rPr>
                        <a:t>ポイント</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15</a:t>
                      </a:r>
                      <a:r>
                        <a:rPr kumimoji="1" lang="ja-JP" altLang="en-US" sz="1200" b="0" i="0" kern="1200">
                          <a:solidFill>
                            <a:schemeClr val="dk1"/>
                          </a:solidFill>
                          <a:effectLst/>
                          <a:latin typeface="+mn-ea"/>
                          <a:ea typeface="+mn-ea"/>
                          <a:cs typeface="+mn-cs"/>
                        </a:rPr>
                        <a:t>ポイントから</a:t>
                      </a:r>
                      <a:br>
                        <a:rPr kumimoji="1" lang="ja-JP" altLang="en-US" sz="1200" b="0" i="0" kern="1200">
                          <a:solidFill>
                            <a:schemeClr val="dk1"/>
                          </a:solidFill>
                          <a:effectLst/>
                          <a:latin typeface="+mn-ea"/>
                          <a:ea typeface="+mn-ea"/>
                          <a:cs typeface="+mn-cs"/>
                        </a:rPr>
                      </a:br>
                      <a:r>
                        <a:rPr kumimoji="1" lang="en-US" altLang="ja-JP" sz="1200" b="0" i="0" kern="1200" spc="0">
                          <a:solidFill>
                            <a:schemeClr val="dk1"/>
                          </a:solidFill>
                          <a:effectLst/>
                          <a:latin typeface="+mn-ea"/>
                          <a:ea typeface="+mn-ea"/>
                          <a:cs typeface="+mn-cs"/>
                        </a:rPr>
                        <a:t>(1</a:t>
                      </a:r>
                      <a:r>
                        <a:rPr kumimoji="1" lang="ja-JP" altLang="en-US" sz="1200" b="0" i="0" kern="1200" spc="0">
                          <a:solidFill>
                            <a:schemeClr val="dk1"/>
                          </a:solidFill>
                          <a:effectLst/>
                          <a:latin typeface="+mn-ea"/>
                          <a:ea typeface="+mn-ea"/>
                          <a:cs typeface="+mn-cs"/>
                        </a:rPr>
                        <a:t>ポイント</a:t>
                      </a:r>
                      <a:r>
                        <a:rPr kumimoji="1" lang="en-US" altLang="ja-JP" sz="1200" b="0" i="0" kern="1200" spc="0">
                          <a:solidFill>
                            <a:schemeClr val="dk1"/>
                          </a:solidFill>
                          <a:effectLst/>
                          <a:latin typeface="+mn-ea"/>
                          <a:ea typeface="+mn-ea"/>
                          <a:cs typeface="+mn-cs"/>
                        </a:rPr>
                        <a:t>=0.6</a:t>
                      </a:r>
                      <a:r>
                        <a:rPr kumimoji="1" lang="ja-JP" altLang="en-US" sz="1200" b="0" i="0" kern="1200" spc="0">
                          <a:solidFill>
                            <a:schemeClr val="dk1"/>
                          </a:solidFill>
                          <a:effectLst/>
                          <a:latin typeface="+mn-ea"/>
                          <a:ea typeface="+mn-ea"/>
                          <a:cs typeface="+mn-cs"/>
                        </a:rPr>
                        <a:t>円</a:t>
                      </a:r>
                      <a:r>
                        <a:rPr kumimoji="1" lang="en-US" altLang="ja-JP" sz="1200" b="0" i="0" kern="1200" spc="0">
                          <a:solidFill>
                            <a:schemeClr val="dk1"/>
                          </a:solidFill>
                          <a:effectLst/>
                          <a:latin typeface="+mn-ea"/>
                          <a:ea typeface="+mn-ea"/>
                          <a:cs typeface="+mn-cs"/>
                        </a:rPr>
                        <a:t>)</a:t>
                      </a:r>
                      <a:endParaRPr kumimoji="1" lang="ja-JP" altLang="en-US" sz="1200" b="0" i="0" kern="1200" spc="0">
                        <a:solidFill>
                          <a:schemeClr val="dk1"/>
                        </a:solidFill>
                        <a:effectLst/>
                        <a:latin typeface="+mn-ea"/>
                        <a:ea typeface="+mn-ea"/>
                        <a:cs typeface="+mn-cs"/>
                      </a:endParaRPr>
                    </a:p>
                  </a:txBody>
                  <a:tcPr marL="76360" marR="76360" marT="38182" marB="38182" anchor="ctr"/>
                </a:tc>
                <a:extLst>
                  <a:ext uri="{0D108BD9-81ED-4DB2-BD59-A6C34878D82A}">
                    <a16:rowId xmlns:a16="http://schemas.microsoft.com/office/drawing/2014/main" val="2087701253"/>
                  </a:ext>
                </a:extLst>
              </a:tr>
              <a:tr h="405555">
                <a:tc>
                  <a:txBody>
                    <a:bodyPr/>
                    <a:lstStyle/>
                    <a:p>
                      <a:r>
                        <a:rPr kumimoji="1" lang="ja-JP" altLang="en-US" sz="1200" b="1" spc="0">
                          <a:latin typeface="+mn-ea"/>
                          <a:ea typeface="+mn-ea"/>
                        </a:rPr>
                        <a:t>ポイント</a:t>
                      </a:r>
                      <a:br>
                        <a:rPr kumimoji="1" lang="en-US" altLang="ja-JP" sz="1200" b="1" spc="0">
                          <a:latin typeface="+mn-ea"/>
                          <a:ea typeface="+mn-ea"/>
                        </a:rPr>
                      </a:br>
                      <a:r>
                        <a:rPr kumimoji="1" lang="ja-JP" altLang="en-US" sz="1200" b="1" spc="0">
                          <a:latin typeface="+mn-ea"/>
                          <a:ea typeface="+mn-ea"/>
                        </a:rPr>
                        <a:t>付与人数</a:t>
                      </a:r>
                    </a:p>
                  </a:txBody>
                  <a:tcPr marL="76360" marR="76360" marT="38182" marB="38182" anchor="ctr"/>
                </a:tc>
                <a:tc>
                  <a:txBody>
                    <a:bodyPr/>
                    <a:lstStyle/>
                    <a:p>
                      <a:pPr marL="0" lvl="0" algn="ctr" defTabSz="914418" rtl="0" eaLnBrk="1" latinLnBrk="0" hangingPunct="1">
                        <a:buNone/>
                      </a:pPr>
                      <a:r>
                        <a:rPr kumimoji="1" lang="ja-JP" altLang="en-US" sz="1200" b="0" i="0" kern="1200" dirty="0">
                          <a:solidFill>
                            <a:schemeClr val="dk1"/>
                          </a:solidFill>
                          <a:effectLst/>
                          <a:latin typeface="+mn-ea"/>
                          <a:ea typeface="+mn-ea"/>
                          <a:cs typeface="+mn-cs"/>
                        </a:rPr>
                        <a:t>６４人</a:t>
                      </a:r>
                      <a:endParaRPr kumimoji="1" lang="en-US" altLang="ja-JP" sz="1200" b="0" i="0" kern="1200" dirty="0">
                        <a:solidFill>
                          <a:schemeClr val="dk1"/>
                        </a:solidFill>
                        <a:effectLs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j-ea"/>
                          <a:ea typeface="+mn-ea"/>
                          <a:cs typeface="+mn-cs"/>
                        </a:rPr>
                        <a:t>－</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n-ea"/>
                          <a:ea typeface="+mn-ea"/>
                          <a:cs typeface="+mn-cs"/>
                        </a:rPr>
                        <a:t>約５万８０００人</a:t>
                      </a:r>
                      <a:endParaRPr kumimoji="1" lang="en-US" altLang="ja-JP" sz="1200" b="0" i="0" kern="1200" dirty="0">
                        <a:solidFill>
                          <a:schemeClr val="dk1"/>
                        </a:solidFill>
                        <a:effectLs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n-ea"/>
                          <a:ea typeface="+mn-ea"/>
                          <a:cs typeface="+mn-cs"/>
                        </a:rPr>
                        <a:t>約１０万人</a:t>
                      </a:r>
                      <a:endParaRPr kumimoji="1" lang="en-US" altLang="ja-JP" sz="1200" b="0" i="0" kern="1200" dirty="0">
                        <a:solidFill>
                          <a:schemeClr val="dk1"/>
                        </a:solidFill>
                        <a:effectLs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n-ea"/>
                          <a:ea typeface="+mn-ea"/>
                          <a:cs typeface="+mn-cs"/>
                        </a:rPr>
                        <a:t>約７６００人</a:t>
                      </a:r>
                      <a:endParaRPr kumimoji="1" lang="en-US" altLang="ja-JP" sz="1200" b="0" i="0" kern="1200" dirty="0">
                        <a:solidFill>
                          <a:schemeClr val="dk1"/>
                        </a:solidFill>
                        <a:effectLs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j-ea"/>
                          <a:ea typeface="+mn-ea"/>
                          <a:cs typeface="+mn-cs"/>
                        </a:rPr>
                        <a:t>－</a:t>
                      </a:r>
                    </a:p>
                  </a:txBody>
                  <a:tcPr marL="76360" marR="76360" marT="38182" marB="38182" anchor="ctr"/>
                </a:tc>
                <a:extLst>
                  <a:ext uri="{0D108BD9-81ED-4DB2-BD59-A6C34878D82A}">
                    <a16:rowId xmlns:a16="http://schemas.microsoft.com/office/drawing/2014/main" val="123105054"/>
                  </a:ext>
                </a:extLst>
              </a:tr>
            </a:tbl>
          </a:graphicData>
        </a:graphic>
      </p:graphicFrame>
      <p:sp>
        <p:nvSpPr>
          <p:cNvPr id="4" name="Rectangle 66"/>
          <p:cNvSpPr txBox="1">
            <a:spLocks noChangeArrowheads="1"/>
          </p:cNvSpPr>
          <p:nvPr/>
        </p:nvSpPr>
        <p:spPr bwMode="auto">
          <a:xfrm>
            <a:off x="8548" y="37261"/>
            <a:ext cx="9835852" cy="540498"/>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実証事業の取組結果について（速報値）</a:t>
            </a:r>
            <a:endParaRPr lang="en-US" altLang="ja-JP" sz="2800">
              <a:solidFill>
                <a:schemeClr val="bg1"/>
              </a:solidFill>
            </a:endParaRPr>
          </a:p>
        </p:txBody>
      </p:sp>
      <p:graphicFrame>
        <p:nvGraphicFramePr>
          <p:cNvPr id="10" name="表 9">
            <a:extLst>
              <a:ext uri="{FF2B5EF4-FFF2-40B4-BE49-F238E27FC236}">
                <a16:creationId xmlns:a16="http://schemas.microsoft.com/office/drawing/2014/main" id="{C98FB363-1459-43A1-B0E6-6D6EC17633F5}"/>
              </a:ext>
            </a:extLst>
          </p:cNvPr>
          <p:cNvGraphicFramePr>
            <a:graphicFrameLocks noGrp="1"/>
          </p:cNvGraphicFramePr>
          <p:nvPr>
            <p:extLst>
              <p:ext uri="{D42A27DB-BD31-4B8C-83A1-F6EECF244321}">
                <p14:modId xmlns:p14="http://schemas.microsoft.com/office/powerpoint/2010/main" val="495342276"/>
              </p:ext>
            </p:extLst>
          </p:nvPr>
        </p:nvGraphicFramePr>
        <p:xfrm>
          <a:off x="102473" y="3811475"/>
          <a:ext cx="9721433" cy="3015048"/>
        </p:xfrm>
        <a:graphic>
          <a:graphicData uri="http://schemas.openxmlformats.org/drawingml/2006/table">
            <a:tbl>
              <a:tblPr firstRow="1" bandRow="1">
                <a:tableStyleId>{6E25E649-3F16-4E02-A733-19D2CDBF48F0}</a:tableStyleId>
              </a:tblPr>
              <a:tblGrid>
                <a:gridCol w="1081433">
                  <a:extLst>
                    <a:ext uri="{9D8B030D-6E8A-4147-A177-3AD203B41FA5}">
                      <a16:colId xmlns:a16="http://schemas.microsoft.com/office/drawing/2014/main" val="1430270934"/>
                    </a:ext>
                  </a:extLst>
                </a:gridCol>
                <a:gridCol w="1728000">
                  <a:extLst>
                    <a:ext uri="{9D8B030D-6E8A-4147-A177-3AD203B41FA5}">
                      <a16:colId xmlns:a16="http://schemas.microsoft.com/office/drawing/2014/main" val="1779527996"/>
                    </a:ext>
                  </a:extLst>
                </a:gridCol>
                <a:gridCol w="1728000">
                  <a:extLst>
                    <a:ext uri="{9D8B030D-6E8A-4147-A177-3AD203B41FA5}">
                      <a16:colId xmlns:a16="http://schemas.microsoft.com/office/drawing/2014/main" val="1625333215"/>
                    </a:ext>
                  </a:extLst>
                </a:gridCol>
                <a:gridCol w="1728000">
                  <a:extLst>
                    <a:ext uri="{9D8B030D-6E8A-4147-A177-3AD203B41FA5}">
                      <a16:colId xmlns:a16="http://schemas.microsoft.com/office/drawing/2014/main" val="1782195500"/>
                    </a:ext>
                  </a:extLst>
                </a:gridCol>
                <a:gridCol w="1728000">
                  <a:extLst>
                    <a:ext uri="{9D8B030D-6E8A-4147-A177-3AD203B41FA5}">
                      <a16:colId xmlns:a16="http://schemas.microsoft.com/office/drawing/2014/main" val="934770071"/>
                    </a:ext>
                  </a:extLst>
                </a:gridCol>
                <a:gridCol w="1728000">
                  <a:extLst>
                    <a:ext uri="{9D8B030D-6E8A-4147-A177-3AD203B41FA5}">
                      <a16:colId xmlns:a16="http://schemas.microsoft.com/office/drawing/2014/main" val="3522625613"/>
                    </a:ext>
                  </a:extLst>
                </a:gridCol>
              </a:tblGrid>
              <a:tr h="405555">
                <a:tc>
                  <a:txBody>
                    <a:bodyPr/>
                    <a:lstStyle/>
                    <a:p>
                      <a:pPr algn="ctr"/>
                      <a:endParaRPr kumimoji="1" lang="ja-JP" altLang="en-US"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上新電機（株）</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（株）髙島屋</a:t>
                      </a:r>
                      <a:endParaRPr kumimoji="1" lang="en-US" altLang="ja-JP" sz="1200" b="1" kern="1200" spc="0">
                        <a:solidFill>
                          <a:schemeClr val="lt1"/>
                        </a:solidFill>
                        <a:latin typeface="+mn-lt"/>
                        <a:ea typeface="+mn-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西日本旅客鉄道（株）</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宮之阪中央商店街</a:t>
                      </a:r>
                      <a:endParaRPr kumimoji="1" lang="en-US" altLang="ja-JP" sz="1200" b="1" kern="1200" spc="0">
                        <a:solidFill>
                          <a:schemeClr val="lt1"/>
                        </a:solidFill>
                        <a:latin typeface="+mn-lt"/>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振興組合</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（株）ルビー</a:t>
                      </a:r>
                    </a:p>
                  </a:txBody>
                  <a:tcPr marL="75212" marR="75212" marT="37606" marB="37606" anchor="ctr"/>
                </a:tc>
                <a:extLst>
                  <a:ext uri="{0D108BD9-81ED-4DB2-BD59-A6C34878D82A}">
                    <a16:rowId xmlns:a16="http://schemas.microsoft.com/office/drawing/2014/main" val="2085327561"/>
                  </a:ext>
                </a:extLst>
              </a:tr>
              <a:tr h="405555">
                <a:tc>
                  <a:txBody>
                    <a:bodyPr/>
                    <a:lstStyle/>
                    <a:p>
                      <a:r>
                        <a:rPr kumimoji="1" lang="ja-JP" altLang="en-US" sz="1200" b="1" spc="0">
                          <a:latin typeface="+mn-ea"/>
                          <a:ea typeface="+mn-ea"/>
                        </a:rPr>
                        <a:t>実施期間</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11/1-1/31</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10/4-10/31</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algn="ctr" defTabSz="914418" rtl="0" eaLnBrk="1" latinLnBrk="0" hangingPunct="1"/>
                      <a:r>
                        <a:rPr kumimoji="1" lang="en-US" altLang="ja-JP" sz="1200" kern="1200">
                          <a:solidFill>
                            <a:schemeClr val="dk1"/>
                          </a:solidFill>
                          <a:effectLst/>
                          <a:latin typeface="+mj-ea"/>
                          <a:ea typeface="+mj-ea"/>
                          <a:cs typeface="+mn-cs"/>
                        </a:rPr>
                        <a:t>(</a:t>
                      </a:r>
                      <a:r>
                        <a:rPr kumimoji="1" lang="ja-JP" altLang="en-US" sz="1200" kern="1200">
                          <a:solidFill>
                            <a:schemeClr val="dk1"/>
                          </a:solidFill>
                          <a:effectLst/>
                          <a:latin typeface="+mj-ea"/>
                          <a:ea typeface="+mj-ea"/>
                          <a:cs typeface="+mn-cs"/>
                        </a:rPr>
                        <a:t>第</a:t>
                      </a:r>
                      <a:r>
                        <a:rPr kumimoji="1" lang="en-US" altLang="ja-JP" sz="1200" kern="1200">
                          <a:solidFill>
                            <a:schemeClr val="dk1"/>
                          </a:solidFill>
                          <a:effectLst/>
                          <a:latin typeface="+mj-ea"/>
                          <a:ea typeface="+mj-ea"/>
                          <a:cs typeface="+mn-cs"/>
                        </a:rPr>
                        <a:t>1</a:t>
                      </a:r>
                      <a:r>
                        <a:rPr kumimoji="1" lang="ja-JP" altLang="en-US" sz="1200" kern="1200">
                          <a:solidFill>
                            <a:schemeClr val="dk1"/>
                          </a:solidFill>
                          <a:effectLst/>
                          <a:latin typeface="+mj-ea"/>
                          <a:ea typeface="+mj-ea"/>
                          <a:cs typeface="+mn-cs"/>
                        </a:rPr>
                        <a:t>弾</a:t>
                      </a:r>
                      <a:r>
                        <a:rPr kumimoji="1" lang="en-US" altLang="ja-JP" sz="1200" kern="1200">
                          <a:solidFill>
                            <a:schemeClr val="dk1"/>
                          </a:solidFill>
                          <a:effectLst/>
                          <a:latin typeface="+mj-ea"/>
                          <a:ea typeface="+mj-ea"/>
                          <a:cs typeface="+mn-cs"/>
                        </a:rPr>
                        <a:t>)11/1-11/30</a:t>
                      </a:r>
                    </a:p>
                    <a:p>
                      <a:pPr marL="0" algn="ctr" defTabSz="914418" rtl="0" eaLnBrk="1" latinLnBrk="0" hangingPunct="1"/>
                      <a:r>
                        <a:rPr kumimoji="1" lang="en-US" altLang="ja-JP" sz="1200" kern="1200">
                          <a:solidFill>
                            <a:schemeClr val="dk1"/>
                          </a:solidFill>
                          <a:effectLst/>
                          <a:latin typeface="+mj-ea"/>
                          <a:ea typeface="+mn-ea"/>
                          <a:cs typeface="+mn-cs"/>
                        </a:rPr>
                        <a:t>(</a:t>
                      </a:r>
                      <a:r>
                        <a:rPr kumimoji="1" lang="ja-JP" altLang="en-US" sz="1200" kern="1200">
                          <a:solidFill>
                            <a:schemeClr val="dk1"/>
                          </a:solidFill>
                          <a:effectLst/>
                          <a:latin typeface="+mj-ea"/>
                          <a:ea typeface="+mn-ea"/>
                          <a:cs typeface="+mn-cs"/>
                        </a:rPr>
                        <a:t>第</a:t>
                      </a:r>
                      <a:r>
                        <a:rPr kumimoji="1" lang="en-US" altLang="ja-JP" sz="1200" kern="1200">
                          <a:solidFill>
                            <a:schemeClr val="dk1"/>
                          </a:solidFill>
                          <a:effectLst/>
                          <a:latin typeface="+mj-ea"/>
                          <a:ea typeface="+mn-ea"/>
                          <a:cs typeface="+mn-cs"/>
                        </a:rPr>
                        <a:t>2</a:t>
                      </a:r>
                      <a:r>
                        <a:rPr kumimoji="1" lang="ja-JP" altLang="en-US" sz="1200" kern="1200">
                          <a:solidFill>
                            <a:schemeClr val="dk1"/>
                          </a:solidFill>
                          <a:effectLst/>
                          <a:latin typeface="+mj-ea"/>
                          <a:ea typeface="+mn-ea"/>
                          <a:cs typeface="+mn-cs"/>
                        </a:rPr>
                        <a:t>弾</a:t>
                      </a:r>
                      <a:r>
                        <a:rPr kumimoji="1" lang="en-US" altLang="ja-JP" sz="1200" kern="1200">
                          <a:solidFill>
                            <a:schemeClr val="dk1"/>
                          </a:solidFill>
                          <a:effectLst/>
                          <a:latin typeface="+mj-ea"/>
                          <a:ea typeface="+mn-ea"/>
                          <a:cs typeface="+mn-cs"/>
                        </a:rPr>
                        <a:t>)</a:t>
                      </a:r>
                      <a:r>
                        <a:rPr kumimoji="1" lang="en-US" altLang="ja-JP" sz="1200" kern="1200">
                          <a:solidFill>
                            <a:schemeClr val="dk1"/>
                          </a:solidFill>
                          <a:effectLst/>
                          <a:latin typeface="+mj-ea"/>
                          <a:ea typeface="+mj-ea"/>
                          <a:cs typeface="+mn-cs"/>
                        </a:rPr>
                        <a:t>1/4-1/31</a:t>
                      </a:r>
                      <a:endParaRPr kumimoji="1" lang="ja-JP" altLang="en-US" sz="1200" kern="1200">
                        <a:solidFill>
                          <a:schemeClr val="dk1"/>
                        </a:solidFill>
                        <a:effectLst/>
                        <a:latin typeface="+mj-ea"/>
                        <a:ea typeface="+mj-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j-ea"/>
                          <a:ea typeface="+mj-ea"/>
                          <a:cs typeface="+mn-cs"/>
                        </a:rPr>
                        <a:t>10/1-2/29</a:t>
                      </a:r>
                      <a:endParaRPr kumimoji="1" lang="ja-JP" altLang="ja-JP" sz="120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kern="1200">
                          <a:solidFill>
                            <a:schemeClr val="dk1"/>
                          </a:solidFill>
                          <a:effectLst/>
                          <a:latin typeface="+mj-ea"/>
                          <a:ea typeface="+mj-ea"/>
                          <a:cs typeface="+mn-cs"/>
                        </a:rPr>
                        <a:t>10/1-12/31</a:t>
                      </a:r>
                      <a:endParaRPr kumimoji="1" lang="ja-JP" altLang="en-US" sz="1200" kern="1200">
                        <a:solidFill>
                          <a:schemeClr val="dk1"/>
                        </a:solidFill>
                        <a:effectLst/>
                        <a:latin typeface="+mj-ea"/>
                        <a:ea typeface="+mj-ea"/>
                        <a:cs typeface="+mn-cs"/>
                      </a:endParaRPr>
                    </a:p>
                  </a:txBody>
                  <a:tcPr marL="75212" marR="75212" marT="37606" marB="37606" anchor="ctr"/>
                </a:tc>
                <a:extLst>
                  <a:ext uri="{0D108BD9-81ED-4DB2-BD59-A6C34878D82A}">
                    <a16:rowId xmlns:a16="http://schemas.microsoft.com/office/drawing/2014/main" val="2598430216"/>
                  </a:ext>
                </a:extLst>
              </a:tr>
              <a:tr h="405555">
                <a:tc>
                  <a:txBody>
                    <a:bodyPr/>
                    <a:lstStyle/>
                    <a:p>
                      <a:r>
                        <a:rPr kumimoji="1" lang="ja-JP" altLang="en-US" sz="1200" b="1" spc="0">
                          <a:latin typeface="+mn-ea"/>
                          <a:ea typeface="+mn-ea"/>
                        </a:rPr>
                        <a:t>実施店舗</a:t>
                      </a:r>
                      <a:endParaRPr kumimoji="1" lang="en-US" altLang="ja-JP" sz="1200" b="1" spc="0">
                        <a:latin typeface="+mn-ea"/>
                        <a:ea typeface="+mn-ea"/>
                      </a:endParaRPr>
                    </a:p>
                  </a:txBody>
                  <a:tcPr marL="76360" marR="76360" marT="38182" marB="38182" anchor="ctr"/>
                </a:tc>
                <a:tc>
                  <a:txBody>
                    <a:bodyPr/>
                    <a:lstStyle/>
                    <a:p>
                      <a:pPr algn="ctr"/>
                      <a:r>
                        <a:rPr kumimoji="1" lang="ja-JP" altLang="en-US" sz="1200" spc="0">
                          <a:latin typeface="+mn-ea"/>
                          <a:ea typeface="+mn-ea"/>
                        </a:rPr>
                        <a:t>府内</a:t>
                      </a:r>
                      <a:r>
                        <a:rPr kumimoji="1" lang="en-US" altLang="ja-JP" sz="1200" spc="0">
                          <a:latin typeface="+mn-ea"/>
                          <a:ea typeface="+mn-ea"/>
                        </a:rPr>
                        <a:t>53</a:t>
                      </a:r>
                      <a:r>
                        <a:rPr kumimoji="1" lang="ja-JP" altLang="en-US" sz="1200" spc="0">
                          <a:latin typeface="+mn-ea"/>
                          <a:ea typeface="+mn-ea"/>
                        </a:rPr>
                        <a:t>店舗</a:t>
                      </a:r>
                    </a:p>
                  </a:txBody>
                  <a:tcPr marL="76360" marR="76360" marT="38182" marB="38182" anchor="ctr"/>
                </a:tc>
                <a:tc>
                  <a:txBody>
                    <a:bodyPr/>
                    <a:lstStyle/>
                    <a:p>
                      <a:pPr algn="ctr"/>
                      <a:r>
                        <a:rPr lang="ja-JP" altLang="en-US" sz="1200">
                          <a:latin typeface="ＭＳ Ｐゴシック 本文"/>
                          <a:ea typeface="+mn-ea"/>
                        </a:rPr>
                        <a:t>髙島屋大阪店</a:t>
                      </a:r>
                      <a:endParaRPr lang="zh-CN" altLang="en-US" sz="1200">
                        <a:latin typeface="ＭＳ Ｐゴシック 本文"/>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移動生活ナビアプリ</a:t>
                      </a:r>
                      <a:r>
                        <a:rPr kumimoji="1" lang="en-US" altLang="ja-JP" sz="1200" b="0" i="0" kern="1200">
                          <a:solidFill>
                            <a:schemeClr val="dk1"/>
                          </a:solidFill>
                          <a:effectLst/>
                          <a:latin typeface="+mn-ea"/>
                          <a:ea typeface="+mn-ea"/>
                          <a:cs typeface="+mn-cs"/>
                        </a:rPr>
                        <a:t>WESTER</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商店街内</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対象店舗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a:t>
                      </a:r>
                      <a:r>
                        <a:rPr kumimoji="1" lang="en-US" altLang="ja-JP" sz="1200" b="0" i="0" kern="1200">
                          <a:solidFill>
                            <a:schemeClr val="dk1"/>
                          </a:solidFill>
                          <a:effectLst/>
                          <a:latin typeface="+mn-ea"/>
                          <a:ea typeface="+mn-ea"/>
                          <a:cs typeface="+mn-cs"/>
                        </a:rPr>
                        <a:t>68</a:t>
                      </a:r>
                      <a:r>
                        <a:rPr kumimoji="1" lang="ja-JP" altLang="en-US" sz="1200" b="0" i="0" kern="1200">
                          <a:solidFill>
                            <a:schemeClr val="dk1"/>
                          </a:solidFill>
                          <a:effectLst/>
                          <a:latin typeface="+mn-ea"/>
                          <a:ea typeface="+mn-ea"/>
                          <a:cs typeface="+mn-cs"/>
                        </a:rPr>
                        <a:t>店舗</a:t>
                      </a:r>
                    </a:p>
                  </a:txBody>
                  <a:tcPr marL="76360" marR="76360" marT="38182" marB="38182" anchor="ctr"/>
                </a:tc>
                <a:extLst>
                  <a:ext uri="{0D108BD9-81ED-4DB2-BD59-A6C34878D82A}">
                    <a16:rowId xmlns:a16="http://schemas.microsoft.com/office/drawing/2014/main" val="4276114256"/>
                  </a:ext>
                </a:extLst>
              </a:tr>
              <a:tr h="576981">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b="1" spc="0">
                          <a:latin typeface="+mn-ea"/>
                          <a:ea typeface="+mn-ea"/>
                        </a:rPr>
                        <a:t>対象商品</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dk1"/>
                          </a:solidFill>
                          <a:effectLst/>
                          <a:latin typeface="+mn-ea"/>
                          <a:ea typeface="+mn-ea"/>
                          <a:cs typeface="+mn-cs"/>
                        </a:rPr>
                        <a:t>節電多機能エアコン</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指定機種</a:t>
                      </a:r>
                      <a:r>
                        <a:rPr kumimoji="1" lang="en-US" altLang="ja-JP" sz="1200" b="0" i="0" kern="1200">
                          <a:solidFill>
                            <a:schemeClr val="dk1"/>
                          </a:solidFill>
                          <a:effectLst/>
                          <a:latin typeface="+mn-ea"/>
                          <a:ea typeface="+mn-ea"/>
                          <a:cs typeface="+mn-cs"/>
                        </a:rPr>
                        <a:t>)</a:t>
                      </a:r>
                    </a:p>
                  </a:txBody>
                  <a:tcPr marL="76360" marR="76360" marT="38182" marB="38182" anchor="ctr"/>
                </a:tc>
                <a:tc>
                  <a:txBody>
                    <a:bodyPr/>
                    <a:lstStyle/>
                    <a:p>
                      <a:pPr algn="ctr"/>
                      <a:r>
                        <a:rPr lang="ja-JP" altLang="en-US" sz="1200">
                          <a:latin typeface="+mn-ea"/>
                          <a:ea typeface="+mn-ea"/>
                        </a:rPr>
                        <a:t>・大阪・関西産地の野菜</a:t>
                      </a:r>
                      <a:endParaRPr lang="en-US" altLang="ja-JP" sz="1200">
                        <a:latin typeface="+mn-ea"/>
                        <a:ea typeface="+mn-ea"/>
                      </a:endParaRPr>
                    </a:p>
                    <a:p>
                      <a:pPr algn="ctr"/>
                      <a:r>
                        <a:rPr kumimoji="1" lang="ja-JP" altLang="en-US" sz="1200" b="0" i="0" kern="1200">
                          <a:solidFill>
                            <a:schemeClr val="dk1"/>
                          </a:solidFill>
                          <a:effectLst/>
                          <a:latin typeface="+mn-ea"/>
                          <a:ea typeface="+mn-ea"/>
                          <a:cs typeface="+mn-cs"/>
                        </a:rPr>
                        <a:t>・</a:t>
                      </a:r>
                      <a:r>
                        <a:rPr kumimoji="1" lang="en-US" altLang="ja-JP" sz="1200" b="0" i="0" kern="1200">
                          <a:solidFill>
                            <a:schemeClr val="dk1"/>
                          </a:solidFill>
                          <a:effectLst/>
                          <a:latin typeface="+mn-ea"/>
                          <a:ea typeface="+mn-ea"/>
                          <a:cs typeface="+mn-cs"/>
                        </a:rPr>
                        <a:t>Depart de Loop</a:t>
                      </a:r>
                      <a:r>
                        <a:rPr kumimoji="1" lang="ja-JP" altLang="en-US" sz="1200" b="0" i="0" kern="1200">
                          <a:solidFill>
                            <a:schemeClr val="dk1"/>
                          </a:solidFill>
                          <a:effectLst/>
                          <a:latin typeface="+mn-ea"/>
                          <a:ea typeface="+mn-ea"/>
                          <a:cs typeface="+mn-cs"/>
                        </a:rPr>
                        <a:t>商品</a:t>
                      </a:r>
                      <a:endParaRPr kumimoji="1" lang="en-US" altLang="ja-JP" sz="1200" b="0" i="0" kern="1200">
                        <a:solidFill>
                          <a:schemeClr val="dk1"/>
                        </a:solidFill>
                        <a:effectLst/>
                        <a:latin typeface="+mn-ea"/>
                        <a:ea typeface="+mn-ea"/>
                        <a:cs typeface="+mn-cs"/>
                      </a:endParaRPr>
                    </a:p>
                    <a:p>
                      <a:pPr algn="ct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再生繊維使用商品</a:t>
                      </a:r>
                      <a:r>
                        <a:rPr kumimoji="1" lang="en-US" altLang="ja-JP" sz="1200" b="0" i="0" kern="1200">
                          <a:solidFill>
                            <a:schemeClr val="dk1"/>
                          </a:solidFill>
                          <a:effectLst/>
                          <a:latin typeface="+mn-ea"/>
                          <a:ea typeface="+mn-ea"/>
                          <a:cs typeface="+mn-cs"/>
                        </a:rPr>
                        <a:t>)</a:t>
                      </a:r>
                      <a:endParaRPr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spc="0">
                          <a:solidFill>
                            <a:schemeClr val="dk1"/>
                          </a:solidFill>
                          <a:effectLst/>
                          <a:latin typeface="+mn-ea"/>
                          <a:ea typeface="+mn-ea"/>
                          <a:cs typeface="+mn-cs"/>
                        </a:rPr>
                        <a:t>WESTER</a:t>
                      </a:r>
                      <a:r>
                        <a:rPr kumimoji="1" lang="ja-JP" altLang="en-US" sz="1200" b="0" i="0" kern="1200" spc="0">
                          <a:solidFill>
                            <a:schemeClr val="dk1"/>
                          </a:solidFill>
                          <a:effectLst/>
                          <a:latin typeface="+mn-ea"/>
                          <a:ea typeface="+mn-ea"/>
                          <a:cs typeface="+mn-cs"/>
                        </a:rPr>
                        <a:t>アプリを活用した鉄道利用によるスタンプラリー</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・こども食堂の利用</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・エコバック持参　等</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クリーニング用</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ハンガーの回収</a:t>
                      </a:r>
                    </a:p>
                  </a:txBody>
                  <a:tcPr marL="76360" marR="76360" marT="38182" marB="38182" anchor="ctr"/>
                </a:tc>
                <a:extLst>
                  <a:ext uri="{0D108BD9-81ED-4DB2-BD59-A6C34878D82A}">
                    <a16:rowId xmlns:a16="http://schemas.microsoft.com/office/drawing/2014/main" val="3710997831"/>
                  </a:ext>
                </a:extLst>
              </a:tr>
              <a:tr h="573309">
                <a:tc>
                  <a:txBody>
                    <a:bodyPr/>
                    <a:lstStyle/>
                    <a:p>
                      <a:r>
                        <a:rPr kumimoji="1" lang="ja-JP" altLang="en-US" sz="1200" b="1" spc="0">
                          <a:latin typeface="+mn-ea"/>
                          <a:ea typeface="+mn-ea"/>
                        </a:rPr>
                        <a:t>ポイント加算</a:t>
                      </a:r>
                      <a:endParaRPr kumimoji="1" lang="en-US" altLang="ja-JP" sz="1200" b="1" spc="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2000</a:t>
                      </a:r>
                      <a:r>
                        <a:rPr kumimoji="1" lang="ja-JP" altLang="en-US" sz="1200" b="0" i="0" kern="1200">
                          <a:solidFill>
                            <a:schemeClr val="dk1"/>
                          </a:solidFill>
                          <a:effectLst/>
                          <a:latin typeface="+mj-ea"/>
                          <a:ea typeface="+mj-ea"/>
                          <a:cs typeface="+mn-cs"/>
                        </a:rPr>
                        <a:t>ポイント</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ja-JP" altLang="en-US" sz="1200" b="0" i="0" kern="1200">
                          <a:solidFill>
                            <a:schemeClr val="dk1"/>
                          </a:solidFill>
                          <a:effectLst/>
                          <a:latin typeface="+mj-ea"/>
                          <a:ea typeface="+mj-ea"/>
                          <a:cs typeface="+mn-cs"/>
                        </a:rPr>
                        <a:t>販売額の</a:t>
                      </a:r>
                      <a:r>
                        <a:rPr kumimoji="1" lang="en-US" altLang="ja-JP" sz="1200" b="0" i="0" kern="1200">
                          <a:solidFill>
                            <a:schemeClr val="dk1"/>
                          </a:solidFill>
                          <a:effectLst/>
                          <a:latin typeface="+mj-ea"/>
                          <a:ea typeface="+mj-ea"/>
                          <a:cs typeface="+mn-cs"/>
                        </a:rPr>
                        <a:t>1%</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tabLst/>
                      </a:pPr>
                      <a:r>
                        <a:rPr kumimoji="1" lang="ja-JP" altLang="en-US" sz="1200" b="0" i="0" kern="1200">
                          <a:solidFill>
                            <a:schemeClr val="dk1"/>
                          </a:solidFill>
                          <a:effectLst/>
                          <a:latin typeface="+mj-ea"/>
                          <a:ea typeface="+mj-ea"/>
                          <a:cs typeface="+mn-cs"/>
                        </a:rPr>
                        <a:t>第</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弾</a:t>
                      </a:r>
                      <a:r>
                        <a:rPr kumimoji="1" lang="en-US" altLang="ja-JP" sz="1200" b="0" i="0" kern="1200">
                          <a:solidFill>
                            <a:schemeClr val="dk1"/>
                          </a:solidFill>
                          <a:effectLst/>
                          <a:latin typeface="+mj-ea"/>
                          <a:ea typeface="+mj-ea"/>
                          <a:cs typeface="+mn-cs"/>
                        </a:rPr>
                        <a:t>100</a:t>
                      </a:r>
                      <a:r>
                        <a:rPr kumimoji="1" lang="ja-JP" altLang="en-US" sz="1200" b="0" i="0" kern="1200">
                          <a:solidFill>
                            <a:schemeClr val="dk1"/>
                          </a:solidFill>
                          <a:effectLst/>
                          <a:latin typeface="+mj-ea"/>
                          <a:ea typeface="+mj-ea"/>
                          <a:cs typeface="+mn-cs"/>
                        </a:rPr>
                        <a:t>ポイント</a:t>
                      </a:r>
                      <a:endParaRPr kumimoji="1" lang="en-US" altLang="ja-JP" sz="1200" b="0" i="0" kern="1200">
                        <a:solidFill>
                          <a:schemeClr val="dk1"/>
                        </a:solidFill>
                        <a:effectLst/>
                        <a:latin typeface="+mj-ea"/>
                        <a:ea typeface="+mj-ea"/>
                        <a:cs typeface="+mn-cs"/>
                      </a:endParaRPr>
                    </a:p>
                    <a:p>
                      <a:pPr marL="0" algn="ctr" defTabSz="914418" rtl="0" eaLnBrk="1" latinLnBrk="0" hangingPunct="1">
                        <a:tabLst/>
                      </a:pPr>
                      <a:r>
                        <a:rPr kumimoji="1" lang="ja-JP" altLang="en-US" sz="1200" b="0" i="0" kern="1200">
                          <a:solidFill>
                            <a:schemeClr val="dk1"/>
                          </a:solidFill>
                          <a:effectLst/>
                          <a:latin typeface="+mj-ea"/>
                          <a:ea typeface="+mj-ea"/>
                          <a:cs typeface="+mn-cs"/>
                        </a:rPr>
                        <a:t>第</a:t>
                      </a:r>
                      <a:r>
                        <a:rPr kumimoji="1" lang="en-US" altLang="ja-JP" sz="1200" b="0" i="0" kern="1200">
                          <a:solidFill>
                            <a:schemeClr val="dk1"/>
                          </a:solidFill>
                          <a:effectLst/>
                          <a:latin typeface="+mj-ea"/>
                          <a:ea typeface="+mj-ea"/>
                          <a:cs typeface="+mn-cs"/>
                        </a:rPr>
                        <a:t>2</a:t>
                      </a:r>
                      <a:r>
                        <a:rPr kumimoji="1" lang="ja-JP" altLang="en-US" sz="1200" b="0" i="0" kern="1200">
                          <a:solidFill>
                            <a:schemeClr val="dk1"/>
                          </a:solidFill>
                          <a:effectLst/>
                          <a:latin typeface="+mj-ea"/>
                          <a:ea typeface="+mj-ea"/>
                          <a:cs typeface="+mn-cs"/>
                        </a:rPr>
                        <a:t>弾</a:t>
                      </a:r>
                      <a:r>
                        <a:rPr kumimoji="1" lang="en-US" altLang="ja-JP" sz="1200" b="0" i="0" kern="1200">
                          <a:solidFill>
                            <a:schemeClr val="dk1"/>
                          </a:solidFill>
                          <a:effectLst/>
                          <a:latin typeface="+mj-ea"/>
                          <a:ea typeface="+mj-ea"/>
                          <a:cs typeface="+mn-cs"/>
                        </a:rPr>
                        <a:t>100</a:t>
                      </a:r>
                      <a:r>
                        <a:rPr kumimoji="1" lang="ja-JP" altLang="en-US" sz="1200" b="0" i="0" kern="1200">
                          <a:solidFill>
                            <a:schemeClr val="dk1"/>
                          </a:solidFill>
                          <a:effectLst/>
                          <a:latin typeface="+mj-ea"/>
                          <a:ea typeface="+mj-ea"/>
                          <a:cs typeface="+mn-cs"/>
                        </a:rPr>
                        <a:t>ポイント</a:t>
                      </a:r>
                      <a:endParaRPr kumimoji="1" lang="en-US" altLang="ja-JP" sz="1200" b="0" i="0" kern="1200">
                        <a:solidFill>
                          <a:schemeClr val="dk1"/>
                        </a:solidFill>
                        <a:effectLst/>
                        <a:latin typeface="+mj-ea"/>
                        <a:ea typeface="+mj-ea"/>
                        <a:cs typeface="+mn-cs"/>
                      </a:endParaRPr>
                    </a:p>
                    <a:p>
                      <a:pPr marL="0" algn="ctr" defTabSz="914418" rtl="0" eaLnBrk="1" latinLnBrk="0" hangingPunct="1">
                        <a:tabLst/>
                      </a:pP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ポイントから</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25</a:t>
                      </a:r>
                      <a:r>
                        <a:rPr kumimoji="1" lang="ja-JP" altLang="en-US" sz="1200" b="0" i="0" kern="1200">
                          <a:solidFill>
                            <a:schemeClr val="dk1"/>
                          </a:solidFill>
                          <a:effectLst/>
                          <a:latin typeface="+mj-ea"/>
                          <a:ea typeface="+mj-ea"/>
                          <a:cs typeface="+mn-cs"/>
                        </a:rPr>
                        <a:t>本の回収で</a:t>
                      </a:r>
                      <a:endParaRPr kumimoji="1" lang="en-US" altLang="ja-JP" sz="1200" b="0" i="0" kern="1200">
                        <a:solidFill>
                          <a:schemeClr val="dk1"/>
                        </a:solidFill>
                        <a:effectLst/>
                        <a:latin typeface="+mj-ea"/>
                        <a:ea typeface="+mj-ea"/>
                        <a:cs typeface="+mn-cs"/>
                      </a:endParaRPr>
                    </a:p>
                    <a:p>
                      <a:pPr marL="0" algn="ctr" defTabSz="914418" rtl="0" eaLnBrk="1" latinLnBrk="0" hangingPunct="1"/>
                      <a:r>
                        <a:rPr kumimoji="1" lang="en-US" altLang="ja-JP" sz="1200" b="0" i="0" kern="1200">
                          <a:solidFill>
                            <a:schemeClr val="dk1"/>
                          </a:solidFill>
                          <a:effectLst/>
                          <a:latin typeface="+mj-ea"/>
                          <a:ea typeface="+mj-ea"/>
                          <a:cs typeface="+mn-cs"/>
                        </a:rPr>
                        <a:t>200</a:t>
                      </a:r>
                      <a:r>
                        <a:rPr kumimoji="1" lang="ja-JP" altLang="en-US" sz="1200" b="0" i="0" kern="1200">
                          <a:solidFill>
                            <a:schemeClr val="dk1"/>
                          </a:solidFill>
                          <a:effectLst/>
                          <a:latin typeface="+mj-ea"/>
                          <a:ea typeface="+mj-ea"/>
                          <a:cs typeface="+mn-cs"/>
                        </a:rPr>
                        <a:t>ポイント</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extLst>
                  <a:ext uri="{0D108BD9-81ED-4DB2-BD59-A6C34878D82A}">
                    <a16:rowId xmlns:a16="http://schemas.microsoft.com/office/drawing/2014/main" val="2087701253"/>
                  </a:ext>
                </a:extLst>
              </a:tr>
              <a:tr h="405555">
                <a:tc>
                  <a:txBody>
                    <a:bodyPr/>
                    <a:lstStyle/>
                    <a:p>
                      <a:r>
                        <a:rPr kumimoji="1" lang="ja-JP" altLang="en-US" sz="1200" b="1" spc="0">
                          <a:latin typeface="+mn-ea"/>
                          <a:ea typeface="+mn-ea"/>
                        </a:rPr>
                        <a:t>ポイント</a:t>
                      </a:r>
                      <a:endParaRPr kumimoji="1" lang="en-US" altLang="ja-JP" sz="1200" b="1" spc="0">
                        <a:latin typeface="+mn-ea"/>
                        <a:ea typeface="+mn-ea"/>
                      </a:endParaRPr>
                    </a:p>
                    <a:p>
                      <a:r>
                        <a:rPr kumimoji="1" lang="ja-JP" altLang="en-US" sz="1200" b="1" spc="0">
                          <a:latin typeface="+mn-ea"/>
                          <a:ea typeface="+mn-ea"/>
                        </a:rPr>
                        <a:t>付与人数</a:t>
                      </a:r>
                    </a:p>
                  </a:txBody>
                  <a:tcPr marL="76360" marR="76360" marT="38182" marB="38182" anchor="ctr"/>
                </a:tc>
                <a:tc>
                  <a:txBody>
                    <a:bodyPr/>
                    <a:lstStyle/>
                    <a:p>
                      <a:pPr marL="0" lvl="0" algn="ctr" defTabSz="914418" rtl="0" eaLnBrk="1" latinLnBrk="0" hangingPunct="1">
                        <a:buNone/>
                      </a:pPr>
                      <a:r>
                        <a:rPr kumimoji="1" lang="ja-JP" altLang="en-US" sz="1200" b="0" i="0" kern="1200">
                          <a:solidFill>
                            <a:schemeClr val="dk1"/>
                          </a:solidFill>
                          <a:effectLst/>
                          <a:latin typeface="+mj-ea"/>
                          <a:ea typeface="+mj-ea"/>
                          <a:cs typeface="+mn-cs"/>
                        </a:rPr>
                        <a:t>－</a:t>
                      </a:r>
                    </a:p>
                  </a:txBody>
                  <a:tcPr marL="75212" marR="75212" marT="37606" marB="37606" anchor="ctr"/>
                </a:tc>
                <a:tc>
                  <a:txBody>
                    <a:bodyPr/>
                    <a:lstStyle/>
                    <a:p>
                      <a:pPr marL="0" lvl="0" algn="ctr" defTabSz="914418" rtl="0" eaLnBrk="1" latinLnBrk="0" hangingPunct="1">
                        <a:buNone/>
                      </a:pPr>
                      <a:r>
                        <a:rPr kumimoji="1" lang="ja-JP" altLang="en-US" sz="1200" b="0" i="0" kern="1200" dirty="0">
                          <a:solidFill>
                            <a:schemeClr val="dk1"/>
                          </a:solidFill>
                          <a:effectLst/>
                          <a:latin typeface="+mj-ea"/>
                          <a:ea typeface="+mj-ea"/>
                          <a:cs typeface="+mn-cs"/>
                        </a:rPr>
                        <a:t>３１人</a:t>
                      </a:r>
                      <a:endParaRPr kumimoji="1" lang="en-US" altLang="ja-JP" sz="1200" b="0" i="0" kern="1200" dirty="0">
                        <a:solidFill>
                          <a:schemeClr val="dk1"/>
                        </a:solidFill>
                        <a:effectLst/>
                        <a:latin typeface="+mj-ea"/>
                        <a:ea typeface="+mj-ea"/>
                        <a:cs typeface="+mn-cs"/>
                      </a:endParaRPr>
                    </a:p>
                  </a:txBody>
                  <a:tcPr marL="75212" marR="75212" marT="37606" marB="37606" anchor="ctr"/>
                </a:tc>
                <a:tc>
                  <a:txBody>
                    <a:bodyPr/>
                    <a:lstStyle/>
                    <a:p>
                      <a:pPr algn="ctr"/>
                      <a:r>
                        <a:rPr kumimoji="1" lang="ja-JP" altLang="en-US" sz="1200" b="0" i="0" kern="1200" noProof="0" dirty="0">
                          <a:solidFill>
                            <a:schemeClr val="dk1"/>
                          </a:solidFill>
                          <a:effectLst/>
                          <a:latin typeface="+mj-ea"/>
                          <a:ea typeface="+mj-ea"/>
                          <a:cs typeface="+mn-cs"/>
                        </a:rPr>
                        <a:t>約４８００人</a:t>
                      </a:r>
                      <a:endParaRPr kumimoji="1" lang="en-US" altLang="ja-JP" sz="1200" b="0" i="0" kern="1200" noProof="0" dirty="0">
                        <a:solidFill>
                          <a:schemeClr val="dk1"/>
                        </a:solidFill>
                        <a:effectLst/>
                        <a:latin typeface="+mj-ea"/>
                        <a:ea typeface="+mj-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j-ea"/>
                          <a:ea typeface="+mj-ea"/>
                          <a:cs typeface="+mn-cs"/>
                        </a:rPr>
                        <a:t>約８６０人</a:t>
                      </a:r>
                      <a:endParaRPr kumimoji="1" lang="en-US" altLang="ja-JP" sz="1200" b="0" i="0" kern="1200" dirty="0">
                        <a:solidFill>
                          <a:schemeClr val="dk1"/>
                        </a:solidFill>
                        <a:effectLst/>
                        <a:latin typeface="+mj-ea"/>
                        <a:ea typeface="+mj-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mj-ea"/>
                          <a:ea typeface="+mj-ea"/>
                          <a:cs typeface="+mn-cs"/>
                        </a:rPr>
                        <a:t>約４４００人</a:t>
                      </a:r>
                      <a:endParaRPr kumimoji="1" lang="en-US" altLang="ja-JP" sz="1200" b="0" i="0" kern="1200" dirty="0">
                        <a:solidFill>
                          <a:schemeClr val="dk1"/>
                        </a:solidFill>
                        <a:effectLst/>
                        <a:latin typeface="+mj-ea"/>
                        <a:ea typeface="+mj-ea"/>
                        <a:cs typeface="+mn-cs"/>
                      </a:endParaRPr>
                    </a:p>
                  </a:txBody>
                  <a:tcPr marL="75212" marR="75212" marT="37606" marB="37606" anchor="ctr"/>
                </a:tc>
                <a:extLst>
                  <a:ext uri="{0D108BD9-81ED-4DB2-BD59-A6C34878D82A}">
                    <a16:rowId xmlns:a16="http://schemas.microsoft.com/office/drawing/2014/main" val="123105054"/>
                  </a:ext>
                </a:extLst>
              </a:tr>
            </a:tbl>
          </a:graphicData>
        </a:graphic>
      </p:graphicFrame>
      <p:sp>
        <p:nvSpPr>
          <p:cNvPr id="5" name="正方形/長方形 4">
            <a:extLst>
              <a:ext uri="{FF2B5EF4-FFF2-40B4-BE49-F238E27FC236}">
                <a16:creationId xmlns:a16="http://schemas.microsoft.com/office/drawing/2014/main" id="{B74D82EF-047A-4209-8C7E-38BF2568EBBB}"/>
              </a:ext>
            </a:extLst>
          </p:cNvPr>
          <p:cNvSpPr/>
          <p:nvPr/>
        </p:nvSpPr>
        <p:spPr>
          <a:xfrm>
            <a:off x="8509155" y="120544"/>
            <a:ext cx="1230442" cy="3739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latin typeface="+mn-ea"/>
              </a:rPr>
              <a:t>資料１－１</a:t>
            </a:r>
            <a:endParaRPr kumimoji="1" lang="ja-JP" altLang="en-US" dirty="0">
              <a:latin typeface="+mn-ea"/>
            </a:endParaRPr>
          </a:p>
        </p:txBody>
      </p:sp>
    </p:spTree>
    <p:extLst>
      <p:ext uri="{BB962C8B-B14F-4D97-AF65-F5344CB8AC3E}">
        <p14:creationId xmlns:p14="http://schemas.microsoft.com/office/powerpoint/2010/main" val="38265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西日本旅客鉄道株式会社（</a:t>
            </a:r>
            <a:r>
              <a:rPr lang="en-US" altLang="ja-JP" sz="2800">
                <a:solidFill>
                  <a:schemeClr val="bg1"/>
                </a:solidFill>
              </a:rPr>
              <a:t>JR</a:t>
            </a:r>
            <a:r>
              <a:rPr lang="ja-JP" altLang="en-US" sz="2800">
                <a:solidFill>
                  <a:schemeClr val="bg1"/>
                </a:solidFill>
              </a:rPr>
              <a:t>西日本）</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7"/>
            <a:ext cx="6983070" cy="195864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○ＪＲ西日本では、移動生活ナビアプリ</a:t>
            </a:r>
            <a:r>
              <a:rPr lang="en-US" altLang="ja-JP" sz="1600" dirty="0">
                <a:latin typeface="+mj-ea"/>
                <a:ea typeface="+mj-ea"/>
              </a:rPr>
              <a:t>WESTER</a:t>
            </a:r>
            <a:r>
              <a:rPr lang="ja-JP" altLang="en-US" sz="1600" dirty="0">
                <a:latin typeface="+mj-ea"/>
                <a:ea typeface="+mj-ea"/>
              </a:rPr>
              <a:t>を用いて、鉄道に</a:t>
            </a:r>
            <a:r>
              <a:rPr lang="en-US" altLang="ja-JP" sz="1600" dirty="0">
                <a:latin typeface="+mj-ea"/>
                <a:ea typeface="+mj-ea"/>
              </a:rPr>
              <a:t>4</a:t>
            </a:r>
            <a:r>
              <a:rPr lang="ja-JP" altLang="en-US" sz="1600" dirty="0">
                <a:latin typeface="+mj-ea"/>
                <a:ea typeface="+mj-ea"/>
              </a:rPr>
              <a:t>回乗車し、アンケートに回答された方に、ポイント付与を実施</a:t>
            </a:r>
            <a:endParaRPr lang="en-US" altLang="ja-JP" sz="1600" dirty="0">
              <a:latin typeface="+mj-ea"/>
              <a:ea typeface="+mj-ea"/>
            </a:endParaRPr>
          </a:p>
          <a:p>
            <a:pPr marL="177800" indent="-177800">
              <a:buNone/>
            </a:pPr>
            <a:r>
              <a:rPr lang="ja-JP" altLang="en-US" sz="1600" dirty="0">
                <a:latin typeface="+mj-ea"/>
                <a:ea typeface="+mj-ea"/>
              </a:rPr>
              <a:t>　（大阪府内発または着の乗車が対象とし、今年度は</a:t>
            </a:r>
            <a:r>
              <a:rPr lang="en-US" altLang="ja-JP" sz="1600" dirty="0">
                <a:latin typeface="+mj-ea"/>
                <a:ea typeface="+mj-ea"/>
              </a:rPr>
              <a:t>2023</a:t>
            </a:r>
            <a:r>
              <a:rPr lang="ja-JP" altLang="en-US" sz="1600" dirty="0">
                <a:latin typeface="+mj-ea"/>
                <a:ea typeface="+mj-ea"/>
              </a:rPr>
              <a:t>年</a:t>
            </a:r>
            <a:r>
              <a:rPr lang="en-US" altLang="ja-JP" sz="1600" dirty="0">
                <a:latin typeface="+mj-ea"/>
                <a:ea typeface="+mj-ea"/>
              </a:rPr>
              <a:t>11</a:t>
            </a:r>
            <a:r>
              <a:rPr lang="ja-JP" altLang="en-US" sz="1600" dirty="0">
                <a:latin typeface="+mj-ea"/>
                <a:ea typeface="+mj-ea"/>
              </a:rPr>
              <a:t>月に第</a:t>
            </a:r>
            <a:r>
              <a:rPr lang="en-US" altLang="ja-JP" sz="1600" dirty="0">
                <a:latin typeface="+mj-ea"/>
                <a:ea typeface="+mj-ea"/>
              </a:rPr>
              <a:t>1</a:t>
            </a:r>
            <a:r>
              <a:rPr lang="ja-JP" altLang="en-US" sz="1600" dirty="0">
                <a:latin typeface="+mj-ea"/>
                <a:ea typeface="+mj-ea"/>
              </a:rPr>
              <a:t>弾、</a:t>
            </a:r>
            <a:r>
              <a:rPr lang="en-US" altLang="ja-JP" sz="1600" dirty="0">
                <a:latin typeface="+mj-ea"/>
                <a:ea typeface="+mj-ea"/>
              </a:rPr>
              <a:t>2024</a:t>
            </a:r>
            <a:r>
              <a:rPr lang="ja-JP" altLang="en-US" sz="1600" dirty="0">
                <a:latin typeface="+mj-ea"/>
                <a:ea typeface="+mj-ea"/>
              </a:rPr>
              <a:t>年</a:t>
            </a:r>
            <a:r>
              <a:rPr lang="en-US" altLang="ja-JP" sz="1600" dirty="0">
                <a:latin typeface="+mj-ea"/>
                <a:ea typeface="+mj-ea"/>
              </a:rPr>
              <a:t>1</a:t>
            </a:r>
            <a:r>
              <a:rPr lang="ja-JP" altLang="en-US" sz="1600" dirty="0">
                <a:latin typeface="+mj-ea"/>
                <a:ea typeface="+mj-ea"/>
              </a:rPr>
              <a:t>月に第</a:t>
            </a:r>
            <a:r>
              <a:rPr lang="en-US" altLang="ja-JP" sz="1600" dirty="0">
                <a:latin typeface="+mj-ea"/>
                <a:ea typeface="+mj-ea"/>
              </a:rPr>
              <a:t>2</a:t>
            </a:r>
            <a:r>
              <a:rPr lang="ja-JP" altLang="en-US" sz="1600" dirty="0">
                <a:latin typeface="+mj-ea"/>
                <a:ea typeface="+mj-ea"/>
              </a:rPr>
              <a:t>弾として</a:t>
            </a:r>
            <a:r>
              <a:rPr lang="en-US" altLang="ja-JP" sz="1600" dirty="0">
                <a:latin typeface="+mj-ea"/>
                <a:ea typeface="+mj-ea"/>
              </a:rPr>
              <a:t>2</a:t>
            </a:r>
            <a:r>
              <a:rPr lang="ja-JP" altLang="en-US" sz="1600" dirty="0">
                <a:latin typeface="+mj-ea"/>
                <a:ea typeface="+mj-ea"/>
              </a:rPr>
              <a:t>回実施）</a:t>
            </a:r>
            <a:endParaRPr lang="en-US" altLang="ja-JP" sz="1600" dirty="0">
              <a:latin typeface="+mj-ea"/>
              <a:ea typeface="+mj-ea"/>
            </a:endParaRPr>
          </a:p>
          <a:p>
            <a:pPr marL="177800" indent="-177800">
              <a:buNone/>
            </a:pPr>
            <a:r>
              <a:rPr lang="ja-JP" altLang="en-US" sz="1600" dirty="0">
                <a:latin typeface="+mj-ea"/>
                <a:ea typeface="+mj-ea"/>
              </a:rPr>
              <a:t>○アプリでのスタンプラリー登録者は延べ約１</a:t>
            </a:r>
            <a:r>
              <a:rPr lang="en-US" altLang="ja-JP" sz="1600" dirty="0">
                <a:latin typeface="+mj-ea"/>
                <a:ea typeface="+mj-ea"/>
              </a:rPr>
              <a:t>.4</a:t>
            </a:r>
            <a:r>
              <a:rPr lang="ja-JP" altLang="en-US" sz="1600" dirty="0">
                <a:latin typeface="+mj-ea"/>
                <a:ea typeface="+mj-ea"/>
              </a:rPr>
              <a:t>万人、達成者は約</a:t>
            </a:r>
            <a:r>
              <a:rPr lang="en-US" altLang="ja-JP" sz="1600" dirty="0">
                <a:latin typeface="+mj-ea"/>
                <a:ea typeface="+mj-ea"/>
              </a:rPr>
              <a:t>5</a:t>
            </a:r>
            <a:r>
              <a:rPr lang="ja-JP" altLang="en-US" sz="1600" dirty="0">
                <a:latin typeface="+mj-ea"/>
                <a:ea typeface="+mj-ea"/>
              </a:rPr>
              <a:t>千人</a:t>
            </a:r>
            <a:endParaRPr lang="en-US" altLang="ja-JP" sz="1600" dirty="0">
              <a:latin typeface="+mj-ea"/>
              <a:ea typeface="+mj-ea"/>
            </a:endParaRPr>
          </a:p>
          <a:p>
            <a:pPr marL="177800" indent="-177800">
              <a:buNone/>
            </a:pPr>
            <a:r>
              <a:rPr lang="ja-JP" altLang="en-US" sz="1600" dirty="0">
                <a:latin typeface="+mj-ea"/>
                <a:ea typeface="+mj-ea"/>
              </a:rPr>
              <a:t>○アンケート回答者のうち、移動手段を「自動車から鉄道に変えた」と回答された方は約</a:t>
            </a:r>
            <a:r>
              <a:rPr lang="en-US" altLang="ja-JP" sz="1600" dirty="0">
                <a:latin typeface="+mj-ea"/>
                <a:ea typeface="+mj-ea"/>
              </a:rPr>
              <a:t>8</a:t>
            </a:r>
            <a:r>
              <a:rPr lang="ja-JP" altLang="en-US" sz="1600" dirty="0">
                <a:latin typeface="+mj-ea"/>
                <a:ea typeface="+mj-ea"/>
              </a:rPr>
              <a:t>％となった</a:t>
            </a:r>
            <a:endParaRPr lang="en-US" altLang="ja-JP" sz="1600" dirty="0">
              <a:latin typeface="+mj-ea"/>
              <a:ea typeface="+mj-ea"/>
            </a:endParaRPr>
          </a:p>
          <a:p>
            <a:pPr marL="177800" indent="-177800">
              <a:buNone/>
            </a:pPr>
            <a:endParaRPr lang="en-US" altLang="ja-JP" sz="1600" dirty="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55924" y="2729300"/>
            <a:ext cx="936625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→脱炭素効果のアピールや脱炭素ポイント付与により、自動車から鉄道への行動変容に寄与したものと考えられる。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30791" y="347476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ja-JP" altLang="en-US" sz="2000" b="1">
                <a:solidFill>
                  <a:schemeClr val="accent1"/>
                </a:solidFill>
                <a:latin typeface="BIZ UDゴシック" panose="020B0400000000000000" pitchFamily="49" charset="-128"/>
                <a:ea typeface="BIZ UDゴシック" panose="020B0400000000000000" pitchFamily="49" charset="-128"/>
              </a:rPr>
              <a:t>行動変容の割合</a:t>
            </a: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143075" y="347525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131253" y="5441768"/>
            <a:ext cx="4571999" cy="1158768"/>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r>
              <a:rPr lang="ja-JP" altLang="en-US" dirty="0"/>
              <a:t>・移動距離等を元に算出</a:t>
            </a:r>
          </a:p>
          <a:p>
            <a:r>
              <a:rPr lang="ja-JP" altLang="en-US" dirty="0"/>
              <a:t>・各スタンプごとに、以下の式で</a:t>
            </a:r>
            <a:r>
              <a:rPr lang="en-US" altLang="ja-JP" dirty="0"/>
              <a:t>CO2</a:t>
            </a:r>
            <a:r>
              <a:rPr lang="ja-JP" altLang="en-US" dirty="0"/>
              <a:t>削減量を出して合計</a:t>
            </a:r>
          </a:p>
          <a:p>
            <a:r>
              <a:rPr lang="ja-JP" altLang="en-US" dirty="0"/>
              <a:t>・各スタンプの</a:t>
            </a:r>
            <a:r>
              <a:rPr lang="en-US" altLang="ja-JP" dirty="0"/>
              <a:t>CO2</a:t>
            </a:r>
            <a:r>
              <a:rPr lang="ja-JP" altLang="en-US" dirty="0"/>
              <a:t>削減量　＝ </a:t>
            </a:r>
            <a:r>
              <a:rPr lang="en-US" altLang="ja-JP" dirty="0"/>
              <a:t>JR</a:t>
            </a:r>
            <a:r>
              <a:rPr lang="ja-JP" altLang="en-US" dirty="0"/>
              <a:t>での移動距離 ｘ </a:t>
            </a:r>
            <a:r>
              <a:rPr lang="en-US" altLang="ja-JP" dirty="0"/>
              <a:t>JR</a:t>
            </a:r>
            <a:r>
              <a:rPr lang="ja-JP" altLang="en-US" dirty="0"/>
              <a:t>移動</a:t>
            </a:r>
            <a:r>
              <a:rPr lang="en-US" altLang="ja-JP" dirty="0"/>
              <a:t>1km</a:t>
            </a:r>
            <a:r>
              <a:rPr lang="ja-JP" altLang="en-US" dirty="0"/>
              <a:t>あたり</a:t>
            </a:r>
            <a:r>
              <a:rPr lang="en-US" altLang="ja-JP" dirty="0"/>
              <a:t>CO2</a:t>
            </a:r>
            <a:r>
              <a:rPr lang="ja-JP" altLang="en-US" dirty="0"/>
              <a:t>削減効果</a:t>
            </a:r>
          </a:p>
        </p:txBody>
      </p:sp>
      <p:pic>
        <p:nvPicPr>
          <p:cNvPr id="2" name="図 1">
            <a:extLst>
              <a:ext uri="{FF2B5EF4-FFF2-40B4-BE49-F238E27FC236}">
                <a16:creationId xmlns:a16="http://schemas.microsoft.com/office/drawing/2014/main" id="{26BFA643-8335-E00D-677E-7A33B537350D}"/>
              </a:ext>
            </a:extLst>
          </p:cNvPr>
          <p:cNvPicPr>
            <a:picLocks noChangeAspect="1"/>
          </p:cNvPicPr>
          <p:nvPr/>
        </p:nvPicPr>
        <p:blipFill>
          <a:blip r:embed="rId3"/>
          <a:stretch>
            <a:fillRect/>
          </a:stretch>
        </p:blipFill>
        <p:spPr>
          <a:xfrm>
            <a:off x="6947760" y="944993"/>
            <a:ext cx="2674414" cy="1405112"/>
          </a:xfrm>
          <a:prstGeom prst="rect">
            <a:avLst/>
          </a:prstGeom>
        </p:spPr>
      </p:pic>
      <p:graphicFrame>
        <p:nvGraphicFramePr>
          <p:cNvPr id="3" name="グラフ 2">
            <a:extLst>
              <a:ext uri="{FF2B5EF4-FFF2-40B4-BE49-F238E27FC236}">
                <a16:creationId xmlns:a16="http://schemas.microsoft.com/office/drawing/2014/main" id="{8A196B26-F139-5881-D15E-DEE8BA32430E}"/>
              </a:ext>
            </a:extLst>
          </p:cNvPr>
          <p:cNvGraphicFramePr>
            <a:graphicFrameLocks/>
          </p:cNvGraphicFramePr>
          <p:nvPr>
            <p:extLst>
              <p:ext uri="{D42A27DB-BD31-4B8C-83A1-F6EECF244321}">
                <p14:modId xmlns:p14="http://schemas.microsoft.com/office/powerpoint/2010/main" val="1448727535"/>
              </p:ext>
            </p:extLst>
          </p:nvPr>
        </p:nvGraphicFramePr>
        <p:xfrm>
          <a:off x="262574" y="3993995"/>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コンテンツ プレースホルダー 7">
            <a:extLst>
              <a:ext uri="{FF2B5EF4-FFF2-40B4-BE49-F238E27FC236}">
                <a16:creationId xmlns:a16="http://schemas.microsoft.com/office/drawing/2014/main" id="{10D3FA11-B716-048F-B5C1-8CAF33F7269A}"/>
              </a:ext>
            </a:extLst>
          </p:cNvPr>
          <p:cNvSpPr txBox="1">
            <a:spLocks/>
          </p:cNvSpPr>
          <p:nvPr/>
        </p:nvSpPr>
        <p:spPr>
          <a:xfrm>
            <a:off x="5337179" y="3955028"/>
            <a:ext cx="3902540" cy="160392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1600" b="1">
                <a:solidFill>
                  <a:srgbClr val="002060"/>
                </a:solidFill>
                <a:latin typeface="+mj-ea"/>
                <a:ea typeface="+mj-ea"/>
              </a:rPr>
              <a:t>スタンプラリー達成者　約　</a:t>
            </a:r>
            <a:r>
              <a:rPr lang="ja-JP" altLang="en-US" sz="2800" b="1">
                <a:solidFill>
                  <a:srgbClr val="002060"/>
                </a:solidFill>
                <a:latin typeface="+mj-ea"/>
                <a:ea typeface="+mj-ea"/>
              </a:rPr>
              <a:t>３ </a:t>
            </a:r>
            <a:r>
              <a:rPr lang="ja-JP" altLang="en-US" sz="1600" b="1">
                <a:solidFill>
                  <a:srgbClr val="002060"/>
                </a:solidFill>
                <a:latin typeface="+mj-ea"/>
                <a:ea typeface="+mj-ea"/>
              </a:rPr>
              <a:t>ｔ</a:t>
            </a:r>
            <a:r>
              <a:rPr lang="en-US" altLang="ja-JP" sz="1600" b="1">
                <a:solidFill>
                  <a:srgbClr val="002060"/>
                </a:solidFill>
                <a:latin typeface="+mj-ea"/>
                <a:ea typeface="+mj-ea"/>
              </a:rPr>
              <a:t>-CO2</a:t>
            </a:r>
          </a:p>
          <a:p>
            <a:pPr marL="177800" indent="-177800" algn="just">
              <a:buNone/>
            </a:pPr>
            <a:endParaRPr lang="en-US" altLang="ja-JP" sz="1600" b="1">
              <a:solidFill>
                <a:srgbClr val="002060"/>
              </a:solidFill>
              <a:latin typeface="+mj-ea"/>
              <a:ea typeface="+mj-ea"/>
            </a:endParaRPr>
          </a:p>
          <a:p>
            <a:pPr marL="177800" indent="-177800" algn="just">
              <a:buNone/>
            </a:pPr>
            <a:r>
              <a:rPr lang="ja-JP" altLang="en-US" sz="1600" b="1">
                <a:solidFill>
                  <a:srgbClr val="002060"/>
                </a:solidFill>
                <a:latin typeface="+mj-ea"/>
                <a:ea typeface="+mj-ea"/>
              </a:rPr>
              <a:t>（スタンプラリー参加者に広げると</a:t>
            </a:r>
            <a:endParaRPr lang="en-US" altLang="ja-JP" sz="1600" b="1">
              <a:solidFill>
                <a:srgbClr val="002060"/>
              </a:solidFill>
              <a:latin typeface="+mj-ea"/>
              <a:ea typeface="+mj-ea"/>
            </a:endParaRPr>
          </a:p>
          <a:p>
            <a:pPr marL="177800" indent="-177800" algn="r">
              <a:lnSpc>
                <a:spcPts val="2700"/>
              </a:lnSpc>
              <a:buNone/>
            </a:pPr>
            <a:r>
              <a:rPr lang="ja-JP" altLang="en-US" sz="1600" b="1">
                <a:solidFill>
                  <a:srgbClr val="002060"/>
                </a:solidFill>
                <a:latin typeface="+mj-ea"/>
                <a:ea typeface="+mj-ea"/>
              </a:rPr>
              <a:t>　約　</a:t>
            </a:r>
            <a:r>
              <a:rPr lang="ja-JP" altLang="en-US" sz="2800" b="1">
                <a:solidFill>
                  <a:srgbClr val="002060"/>
                </a:solidFill>
                <a:latin typeface="+mj-ea"/>
                <a:ea typeface="+mj-ea"/>
              </a:rPr>
              <a:t>８</a:t>
            </a:r>
            <a:r>
              <a:rPr lang="ja-JP" altLang="en-US" sz="1600" b="1">
                <a:solidFill>
                  <a:srgbClr val="002060"/>
                </a:solidFill>
                <a:latin typeface="+mj-ea"/>
                <a:ea typeface="+mj-ea"/>
              </a:rPr>
              <a:t>　ｔ</a:t>
            </a:r>
            <a:r>
              <a:rPr lang="en-US" altLang="ja-JP" sz="1600" b="1">
                <a:solidFill>
                  <a:srgbClr val="002060"/>
                </a:solidFill>
                <a:latin typeface="+mj-ea"/>
                <a:ea typeface="+mj-ea"/>
              </a:rPr>
              <a:t>-CO2</a:t>
            </a:r>
            <a:r>
              <a:rPr lang="ja-JP" altLang="en-US" sz="1600" b="1">
                <a:solidFill>
                  <a:srgbClr val="002060"/>
                </a:solidFill>
                <a:latin typeface="+mj-ea"/>
                <a:ea typeface="+mj-ea"/>
              </a:rPr>
              <a:t>）　</a:t>
            </a:r>
            <a:endParaRPr lang="en-US" altLang="ja-JP" sz="1600" b="1">
              <a:solidFill>
                <a:srgbClr val="002060"/>
              </a:solidFill>
              <a:latin typeface="+mj-ea"/>
              <a:ea typeface="+mj-ea"/>
            </a:endParaRPr>
          </a:p>
          <a:p>
            <a:pPr marL="177800" indent="-177800" algn="ctr">
              <a:buNone/>
            </a:pPr>
            <a:r>
              <a:rPr lang="ja-JP" altLang="en-US" sz="1600" b="1">
                <a:solidFill>
                  <a:srgbClr val="002060"/>
                </a:solidFill>
                <a:latin typeface="+mj-ea"/>
                <a:ea typeface="+mj-ea"/>
              </a:rPr>
              <a:t>　</a:t>
            </a:r>
            <a:endParaRPr lang="en-US" altLang="ja-JP" sz="1600" b="1">
              <a:solidFill>
                <a:srgbClr val="002060"/>
              </a:solidFill>
              <a:latin typeface="+mj-ea"/>
              <a:ea typeface="+mj-ea"/>
            </a:endParaRPr>
          </a:p>
        </p:txBody>
      </p:sp>
      <p:sp>
        <p:nvSpPr>
          <p:cNvPr id="12" name="正方形/長方形 11">
            <a:extLst>
              <a:ext uri="{FF2B5EF4-FFF2-40B4-BE49-F238E27FC236}">
                <a16:creationId xmlns:a16="http://schemas.microsoft.com/office/drawing/2014/main" id="{720BFFF7-094C-4A95-B8DB-347F7B937BBD}"/>
              </a:ext>
            </a:extLst>
          </p:cNvPr>
          <p:cNvSpPr/>
          <p:nvPr/>
        </p:nvSpPr>
        <p:spPr>
          <a:xfrm>
            <a:off x="139016" y="685915"/>
            <a:ext cx="9627967" cy="1958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496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宮之阪中央商店街</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7"/>
            <a:ext cx="7648940" cy="204158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宮之阪中央商店街では、商店街のポイントシステムを用い、マイバッグの持参や地産地消飲食メニューの注文、コミュニティカフェ宮ノサポでの地産地消食材を利用した子ども食堂利用など様々な取組への参加を対象とし、ポイント付与を実施</a:t>
            </a:r>
            <a:endParaRPr lang="en-US" altLang="ja-JP" sz="1600">
              <a:latin typeface="+mj-ea"/>
              <a:ea typeface="+mj-ea"/>
            </a:endParaRPr>
          </a:p>
          <a:p>
            <a:pPr marL="177800" indent="-177800">
              <a:buNone/>
            </a:pPr>
            <a:r>
              <a:rPr lang="ja-JP" altLang="en-US" sz="1600">
                <a:latin typeface="+mj-ea"/>
                <a:ea typeface="+mj-ea"/>
              </a:rPr>
              <a:t>○取組に１回参加することで１ポイント（＝１円）を付与</a:t>
            </a:r>
            <a:endParaRPr lang="en-US" altLang="ja-JP" sz="1600">
              <a:latin typeface="+mj-ea"/>
              <a:ea typeface="+mj-ea"/>
            </a:endParaRPr>
          </a:p>
          <a:p>
            <a:pPr marL="177800" indent="-177800">
              <a:buNone/>
            </a:pPr>
            <a:r>
              <a:rPr lang="ja-JP" altLang="en-US" sz="1600">
                <a:latin typeface="+mj-ea"/>
                <a:ea typeface="+mj-ea"/>
              </a:rPr>
              <a:t>○内訳は、子ども食堂の利用（約</a:t>
            </a:r>
            <a:r>
              <a:rPr lang="en-US" altLang="ja-JP" sz="1600">
                <a:latin typeface="+mj-ea"/>
                <a:ea typeface="+mj-ea"/>
              </a:rPr>
              <a:t>85</a:t>
            </a:r>
            <a:r>
              <a:rPr lang="ja-JP" altLang="en-US" sz="1600">
                <a:latin typeface="+mj-ea"/>
                <a:ea typeface="+mj-ea"/>
              </a:rPr>
              <a:t>％）、次いで商店街店舗利用によるウォームスポットの取組（約８％）、クリーニング店へのハンガー持参（約５％）、エコバッグ持参（約２％）、飲食店での地産地消メニューの注文（</a:t>
            </a:r>
            <a:r>
              <a:rPr lang="en-US" altLang="ja-JP" sz="1600">
                <a:latin typeface="+mj-ea"/>
                <a:ea typeface="+mj-ea"/>
              </a:rPr>
              <a:t>0.2%</a:t>
            </a:r>
            <a:r>
              <a:rPr lang="ja-JP" altLang="en-US" sz="1600">
                <a:latin typeface="+mj-ea"/>
                <a:ea typeface="+mj-ea"/>
              </a:rPr>
              <a:t>）であった</a:t>
            </a:r>
            <a:endParaRPr lang="en-US" altLang="ja-JP" sz="1600">
              <a:latin typeface="+mj-ea"/>
              <a:ea typeface="+mj-ea"/>
            </a:endParaRPr>
          </a:p>
          <a:p>
            <a:pPr marL="177800" indent="-177800">
              <a:buNone/>
            </a:pP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10191" y="2819404"/>
            <a:ext cx="9472330" cy="737676"/>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　複数の事業者が参画する商店街において、脱炭素ポイント付与の取組みが実施できることが実証できた。</a:t>
            </a:r>
            <a:endParaRPr kumimoji="1" lang="ja-JP" altLang="en-US" sz="1800" b="1" dirty="0">
              <a:solidFill>
                <a:sysClr val="windowText" lastClr="000000"/>
              </a:solidFill>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326651" y="3738624"/>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pic>
        <p:nvPicPr>
          <p:cNvPr id="2" name="コンテンツ プレースホルダー 4" descr="テキスト, カレンダー&#10;&#10;自動的に生成された説明">
            <a:extLst>
              <a:ext uri="{FF2B5EF4-FFF2-40B4-BE49-F238E27FC236}">
                <a16:creationId xmlns:a16="http://schemas.microsoft.com/office/drawing/2014/main" id="{7590A1EE-D6D4-CA6B-26FA-F3FD425FEF5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52766" y="804386"/>
            <a:ext cx="1646847" cy="1792766"/>
          </a:xfrm>
          <a:prstGeom prst="roundRect">
            <a:avLst>
              <a:gd name="adj" fmla="val 1598"/>
            </a:avLst>
          </a:prstGeom>
          <a:solidFill>
            <a:schemeClr val="bg1"/>
          </a:solidFill>
        </p:spPr>
      </p:pic>
      <p:pic>
        <p:nvPicPr>
          <p:cNvPr id="10" name="図 9">
            <a:extLst>
              <a:ext uri="{FF2B5EF4-FFF2-40B4-BE49-F238E27FC236}">
                <a16:creationId xmlns:a16="http://schemas.microsoft.com/office/drawing/2014/main" id="{6841BCAD-2BD5-907B-4AFC-9D299AACC705}"/>
              </a:ext>
            </a:extLst>
          </p:cNvPr>
          <p:cNvPicPr>
            <a:picLocks noChangeAspect="1"/>
          </p:cNvPicPr>
          <p:nvPr/>
        </p:nvPicPr>
        <p:blipFill>
          <a:blip r:embed="rId4"/>
          <a:stretch>
            <a:fillRect/>
          </a:stretch>
        </p:blipFill>
        <p:spPr>
          <a:xfrm>
            <a:off x="210191" y="3716712"/>
            <a:ext cx="5301996" cy="2743200"/>
          </a:xfrm>
          <a:prstGeom prst="rect">
            <a:avLst/>
          </a:prstGeom>
        </p:spPr>
      </p:pic>
      <p:sp>
        <p:nvSpPr>
          <p:cNvPr id="13" name="正方形/長方形 12">
            <a:extLst>
              <a:ext uri="{FF2B5EF4-FFF2-40B4-BE49-F238E27FC236}">
                <a16:creationId xmlns:a16="http://schemas.microsoft.com/office/drawing/2014/main" id="{1BFD8108-CFD6-4584-A34A-1D03E6863DED}"/>
              </a:ext>
            </a:extLst>
          </p:cNvPr>
          <p:cNvSpPr/>
          <p:nvPr/>
        </p:nvSpPr>
        <p:spPr>
          <a:xfrm>
            <a:off x="142543" y="692015"/>
            <a:ext cx="9627967" cy="2041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C0CD7F4-76C4-4393-8957-33740FE73CB0}"/>
              </a:ext>
            </a:extLst>
          </p:cNvPr>
          <p:cNvSpPr/>
          <p:nvPr/>
        </p:nvSpPr>
        <p:spPr>
          <a:xfrm>
            <a:off x="1543783" y="3845229"/>
            <a:ext cx="2634812" cy="41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43783" y="3748522"/>
            <a:ext cx="2499515" cy="424295"/>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ja-JP" altLang="en-US" sz="2000" b="1">
                <a:solidFill>
                  <a:schemeClr val="accent1"/>
                </a:solidFill>
                <a:latin typeface="BIZ UDゴシック" panose="020B0400000000000000" pitchFamily="49" charset="-128"/>
                <a:ea typeface="BIZ UDゴシック" panose="020B0400000000000000" pitchFamily="49" charset="-128"/>
              </a:rPr>
              <a:t>ポイント付与の内訳</a:t>
            </a:r>
          </a:p>
        </p:txBody>
      </p:sp>
      <p:sp>
        <p:nvSpPr>
          <p:cNvPr id="3" name="コンテンツ プレースホルダー 7">
            <a:extLst>
              <a:ext uri="{FF2B5EF4-FFF2-40B4-BE49-F238E27FC236}">
                <a16:creationId xmlns:a16="http://schemas.microsoft.com/office/drawing/2014/main" id="{14E68D14-F421-B19B-32B8-B3C94645B20F}"/>
              </a:ext>
            </a:extLst>
          </p:cNvPr>
          <p:cNvSpPr txBox="1">
            <a:spLocks/>
          </p:cNvSpPr>
          <p:nvPr/>
        </p:nvSpPr>
        <p:spPr>
          <a:xfrm>
            <a:off x="5035550" y="5143946"/>
            <a:ext cx="4660259" cy="1475598"/>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r>
              <a:rPr lang="ja-JP" altLang="en-US" dirty="0"/>
              <a:t>・ポイント付与の取組のうち、取組割合が高い子ども食堂の利用に関して、食材として利用した地産地消の農産物と、そうでない農産物の平均輸送距離を比較し、流通距離が短くなることで削減される</a:t>
            </a:r>
            <a:r>
              <a:rPr lang="en-US" altLang="ja-JP" dirty="0"/>
              <a:t>CO2</a:t>
            </a:r>
            <a:r>
              <a:rPr lang="ja-JP" altLang="en-US" dirty="0"/>
              <a:t>排出量を算出した。</a:t>
            </a:r>
            <a:br>
              <a:rPr lang="en-US" altLang="ja-JP" dirty="0"/>
            </a:br>
            <a:r>
              <a:rPr lang="ja-JP" altLang="en-US" dirty="0"/>
              <a:t>（子ども食堂では食材の一部に、寄付された地元産の青果物や米を用いている）</a:t>
            </a:r>
          </a:p>
        </p:txBody>
      </p:sp>
      <p:sp>
        <p:nvSpPr>
          <p:cNvPr id="6" name="コンテンツ プレースホルダー 7">
            <a:extLst>
              <a:ext uri="{FF2B5EF4-FFF2-40B4-BE49-F238E27FC236}">
                <a16:creationId xmlns:a16="http://schemas.microsoft.com/office/drawing/2014/main" id="{2E0AB471-027A-52BA-23C3-D82CC6C0668A}"/>
              </a:ext>
            </a:extLst>
          </p:cNvPr>
          <p:cNvSpPr txBox="1">
            <a:spLocks/>
          </p:cNvSpPr>
          <p:nvPr/>
        </p:nvSpPr>
        <p:spPr>
          <a:xfrm>
            <a:off x="5414210" y="4321271"/>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0. 002</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2490668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株式会社ルビー</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167321" y="763246"/>
            <a:ext cx="8226222" cy="138474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○株式会社ルビーでは、これまでも行ってきた利用者からのハンガー回収の仕組み（</a:t>
            </a:r>
            <a:r>
              <a:rPr lang="en-US" altLang="ja-JP" sz="1600" dirty="0">
                <a:latin typeface="+mj-ea"/>
                <a:ea typeface="+mj-ea"/>
              </a:rPr>
              <a:t>10</a:t>
            </a:r>
            <a:r>
              <a:rPr lang="ja-JP" altLang="en-US" sz="1600" dirty="0">
                <a:latin typeface="+mj-ea"/>
                <a:ea typeface="+mj-ea"/>
              </a:rPr>
              <a:t>本の回収で</a:t>
            </a:r>
            <a:r>
              <a:rPr lang="en-US" altLang="ja-JP" sz="1600" dirty="0">
                <a:latin typeface="+mj-ea"/>
                <a:ea typeface="+mj-ea"/>
              </a:rPr>
              <a:t>20</a:t>
            </a:r>
            <a:r>
              <a:rPr lang="ja-JP" altLang="en-US" sz="1600" dirty="0">
                <a:latin typeface="+mj-ea"/>
                <a:ea typeface="+mj-ea"/>
              </a:rPr>
              <a:t>ポイント付与）を拡充し、ハンガー</a:t>
            </a:r>
            <a:r>
              <a:rPr lang="en-US" altLang="ja-JP" sz="1600" dirty="0">
                <a:latin typeface="+mj-ea"/>
                <a:ea typeface="+mj-ea"/>
              </a:rPr>
              <a:t>25</a:t>
            </a:r>
            <a:r>
              <a:rPr lang="ja-JP" altLang="en-US" sz="1600" dirty="0">
                <a:latin typeface="+mj-ea"/>
                <a:ea typeface="+mj-ea"/>
              </a:rPr>
              <a:t>本をまとめて持参した方を対象に</a:t>
            </a:r>
            <a:r>
              <a:rPr lang="en-US" altLang="ja-JP" sz="1600" dirty="0">
                <a:latin typeface="+mj-ea"/>
                <a:ea typeface="+mj-ea"/>
              </a:rPr>
              <a:t>200</a:t>
            </a:r>
            <a:r>
              <a:rPr lang="ja-JP" altLang="en-US" sz="1600" dirty="0">
                <a:latin typeface="+mj-ea"/>
                <a:ea typeface="+mj-ea"/>
              </a:rPr>
              <a:t>ポイントを付与する取組みを、大阪府内</a:t>
            </a:r>
            <a:r>
              <a:rPr lang="en-US" altLang="ja-JP" sz="1600" dirty="0">
                <a:latin typeface="+mj-ea"/>
                <a:ea typeface="+mj-ea"/>
              </a:rPr>
              <a:t>70</a:t>
            </a:r>
            <a:r>
              <a:rPr lang="ja-JP" altLang="en-US" sz="1600" dirty="0">
                <a:latin typeface="+mj-ea"/>
                <a:ea typeface="+mj-ea"/>
              </a:rPr>
              <a:t>店舗で実施</a:t>
            </a:r>
            <a:endParaRPr lang="en-US" altLang="ja-JP" sz="1600" dirty="0">
              <a:latin typeface="+mj-ea"/>
              <a:ea typeface="+mj-ea"/>
            </a:endParaRPr>
          </a:p>
          <a:p>
            <a:pPr marL="177800" indent="-177800">
              <a:buNone/>
            </a:pPr>
            <a:r>
              <a:rPr lang="ja-JP" altLang="en-US" sz="1600" dirty="0">
                <a:latin typeface="+mj-ea"/>
                <a:ea typeface="+mj-ea"/>
              </a:rPr>
              <a:t>○回収ハンガーはリユースし、これまでの再生プラ製ハンガーよりさらに環境に配慮している</a:t>
            </a:r>
            <a:endParaRPr lang="en-US" altLang="ja-JP" sz="1600" dirty="0">
              <a:latin typeface="+mj-ea"/>
              <a:ea typeface="+mj-ea"/>
            </a:endParaRPr>
          </a:p>
          <a:p>
            <a:pPr marL="177800" indent="-177800">
              <a:buNone/>
            </a:pPr>
            <a:r>
              <a:rPr lang="ja-JP" altLang="en-US" sz="1600" dirty="0">
                <a:latin typeface="+mj-ea"/>
                <a:ea typeface="+mj-ea"/>
              </a:rPr>
              <a:t>○ハンガーの回収本数は前年同時期に比べ</a:t>
            </a:r>
            <a:r>
              <a:rPr lang="en-US" altLang="ja-JP" sz="1600" dirty="0">
                <a:latin typeface="+mj-ea"/>
                <a:ea typeface="+mj-ea"/>
              </a:rPr>
              <a:t>18</a:t>
            </a:r>
            <a:r>
              <a:rPr lang="ja-JP" altLang="en-US" sz="1600" dirty="0">
                <a:latin typeface="+mj-ea"/>
                <a:ea typeface="+mj-ea"/>
              </a:rPr>
              <a:t>％増加した</a:t>
            </a:r>
            <a:br>
              <a:rPr lang="en-US" altLang="ja-JP" sz="1600" dirty="0">
                <a:latin typeface="+mj-ea"/>
                <a:ea typeface="+mj-ea"/>
              </a:rPr>
            </a:br>
            <a:endParaRPr lang="en-US" altLang="ja-JP" sz="1600" dirty="0">
              <a:latin typeface="+mj-ea"/>
              <a:ea typeface="+mj-ea"/>
            </a:endParaRPr>
          </a:p>
          <a:p>
            <a:pPr marL="177800" indent="-177800">
              <a:buNone/>
            </a:pPr>
            <a:endParaRPr lang="en-US" altLang="ja-JP" sz="1600" dirty="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2" y="2332662"/>
            <a:ext cx="9441579"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→脱炭素ポイント付与の取組みにより、ハンガーの回収量の増加</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前年同期間比</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に寄与したものと考えられる。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53818" y="326695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ja-JP" altLang="en-US" sz="2000" b="1">
                <a:solidFill>
                  <a:schemeClr val="accent1"/>
                </a:solidFill>
                <a:latin typeface="BIZ UDゴシック" panose="020B0400000000000000" pitchFamily="49" charset="-128"/>
                <a:ea typeface="BIZ UDゴシック" panose="020B0400000000000000" pitchFamily="49" charset="-128"/>
              </a:rPr>
              <a:t>回収本数の変化</a:t>
            </a: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65477" y="323894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5CF2D7C-E69B-8E52-BA84-5FF556E14D09}"/>
              </a:ext>
            </a:extLst>
          </p:cNvPr>
          <p:cNvSpPr txBox="1"/>
          <p:nvPr/>
        </p:nvSpPr>
        <p:spPr>
          <a:xfrm>
            <a:off x="1033927" y="6240987"/>
            <a:ext cx="3475348" cy="400110"/>
          </a:xfrm>
          <a:prstGeom prst="rect">
            <a:avLst/>
          </a:prstGeom>
          <a:noFill/>
        </p:spPr>
        <p:txBody>
          <a:bodyPr wrap="square" rtlCol="0">
            <a:spAutoFit/>
          </a:bodyPr>
          <a:lstStyle/>
          <a:p>
            <a:pPr algn="just"/>
            <a:r>
              <a:rPr lang="en-US" altLang="ja-JP" sz="1000"/>
              <a:t>※CO2CO2</a:t>
            </a:r>
            <a:r>
              <a:rPr lang="ja-JP" altLang="en-US" sz="1000"/>
              <a:t>ポイントが付与される</a:t>
            </a:r>
            <a:r>
              <a:rPr lang="en-US" altLang="ja-JP" sz="1000"/>
              <a:t>25</a:t>
            </a:r>
            <a:r>
              <a:rPr lang="ja-JP" altLang="en-US" sz="1000"/>
              <a:t>本まとめて持参の回収と、</a:t>
            </a:r>
            <a:endParaRPr lang="en-US" altLang="ja-JP" sz="1000"/>
          </a:p>
          <a:p>
            <a:pPr algn="just"/>
            <a:r>
              <a:rPr lang="ja-JP" altLang="en-US" sz="1000"/>
              <a:t>　前年同期間のハンガー回収の合計数で比較</a:t>
            </a:r>
            <a:endParaRPr lang="en-US" altLang="ja-JP" sz="1000"/>
          </a:p>
        </p:txBody>
      </p:sp>
      <p:pic>
        <p:nvPicPr>
          <p:cNvPr id="5" name="図 4">
            <a:extLst>
              <a:ext uri="{FF2B5EF4-FFF2-40B4-BE49-F238E27FC236}">
                <a16:creationId xmlns:a16="http://schemas.microsoft.com/office/drawing/2014/main" id="{0FAB5297-AA62-9BE3-2847-F8F5A88E6B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7309" y="763224"/>
            <a:ext cx="1066984" cy="1422645"/>
          </a:xfrm>
          <a:prstGeom prst="rect">
            <a:avLst/>
          </a:prstGeom>
        </p:spPr>
      </p:pic>
      <p:sp>
        <p:nvSpPr>
          <p:cNvPr id="13" name="正方形/長方形 12">
            <a:extLst>
              <a:ext uri="{FF2B5EF4-FFF2-40B4-BE49-F238E27FC236}">
                <a16:creationId xmlns:a16="http://schemas.microsoft.com/office/drawing/2014/main" id="{8CB304C8-7E4F-471A-9DA5-60BD4E0D92A2}"/>
              </a:ext>
            </a:extLst>
          </p:cNvPr>
          <p:cNvSpPr/>
          <p:nvPr/>
        </p:nvSpPr>
        <p:spPr>
          <a:xfrm>
            <a:off x="167321" y="686423"/>
            <a:ext cx="9627967" cy="156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73C55EC9-A84C-429A-8DB0-FD51D76F6483}"/>
              </a:ext>
            </a:extLst>
          </p:cNvPr>
          <p:cNvPicPr>
            <a:picLocks noChangeAspect="1"/>
          </p:cNvPicPr>
          <p:nvPr/>
        </p:nvPicPr>
        <p:blipFill>
          <a:blip r:embed="rId4"/>
          <a:stretch>
            <a:fillRect/>
          </a:stretch>
        </p:blipFill>
        <p:spPr>
          <a:xfrm>
            <a:off x="687546" y="3858058"/>
            <a:ext cx="3902540" cy="2392980"/>
          </a:xfrm>
          <a:prstGeom prst="rect">
            <a:avLst/>
          </a:prstGeom>
        </p:spPr>
      </p:pic>
      <p:sp>
        <p:nvSpPr>
          <p:cNvPr id="2" name="コンテンツ プレースホルダー 7">
            <a:extLst>
              <a:ext uri="{FF2B5EF4-FFF2-40B4-BE49-F238E27FC236}">
                <a16:creationId xmlns:a16="http://schemas.microsoft.com/office/drawing/2014/main" id="{02F90C42-8837-0940-53D7-ACDE1D145DC8}"/>
              </a:ext>
            </a:extLst>
          </p:cNvPr>
          <p:cNvSpPr txBox="1">
            <a:spLocks/>
          </p:cNvSpPr>
          <p:nvPr/>
        </p:nvSpPr>
        <p:spPr>
          <a:xfrm>
            <a:off x="5250233" y="405802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1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sp>
        <p:nvSpPr>
          <p:cNvPr id="8" name="コンテンツ プレースホルダー 7">
            <a:extLst>
              <a:ext uri="{FF2B5EF4-FFF2-40B4-BE49-F238E27FC236}">
                <a16:creationId xmlns:a16="http://schemas.microsoft.com/office/drawing/2014/main" id="{CA8CD568-B3AE-0257-26B8-381F5FD8701B}"/>
              </a:ext>
            </a:extLst>
          </p:cNvPr>
          <p:cNvSpPr txBox="1">
            <a:spLocks/>
          </p:cNvSpPr>
          <p:nvPr/>
        </p:nvSpPr>
        <p:spPr>
          <a:xfrm>
            <a:off x="5420241" y="5114109"/>
            <a:ext cx="4069628" cy="1354579"/>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r>
              <a:rPr lang="ja-JP" altLang="en-US"/>
              <a:t>・リサイクルプラスチックでハンガーを製造する際に排出される</a:t>
            </a:r>
            <a:r>
              <a:rPr lang="en-US" altLang="ja-JP"/>
              <a:t>CO2</a:t>
            </a:r>
            <a:r>
              <a:rPr lang="ja-JP" altLang="en-US"/>
              <a:t>が削減されるとした</a:t>
            </a:r>
            <a:endParaRPr lang="en-US" altLang="ja-JP"/>
          </a:p>
          <a:p>
            <a:r>
              <a:rPr lang="ja-JP" altLang="en-US"/>
              <a:t>・回収したハンガーは概ね再使用されており、回収したハンガーの重量に、再使用による削減効果を乗じて算出した</a:t>
            </a:r>
          </a:p>
        </p:txBody>
      </p:sp>
    </p:spTree>
    <p:extLst>
      <p:ext uri="{BB962C8B-B14F-4D97-AF65-F5344CB8AC3E}">
        <p14:creationId xmlns:p14="http://schemas.microsoft.com/office/powerpoint/2010/main" val="31486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株式会社アーバンリサーチ</a:t>
            </a:r>
            <a:endParaRPr lang="ja-JP" altLang="en-US" sz="2800" kern="0">
              <a:solidFill>
                <a:schemeClr val="bg1"/>
              </a:solidFill>
              <a:latin typeface="Arial"/>
              <a:ea typeface="ＭＳ Ｐゴシック"/>
            </a:endParaRPr>
          </a:p>
        </p:txBody>
      </p:sp>
      <p:sp>
        <p:nvSpPr>
          <p:cNvPr id="3" name="テキスト ボックス 2">
            <a:extLst>
              <a:ext uri="{FF2B5EF4-FFF2-40B4-BE49-F238E27FC236}">
                <a16:creationId xmlns:a16="http://schemas.microsoft.com/office/drawing/2014/main" id="{4E6734DB-1CB4-F08C-1A8F-7087C74DA9FA}"/>
              </a:ext>
            </a:extLst>
          </p:cNvPr>
          <p:cNvSpPr txBox="1"/>
          <p:nvPr/>
        </p:nvSpPr>
        <p:spPr>
          <a:xfrm>
            <a:off x="667837" y="6367686"/>
            <a:ext cx="4158164" cy="400110"/>
          </a:xfrm>
          <a:prstGeom prst="rect">
            <a:avLst/>
          </a:prstGeom>
          <a:noFill/>
        </p:spPr>
        <p:txBody>
          <a:bodyPr wrap="square" rtlCol="0">
            <a:spAutoFit/>
          </a:bodyPr>
          <a:lstStyle/>
          <a:p>
            <a:pPr algn="just"/>
            <a:r>
              <a:rPr lang="en-US" altLang="ja-JP" sz="1000"/>
              <a:t>※</a:t>
            </a:r>
            <a:r>
              <a:rPr lang="ja-JP" altLang="en-US" sz="1000"/>
              <a:t>ポイント期間と前年同期間の両方で</a:t>
            </a:r>
            <a:r>
              <a:rPr lang="en-US" altLang="ja-JP" sz="1000" err="1"/>
              <a:t>commpost</a:t>
            </a:r>
            <a:r>
              <a:rPr lang="ja-JP" altLang="en-US" sz="1000"/>
              <a:t>商品の取り扱いがあり、販売形態も同様な  </a:t>
            </a:r>
            <a:r>
              <a:rPr lang="en-US" altLang="ja-JP" sz="1000"/>
              <a:t>URBAN RESEARCH Store</a:t>
            </a:r>
            <a:r>
              <a:rPr lang="ja-JP" altLang="en-US" sz="1000"/>
              <a:t>ブランドの店舗の販売量で比較</a:t>
            </a:r>
            <a:endParaRPr lang="en-US" altLang="ja-JP" sz="1000"/>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95953" y="789827"/>
            <a:ext cx="7142625"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n-ea"/>
              </a:rPr>
              <a:t>○株式会社アーバンリサーチでは、古繊維をアップサイクルした</a:t>
            </a:r>
            <a:br>
              <a:rPr lang="en-US" altLang="ja-JP" sz="1600">
                <a:latin typeface="+mn-ea"/>
              </a:rPr>
            </a:br>
            <a:r>
              <a:rPr lang="ja-JP" altLang="en-US" sz="1600">
                <a:latin typeface="+mn-ea"/>
              </a:rPr>
              <a:t>「</a:t>
            </a:r>
            <a:r>
              <a:rPr lang="en-US" altLang="ja-JP" sz="1600" err="1">
                <a:latin typeface="+mn-ea"/>
              </a:rPr>
              <a:t>commpost</a:t>
            </a:r>
            <a:r>
              <a:rPr lang="ja-JP" altLang="en-US" sz="1600">
                <a:latin typeface="+mn-ea"/>
              </a:rPr>
              <a:t>（コンポスト）」を対象に実施</a:t>
            </a:r>
            <a:endParaRPr lang="en-US" altLang="ja-JP" sz="1600">
              <a:latin typeface="+mn-ea"/>
            </a:endParaRPr>
          </a:p>
          <a:p>
            <a:pPr marL="177800" indent="-177800">
              <a:buNone/>
            </a:pPr>
            <a:r>
              <a:rPr lang="ja-JP" altLang="en-US" sz="1600">
                <a:latin typeface="+mn-ea"/>
              </a:rPr>
              <a:t>　（昨年度の府内３店舗から対象店舗を増やして府内</a:t>
            </a:r>
            <a:r>
              <a:rPr lang="en-US" altLang="ja-JP" sz="1600">
                <a:latin typeface="+mn-ea"/>
              </a:rPr>
              <a:t>14</a:t>
            </a:r>
            <a:r>
              <a:rPr lang="ja-JP" altLang="en-US" sz="1600">
                <a:latin typeface="+mn-ea"/>
              </a:rPr>
              <a:t>店舗で実施）</a:t>
            </a:r>
            <a:endParaRPr lang="en-US" altLang="ja-JP" sz="1600">
              <a:latin typeface="+mn-ea"/>
            </a:endParaRPr>
          </a:p>
          <a:p>
            <a:pPr marL="177800" indent="-177800">
              <a:buNone/>
            </a:pPr>
            <a:r>
              <a:rPr lang="ja-JP" altLang="en-US" sz="1600">
                <a:latin typeface="+mn-ea"/>
              </a:rPr>
              <a:t>○比較可能な店舗で販売点数を比較すると、ポイント付与対象店舗で前年比</a:t>
            </a:r>
            <a:r>
              <a:rPr lang="en-US" altLang="ja-JP" sz="1600">
                <a:latin typeface="+mn-ea"/>
              </a:rPr>
              <a:t>20%</a:t>
            </a:r>
            <a:r>
              <a:rPr lang="ja-JP" altLang="en-US" sz="1600">
                <a:latin typeface="+mn-ea"/>
              </a:rPr>
              <a:t>増加、ポイントを付与しない店舗の</a:t>
            </a:r>
            <a:r>
              <a:rPr lang="en-US" altLang="ja-JP" sz="1600">
                <a:latin typeface="+mn-ea"/>
              </a:rPr>
              <a:t>16%</a:t>
            </a:r>
            <a:r>
              <a:rPr lang="ja-JP" altLang="en-US" sz="1600">
                <a:latin typeface="+mn-ea"/>
              </a:rPr>
              <a:t>増加よりも高かった</a:t>
            </a:r>
            <a:endParaRPr lang="en-US" altLang="ja-JP" sz="1600">
              <a:latin typeface="+mn-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21701" y="2534173"/>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buNone/>
            </a:pPr>
            <a:r>
              <a:rPr lang="ja-JP" altLang="en-US" sz="1800" b="1" dirty="0">
                <a:solidFill>
                  <a:sysClr val="windowText" lastClr="000000"/>
                </a:solidFill>
                <a:latin typeface="+mj-ea"/>
                <a:ea typeface="+mj-ea"/>
              </a:rPr>
              <a:t>→脱炭素ポイント付与の取組みをしていた店舗では、</a:t>
            </a:r>
            <a:r>
              <a:rPr lang="en-US" altLang="ja-JP" sz="1800" b="1" dirty="0" err="1">
                <a:solidFill>
                  <a:sysClr val="windowText" lastClr="000000"/>
                </a:solidFill>
                <a:latin typeface="+mj-ea"/>
                <a:ea typeface="+mj-ea"/>
              </a:rPr>
              <a:t>commpost</a:t>
            </a:r>
            <a:r>
              <a:rPr lang="ja-JP" altLang="en-US" sz="1800" b="1" dirty="0">
                <a:solidFill>
                  <a:sysClr val="windowText" lastClr="000000"/>
                </a:solidFill>
                <a:latin typeface="+mj-ea"/>
                <a:ea typeface="+mj-ea"/>
              </a:rPr>
              <a:t>の販売点数の増加に大きくはないが寄与したものと考えられる。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96905"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73530"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061177" y="5031282"/>
            <a:ext cx="4723874"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8900" indent="-88900">
              <a:buNone/>
            </a:pPr>
            <a:r>
              <a:rPr lang="ja-JP" altLang="en-US" sz="1400" dirty="0">
                <a:latin typeface="+mj-ea"/>
                <a:ea typeface="+mj-ea"/>
              </a:rPr>
              <a:t>・期間中・対象店舗で販売された商品を対象として算定した</a:t>
            </a:r>
          </a:p>
          <a:p>
            <a:pPr marL="88900" indent="-88900">
              <a:buNone/>
            </a:pPr>
            <a:r>
              <a:rPr lang="ja-JP" altLang="en-US" sz="1400" dirty="0">
                <a:latin typeface="+mj-ea"/>
                <a:ea typeface="+mj-ea"/>
              </a:rPr>
              <a:t>・</a:t>
            </a:r>
            <a:r>
              <a:rPr lang="en-US" altLang="ja-JP" sz="1400" dirty="0" err="1">
                <a:latin typeface="+mj-ea"/>
                <a:ea typeface="+mj-ea"/>
              </a:rPr>
              <a:t>commpost</a:t>
            </a:r>
            <a:r>
              <a:rPr lang="ja-JP" altLang="en-US" sz="1400" dirty="0">
                <a:latin typeface="+mj-ea"/>
                <a:ea typeface="+mj-ea"/>
              </a:rPr>
              <a:t>の購入により、原材料や製品の製造・流通・廃棄によって排出される </a:t>
            </a:r>
            <a:r>
              <a:rPr lang="en-US" altLang="ja-JP" sz="1400" dirty="0">
                <a:latin typeface="+mj-ea"/>
                <a:ea typeface="+mj-ea"/>
              </a:rPr>
              <a:t>CO2</a:t>
            </a:r>
            <a:r>
              <a:rPr lang="ja-JP" altLang="en-US" sz="1400" dirty="0">
                <a:latin typeface="+mj-ea"/>
                <a:ea typeface="+mj-ea"/>
              </a:rPr>
              <a:t>が削減されるものとした</a:t>
            </a:r>
          </a:p>
        </p:txBody>
      </p:sp>
      <p:sp>
        <p:nvSpPr>
          <p:cNvPr id="28" name="コンテンツ プレースホルダー 7">
            <a:extLst>
              <a:ext uri="{FF2B5EF4-FFF2-40B4-BE49-F238E27FC236}">
                <a16:creationId xmlns:a16="http://schemas.microsoft.com/office/drawing/2014/main" id="{6E1C5B57-161A-FABE-1E10-B1FA07C0B00C}"/>
              </a:ext>
            </a:extLst>
          </p:cNvPr>
          <p:cNvSpPr txBox="1">
            <a:spLocks/>
          </p:cNvSpPr>
          <p:nvPr/>
        </p:nvSpPr>
        <p:spPr>
          <a:xfrm>
            <a:off x="5414210" y="4020702"/>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en-US" altLang="ja-JP" sz="4400" b="1" dirty="0">
                <a:solidFill>
                  <a:srgbClr val="002060"/>
                </a:solidFill>
                <a:latin typeface="+mj-ea"/>
                <a:ea typeface="+mj-ea"/>
              </a:rPr>
              <a:t>0. 04</a:t>
            </a:r>
            <a:r>
              <a:rPr lang="ja-JP" altLang="en-US" sz="2800" b="1" dirty="0">
                <a:solidFill>
                  <a:srgbClr val="002060"/>
                </a:solidFill>
                <a:latin typeface="+mj-ea"/>
                <a:ea typeface="+mj-ea"/>
              </a:rPr>
              <a:t>　ｔ</a:t>
            </a:r>
            <a:r>
              <a:rPr lang="en-US" altLang="ja-JP" sz="2800" b="1" dirty="0">
                <a:solidFill>
                  <a:srgbClr val="002060"/>
                </a:solidFill>
                <a:latin typeface="+mj-ea"/>
                <a:ea typeface="+mj-ea"/>
              </a:rPr>
              <a:t>-CO2</a:t>
            </a:r>
          </a:p>
        </p:txBody>
      </p:sp>
      <p:pic>
        <p:nvPicPr>
          <p:cNvPr id="30" name="図 29">
            <a:extLst>
              <a:ext uri="{FF2B5EF4-FFF2-40B4-BE49-F238E27FC236}">
                <a16:creationId xmlns:a16="http://schemas.microsoft.com/office/drawing/2014/main" id="{62BE90A9-7D5D-AAC1-3B46-326DB7DC16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70" t="28796" r="7444" b="28546"/>
          <a:stretch/>
        </p:blipFill>
        <p:spPr>
          <a:xfrm>
            <a:off x="7301833" y="798039"/>
            <a:ext cx="2308300" cy="1350593"/>
          </a:xfrm>
          <a:prstGeom prst="rect">
            <a:avLst/>
          </a:prstGeom>
        </p:spPr>
      </p:pic>
      <p:sp>
        <p:nvSpPr>
          <p:cNvPr id="31" name="テキスト ボックス 30">
            <a:extLst>
              <a:ext uri="{FF2B5EF4-FFF2-40B4-BE49-F238E27FC236}">
                <a16:creationId xmlns:a16="http://schemas.microsoft.com/office/drawing/2014/main" id="{7C20A660-92A5-D4D1-C139-531AAC60AE76}"/>
              </a:ext>
            </a:extLst>
          </p:cNvPr>
          <p:cNvSpPr txBox="1"/>
          <p:nvPr/>
        </p:nvSpPr>
        <p:spPr>
          <a:xfrm>
            <a:off x="7222683" y="2130202"/>
            <a:ext cx="2588735" cy="236907"/>
          </a:xfrm>
          <a:prstGeom prst="rect">
            <a:avLst/>
          </a:prstGeom>
          <a:noFill/>
        </p:spPr>
        <p:txBody>
          <a:bodyPr wrap="square" rtlCol="0">
            <a:spAutoFit/>
          </a:bodyPr>
          <a:lstStyle/>
          <a:p>
            <a:pPr algn="just"/>
            <a:r>
              <a:rPr lang="ja-JP" altLang="en-US" sz="900">
                <a:latin typeface="+mn-ea"/>
              </a:rPr>
              <a:t>対象商品例：</a:t>
            </a:r>
            <a:r>
              <a:rPr lang="en-US" altLang="ja-JP" sz="900">
                <a:latin typeface="+mn-ea"/>
              </a:rPr>
              <a:t> </a:t>
            </a:r>
            <a:r>
              <a:rPr lang="en-US" altLang="ja-JP" sz="900" err="1">
                <a:latin typeface="+mn-ea"/>
              </a:rPr>
              <a:t>commpost</a:t>
            </a:r>
            <a:r>
              <a:rPr lang="ja-JP" altLang="en-US" sz="900">
                <a:latin typeface="+mn-ea"/>
              </a:rPr>
              <a:t>　</a:t>
            </a:r>
            <a:r>
              <a:rPr lang="en-US" altLang="ja-JP" sz="900">
                <a:latin typeface="+mn-ea"/>
              </a:rPr>
              <a:t>MULTIPURPOSE BAG </a:t>
            </a:r>
            <a:endParaRPr lang="ja-JP" altLang="en-US" sz="900">
              <a:latin typeface="+mn-ea"/>
            </a:endParaRPr>
          </a:p>
        </p:txBody>
      </p:sp>
      <p:sp>
        <p:nvSpPr>
          <p:cNvPr id="8" name="正方形/長方形 7">
            <a:extLst>
              <a:ext uri="{FF2B5EF4-FFF2-40B4-BE49-F238E27FC236}">
                <a16:creationId xmlns:a16="http://schemas.microsoft.com/office/drawing/2014/main" id="{F59196CC-B33A-4709-8759-14F322074233}"/>
              </a:ext>
            </a:extLst>
          </p:cNvPr>
          <p:cNvSpPr/>
          <p:nvPr/>
        </p:nvSpPr>
        <p:spPr>
          <a:xfrm>
            <a:off x="117084" y="748777"/>
            <a:ext cx="9556305" cy="1607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DBBA6F55-248A-4D08-A2C7-85B92DC2845E}"/>
              </a:ext>
            </a:extLst>
          </p:cNvPr>
          <p:cNvPicPr>
            <a:picLocks noChangeAspect="1"/>
          </p:cNvPicPr>
          <p:nvPr/>
        </p:nvPicPr>
        <p:blipFill>
          <a:blip r:embed="rId4"/>
          <a:stretch>
            <a:fillRect/>
          </a:stretch>
        </p:blipFill>
        <p:spPr>
          <a:xfrm>
            <a:off x="618453" y="3863290"/>
            <a:ext cx="4082769" cy="2463622"/>
          </a:xfrm>
          <a:prstGeom prst="rect">
            <a:avLst/>
          </a:prstGeom>
        </p:spPr>
      </p:pic>
    </p:spTree>
    <p:extLst>
      <p:ext uri="{BB962C8B-B14F-4D97-AF65-F5344CB8AC3E}">
        <p14:creationId xmlns:p14="http://schemas.microsoft.com/office/powerpoint/2010/main" val="328639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株式会社エディオン</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1" y="811550"/>
            <a:ext cx="8256422"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○株式会社エディオンでは、蛍光灯照明器具などに比べ使用中の電力使用量が少なく脱炭素につながる</a:t>
            </a:r>
            <a:r>
              <a:rPr lang="en-US" altLang="ja-JP" sz="1600" dirty="0">
                <a:latin typeface="+mj-ea"/>
                <a:ea typeface="+mj-ea"/>
              </a:rPr>
              <a:t>LED</a:t>
            </a:r>
            <a:r>
              <a:rPr lang="ja-JP" altLang="en-US" sz="1600" dirty="0">
                <a:latin typeface="+mj-ea"/>
                <a:ea typeface="+mj-ea"/>
              </a:rPr>
              <a:t>シーリングライトを対象に、大阪府内４６店舗で実施</a:t>
            </a:r>
            <a:endParaRPr lang="en-US" altLang="ja-JP" sz="1600" dirty="0">
              <a:latin typeface="+mj-ea"/>
              <a:ea typeface="+mj-ea"/>
            </a:endParaRPr>
          </a:p>
          <a:p>
            <a:pPr marL="177800" indent="-177800">
              <a:buNone/>
            </a:pPr>
            <a:r>
              <a:rPr lang="ja-JP" altLang="en-US" sz="1600" dirty="0">
                <a:latin typeface="+mj-ea"/>
                <a:ea typeface="+mj-ea"/>
              </a:rPr>
              <a:t>○売り場にて対象商品をポイントロゴマークでわかりやすく示し来店者に訴求を実施</a:t>
            </a:r>
            <a:endParaRPr lang="en-US" altLang="ja-JP" sz="1600" dirty="0">
              <a:latin typeface="+mj-ea"/>
              <a:ea typeface="+mj-ea"/>
            </a:endParaRPr>
          </a:p>
          <a:p>
            <a:pPr marL="177800" indent="-177800">
              <a:buNone/>
            </a:pPr>
            <a:r>
              <a:rPr lang="ja-JP" altLang="en-US" sz="1600" dirty="0">
                <a:latin typeface="+mj-ea"/>
                <a:ea typeface="+mj-ea"/>
              </a:rPr>
              <a:t>○ポイント付与期間前（</a:t>
            </a:r>
            <a:r>
              <a:rPr lang="en-US" altLang="ja-JP" sz="1600" dirty="0">
                <a:latin typeface="+mj-ea"/>
                <a:ea typeface="+mj-ea"/>
              </a:rPr>
              <a:t>2023/9-10</a:t>
            </a:r>
            <a:r>
              <a:rPr lang="ja-JP" altLang="en-US" sz="1600" dirty="0">
                <a:latin typeface="+mj-ea"/>
                <a:ea typeface="+mj-ea"/>
              </a:rPr>
              <a:t>）とポイント付与期間中（</a:t>
            </a:r>
            <a:r>
              <a:rPr lang="en-US" altLang="ja-JP" sz="1600" dirty="0">
                <a:latin typeface="+mj-ea"/>
                <a:ea typeface="+mj-ea"/>
              </a:rPr>
              <a:t>2023/11-12</a:t>
            </a:r>
            <a:r>
              <a:rPr lang="ja-JP" altLang="en-US" sz="1600" dirty="0">
                <a:latin typeface="+mj-ea"/>
                <a:ea typeface="+mj-ea"/>
              </a:rPr>
              <a:t>）の販売点数の前年比を比較すると</a:t>
            </a:r>
            <a:r>
              <a:rPr lang="en-US" altLang="ja-JP" sz="1600" dirty="0">
                <a:latin typeface="+mj-ea"/>
                <a:ea typeface="+mj-ea"/>
              </a:rPr>
              <a:t>12</a:t>
            </a:r>
            <a:r>
              <a:rPr lang="ja-JP" altLang="en-US" sz="1600" dirty="0">
                <a:latin typeface="+mj-ea"/>
                <a:ea typeface="+mj-ea"/>
              </a:rPr>
              <a:t>％増加した</a:t>
            </a: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421643"/>
            <a:ext cx="936625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 脱炭素ポイント付与の取組みにより、</a:t>
            </a:r>
            <a:r>
              <a:rPr lang="en-US" altLang="ja-JP" sz="1800" b="1" dirty="0">
                <a:solidFill>
                  <a:sysClr val="windowText" lastClr="000000"/>
                </a:solidFill>
                <a:latin typeface="+mj-ea"/>
                <a:ea typeface="+mj-ea"/>
              </a:rPr>
              <a:t>LED</a:t>
            </a:r>
            <a:r>
              <a:rPr lang="ja-JP" altLang="en-US" sz="1800" b="1" dirty="0">
                <a:solidFill>
                  <a:sysClr val="windowText" lastClr="000000"/>
                </a:solidFill>
                <a:latin typeface="+mj-ea"/>
                <a:ea typeface="+mj-ea"/>
              </a:rPr>
              <a:t>シーリングライトの販売点数の増加</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前年同期間比</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に寄与したものと考えられる。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686715" y="320782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183720" y="3211035"/>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324859" y="4976331"/>
            <a:ext cx="4099711" cy="1709604"/>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r>
              <a:rPr lang="ja-JP" altLang="en-US" dirty="0"/>
              <a:t>・既存住宅の照明の</a:t>
            </a:r>
            <a:r>
              <a:rPr lang="en-US" altLang="ja-JP" dirty="0"/>
              <a:t>LED</a:t>
            </a:r>
            <a:r>
              <a:rPr lang="ja-JP" altLang="en-US" dirty="0"/>
              <a:t>化率が</a:t>
            </a:r>
            <a:r>
              <a:rPr lang="en-US" altLang="ja-JP" dirty="0"/>
              <a:t>59</a:t>
            </a:r>
            <a:r>
              <a:rPr lang="ja-JP" altLang="en-US" dirty="0"/>
              <a:t>％（日本照明工業会）のため、販売数の</a:t>
            </a:r>
            <a:r>
              <a:rPr lang="en-US" altLang="ja-JP" dirty="0"/>
              <a:t>41</a:t>
            </a:r>
            <a:r>
              <a:rPr lang="ja-JP" altLang="en-US" dirty="0"/>
              <a:t>％が蛍光灯から置き換わると想定し、ポイント対象の</a:t>
            </a:r>
            <a:r>
              <a:rPr lang="en-US" altLang="ja-JP" dirty="0"/>
              <a:t>LED</a:t>
            </a:r>
            <a:r>
              <a:rPr lang="ja-JP" altLang="en-US" dirty="0"/>
              <a:t>照明と従来型の照明の</a:t>
            </a:r>
            <a:r>
              <a:rPr lang="en-US" altLang="ja-JP" dirty="0"/>
              <a:t>1</a:t>
            </a:r>
            <a:r>
              <a:rPr lang="ja-JP" altLang="en-US" dirty="0"/>
              <a:t>台当たり年間</a:t>
            </a:r>
            <a:r>
              <a:rPr lang="en-US" altLang="ja-JP" dirty="0"/>
              <a:t>CO2</a:t>
            </a:r>
            <a:r>
              <a:rPr lang="ja-JP" altLang="en-US" dirty="0"/>
              <a:t>排出量を比較し、</a:t>
            </a:r>
            <a:r>
              <a:rPr lang="en-US" altLang="ja-JP" dirty="0"/>
              <a:t>CO2</a:t>
            </a:r>
            <a:r>
              <a:rPr lang="ja-JP" altLang="en-US" dirty="0"/>
              <a:t>削減効果を算出した</a:t>
            </a:r>
            <a:endParaRPr lang="en-US" altLang="ja-JP" dirty="0"/>
          </a:p>
          <a:p>
            <a:r>
              <a:rPr lang="ja-JP" altLang="en-US" dirty="0"/>
              <a:t>・上記の効果は、</a:t>
            </a:r>
            <a:r>
              <a:rPr lang="en-US" altLang="ja-JP" dirty="0"/>
              <a:t>1</a:t>
            </a:r>
            <a:r>
              <a:rPr lang="ja-JP" altLang="en-US" dirty="0"/>
              <a:t>年間使用した場合の削減効果を示している</a:t>
            </a:r>
          </a:p>
        </p:txBody>
      </p:sp>
      <p:sp>
        <p:nvSpPr>
          <p:cNvPr id="28" name="コンテンツ プレースホルダー 7">
            <a:extLst>
              <a:ext uri="{FF2B5EF4-FFF2-40B4-BE49-F238E27FC236}">
                <a16:creationId xmlns:a16="http://schemas.microsoft.com/office/drawing/2014/main" id="{6E1C5B57-161A-FABE-1E10-B1FA07C0B00C}"/>
              </a:ext>
            </a:extLst>
          </p:cNvPr>
          <p:cNvSpPr txBox="1">
            <a:spLocks/>
          </p:cNvSpPr>
          <p:nvPr/>
        </p:nvSpPr>
        <p:spPr>
          <a:xfrm>
            <a:off x="5423445" y="3965751"/>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en-US" altLang="ja-JP" sz="4400" b="1" dirty="0">
                <a:solidFill>
                  <a:srgbClr val="002060"/>
                </a:solidFill>
                <a:latin typeface="+mj-ea"/>
                <a:ea typeface="+mj-ea"/>
              </a:rPr>
              <a:t>60 </a:t>
            </a:r>
            <a:r>
              <a:rPr lang="ja-JP" altLang="en-US" sz="2800" b="1" dirty="0">
                <a:solidFill>
                  <a:srgbClr val="002060"/>
                </a:solidFill>
                <a:latin typeface="+mj-ea"/>
                <a:ea typeface="+mj-ea"/>
              </a:rPr>
              <a:t>ｔ</a:t>
            </a:r>
            <a:r>
              <a:rPr lang="en-US" altLang="ja-JP" sz="2800" b="1" dirty="0">
                <a:solidFill>
                  <a:srgbClr val="002060"/>
                </a:solidFill>
                <a:latin typeface="+mj-ea"/>
                <a:ea typeface="+mj-ea"/>
              </a:rPr>
              <a:t>-CO2</a:t>
            </a:r>
          </a:p>
        </p:txBody>
      </p:sp>
      <p:pic>
        <p:nvPicPr>
          <p:cNvPr id="10" name="図 9">
            <a:extLst>
              <a:ext uri="{FF2B5EF4-FFF2-40B4-BE49-F238E27FC236}">
                <a16:creationId xmlns:a16="http://schemas.microsoft.com/office/drawing/2014/main" id="{89C8BAEA-99F0-454C-05A3-DD790444FA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40537" y="777300"/>
            <a:ext cx="1158257" cy="1543955"/>
          </a:xfrm>
          <a:prstGeom prst="rect">
            <a:avLst/>
          </a:prstGeom>
        </p:spPr>
      </p:pic>
      <p:sp>
        <p:nvSpPr>
          <p:cNvPr id="19" name="テキスト ボックス 18">
            <a:extLst>
              <a:ext uri="{FF2B5EF4-FFF2-40B4-BE49-F238E27FC236}">
                <a16:creationId xmlns:a16="http://schemas.microsoft.com/office/drawing/2014/main" id="{B762B015-C1C7-83C9-D0E2-99BF3F33569D}"/>
              </a:ext>
            </a:extLst>
          </p:cNvPr>
          <p:cNvSpPr txBox="1"/>
          <p:nvPr/>
        </p:nvSpPr>
        <p:spPr>
          <a:xfrm>
            <a:off x="1102012" y="6190731"/>
            <a:ext cx="3553756" cy="400110"/>
          </a:xfrm>
          <a:prstGeom prst="rect">
            <a:avLst/>
          </a:prstGeom>
          <a:noFill/>
        </p:spPr>
        <p:txBody>
          <a:bodyPr wrap="square" rtlCol="0">
            <a:spAutoFit/>
          </a:bodyPr>
          <a:lstStyle/>
          <a:p>
            <a:pPr algn="just"/>
            <a:r>
              <a:rPr lang="en-US" altLang="ja-JP" sz="1000">
                <a:latin typeface="+mn-ea"/>
              </a:rPr>
              <a:t>※</a:t>
            </a:r>
            <a:r>
              <a:rPr lang="ja-JP" altLang="en-US" sz="1000">
                <a:latin typeface="+mn-ea"/>
              </a:rPr>
              <a:t>対象商品の前年比を、ポイント付与期間前の</a:t>
            </a:r>
            <a:r>
              <a:rPr lang="en-US" altLang="ja-JP" sz="1000">
                <a:latin typeface="+mn-ea"/>
              </a:rPr>
              <a:t>2</a:t>
            </a:r>
            <a:r>
              <a:rPr lang="ja-JP" altLang="en-US" sz="1000">
                <a:latin typeface="+mn-ea"/>
              </a:rPr>
              <a:t>ヵ月間と</a:t>
            </a:r>
            <a:endParaRPr lang="en-US" altLang="ja-JP" sz="1000">
              <a:latin typeface="+mn-ea"/>
            </a:endParaRPr>
          </a:p>
          <a:p>
            <a:pPr algn="just"/>
            <a:r>
              <a:rPr lang="ja-JP" altLang="en-US" sz="1000">
                <a:latin typeface="+mn-ea"/>
              </a:rPr>
              <a:t>　ポイント付与期間</a:t>
            </a:r>
            <a:r>
              <a:rPr lang="en-US" altLang="ja-JP" sz="1000">
                <a:latin typeface="+mn-ea"/>
              </a:rPr>
              <a:t>2</a:t>
            </a:r>
            <a:r>
              <a:rPr lang="ja-JP" altLang="en-US" sz="1000">
                <a:latin typeface="+mn-ea"/>
              </a:rPr>
              <a:t>ヵ月間で比較</a:t>
            </a:r>
            <a:endParaRPr lang="en-US" altLang="ja-JP" sz="1000">
              <a:latin typeface="+mn-ea"/>
            </a:endParaRPr>
          </a:p>
        </p:txBody>
      </p:sp>
      <p:sp>
        <p:nvSpPr>
          <p:cNvPr id="16" name="正方形/長方形 15">
            <a:extLst>
              <a:ext uri="{FF2B5EF4-FFF2-40B4-BE49-F238E27FC236}">
                <a16:creationId xmlns:a16="http://schemas.microsoft.com/office/drawing/2014/main" id="{981D0C26-ABC1-43EE-A4FD-B6228FB9B334}"/>
              </a:ext>
            </a:extLst>
          </p:cNvPr>
          <p:cNvSpPr/>
          <p:nvPr/>
        </p:nvSpPr>
        <p:spPr>
          <a:xfrm>
            <a:off x="151783" y="718960"/>
            <a:ext cx="9556305" cy="1648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7F7DA590-A0CA-44FC-B92B-FC5D6887DA8D}"/>
              </a:ext>
            </a:extLst>
          </p:cNvPr>
          <p:cNvPicPr>
            <a:picLocks noChangeAspect="1"/>
          </p:cNvPicPr>
          <p:nvPr/>
        </p:nvPicPr>
        <p:blipFill>
          <a:blip r:embed="rId4"/>
          <a:stretch>
            <a:fillRect/>
          </a:stretch>
        </p:blipFill>
        <p:spPr>
          <a:xfrm>
            <a:off x="715851" y="3821257"/>
            <a:ext cx="4237149" cy="2310149"/>
          </a:xfrm>
          <a:prstGeom prst="rect">
            <a:avLst/>
          </a:prstGeom>
        </p:spPr>
      </p:pic>
    </p:spTree>
    <p:extLst>
      <p:ext uri="{BB962C8B-B14F-4D97-AF65-F5344CB8AC3E}">
        <p14:creationId xmlns:p14="http://schemas.microsoft.com/office/powerpoint/2010/main" val="363692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株式会社エーコープ近畿</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25662" y="725863"/>
            <a:ext cx="8449746" cy="200247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○株式会社エーコープ近畿では、地域の農家を中心に大阪府内で栽培された農作物や加工品を対象に、交野市内の「 </a:t>
            </a:r>
            <a:r>
              <a:rPr lang="en-US" altLang="ja-JP" sz="1600" dirty="0">
                <a:latin typeface="+mj-ea"/>
                <a:ea typeface="+mj-ea"/>
              </a:rPr>
              <a:t>JA</a:t>
            </a:r>
            <a:r>
              <a:rPr lang="ja-JP" altLang="en-US" sz="1600" dirty="0">
                <a:latin typeface="+mj-ea"/>
                <a:ea typeface="+mj-ea"/>
              </a:rPr>
              <a:t>ファーマーズプチ 星田店」１店舗で実施</a:t>
            </a:r>
            <a:endParaRPr lang="en-US" altLang="ja-JP" sz="1600" dirty="0">
              <a:latin typeface="+mj-ea"/>
              <a:ea typeface="+mj-ea"/>
            </a:endParaRPr>
          </a:p>
          <a:p>
            <a:pPr marL="177800" indent="-177800">
              <a:buNone/>
            </a:pPr>
            <a:r>
              <a:rPr lang="ja-JP" altLang="en-US" sz="1600" dirty="0">
                <a:latin typeface="+mj-ea"/>
                <a:ea typeface="+mj-ea"/>
              </a:rPr>
              <a:t>○対象商品は店舗入口すぐの「生産者直売所」コーナーで、継続的に販売されており以前から来店者にも人気である</a:t>
            </a:r>
            <a:endParaRPr lang="en-US" altLang="ja-JP" sz="1600" dirty="0">
              <a:latin typeface="+mj-ea"/>
              <a:ea typeface="+mj-ea"/>
            </a:endParaRPr>
          </a:p>
          <a:p>
            <a:pPr marL="177800" indent="-177800">
              <a:buNone/>
            </a:pPr>
            <a:r>
              <a:rPr lang="ja-JP" altLang="en-US" sz="1600" dirty="0">
                <a:latin typeface="+mj-ea"/>
                <a:ea typeface="+mj-ea"/>
              </a:rPr>
              <a:t>○農産部門全体は前年同期間比で販売点数は若干減少しており、ポイント対象商品も同様の結果であった</a:t>
            </a:r>
            <a:endParaRPr lang="en-US" altLang="ja-JP" sz="1600" dirty="0">
              <a:latin typeface="+mj-ea"/>
              <a:ea typeface="+mj-ea"/>
            </a:endParaRPr>
          </a:p>
          <a:p>
            <a:pPr marL="177800" indent="-177800">
              <a:buNone/>
            </a:pPr>
            <a:r>
              <a:rPr lang="ja-JP" altLang="en-US" sz="1600" dirty="0">
                <a:latin typeface="+mj-ea"/>
                <a:ea typeface="+mj-ea"/>
              </a:rPr>
              <a:t>○店舗スタッフと来店者のコミュニケーションからは、来店者に評価されている様子がうかがえた</a:t>
            </a:r>
            <a:br>
              <a:rPr lang="en-US" altLang="ja-JP" sz="1600" dirty="0">
                <a:latin typeface="+mj-ea"/>
                <a:ea typeface="+mj-ea"/>
              </a:rPr>
            </a:br>
            <a:endParaRPr lang="en-US" altLang="ja-JP" sz="1600" dirty="0">
              <a:latin typeface="+mj-ea"/>
              <a:ea typeface="+mj-ea"/>
            </a:endParaRPr>
          </a:p>
          <a:p>
            <a:pPr marL="177800" indent="-177800">
              <a:buNone/>
            </a:pP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2" y="2811491"/>
            <a:ext cx="9514541" cy="916474"/>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 脱炭素ポイントを付与した生産者直売農産物と農産部門全体の販売点数の昨年度比に大きな差はなかった。昨年度から環境省事業により実施している「グリーンライフポイント」によるポイント付与への消費者の慣れやポイント付与割合の大きさが影響している可能性がある。</a:t>
            </a:r>
            <a:endParaRPr lang="en-US" altLang="ja-JP" sz="1800" b="1" dirty="0">
              <a:solidFill>
                <a:sysClr val="windowText" lastClr="000000"/>
              </a:solidFill>
              <a:latin typeface="+mj-ea"/>
              <a:ea typeface="+mj-ea"/>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70857" y="3871105"/>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dirty="0">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dirty="0">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95678" y="3851064"/>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659541" y="5425334"/>
            <a:ext cx="3814509"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a:latin typeface="+mj-ea"/>
                <a:ea typeface="+mj-ea"/>
              </a:rPr>
              <a:t>・ポイント対象の地産地消の農産物と、ポイント対象以外の農産物の平均輸送距離を比較し、流通距離が短くなることで削減される</a:t>
            </a:r>
            <a:r>
              <a:rPr lang="en-US" altLang="ja-JP" sz="1400">
                <a:latin typeface="+mj-ea"/>
                <a:ea typeface="+mj-ea"/>
              </a:rPr>
              <a:t>CO2</a:t>
            </a:r>
            <a:r>
              <a:rPr lang="ja-JP" altLang="en-US" sz="1400">
                <a:latin typeface="+mj-ea"/>
                <a:ea typeface="+mj-ea"/>
              </a:rPr>
              <a:t>排出量を算出した</a:t>
            </a:r>
            <a:endParaRPr lang="en-US" altLang="ja-JP" sz="1400">
              <a:latin typeface="+mj-ea"/>
              <a:ea typeface="+mj-ea"/>
            </a:endParaRPr>
          </a:p>
        </p:txBody>
      </p:sp>
      <p:sp>
        <p:nvSpPr>
          <p:cNvPr id="28" name="コンテンツ プレースホルダー 7">
            <a:extLst>
              <a:ext uri="{FF2B5EF4-FFF2-40B4-BE49-F238E27FC236}">
                <a16:creationId xmlns:a16="http://schemas.microsoft.com/office/drawing/2014/main" id="{6E1C5B57-161A-FABE-1E10-B1FA07C0B00C}"/>
              </a:ext>
            </a:extLst>
          </p:cNvPr>
          <p:cNvSpPr txBox="1">
            <a:spLocks/>
          </p:cNvSpPr>
          <p:nvPr/>
        </p:nvSpPr>
        <p:spPr>
          <a:xfrm>
            <a:off x="5461255" y="4462554"/>
            <a:ext cx="3902540" cy="66728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3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pic>
        <p:nvPicPr>
          <p:cNvPr id="2" name="図 1">
            <a:extLst>
              <a:ext uri="{FF2B5EF4-FFF2-40B4-BE49-F238E27FC236}">
                <a16:creationId xmlns:a16="http://schemas.microsoft.com/office/drawing/2014/main" id="{BCFDE826-BE7D-0792-CC1D-E6AB01573B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60740" y="833089"/>
            <a:ext cx="1387164" cy="1773255"/>
          </a:xfrm>
          <a:prstGeom prst="rect">
            <a:avLst/>
          </a:prstGeom>
        </p:spPr>
      </p:pic>
      <p:sp>
        <p:nvSpPr>
          <p:cNvPr id="19" name="正方形/長方形 18">
            <a:extLst>
              <a:ext uri="{FF2B5EF4-FFF2-40B4-BE49-F238E27FC236}">
                <a16:creationId xmlns:a16="http://schemas.microsoft.com/office/drawing/2014/main" id="{E0CD6C6F-B664-4933-B58B-5B782CA5C90F}"/>
              </a:ext>
            </a:extLst>
          </p:cNvPr>
          <p:cNvSpPr/>
          <p:nvPr/>
        </p:nvSpPr>
        <p:spPr>
          <a:xfrm>
            <a:off x="117084" y="694764"/>
            <a:ext cx="9667967" cy="2077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21692C3F-A4E4-4049-8FE9-779085ADE67A}"/>
              </a:ext>
            </a:extLst>
          </p:cNvPr>
          <p:cNvPicPr>
            <a:picLocks noChangeAspect="1"/>
          </p:cNvPicPr>
          <p:nvPr/>
        </p:nvPicPr>
        <p:blipFill>
          <a:blip r:embed="rId4"/>
          <a:stretch>
            <a:fillRect/>
          </a:stretch>
        </p:blipFill>
        <p:spPr>
          <a:xfrm>
            <a:off x="859619" y="4320125"/>
            <a:ext cx="4115630" cy="2440918"/>
          </a:xfrm>
          <a:prstGeom prst="rect">
            <a:avLst/>
          </a:prstGeom>
        </p:spPr>
      </p:pic>
    </p:spTree>
    <p:extLst>
      <p:ext uri="{BB962C8B-B14F-4D97-AF65-F5344CB8AC3E}">
        <p14:creationId xmlns:p14="http://schemas.microsoft.com/office/powerpoint/2010/main" val="21115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大阪いずみ市民生活協同組合</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730154"/>
            <a:ext cx="8339228" cy="1565753"/>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○大阪いずみ市民生活協同組合では、コープの宅配において、</a:t>
            </a:r>
            <a:r>
              <a:rPr kumimoji="1" lang="ja-JP" altLang="en-US" sz="1600" b="0" i="0" kern="1200" dirty="0">
                <a:solidFill>
                  <a:schemeClr val="dk1"/>
                </a:solidFill>
                <a:effectLst/>
                <a:latin typeface="+mn-ea"/>
                <a:ea typeface="+mn-ea"/>
                <a:cs typeface="+mn-cs"/>
              </a:rPr>
              <a:t>大阪府産農産物、大阪産</a:t>
            </a:r>
            <a:r>
              <a:rPr kumimoji="1" lang="en-US" altLang="ja-JP" sz="1600" b="0" i="0" kern="1200" dirty="0">
                <a:solidFill>
                  <a:schemeClr val="dk1"/>
                </a:solidFill>
                <a:effectLst/>
                <a:latin typeface="+mn-ea"/>
                <a:ea typeface="+mn-ea"/>
                <a:cs typeface="+mn-cs"/>
              </a:rPr>
              <a:t>(</a:t>
            </a:r>
            <a:r>
              <a:rPr kumimoji="1" lang="ja-JP" altLang="en-US" sz="1600" b="0" i="0" kern="1200" dirty="0">
                <a:solidFill>
                  <a:schemeClr val="dk1"/>
                </a:solidFill>
                <a:effectLst/>
                <a:latin typeface="+mn-ea"/>
                <a:ea typeface="+mn-ea"/>
                <a:cs typeface="+mn-cs"/>
              </a:rPr>
              <a:t>もん</a:t>
            </a:r>
            <a:r>
              <a:rPr kumimoji="1" lang="en-US" altLang="ja-JP" sz="1600" b="0" i="0" kern="1200" dirty="0">
                <a:solidFill>
                  <a:schemeClr val="dk1"/>
                </a:solidFill>
                <a:effectLst/>
                <a:latin typeface="+mn-ea"/>
                <a:ea typeface="+mn-ea"/>
                <a:cs typeface="+mn-cs"/>
              </a:rPr>
              <a:t>)</a:t>
            </a:r>
            <a:r>
              <a:rPr kumimoji="1" lang="ja-JP" altLang="en-US" sz="1600" b="0" i="0" kern="1200" dirty="0">
                <a:solidFill>
                  <a:schemeClr val="dk1"/>
                </a:solidFill>
                <a:effectLst/>
                <a:latin typeface="+mn-ea"/>
                <a:ea typeface="+mn-ea"/>
                <a:cs typeface="+mn-cs"/>
              </a:rPr>
              <a:t>認定商品</a:t>
            </a:r>
            <a:r>
              <a:rPr lang="ja-JP" altLang="en-US" sz="1600" dirty="0">
                <a:latin typeface="+mj-ea"/>
                <a:ea typeface="+mj-ea"/>
              </a:rPr>
              <a:t>などを対象にポイント付与を実施</a:t>
            </a:r>
            <a:endParaRPr lang="en-US" altLang="ja-JP" sz="1600" dirty="0">
              <a:latin typeface="+mj-ea"/>
              <a:ea typeface="+mj-ea"/>
            </a:endParaRPr>
          </a:p>
          <a:p>
            <a:pPr marL="177800" indent="-177800">
              <a:buNone/>
            </a:pPr>
            <a:r>
              <a:rPr lang="ja-JP" altLang="en-US" sz="1600" dirty="0">
                <a:latin typeface="+mj-ea"/>
                <a:ea typeface="+mj-ea"/>
              </a:rPr>
              <a:t>○宅配カタログ等でも紙面を割いてアピールを実施</a:t>
            </a:r>
            <a:endParaRPr lang="en-US" altLang="ja-JP" sz="1600" dirty="0">
              <a:latin typeface="+mj-ea"/>
              <a:ea typeface="+mj-ea"/>
            </a:endParaRPr>
          </a:p>
          <a:p>
            <a:pPr marL="177800" indent="-177800">
              <a:buNone/>
            </a:pPr>
            <a:r>
              <a:rPr lang="ja-JP" altLang="en-US" sz="1600" dirty="0">
                <a:latin typeface="+mj-ea"/>
                <a:ea typeface="+mj-ea"/>
              </a:rPr>
              <a:t>○昨年度と比較すると、ポイント付与対象商品及び農産部門全体の販売点数が減少しているが、ポイント付与対象商品の方が、減少幅は小さい結果となった</a:t>
            </a:r>
            <a:br>
              <a:rPr lang="en-US" altLang="ja-JP" sz="1600" dirty="0">
                <a:latin typeface="+mj-ea"/>
                <a:ea typeface="+mj-ea"/>
              </a:rPr>
            </a:br>
            <a:endParaRPr lang="en-US" altLang="ja-JP" sz="1600" dirty="0">
              <a:latin typeface="+mj-ea"/>
              <a:ea typeface="+mj-ea"/>
            </a:endParaRPr>
          </a:p>
          <a:p>
            <a:pPr marL="177800" indent="-177800">
              <a:buNone/>
            </a:pP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48593" y="2353927"/>
            <a:ext cx="9366250" cy="1000847"/>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ポイント付与対象商品の販売点数の減少幅は、農産部門全体よりもやや小さかった。また、昨年度の脱炭素ポイント付与により、大阪府産農産物の販売点数が増加しており、その増加分は概ね維持されている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802278" y="3456604"/>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95678" y="347218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 name="コンテンツ プレースホルダー 7">
            <a:extLst>
              <a:ext uri="{FF2B5EF4-FFF2-40B4-BE49-F238E27FC236}">
                <a16:creationId xmlns:a16="http://schemas.microsoft.com/office/drawing/2014/main" id="{CD218BC3-662A-A6D8-ECAA-40A62ED0B6AA}"/>
              </a:ext>
            </a:extLst>
          </p:cNvPr>
          <p:cNvSpPr txBox="1">
            <a:spLocks/>
          </p:cNvSpPr>
          <p:nvPr/>
        </p:nvSpPr>
        <p:spPr>
          <a:xfrm>
            <a:off x="5362191" y="419077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2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pic>
        <p:nvPicPr>
          <p:cNvPr id="3" name="図 2">
            <a:extLst>
              <a:ext uri="{FF2B5EF4-FFF2-40B4-BE49-F238E27FC236}">
                <a16:creationId xmlns:a16="http://schemas.microsoft.com/office/drawing/2014/main" id="{DF6D4C10-BF53-2B8A-3D47-F56C10F87D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3729" y="817225"/>
            <a:ext cx="956378" cy="1379968"/>
          </a:xfrm>
          <a:prstGeom prst="rect">
            <a:avLst/>
          </a:prstGeom>
        </p:spPr>
      </p:pic>
      <p:sp>
        <p:nvSpPr>
          <p:cNvPr id="6" name="テキスト ボックス 5">
            <a:extLst>
              <a:ext uri="{FF2B5EF4-FFF2-40B4-BE49-F238E27FC236}">
                <a16:creationId xmlns:a16="http://schemas.microsoft.com/office/drawing/2014/main" id="{0DD7D112-F42A-F8E4-FE41-472C1AD5A6EB}"/>
              </a:ext>
            </a:extLst>
          </p:cNvPr>
          <p:cNvSpPr txBox="1"/>
          <p:nvPr/>
        </p:nvSpPr>
        <p:spPr>
          <a:xfrm>
            <a:off x="2732102" y="6165985"/>
            <a:ext cx="2679724" cy="400110"/>
          </a:xfrm>
          <a:prstGeom prst="rect">
            <a:avLst/>
          </a:prstGeom>
          <a:noFill/>
        </p:spPr>
        <p:txBody>
          <a:bodyPr wrap="square" rtlCol="0">
            <a:spAutoFit/>
          </a:bodyPr>
          <a:lstStyle/>
          <a:p>
            <a:pPr marL="88900" indent="-88900" algn="just"/>
            <a:r>
              <a:rPr lang="en-US" altLang="ja-JP" sz="1000" dirty="0"/>
              <a:t>※</a:t>
            </a:r>
            <a:r>
              <a:rPr lang="ja-JP" altLang="en-US" sz="1000" dirty="0"/>
              <a:t>ポイント期間と前年同期間の両方で取り扱いのある対象商品の 販売点数を比較</a:t>
            </a:r>
            <a:endParaRPr lang="en-US" altLang="ja-JP" sz="1000" dirty="0"/>
          </a:p>
        </p:txBody>
      </p:sp>
      <p:sp>
        <p:nvSpPr>
          <p:cNvPr id="16" name="正方形/長方形 15">
            <a:extLst>
              <a:ext uri="{FF2B5EF4-FFF2-40B4-BE49-F238E27FC236}">
                <a16:creationId xmlns:a16="http://schemas.microsoft.com/office/drawing/2014/main" id="{3F769434-8115-44AF-ABB2-EC81B2EED73C}"/>
              </a:ext>
            </a:extLst>
          </p:cNvPr>
          <p:cNvSpPr/>
          <p:nvPr/>
        </p:nvSpPr>
        <p:spPr>
          <a:xfrm>
            <a:off x="117084" y="707692"/>
            <a:ext cx="9556305" cy="1588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7">
            <a:extLst>
              <a:ext uri="{FF2B5EF4-FFF2-40B4-BE49-F238E27FC236}">
                <a16:creationId xmlns:a16="http://schemas.microsoft.com/office/drawing/2014/main" id="{C79EC814-DD5A-451C-8633-95B3DE196560}"/>
              </a:ext>
            </a:extLst>
          </p:cNvPr>
          <p:cNvSpPr txBox="1">
            <a:spLocks/>
          </p:cNvSpPr>
          <p:nvPr/>
        </p:nvSpPr>
        <p:spPr>
          <a:xfrm>
            <a:off x="5588117" y="5080303"/>
            <a:ext cx="3902540" cy="154063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dirty="0">
                <a:latin typeface="+mj-ea"/>
                <a:ea typeface="+mj-ea"/>
              </a:rPr>
              <a:t>・ポイント対象の地産地消の農産物と、ポイント対象以外の農産物の平均輸送距離を比較し、流通距離が短くなることで削減される</a:t>
            </a:r>
            <a:r>
              <a:rPr lang="en-US" altLang="ja-JP" sz="1400" dirty="0">
                <a:latin typeface="+mj-ea"/>
                <a:ea typeface="+mj-ea"/>
              </a:rPr>
              <a:t>CO2</a:t>
            </a:r>
            <a:r>
              <a:rPr lang="ja-JP" altLang="en-US" sz="1400" dirty="0">
                <a:latin typeface="+mj-ea"/>
                <a:ea typeface="+mj-ea"/>
              </a:rPr>
              <a:t>排出量を算出した</a:t>
            </a:r>
          </a:p>
          <a:p>
            <a:pPr marL="87313" indent="-87313">
              <a:buNone/>
            </a:pPr>
            <a:r>
              <a:rPr lang="ja-JP" altLang="en-US" sz="1400" dirty="0">
                <a:latin typeface="+mj-ea"/>
                <a:ea typeface="+mj-ea"/>
              </a:rPr>
              <a:t>・減農薬、減肥料で栽培することにより、農薬や肥料の製造に係る</a:t>
            </a:r>
            <a:r>
              <a:rPr lang="en-US" altLang="ja-JP" sz="1400" dirty="0">
                <a:latin typeface="+mj-ea"/>
                <a:ea typeface="+mj-ea"/>
              </a:rPr>
              <a:t>CO2</a:t>
            </a:r>
            <a:r>
              <a:rPr lang="ja-JP" altLang="en-US" sz="1400" dirty="0">
                <a:latin typeface="+mj-ea"/>
                <a:ea typeface="+mj-ea"/>
              </a:rPr>
              <a:t>が削減できるとした</a:t>
            </a:r>
          </a:p>
        </p:txBody>
      </p:sp>
      <p:pic>
        <p:nvPicPr>
          <p:cNvPr id="8" name="図 7">
            <a:extLst>
              <a:ext uri="{FF2B5EF4-FFF2-40B4-BE49-F238E27FC236}">
                <a16:creationId xmlns:a16="http://schemas.microsoft.com/office/drawing/2014/main" id="{122AE88D-A328-4501-8317-2DD786CED931}"/>
              </a:ext>
            </a:extLst>
          </p:cNvPr>
          <p:cNvPicPr>
            <a:picLocks noChangeAspect="1"/>
          </p:cNvPicPr>
          <p:nvPr/>
        </p:nvPicPr>
        <p:blipFill>
          <a:blip r:embed="rId4"/>
          <a:stretch>
            <a:fillRect/>
          </a:stretch>
        </p:blipFill>
        <p:spPr>
          <a:xfrm>
            <a:off x="248593" y="4472319"/>
            <a:ext cx="2374941" cy="1645197"/>
          </a:xfrm>
          <a:prstGeom prst="rect">
            <a:avLst/>
          </a:prstGeom>
        </p:spPr>
      </p:pic>
      <p:sp>
        <p:nvSpPr>
          <p:cNvPr id="19" name="コンテンツ プレースホルダー 7">
            <a:extLst>
              <a:ext uri="{FF2B5EF4-FFF2-40B4-BE49-F238E27FC236}">
                <a16:creationId xmlns:a16="http://schemas.microsoft.com/office/drawing/2014/main" id="{C69B032E-8D26-450C-9E23-4AF196A4C51A}"/>
              </a:ext>
            </a:extLst>
          </p:cNvPr>
          <p:cNvSpPr txBox="1">
            <a:spLocks/>
          </p:cNvSpPr>
          <p:nvPr/>
        </p:nvSpPr>
        <p:spPr>
          <a:xfrm>
            <a:off x="1174095" y="4264571"/>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dirty="0">
                <a:latin typeface="+mj-ea"/>
                <a:ea typeface="+mj-ea"/>
              </a:rPr>
              <a:t>昨年度</a:t>
            </a:r>
          </a:p>
        </p:txBody>
      </p:sp>
      <p:pic>
        <p:nvPicPr>
          <p:cNvPr id="9" name="図 8">
            <a:extLst>
              <a:ext uri="{FF2B5EF4-FFF2-40B4-BE49-F238E27FC236}">
                <a16:creationId xmlns:a16="http://schemas.microsoft.com/office/drawing/2014/main" id="{72F90E3D-5BE1-4761-A3C5-EBC2636E4A09}"/>
              </a:ext>
            </a:extLst>
          </p:cNvPr>
          <p:cNvPicPr>
            <a:picLocks noChangeAspect="1"/>
          </p:cNvPicPr>
          <p:nvPr/>
        </p:nvPicPr>
        <p:blipFill>
          <a:blip r:embed="rId5"/>
          <a:stretch>
            <a:fillRect/>
          </a:stretch>
        </p:blipFill>
        <p:spPr>
          <a:xfrm>
            <a:off x="2700439" y="4148524"/>
            <a:ext cx="2743051" cy="2001784"/>
          </a:xfrm>
          <a:prstGeom prst="rect">
            <a:avLst/>
          </a:prstGeom>
        </p:spPr>
      </p:pic>
      <p:sp>
        <p:nvSpPr>
          <p:cNvPr id="20" name="コンテンツ プレースホルダー 7">
            <a:extLst>
              <a:ext uri="{FF2B5EF4-FFF2-40B4-BE49-F238E27FC236}">
                <a16:creationId xmlns:a16="http://schemas.microsoft.com/office/drawing/2014/main" id="{69A77EB2-98CD-40E9-ABA1-D99C583A98DA}"/>
              </a:ext>
            </a:extLst>
          </p:cNvPr>
          <p:cNvSpPr txBox="1">
            <a:spLocks/>
          </p:cNvSpPr>
          <p:nvPr/>
        </p:nvSpPr>
        <p:spPr>
          <a:xfrm>
            <a:off x="3661095" y="4333254"/>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dirty="0">
                <a:latin typeface="+mj-ea"/>
                <a:ea typeface="+mj-ea"/>
              </a:rPr>
              <a:t>今年度</a:t>
            </a:r>
          </a:p>
        </p:txBody>
      </p:sp>
      <p:sp>
        <p:nvSpPr>
          <p:cNvPr id="18" name="コンテンツ プレースホルダー 7">
            <a:extLst>
              <a:ext uri="{FF2B5EF4-FFF2-40B4-BE49-F238E27FC236}">
                <a16:creationId xmlns:a16="http://schemas.microsoft.com/office/drawing/2014/main" id="{33A0F22D-2F53-483C-BD1D-DB941A2F523E}"/>
              </a:ext>
            </a:extLst>
          </p:cNvPr>
          <p:cNvSpPr txBox="1">
            <a:spLocks/>
          </p:cNvSpPr>
          <p:nvPr/>
        </p:nvSpPr>
        <p:spPr>
          <a:xfrm>
            <a:off x="1173520" y="3990756"/>
            <a:ext cx="365757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kumimoji="1" lang="ja-JP" altLang="en-US" sz="900" b="0" i="0" kern="1200" dirty="0">
                <a:solidFill>
                  <a:schemeClr val="dk1"/>
                </a:solidFill>
                <a:effectLst/>
                <a:latin typeface="+mn-ea"/>
                <a:ea typeface="+mn-ea"/>
                <a:cs typeface="+mn-cs"/>
              </a:rPr>
              <a:t>大阪府産農産物</a:t>
            </a:r>
            <a:r>
              <a:rPr lang="ja-JP" altLang="en-US" sz="900" dirty="0">
                <a:latin typeface="+mj-ea"/>
                <a:ea typeface="+mj-ea"/>
              </a:rPr>
              <a:t>等　販売点数の変化　（ポイント付与期間外＝</a:t>
            </a:r>
            <a:r>
              <a:rPr lang="en-US" altLang="ja-JP" sz="900" dirty="0">
                <a:latin typeface="+mj-ea"/>
                <a:ea typeface="+mj-ea"/>
              </a:rPr>
              <a:t>100</a:t>
            </a:r>
            <a:r>
              <a:rPr lang="ja-JP" altLang="en-US" sz="900" dirty="0">
                <a:latin typeface="+mj-ea"/>
                <a:ea typeface="+mj-ea"/>
              </a:rPr>
              <a:t>）</a:t>
            </a:r>
          </a:p>
        </p:txBody>
      </p:sp>
    </p:spTree>
    <p:extLst>
      <p:ext uri="{BB962C8B-B14F-4D97-AF65-F5344CB8AC3E}">
        <p14:creationId xmlns:p14="http://schemas.microsoft.com/office/powerpoint/2010/main" val="369333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生活協同組合コープこうべ</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7"/>
            <a:ext cx="8256422" cy="1850255"/>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○生活協同組合コープこうべでは、大阪府ご当地野菜・果物「とれしゃき」を対象に、豊中市内３店舗、箕面市内１店舗で実施</a:t>
            </a:r>
            <a:endParaRPr lang="en-US" altLang="ja-JP" sz="1600" dirty="0">
              <a:latin typeface="+mj-ea"/>
              <a:ea typeface="+mj-ea"/>
            </a:endParaRPr>
          </a:p>
          <a:p>
            <a:pPr marL="177800" indent="-177800">
              <a:buNone/>
            </a:pPr>
            <a:r>
              <a:rPr lang="ja-JP" altLang="en-US" sz="1600" dirty="0">
                <a:latin typeface="+mj-ea"/>
                <a:ea typeface="+mj-ea"/>
              </a:rPr>
              <a:t>○オリジナルの</a:t>
            </a:r>
            <a:r>
              <a:rPr lang="en-US" altLang="ja-JP" sz="1600" dirty="0">
                <a:latin typeface="+mj-ea"/>
                <a:ea typeface="+mj-ea"/>
              </a:rPr>
              <a:t>POP</a:t>
            </a:r>
            <a:r>
              <a:rPr lang="ja-JP" altLang="en-US" sz="1600" dirty="0">
                <a:latin typeface="+mj-ea"/>
                <a:ea typeface="+mj-ea"/>
              </a:rPr>
              <a:t>（売場プライスカード）を作成し、来店する組合員に効果的に訴求を実施</a:t>
            </a:r>
            <a:endParaRPr lang="en-US" altLang="ja-JP" sz="1600" dirty="0">
              <a:latin typeface="+mj-ea"/>
              <a:ea typeface="+mj-ea"/>
            </a:endParaRPr>
          </a:p>
          <a:p>
            <a:pPr marL="177800" indent="-177800">
              <a:buNone/>
            </a:pPr>
            <a:r>
              <a:rPr lang="ja-JP" altLang="en-US" sz="1600" dirty="0">
                <a:latin typeface="+mj-ea"/>
                <a:ea typeface="+mj-ea"/>
              </a:rPr>
              <a:t>○ポイント対象商品は、前年同期間と比較して販売点数で</a:t>
            </a:r>
            <a:r>
              <a:rPr lang="en-US" altLang="ja-JP" sz="1600" dirty="0">
                <a:latin typeface="+mj-ea"/>
                <a:ea typeface="+mj-ea"/>
              </a:rPr>
              <a:t>49</a:t>
            </a:r>
            <a:r>
              <a:rPr lang="ja-JP" altLang="en-US" sz="1600" dirty="0">
                <a:latin typeface="+mj-ea"/>
                <a:ea typeface="+mj-ea"/>
              </a:rPr>
              <a:t>％増加した</a:t>
            </a:r>
            <a:endParaRPr lang="en-US" altLang="ja-JP" sz="1600" dirty="0">
              <a:latin typeface="+mj-ea"/>
              <a:ea typeface="+mj-ea"/>
            </a:endParaRPr>
          </a:p>
          <a:p>
            <a:pPr marL="177800" indent="-177800">
              <a:buNone/>
            </a:pPr>
            <a:r>
              <a:rPr lang="ja-JP" altLang="en-US" sz="1600" dirty="0">
                <a:latin typeface="+mj-ea"/>
                <a:ea typeface="+mj-ea"/>
              </a:rPr>
              <a:t>〇農産部門全体では、販売点数・販売額ともに前年同期間とほぼ同程度であり、ポイント対象商品の売れ行きは好調であった</a:t>
            </a:r>
            <a:br>
              <a:rPr lang="en-US" altLang="ja-JP" sz="1600" dirty="0">
                <a:latin typeface="+mj-ea"/>
                <a:ea typeface="+mj-ea"/>
              </a:rPr>
            </a:br>
            <a:endParaRPr lang="en-US" altLang="ja-JP" sz="1600" dirty="0">
              <a:latin typeface="+mj-ea"/>
              <a:ea typeface="+mj-ea"/>
            </a:endParaRPr>
          </a:p>
          <a:p>
            <a:pPr marL="177800" indent="-177800">
              <a:buNone/>
            </a:pP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44448" y="2539866"/>
            <a:ext cx="9366250" cy="758039"/>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r>
              <a:rPr lang="ja-JP" altLang="en-US" sz="1800" b="1" dirty="0">
                <a:solidFill>
                  <a:sysClr val="windowText" lastClr="000000"/>
                </a:solidFill>
                <a:latin typeface="+mj-ea"/>
                <a:ea typeface="+mj-ea"/>
              </a:rPr>
              <a:t>→脱炭素ポイント付与の取組みにより、大阪府ご当地野菜・果物「とれしゃき」の販売点数の増加</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前年同期間比</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に寄与したものと考えられる。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74757" y="345185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95679" y="347230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pic>
        <p:nvPicPr>
          <p:cNvPr id="2" name="図 1">
            <a:extLst>
              <a:ext uri="{FF2B5EF4-FFF2-40B4-BE49-F238E27FC236}">
                <a16:creationId xmlns:a16="http://schemas.microsoft.com/office/drawing/2014/main" id="{2D22CDCE-9E1B-526B-FD9A-1864005700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50879" y="739482"/>
            <a:ext cx="1240184" cy="1653577"/>
          </a:xfrm>
          <a:prstGeom prst="rect">
            <a:avLst/>
          </a:prstGeom>
        </p:spPr>
      </p:pic>
      <p:sp>
        <p:nvSpPr>
          <p:cNvPr id="8" name="テキスト ボックス 7">
            <a:extLst>
              <a:ext uri="{FF2B5EF4-FFF2-40B4-BE49-F238E27FC236}">
                <a16:creationId xmlns:a16="http://schemas.microsoft.com/office/drawing/2014/main" id="{C1D9D6AA-F0AA-453F-523D-B3AB4FFB9FB8}"/>
              </a:ext>
            </a:extLst>
          </p:cNvPr>
          <p:cNvSpPr txBox="1"/>
          <p:nvPr/>
        </p:nvSpPr>
        <p:spPr>
          <a:xfrm>
            <a:off x="2277968" y="6566587"/>
            <a:ext cx="2262133" cy="246221"/>
          </a:xfrm>
          <a:prstGeom prst="rect">
            <a:avLst/>
          </a:prstGeom>
          <a:noFill/>
        </p:spPr>
        <p:txBody>
          <a:bodyPr wrap="square" rtlCol="0">
            <a:spAutoFit/>
          </a:bodyPr>
          <a:lstStyle/>
          <a:p>
            <a:pPr algn="just"/>
            <a:r>
              <a:rPr lang="en-US" altLang="ja-JP" sz="1000"/>
              <a:t>※</a:t>
            </a:r>
            <a:r>
              <a:rPr lang="ja-JP" altLang="en-US" sz="1000"/>
              <a:t>ポイント付与対象の４店舗での比較</a:t>
            </a:r>
            <a:endParaRPr lang="en-US" altLang="ja-JP" sz="1000"/>
          </a:p>
        </p:txBody>
      </p:sp>
      <p:sp>
        <p:nvSpPr>
          <p:cNvPr id="20" name="正方形/長方形 19">
            <a:extLst>
              <a:ext uri="{FF2B5EF4-FFF2-40B4-BE49-F238E27FC236}">
                <a16:creationId xmlns:a16="http://schemas.microsoft.com/office/drawing/2014/main" id="{2F45CA5B-9553-4A81-BD23-FAB0778A80BB}"/>
              </a:ext>
            </a:extLst>
          </p:cNvPr>
          <p:cNvSpPr/>
          <p:nvPr/>
        </p:nvSpPr>
        <p:spPr>
          <a:xfrm>
            <a:off x="117084" y="666571"/>
            <a:ext cx="9556305" cy="1781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7">
            <a:extLst>
              <a:ext uri="{FF2B5EF4-FFF2-40B4-BE49-F238E27FC236}">
                <a16:creationId xmlns:a16="http://schemas.microsoft.com/office/drawing/2014/main" id="{C55F5868-CC32-4483-B8C8-0BB1D04869DD}"/>
              </a:ext>
            </a:extLst>
          </p:cNvPr>
          <p:cNvSpPr txBox="1">
            <a:spLocks/>
          </p:cNvSpPr>
          <p:nvPr/>
        </p:nvSpPr>
        <p:spPr>
          <a:xfrm>
            <a:off x="5425653" y="5071642"/>
            <a:ext cx="4247736"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a:latin typeface="+mj-ea"/>
                <a:ea typeface="+mj-ea"/>
              </a:rPr>
              <a:t>・ポイント対象の市内農産物と、ポイント対象以外の農産物の平均輸送距離を比較し、流通距離が短くなることで削減される</a:t>
            </a:r>
            <a:r>
              <a:rPr lang="en-US" altLang="ja-JP" sz="1400">
                <a:latin typeface="+mj-ea"/>
                <a:ea typeface="+mj-ea"/>
              </a:rPr>
              <a:t>CO2</a:t>
            </a:r>
            <a:r>
              <a:rPr lang="ja-JP" altLang="en-US" sz="1400">
                <a:latin typeface="+mj-ea"/>
                <a:ea typeface="+mj-ea"/>
              </a:rPr>
              <a:t>排出量を算出した</a:t>
            </a:r>
            <a:endParaRPr lang="en-US" altLang="ja-JP" sz="1400">
              <a:latin typeface="+mj-ea"/>
              <a:ea typeface="+mj-ea"/>
            </a:endParaRPr>
          </a:p>
        </p:txBody>
      </p:sp>
      <p:pic>
        <p:nvPicPr>
          <p:cNvPr id="6" name="図 5">
            <a:extLst>
              <a:ext uri="{FF2B5EF4-FFF2-40B4-BE49-F238E27FC236}">
                <a16:creationId xmlns:a16="http://schemas.microsoft.com/office/drawing/2014/main" id="{AE198365-A5DA-471F-8230-0FB9E7685046}"/>
              </a:ext>
            </a:extLst>
          </p:cNvPr>
          <p:cNvPicPr>
            <a:picLocks noChangeAspect="1"/>
          </p:cNvPicPr>
          <p:nvPr/>
        </p:nvPicPr>
        <p:blipFill>
          <a:blip r:embed="rId4"/>
          <a:stretch>
            <a:fillRect/>
          </a:stretch>
        </p:blipFill>
        <p:spPr>
          <a:xfrm>
            <a:off x="676990" y="3968747"/>
            <a:ext cx="4304315" cy="2555151"/>
          </a:xfrm>
          <a:prstGeom prst="rect">
            <a:avLst/>
          </a:prstGeom>
        </p:spPr>
      </p:pic>
      <p:sp>
        <p:nvSpPr>
          <p:cNvPr id="5" name="コンテンツ プレースホルダー 7">
            <a:extLst>
              <a:ext uri="{FF2B5EF4-FFF2-40B4-BE49-F238E27FC236}">
                <a16:creationId xmlns:a16="http://schemas.microsoft.com/office/drawing/2014/main" id="{6B0CD9B4-EEF2-C53F-5962-26823174B8B5}"/>
              </a:ext>
            </a:extLst>
          </p:cNvPr>
          <p:cNvSpPr txBox="1">
            <a:spLocks/>
          </p:cNvSpPr>
          <p:nvPr/>
        </p:nvSpPr>
        <p:spPr>
          <a:xfrm>
            <a:off x="5250233" y="405802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0.5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798006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株式会社サンプラザ</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8"/>
            <a:ext cx="8256422" cy="1503594"/>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○株式会社サンプラザでは、大阪エコ農産物を中心に農薬・化学肥料の使用を削減した農産品を対象に、大阪府内</a:t>
            </a:r>
            <a:r>
              <a:rPr lang="en-US" altLang="ja-JP" sz="1600" dirty="0">
                <a:latin typeface="+mj-ea"/>
                <a:ea typeface="+mj-ea"/>
              </a:rPr>
              <a:t>35</a:t>
            </a:r>
            <a:r>
              <a:rPr lang="ja-JP" altLang="en-US" sz="1600" dirty="0">
                <a:latin typeface="+mj-ea"/>
                <a:ea typeface="+mj-ea"/>
              </a:rPr>
              <a:t>店舗で実施</a:t>
            </a:r>
            <a:endParaRPr lang="en-US" altLang="ja-JP" sz="1600" dirty="0">
              <a:latin typeface="+mj-ea"/>
              <a:ea typeface="+mj-ea"/>
            </a:endParaRPr>
          </a:p>
          <a:p>
            <a:pPr marL="177800" indent="-177800">
              <a:buNone/>
            </a:pPr>
            <a:r>
              <a:rPr lang="ja-JP" altLang="en-US" sz="1600" dirty="0">
                <a:latin typeface="+mj-ea"/>
                <a:ea typeface="+mj-ea"/>
              </a:rPr>
              <a:t>○ポイント付与対象の販売点数は前年比</a:t>
            </a:r>
            <a:r>
              <a:rPr lang="en-US" altLang="ja-JP" sz="1600" dirty="0">
                <a:latin typeface="+mj-ea"/>
                <a:ea typeface="+mj-ea"/>
              </a:rPr>
              <a:t>94</a:t>
            </a:r>
            <a:r>
              <a:rPr lang="ja-JP" altLang="en-US" sz="1600" dirty="0">
                <a:latin typeface="+mj-ea"/>
                <a:ea typeface="+mj-ea"/>
              </a:rPr>
              <a:t>％であり、農産部門全体と同様の傾向であった</a:t>
            </a:r>
            <a:endParaRPr lang="en-US" altLang="ja-JP" sz="1600" dirty="0">
              <a:latin typeface="+mj-ea"/>
              <a:ea typeface="+mj-ea"/>
            </a:endParaRPr>
          </a:p>
          <a:p>
            <a:pPr marL="177800" indent="-177800">
              <a:buNone/>
            </a:pPr>
            <a:r>
              <a:rPr lang="ja-JP" altLang="en-US" sz="1600" dirty="0">
                <a:latin typeface="+mj-ea"/>
                <a:ea typeface="+mj-ea"/>
              </a:rPr>
              <a:t>○昨年にポイント付与の対象外であった菊菜（前年比</a:t>
            </a:r>
            <a:r>
              <a:rPr lang="en-US" altLang="ja-JP" sz="1600" dirty="0">
                <a:latin typeface="+mj-ea"/>
                <a:ea typeface="+mj-ea"/>
              </a:rPr>
              <a:t>150</a:t>
            </a:r>
            <a:r>
              <a:rPr lang="ja-JP" altLang="en-US" sz="1600" dirty="0">
                <a:latin typeface="+mj-ea"/>
                <a:ea typeface="+mj-ea"/>
              </a:rPr>
              <a:t>％）やみかん（前年比</a:t>
            </a:r>
            <a:r>
              <a:rPr lang="en-US" altLang="ja-JP" sz="1600" dirty="0">
                <a:latin typeface="+mj-ea"/>
                <a:ea typeface="+mj-ea"/>
              </a:rPr>
              <a:t>125</a:t>
            </a:r>
            <a:r>
              <a:rPr lang="ja-JP" altLang="en-US" sz="1600" dirty="0">
                <a:latin typeface="+mj-ea"/>
                <a:ea typeface="+mj-ea"/>
              </a:rPr>
              <a:t>％）等で販売点数が増加した</a:t>
            </a: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17084" y="2284011"/>
            <a:ext cx="9591004" cy="113606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ポイント付与対象と農産部門全体の販売点数の減少幅は同等であったが、昨年度の脱炭素ポイント付与により、大阪府産農産物の販売点数が増加しており、その増加分は概ね維持されているものと考える。また、今年度から新たにポイント付与の対象とした農産物に対しては、販売点数の増加</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前年同期間比</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に寄与していると考えられる。</a:t>
            </a:r>
            <a:endParaRPr lang="en-US" altLang="ja-JP" sz="1800" b="1" dirty="0">
              <a:solidFill>
                <a:sysClr val="windowText" lastClr="000000"/>
              </a:solidFill>
              <a:highlight>
                <a:srgbClr val="FFFF00"/>
              </a:highlight>
              <a:latin typeface="+mj-ea"/>
              <a:ea typeface="+mj-ea"/>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61297" y="3425992"/>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388687" y="3427690"/>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D60C4FCF-E7D3-2400-C7D8-4E6C53D638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24253" y="740353"/>
            <a:ext cx="1022298" cy="1363065"/>
          </a:xfrm>
          <a:prstGeom prst="rect">
            <a:avLst/>
          </a:prstGeom>
        </p:spPr>
      </p:pic>
      <p:sp>
        <p:nvSpPr>
          <p:cNvPr id="18" name="正方形/長方形 17">
            <a:extLst>
              <a:ext uri="{FF2B5EF4-FFF2-40B4-BE49-F238E27FC236}">
                <a16:creationId xmlns:a16="http://schemas.microsoft.com/office/drawing/2014/main" id="{1898913D-0E9B-45A8-A0D1-24721589F590}"/>
              </a:ext>
            </a:extLst>
          </p:cNvPr>
          <p:cNvSpPr/>
          <p:nvPr/>
        </p:nvSpPr>
        <p:spPr>
          <a:xfrm>
            <a:off x="151783" y="671042"/>
            <a:ext cx="9556305" cy="15035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9FEC9C9-E4E1-4A4C-B507-6566C8F4A628}"/>
              </a:ext>
            </a:extLst>
          </p:cNvPr>
          <p:cNvPicPr>
            <a:picLocks noChangeAspect="1"/>
          </p:cNvPicPr>
          <p:nvPr/>
        </p:nvPicPr>
        <p:blipFill>
          <a:blip r:embed="rId4"/>
          <a:stretch>
            <a:fillRect/>
          </a:stretch>
        </p:blipFill>
        <p:spPr>
          <a:xfrm>
            <a:off x="519120" y="4102214"/>
            <a:ext cx="2090510" cy="1300598"/>
          </a:xfrm>
          <a:prstGeom prst="rect">
            <a:avLst/>
          </a:prstGeom>
        </p:spPr>
      </p:pic>
      <p:sp>
        <p:nvSpPr>
          <p:cNvPr id="27" name="コンテンツ プレースホルダー 7">
            <a:extLst>
              <a:ext uri="{FF2B5EF4-FFF2-40B4-BE49-F238E27FC236}">
                <a16:creationId xmlns:a16="http://schemas.microsoft.com/office/drawing/2014/main" id="{9E9707A0-3EBE-4962-AACC-A2F2B3F02A53}"/>
              </a:ext>
            </a:extLst>
          </p:cNvPr>
          <p:cNvSpPr txBox="1">
            <a:spLocks/>
          </p:cNvSpPr>
          <p:nvPr/>
        </p:nvSpPr>
        <p:spPr>
          <a:xfrm>
            <a:off x="5547201" y="5145529"/>
            <a:ext cx="3839679" cy="1447864"/>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dirty="0">
                <a:latin typeface="+mj-ea"/>
                <a:ea typeface="+mj-ea"/>
              </a:rPr>
              <a:t>・ポイント対象の地産地消の農産物と、ポイント対象以外の農産物の平均輸送距離を比較し、流通距離が短くなることで削減される</a:t>
            </a:r>
            <a:r>
              <a:rPr lang="en-US" altLang="ja-JP" sz="1400" dirty="0">
                <a:latin typeface="+mj-ea"/>
                <a:ea typeface="+mj-ea"/>
              </a:rPr>
              <a:t>CO2</a:t>
            </a:r>
            <a:r>
              <a:rPr lang="ja-JP" altLang="en-US" sz="1400" dirty="0">
                <a:latin typeface="+mj-ea"/>
                <a:ea typeface="+mj-ea"/>
              </a:rPr>
              <a:t>排出量を算出した</a:t>
            </a:r>
            <a:endParaRPr lang="en-US" altLang="ja-JP" sz="1400" dirty="0">
              <a:latin typeface="+mj-ea"/>
              <a:ea typeface="+mj-ea"/>
            </a:endParaRPr>
          </a:p>
          <a:p>
            <a:pPr marL="87313" indent="-87313">
              <a:buNone/>
            </a:pPr>
            <a:r>
              <a:rPr lang="ja-JP" altLang="en-US" sz="1400" dirty="0">
                <a:latin typeface="+mj-ea"/>
                <a:ea typeface="+mj-ea"/>
              </a:rPr>
              <a:t>・減農薬、減肥料で栽培することにより、農薬や肥料の製造に係る</a:t>
            </a:r>
            <a:r>
              <a:rPr lang="en-US" altLang="ja-JP" sz="1400" dirty="0">
                <a:latin typeface="+mj-ea"/>
                <a:ea typeface="+mj-ea"/>
              </a:rPr>
              <a:t>CO2</a:t>
            </a:r>
            <a:r>
              <a:rPr lang="ja-JP" altLang="en-US" sz="1400" dirty="0">
                <a:latin typeface="+mj-ea"/>
                <a:ea typeface="+mj-ea"/>
              </a:rPr>
              <a:t>が削減できるとした</a:t>
            </a:r>
          </a:p>
        </p:txBody>
      </p:sp>
      <p:pic>
        <p:nvPicPr>
          <p:cNvPr id="10" name="図 9">
            <a:extLst>
              <a:ext uri="{FF2B5EF4-FFF2-40B4-BE49-F238E27FC236}">
                <a16:creationId xmlns:a16="http://schemas.microsoft.com/office/drawing/2014/main" id="{AFB96F4A-AFFF-4BE8-8F2F-6D841BDF0083}"/>
              </a:ext>
            </a:extLst>
          </p:cNvPr>
          <p:cNvPicPr>
            <a:picLocks noChangeAspect="1"/>
          </p:cNvPicPr>
          <p:nvPr/>
        </p:nvPicPr>
        <p:blipFill>
          <a:blip r:embed="rId5"/>
          <a:stretch>
            <a:fillRect/>
          </a:stretch>
        </p:blipFill>
        <p:spPr>
          <a:xfrm>
            <a:off x="2840306" y="4110425"/>
            <a:ext cx="2591252" cy="1344790"/>
          </a:xfrm>
          <a:prstGeom prst="rect">
            <a:avLst/>
          </a:prstGeom>
        </p:spPr>
      </p:pic>
      <p:sp>
        <p:nvSpPr>
          <p:cNvPr id="29" name="コンテンツ プレースホルダー 7">
            <a:extLst>
              <a:ext uri="{FF2B5EF4-FFF2-40B4-BE49-F238E27FC236}">
                <a16:creationId xmlns:a16="http://schemas.microsoft.com/office/drawing/2014/main" id="{30499D47-28A6-4753-B83A-FEBB3E6A6579}"/>
              </a:ext>
            </a:extLst>
          </p:cNvPr>
          <p:cNvSpPr txBox="1">
            <a:spLocks/>
          </p:cNvSpPr>
          <p:nvPr/>
        </p:nvSpPr>
        <p:spPr>
          <a:xfrm>
            <a:off x="1242320" y="4070214"/>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dirty="0">
                <a:latin typeface="+mj-ea"/>
                <a:ea typeface="+mj-ea"/>
              </a:rPr>
              <a:t>昨年度</a:t>
            </a:r>
          </a:p>
        </p:txBody>
      </p:sp>
      <p:sp>
        <p:nvSpPr>
          <p:cNvPr id="30" name="コンテンツ プレースホルダー 7">
            <a:extLst>
              <a:ext uri="{FF2B5EF4-FFF2-40B4-BE49-F238E27FC236}">
                <a16:creationId xmlns:a16="http://schemas.microsoft.com/office/drawing/2014/main" id="{A1FA3381-D72F-4B3A-B359-5144C4CAEBF9}"/>
              </a:ext>
            </a:extLst>
          </p:cNvPr>
          <p:cNvSpPr txBox="1">
            <a:spLocks/>
          </p:cNvSpPr>
          <p:nvPr/>
        </p:nvSpPr>
        <p:spPr>
          <a:xfrm>
            <a:off x="3756779" y="4097515"/>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a:latin typeface="+mj-ea"/>
                <a:ea typeface="+mj-ea"/>
              </a:rPr>
              <a:t>今年度</a:t>
            </a:r>
          </a:p>
        </p:txBody>
      </p:sp>
      <p:pic>
        <p:nvPicPr>
          <p:cNvPr id="32" name="図 31">
            <a:extLst>
              <a:ext uri="{FF2B5EF4-FFF2-40B4-BE49-F238E27FC236}">
                <a16:creationId xmlns:a16="http://schemas.microsoft.com/office/drawing/2014/main" id="{2975D6E2-F3A2-4FE5-BBE5-C7D32B4FC533}"/>
              </a:ext>
            </a:extLst>
          </p:cNvPr>
          <p:cNvPicPr>
            <a:picLocks noChangeAspect="1"/>
          </p:cNvPicPr>
          <p:nvPr/>
        </p:nvPicPr>
        <p:blipFill>
          <a:blip r:embed="rId6"/>
          <a:stretch>
            <a:fillRect/>
          </a:stretch>
        </p:blipFill>
        <p:spPr>
          <a:xfrm>
            <a:off x="3055414" y="5716445"/>
            <a:ext cx="2161032" cy="1065276"/>
          </a:xfrm>
          <a:prstGeom prst="rect">
            <a:avLst/>
          </a:prstGeom>
        </p:spPr>
      </p:pic>
      <p:pic>
        <p:nvPicPr>
          <p:cNvPr id="33" name="図 32">
            <a:extLst>
              <a:ext uri="{FF2B5EF4-FFF2-40B4-BE49-F238E27FC236}">
                <a16:creationId xmlns:a16="http://schemas.microsoft.com/office/drawing/2014/main" id="{70814CA9-0916-4246-A4E0-5649FA634E77}"/>
              </a:ext>
            </a:extLst>
          </p:cNvPr>
          <p:cNvPicPr>
            <a:picLocks noChangeAspect="1"/>
          </p:cNvPicPr>
          <p:nvPr/>
        </p:nvPicPr>
        <p:blipFill>
          <a:blip r:embed="rId7"/>
          <a:stretch>
            <a:fillRect/>
          </a:stretch>
        </p:blipFill>
        <p:spPr>
          <a:xfrm>
            <a:off x="577343" y="5718432"/>
            <a:ext cx="2147316" cy="1153668"/>
          </a:xfrm>
          <a:prstGeom prst="rect">
            <a:avLst/>
          </a:prstGeom>
        </p:spPr>
      </p:pic>
      <p:sp>
        <p:nvSpPr>
          <p:cNvPr id="19" name="コンテンツ プレースホルダー 7">
            <a:extLst>
              <a:ext uri="{FF2B5EF4-FFF2-40B4-BE49-F238E27FC236}">
                <a16:creationId xmlns:a16="http://schemas.microsoft.com/office/drawing/2014/main" id="{6608EE88-F2BB-45FD-8D1D-10EB5DF1E5F1}"/>
              </a:ext>
            </a:extLst>
          </p:cNvPr>
          <p:cNvSpPr txBox="1">
            <a:spLocks/>
          </p:cNvSpPr>
          <p:nvPr/>
        </p:nvSpPr>
        <p:spPr>
          <a:xfrm>
            <a:off x="1032348" y="3849195"/>
            <a:ext cx="365757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dirty="0">
                <a:latin typeface="+mj-ea"/>
                <a:ea typeface="+mj-ea"/>
              </a:rPr>
              <a:t>大阪エコ農産物等　販売点数の変化　（ポイント付与期間外＝</a:t>
            </a:r>
            <a:r>
              <a:rPr lang="en-US" altLang="ja-JP" sz="900" dirty="0">
                <a:latin typeface="+mj-ea"/>
                <a:ea typeface="+mj-ea"/>
              </a:rPr>
              <a:t>100</a:t>
            </a:r>
            <a:r>
              <a:rPr lang="ja-JP" altLang="en-US" sz="900" dirty="0">
                <a:latin typeface="+mj-ea"/>
                <a:ea typeface="+mj-ea"/>
              </a:rPr>
              <a:t>）</a:t>
            </a:r>
          </a:p>
        </p:txBody>
      </p:sp>
      <p:sp>
        <p:nvSpPr>
          <p:cNvPr id="37" name="コンテンツ プレースホルダー 7">
            <a:extLst>
              <a:ext uri="{FF2B5EF4-FFF2-40B4-BE49-F238E27FC236}">
                <a16:creationId xmlns:a16="http://schemas.microsoft.com/office/drawing/2014/main" id="{4B5869F2-9CBF-464A-865A-12A3BB82FB25}"/>
              </a:ext>
            </a:extLst>
          </p:cNvPr>
          <p:cNvSpPr txBox="1">
            <a:spLocks/>
          </p:cNvSpPr>
          <p:nvPr/>
        </p:nvSpPr>
        <p:spPr>
          <a:xfrm>
            <a:off x="1242320" y="5469556"/>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a:latin typeface="+mj-ea"/>
                <a:ea typeface="+mj-ea"/>
              </a:rPr>
              <a:t>菊菜</a:t>
            </a:r>
          </a:p>
        </p:txBody>
      </p:sp>
      <p:sp>
        <p:nvSpPr>
          <p:cNvPr id="38" name="コンテンツ プレースホルダー 7">
            <a:extLst>
              <a:ext uri="{FF2B5EF4-FFF2-40B4-BE49-F238E27FC236}">
                <a16:creationId xmlns:a16="http://schemas.microsoft.com/office/drawing/2014/main" id="{1E4D4C8F-167B-45BC-9166-C8AC3C6A732F}"/>
              </a:ext>
            </a:extLst>
          </p:cNvPr>
          <p:cNvSpPr txBox="1">
            <a:spLocks/>
          </p:cNvSpPr>
          <p:nvPr/>
        </p:nvSpPr>
        <p:spPr>
          <a:xfrm>
            <a:off x="3756778" y="5488031"/>
            <a:ext cx="758305" cy="27813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a:latin typeface="+mj-ea"/>
                <a:ea typeface="+mj-ea"/>
              </a:rPr>
              <a:t>みかん</a:t>
            </a:r>
          </a:p>
        </p:txBody>
      </p:sp>
      <p:sp>
        <p:nvSpPr>
          <p:cNvPr id="2" name="コンテンツ プレースホルダー 7">
            <a:extLst>
              <a:ext uri="{FF2B5EF4-FFF2-40B4-BE49-F238E27FC236}">
                <a16:creationId xmlns:a16="http://schemas.microsoft.com/office/drawing/2014/main" id="{5CCF9FDF-5736-EF7F-A2DE-8F40A735BE8A}"/>
              </a:ext>
            </a:extLst>
          </p:cNvPr>
          <p:cNvSpPr txBox="1">
            <a:spLocks/>
          </p:cNvSpPr>
          <p:nvPr/>
        </p:nvSpPr>
        <p:spPr>
          <a:xfrm>
            <a:off x="5250233" y="405802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20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382751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取組効果　ー　</a:t>
            </a:r>
            <a:r>
              <a:rPr lang="zh-TW" altLang="en-US" sz="2800" dirty="0">
                <a:solidFill>
                  <a:schemeClr val="bg1"/>
                </a:solidFill>
              </a:rPr>
              <a:t>上新電機株式会社</a:t>
            </a:r>
            <a:endParaRPr lang="ja-JP" altLang="en-US" sz="2800" kern="0" dirty="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181217" y="832211"/>
            <a:ext cx="7434115" cy="176606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○上新電機株式会社では、節電多機能エアコンを対象に、大阪府内</a:t>
            </a:r>
            <a:r>
              <a:rPr lang="en-US" altLang="ja-JP" sz="1600" dirty="0">
                <a:latin typeface="+mj-ea"/>
                <a:ea typeface="+mj-ea"/>
              </a:rPr>
              <a:t>53</a:t>
            </a:r>
            <a:r>
              <a:rPr lang="ja-JP" altLang="en-US" sz="1600" dirty="0">
                <a:latin typeface="+mj-ea"/>
                <a:ea typeface="+mj-ea"/>
              </a:rPr>
              <a:t>店舗で実施</a:t>
            </a:r>
            <a:endParaRPr lang="en-US" altLang="ja-JP" sz="1600" dirty="0">
              <a:latin typeface="+mj-ea"/>
              <a:ea typeface="+mj-ea"/>
            </a:endParaRPr>
          </a:p>
          <a:p>
            <a:pPr marL="177800" indent="-177800">
              <a:buNone/>
            </a:pPr>
            <a:r>
              <a:rPr lang="ja-JP" altLang="en-US" sz="1600" dirty="0">
                <a:latin typeface="+mj-ea"/>
                <a:ea typeface="+mj-ea"/>
              </a:rPr>
              <a:t>○オリジナルの</a:t>
            </a:r>
            <a:r>
              <a:rPr lang="en-US" altLang="ja-JP" sz="1600" dirty="0">
                <a:latin typeface="+mj-ea"/>
                <a:ea typeface="+mj-ea"/>
              </a:rPr>
              <a:t>POP</a:t>
            </a:r>
            <a:r>
              <a:rPr lang="ja-JP" altLang="en-US" sz="1600" dirty="0">
                <a:latin typeface="+mj-ea"/>
                <a:ea typeface="+mj-ea"/>
              </a:rPr>
              <a:t>（売場プライスカード）を作成し、来店者に効果的に訴求を実施</a:t>
            </a:r>
            <a:endParaRPr lang="en-US" altLang="ja-JP" sz="1600" dirty="0">
              <a:latin typeface="+mj-ea"/>
              <a:ea typeface="+mj-ea"/>
            </a:endParaRPr>
          </a:p>
          <a:p>
            <a:pPr marL="177800" indent="-177800">
              <a:buNone/>
            </a:pPr>
            <a:r>
              <a:rPr lang="ja-JP" altLang="en-US" sz="1600" dirty="0">
                <a:latin typeface="+mj-ea"/>
                <a:ea typeface="+mj-ea"/>
              </a:rPr>
              <a:t>○対象となるエアコン</a:t>
            </a:r>
            <a:r>
              <a:rPr lang="en-US" altLang="ja-JP" sz="1600" dirty="0">
                <a:latin typeface="+mj-ea"/>
                <a:ea typeface="+mj-ea"/>
              </a:rPr>
              <a:t>1</a:t>
            </a:r>
            <a:r>
              <a:rPr lang="ja-JP" altLang="en-US" sz="1600" dirty="0">
                <a:latin typeface="+mj-ea"/>
                <a:ea typeface="+mj-ea"/>
              </a:rPr>
              <a:t>台の購入で昨年度の</a:t>
            </a:r>
            <a:r>
              <a:rPr lang="en-US" altLang="ja-JP" sz="1600" dirty="0">
                <a:latin typeface="+mj-ea"/>
                <a:ea typeface="+mj-ea"/>
              </a:rPr>
              <a:t>1,000</a:t>
            </a:r>
            <a:r>
              <a:rPr lang="ja-JP" altLang="en-US" sz="1600" dirty="0">
                <a:latin typeface="+mj-ea"/>
                <a:ea typeface="+mj-ea"/>
              </a:rPr>
              <a:t>ポイントから</a:t>
            </a:r>
            <a:r>
              <a:rPr lang="en-US" altLang="ja-JP" sz="1600" dirty="0">
                <a:latin typeface="+mj-ea"/>
                <a:ea typeface="+mj-ea"/>
              </a:rPr>
              <a:t>2,000</a:t>
            </a:r>
            <a:r>
              <a:rPr lang="ja-JP" altLang="en-US" sz="1600" dirty="0">
                <a:latin typeface="+mj-ea"/>
                <a:ea typeface="+mj-ea"/>
              </a:rPr>
              <a:t>ポイント付与に増やし、ポイント付与対象となる指定機種も大幅に増やした。</a:t>
            </a:r>
            <a:endParaRPr lang="en-US" altLang="ja-JP" sz="1600" dirty="0">
              <a:latin typeface="+mj-ea"/>
              <a:ea typeface="+mj-ea"/>
            </a:endParaRPr>
          </a:p>
          <a:p>
            <a:pPr marL="177800" indent="-177800">
              <a:buNone/>
            </a:pPr>
            <a:r>
              <a:rPr lang="ja-JP" altLang="en-US" sz="1600" dirty="0">
                <a:latin typeface="+mj-ea"/>
                <a:ea typeface="+mj-ea"/>
              </a:rPr>
              <a:t>〇接客時に脱炭素ポイントをきっかけに、脱炭素や省エネの話をすることができた。</a:t>
            </a:r>
            <a:endParaRPr lang="en-US" altLang="ja-JP" sz="1600" dirty="0">
              <a:latin typeface="+mj-ea"/>
              <a:ea typeface="+mj-ea"/>
            </a:endParaRPr>
          </a:p>
          <a:p>
            <a:pPr marL="177800" indent="-177800">
              <a:buNone/>
            </a:pPr>
            <a:r>
              <a:rPr lang="ja-JP" altLang="en-US" sz="1600" dirty="0">
                <a:latin typeface="+mj-ea"/>
                <a:ea typeface="+mj-ea"/>
              </a:rPr>
              <a:t>〇ポイント付与対象商品を含む節電多機能エアコンの販売点数の前年比を、ポイントを付与しない店舗（他府県の店舗）と比較したところ３％減少</a:t>
            </a:r>
            <a:endParaRPr lang="en-US" altLang="ja-JP" sz="1600" dirty="0">
              <a:latin typeface="+mj-ea"/>
              <a:ea typeface="+mj-ea"/>
            </a:endParaRPr>
          </a:p>
          <a:p>
            <a:pPr marL="177800" indent="-177800">
              <a:buNone/>
            </a:pPr>
            <a:br>
              <a:rPr lang="en-US" altLang="ja-JP" sz="1600" dirty="0">
                <a:latin typeface="+mj-ea"/>
                <a:ea typeface="+mj-ea"/>
              </a:rPr>
            </a:br>
            <a:endParaRPr lang="en-US" altLang="ja-JP" sz="1600" dirty="0">
              <a:latin typeface="+mj-ea"/>
              <a:ea typeface="+mj-ea"/>
            </a:endParaRPr>
          </a:p>
          <a:p>
            <a:pPr marL="177800" indent="-177800">
              <a:buNone/>
            </a:pPr>
            <a:endParaRPr lang="en-US" altLang="ja-JP" sz="1600" dirty="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81217" y="2940032"/>
            <a:ext cx="9529134" cy="746783"/>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kumimoji="1" lang="ja-JP" altLang="en-US" sz="1800" b="1" dirty="0">
                <a:solidFill>
                  <a:sysClr val="windowText" lastClr="000000"/>
                </a:solidFill>
              </a:rPr>
              <a:t>→ポイント付与の明確な効果はみられなかった。商品の特性のほか、別途実施した特売セールやポイント付与割合の大きさの影響が考えられる。</a:t>
            </a:r>
            <a:endParaRPr kumimoji="1" lang="en-US" altLang="ja-JP"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834205" y="3754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9401" y="3754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7" name="コンテンツ プレースホルダー 7">
            <a:extLst>
              <a:ext uri="{FF2B5EF4-FFF2-40B4-BE49-F238E27FC236}">
                <a16:creationId xmlns:a16="http://schemas.microsoft.com/office/drawing/2014/main" id="{6566A966-354D-45AD-48DF-6BFEBD37AEF9}"/>
              </a:ext>
            </a:extLst>
          </p:cNvPr>
          <p:cNvSpPr txBox="1">
            <a:spLocks/>
          </p:cNvSpPr>
          <p:nvPr/>
        </p:nvSpPr>
        <p:spPr>
          <a:xfrm>
            <a:off x="5315914" y="4228180"/>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400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pic>
        <p:nvPicPr>
          <p:cNvPr id="2" name="図 1">
            <a:extLst>
              <a:ext uri="{FF2B5EF4-FFF2-40B4-BE49-F238E27FC236}">
                <a16:creationId xmlns:a16="http://schemas.microsoft.com/office/drawing/2014/main" id="{C4F34517-B586-22C4-A136-A0E8D2DAB7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973" y="1066601"/>
            <a:ext cx="1897680" cy="1423259"/>
          </a:xfrm>
          <a:prstGeom prst="rect">
            <a:avLst/>
          </a:prstGeom>
        </p:spPr>
      </p:pic>
      <p:sp>
        <p:nvSpPr>
          <p:cNvPr id="18" name="正方形/長方形 17">
            <a:extLst>
              <a:ext uri="{FF2B5EF4-FFF2-40B4-BE49-F238E27FC236}">
                <a16:creationId xmlns:a16="http://schemas.microsoft.com/office/drawing/2014/main" id="{59411AE6-9D21-4E57-98E2-743872B886A9}"/>
              </a:ext>
            </a:extLst>
          </p:cNvPr>
          <p:cNvSpPr/>
          <p:nvPr/>
        </p:nvSpPr>
        <p:spPr>
          <a:xfrm>
            <a:off x="187220" y="823442"/>
            <a:ext cx="9556305" cy="2015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7">
            <a:extLst>
              <a:ext uri="{FF2B5EF4-FFF2-40B4-BE49-F238E27FC236}">
                <a16:creationId xmlns:a16="http://schemas.microsoft.com/office/drawing/2014/main" id="{10E85DCC-F274-4112-ACD6-BDBB98E07312}"/>
              </a:ext>
            </a:extLst>
          </p:cNvPr>
          <p:cNvSpPr txBox="1">
            <a:spLocks/>
          </p:cNvSpPr>
          <p:nvPr/>
        </p:nvSpPr>
        <p:spPr>
          <a:xfrm>
            <a:off x="5420241" y="5114109"/>
            <a:ext cx="4069628" cy="1354579"/>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r>
              <a:rPr lang="ja-JP" altLang="en-US" dirty="0"/>
              <a:t>・買替による購入と想定し、ポイント対象の節電多機能エアコンと、買替前のエアコンの</a:t>
            </a:r>
            <a:r>
              <a:rPr lang="en-US" altLang="ja-JP" dirty="0"/>
              <a:t>1</a:t>
            </a:r>
            <a:r>
              <a:rPr lang="ja-JP" altLang="en-US" dirty="0"/>
              <a:t>台当たり年間</a:t>
            </a:r>
            <a:r>
              <a:rPr lang="en-US" altLang="ja-JP" dirty="0"/>
              <a:t>CO2</a:t>
            </a:r>
            <a:r>
              <a:rPr lang="ja-JP" altLang="en-US" dirty="0"/>
              <a:t>排出量を比較し、</a:t>
            </a:r>
            <a:r>
              <a:rPr lang="en-US" altLang="ja-JP" dirty="0"/>
              <a:t>CO2</a:t>
            </a:r>
            <a:r>
              <a:rPr lang="ja-JP" altLang="en-US" dirty="0"/>
              <a:t>削減効果を算出した</a:t>
            </a:r>
            <a:endParaRPr lang="en-US" altLang="ja-JP" dirty="0"/>
          </a:p>
          <a:p>
            <a:r>
              <a:rPr lang="ja-JP" altLang="en-US" dirty="0"/>
              <a:t>・上記の効果は、</a:t>
            </a:r>
            <a:r>
              <a:rPr lang="en-US" altLang="ja-JP" dirty="0"/>
              <a:t>1</a:t>
            </a:r>
            <a:r>
              <a:rPr lang="ja-JP" altLang="en-US" dirty="0"/>
              <a:t>年間使用した場合の削減効果を示している</a:t>
            </a:r>
          </a:p>
        </p:txBody>
      </p:sp>
      <p:pic>
        <p:nvPicPr>
          <p:cNvPr id="5" name="図 4">
            <a:extLst>
              <a:ext uri="{FF2B5EF4-FFF2-40B4-BE49-F238E27FC236}">
                <a16:creationId xmlns:a16="http://schemas.microsoft.com/office/drawing/2014/main" id="{06E8F0C1-62CE-42FF-87C0-89DB927D8156}"/>
              </a:ext>
            </a:extLst>
          </p:cNvPr>
          <p:cNvPicPr>
            <a:picLocks noChangeAspect="1"/>
          </p:cNvPicPr>
          <p:nvPr/>
        </p:nvPicPr>
        <p:blipFill>
          <a:blip r:embed="rId4"/>
          <a:stretch>
            <a:fillRect/>
          </a:stretch>
        </p:blipFill>
        <p:spPr>
          <a:xfrm>
            <a:off x="980875" y="4193616"/>
            <a:ext cx="3742227" cy="2219459"/>
          </a:xfrm>
          <a:prstGeom prst="rect">
            <a:avLst/>
          </a:prstGeom>
        </p:spPr>
      </p:pic>
      <p:sp>
        <p:nvSpPr>
          <p:cNvPr id="8" name="テキスト ボックス 7">
            <a:extLst>
              <a:ext uri="{FF2B5EF4-FFF2-40B4-BE49-F238E27FC236}">
                <a16:creationId xmlns:a16="http://schemas.microsoft.com/office/drawing/2014/main" id="{650D1BA0-152D-D9BD-2898-3789DF737C18}"/>
              </a:ext>
            </a:extLst>
          </p:cNvPr>
          <p:cNvSpPr txBox="1"/>
          <p:nvPr/>
        </p:nvSpPr>
        <p:spPr>
          <a:xfrm>
            <a:off x="1151149" y="6407750"/>
            <a:ext cx="3401681" cy="400110"/>
          </a:xfrm>
          <a:prstGeom prst="rect">
            <a:avLst/>
          </a:prstGeom>
          <a:noFill/>
        </p:spPr>
        <p:txBody>
          <a:bodyPr wrap="square" rtlCol="0">
            <a:spAutoFit/>
          </a:bodyPr>
          <a:lstStyle/>
          <a:p>
            <a:pPr algn="just"/>
            <a:r>
              <a:rPr lang="en-US" altLang="ja-JP" sz="1000" dirty="0">
                <a:latin typeface="+mn-ea"/>
              </a:rPr>
              <a:t>※</a:t>
            </a:r>
            <a:r>
              <a:rPr lang="ja-JP" altLang="en-US" sz="1000" dirty="0">
                <a:latin typeface="+mn-ea"/>
              </a:rPr>
              <a:t>対象商品を含む節電多機能エアコンの前年比を、</a:t>
            </a:r>
            <a:endParaRPr lang="en-US" altLang="ja-JP" sz="1000" dirty="0">
              <a:latin typeface="+mn-ea"/>
            </a:endParaRPr>
          </a:p>
          <a:p>
            <a:pPr algn="just"/>
            <a:r>
              <a:rPr lang="ja-JP" altLang="en-US" sz="1000" dirty="0">
                <a:latin typeface="+mn-ea"/>
              </a:rPr>
              <a:t>　ポイント付与対象店舗とポイントを付与しない店舗とで比較</a:t>
            </a:r>
            <a:endParaRPr lang="en-US" altLang="ja-JP" sz="1000" dirty="0">
              <a:latin typeface="+mn-ea"/>
            </a:endParaRPr>
          </a:p>
        </p:txBody>
      </p:sp>
    </p:spTree>
    <p:extLst>
      <p:ext uri="{BB962C8B-B14F-4D97-AF65-F5344CB8AC3E}">
        <p14:creationId xmlns:p14="http://schemas.microsoft.com/office/powerpoint/2010/main" val="288653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株式会社髙島屋</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0" y="696368"/>
            <a:ext cx="7751657" cy="20432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j-ea"/>
                <a:ea typeface="+mj-ea"/>
              </a:rPr>
              <a:t>○株式会社髙島屋では、大阪・関西産地の野菜と再生繊維を使った衣類を対象に実施</a:t>
            </a:r>
          </a:p>
          <a:p>
            <a:pPr marL="177800" indent="-177800">
              <a:buNone/>
            </a:pPr>
            <a:r>
              <a:rPr lang="ja-JP" altLang="en-US" sz="1600" dirty="0">
                <a:latin typeface="+mj-ea"/>
                <a:ea typeface="+mj-ea"/>
              </a:rPr>
              <a:t>○店頭での</a:t>
            </a:r>
            <a:r>
              <a:rPr lang="en-US" altLang="ja-JP" sz="1600" dirty="0">
                <a:latin typeface="+mj-ea"/>
                <a:ea typeface="+mj-ea"/>
              </a:rPr>
              <a:t>POP</a:t>
            </a:r>
            <a:r>
              <a:rPr lang="ja-JP" altLang="en-US" sz="1600" dirty="0">
                <a:latin typeface="+mj-ea"/>
                <a:ea typeface="+mj-ea"/>
              </a:rPr>
              <a:t>設置やポスター貼付、</a:t>
            </a:r>
            <a:r>
              <a:rPr lang="en-US" altLang="ja-JP" sz="1600" dirty="0">
                <a:latin typeface="+mj-ea"/>
                <a:ea typeface="+mj-ea"/>
              </a:rPr>
              <a:t>HP</a:t>
            </a:r>
            <a:r>
              <a:rPr lang="ja-JP" altLang="en-US" sz="1600" dirty="0">
                <a:latin typeface="+mj-ea"/>
                <a:ea typeface="+mj-ea"/>
              </a:rPr>
              <a:t>での特設ページを作成などにより</a:t>
            </a:r>
            <a:endParaRPr lang="en-US" altLang="ja-JP" sz="1600" dirty="0">
              <a:latin typeface="+mj-ea"/>
              <a:ea typeface="+mj-ea"/>
            </a:endParaRPr>
          </a:p>
          <a:p>
            <a:pPr marL="177800" indent="-177800">
              <a:buNone/>
            </a:pPr>
            <a:r>
              <a:rPr lang="ja-JP" altLang="en-US" sz="1600" dirty="0">
                <a:latin typeface="+mj-ea"/>
                <a:ea typeface="+mj-ea"/>
              </a:rPr>
              <a:t>　顧客への効果的な訴求を実施</a:t>
            </a:r>
            <a:endParaRPr lang="en-US" altLang="ja-JP" sz="1600" dirty="0">
              <a:latin typeface="+mj-ea"/>
              <a:ea typeface="+mj-ea"/>
            </a:endParaRPr>
          </a:p>
          <a:p>
            <a:pPr marL="177800" indent="-177800">
              <a:buNone/>
            </a:pPr>
            <a:r>
              <a:rPr lang="ja-JP" altLang="en-US" sz="1600" dirty="0">
                <a:latin typeface="+mj-ea"/>
                <a:ea typeface="+mj-ea"/>
              </a:rPr>
              <a:t>〇再生繊維を使った衣料について、</a:t>
            </a:r>
            <a:r>
              <a:rPr lang="en-US" altLang="ja-JP" sz="1600" dirty="0">
                <a:latin typeface="+mj-ea"/>
                <a:ea typeface="+mj-ea"/>
              </a:rPr>
              <a:t>CS</a:t>
            </a:r>
            <a:r>
              <a:rPr lang="ja-JP" altLang="en-US" sz="1600" dirty="0">
                <a:latin typeface="+mj-ea"/>
                <a:ea typeface="+mj-ea"/>
              </a:rPr>
              <a:t>ケーススタディ（高島者のメンズセレ</a:t>
            </a:r>
            <a:endParaRPr lang="en-US" altLang="ja-JP" sz="1600" dirty="0">
              <a:latin typeface="+mj-ea"/>
              <a:ea typeface="+mj-ea"/>
            </a:endParaRPr>
          </a:p>
          <a:p>
            <a:pPr marL="177800" indent="-177800">
              <a:buNone/>
            </a:pPr>
            <a:r>
              <a:rPr lang="ja-JP" altLang="en-US" sz="1600" dirty="0">
                <a:latin typeface="+mj-ea"/>
                <a:ea typeface="+mj-ea"/>
              </a:rPr>
              <a:t>　クトショップ）では前年比</a:t>
            </a:r>
            <a:r>
              <a:rPr lang="en-US" altLang="ja-JP" sz="1600" dirty="0">
                <a:latin typeface="+mj-ea"/>
                <a:ea typeface="+mj-ea"/>
              </a:rPr>
              <a:t>121</a:t>
            </a:r>
            <a:r>
              <a:rPr lang="ja-JP" altLang="en-US" sz="1600" dirty="0">
                <a:latin typeface="+mj-ea"/>
                <a:ea typeface="+mj-ea"/>
              </a:rPr>
              <a:t>％であり、デニムスタイルラボ（髙島屋のデニ</a:t>
            </a:r>
            <a:endParaRPr lang="en-US" altLang="ja-JP" sz="1600" dirty="0">
              <a:latin typeface="+mj-ea"/>
              <a:ea typeface="+mj-ea"/>
            </a:endParaRPr>
          </a:p>
          <a:p>
            <a:pPr marL="177800" indent="-177800">
              <a:buNone/>
            </a:pPr>
            <a:r>
              <a:rPr lang="ja-JP" altLang="en-US" sz="1600" dirty="0">
                <a:latin typeface="+mj-ea"/>
                <a:ea typeface="+mj-ea"/>
              </a:rPr>
              <a:t>　ムショップ（女性向け））では前年比</a:t>
            </a:r>
            <a:r>
              <a:rPr lang="en-US" altLang="ja-JP" sz="1600" dirty="0">
                <a:latin typeface="+mj-ea"/>
                <a:ea typeface="+mj-ea"/>
              </a:rPr>
              <a:t>234</a:t>
            </a:r>
            <a:r>
              <a:rPr lang="ja-JP" altLang="en-US" sz="1600" dirty="0">
                <a:latin typeface="+mj-ea"/>
                <a:ea typeface="+mj-ea"/>
              </a:rPr>
              <a:t>％であった</a:t>
            </a:r>
            <a:endParaRPr lang="en-US" altLang="ja-JP" sz="1600" dirty="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34919" y="2636992"/>
            <a:ext cx="9366250" cy="866143"/>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dirty="0">
                <a:solidFill>
                  <a:sysClr val="windowText" lastClr="000000"/>
                </a:solidFill>
                <a:latin typeface="+mj-ea"/>
                <a:ea typeface="+mj-ea"/>
              </a:rPr>
              <a:t>→</a:t>
            </a:r>
            <a:r>
              <a:rPr kumimoji="1" lang="ja-JP" altLang="en-US" sz="1800" b="1" dirty="0">
                <a:solidFill>
                  <a:sysClr val="windowText" lastClr="000000"/>
                </a:solidFill>
              </a:rPr>
              <a:t>脱炭素ポイント付与の取組みにより、</a:t>
            </a:r>
            <a:r>
              <a:rPr lang="ja-JP" altLang="en-US" sz="1800" b="1" dirty="0">
                <a:solidFill>
                  <a:sysClr val="windowText" lastClr="000000"/>
                </a:solidFill>
                <a:latin typeface="+mj-ea"/>
                <a:ea typeface="+mj-ea"/>
              </a:rPr>
              <a:t>再生繊維を使った衣類の販売点数の増加</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前年同期間比</a:t>
            </a:r>
            <a:r>
              <a:rPr lang="en-US" altLang="ja-JP" sz="1800" b="1" dirty="0">
                <a:solidFill>
                  <a:sysClr val="windowText" lastClr="000000"/>
                </a:solidFill>
                <a:latin typeface="+mj-ea"/>
                <a:ea typeface="+mj-ea"/>
              </a:rPr>
              <a:t>)</a:t>
            </a:r>
            <a:r>
              <a:rPr lang="ja-JP" altLang="en-US" sz="1800" b="1" dirty="0">
                <a:solidFill>
                  <a:sysClr val="windowText" lastClr="000000"/>
                </a:solidFill>
                <a:latin typeface="+mj-ea"/>
                <a:ea typeface="+mj-ea"/>
              </a:rPr>
              <a:t>に寄与したものと考えられる。ただし、販売数が少ないため、増加率の幅が大きい傾向にある点には留意する必要がある。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881150" y="3654185"/>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9401" y="3567967"/>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4A7FF920-E99F-F610-356A-42B3B74A58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78074" y="837949"/>
            <a:ext cx="1221539" cy="1628719"/>
          </a:xfrm>
          <a:prstGeom prst="rect">
            <a:avLst/>
          </a:prstGeom>
        </p:spPr>
      </p:pic>
      <p:pic>
        <p:nvPicPr>
          <p:cNvPr id="5" name="図 4">
            <a:extLst>
              <a:ext uri="{FF2B5EF4-FFF2-40B4-BE49-F238E27FC236}">
                <a16:creationId xmlns:a16="http://schemas.microsoft.com/office/drawing/2014/main" id="{A00CF11D-6778-5444-FC6B-4D3858DAF5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8336" y="1238476"/>
            <a:ext cx="1516631" cy="1137473"/>
          </a:xfrm>
          <a:prstGeom prst="rect">
            <a:avLst/>
          </a:prstGeom>
        </p:spPr>
      </p:pic>
      <p:sp>
        <p:nvSpPr>
          <p:cNvPr id="6" name="テキスト ボックス 5">
            <a:extLst>
              <a:ext uri="{FF2B5EF4-FFF2-40B4-BE49-F238E27FC236}">
                <a16:creationId xmlns:a16="http://schemas.microsoft.com/office/drawing/2014/main" id="{E1A53D00-1395-549D-1611-B7A0140586FB}"/>
              </a:ext>
            </a:extLst>
          </p:cNvPr>
          <p:cNvSpPr txBox="1"/>
          <p:nvPr/>
        </p:nvSpPr>
        <p:spPr>
          <a:xfrm>
            <a:off x="1442564" y="6462009"/>
            <a:ext cx="2912737" cy="246221"/>
          </a:xfrm>
          <a:prstGeom prst="rect">
            <a:avLst/>
          </a:prstGeom>
          <a:noFill/>
        </p:spPr>
        <p:txBody>
          <a:bodyPr wrap="square" rtlCol="0">
            <a:spAutoFit/>
          </a:bodyPr>
          <a:lstStyle/>
          <a:p>
            <a:pPr algn="just"/>
            <a:r>
              <a:rPr lang="en-US" altLang="ja-JP" sz="1000"/>
              <a:t>※</a:t>
            </a:r>
            <a:r>
              <a:rPr lang="ja-JP" altLang="en-US" sz="1000"/>
              <a:t>１店舗・１カ月間の販売数を前年同期間と比較</a:t>
            </a:r>
            <a:endParaRPr lang="en-US" altLang="ja-JP" sz="1000"/>
          </a:p>
        </p:txBody>
      </p:sp>
      <p:sp>
        <p:nvSpPr>
          <p:cNvPr id="19" name="正方形/長方形 18">
            <a:extLst>
              <a:ext uri="{FF2B5EF4-FFF2-40B4-BE49-F238E27FC236}">
                <a16:creationId xmlns:a16="http://schemas.microsoft.com/office/drawing/2014/main" id="{2BE7792D-76B0-4F16-B07E-3C3784CDF24F}"/>
              </a:ext>
            </a:extLst>
          </p:cNvPr>
          <p:cNvSpPr/>
          <p:nvPr/>
        </p:nvSpPr>
        <p:spPr>
          <a:xfrm>
            <a:off x="117084" y="747910"/>
            <a:ext cx="9627967" cy="1825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F7CFC786-E148-4B34-A5A4-759D858BF671}"/>
              </a:ext>
            </a:extLst>
          </p:cNvPr>
          <p:cNvPicPr>
            <a:picLocks noChangeAspect="1"/>
          </p:cNvPicPr>
          <p:nvPr/>
        </p:nvPicPr>
        <p:blipFill>
          <a:blip r:embed="rId5"/>
          <a:stretch>
            <a:fillRect/>
          </a:stretch>
        </p:blipFill>
        <p:spPr>
          <a:xfrm>
            <a:off x="979824" y="4117901"/>
            <a:ext cx="3838220" cy="2281495"/>
          </a:xfrm>
          <a:prstGeom prst="rect">
            <a:avLst/>
          </a:prstGeom>
        </p:spPr>
      </p:pic>
      <p:sp>
        <p:nvSpPr>
          <p:cNvPr id="23" name="コンテンツ プレースホルダー 7">
            <a:extLst>
              <a:ext uri="{FF2B5EF4-FFF2-40B4-BE49-F238E27FC236}">
                <a16:creationId xmlns:a16="http://schemas.microsoft.com/office/drawing/2014/main" id="{7489091A-4C5E-4F46-A710-821E6607941C}"/>
              </a:ext>
            </a:extLst>
          </p:cNvPr>
          <p:cNvSpPr txBox="1">
            <a:spLocks/>
          </p:cNvSpPr>
          <p:nvPr/>
        </p:nvSpPr>
        <p:spPr>
          <a:xfrm>
            <a:off x="5315915" y="5114234"/>
            <a:ext cx="4283698" cy="1010580"/>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marL="87313" indent="-87313">
              <a:buNone/>
            </a:pPr>
            <a:r>
              <a:rPr lang="ja-JP" altLang="en-US" sz="1400" dirty="0">
                <a:latin typeface="+mj-ea"/>
                <a:ea typeface="+mj-ea"/>
              </a:rPr>
              <a:t>・大阪・関西産の野菜については、ポイント対象の地産地消の農産物と、ポイント対象以外の農産物の平均輸送距離を比較し、流通距離が短くなることで削減される</a:t>
            </a:r>
            <a:r>
              <a:rPr lang="en-US" altLang="ja-JP" sz="1400" dirty="0">
                <a:latin typeface="+mj-ea"/>
                <a:ea typeface="+mj-ea"/>
              </a:rPr>
              <a:t>CO2</a:t>
            </a:r>
            <a:r>
              <a:rPr lang="ja-JP" altLang="en-US" sz="1400" dirty="0">
                <a:latin typeface="+mj-ea"/>
                <a:ea typeface="+mj-ea"/>
              </a:rPr>
              <a:t>排出量を算出した</a:t>
            </a:r>
            <a:endParaRPr lang="en-US" altLang="ja-JP" sz="1400" dirty="0">
              <a:latin typeface="+mj-ea"/>
              <a:ea typeface="+mj-ea"/>
            </a:endParaRPr>
          </a:p>
          <a:p>
            <a:pPr marL="87313" indent="-87313">
              <a:buNone/>
            </a:pPr>
            <a:r>
              <a:rPr lang="ja-JP" altLang="en-US" dirty="0"/>
              <a:t>・再生繊維を使った衣類については、再生繊維の利用により、繊維製造による</a:t>
            </a:r>
            <a:r>
              <a:rPr lang="en-US" altLang="ja-JP" dirty="0"/>
              <a:t>CO2</a:t>
            </a:r>
            <a:r>
              <a:rPr lang="ja-JP" altLang="en-US" dirty="0"/>
              <a:t>が削減されるとした</a:t>
            </a:r>
            <a:endParaRPr lang="en-US" altLang="ja-JP" sz="1400" dirty="0">
              <a:latin typeface="+mj-ea"/>
              <a:ea typeface="+mj-ea"/>
            </a:endParaRPr>
          </a:p>
        </p:txBody>
      </p:sp>
      <p:sp>
        <p:nvSpPr>
          <p:cNvPr id="2" name="コンテンツ プレースホルダー 7">
            <a:extLst>
              <a:ext uri="{FF2B5EF4-FFF2-40B4-BE49-F238E27FC236}">
                <a16:creationId xmlns:a16="http://schemas.microsoft.com/office/drawing/2014/main" id="{4422157E-9D68-E576-8711-856463674D9B}"/>
              </a:ext>
            </a:extLst>
          </p:cNvPr>
          <p:cNvSpPr txBox="1">
            <a:spLocks/>
          </p:cNvSpPr>
          <p:nvPr/>
        </p:nvSpPr>
        <p:spPr>
          <a:xfrm>
            <a:off x="5424042" y="410365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en-US" altLang="ja-JP" sz="4400" b="1" dirty="0">
                <a:solidFill>
                  <a:srgbClr val="002060"/>
                </a:solidFill>
                <a:latin typeface="+mj-ea"/>
                <a:ea typeface="+mj-ea"/>
              </a:rPr>
              <a:t>0. 003</a:t>
            </a:r>
            <a:r>
              <a:rPr lang="ja-JP" altLang="en-US" sz="2800" b="1" dirty="0">
                <a:solidFill>
                  <a:srgbClr val="002060"/>
                </a:solidFill>
                <a:latin typeface="+mj-ea"/>
                <a:ea typeface="+mj-ea"/>
              </a:rPr>
              <a:t>　ｔ</a:t>
            </a:r>
            <a:r>
              <a:rPr lang="en-US" altLang="ja-JP" sz="2800" b="1" dirty="0">
                <a:solidFill>
                  <a:srgbClr val="002060"/>
                </a:solidFill>
                <a:latin typeface="+mj-ea"/>
                <a:ea typeface="+mj-ea"/>
              </a:rPr>
              <a:t>-CO2</a:t>
            </a:r>
          </a:p>
        </p:txBody>
      </p:sp>
    </p:spTree>
    <p:extLst>
      <p:ext uri="{BB962C8B-B14F-4D97-AF65-F5344CB8AC3E}">
        <p14:creationId xmlns:p14="http://schemas.microsoft.com/office/powerpoint/2010/main" val="56771250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F1A4265F2ECED4D93FC84E870614264" ma:contentTypeVersion="17" ma:contentTypeDescription="新しいドキュメントを作成します。" ma:contentTypeScope="" ma:versionID="64c74795cb547f81d7c73ec954991e2e">
  <xsd:schema xmlns:xsd="http://www.w3.org/2001/XMLSchema" xmlns:xs="http://www.w3.org/2001/XMLSchema" xmlns:p="http://schemas.microsoft.com/office/2006/metadata/properties" xmlns:ns2="520b2d9d-7793-4f41-8990-c45d40771c73" xmlns:ns3="66ed3aab-a043-4b86-9c0a-e42bde5c4b74" targetNamespace="http://schemas.microsoft.com/office/2006/metadata/properties" ma:root="true" ma:fieldsID="00f79db46605de6dd8b40af8b6d1054d" ns2:_="" ns3:_="">
    <xsd:import namespace="520b2d9d-7793-4f41-8990-c45d40771c73"/>
    <xsd:import namespace="66ed3aab-a043-4b86-9c0a-e42bde5c4b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b2d9d-7793-4f41-8990-c45d40771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2d4320cc-b1c6-427b-9846-65bd8e22e91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d3aab-a043-4b86-9c0a-e42bde5c4b7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25967b6-ffd3-4328-8e5d-4ab0366c29f3}" ma:internalName="TaxCatchAll" ma:showField="CatchAllData" ma:web="66ed3aab-a043-4b86-9c0a-e42bde5c4b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6ed3aab-a043-4b86-9c0a-e42bde5c4b74" xsi:nil="true"/>
    <lcf76f155ced4ddcb4097134ff3c332f xmlns="520b2d9d-7793-4f41-8990-c45d40771c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B3C009-8F01-4437-8BA0-C7D5B1032BE2}">
  <ds:schemaRefs>
    <ds:schemaRef ds:uri="520b2d9d-7793-4f41-8990-c45d40771c73"/>
    <ds:schemaRef ds:uri="66ed3aab-a043-4b86-9c0a-e42bde5c4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CABD5F-A65A-43F0-933F-B89F7B965602}">
  <ds:schemaRefs>
    <ds:schemaRef ds:uri="520b2d9d-7793-4f41-8990-c45d40771c73"/>
    <ds:schemaRef ds:uri="66ed3aab-a043-4b86-9c0a-e42bde5c4b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3B2C1B-7502-4376-A057-9C13AA6AC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344</TotalTime>
  <Words>2981</Words>
  <Application>Microsoft Office PowerPoint</Application>
  <PresentationFormat>A4 210 x 297 mm</PresentationFormat>
  <Paragraphs>267</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BIZ UDゴシック</vt:lpstr>
      <vt:lpstr>ＭＳ Ｐゴシック</vt:lpstr>
      <vt:lpstr>ＭＳ Ｐゴシック 本文</vt:lpstr>
      <vt:lpstr>宋体</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　吉隆</dc:creator>
  <cp:lastModifiedBy>池田　晃規</cp:lastModifiedBy>
  <cp:revision>106</cp:revision>
  <cp:lastPrinted>2022-10-11T08:52:25Z</cp:lastPrinted>
  <dcterms:created xsi:type="dcterms:W3CDTF">2016-03-07T04:01:15Z</dcterms:created>
  <dcterms:modified xsi:type="dcterms:W3CDTF">2024-03-20T06:46:09Z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0x0101000F1A4265F2ECED4D93FC84E870614264</vt:lpwstr>
  </property>
  <property fmtid="{D5CDD505-2E9C-101B-9397-08002B2CF9AE}" pid="3" name="MediaServiceImageTags">
    <vt:lpwstr/>
  </property>
</Properties>
</file>