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316" r:id="rId5"/>
    <p:sldId id="317" r:id="rId6"/>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E7F9B-ECCA-4B4D-8E63-E918641D815E}" v="12" dt="2023-03-13T05:00:45.7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99" autoAdjust="0"/>
  </p:normalViewPr>
  <p:slideViewPr>
    <p:cSldViewPr snapToGrid="0">
      <p:cViewPr varScale="1">
        <p:scale>
          <a:sx n="68" d="100"/>
          <a:sy n="68" d="100"/>
        </p:scale>
        <p:origin x="1076" y="52"/>
      </p:cViewPr>
      <p:guideLst>
        <p:guide orient="horz" pos="2160"/>
        <p:guide pos="309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齋藤 友宣" userId="9751e943-30bb-48e1-9219-bac6b10513d2" providerId="ADAL" clId="{077355AA-F30E-4172-A210-33903C9A2A93}"/>
    <pc:docChg chg="custSel modSld">
      <pc:chgData name="齋藤 友宣" userId="9751e943-30bb-48e1-9219-bac6b10513d2" providerId="ADAL" clId="{077355AA-F30E-4172-A210-33903C9A2A93}" dt="2023-03-02T08:45:46.497" v="4" actId="478"/>
      <pc:docMkLst>
        <pc:docMk/>
      </pc:docMkLst>
      <pc:sldChg chg="delSp mod">
        <pc:chgData name="齋藤 友宣" userId="9751e943-30bb-48e1-9219-bac6b10513d2" providerId="ADAL" clId="{077355AA-F30E-4172-A210-33903C9A2A93}" dt="2023-03-02T08:45:46.497" v="4" actId="478"/>
        <pc:sldMkLst>
          <pc:docMk/>
          <pc:sldMk cId="3005182942" sldId="313"/>
        </pc:sldMkLst>
        <pc:grpChg chg="del">
          <ac:chgData name="齋藤 友宣" userId="9751e943-30bb-48e1-9219-bac6b10513d2" providerId="ADAL" clId="{077355AA-F30E-4172-A210-33903C9A2A93}" dt="2023-03-02T08:45:38.158" v="3" actId="478"/>
          <ac:grpSpMkLst>
            <pc:docMk/>
            <pc:sldMk cId="3005182942" sldId="313"/>
            <ac:grpSpMk id="24" creationId="{31636D21-499E-6EB0-3315-89AFB5D5D9CE}"/>
          </ac:grpSpMkLst>
        </pc:grpChg>
        <pc:cxnChg chg="del">
          <ac:chgData name="齋藤 友宣" userId="9751e943-30bb-48e1-9219-bac6b10513d2" providerId="ADAL" clId="{077355AA-F30E-4172-A210-33903C9A2A93}" dt="2023-03-02T08:45:46.497" v="4" actId="478"/>
          <ac:cxnSpMkLst>
            <pc:docMk/>
            <pc:sldMk cId="3005182942" sldId="313"/>
            <ac:cxnSpMk id="10" creationId="{473A9263-C03B-ECB3-33ED-1A48DF8F9DA2}"/>
          </ac:cxnSpMkLst>
        </pc:cxnChg>
        <pc:cxnChg chg="del">
          <ac:chgData name="齋藤 友宣" userId="9751e943-30bb-48e1-9219-bac6b10513d2" providerId="ADAL" clId="{077355AA-F30E-4172-A210-33903C9A2A93}" dt="2023-03-02T08:45:46.497" v="4" actId="478"/>
          <ac:cxnSpMkLst>
            <pc:docMk/>
            <pc:sldMk cId="3005182942" sldId="313"/>
            <ac:cxnSpMk id="11" creationId="{01CDC494-604B-B5D2-2382-DB4CA754D908}"/>
          </ac:cxnSpMkLst>
        </pc:cxnChg>
        <pc:cxnChg chg="del">
          <ac:chgData name="齋藤 友宣" userId="9751e943-30bb-48e1-9219-bac6b10513d2" providerId="ADAL" clId="{077355AA-F30E-4172-A210-33903C9A2A93}" dt="2023-03-02T08:45:46.497" v="4" actId="478"/>
          <ac:cxnSpMkLst>
            <pc:docMk/>
            <pc:sldMk cId="3005182942" sldId="313"/>
            <ac:cxnSpMk id="12" creationId="{0160DA9A-0407-1309-FE00-2A0A10B76B67}"/>
          </ac:cxnSpMkLst>
        </pc:cxnChg>
      </pc:sldChg>
      <pc:sldChg chg="delSp mod">
        <pc:chgData name="齋藤 友宣" userId="9751e943-30bb-48e1-9219-bac6b10513d2" providerId="ADAL" clId="{077355AA-F30E-4172-A210-33903C9A2A93}" dt="2023-03-02T08:45:32.411" v="2" actId="478"/>
        <pc:sldMkLst>
          <pc:docMk/>
          <pc:sldMk cId="3028382721" sldId="319"/>
        </pc:sldMkLst>
        <pc:grpChg chg="del">
          <ac:chgData name="齋藤 友宣" userId="9751e943-30bb-48e1-9219-bac6b10513d2" providerId="ADAL" clId="{077355AA-F30E-4172-A210-33903C9A2A93}" dt="2023-03-02T08:45:29.400" v="1" actId="478"/>
          <ac:grpSpMkLst>
            <pc:docMk/>
            <pc:sldMk cId="3028382721" sldId="319"/>
            <ac:grpSpMk id="12" creationId="{CD6137CF-BF28-CCD9-0739-4CA27050D335}"/>
          </ac:grpSpMkLst>
        </pc:grpChg>
        <pc:inkChg chg="del">
          <ac:chgData name="齋藤 友宣" userId="9751e943-30bb-48e1-9219-bac6b10513d2" providerId="ADAL" clId="{077355AA-F30E-4172-A210-33903C9A2A93}" dt="2023-03-02T08:45:32.411" v="2" actId="478"/>
          <ac:inkMkLst>
            <pc:docMk/>
            <pc:sldMk cId="3028382721" sldId="319"/>
            <ac:inkMk id="2" creationId="{98090633-07C3-232F-8E41-3FF025C0690C}"/>
          </ac:inkMkLst>
        </pc:inkChg>
        <pc:inkChg chg="del">
          <ac:chgData name="齋藤 友宣" userId="9751e943-30bb-48e1-9219-bac6b10513d2" providerId="ADAL" clId="{077355AA-F30E-4172-A210-33903C9A2A93}" dt="2023-03-02T08:45:27.988" v="0" actId="478"/>
          <ac:inkMkLst>
            <pc:docMk/>
            <pc:sldMk cId="3028382721" sldId="319"/>
            <ac:inkMk id="3" creationId="{3C596060-BA4E-B9B0-6F87-BDB838EDFA4D}"/>
          </ac:inkMkLst>
        </pc:inkChg>
      </pc:sldChg>
    </pc:docChg>
  </pc:docChgLst>
  <pc:docChgLst>
    <pc:chgData name="齋藤 友宣" userId="9751e943-30bb-48e1-9219-bac6b10513d2" providerId="ADAL" clId="{797EB688-6A82-4203-AFC6-0BA13717E22E}"/>
    <pc:docChg chg="undo custSel addSld modSld">
      <pc:chgData name="齋藤 友宣" userId="9751e943-30bb-48e1-9219-bac6b10513d2" providerId="ADAL" clId="{797EB688-6A82-4203-AFC6-0BA13717E22E}" dt="2023-03-08T23:20:43.406" v="1036" actId="13926"/>
      <pc:docMkLst>
        <pc:docMk/>
      </pc:docMkLst>
      <pc:sldChg chg="addSp delSp modSp mod">
        <pc:chgData name="齋藤 友宣" userId="9751e943-30bb-48e1-9219-bac6b10513d2" providerId="ADAL" clId="{797EB688-6A82-4203-AFC6-0BA13717E22E}" dt="2023-03-08T23:20:37.864" v="1034" actId="13926"/>
        <pc:sldMkLst>
          <pc:docMk/>
          <pc:sldMk cId="3028382721" sldId="319"/>
        </pc:sldMkLst>
        <pc:spChg chg="add del mod">
          <ac:chgData name="齋藤 友宣" userId="9751e943-30bb-48e1-9219-bac6b10513d2" providerId="ADAL" clId="{797EB688-6A82-4203-AFC6-0BA13717E22E}" dt="2023-03-08T23:20:29.833" v="1032" actId="478"/>
          <ac:spMkLst>
            <pc:docMk/>
            <pc:sldMk cId="3028382721" sldId="319"/>
            <ac:spMk id="5" creationId="{070DBD39-66A9-B46F-9E32-9326055669F3}"/>
          </ac:spMkLst>
        </pc:spChg>
        <pc:spChg chg="del">
          <ac:chgData name="齋藤 友宣" userId="9751e943-30bb-48e1-9219-bac6b10513d2" providerId="ADAL" clId="{797EB688-6A82-4203-AFC6-0BA13717E22E}" dt="2023-03-08T22:59:47.925" v="0" actId="478"/>
          <ac:spMkLst>
            <pc:docMk/>
            <pc:sldMk cId="3028382721" sldId="319"/>
            <ac:spMk id="6" creationId="{00000000-0000-0000-0000-000000000000}"/>
          </ac:spMkLst>
        </pc:spChg>
        <pc:spChg chg="add del mod">
          <ac:chgData name="齋藤 友宣" userId="9751e943-30bb-48e1-9219-bac6b10513d2" providerId="ADAL" clId="{797EB688-6A82-4203-AFC6-0BA13717E22E}" dt="2023-03-08T23:04:24.369" v="100" actId="1076"/>
          <ac:spMkLst>
            <pc:docMk/>
            <pc:sldMk cId="3028382721" sldId="319"/>
            <ac:spMk id="7" creationId="{00000000-0000-0000-0000-000000000000}"/>
          </ac:spMkLst>
        </pc:spChg>
        <pc:spChg chg="add mod">
          <ac:chgData name="齋藤 友宣" userId="9751e943-30bb-48e1-9219-bac6b10513d2" providerId="ADAL" clId="{797EB688-6A82-4203-AFC6-0BA13717E22E}" dt="2023-03-08T23:04:12.239" v="97" actId="20577"/>
          <ac:spMkLst>
            <pc:docMk/>
            <pc:sldMk cId="3028382721" sldId="319"/>
            <ac:spMk id="9" creationId="{8D3F1F34-C144-3BD2-B623-7A422EB8AA7F}"/>
          </ac:spMkLst>
        </pc:spChg>
        <pc:spChg chg="mod">
          <ac:chgData name="齋藤 友宣" userId="9751e943-30bb-48e1-9219-bac6b10513d2" providerId="ADAL" clId="{797EB688-6A82-4203-AFC6-0BA13717E22E}" dt="2023-03-08T23:00:46.085" v="14" actId="14100"/>
          <ac:spMkLst>
            <pc:docMk/>
            <pc:sldMk cId="3028382721" sldId="319"/>
            <ac:spMk id="14" creationId="{B72B143C-4E43-B412-4ECD-E06A32DF1E35}"/>
          </ac:spMkLst>
        </pc:spChg>
        <pc:spChg chg="mod">
          <ac:chgData name="齋藤 友宣" userId="9751e943-30bb-48e1-9219-bac6b10513d2" providerId="ADAL" clId="{797EB688-6A82-4203-AFC6-0BA13717E22E}" dt="2023-03-08T23:20:37.864" v="1034" actId="13926"/>
          <ac:spMkLst>
            <pc:docMk/>
            <pc:sldMk cId="3028382721" sldId="319"/>
            <ac:spMk id="27" creationId="{00000000-0000-0000-0000-000000000000}"/>
          </ac:spMkLst>
        </pc:spChg>
        <pc:picChg chg="del mod">
          <ac:chgData name="齋藤 友宣" userId="9751e943-30bb-48e1-9219-bac6b10513d2" providerId="ADAL" clId="{797EB688-6A82-4203-AFC6-0BA13717E22E}" dt="2023-03-08T23:05:20.783" v="102" actId="478"/>
          <ac:picMkLst>
            <pc:docMk/>
            <pc:sldMk cId="3028382721" sldId="319"/>
            <ac:picMk id="2" creationId="{EFE17B90-5561-0F45-2843-13DCF30BF54E}"/>
          </ac:picMkLst>
        </pc:picChg>
        <pc:picChg chg="mod">
          <ac:chgData name="齋藤 友宣" userId="9751e943-30bb-48e1-9219-bac6b10513d2" providerId="ADAL" clId="{797EB688-6A82-4203-AFC6-0BA13717E22E}" dt="2023-03-08T23:03:35.323" v="23" actId="1076"/>
          <ac:picMkLst>
            <pc:docMk/>
            <pc:sldMk cId="3028382721" sldId="319"/>
            <ac:picMk id="3" creationId="{8613B310-5343-8670-CEA5-F0E121BD3A19}"/>
          </ac:picMkLst>
        </pc:picChg>
        <pc:picChg chg="mod">
          <ac:chgData name="齋藤 友宣" userId="9751e943-30bb-48e1-9219-bac6b10513d2" providerId="ADAL" clId="{797EB688-6A82-4203-AFC6-0BA13717E22E}" dt="2023-03-08T23:06:01.785" v="104" actId="1076"/>
          <ac:picMkLst>
            <pc:docMk/>
            <pc:sldMk cId="3028382721" sldId="319"/>
            <ac:picMk id="11" creationId="{A0FCF917-EA3E-55A6-C10D-7CAB674D0D94}"/>
          </ac:picMkLst>
        </pc:picChg>
      </pc:sldChg>
      <pc:sldChg chg="addSp modSp add mod">
        <pc:chgData name="齋藤 友宣" userId="9751e943-30bb-48e1-9219-bac6b10513d2" providerId="ADAL" clId="{797EB688-6A82-4203-AFC6-0BA13717E22E}" dt="2023-03-08T23:20:43.406" v="1036" actId="13926"/>
        <pc:sldMkLst>
          <pc:docMk/>
          <pc:sldMk cId="1053265251" sldId="322"/>
        </pc:sldMkLst>
        <pc:spChg chg="add mod">
          <ac:chgData name="齋藤 友宣" userId="9751e943-30bb-48e1-9219-bac6b10513d2" providerId="ADAL" clId="{797EB688-6A82-4203-AFC6-0BA13717E22E}" dt="2023-03-08T23:20:43.406" v="1036" actId="13926"/>
          <ac:spMkLst>
            <pc:docMk/>
            <pc:sldMk cId="1053265251" sldId="322"/>
            <ac:spMk id="2" creationId="{D7EAA400-53EA-433A-C49F-8ED70B1986FB}"/>
          </ac:spMkLst>
        </pc:spChg>
      </pc:sldChg>
    </pc:docChg>
  </pc:docChgLst>
  <pc:docChgLst>
    <pc:chgData name="齋藤 友宣" userId="9751e943-30bb-48e1-9219-bac6b10513d2" providerId="ADAL" clId="{20438E7E-2EC2-4A05-8384-B3C0D4BF177E}"/>
    <pc:docChg chg="custSel modSld">
      <pc:chgData name="齋藤 友宣" userId="9751e943-30bb-48e1-9219-bac6b10513d2" providerId="ADAL" clId="{20438E7E-2EC2-4A05-8384-B3C0D4BF177E}" dt="2023-03-02T10:13:55.949" v="225" actId="207"/>
      <pc:docMkLst>
        <pc:docMk/>
      </pc:docMkLst>
      <pc:sldChg chg="addSp modSp mod">
        <pc:chgData name="齋藤 友宣" userId="9751e943-30bb-48e1-9219-bac6b10513d2" providerId="ADAL" clId="{20438E7E-2EC2-4A05-8384-B3C0D4BF177E}" dt="2023-03-02T10:13:55.949" v="225" actId="207"/>
        <pc:sldMkLst>
          <pc:docMk/>
          <pc:sldMk cId="3218319806" sldId="315"/>
        </pc:sldMkLst>
        <pc:spChg chg="add mod">
          <ac:chgData name="齋藤 友宣" userId="9751e943-30bb-48e1-9219-bac6b10513d2" providerId="ADAL" clId="{20438E7E-2EC2-4A05-8384-B3C0D4BF177E}" dt="2023-03-02T10:13:55.949" v="225" actId="207"/>
          <ac:spMkLst>
            <pc:docMk/>
            <pc:sldMk cId="3218319806" sldId="315"/>
            <ac:spMk id="8" creationId="{47389BEC-7B2E-2F23-BFC8-C1859824AA3E}"/>
          </ac:spMkLst>
        </pc:spChg>
        <pc:graphicFrameChg chg="modGraphic">
          <ac:chgData name="齋藤 友宣" userId="9751e943-30bb-48e1-9219-bac6b10513d2" providerId="ADAL" clId="{20438E7E-2EC2-4A05-8384-B3C0D4BF177E}" dt="2023-03-02T10:13:04.085" v="92" actId="207"/>
          <ac:graphicFrameMkLst>
            <pc:docMk/>
            <pc:sldMk cId="3218319806" sldId="315"/>
            <ac:graphicFrameMk id="3" creationId="{00000000-0000-0000-0000-000000000000}"/>
          </ac:graphicFrameMkLst>
        </pc:graphicFrameChg>
      </pc:sldChg>
    </pc:docChg>
  </pc:docChgLst>
  <pc:docChgLst>
    <pc:chgData name="齋藤 友宣" userId="9751e943-30bb-48e1-9219-bac6b10513d2" providerId="ADAL" clId="{3A0CE5D0-AF99-4CE6-ABE3-A8EF8E0187B2}"/>
    <pc:docChg chg="undo custSel modSld">
      <pc:chgData name="齋藤 友宣" userId="9751e943-30bb-48e1-9219-bac6b10513d2" providerId="ADAL" clId="{3A0CE5D0-AF99-4CE6-ABE3-A8EF8E0187B2}" dt="2023-03-07T23:32:42.455" v="339" actId="207"/>
      <pc:docMkLst>
        <pc:docMk/>
      </pc:docMkLst>
      <pc:sldChg chg="delSp modSp mod">
        <pc:chgData name="齋藤 友宣" userId="9751e943-30bb-48e1-9219-bac6b10513d2" providerId="ADAL" clId="{3A0CE5D0-AF99-4CE6-ABE3-A8EF8E0187B2}" dt="2023-03-07T23:32:02.323" v="277" actId="478"/>
        <pc:sldMkLst>
          <pc:docMk/>
          <pc:sldMk cId="3218319806" sldId="315"/>
        </pc:sldMkLst>
        <pc:spChg chg="del">
          <ac:chgData name="齋藤 友宣" userId="9751e943-30bb-48e1-9219-bac6b10513d2" providerId="ADAL" clId="{3A0CE5D0-AF99-4CE6-ABE3-A8EF8E0187B2}" dt="2023-03-07T23:16:13.783" v="0" actId="478"/>
          <ac:spMkLst>
            <pc:docMk/>
            <pc:sldMk cId="3218319806" sldId="315"/>
            <ac:spMk id="8" creationId="{F7C7CABD-CA7D-B915-F7D7-F0D07EB0353D}"/>
          </ac:spMkLst>
        </pc:spChg>
        <pc:spChg chg="del">
          <ac:chgData name="齋藤 友宣" userId="9751e943-30bb-48e1-9219-bac6b10513d2" providerId="ADAL" clId="{3A0CE5D0-AF99-4CE6-ABE3-A8EF8E0187B2}" dt="2023-03-07T23:32:00.523" v="276" actId="478"/>
          <ac:spMkLst>
            <pc:docMk/>
            <pc:sldMk cId="3218319806" sldId="315"/>
            <ac:spMk id="16" creationId="{00000000-0000-0000-0000-000000000000}"/>
          </ac:spMkLst>
        </pc:spChg>
        <pc:spChg chg="del mod">
          <ac:chgData name="齋藤 友宣" userId="9751e943-30bb-48e1-9219-bac6b10513d2" providerId="ADAL" clId="{3A0CE5D0-AF99-4CE6-ABE3-A8EF8E0187B2}" dt="2023-03-07T23:32:02.323" v="277" actId="478"/>
          <ac:spMkLst>
            <pc:docMk/>
            <pc:sldMk cId="3218319806" sldId="315"/>
            <ac:spMk id="17" creationId="{00000000-0000-0000-0000-000000000000}"/>
          </ac:spMkLst>
        </pc:spChg>
        <pc:graphicFrameChg chg="mod modGraphic">
          <ac:chgData name="齋藤 友宣" userId="9751e943-30bb-48e1-9219-bac6b10513d2" providerId="ADAL" clId="{3A0CE5D0-AF99-4CE6-ABE3-A8EF8E0187B2}" dt="2023-03-07T23:31:48.160" v="275" actId="108"/>
          <ac:graphicFrameMkLst>
            <pc:docMk/>
            <pc:sldMk cId="3218319806" sldId="315"/>
            <ac:graphicFrameMk id="3" creationId="{00000000-0000-0000-0000-000000000000}"/>
          </ac:graphicFrameMkLst>
        </pc:graphicFrameChg>
      </pc:sldChg>
      <pc:sldChg chg="delSp modSp mod">
        <pc:chgData name="齋藤 友宣" userId="9751e943-30bb-48e1-9219-bac6b10513d2" providerId="ADAL" clId="{3A0CE5D0-AF99-4CE6-ABE3-A8EF8E0187B2}" dt="2023-03-07T23:19:58.943" v="177" actId="13926"/>
        <pc:sldMkLst>
          <pc:docMk/>
          <pc:sldMk cId="1687699999" sldId="316"/>
        </pc:sldMkLst>
        <pc:spChg chg="del">
          <ac:chgData name="齋藤 友宣" userId="9751e943-30bb-48e1-9219-bac6b10513d2" providerId="ADAL" clId="{3A0CE5D0-AF99-4CE6-ABE3-A8EF8E0187B2}" dt="2023-03-07T23:18:38.003" v="3" actId="478"/>
          <ac:spMkLst>
            <pc:docMk/>
            <pc:sldMk cId="1687699999" sldId="316"/>
            <ac:spMk id="13" creationId="{00000000-0000-0000-0000-000000000000}"/>
          </ac:spMkLst>
        </pc:spChg>
        <pc:spChg chg="mod">
          <ac:chgData name="齋藤 友宣" userId="9751e943-30bb-48e1-9219-bac6b10513d2" providerId="ADAL" clId="{3A0CE5D0-AF99-4CE6-ABE3-A8EF8E0187B2}" dt="2023-03-07T23:19:58.943" v="177" actId="13926"/>
          <ac:spMkLst>
            <pc:docMk/>
            <pc:sldMk cId="1687699999" sldId="316"/>
            <ac:spMk id="14" creationId="{00000000-0000-0000-0000-000000000000}"/>
          </ac:spMkLst>
        </pc:spChg>
        <pc:spChg chg="mod">
          <ac:chgData name="齋藤 友宣" userId="9751e943-30bb-48e1-9219-bac6b10513d2" providerId="ADAL" clId="{3A0CE5D0-AF99-4CE6-ABE3-A8EF8E0187B2}" dt="2023-03-07T23:19:49.992" v="175" actId="27636"/>
          <ac:spMkLst>
            <pc:docMk/>
            <pc:sldMk cId="1687699999" sldId="316"/>
            <ac:spMk id="27" creationId="{00000000-0000-0000-0000-000000000000}"/>
          </ac:spMkLst>
        </pc:spChg>
      </pc:sldChg>
      <pc:sldChg chg="delSp modSp mod">
        <pc:chgData name="齋藤 友宣" userId="9751e943-30bb-48e1-9219-bac6b10513d2" providerId="ADAL" clId="{3A0CE5D0-AF99-4CE6-ABE3-A8EF8E0187B2}" dt="2023-03-07T23:32:26.211" v="337" actId="478"/>
        <pc:sldMkLst>
          <pc:docMk/>
          <pc:sldMk cId="3426894410" sldId="318"/>
        </pc:sldMkLst>
        <pc:spChg chg="mod">
          <ac:chgData name="齋藤 友宣" userId="9751e943-30bb-48e1-9219-bac6b10513d2" providerId="ADAL" clId="{3A0CE5D0-AF99-4CE6-ABE3-A8EF8E0187B2}" dt="2023-03-07T23:32:24.228" v="336" actId="13926"/>
          <ac:spMkLst>
            <pc:docMk/>
            <pc:sldMk cId="3426894410" sldId="318"/>
            <ac:spMk id="15" creationId="{00000000-0000-0000-0000-000000000000}"/>
          </ac:spMkLst>
        </pc:spChg>
        <pc:spChg chg="del">
          <ac:chgData name="齋藤 友宣" userId="9751e943-30bb-48e1-9219-bac6b10513d2" providerId="ADAL" clId="{3A0CE5D0-AF99-4CE6-ABE3-A8EF8E0187B2}" dt="2023-03-07T23:32:26.211" v="337" actId="478"/>
          <ac:spMkLst>
            <pc:docMk/>
            <pc:sldMk cId="3426894410" sldId="318"/>
            <ac:spMk id="17" creationId="{00000000-0000-0000-0000-000000000000}"/>
          </ac:spMkLst>
        </pc:spChg>
      </pc:sldChg>
      <pc:sldChg chg="delSp modSp mod">
        <pc:chgData name="齋藤 友宣" userId="9751e943-30bb-48e1-9219-bac6b10513d2" providerId="ADAL" clId="{3A0CE5D0-AF99-4CE6-ABE3-A8EF8E0187B2}" dt="2023-03-07T23:30:42.954" v="258" actId="478"/>
        <pc:sldMkLst>
          <pc:docMk/>
          <pc:sldMk cId="3028382721" sldId="319"/>
        </pc:sldMkLst>
        <pc:spChg chg="mod">
          <ac:chgData name="齋藤 友宣" userId="9751e943-30bb-48e1-9219-bac6b10513d2" providerId="ADAL" clId="{3A0CE5D0-AF99-4CE6-ABE3-A8EF8E0187B2}" dt="2023-03-07T23:22:53.601" v="251" actId="1076"/>
          <ac:spMkLst>
            <pc:docMk/>
            <pc:sldMk cId="3028382721" sldId="319"/>
            <ac:spMk id="14" creationId="{B72B143C-4E43-B412-4ECD-E06A32DF1E35}"/>
          </ac:spMkLst>
        </pc:spChg>
        <pc:spChg chg="del mod">
          <ac:chgData name="齋藤 友宣" userId="9751e943-30bb-48e1-9219-bac6b10513d2" providerId="ADAL" clId="{3A0CE5D0-AF99-4CE6-ABE3-A8EF8E0187B2}" dt="2023-03-07T23:30:42.954" v="258" actId="478"/>
          <ac:spMkLst>
            <pc:docMk/>
            <pc:sldMk cId="3028382721" sldId="319"/>
            <ac:spMk id="15" creationId="{00000000-0000-0000-0000-000000000000}"/>
          </ac:spMkLst>
        </pc:spChg>
        <pc:spChg chg="del">
          <ac:chgData name="齋藤 友宣" userId="9751e943-30bb-48e1-9219-bac6b10513d2" providerId="ADAL" clId="{3A0CE5D0-AF99-4CE6-ABE3-A8EF8E0187B2}" dt="2023-03-07T23:30:37.339" v="256" actId="478"/>
          <ac:spMkLst>
            <pc:docMk/>
            <pc:sldMk cId="3028382721" sldId="319"/>
            <ac:spMk id="16" creationId="{00000000-0000-0000-0000-000000000000}"/>
          </ac:spMkLst>
        </pc:spChg>
        <pc:spChg chg="del">
          <ac:chgData name="齋藤 友宣" userId="9751e943-30bb-48e1-9219-bac6b10513d2" providerId="ADAL" clId="{3A0CE5D0-AF99-4CE6-ABE3-A8EF8E0187B2}" dt="2023-03-07T23:30:40.603" v="257" actId="478"/>
          <ac:spMkLst>
            <pc:docMk/>
            <pc:sldMk cId="3028382721" sldId="319"/>
            <ac:spMk id="17" creationId="{00000000-0000-0000-0000-000000000000}"/>
          </ac:spMkLst>
        </pc:spChg>
        <pc:picChg chg="mod">
          <ac:chgData name="齋藤 友宣" userId="9751e943-30bb-48e1-9219-bac6b10513d2" providerId="ADAL" clId="{3A0CE5D0-AF99-4CE6-ABE3-A8EF8E0187B2}" dt="2023-03-07T23:30:33.348" v="254" actId="1076"/>
          <ac:picMkLst>
            <pc:docMk/>
            <pc:sldMk cId="3028382721" sldId="319"/>
            <ac:picMk id="2" creationId="{EFE17B90-5561-0F45-2843-13DCF30BF54E}"/>
          </ac:picMkLst>
        </pc:picChg>
        <pc:picChg chg="del mod">
          <ac:chgData name="齋藤 友宣" userId="9751e943-30bb-48e1-9219-bac6b10513d2" providerId="ADAL" clId="{3A0CE5D0-AF99-4CE6-ABE3-A8EF8E0187B2}" dt="2023-03-07T23:30:22.795" v="253" actId="478"/>
          <ac:picMkLst>
            <pc:docMk/>
            <pc:sldMk cId="3028382721" sldId="319"/>
            <ac:picMk id="11" creationId="{43942900-54CE-76F0-FC78-46B6431A2DD9}"/>
          </ac:picMkLst>
        </pc:picChg>
      </pc:sldChg>
      <pc:sldChg chg="delSp modSp mod">
        <pc:chgData name="齋藤 友宣" userId="9751e943-30bb-48e1-9219-bac6b10513d2" providerId="ADAL" clId="{3A0CE5D0-AF99-4CE6-ABE3-A8EF8E0187B2}" dt="2023-03-07T23:32:42.455" v="339" actId="207"/>
        <pc:sldMkLst>
          <pc:docMk/>
          <pc:sldMk cId="1438918599" sldId="321"/>
        </pc:sldMkLst>
        <pc:spChg chg="del">
          <ac:chgData name="齋藤 友宣" userId="9751e943-30bb-48e1-9219-bac6b10513d2" providerId="ADAL" clId="{3A0CE5D0-AF99-4CE6-ABE3-A8EF8E0187B2}" dt="2023-03-07T23:16:29.329" v="1" actId="478"/>
          <ac:spMkLst>
            <pc:docMk/>
            <pc:sldMk cId="1438918599" sldId="321"/>
            <ac:spMk id="14" creationId="{00000000-0000-0000-0000-000000000000}"/>
          </ac:spMkLst>
        </pc:spChg>
        <pc:spChg chg="del">
          <ac:chgData name="齋藤 友宣" userId="9751e943-30bb-48e1-9219-bac6b10513d2" providerId="ADAL" clId="{3A0CE5D0-AF99-4CE6-ABE3-A8EF8E0187B2}" dt="2023-03-07T23:16:31.403" v="2" actId="478"/>
          <ac:spMkLst>
            <pc:docMk/>
            <pc:sldMk cId="1438918599" sldId="321"/>
            <ac:spMk id="15" creationId="{00000000-0000-0000-0000-000000000000}"/>
          </ac:spMkLst>
        </pc:spChg>
        <pc:spChg chg="del">
          <ac:chgData name="齋藤 友宣" userId="9751e943-30bb-48e1-9219-bac6b10513d2" providerId="ADAL" clId="{3A0CE5D0-AF99-4CE6-ABE3-A8EF8E0187B2}" dt="2023-03-07T23:32:36.571" v="338" actId="478"/>
          <ac:spMkLst>
            <pc:docMk/>
            <pc:sldMk cId="1438918599" sldId="321"/>
            <ac:spMk id="16" creationId="{00000000-0000-0000-0000-000000000000}"/>
          </ac:spMkLst>
        </pc:spChg>
        <pc:spChg chg="mod">
          <ac:chgData name="齋藤 友宣" userId="9751e943-30bb-48e1-9219-bac6b10513d2" providerId="ADAL" clId="{3A0CE5D0-AF99-4CE6-ABE3-A8EF8E0187B2}" dt="2023-03-07T23:32:42.455" v="339" actId="207"/>
          <ac:spMkLst>
            <pc:docMk/>
            <pc:sldMk cId="1438918599" sldId="321"/>
            <ac:spMk id="27" creationId="{00000000-0000-0000-0000-000000000000}"/>
          </ac:spMkLst>
        </pc:spChg>
      </pc:sldChg>
    </pc:docChg>
  </pc:docChgLst>
  <pc:docChgLst>
    <pc:chgData name="齋藤 友宣" userId="9751e943-30bb-48e1-9219-bac6b10513d2" providerId="ADAL" clId="{468E7F9B-ECCA-4B4D-8E63-E918641D815E}"/>
    <pc:docChg chg="undo custSel modSld">
      <pc:chgData name="齋藤 友宣" userId="9751e943-30bb-48e1-9219-bac6b10513d2" providerId="ADAL" clId="{468E7F9B-ECCA-4B4D-8E63-E918641D815E}" dt="2023-03-13T05:02:43.035" v="87" actId="1076"/>
      <pc:docMkLst>
        <pc:docMk/>
      </pc:docMkLst>
      <pc:sldChg chg="addSp delSp modSp mod">
        <pc:chgData name="齋藤 友宣" userId="9751e943-30bb-48e1-9219-bac6b10513d2" providerId="ADAL" clId="{468E7F9B-ECCA-4B4D-8E63-E918641D815E}" dt="2023-03-13T04:05:23.369" v="44" actId="1036"/>
        <pc:sldMkLst>
          <pc:docMk/>
          <pc:sldMk cId="3005182942" sldId="313"/>
        </pc:sldMkLst>
        <pc:spChg chg="mod">
          <ac:chgData name="齋藤 友宣" userId="9751e943-30bb-48e1-9219-bac6b10513d2" providerId="ADAL" clId="{468E7F9B-ECCA-4B4D-8E63-E918641D815E}" dt="2023-03-13T04:04:32.069" v="35" actId="1076"/>
          <ac:spMkLst>
            <pc:docMk/>
            <pc:sldMk cId="3005182942" sldId="313"/>
            <ac:spMk id="9" creationId="{00000000-0000-0000-0000-000000000000}"/>
          </ac:spMkLst>
        </pc:spChg>
        <pc:picChg chg="del">
          <ac:chgData name="齋藤 友宣" userId="9751e943-30bb-48e1-9219-bac6b10513d2" providerId="ADAL" clId="{468E7F9B-ECCA-4B4D-8E63-E918641D815E}" dt="2023-03-13T04:04:40.559" v="37"/>
          <ac:picMkLst>
            <pc:docMk/>
            <pc:sldMk cId="3005182942" sldId="313"/>
            <ac:picMk id="2" creationId="{A40DB7FF-10FD-8C19-F9CB-857DA2DA2293}"/>
          </ac:picMkLst>
        </pc:picChg>
        <pc:picChg chg="mod">
          <ac:chgData name="齋藤 友宣" userId="9751e943-30bb-48e1-9219-bac6b10513d2" providerId="ADAL" clId="{468E7F9B-ECCA-4B4D-8E63-E918641D815E}" dt="2023-03-13T04:05:23.369" v="44" actId="1036"/>
          <ac:picMkLst>
            <pc:docMk/>
            <pc:sldMk cId="3005182942" sldId="313"/>
            <ac:picMk id="3" creationId="{C654519C-562A-8934-2FFE-007C0D9F7267}"/>
          </ac:picMkLst>
        </pc:picChg>
        <pc:picChg chg="add del">
          <ac:chgData name="齋藤 友宣" userId="9751e943-30bb-48e1-9219-bac6b10513d2" providerId="ADAL" clId="{468E7F9B-ECCA-4B4D-8E63-E918641D815E}" dt="2023-03-13T04:05:03.784" v="39" actId="478"/>
          <ac:picMkLst>
            <pc:docMk/>
            <pc:sldMk cId="3005182942" sldId="313"/>
            <ac:picMk id="6" creationId="{0B1764B5-72C0-FE33-BC80-1759EE1DB2D3}"/>
          </ac:picMkLst>
        </pc:picChg>
      </pc:sldChg>
      <pc:sldChg chg="delSp modSp mod">
        <pc:chgData name="齋藤 友宣" userId="9751e943-30bb-48e1-9219-bac6b10513d2" providerId="ADAL" clId="{468E7F9B-ECCA-4B4D-8E63-E918641D815E}" dt="2023-03-13T05:02:43.035" v="87" actId="1076"/>
        <pc:sldMkLst>
          <pc:docMk/>
          <pc:sldMk cId="1988459169" sldId="317"/>
        </pc:sldMkLst>
        <pc:spChg chg="del">
          <ac:chgData name="齋藤 友宣" userId="9751e943-30bb-48e1-9219-bac6b10513d2" providerId="ADAL" clId="{468E7F9B-ECCA-4B4D-8E63-E918641D815E}" dt="2023-03-13T04:55:27.931" v="45" actId="478"/>
          <ac:spMkLst>
            <pc:docMk/>
            <pc:sldMk cId="1988459169" sldId="317"/>
            <ac:spMk id="11" creationId="{00000000-0000-0000-0000-000000000000}"/>
          </ac:spMkLst>
        </pc:spChg>
        <pc:spChg chg="mod">
          <ac:chgData name="齋藤 友宣" userId="9751e943-30bb-48e1-9219-bac6b10513d2" providerId="ADAL" clId="{468E7F9B-ECCA-4B4D-8E63-E918641D815E}" dt="2023-03-13T04:57:07.449" v="59" actId="1076"/>
          <ac:spMkLst>
            <pc:docMk/>
            <pc:sldMk cId="1988459169" sldId="317"/>
            <ac:spMk id="13" creationId="{00000000-0000-0000-0000-000000000000}"/>
          </ac:spMkLst>
        </pc:spChg>
        <pc:spChg chg="mod">
          <ac:chgData name="齋藤 友宣" userId="9751e943-30bb-48e1-9219-bac6b10513d2" providerId="ADAL" clId="{468E7F9B-ECCA-4B4D-8E63-E918641D815E}" dt="2023-03-13T05:02:40.575" v="86" actId="207"/>
          <ac:spMkLst>
            <pc:docMk/>
            <pc:sldMk cId="1988459169" sldId="317"/>
            <ac:spMk id="14" creationId="{00000000-0000-0000-0000-000000000000}"/>
          </ac:spMkLst>
        </pc:spChg>
        <pc:spChg chg="mod">
          <ac:chgData name="齋藤 友宣" userId="9751e943-30bb-48e1-9219-bac6b10513d2" providerId="ADAL" clId="{468E7F9B-ECCA-4B4D-8E63-E918641D815E}" dt="2023-03-13T05:02:43.035" v="87" actId="1076"/>
          <ac:spMkLst>
            <pc:docMk/>
            <pc:sldMk cId="1988459169" sldId="317"/>
            <ac:spMk id="15" creationId="{00000000-0000-0000-0000-000000000000}"/>
          </ac:spMkLst>
        </pc:spChg>
        <pc:picChg chg="mod">
          <ac:chgData name="齋藤 友宣" userId="9751e943-30bb-48e1-9219-bac6b10513d2" providerId="ADAL" clId="{468E7F9B-ECCA-4B4D-8E63-E918641D815E}" dt="2023-03-13T04:56:58.721" v="57" actId="1076"/>
          <ac:picMkLst>
            <pc:docMk/>
            <pc:sldMk cId="1988459169" sldId="317"/>
            <ac:picMk id="2" creationId="{EC99168B-CFCE-5686-C993-58D35F2C31BA}"/>
          </ac:picMkLst>
        </pc:picChg>
        <pc:picChg chg="del mod">
          <ac:chgData name="齋藤 友宣" userId="9751e943-30bb-48e1-9219-bac6b10513d2" providerId="ADAL" clId="{468E7F9B-ECCA-4B4D-8E63-E918641D815E}" dt="2023-03-13T04:55:39.683" v="48" actId="478"/>
          <ac:picMkLst>
            <pc:docMk/>
            <pc:sldMk cId="1988459169" sldId="317"/>
            <ac:picMk id="6" creationId="{6346090E-389F-E701-F0E4-FE5269439285}"/>
          </ac:picMkLst>
        </pc:picChg>
        <pc:picChg chg="del mod">
          <ac:chgData name="齋藤 友宣" userId="9751e943-30bb-48e1-9219-bac6b10513d2" providerId="ADAL" clId="{468E7F9B-ECCA-4B4D-8E63-E918641D815E}" dt="2023-03-13T04:58:58.603" v="60" actId="478"/>
          <ac:picMkLst>
            <pc:docMk/>
            <pc:sldMk cId="1988459169" sldId="317"/>
            <ac:picMk id="7" creationId="{594E04FA-4D41-8136-094A-52458EEB4508}"/>
          </ac:picMkLst>
        </pc:picChg>
        <pc:picChg chg="del mod">
          <ac:chgData name="齋藤 友宣" userId="9751e943-30bb-48e1-9219-bac6b10513d2" providerId="ADAL" clId="{468E7F9B-ECCA-4B4D-8E63-E918641D815E}" dt="2023-03-13T04:59:15.618" v="65" actId="478"/>
          <ac:picMkLst>
            <pc:docMk/>
            <pc:sldMk cId="1988459169" sldId="317"/>
            <ac:picMk id="8" creationId="{3415E230-1735-835D-A4C2-EA40D418A026}"/>
          </ac:picMkLst>
        </pc:picChg>
        <pc:picChg chg="mod">
          <ac:chgData name="齋藤 友宣" userId="9751e943-30bb-48e1-9219-bac6b10513d2" providerId="ADAL" clId="{468E7F9B-ECCA-4B4D-8E63-E918641D815E}" dt="2023-03-13T05:00:52.497" v="68" actId="14100"/>
          <ac:picMkLst>
            <pc:docMk/>
            <pc:sldMk cId="1988459169" sldId="317"/>
            <ac:picMk id="16" creationId="{6458C4E0-4DF3-8BEC-E575-C752F82B8D8B}"/>
          </ac:picMkLst>
        </pc:picChg>
      </pc:sldChg>
      <pc:sldChg chg="addSp delSp modSp mod">
        <pc:chgData name="齋藤 友宣" userId="9751e943-30bb-48e1-9219-bac6b10513d2" providerId="ADAL" clId="{468E7F9B-ECCA-4B4D-8E63-E918641D815E}" dt="2023-03-13T04:03:16.864" v="34" actId="14100"/>
        <pc:sldMkLst>
          <pc:docMk/>
          <pc:sldMk cId="3028382721" sldId="319"/>
        </pc:sldMkLst>
        <pc:spChg chg="mod">
          <ac:chgData name="齋藤 友宣" userId="9751e943-30bb-48e1-9219-bac6b10513d2" providerId="ADAL" clId="{468E7F9B-ECCA-4B4D-8E63-E918641D815E}" dt="2023-03-13T04:03:16.864" v="34" actId="14100"/>
          <ac:spMkLst>
            <pc:docMk/>
            <pc:sldMk cId="3028382721" sldId="319"/>
            <ac:spMk id="14" creationId="{00000000-0000-0000-0000-000000000000}"/>
          </ac:spMkLst>
        </pc:spChg>
        <pc:spChg chg="mod">
          <ac:chgData name="齋藤 友宣" userId="9751e943-30bb-48e1-9219-bac6b10513d2" providerId="ADAL" clId="{468E7F9B-ECCA-4B4D-8E63-E918641D815E}" dt="2023-03-13T04:03:14.107" v="33" actId="1076"/>
          <ac:spMkLst>
            <pc:docMk/>
            <pc:sldMk cId="3028382721" sldId="319"/>
            <ac:spMk id="16" creationId="{00000000-0000-0000-0000-000000000000}"/>
          </ac:spMkLst>
        </pc:spChg>
        <pc:spChg chg="mod">
          <ac:chgData name="齋藤 友宣" userId="9751e943-30bb-48e1-9219-bac6b10513d2" providerId="ADAL" clId="{468E7F9B-ECCA-4B4D-8E63-E918641D815E}" dt="2023-03-13T04:03:08.712" v="31" actId="1076"/>
          <ac:spMkLst>
            <pc:docMk/>
            <pc:sldMk cId="3028382721" sldId="319"/>
            <ac:spMk id="20" creationId="{B72B143C-4E43-B412-4ECD-E06A32DF1E35}"/>
          </ac:spMkLst>
        </pc:spChg>
        <pc:picChg chg="mod">
          <ac:chgData name="齋藤 友宣" userId="9751e943-30bb-48e1-9219-bac6b10513d2" providerId="ADAL" clId="{468E7F9B-ECCA-4B4D-8E63-E918641D815E}" dt="2023-03-13T04:03:04.732" v="30" actId="14100"/>
          <ac:picMkLst>
            <pc:docMk/>
            <pc:sldMk cId="3028382721" sldId="319"/>
            <ac:picMk id="2" creationId="{1453EE15-ADD8-6B40-B917-35A981D5D088}"/>
          </ac:picMkLst>
        </pc:picChg>
        <pc:picChg chg="add del">
          <ac:chgData name="齋藤 友宣" userId="9751e943-30bb-48e1-9219-bac6b10513d2" providerId="ADAL" clId="{468E7F9B-ECCA-4B4D-8E63-E918641D815E}" dt="2023-03-13T04:02:25.671" v="21" actId="478"/>
          <ac:picMkLst>
            <pc:docMk/>
            <pc:sldMk cId="3028382721" sldId="319"/>
            <ac:picMk id="3" creationId="{8613B310-5343-8670-CEA5-F0E121BD3A19}"/>
          </ac:picMkLst>
        </pc:picChg>
        <pc:picChg chg="del mod">
          <ac:chgData name="齋藤 友宣" userId="9751e943-30bb-48e1-9219-bac6b10513d2" providerId="ADAL" clId="{468E7F9B-ECCA-4B4D-8E63-E918641D815E}" dt="2023-03-13T04:02:23.094" v="19"/>
          <ac:picMkLst>
            <pc:docMk/>
            <pc:sldMk cId="3028382721" sldId="319"/>
            <ac:picMk id="5" creationId="{352F5E8B-45A8-8CEA-70FF-5AB391D75EC4}"/>
          </ac:picMkLst>
        </pc:picChg>
        <pc:picChg chg="mod">
          <ac:chgData name="齋藤 友宣" userId="9751e943-30bb-48e1-9219-bac6b10513d2" providerId="ADAL" clId="{468E7F9B-ECCA-4B4D-8E63-E918641D815E}" dt="2023-03-13T04:02:52.255" v="25" actId="14100"/>
          <ac:picMkLst>
            <pc:docMk/>
            <pc:sldMk cId="3028382721" sldId="319"/>
            <ac:picMk id="6" creationId="{58C2E5D2-D968-935D-85C1-B6A6A07004D0}"/>
          </ac:picMkLst>
        </pc:picChg>
        <pc:picChg chg="del">
          <ac:chgData name="齋藤 友宣" userId="9751e943-30bb-48e1-9219-bac6b10513d2" providerId="ADAL" clId="{468E7F9B-ECCA-4B4D-8E63-E918641D815E}" dt="2023-03-13T04:01:42.960" v="6" actId="478"/>
          <ac:picMkLst>
            <pc:docMk/>
            <pc:sldMk cId="3028382721" sldId="319"/>
            <ac:picMk id="11" creationId="{A0FCF917-EA3E-55A6-C10D-7CAB674D0D94}"/>
          </ac:picMkLst>
        </pc:picChg>
      </pc:sldChg>
      <pc:sldChg chg="delSp modSp mod">
        <pc:chgData name="齋藤 友宣" userId="9751e943-30bb-48e1-9219-bac6b10513d2" providerId="ADAL" clId="{468E7F9B-ECCA-4B4D-8E63-E918641D815E}" dt="2023-03-13T04:00:33.332" v="5" actId="1076"/>
        <pc:sldMkLst>
          <pc:docMk/>
          <pc:sldMk cId="1438918599" sldId="321"/>
        </pc:sldMkLst>
        <pc:spChg chg="mod">
          <ac:chgData name="齋藤 友宣" userId="9751e943-30bb-48e1-9219-bac6b10513d2" providerId="ADAL" clId="{468E7F9B-ECCA-4B4D-8E63-E918641D815E}" dt="2023-03-13T04:00:33.332" v="5" actId="1076"/>
          <ac:spMkLst>
            <pc:docMk/>
            <pc:sldMk cId="1438918599" sldId="321"/>
            <ac:spMk id="15" creationId="{00000000-0000-0000-0000-000000000000}"/>
          </ac:spMkLst>
        </pc:spChg>
        <pc:spChg chg="mod">
          <ac:chgData name="齋藤 友宣" userId="9751e943-30bb-48e1-9219-bac6b10513d2" providerId="ADAL" clId="{468E7F9B-ECCA-4B4D-8E63-E918641D815E}" dt="2023-03-13T04:00:33.332" v="5" actId="1076"/>
          <ac:spMkLst>
            <pc:docMk/>
            <pc:sldMk cId="1438918599" sldId="321"/>
            <ac:spMk id="16" creationId="{00000000-0000-0000-0000-000000000000}"/>
          </ac:spMkLst>
        </pc:spChg>
        <pc:picChg chg="del">
          <ac:chgData name="齋藤 友宣" userId="9751e943-30bb-48e1-9219-bac6b10513d2" providerId="ADAL" clId="{468E7F9B-ECCA-4B4D-8E63-E918641D815E}" dt="2023-03-13T04:00:12.653" v="0" actId="478"/>
          <ac:picMkLst>
            <pc:docMk/>
            <pc:sldMk cId="1438918599" sldId="321"/>
            <ac:picMk id="2" creationId="{8F1A5F31-A599-E7D7-9BCE-037CE7E02EAB}"/>
          </ac:picMkLst>
        </pc:picChg>
        <pc:picChg chg="mod">
          <ac:chgData name="齋藤 友宣" userId="9751e943-30bb-48e1-9219-bac6b10513d2" providerId="ADAL" clId="{468E7F9B-ECCA-4B4D-8E63-E918641D815E}" dt="2023-03-13T04:00:23.447" v="3" actId="14100"/>
          <ac:picMkLst>
            <pc:docMk/>
            <pc:sldMk cId="1438918599" sldId="321"/>
            <ac:picMk id="3" creationId="{87940D27-8DA3-B957-CF16-16F85D83D0CA}"/>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2T07:34:09.772"/>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02T07:34:09.772"/>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2024/1/4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67280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2</a:t>
            </a:fld>
            <a:endParaRPr kumimoji="1" lang="ja-JP" altLang="en-US"/>
          </a:p>
        </p:txBody>
      </p:sp>
    </p:spTree>
    <p:extLst>
      <p:ext uri="{BB962C8B-B14F-4D97-AF65-F5344CB8AC3E}">
        <p14:creationId xmlns:p14="http://schemas.microsoft.com/office/powerpoint/2010/main" val="292353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2024/1/4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楕円 53"/>
          <p:cNvSpPr/>
          <p:nvPr/>
        </p:nvSpPr>
        <p:spPr>
          <a:xfrm>
            <a:off x="7542345" y="2518888"/>
            <a:ext cx="1690254" cy="448757"/>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3" name="楕円 52"/>
          <p:cNvSpPr/>
          <p:nvPr/>
        </p:nvSpPr>
        <p:spPr>
          <a:xfrm>
            <a:off x="4143033" y="2533943"/>
            <a:ext cx="1690254" cy="448757"/>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楕円 15"/>
          <p:cNvSpPr/>
          <p:nvPr/>
        </p:nvSpPr>
        <p:spPr>
          <a:xfrm>
            <a:off x="722060" y="2537475"/>
            <a:ext cx="1690254" cy="448757"/>
          </a:xfrm>
          <a:prstGeom prst="ellipse">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Rectangle 66"/>
          <p:cNvSpPr txBox="1">
            <a:spLocks noChangeArrowheads="1"/>
          </p:cNvSpPr>
          <p:nvPr/>
        </p:nvSpPr>
        <p:spPr bwMode="auto">
          <a:xfrm>
            <a:off x="8548" y="37260"/>
            <a:ext cx="9835852" cy="586195"/>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ガイドライン（案）の作成について</a:t>
            </a:r>
            <a:endParaRPr lang="en-US" altLang="ja-JP" sz="2800" dirty="0">
              <a:solidFill>
                <a:schemeClr val="bg1"/>
              </a:solidFill>
            </a:endParaRPr>
          </a:p>
        </p:txBody>
      </p:sp>
      <p:sp>
        <p:nvSpPr>
          <p:cNvPr id="6" name="正方形/長方形 5"/>
          <p:cNvSpPr/>
          <p:nvPr/>
        </p:nvSpPr>
        <p:spPr>
          <a:xfrm>
            <a:off x="8455166" y="113498"/>
            <a:ext cx="1230442" cy="4337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参考資料</a:t>
            </a:r>
            <a:endParaRPr kumimoji="1" lang="ja-JP" altLang="en-US" dirty="0"/>
          </a:p>
        </p:txBody>
      </p:sp>
      <mc:AlternateContent xmlns:mc="http://schemas.openxmlformats.org/markup-compatibility/2006" xmlns:p14="http://schemas.microsoft.com/office/powerpoint/2010/main">
        <mc:Choice Requires="p14">
          <p:contentPart p14:bwMode="auto" r:id="rId3">
            <p14:nvContentPartPr>
              <p14:cNvPr id="7" name="インク 6">
                <a:extLst>
                  <a:ext uri="{FF2B5EF4-FFF2-40B4-BE49-F238E27FC236}">
                    <a16:creationId xmlns:a16="http://schemas.microsoft.com/office/drawing/2014/main" id="{E87B4519-CC23-B1F0-0921-19FBD53AC72A}"/>
                  </a:ext>
                </a:extLst>
              </p14:cNvPr>
              <p14:cNvContentPartPr/>
              <p14:nvPr/>
            </p14:nvContentPartPr>
            <p14:xfrm>
              <a:off x="1054738" y="2840252"/>
              <a:ext cx="360" cy="360"/>
            </p14:xfrm>
          </p:contentPart>
        </mc:Choice>
        <mc:Fallback xmlns="">
          <p:pic>
            <p:nvPicPr>
              <p:cNvPr id="7" name="インク 6">
                <a:extLst>
                  <a:ext uri="{FF2B5EF4-FFF2-40B4-BE49-F238E27FC236}">
                    <a16:creationId xmlns:a16="http://schemas.microsoft.com/office/drawing/2014/main" id="{E87B4519-CC23-B1F0-0921-19FBD53AC72A}"/>
                  </a:ext>
                </a:extLst>
              </p:cNvPr>
              <p:cNvPicPr/>
              <p:nvPr/>
            </p:nvPicPr>
            <p:blipFill>
              <a:blip r:embed="rId4"/>
              <a:stretch>
                <a:fillRect/>
              </a:stretch>
            </p:blipFill>
            <p:spPr>
              <a:xfrm>
                <a:off x="1042498" y="2828012"/>
                <a:ext cx="24840" cy="24840"/>
              </a:xfrm>
              <a:prstGeom prst="rect">
                <a:avLst/>
              </a:prstGeom>
            </p:spPr>
          </p:pic>
        </mc:Fallback>
      </mc:AlternateContent>
      <p:sp>
        <p:nvSpPr>
          <p:cNvPr id="2" name="角丸四角形 1"/>
          <p:cNvSpPr/>
          <p:nvPr/>
        </p:nvSpPr>
        <p:spPr>
          <a:xfrm>
            <a:off x="73547" y="734286"/>
            <a:ext cx="9733564" cy="1608178"/>
          </a:xfrm>
          <a:prstGeom prst="round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04800" y="902135"/>
            <a:ext cx="8908473" cy="845127"/>
          </a:xfrm>
          <a:prstGeom prst="rect">
            <a:avLst/>
          </a:prstGeom>
          <a:noFill/>
        </p:spPr>
        <p:txBody>
          <a:bodyPr wrap="square" rtlCol="0">
            <a:spAutoFit/>
          </a:bodyPr>
          <a:lstStyle/>
          <a:p>
            <a:endParaRPr kumimoji="1" lang="ja-JP" altLang="en-US" dirty="0"/>
          </a:p>
        </p:txBody>
      </p:sp>
      <p:sp>
        <p:nvSpPr>
          <p:cNvPr id="5" name="テキスト ボックス 4"/>
          <p:cNvSpPr txBox="1"/>
          <p:nvPr/>
        </p:nvSpPr>
        <p:spPr>
          <a:xfrm>
            <a:off x="169209" y="826897"/>
            <a:ext cx="9637902" cy="1477328"/>
          </a:xfrm>
          <a:prstGeom prst="rect">
            <a:avLst/>
          </a:prstGeom>
          <a:noFill/>
        </p:spPr>
        <p:txBody>
          <a:bodyPr wrap="square" rtlCol="0">
            <a:spAutoFit/>
          </a:bodyPr>
          <a:lstStyle/>
          <a:p>
            <a:r>
              <a:rPr lang="ja-JP" altLang="en-US" sz="1800" dirty="0">
                <a:latin typeface="+mn-ea"/>
              </a:rPr>
              <a:t>　先導的に脱炭素ポイントを付与する事業者と連携した実証事業を行い、その事業を通じた課題整理や改善策検討を踏まえ、</a:t>
            </a:r>
            <a:r>
              <a:rPr lang="ja-JP" altLang="en-US" sz="1800" b="1" u="sng" dirty="0">
                <a:latin typeface="+mn-ea"/>
              </a:rPr>
              <a:t>将来的に幅広い業種・業態の事業者がポイント付与を行う際に役立つガイドラインを作成</a:t>
            </a:r>
            <a:r>
              <a:rPr lang="ja-JP" altLang="en-US" sz="1800" dirty="0">
                <a:latin typeface="+mn-ea"/>
              </a:rPr>
              <a:t>していく。</a:t>
            </a:r>
            <a:endParaRPr lang="en-US" altLang="ja-JP" sz="1800" dirty="0">
              <a:latin typeface="+mn-ea"/>
            </a:endParaRPr>
          </a:p>
          <a:p>
            <a:r>
              <a:rPr lang="ja-JP" altLang="en-US" sz="1800" dirty="0">
                <a:latin typeface="+mn-ea"/>
              </a:rPr>
              <a:t>　令和５年度は、本プラットフォーム会議の場を活用しながら、令和６年度のガイドラインの作成に向けて、下記フローのとおり、進めていく。</a:t>
            </a:r>
            <a:endParaRPr lang="en-US" altLang="ja-JP" sz="1800" dirty="0">
              <a:latin typeface="+mn-ea"/>
            </a:endParaRPr>
          </a:p>
        </p:txBody>
      </p:sp>
      <p:sp>
        <p:nvSpPr>
          <p:cNvPr id="9" name="テキスト ボックス 8"/>
          <p:cNvSpPr txBox="1"/>
          <p:nvPr/>
        </p:nvSpPr>
        <p:spPr>
          <a:xfrm>
            <a:off x="881458" y="2600599"/>
            <a:ext cx="1399168" cy="380104"/>
          </a:xfrm>
          <a:prstGeom prst="rect">
            <a:avLst/>
          </a:prstGeom>
          <a:noFill/>
        </p:spPr>
        <p:txBody>
          <a:bodyPr wrap="square" rtlCol="0">
            <a:spAutoFit/>
          </a:bodyPr>
          <a:lstStyle/>
          <a:p>
            <a:r>
              <a:rPr kumimoji="1" lang="ja-JP" altLang="en-US" dirty="0"/>
              <a:t>令和４年度</a:t>
            </a:r>
          </a:p>
        </p:txBody>
      </p:sp>
      <p:sp>
        <p:nvSpPr>
          <p:cNvPr id="10" name="右矢印 9"/>
          <p:cNvSpPr/>
          <p:nvPr/>
        </p:nvSpPr>
        <p:spPr>
          <a:xfrm>
            <a:off x="3016503" y="3482714"/>
            <a:ext cx="579161" cy="70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393199" y="3142699"/>
            <a:ext cx="2474880" cy="14491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294083" y="2584420"/>
            <a:ext cx="1399168" cy="380104"/>
          </a:xfrm>
          <a:prstGeom prst="rect">
            <a:avLst/>
          </a:prstGeom>
          <a:noFill/>
        </p:spPr>
        <p:txBody>
          <a:bodyPr wrap="square" rtlCol="0">
            <a:spAutoFit/>
          </a:bodyPr>
          <a:lstStyle/>
          <a:p>
            <a:r>
              <a:rPr kumimoji="1" lang="ja-JP" altLang="en-US" dirty="0"/>
              <a:t>令和５年度</a:t>
            </a:r>
          </a:p>
        </p:txBody>
      </p:sp>
      <p:sp>
        <p:nvSpPr>
          <p:cNvPr id="41" name="テキスト ボックス 40"/>
          <p:cNvSpPr txBox="1"/>
          <p:nvPr/>
        </p:nvSpPr>
        <p:spPr>
          <a:xfrm>
            <a:off x="7708741" y="2572931"/>
            <a:ext cx="1399168" cy="380104"/>
          </a:xfrm>
          <a:prstGeom prst="rect">
            <a:avLst/>
          </a:prstGeom>
          <a:noFill/>
        </p:spPr>
        <p:txBody>
          <a:bodyPr wrap="square" rtlCol="0">
            <a:spAutoFit/>
          </a:bodyPr>
          <a:lstStyle/>
          <a:p>
            <a:r>
              <a:rPr kumimoji="1" lang="ja-JP" altLang="en-US" dirty="0"/>
              <a:t>令和６年度</a:t>
            </a:r>
          </a:p>
        </p:txBody>
      </p:sp>
      <p:sp>
        <p:nvSpPr>
          <p:cNvPr id="43" name="角丸四角形 42"/>
          <p:cNvSpPr/>
          <p:nvPr/>
        </p:nvSpPr>
        <p:spPr>
          <a:xfrm>
            <a:off x="3753819" y="3142699"/>
            <a:ext cx="2474880" cy="14491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右矢印 43"/>
          <p:cNvSpPr/>
          <p:nvPr/>
        </p:nvSpPr>
        <p:spPr>
          <a:xfrm>
            <a:off x="6416946" y="3482714"/>
            <a:ext cx="579161" cy="70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7150032" y="3142699"/>
            <a:ext cx="2474880" cy="14491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357606" y="3324359"/>
            <a:ext cx="2757013" cy="380104"/>
          </a:xfrm>
          <a:prstGeom prst="rect">
            <a:avLst/>
          </a:prstGeom>
          <a:noFill/>
        </p:spPr>
        <p:txBody>
          <a:bodyPr wrap="square" rtlCol="0">
            <a:spAutoFit/>
          </a:bodyPr>
          <a:lstStyle/>
          <a:p>
            <a:r>
              <a:rPr lang="ja-JP" altLang="en-US" sz="1800" b="1" dirty="0"/>
              <a:t>事例・ノウハウ集の作成</a:t>
            </a:r>
            <a:endParaRPr kumimoji="1" lang="ja-JP" altLang="en-US" sz="1800" b="1" dirty="0"/>
          </a:p>
        </p:txBody>
      </p:sp>
      <p:sp>
        <p:nvSpPr>
          <p:cNvPr id="47" name="テキスト ボックス 46"/>
          <p:cNvSpPr txBox="1"/>
          <p:nvPr/>
        </p:nvSpPr>
        <p:spPr>
          <a:xfrm>
            <a:off x="3753819" y="3267411"/>
            <a:ext cx="2757013" cy="380104"/>
          </a:xfrm>
          <a:prstGeom prst="rect">
            <a:avLst/>
          </a:prstGeom>
          <a:noFill/>
        </p:spPr>
        <p:txBody>
          <a:bodyPr wrap="square" rtlCol="0">
            <a:spAutoFit/>
          </a:bodyPr>
          <a:lstStyle/>
          <a:p>
            <a:r>
              <a:rPr lang="ja-JP" altLang="en-US" sz="1800" b="1" dirty="0"/>
              <a:t>ガイドライン（案）の作成</a:t>
            </a:r>
            <a:endParaRPr kumimoji="1" lang="ja-JP" altLang="en-US" sz="1800" b="1" dirty="0"/>
          </a:p>
        </p:txBody>
      </p:sp>
      <p:sp>
        <p:nvSpPr>
          <p:cNvPr id="48" name="テキスト ボックス 47"/>
          <p:cNvSpPr txBox="1"/>
          <p:nvPr/>
        </p:nvSpPr>
        <p:spPr>
          <a:xfrm>
            <a:off x="7262052" y="3229970"/>
            <a:ext cx="2353806" cy="369332"/>
          </a:xfrm>
          <a:prstGeom prst="rect">
            <a:avLst/>
          </a:prstGeom>
          <a:noFill/>
        </p:spPr>
        <p:txBody>
          <a:bodyPr wrap="square" rtlCol="0">
            <a:spAutoFit/>
          </a:bodyPr>
          <a:lstStyle/>
          <a:p>
            <a:r>
              <a:rPr lang="ja-JP" altLang="en-US" sz="1800" b="1" dirty="0"/>
              <a:t>ガイドラインの充実化</a:t>
            </a:r>
            <a:endParaRPr kumimoji="1" lang="ja-JP" altLang="en-US" sz="1800" b="1" dirty="0"/>
          </a:p>
        </p:txBody>
      </p:sp>
      <p:sp>
        <p:nvSpPr>
          <p:cNvPr id="49" name="テキスト ボックス 48"/>
          <p:cNvSpPr txBox="1"/>
          <p:nvPr/>
        </p:nvSpPr>
        <p:spPr>
          <a:xfrm>
            <a:off x="413178" y="3754986"/>
            <a:ext cx="2509202" cy="523220"/>
          </a:xfrm>
          <a:prstGeom prst="rect">
            <a:avLst/>
          </a:prstGeom>
          <a:noFill/>
        </p:spPr>
        <p:txBody>
          <a:bodyPr wrap="square" rtlCol="0">
            <a:spAutoFit/>
          </a:bodyPr>
          <a:lstStyle/>
          <a:p>
            <a:r>
              <a:rPr lang="ja-JP" altLang="en-US" sz="1400" dirty="0"/>
              <a:t>昨年度事業の事例や事業者の取組ポイントをまとめたもの</a:t>
            </a:r>
            <a:endParaRPr kumimoji="1" lang="ja-JP" altLang="en-US" sz="1400" dirty="0"/>
          </a:p>
        </p:txBody>
      </p:sp>
      <p:sp>
        <p:nvSpPr>
          <p:cNvPr id="50" name="テキスト ボックス 49"/>
          <p:cNvSpPr txBox="1"/>
          <p:nvPr/>
        </p:nvSpPr>
        <p:spPr>
          <a:xfrm>
            <a:off x="3753819" y="3653940"/>
            <a:ext cx="2509202" cy="738664"/>
          </a:xfrm>
          <a:prstGeom prst="rect">
            <a:avLst/>
          </a:prstGeom>
          <a:noFill/>
        </p:spPr>
        <p:txBody>
          <a:bodyPr wrap="square" rtlCol="0">
            <a:spAutoFit/>
          </a:bodyPr>
          <a:lstStyle/>
          <a:p>
            <a:r>
              <a:rPr kumimoji="1" lang="ja-JP" altLang="en-US" sz="1400" dirty="0"/>
              <a:t>将来的に幅広い業種・業態の事業者がポイント付与を行う際に役立つ内容を</a:t>
            </a:r>
            <a:r>
              <a:rPr lang="ja-JP" altLang="en-US" sz="1400" dirty="0"/>
              <a:t>まとめる。</a:t>
            </a:r>
            <a:endParaRPr kumimoji="1" lang="ja-JP" altLang="en-US" sz="1400" dirty="0"/>
          </a:p>
        </p:txBody>
      </p:sp>
      <p:sp>
        <p:nvSpPr>
          <p:cNvPr id="51" name="テキスト ボックス 50"/>
          <p:cNvSpPr txBox="1"/>
          <p:nvPr/>
        </p:nvSpPr>
        <p:spPr>
          <a:xfrm>
            <a:off x="7184354" y="3660873"/>
            <a:ext cx="2509202" cy="738664"/>
          </a:xfrm>
          <a:prstGeom prst="rect">
            <a:avLst/>
          </a:prstGeom>
          <a:noFill/>
        </p:spPr>
        <p:txBody>
          <a:bodyPr wrap="square" rtlCol="0">
            <a:spAutoFit/>
          </a:bodyPr>
          <a:lstStyle/>
          <a:p>
            <a:r>
              <a:rPr lang="ja-JP" altLang="en-US" sz="1400" dirty="0"/>
              <a:t>令和５年度に作成したガイドライン（案）を運用しつつ、ガイドラインの充実化を図る。</a:t>
            </a:r>
            <a:endParaRPr kumimoji="1" lang="ja-JP" altLang="en-US" sz="1400" dirty="0"/>
          </a:p>
        </p:txBody>
      </p:sp>
      <p:sp>
        <p:nvSpPr>
          <p:cNvPr id="55" name="角丸四角形 54"/>
          <p:cNvSpPr/>
          <p:nvPr/>
        </p:nvSpPr>
        <p:spPr>
          <a:xfrm>
            <a:off x="129234" y="5009192"/>
            <a:ext cx="9622190" cy="1664538"/>
          </a:xfrm>
          <a:prstGeom prst="roundRect">
            <a:avLst>
              <a:gd name="adj" fmla="val 0"/>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7" name="AutoShape 7"/>
          <p:cNvSpPr>
            <a:spLocks noChangeArrowheads="1"/>
          </p:cNvSpPr>
          <p:nvPr/>
        </p:nvSpPr>
        <p:spPr bwMode="auto">
          <a:xfrm>
            <a:off x="59692" y="4706720"/>
            <a:ext cx="2808387" cy="421333"/>
          </a:xfrm>
          <a:prstGeom prst="roundRect">
            <a:avLst>
              <a:gd name="adj" fmla="val 16667"/>
            </a:avLst>
          </a:prstGeom>
          <a:solidFill>
            <a:srgbClr val="002060"/>
          </a:solidFill>
          <a:ln w="9525">
            <a:solidFill>
              <a:schemeClr val="tx1"/>
            </a:solidFill>
            <a:round/>
            <a:headEnd/>
            <a:tailEnd/>
          </a:ln>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1800" b="1" dirty="0">
                <a:solidFill>
                  <a:schemeClr val="bg1"/>
                </a:solidFill>
                <a:latin typeface="+mj-ea"/>
                <a:ea typeface="+mj-ea"/>
              </a:rPr>
              <a:t>ガイドラインの作成方針</a:t>
            </a:r>
            <a:endParaRPr lang="en-US" altLang="ja-JP" sz="1800" b="1" dirty="0">
              <a:solidFill>
                <a:schemeClr val="bg1"/>
              </a:solidFill>
              <a:latin typeface="+mj-ea"/>
              <a:ea typeface="+mj-ea"/>
            </a:endParaRPr>
          </a:p>
        </p:txBody>
      </p:sp>
      <p:sp>
        <p:nvSpPr>
          <p:cNvPr id="58" name="テキスト ボックス 57"/>
          <p:cNvSpPr txBox="1"/>
          <p:nvPr/>
        </p:nvSpPr>
        <p:spPr>
          <a:xfrm>
            <a:off x="169209" y="5224703"/>
            <a:ext cx="9516399" cy="1477328"/>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1800" b="1" u="sng" dirty="0"/>
              <a:t>運用の仕組みやメリット</a:t>
            </a:r>
            <a:r>
              <a:rPr kumimoji="1" lang="ja-JP" altLang="en-US" sz="1800" dirty="0"/>
              <a:t>を</a:t>
            </a:r>
            <a:r>
              <a:rPr lang="ja-JP" altLang="en-US" sz="1800" dirty="0"/>
              <a:t>分かり易く伝える。</a:t>
            </a:r>
            <a:endParaRPr lang="en-US" altLang="ja-JP" sz="1800" dirty="0"/>
          </a:p>
          <a:p>
            <a:pPr marL="342900" indent="-342900">
              <a:buFont typeface="Wingdings" panose="05000000000000000000" pitchFamily="2" charset="2"/>
              <a:buChar char="l"/>
            </a:pPr>
            <a:r>
              <a:rPr kumimoji="1" lang="ja-JP" altLang="en-US" sz="1800" dirty="0"/>
              <a:t>実際にポイントを付与した</a:t>
            </a:r>
            <a:r>
              <a:rPr kumimoji="1" lang="ja-JP" altLang="en-US" sz="1800" b="1" u="sng" dirty="0"/>
              <a:t>実</a:t>
            </a:r>
            <a:r>
              <a:rPr lang="ja-JP" altLang="en-US" sz="1800" b="1" u="sng" dirty="0"/>
              <a:t>事例（成功のポイントや対応課題等）を</a:t>
            </a:r>
            <a:r>
              <a:rPr kumimoji="1" lang="ja-JP" altLang="en-US" sz="1800" b="1" u="sng" dirty="0"/>
              <a:t>紹介し、</a:t>
            </a:r>
            <a:r>
              <a:rPr kumimoji="1" lang="ja-JP" altLang="en-US" sz="1800" dirty="0"/>
              <a:t>活用しやすいものとする。</a:t>
            </a:r>
            <a:endParaRPr kumimoji="1" lang="en-US" altLang="ja-JP" sz="1800" dirty="0"/>
          </a:p>
          <a:p>
            <a:pPr marL="342900" indent="-342900">
              <a:buFont typeface="Wingdings" panose="05000000000000000000" pitchFamily="2" charset="2"/>
              <a:buChar char="l"/>
            </a:pPr>
            <a:r>
              <a:rPr kumimoji="1" lang="ja-JP" altLang="en-US" sz="1800" b="1" u="sng" dirty="0"/>
              <a:t>脱炭素ポイントの対象となる商品・サービスの考え方</a:t>
            </a:r>
            <a:r>
              <a:rPr kumimoji="1" lang="ja-JP" altLang="en-US" sz="1800" dirty="0"/>
              <a:t>のほか、</a:t>
            </a:r>
            <a:r>
              <a:rPr lang="en-US" altLang="ja-JP" sz="1800" dirty="0"/>
              <a:t> </a:t>
            </a:r>
            <a:r>
              <a:rPr lang="en-US" altLang="ja-JP" sz="1800" b="1" u="sng" dirty="0"/>
              <a:t>CO</a:t>
            </a:r>
            <a:r>
              <a:rPr lang="en-US" altLang="ja-JP" sz="1400" b="1" u="sng" dirty="0"/>
              <a:t>2</a:t>
            </a:r>
            <a:r>
              <a:rPr lang="ja-JP" altLang="en-US" sz="1800" b="1" u="sng" dirty="0"/>
              <a:t>削減効果等の取組成果の考え方</a:t>
            </a:r>
            <a:r>
              <a:rPr lang="ja-JP" altLang="en-US" sz="1800" dirty="0"/>
              <a:t>を</a:t>
            </a:r>
            <a:r>
              <a:rPr kumimoji="1" lang="ja-JP" altLang="en-US" sz="1800" dirty="0"/>
              <a:t>わかりやすく示す。</a:t>
            </a:r>
            <a:endParaRPr lang="en-US" altLang="ja-JP" sz="1800" dirty="0"/>
          </a:p>
        </p:txBody>
      </p:sp>
    </p:spTree>
    <p:extLst>
      <p:ext uri="{BB962C8B-B14F-4D97-AF65-F5344CB8AC3E}">
        <p14:creationId xmlns:p14="http://schemas.microsoft.com/office/powerpoint/2010/main" val="63528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236396" y="702567"/>
            <a:ext cx="9430403" cy="962022"/>
          </a:xfrm>
          <a:prstGeom prst="roundRect">
            <a:avLst>
              <a:gd name="adj" fmla="val 0"/>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Rectangle 66"/>
          <p:cNvSpPr txBox="1">
            <a:spLocks noChangeArrowheads="1"/>
          </p:cNvSpPr>
          <p:nvPr/>
        </p:nvSpPr>
        <p:spPr bwMode="auto">
          <a:xfrm>
            <a:off x="22403" y="37260"/>
            <a:ext cx="9835852" cy="586195"/>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rPr>
              <a:t>ガイドラインの構成（案）について</a:t>
            </a:r>
            <a:endParaRPr lang="en-US" altLang="ja-JP" sz="2800" dirty="0">
              <a:solidFill>
                <a:schemeClr val="bg1"/>
              </a:solidFill>
            </a:endParaRPr>
          </a:p>
        </p:txBody>
      </p:sp>
      <mc:AlternateContent xmlns:mc="http://schemas.openxmlformats.org/markup-compatibility/2006" xmlns:p14="http://schemas.microsoft.com/office/powerpoint/2010/main">
        <mc:Choice Requires="p14">
          <p:contentPart p14:bwMode="auto" r:id="rId3">
            <p14:nvContentPartPr>
              <p14:cNvPr id="7" name="インク 6">
                <a:extLst>
                  <a:ext uri="{FF2B5EF4-FFF2-40B4-BE49-F238E27FC236}">
                    <a16:creationId xmlns:a16="http://schemas.microsoft.com/office/drawing/2014/main" id="{E87B4519-CC23-B1F0-0921-19FBD53AC72A}"/>
                  </a:ext>
                </a:extLst>
              </p14:cNvPr>
              <p14:cNvContentPartPr/>
              <p14:nvPr/>
            </p14:nvContentPartPr>
            <p14:xfrm>
              <a:off x="1101578" y="2883369"/>
              <a:ext cx="360" cy="360"/>
            </p14:xfrm>
          </p:contentPart>
        </mc:Choice>
        <mc:Fallback xmlns="">
          <p:pic>
            <p:nvPicPr>
              <p:cNvPr id="7" name="インク 6">
                <a:extLst>
                  <a:ext uri="{FF2B5EF4-FFF2-40B4-BE49-F238E27FC236}">
                    <a16:creationId xmlns:a16="http://schemas.microsoft.com/office/drawing/2014/main" id="{E87B4519-CC23-B1F0-0921-19FBD53AC72A}"/>
                  </a:ext>
                </a:extLst>
              </p:cNvPr>
              <p:cNvPicPr/>
              <p:nvPr/>
            </p:nvPicPr>
            <p:blipFill>
              <a:blip r:embed="rId4"/>
              <a:stretch>
                <a:fillRect/>
              </a:stretch>
            </p:blipFill>
            <p:spPr>
              <a:xfrm>
                <a:off x="1092578" y="2874369"/>
                <a:ext cx="18000" cy="18000"/>
              </a:xfrm>
              <a:prstGeom prst="rect">
                <a:avLst/>
              </a:prstGeom>
            </p:spPr>
          </p:pic>
        </mc:Fallback>
      </mc:AlternateContent>
      <p:sp>
        <p:nvSpPr>
          <p:cNvPr id="3" name="テキスト ボックス 2"/>
          <p:cNvSpPr txBox="1"/>
          <p:nvPr/>
        </p:nvSpPr>
        <p:spPr>
          <a:xfrm>
            <a:off x="304800" y="902135"/>
            <a:ext cx="8908473" cy="845127"/>
          </a:xfrm>
          <a:prstGeom prst="rect">
            <a:avLst/>
          </a:prstGeom>
          <a:noFill/>
        </p:spPr>
        <p:txBody>
          <a:bodyPr wrap="square" rtlCol="0">
            <a:spAutoFit/>
          </a:bodyPr>
          <a:lstStyle/>
          <a:p>
            <a:endParaRPr kumimoji="1" lang="ja-JP" altLang="en-US" dirty="0"/>
          </a:p>
        </p:txBody>
      </p:sp>
      <p:sp>
        <p:nvSpPr>
          <p:cNvPr id="5" name="テキスト ボックス 4"/>
          <p:cNvSpPr txBox="1"/>
          <p:nvPr/>
        </p:nvSpPr>
        <p:spPr>
          <a:xfrm>
            <a:off x="236395" y="727403"/>
            <a:ext cx="9380153" cy="923330"/>
          </a:xfrm>
          <a:prstGeom prst="rect">
            <a:avLst/>
          </a:prstGeom>
          <a:noFill/>
          <a:ln w="12700">
            <a:noFill/>
            <a:prstDash val="solid"/>
          </a:ln>
        </p:spPr>
        <p:txBody>
          <a:bodyPr wrap="square" rtlCol="0">
            <a:spAutoFit/>
          </a:bodyPr>
          <a:lstStyle/>
          <a:p>
            <a:r>
              <a:rPr kumimoji="1" lang="ja-JP" altLang="en-US" sz="1800" dirty="0">
                <a:latin typeface="+mn-ea"/>
              </a:rPr>
              <a:t>現状のガイドラインの構成（案）は、以下のとおり。</a:t>
            </a:r>
            <a:endParaRPr kumimoji="1" lang="en-US" altLang="ja-JP" sz="1800" dirty="0">
              <a:latin typeface="+mn-ea"/>
            </a:endParaRPr>
          </a:p>
          <a:p>
            <a:r>
              <a:rPr kumimoji="1" lang="ja-JP" altLang="en-US" sz="1800" dirty="0">
                <a:latin typeface="+mn-ea"/>
              </a:rPr>
              <a:t>以下の項目について、本プラットフォームを活用しながら内容を充実化させていくとともに、他に追加で掲載すべき内容・項目についても検討を実施。なお、項目タイトルは全て仮称。</a:t>
            </a:r>
          </a:p>
        </p:txBody>
      </p:sp>
      <p:sp>
        <p:nvSpPr>
          <p:cNvPr id="34" name="テキスト ボックス 47"/>
          <p:cNvSpPr txBox="1">
            <a:spLocks noChangeArrowheads="1"/>
          </p:cNvSpPr>
          <p:nvPr/>
        </p:nvSpPr>
        <p:spPr bwMode="auto">
          <a:xfrm>
            <a:off x="286646" y="2033920"/>
            <a:ext cx="9380153" cy="4678204"/>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600" b="1" dirty="0">
                <a:latin typeface="HGPｺﾞｼｯｸM" panose="020B0600000000000000" pitchFamily="50" charset="-128"/>
                <a:ea typeface="HGPｺﾞｼｯｸM" panose="020B0600000000000000" pitchFamily="50" charset="-128"/>
              </a:rPr>
              <a:t>第１部　脱炭素ライフスタイルへの変革を促す「脱炭素ポイント付与制度」のすすめ</a:t>
            </a:r>
            <a:endParaRPr lang="en-US" altLang="ja-JP" sz="1600" b="1"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（１）求められる脱炭素ライフスタイルの背景や将来のすがた</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（２）環境配慮消費行動促進に有効な「脱炭素ポイント付与」とは？</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（３）脱炭素ポイント付与制度の仕組みと実施のメリット</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b="1" dirty="0">
                <a:latin typeface="HGPｺﾞｼｯｸM" panose="020B0600000000000000" pitchFamily="50" charset="-128"/>
                <a:ea typeface="HGPｺﾞｼｯｸM" panose="020B0600000000000000" pitchFamily="50" charset="-128"/>
              </a:rPr>
              <a:t>第２部　脱炭素ポイント付与に取り組むにあたって</a:t>
            </a:r>
            <a:endParaRPr lang="en-US" altLang="ja-JP" sz="1600" b="1" dirty="0">
              <a:latin typeface="HGPｺﾞｼｯｸM" panose="020B0600000000000000" pitchFamily="50" charset="-128"/>
              <a:ea typeface="HGPｺﾞｼｯｸM" panose="020B0600000000000000" pitchFamily="50" charset="-128"/>
            </a:endParaRPr>
          </a:p>
          <a:p>
            <a:pPr>
              <a:spcBef>
                <a:spcPct val="0"/>
              </a:spcBef>
              <a:buNone/>
            </a:pPr>
            <a:r>
              <a:rPr lang="ja-JP" altLang="en-US" sz="1600" dirty="0">
                <a:latin typeface="HGPｺﾞｼｯｸM" panose="020B0600000000000000" pitchFamily="50" charset="-128"/>
                <a:ea typeface="HGPｺﾞｼｯｸM" panose="020B0600000000000000" pitchFamily="50" charset="-128"/>
              </a:rPr>
              <a:t>　（１）脱炭素ポイント付与の対象となる商品・サービスの考え方（判断基準）、脱炭素ポイント付与に適した商品例</a:t>
            </a:r>
            <a:endParaRPr lang="en-US" altLang="ja-JP" sz="1600" dirty="0">
              <a:latin typeface="HGPｺﾞｼｯｸM" panose="020B0600000000000000" pitchFamily="50" charset="-128"/>
              <a:ea typeface="HGPｺﾞｼｯｸM" panose="020B0600000000000000" pitchFamily="50" charset="-128"/>
            </a:endParaRPr>
          </a:p>
          <a:p>
            <a:pPr>
              <a:spcBef>
                <a:spcPct val="0"/>
              </a:spcBef>
              <a:buNone/>
            </a:pPr>
            <a:r>
              <a:rPr lang="ja-JP" altLang="en-US" sz="1600" dirty="0">
                <a:latin typeface="HGPｺﾞｼｯｸM" panose="020B0600000000000000" pitchFamily="50" charset="-128"/>
                <a:ea typeface="HGPｺﾞｼｯｸM" panose="020B0600000000000000" pitchFamily="50" charset="-128"/>
              </a:rPr>
              <a:t>　（２）脱炭素ポイント付与に伴う効果（販売促進効果・</a:t>
            </a:r>
            <a:r>
              <a:rPr lang="en-US" altLang="ja-JP" sz="1600" dirty="0">
                <a:latin typeface="HGPｺﾞｼｯｸM" panose="020B0600000000000000" pitchFamily="50" charset="-128"/>
                <a:ea typeface="HGPｺﾞｼｯｸM" panose="020B0600000000000000" pitchFamily="50" charset="-128"/>
              </a:rPr>
              <a:t>CO</a:t>
            </a:r>
            <a:r>
              <a:rPr lang="en-US" altLang="ja-JP" sz="1200" dirty="0">
                <a:latin typeface="HGPｺﾞｼｯｸM" panose="020B0600000000000000" pitchFamily="50" charset="-128"/>
                <a:ea typeface="HGPｺﾞｼｯｸM" panose="020B0600000000000000" pitchFamily="50" charset="-128"/>
              </a:rPr>
              <a:t>2</a:t>
            </a:r>
            <a:r>
              <a:rPr lang="ja-JP" altLang="en-US" sz="1600" dirty="0">
                <a:latin typeface="HGPｺﾞｼｯｸM" panose="020B0600000000000000" pitchFamily="50" charset="-128"/>
                <a:ea typeface="HGPｺﾞｼｯｸM" panose="020B0600000000000000" pitchFamily="50" charset="-128"/>
              </a:rPr>
              <a:t>削減効果など）の業種・業態毎の特徴・傾向</a:t>
            </a:r>
            <a:endParaRPr lang="en-US" altLang="ja-JP" sz="1600" dirty="0">
              <a:latin typeface="HGPｺﾞｼｯｸM" panose="020B0600000000000000" pitchFamily="50" charset="-128"/>
              <a:ea typeface="HGPｺﾞｼｯｸM" panose="020B0600000000000000" pitchFamily="50" charset="-128"/>
            </a:endParaRPr>
          </a:p>
          <a:p>
            <a:pPr>
              <a:spcBef>
                <a:spcPct val="0"/>
              </a:spcBef>
              <a:buNone/>
            </a:pPr>
            <a:r>
              <a:rPr lang="ja-JP" altLang="en-US" sz="1600" dirty="0">
                <a:latin typeface="HGPｺﾞｼｯｸM" panose="020B0600000000000000" pitchFamily="50" charset="-128"/>
                <a:ea typeface="HGPｺﾞｼｯｸM" panose="020B0600000000000000" pitchFamily="50" charset="-128"/>
              </a:rPr>
              <a:t>　（３）効果的な周知・啓発方法について（消費者・店舗従業員）</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（４）脱炭素ポイント付与を行う際の留意点（</a:t>
            </a:r>
            <a:r>
              <a:rPr lang="en-US" altLang="ja-JP" sz="1600" dirty="0">
                <a:latin typeface="HGPｺﾞｼｯｸM" panose="020B0600000000000000" pitchFamily="50" charset="-128"/>
                <a:ea typeface="HGPｺﾞｼｯｸM" panose="020B0600000000000000" pitchFamily="50" charset="-128"/>
              </a:rPr>
              <a:t>POS</a:t>
            </a:r>
            <a:r>
              <a:rPr lang="ja-JP" altLang="en-US" sz="1600" dirty="0">
                <a:latin typeface="HGPｺﾞｼｯｸM" panose="020B0600000000000000" pitchFamily="50" charset="-128"/>
                <a:ea typeface="HGPｺﾞｼｯｸM" panose="020B0600000000000000" pitchFamily="50" charset="-128"/>
              </a:rPr>
              <a:t>システムの対応）について</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（５）脱炭素ポイント付与の持続的な仕組みづくり</a:t>
            </a:r>
            <a:endParaRPr lang="en-US" altLang="ja-JP" sz="1600" dirty="0">
              <a:latin typeface="HGPｺﾞｼｯｸM" panose="020B0600000000000000" pitchFamily="50" charset="-128"/>
              <a:ea typeface="HGPｺﾞｼｯｸM" panose="020B0600000000000000" pitchFamily="50" charset="-128"/>
            </a:endParaRPr>
          </a:p>
          <a:p>
            <a:pPr>
              <a:spcBef>
                <a:spcPct val="0"/>
              </a:spcBef>
              <a:buNone/>
            </a:pPr>
            <a:r>
              <a:rPr lang="ja-JP" altLang="en-US" sz="1600" dirty="0">
                <a:latin typeface="HGPｺﾞｼｯｸM" panose="020B0600000000000000" pitchFamily="50" charset="-128"/>
                <a:ea typeface="HGPｺﾞｼｯｸM" panose="020B0600000000000000" pitchFamily="50" charset="-128"/>
              </a:rPr>
              <a:t>　（６）周知等に活用する際のポイント名称</a:t>
            </a:r>
            <a:r>
              <a:rPr lang="ja-JP" altLang="en-US" sz="1600">
                <a:latin typeface="HGPｺﾞｼｯｸM" panose="020B0600000000000000" pitchFamily="50" charset="-128"/>
                <a:ea typeface="HGPｺﾞｼｯｸM" panose="020B0600000000000000" pitchFamily="50" charset="-128"/>
              </a:rPr>
              <a:t>やキャッチフレーズ等</a:t>
            </a:r>
            <a:r>
              <a:rPr lang="ja-JP" altLang="en-US" sz="1600" dirty="0">
                <a:latin typeface="HGPｺﾞｼｯｸM" panose="020B0600000000000000" pitchFamily="50" charset="-128"/>
                <a:ea typeface="HGPｺﾞｼｯｸM" panose="020B0600000000000000" pitchFamily="50" charset="-128"/>
              </a:rPr>
              <a:t>の利用ルールについて</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b="1" dirty="0">
                <a:latin typeface="HGPｺﾞｼｯｸM" panose="020B0600000000000000" pitchFamily="50" charset="-128"/>
                <a:ea typeface="HGPｺﾞｼｯｸM" panose="020B0600000000000000" pitchFamily="50" charset="-128"/>
              </a:rPr>
              <a:t>第３部　脱炭素ポイント付与の実施事業者の事例紹介</a:t>
            </a:r>
            <a:endParaRPr lang="en-US" altLang="ja-JP" sz="1600" b="1"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（１）脱炭素ポイント付与に取り組んだ理由や背景</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（２）脱炭素ポイント付与の実施事業者の取組結果の概要</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（３）脱炭素ポイント付与にあたって取り組んだ工夫や課題</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（４）事業者の感想・考察</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b="1" dirty="0">
                <a:latin typeface="HGPｺﾞｼｯｸM" panose="020B0600000000000000" pitchFamily="50" charset="-128"/>
                <a:ea typeface="HGPｺﾞｼｯｸM" panose="020B0600000000000000" pitchFamily="50" charset="-128"/>
              </a:rPr>
              <a:t>第４部　今後のポイント制度の展開に向けて</a:t>
            </a:r>
            <a:endParaRPr lang="en-US" altLang="ja-JP" sz="1600" b="1"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（１）</a:t>
            </a:r>
            <a:r>
              <a:rPr lang="en-US" altLang="ja-JP" sz="1600" dirty="0">
                <a:latin typeface="HGPｺﾞｼｯｸM" panose="020B0600000000000000" pitchFamily="50" charset="-128"/>
                <a:ea typeface="HGPｺﾞｼｯｸM" panose="020B0600000000000000" pitchFamily="50" charset="-128"/>
              </a:rPr>
              <a:t>POS</a:t>
            </a:r>
            <a:r>
              <a:rPr lang="ja-JP" altLang="en-US" sz="1600" dirty="0">
                <a:latin typeface="HGPｺﾞｼｯｸM" panose="020B0600000000000000" pitchFamily="50" charset="-128"/>
                <a:ea typeface="HGPｺﾞｼｯｸM" panose="020B0600000000000000" pitchFamily="50" charset="-128"/>
              </a:rPr>
              <a:t>システム以外（紙媒体など）の脱炭素ポイント付与の考え方・事例について</a:t>
            </a:r>
            <a:endParaRPr lang="en-US" altLang="ja-JP" sz="1600" dirty="0">
              <a:latin typeface="HGPｺﾞｼｯｸM" panose="020B0600000000000000" pitchFamily="50" charset="-128"/>
              <a:ea typeface="HGPｺﾞｼｯｸM" panose="020B0600000000000000" pitchFamily="50" charset="-128"/>
            </a:endParaRPr>
          </a:p>
          <a:p>
            <a:pPr>
              <a:spcBef>
                <a:spcPct val="0"/>
              </a:spcBef>
              <a:buFontTx/>
              <a:buNone/>
            </a:pPr>
            <a:r>
              <a:rPr lang="ja-JP" altLang="en-US" sz="1600" dirty="0">
                <a:latin typeface="HGPｺﾞｼｯｸM" panose="020B0600000000000000" pitchFamily="50" charset="-128"/>
                <a:ea typeface="HGPｺﾞｼｯｸM" panose="020B0600000000000000" pitchFamily="50" charset="-128"/>
              </a:rPr>
              <a:t>　（２）脱炭素ポイント付与とカーボンフットプリントとの連携について</a:t>
            </a:r>
            <a:endParaRPr lang="en-US" altLang="ja-JP" sz="1600" dirty="0">
              <a:latin typeface="HGPｺﾞｼｯｸM" panose="020B0600000000000000" pitchFamily="50" charset="-128"/>
              <a:ea typeface="HGPｺﾞｼｯｸM" panose="020B0600000000000000" pitchFamily="50" charset="-128"/>
            </a:endParaRPr>
          </a:p>
        </p:txBody>
      </p:sp>
      <p:sp>
        <p:nvSpPr>
          <p:cNvPr id="36" name="テキスト ボックス 35"/>
          <p:cNvSpPr txBox="1"/>
          <p:nvPr/>
        </p:nvSpPr>
        <p:spPr>
          <a:xfrm>
            <a:off x="3745373" y="1650733"/>
            <a:ext cx="2636882" cy="369332"/>
          </a:xfrm>
          <a:prstGeom prst="rect">
            <a:avLst/>
          </a:prstGeom>
          <a:noFill/>
        </p:spPr>
        <p:txBody>
          <a:bodyPr wrap="square" rtlCol="0">
            <a:spAutoFit/>
          </a:bodyPr>
          <a:lstStyle/>
          <a:p>
            <a:r>
              <a:rPr kumimoji="1" lang="ja-JP" altLang="en-US" sz="1800" b="1" dirty="0">
                <a:latin typeface="+mn-ea"/>
              </a:rPr>
              <a:t>ガイドラインの構成（案）</a:t>
            </a:r>
          </a:p>
        </p:txBody>
      </p:sp>
    </p:spTree>
    <p:extLst>
      <p:ext uri="{BB962C8B-B14F-4D97-AF65-F5344CB8AC3E}">
        <p14:creationId xmlns:p14="http://schemas.microsoft.com/office/powerpoint/2010/main" val="1394231146"/>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6ed3aab-a043-4b86-9c0a-e42bde5c4b74" xsi:nil="true"/>
    <lcf76f155ced4ddcb4097134ff3c332f xmlns="520b2d9d-7793-4f41-8990-c45d40771c7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F1A4265F2ECED4D93FC84E870614264" ma:contentTypeVersion="15" ma:contentTypeDescription="新しいドキュメントを作成します。" ma:contentTypeScope="" ma:versionID="8b95a26e304e2522856ff21d617277c4">
  <xsd:schema xmlns:xsd="http://www.w3.org/2001/XMLSchema" xmlns:xs="http://www.w3.org/2001/XMLSchema" xmlns:p="http://schemas.microsoft.com/office/2006/metadata/properties" xmlns:ns2="520b2d9d-7793-4f41-8990-c45d40771c73" xmlns:ns3="66ed3aab-a043-4b86-9c0a-e42bde5c4b74" targetNamespace="http://schemas.microsoft.com/office/2006/metadata/properties" ma:root="true" ma:fieldsID="cf095b0f4201c88506c0d925209a7d44" ns2:_="" ns3:_="">
    <xsd:import namespace="520b2d9d-7793-4f41-8990-c45d40771c73"/>
    <xsd:import namespace="66ed3aab-a043-4b86-9c0a-e42bde5c4b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GenerationTime" minOccurs="0"/>
                <xsd:element ref="ns2:MediaServiceEventHashCode"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b2d9d-7793-4f41-8990-c45d40771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2d4320cc-b1c6-427b-9846-65bd8e22e91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ed3aab-a043-4b86-9c0a-e42bde5c4b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967b6-ffd3-4328-8e5d-4ab0366c29f3}" ma:internalName="TaxCatchAll" ma:showField="CatchAllData" ma:web="66ed3aab-a043-4b86-9c0a-e42bde5c4b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CABD5F-A65A-43F0-933F-B89F7B965602}">
  <ds:schemaRefs>
    <ds:schemaRef ds:uri="http://www.w3.org/XML/1998/namespace"/>
    <ds:schemaRef ds:uri="66ed3aab-a043-4b86-9c0a-e42bde5c4b74"/>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520b2d9d-7793-4f41-8990-c45d40771c73"/>
    <ds:schemaRef ds:uri="http://schemas.microsoft.com/office/2006/metadata/properties"/>
  </ds:schemaRefs>
</ds:datastoreItem>
</file>

<file path=customXml/itemProps2.xml><?xml version="1.0" encoding="utf-8"?>
<ds:datastoreItem xmlns:ds="http://schemas.openxmlformats.org/officeDocument/2006/customXml" ds:itemID="{46593C14-728A-4CB9-B2ED-F9BD3499F9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b2d9d-7793-4f41-8990-c45d40771c73"/>
    <ds:schemaRef ds:uri="66ed3aab-a043-4b86-9c0a-e42bde5c4b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3B2C1B-7502-4376-A057-9C13AA6AC8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1015</TotalTime>
  <Words>610</Words>
  <Application>Microsoft Office PowerPoint</Application>
  <PresentationFormat>A4 210 x 297 mm</PresentationFormat>
  <Paragraphs>42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Wingdings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池田　晃規</dc:creator>
  <cp:lastModifiedBy>池田　晃規</cp:lastModifiedBy>
  <cp:revision>373</cp:revision>
  <cp:lastPrinted>2023-05-11T08:38:59Z</cp:lastPrinted>
  <dcterms:created xsi:type="dcterms:W3CDTF">2016-03-07T04:01:15Z</dcterms:created>
  <dcterms:modified xsi:type="dcterms:W3CDTF">2024-01-04T03:09:28Z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0x0101000F1A4265F2ECED4D93FC84E870614264</vt:lpwstr>
  </property>
  <property fmtid="{D5CDD505-2E9C-101B-9397-08002B2CF9AE}" pid="3" name="MediaServiceImageTags">
    <vt:lpwstr/>
  </property>
</Properties>
</file>