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316" r:id="rId5"/>
    <p:sldId id="317" r:id="rId6"/>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北川　健二" initials="北川" lastIdx="7" clrIdx="0"/>
  <p:cmAuthor id="1" name="北川健二" initials="北川健二"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E9EDF0"/>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E7F9B-ECCA-4B4D-8E63-E918641D815E}" v="12" dt="2023-03-13T05:00:45.7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9" d="100"/>
          <a:sy n="69" d="100"/>
        </p:scale>
        <p:origin x="1170" y="90"/>
      </p:cViewPr>
      <p:guideLst>
        <p:guide orient="horz" pos="2160"/>
        <p:guide pos="309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齋藤 友宣" userId="9751e943-30bb-48e1-9219-bac6b10513d2" providerId="ADAL" clId="{3A0CE5D0-AF99-4CE6-ABE3-A8EF8E0187B2}"/>
    <pc:docChg chg="undo custSel modSld">
      <pc:chgData name="齋藤 友宣" userId="9751e943-30bb-48e1-9219-bac6b10513d2" providerId="ADAL" clId="{3A0CE5D0-AF99-4CE6-ABE3-A8EF8E0187B2}" dt="2023-03-07T23:32:42.455" v="339" actId="207"/>
      <pc:docMkLst>
        <pc:docMk/>
      </pc:docMkLst>
      <pc:sldChg chg="delSp modSp mod">
        <pc:chgData name="齋藤 友宣" userId="9751e943-30bb-48e1-9219-bac6b10513d2" providerId="ADAL" clId="{3A0CE5D0-AF99-4CE6-ABE3-A8EF8E0187B2}" dt="2023-03-07T23:32:02.323" v="277" actId="478"/>
        <pc:sldMkLst>
          <pc:docMk/>
          <pc:sldMk cId="3218319806" sldId="315"/>
        </pc:sldMkLst>
        <pc:spChg chg="del">
          <ac:chgData name="齋藤 友宣" userId="9751e943-30bb-48e1-9219-bac6b10513d2" providerId="ADAL" clId="{3A0CE5D0-AF99-4CE6-ABE3-A8EF8E0187B2}" dt="2023-03-07T23:16:13.783" v="0" actId="478"/>
          <ac:spMkLst>
            <pc:docMk/>
            <pc:sldMk cId="3218319806" sldId="315"/>
            <ac:spMk id="8" creationId="{F7C7CABD-CA7D-B915-F7D7-F0D07EB0353D}"/>
          </ac:spMkLst>
        </pc:spChg>
        <pc:spChg chg="del">
          <ac:chgData name="齋藤 友宣" userId="9751e943-30bb-48e1-9219-bac6b10513d2" providerId="ADAL" clId="{3A0CE5D0-AF99-4CE6-ABE3-A8EF8E0187B2}" dt="2023-03-07T23:32:00.523" v="276" actId="478"/>
          <ac:spMkLst>
            <pc:docMk/>
            <pc:sldMk cId="3218319806" sldId="315"/>
            <ac:spMk id="16" creationId="{00000000-0000-0000-0000-000000000000}"/>
          </ac:spMkLst>
        </pc:spChg>
        <pc:spChg chg="del mod">
          <ac:chgData name="齋藤 友宣" userId="9751e943-30bb-48e1-9219-bac6b10513d2" providerId="ADAL" clId="{3A0CE5D0-AF99-4CE6-ABE3-A8EF8E0187B2}" dt="2023-03-07T23:32:02.323" v="277" actId="478"/>
          <ac:spMkLst>
            <pc:docMk/>
            <pc:sldMk cId="3218319806" sldId="315"/>
            <ac:spMk id="17" creationId="{00000000-0000-0000-0000-000000000000}"/>
          </ac:spMkLst>
        </pc:spChg>
        <pc:graphicFrameChg chg="mod modGraphic">
          <ac:chgData name="齋藤 友宣" userId="9751e943-30bb-48e1-9219-bac6b10513d2" providerId="ADAL" clId="{3A0CE5D0-AF99-4CE6-ABE3-A8EF8E0187B2}" dt="2023-03-07T23:31:48.160" v="275" actId="108"/>
          <ac:graphicFrameMkLst>
            <pc:docMk/>
            <pc:sldMk cId="3218319806" sldId="315"/>
            <ac:graphicFrameMk id="3" creationId="{00000000-0000-0000-0000-000000000000}"/>
          </ac:graphicFrameMkLst>
        </pc:graphicFrameChg>
      </pc:sldChg>
      <pc:sldChg chg="delSp modSp mod">
        <pc:chgData name="齋藤 友宣" userId="9751e943-30bb-48e1-9219-bac6b10513d2" providerId="ADAL" clId="{3A0CE5D0-AF99-4CE6-ABE3-A8EF8E0187B2}" dt="2023-03-07T23:19:58.943" v="177" actId="13926"/>
        <pc:sldMkLst>
          <pc:docMk/>
          <pc:sldMk cId="1687699999" sldId="316"/>
        </pc:sldMkLst>
        <pc:spChg chg="del">
          <ac:chgData name="齋藤 友宣" userId="9751e943-30bb-48e1-9219-bac6b10513d2" providerId="ADAL" clId="{3A0CE5D0-AF99-4CE6-ABE3-A8EF8E0187B2}" dt="2023-03-07T23:18:38.003" v="3" actId="478"/>
          <ac:spMkLst>
            <pc:docMk/>
            <pc:sldMk cId="1687699999" sldId="316"/>
            <ac:spMk id="13" creationId="{00000000-0000-0000-0000-000000000000}"/>
          </ac:spMkLst>
        </pc:spChg>
        <pc:spChg chg="mod">
          <ac:chgData name="齋藤 友宣" userId="9751e943-30bb-48e1-9219-bac6b10513d2" providerId="ADAL" clId="{3A0CE5D0-AF99-4CE6-ABE3-A8EF8E0187B2}" dt="2023-03-07T23:19:58.943" v="177" actId="13926"/>
          <ac:spMkLst>
            <pc:docMk/>
            <pc:sldMk cId="1687699999" sldId="316"/>
            <ac:spMk id="14" creationId="{00000000-0000-0000-0000-000000000000}"/>
          </ac:spMkLst>
        </pc:spChg>
        <pc:spChg chg="mod">
          <ac:chgData name="齋藤 友宣" userId="9751e943-30bb-48e1-9219-bac6b10513d2" providerId="ADAL" clId="{3A0CE5D0-AF99-4CE6-ABE3-A8EF8E0187B2}" dt="2023-03-07T23:19:49.992" v="175" actId="27636"/>
          <ac:spMkLst>
            <pc:docMk/>
            <pc:sldMk cId="1687699999" sldId="316"/>
            <ac:spMk id="27" creationId="{00000000-0000-0000-0000-000000000000}"/>
          </ac:spMkLst>
        </pc:spChg>
      </pc:sldChg>
      <pc:sldChg chg="delSp modSp mod">
        <pc:chgData name="齋藤 友宣" userId="9751e943-30bb-48e1-9219-bac6b10513d2" providerId="ADAL" clId="{3A0CE5D0-AF99-4CE6-ABE3-A8EF8E0187B2}" dt="2023-03-07T23:32:26.211" v="337" actId="478"/>
        <pc:sldMkLst>
          <pc:docMk/>
          <pc:sldMk cId="3426894410" sldId="318"/>
        </pc:sldMkLst>
        <pc:spChg chg="mod">
          <ac:chgData name="齋藤 友宣" userId="9751e943-30bb-48e1-9219-bac6b10513d2" providerId="ADAL" clId="{3A0CE5D0-AF99-4CE6-ABE3-A8EF8E0187B2}" dt="2023-03-07T23:32:24.228" v="336" actId="13926"/>
          <ac:spMkLst>
            <pc:docMk/>
            <pc:sldMk cId="3426894410" sldId="318"/>
            <ac:spMk id="15" creationId="{00000000-0000-0000-0000-000000000000}"/>
          </ac:spMkLst>
        </pc:spChg>
        <pc:spChg chg="del">
          <ac:chgData name="齋藤 友宣" userId="9751e943-30bb-48e1-9219-bac6b10513d2" providerId="ADAL" clId="{3A0CE5D0-AF99-4CE6-ABE3-A8EF8E0187B2}" dt="2023-03-07T23:32:26.211" v="337" actId="478"/>
          <ac:spMkLst>
            <pc:docMk/>
            <pc:sldMk cId="3426894410" sldId="318"/>
            <ac:spMk id="17" creationId="{00000000-0000-0000-0000-000000000000}"/>
          </ac:spMkLst>
        </pc:spChg>
      </pc:sldChg>
      <pc:sldChg chg="delSp modSp mod">
        <pc:chgData name="齋藤 友宣" userId="9751e943-30bb-48e1-9219-bac6b10513d2" providerId="ADAL" clId="{3A0CE5D0-AF99-4CE6-ABE3-A8EF8E0187B2}" dt="2023-03-07T23:30:42.954" v="258" actId="478"/>
        <pc:sldMkLst>
          <pc:docMk/>
          <pc:sldMk cId="3028382721" sldId="319"/>
        </pc:sldMkLst>
        <pc:spChg chg="mod">
          <ac:chgData name="齋藤 友宣" userId="9751e943-30bb-48e1-9219-bac6b10513d2" providerId="ADAL" clId="{3A0CE5D0-AF99-4CE6-ABE3-A8EF8E0187B2}" dt="2023-03-07T23:22:53.601" v="251" actId="1076"/>
          <ac:spMkLst>
            <pc:docMk/>
            <pc:sldMk cId="3028382721" sldId="319"/>
            <ac:spMk id="14" creationId="{B72B143C-4E43-B412-4ECD-E06A32DF1E35}"/>
          </ac:spMkLst>
        </pc:spChg>
        <pc:spChg chg="del mod">
          <ac:chgData name="齋藤 友宣" userId="9751e943-30bb-48e1-9219-bac6b10513d2" providerId="ADAL" clId="{3A0CE5D0-AF99-4CE6-ABE3-A8EF8E0187B2}" dt="2023-03-07T23:30:42.954" v="258" actId="478"/>
          <ac:spMkLst>
            <pc:docMk/>
            <pc:sldMk cId="3028382721" sldId="319"/>
            <ac:spMk id="15" creationId="{00000000-0000-0000-0000-000000000000}"/>
          </ac:spMkLst>
        </pc:spChg>
        <pc:spChg chg="del">
          <ac:chgData name="齋藤 友宣" userId="9751e943-30bb-48e1-9219-bac6b10513d2" providerId="ADAL" clId="{3A0CE5D0-AF99-4CE6-ABE3-A8EF8E0187B2}" dt="2023-03-07T23:30:37.339" v="256" actId="478"/>
          <ac:spMkLst>
            <pc:docMk/>
            <pc:sldMk cId="3028382721" sldId="319"/>
            <ac:spMk id="16" creationId="{00000000-0000-0000-0000-000000000000}"/>
          </ac:spMkLst>
        </pc:spChg>
        <pc:spChg chg="del">
          <ac:chgData name="齋藤 友宣" userId="9751e943-30bb-48e1-9219-bac6b10513d2" providerId="ADAL" clId="{3A0CE5D0-AF99-4CE6-ABE3-A8EF8E0187B2}" dt="2023-03-07T23:30:40.603" v="257" actId="478"/>
          <ac:spMkLst>
            <pc:docMk/>
            <pc:sldMk cId="3028382721" sldId="319"/>
            <ac:spMk id="17" creationId="{00000000-0000-0000-0000-000000000000}"/>
          </ac:spMkLst>
        </pc:spChg>
        <pc:picChg chg="mod">
          <ac:chgData name="齋藤 友宣" userId="9751e943-30bb-48e1-9219-bac6b10513d2" providerId="ADAL" clId="{3A0CE5D0-AF99-4CE6-ABE3-A8EF8E0187B2}" dt="2023-03-07T23:30:33.348" v="254" actId="1076"/>
          <ac:picMkLst>
            <pc:docMk/>
            <pc:sldMk cId="3028382721" sldId="319"/>
            <ac:picMk id="2" creationId="{EFE17B90-5561-0F45-2843-13DCF30BF54E}"/>
          </ac:picMkLst>
        </pc:picChg>
        <pc:picChg chg="del mod">
          <ac:chgData name="齋藤 友宣" userId="9751e943-30bb-48e1-9219-bac6b10513d2" providerId="ADAL" clId="{3A0CE5D0-AF99-4CE6-ABE3-A8EF8E0187B2}" dt="2023-03-07T23:30:22.795" v="253" actId="478"/>
          <ac:picMkLst>
            <pc:docMk/>
            <pc:sldMk cId="3028382721" sldId="319"/>
            <ac:picMk id="11" creationId="{43942900-54CE-76F0-FC78-46B6431A2DD9}"/>
          </ac:picMkLst>
        </pc:picChg>
      </pc:sldChg>
      <pc:sldChg chg="delSp modSp mod">
        <pc:chgData name="齋藤 友宣" userId="9751e943-30bb-48e1-9219-bac6b10513d2" providerId="ADAL" clId="{3A0CE5D0-AF99-4CE6-ABE3-A8EF8E0187B2}" dt="2023-03-07T23:32:42.455" v="339" actId="207"/>
        <pc:sldMkLst>
          <pc:docMk/>
          <pc:sldMk cId="1438918599" sldId="321"/>
        </pc:sldMkLst>
        <pc:spChg chg="del">
          <ac:chgData name="齋藤 友宣" userId="9751e943-30bb-48e1-9219-bac6b10513d2" providerId="ADAL" clId="{3A0CE5D0-AF99-4CE6-ABE3-A8EF8E0187B2}" dt="2023-03-07T23:16:29.329" v="1" actId="478"/>
          <ac:spMkLst>
            <pc:docMk/>
            <pc:sldMk cId="1438918599" sldId="321"/>
            <ac:spMk id="14" creationId="{00000000-0000-0000-0000-000000000000}"/>
          </ac:spMkLst>
        </pc:spChg>
        <pc:spChg chg="del">
          <ac:chgData name="齋藤 友宣" userId="9751e943-30bb-48e1-9219-bac6b10513d2" providerId="ADAL" clId="{3A0CE5D0-AF99-4CE6-ABE3-A8EF8E0187B2}" dt="2023-03-07T23:16:31.403" v="2" actId="478"/>
          <ac:spMkLst>
            <pc:docMk/>
            <pc:sldMk cId="1438918599" sldId="321"/>
            <ac:spMk id="15" creationId="{00000000-0000-0000-0000-000000000000}"/>
          </ac:spMkLst>
        </pc:spChg>
        <pc:spChg chg="del">
          <ac:chgData name="齋藤 友宣" userId="9751e943-30bb-48e1-9219-bac6b10513d2" providerId="ADAL" clId="{3A0CE5D0-AF99-4CE6-ABE3-A8EF8E0187B2}" dt="2023-03-07T23:32:36.571" v="338" actId="478"/>
          <ac:spMkLst>
            <pc:docMk/>
            <pc:sldMk cId="1438918599" sldId="321"/>
            <ac:spMk id="16" creationId="{00000000-0000-0000-0000-000000000000}"/>
          </ac:spMkLst>
        </pc:spChg>
        <pc:spChg chg="mod">
          <ac:chgData name="齋藤 友宣" userId="9751e943-30bb-48e1-9219-bac6b10513d2" providerId="ADAL" clId="{3A0CE5D0-AF99-4CE6-ABE3-A8EF8E0187B2}" dt="2023-03-07T23:32:42.455" v="339" actId="207"/>
          <ac:spMkLst>
            <pc:docMk/>
            <pc:sldMk cId="1438918599" sldId="321"/>
            <ac:spMk id="27" creationId="{00000000-0000-0000-0000-000000000000}"/>
          </ac:spMkLst>
        </pc:spChg>
      </pc:sldChg>
    </pc:docChg>
  </pc:docChgLst>
  <pc:docChgLst>
    <pc:chgData name="齋藤 友宣" userId="9751e943-30bb-48e1-9219-bac6b10513d2" providerId="ADAL" clId="{077355AA-F30E-4172-A210-33903C9A2A93}"/>
    <pc:docChg chg="custSel modSld">
      <pc:chgData name="齋藤 友宣" userId="9751e943-30bb-48e1-9219-bac6b10513d2" providerId="ADAL" clId="{077355AA-F30E-4172-A210-33903C9A2A93}" dt="2023-03-02T08:45:46.497" v="4" actId="478"/>
      <pc:docMkLst>
        <pc:docMk/>
      </pc:docMkLst>
      <pc:sldChg chg="delSp mod">
        <pc:chgData name="齋藤 友宣" userId="9751e943-30bb-48e1-9219-bac6b10513d2" providerId="ADAL" clId="{077355AA-F30E-4172-A210-33903C9A2A93}" dt="2023-03-02T08:45:46.497" v="4" actId="478"/>
        <pc:sldMkLst>
          <pc:docMk/>
          <pc:sldMk cId="3005182942" sldId="313"/>
        </pc:sldMkLst>
        <pc:grpChg chg="del">
          <ac:chgData name="齋藤 友宣" userId="9751e943-30bb-48e1-9219-bac6b10513d2" providerId="ADAL" clId="{077355AA-F30E-4172-A210-33903C9A2A93}" dt="2023-03-02T08:45:38.158" v="3" actId="478"/>
          <ac:grpSpMkLst>
            <pc:docMk/>
            <pc:sldMk cId="3005182942" sldId="313"/>
            <ac:grpSpMk id="24" creationId="{31636D21-499E-6EB0-3315-89AFB5D5D9CE}"/>
          </ac:grpSpMkLst>
        </pc:grpChg>
        <pc:cxnChg chg="del">
          <ac:chgData name="齋藤 友宣" userId="9751e943-30bb-48e1-9219-bac6b10513d2" providerId="ADAL" clId="{077355AA-F30E-4172-A210-33903C9A2A93}" dt="2023-03-02T08:45:46.497" v="4" actId="478"/>
          <ac:cxnSpMkLst>
            <pc:docMk/>
            <pc:sldMk cId="3005182942" sldId="313"/>
            <ac:cxnSpMk id="10" creationId="{473A9263-C03B-ECB3-33ED-1A48DF8F9DA2}"/>
          </ac:cxnSpMkLst>
        </pc:cxnChg>
        <pc:cxnChg chg="del">
          <ac:chgData name="齋藤 友宣" userId="9751e943-30bb-48e1-9219-bac6b10513d2" providerId="ADAL" clId="{077355AA-F30E-4172-A210-33903C9A2A93}" dt="2023-03-02T08:45:46.497" v="4" actId="478"/>
          <ac:cxnSpMkLst>
            <pc:docMk/>
            <pc:sldMk cId="3005182942" sldId="313"/>
            <ac:cxnSpMk id="11" creationId="{01CDC494-604B-B5D2-2382-DB4CA754D908}"/>
          </ac:cxnSpMkLst>
        </pc:cxnChg>
        <pc:cxnChg chg="del">
          <ac:chgData name="齋藤 友宣" userId="9751e943-30bb-48e1-9219-bac6b10513d2" providerId="ADAL" clId="{077355AA-F30E-4172-A210-33903C9A2A93}" dt="2023-03-02T08:45:46.497" v="4" actId="478"/>
          <ac:cxnSpMkLst>
            <pc:docMk/>
            <pc:sldMk cId="3005182942" sldId="313"/>
            <ac:cxnSpMk id="12" creationId="{0160DA9A-0407-1309-FE00-2A0A10B76B67}"/>
          </ac:cxnSpMkLst>
        </pc:cxnChg>
      </pc:sldChg>
      <pc:sldChg chg="delSp mod">
        <pc:chgData name="齋藤 友宣" userId="9751e943-30bb-48e1-9219-bac6b10513d2" providerId="ADAL" clId="{077355AA-F30E-4172-A210-33903C9A2A93}" dt="2023-03-02T08:45:32.411" v="2" actId="478"/>
        <pc:sldMkLst>
          <pc:docMk/>
          <pc:sldMk cId="3028382721" sldId="319"/>
        </pc:sldMkLst>
        <pc:grpChg chg="del">
          <ac:chgData name="齋藤 友宣" userId="9751e943-30bb-48e1-9219-bac6b10513d2" providerId="ADAL" clId="{077355AA-F30E-4172-A210-33903C9A2A93}" dt="2023-03-02T08:45:29.400" v="1" actId="478"/>
          <ac:grpSpMkLst>
            <pc:docMk/>
            <pc:sldMk cId="3028382721" sldId="319"/>
            <ac:grpSpMk id="12" creationId="{CD6137CF-BF28-CCD9-0739-4CA27050D335}"/>
          </ac:grpSpMkLst>
        </pc:grpChg>
        <pc:inkChg chg="del">
          <ac:chgData name="齋藤 友宣" userId="9751e943-30bb-48e1-9219-bac6b10513d2" providerId="ADAL" clId="{077355AA-F30E-4172-A210-33903C9A2A93}" dt="2023-03-02T08:45:32.411" v="2" actId="478"/>
          <ac:inkMkLst>
            <pc:docMk/>
            <pc:sldMk cId="3028382721" sldId="319"/>
            <ac:inkMk id="2" creationId="{98090633-07C3-232F-8E41-3FF025C0690C}"/>
          </ac:inkMkLst>
        </pc:inkChg>
        <pc:inkChg chg="del">
          <ac:chgData name="齋藤 友宣" userId="9751e943-30bb-48e1-9219-bac6b10513d2" providerId="ADAL" clId="{077355AA-F30E-4172-A210-33903C9A2A93}" dt="2023-03-02T08:45:27.988" v="0" actId="478"/>
          <ac:inkMkLst>
            <pc:docMk/>
            <pc:sldMk cId="3028382721" sldId="319"/>
            <ac:inkMk id="3" creationId="{3C596060-BA4E-B9B0-6F87-BDB838EDFA4D}"/>
          </ac:inkMkLst>
        </pc:inkChg>
      </pc:sldChg>
    </pc:docChg>
  </pc:docChgLst>
  <pc:docChgLst>
    <pc:chgData name="齋藤 友宣" userId="9751e943-30bb-48e1-9219-bac6b10513d2" providerId="ADAL" clId="{797EB688-6A82-4203-AFC6-0BA13717E22E}"/>
    <pc:docChg chg="undo custSel addSld modSld">
      <pc:chgData name="齋藤 友宣" userId="9751e943-30bb-48e1-9219-bac6b10513d2" providerId="ADAL" clId="{797EB688-6A82-4203-AFC6-0BA13717E22E}" dt="2023-03-08T23:20:43.406" v="1036" actId="13926"/>
      <pc:docMkLst>
        <pc:docMk/>
      </pc:docMkLst>
      <pc:sldChg chg="addSp delSp modSp mod">
        <pc:chgData name="齋藤 友宣" userId="9751e943-30bb-48e1-9219-bac6b10513d2" providerId="ADAL" clId="{797EB688-6A82-4203-AFC6-0BA13717E22E}" dt="2023-03-08T23:20:37.864" v="1034" actId="13926"/>
        <pc:sldMkLst>
          <pc:docMk/>
          <pc:sldMk cId="3028382721" sldId="319"/>
        </pc:sldMkLst>
        <pc:spChg chg="add del mod">
          <ac:chgData name="齋藤 友宣" userId="9751e943-30bb-48e1-9219-bac6b10513d2" providerId="ADAL" clId="{797EB688-6A82-4203-AFC6-0BA13717E22E}" dt="2023-03-08T23:20:29.833" v="1032" actId="478"/>
          <ac:spMkLst>
            <pc:docMk/>
            <pc:sldMk cId="3028382721" sldId="319"/>
            <ac:spMk id="5" creationId="{070DBD39-66A9-B46F-9E32-9326055669F3}"/>
          </ac:spMkLst>
        </pc:spChg>
        <pc:spChg chg="del">
          <ac:chgData name="齋藤 友宣" userId="9751e943-30bb-48e1-9219-bac6b10513d2" providerId="ADAL" clId="{797EB688-6A82-4203-AFC6-0BA13717E22E}" dt="2023-03-08T22:59:47.925" v="0" actId="478"/>
          <ac:spMkLst>
            <pc:docMk/>
            <pc:sldMk cId="3028382721" sldId="319"/>
            <ac:spMk id="6" creationId="{00000000-0000-0000-0000-000000000000}"/>
          </ac:spMkLst>
        </pc:spChg>
        <pc:spChg chg="add del mod">
          <ac:chgData name="齋藤 友宣" userId="9751e943-30bb-48e1-9219-bac6b10513d2" providerId="ADAL" clId="{797EB688-6A82-4203-AFC6-0BA13717E22E}" dt="2023-03-08T23:04:24.369" v="100" actId="1076"/>
          <ac:spMkLst>
            <pc:docMk/>
            <pc:sldMk cId="3028382721" sldId="319"/>
            <ac:spMk id="7" creationId="{00000000-0000-0000-0000-000000000000}"/>
          </ac:spMkLst>
        </pc:spChg>
        <pc:spChg chg="add mod">
          <ac:chgData name="齋藤 友宣" userId="9751e943-30bb-48e1-9219-bac6b10513d2" providerId="ADAL" clId="{797EB688-6A82-4203-AFC6-0BA13717E22E}" dt="2023-03-08T23:04:12.239" v="97" actId="20577"/>
          <ac:spMkLst>
            <pc:docMk/>
            <pc:sldMk cId="3028382721" sldId="319"/>
            <ac:spMk id="9" creationId="{8D3F1F34-C144-3BD2-B623-7A422EB8AA7F}"/>
          </ac:spMkLst>
        </pc:spChg>
        <pc:spChg chg="mod">
          <ac:chgData name="齋藤 友宣" userId="9751e943-30bb-48e1-9219-bac6b10513d2" providerId="ADAL" clId="{797EB688-6A82-4203-AFC6-0BA13717E22E}" dt="2023-03-08T23:00:46.085" v="14" actId="14100"/>
          <ac:spMkLst>
            <pc:docMk/>
            <pc:sldMk cId="3028382721" sldId="319"/>
            <ac:spMk id="14" creationId="{B72B143C-4E43-B412-4ECD-E06A32DF1E35}"/>
          </ac:spMkLst>
        </pc:spChg>
        <pc:spChg chg="mod">
          <ac:chgData name="齋藤 友宣" userId="9751e943-30bb-48e1-9219-bac6b10513d2" providerId="ADAL" clId="{797EB688-6A82-4203-AFC6-0BA13717E22E}" dt="2023-03-08T23:20:37.864" v="1034" actId="13926"/>
          <ac:spMkLst>
            <pc:docMk/>
            <pc:sldMk cId="3028382721" sldId="319"/>
            <ac:spMk id="27" creationId="{00000000-0000-0000-0000-000000000000}"/>
          </ac:spMkLst>
        </pc:spChg>
        <pc:picChg chg="del mod">
          <ac:chgData name="齋藤 友宣" userId="9751e943-30bb-48e1-9219-bac6b10513d2" providerId="ADAL" clId="{797EB688-6A82-4203-AFC6-0BA13717E22E}" dt="2023-03-08T23:05:20.783" v="102" actId="478"/>
          <ac:picMkLst>
            <pc:docMk/>
            <pc:sldMk cId="3028382721" sldId="319"/>
            <ac:picMk id="2" creationId="{EFE17B90-5561-0F45-2843-13DCF30BF54E}"/>
          </ac:picMkLst>
        </pc:picChg>
        <pc:picChg chg="mod">
          <ac:chgData name="齋藤 友宣" userId="9751e943-30bb-48e1-9219-bac6b10513d2" providerId="ADAL" clId="{797EB688-6A82-4203-AFC6-0BA13717E22E}" dt="2023-03-08T23:03:35.323" v="23" actId="1076"/>
          <ac:picMkLst>
            <pc:docMk/>
            <pc:sldMk cId="3028382721" sldId="319"/>
            <ac:picMk id="3" creationId="{8613B310-5343-8670-CEA5-F0E121BD3A19}"/>
          </ac:picMkLst>
        </pc:picChg>
        <pc:picChg chg="mod">
          <ac:chgData name="齋藤 友宣" userId="9751e943-30bb-48e1-9219-bac6b10513d2" providerId="ADAL" clId="{797EB688-6A82-4203-AFC6-0BA13717E22E}" dt="2023-03-08T23:06:01.785" v="104" actId="1076"/>
          <ac:picMkLst>
            <pc:docMk/>
            <pc:sldMk cId="3028382721" sldId="319"/>
            <ac:picMk id="11" creationId="{A0FCF917-EA3E-55A6-C10D-7CAB674D0D94}"/>
          </ac:picMkLst>
        </pc:picChg>
      </pc:sldChg>
      <pc:sldChg chg="addSp modSp add mod">
        <pc:chgData name="齋藤 友宣" userId="9751e943-30bb-48e1-9219-bac6b10513d2" providerId="ADAL" clId="{797EB688-6A82-4203-AFC6-0BA13717E22E}" dt="2023-03-08T23:20:43.406" v="1036" actId="13926"/>
        <pc:sldMkLst>
          <pc:docMk/>
          <pc:sldMk cId="1053265251" sldId="322"/>
        </pc:sldMkLst>
        <pc:spChg chg="add mod">
          <ac:chgData name="齋藤 友宣" userId="9751e943-30bb-48e1-9219-bac6b10513d2" providerId="ADAL" clId="{797EB688-6A82-4203-AFC6-0BA13717E22E}" dt="2023-03-08T23:20:43.406" v="1036" actId="13926"/>
          <ac:spMkLst>
            <pc:docMk/>
            <pc:sldMk cId="1053265251" sldId="322"/>
            <ac:spMk id="2" creationId="{D7EAA400-53EA-433A-C49F-8ED70B1986FB}"/>
          </ac:spMkLst>
        </pc:spChg>
      </pc:sldChg>
    </pc:docChg>
  </pc:docChgLst>
  <pc:docChgLst>
    <pc:chgData name="齋藤 友宣" userId="9751e943-30bb-48e1-9219-bac6b10513d2" providerId="ADAL" clId="{468E7F9B-ECCA-4B4D-8E63-E918641D815E}"/>
    <pc:docChg chg="undo custSel modSld">
      <pc:chgData name="齋藤 友宣" userId="9751e943-30bb-48e1-9219-bac6b10513d2" providerId="ADAL" clId="{468E7F9B-ECCA-4B4D-8E63-E918641D815E}" dt="2023-03-13T05:02:43.035" v="87" actId="1076"/>
      <pc:docMkLst>
        <pc:docMk/>
      </pc:docMkLst>
      <pc:sldChg chg="addSp delSp modSp mod">
        <pc:chgData name="齋藤 友宣" userId="9751e943-30bb-48e1-9219-bac6b10513d2" providerId="ADAL" clId="{468E7F9B-ECCA-4B4D-8E63-E918641D815E}" dt="2023-03-13T04:05:23.369" v="44" actId="1036"/>
        <pc:sldMkLst>
          <pc:docMk/>
          <pc:sldMk cId="3005182942" sldId="313"/>
        </pc:sldMkLst>
        <pc:spChg chg="mod">
          <ac:chgData name="齋藤 友宣" userId="9751e943-30bb-48e1-9219-bac6b10513d2" providerId="ADAL" clId="{468E7F9B-ECCA-4B4D-8E63-E918641D815E}" dt="2023-03-13T04:04:32.069" v="35" actId="1076"/>
          <ac:spMkLst>
            <pc:docMk/>
            <pc:sldMk cId="3005182942" sldId="313"/>
            <ac:spMk id="9" creationId="{00000000-0000-0000-0000-000000000000}"/>
          </ac:spMkLst>
        </pc:spChg>
        <pc:picChg chg="del">
          <ac:chgData name="齋藤 友宣" userId="9751e943-30bb-48e1-9219-bac6b10513d2" providerId="ADAL" clId="{468E7F9B-ECCA-4B4D-8E63-E918641D815E}" dt="2023-03-13T04:04:40.559" v="37"/>
          <ac:picMkLst>
            <pc:docMk/>
            <pc:sldMk cId="3005182942" sldId="313"/>
            <ac:picMk id="2" creationId="{A40DB7FF-10FD-8C19-F9CB-857DA2DA2293}"/>
          </ac:picMkLst>
        </pc:picChg>
        <pc:picChg chg="mod">
          <ac:chgData name="齋藤 友宣" userId="9751e943-30bb-48e1-9219-bac6b10513d2" providerId="ADAL" clId="{468E7F9B-ECCA-4B4D-8E63-E918641D815E}" dt="2023-03-13T04:05:23.369" v="44" actId="1036"/>
          <ac:picMkLst>
            <pc:docMk/>
            <pc:sldMk cId="3005182942" sldId="313"/>
            <ac:picMk id="3" creationId="{C654519C-562A-8934-2FFE-007C0D9F7267}"/>
          </ac:picMkLst>
        </pc:picChg>
        <pc:picChg chg="add del">
          <ac:chgData name="齋藤 友宣" userId="9751e943-30bb-48e1-9219-bac6b10513d2" providerId="ADAL" clId="{468E7F9B-ECCA-4B4D-8E63-E918641D815E}" dt="2023-03-13T04:05:03.784" v="39" actId="478"/>
          <ac:picMkLst>
            <pc:docMk/>
            <pc:sldMk cId="3005182942" sldId="313"/>
            <ac:picMk id="6" creationId="{0B1764B5-72C0-FE33-BC80-1759EE1DB2D3}"/>
          </ac:picMkLst>
        </pc:picChg>
      </pc:sldChg>
      <pc:sldChg chg="delSp modSp mod">
        <pc:chgData name="齋藤 友宣" userId="9751e943-30bb-48e1-9219-bac6b10513d2" providerId="ADAL" clId="{468E7F9B-ECCA-4B4D-8E63-E918641D815E}" dt="2023-03-13T05:02:43.035" v="87" actId="1076"/>
        <pc:sldMkLst>
          <pc:docMk/>
          <pc:sldMk cId="1988459169" sldId="317"/>
        </pc:sldMkLst>
        <pc:spChg chg="del">
          <ac:chgData name="齋藤 友宣" userId="9751e943-30bb-48e1-9219-bac6b10513d2" providerId="ADAL" clId="{468E7F9B-ECCA-4B4D-8E63-E918641D815E}" dt="2023-03-13T04:55:27.931" v="45" actId="478"/>
          <ac:spMkLst>
            <pc:docMk/>
            <pc:sldMk cId="1988459169" sldId="317"/>
            <ac:spMk id="11" creationId="{00000000-0000-0000-0000-000000000000}"/>
          </ac:spMkLst>
        </pc:spChg>
        <pc:spChg chg="mod">
          <ac:chgData name="齋藤 友宣" userId="9751e943-30bb-48e1-9219-bac6b10513d2" providerId="ADAL" clId="{468E7F9B-ECCA-4B4D-8E63-E918641D815E}" dt="2023-03-13T04:57:07.449" v="59" actId="1076"/>
          <ac:spMkLst>
            <pc:docMk/>
            <pc:sldMk cId="1988459169" sldId="317"/>
            <ac:spMk id="13" creationId="{00000000-0000-0000-0000-000000000000}"/>
          </ac:spMkLst>
        </pc:spChg>
        <pc:spChg chg="mod">
          <ac:chgData name="齋藤 友宣" userId="9751e943-30bb-48e1-9219-bac6b10513d2" providerId="ADAL" clId="{468E7F9B-ECCA-4B4D-8E63-E918641D815E}" dt="2023-03-13T05:02:40.575" v="86" actId="207"/>
          <ac:spMkLst>
            <pc:docMk/>
            <pc:sldMk cId="1988459169" sldId="317"/>
            <ac:spMk id="14" creationId="{00000000-0000-0000-0000-000000000000}"/>
          </ac:spMkLst>
        </pc:spChg>
        <pc:spChg chg="mod">
          <ac:chgData name="齋藤 友宣" userId="9751e943-30bb-48e1-9219-bac6b10513d2" providerId="ADAL" clId="{468E7F9B-ECCA-4B4D-8E63-E918641D815E}" dt="2023-03-13T05:02:43.035" v="87" actId="1076"/>
          <ac:spMkLst>
            <pc:docMk/>
            <pc:sldMk cId="1988459169" sldId="317"/>
            <ac:spMk id="15" creationId="{00000000-0000-0000-0000-000000000000}"/>
          </ac:spMkLst>
        </pc:spChg>
        <pc:picChg chg="mod">
          <ac:chgData name="齋藤 友宣" userId="9751e943-30bb-48e1-9219-bac6b10513d2" providerId="ADAL" clId="{468E7F9B-ECCA-4B4D-8E63-E918641D815E}" dt="2023-03-13T04:56:58.721" v="57" actId="1076"/>
          <ac:picMkLst>
            <pc:docMk/>
            <pc:sldMk cId="1988459169" sldId="317"/>
            <ac:picMk id="2" creationId="{EC99168B-CFCE-5686-C993-58D35F2C31BA}"/>
          </ac:picMkLst>
        </pc:picChg>
        <pc:picChg chg="del mod">
          <ac:chgData name="齋藤 友宣" userId="9751e943-30bb-48e1-9219-bac6b10513d2" providerId="ADAL" clId="{468E7F9B-ECCA-4B4D-8E63-E918641D815E}" dt="2023-03-13T04:55:39.683" v="48" actId="478"/>
          <ac:picMkLst>
            <pc:docMk/>
            <pc:sldMk cId="1988459169" sldId="317"/>
            <ac:picMk id="6" creationId="{6346090E-389F-E701-F0E4-FE5269439285}"/>
          </ac:picMkLst>
        </pc:picChg>
        <pc:picChg chg="del mod">
          <ac:chgData name="齋藤 友宣" userId="9751e943-30bb-48e1-9219-bac6b10513d2" providerId="ADAL" clId="{468E7F9B-ECCA-4B4D-8E63-E918641D815E}" dt="2023-03-13T04:58:58.603" v="60" actId="478"/>
          <ac:picMkLst>
            <pc:docMk/>
            <pc:sldMk cId="1988459169" sldId="317"/>
            <ac:picMk id="7" creationId="{594E04FA-4D41-8136-094A-52458EEB4508}"/>
          </ac:picMkLst>
        </pc:picChg>
        <pc:picChg chg="del mod">
          <ac:chgData name="齋藤 友宣" userId="9751e943-30bb-48e1-9219-bac6b10513d2" providerId="ADAL" clId="{468E7F9B-ECCA-4B4D-8E63-E918641D815E}" dt="2023-03-13T04:59:15.618" v="65" actId="478"/>
          <ac:picMkLst>
            <pc:docMk/>
            <pc:sldMk cId="1988459169" sldId="317"/>
            <ac:picMk id="8" creationId="{3415E230-1735-835D-A4C2-EA40D418A026}"/>
          </ac:picMkLst>
        </pc:picChg>
        <pc:picChg chg="mod">
          <ac:chgData name="齋藤 友宣" userId="9751e943-30bb-48e1-9219-bac6b10513d2" providerId="ADAL" clId="{468E7F9B-ECCA-4B4D-8E63-E918641D815E}" dt="2023-03-13T05:00:52.497" v="68" actId="14100"/>
          <ac:picMkLst>
            <pc:docMk/>
            <pc:sldMk cId="1988459169" sldId="317"/>
            <ac:picMk id="16" creationId="{6458C4E0-4DF3-8BEC-E575-C752F82B8D8B}"/>
          </ac:picMkLst>
        </pc:picChg>
      </pc:sldChg>
      <pc:sldChg chg="addSp delSp modSp mod">
        <pc:chgData name="齋藤 友宣" userId="9751e943-30bb-48e1-9219-bac6b10513d2" providerId="ADAL" clId="{468E7F9B-ECCA-4B4D-8E63-E918641D815E}" dt="2023-03-13T04:03:16.864" v="34" actId="14100"/>
        <pc:sldMkLst>
          <pc:docMk/>
          <pc:sldMk cId="3028382721" sldId="319"/>
        </pc:sldMkLst>
        <pc:spChg chg="mod">
          <ac:chgData name="齋藤 友宣" userId="9751e943-30bb-48e1-9219-bac6b10513d2" providerId="ADAL" clId="{468E7F9B-ECCA-4B4D-8E63-E918641D815E}" dt="2023-03-13T04:03:16.864" v="34" actId="14100"/>
          <ac:spMkLst>
            <pc:docMk/>
            <pc:sldMk cId="3028382721" sldId="319"/>
            <ac:spMk id="14" creationId="{00000000-0000-0000-0000-000000000000}"/>
          </ac:spMkLst>
        </pc:spChg>
        <pc:spChg chg="mod">
          <ac:chgData name="齋藤 友宣" userId="9751e943-30bb-48e1-9219-bac6b10513d2" providerId="ADAL" clId="{468E7F9B-ECCA-4B4D-8E63-E918641D815E}" dt="2023-03-13T04:03:14.107" v="33" actId="1076"/>
          <ac:spMkLst>
            <pc:docMk/>
            <pc:sldMk cId="3028382721" sldId="319"/>
            <ac:spMk id="16" creationId="{00000000-0000-0000-0000-000000000000}"/>
          </ac:spMkLst>
        </pc:spChg>
        <pc:spChg chg="mod">
          <ac:chgData name="齋藤 友宣" userId="9751e943-30bb-48e1-9219-bac6b10513d2" providerId="ADAL" clId="{468E7F9B-ECCA-4B4D-8E63-E918641D815E}" dt="2023-03-13T04:03:08.712" v="31" actId="1076"/>
          <ac:spMkLst>
            <pc:docMk/>
            <pc:sldMk cId="3028382721" sldId="319"/>
            <ac:spMk id="20" creationId="{B72B143C-4E43-B412-4ECD-E06A32DF1E35}"/>
          </ac:spMkLst>
        </pc:spChg>
        <pc:picChg chg="mod">
          <ac:chgData name="齋藤 友宣" userId="9751e943-30bb-48e1-9219-bac6b10513d2" providerId="ADAL" clId="{468E7F9B-ECCA-4B4D-8E63-E918641D815E}" dt="2023-03-13T04:03:04.732" v="30" actId="14100"/>
          <ac:picMkLst>
            <pc:docMk/>
            <pc:sldMk cId="3028382721" sldId="319"/>
            <ac:picMk id="2" creationId="{1453EE15-ADD8-6B40-B917-35A981D5D088}"/>
          </ac:picMkLst>
        </pc:picChg>
        <pc:picChg chg="add del">
          <ac:chgData name="齋藤 友宣" userId="9751e943-30bb-48e1-9219-bac6b10513d2" providerId="ADAL" clId="{468E7F9B-ECCA-4B4D-8E63-E918641D815E}" dt="2023-03-13T04:02:25.671" v="21" actId="478"/>
          <ac:picMkLst>
            <pc:docMk/>
            <pc:sldMk cId="3028382721" sldId="319"/>
            <ac:picMk id="3" creationId="{8613B310-5343-8670-CEA5-F0E121BD3A19}"/>
          </ac:picMkLst>
        </pc:picChg>
        <pc:picChg chg="del mod">
          <ac:chgData name="齋藤 友宣" userId="9751e943-30bb-48e1-9219-bac6b10513d2" providerId="ADAL" clId="{468E7F9B-ECCA-4B4D-8E63-E918641D815E}" dt="2023-03-13T04:02:23.094" v="19"/>
          <ac:picMkLst>
            <pc:docMk/>
            <pc:sldMk cId="3028382721" sldId="319"/>
            <ac:picMk id="5" creationId="{352F5E8B-45A8-8CEA-70FF-5AB391D75EC4}"/>
          </ac:picMkLst>
        </pc:picChg>
        <pc:picChg chg="mod">
          <ac:chgData name="齋藤 友宣" userId="9751e943-30bb-48e1-9219-bac6b10513d2" providerId="ADAL" clId="{468E7F9B-ECCA-4B4D-8E63-E918641D815E}" dt="2023-03-13T04:02:52.255" v="25" actId="14100"/>
          <ac:picMkLst>
            <pc:docMk/>
            <pc:sldMk cId="3028382721" sldId="319"/>
            <ac:picMk id="6" creationId="{58C2E5D2-D968-935D-85C1-B6A6A07004D0}"/>
          </ac:picMkLst>
        </pc:picChg>
        <pc:picChg chg="del">
          <ac:chgData name="齋藤 友宣" userId="9751e943-30bb-48e1-9219-bac6b10513d2" providerId="ADAL" clId="{468E7F9B-ECCA-4B4D-8E63-E918641D815E}" dt="2023-03-13T04:01:42.960" v="6" actId="478"/>
          <ac:picMkLst>
            <pc:docMk/>
            <pc:sldMk cId="3028382721" sldId="319"/>
            <ac:picMk id="11" creationId="{A0FCF917-EA3E-55A6-C10D-7CAB674D0D94}"/>
          </ac:picMkLst>
        </pc:picChg>
      </pc:sldChg>
      <pc:sldChg chg="delSp modSp mod">
        <pc:chgData name="齋藤 友宣" userId="9751e943-30bb-48e1-9219-bac6b10513d2" providerId="ADAL" clId="{468E7F9B-ECCA-4B4D-8E63-E918641D815E}" dt="2023-03-13T04:00:33.332" v="5" actId="1076"/>
        <pc:sldMkLst>
          <pc:docMk/>
          <pc:sldMk cId="1438918599" sldId="321"/>
        </pc:sldMkLst>
        <pc:spChg chg="mod">
          <ac:chgData name="齋藤 友宣" userId="9751e943-30bb-48e1-9219-bac6b10513d2" providerId="ADAL" clId="{468E7F9B-ECCA-4B4D-8E63-E918641D815E}" dt="2023-03-13T04:00:33.332" v="5" actId="1076"/>
          <ac:spMkLst>
            <pc:docMk/>
            <pc:sldMk cId="1438918599" sldId="321"/>
            <ac:spMk id="15" creationId="{00000000-0000-0000-0000-000000000000}"/>
          </ac:spMkLst>
        </pc:spChg>
        <pc:spChg chg="mod">
          <ac:chgData name="齋藤 友宣" userId="9751e943-30bb-48e1-9219-bac6b10513d2" providerId="ADAL" clId="{468E7F9B-ECCA-4B4D-8E63-E918641D815E}" dt="2023-03-13T04:00:33.332" v="5" actId="1076"/>
          <ac:spMkLst>
            <pc:docMk/>
            <pc:sldMk cId="1438918599" sldId="321"/>
            <ac:spMk id="16" creationId="{00000000-0000-0000-0000-000000000000}"/>
          </ac:spMkLst>
        </pc:spChg>
        <pc:picChg chg="del">
          <ac:chgData name="齋藤 友宣" userId="9751e943-30bb-48e1-9219-bac6b10513d2" providerId="ADAL" clId="{468E7F9B-ECCA-4B4D-8E63-E918641D815E}" dt="2023-03-13T04:00:12.653" v="0" actId="478"/>
          <ac:picMkLst>
            <pc:docMk/>
            <pc:sldMk cId="1438918599" sldId="321"/>
            <ac:picMk id="2" creationId="{8F1A5F31-A599-E7D7-9BCE-037CE7E02EAB}"/>
          </ac:picMkLst>
        </pc:picChg>
        <pc:picChg chg="mod">
          <ac:chgData name="齋藤 友宣" userId="9751e943-30bb-48e1-9219-bac6b10513d2" providerId="ADAL" clId="{468E7F9B-ECCA-4B4D-8E63-E918641D815E}" dt="2023-03-13T04:00:23.447" v="3" actId="14100"/>
          <ac:picMkLst>
            <pc:docMk/>
            <pc:sldMk cId="1438918599" sldId="321"/>
            <ac:picMk id="3" creationId="{87940D27-8DA3-B957-CF16-16F85D83D0CA}"/>
          </ac:picMkLst>
        </pc:picChg>
      </pc:sldChg>
    </pc:docChg>
  </pc:docChgLst>
  <pc:docChgLst>
    <pc:chgData name="齋藤 友宣" userId="9751e943-30bb-48e1-9219-bac6b10513d2" providerId="ADAL" clId="{20438E7E-2EC2-4A05-8384-B3C0D4BF177E}"/>
    <pc:docChg chg="custSel modSld">
      <pc:chgData name="齋藤 友宣" userId="9751e943-30bb-48e1-9219-bac6b10513d2" providerId="ADAL" clId="{20438E7E-2EC2-4A05-8384-B3C0D4BF177E}" dt="2023-03-02T10:13:55.949" v="225" actId="207"/>
      <pc:docMkLst>
        <pc:docMk/>
      </pc:docMkLst>
      <pc:sldChg chg="addSp modSp mod">
        <pc:chgData name="齋藤 友宣" userId="9751e943-30bb-48e1-9219-bac6b10513d2" providerId="ADAL" clId="{20438E7E-2EC2-4A05-8384-B3C0D4BF177E}" dt="2023-03-02T10:13:55.949" v="225" actId="207"/>
        <pc:sldMkLst>
          <pc:docMk/>
          <pc:sldMk cId="3218319806" sldId="315"/>
        </pc:sldMkLst>
        <pc:spChg chg="add mod">
          <ac:chgData name="齋藤 友宣" userId="9751e943-30bb-48e1-9219-bac6b10513d2" providerId="ADAL" clId="{20438E7E-2EC2-4A05-8384-B3C0D4BF177E}" dt="2023-03-02T10:13:55.949" v="225" actId="207"/>
          <ac:spMkLst>
            <pc:docMk/>
            <pc:sldMk cId="3218319806" sldId="315"/>
            <ac:spMk id="8" creationId="{47389BEC-7B2E-2F23-BFC8-C1859824AA3E}"/>
          </ac:spMkLst>
        </pc:spChg>
        <pc:graphicFrameChg chg="modGraphic">
          <ac:chgData name="齋藤 友宣" userId="9751e943-30bb-48e1-9219-bac6b10513d2" providerId="ADAL" clId="{20438E7E-2EC2-4A05-8384-B3C0D4BF177E}" dt="2023-03-02T10:13:04.085" v="92" actId="207"/>
          <ac:graphicFrameMkLst>
            <pc:docMk/>
            <pc:sldMk cId="3218319806" sldId="315"/>
            <ac:graphicFrameMk id="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120" tIns="45560" rIns="91120" bIns="455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120" tIns="45560" rIns="91120" bIns="45560" rtlCol="0"/>
          <a:lstStyle>
            <a:lvl1pPr algn="r">
              <a:defRPr sz="1200"/>
            </a:lvl1pPr>
          </a:lstStyle>
          <a:p>
            <a:fld id="{817A886B-0936-48AA-8D94-E1FD0D9AD584}" type="datetimeFigureOut">
              <a:rPr kumimoji="1" lang="ja-JP" altLang="en-US" smtClean="0"/>
              <a:t>2023/5/15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120" tIns="45560" rIns="91120" bIns="4556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120" tIns="45560" rIns="91120" bIns="455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120" tIns="45560" rIns="91120" bIns="455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120" tIns="45560" rIns="91120" bIns="4556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1</a:t>
            </a:fld>
            <a:endParaRPr kumimoji="1" lang="ja-JP" altLang="en-US"/>
          </a:p>
        </p:txBody>
      </p:sp>
    </p:spTree>
    <p:extLst>
      <p:ext uri="{BB962C8B-B14F-4D97-AF65-F5344CB8AC3E}">
        <p14:creationId xmlns:p14="http://schemas.microsoft.com/office/powerpoint/2010/main" val="672801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2</a:t>
            </a:fld>
            <a:endParaRPr kumimoji="1" lang="ja-JP" altLang="en-US"/>
          </a:p>
        </p:txBody>
      </p:sp>
    </p:spTree>
    <p:extLst>
      <p:ext uri="{BB962C8B-B14F-4D97-AF65-F5344CB8AC3E}">
        <p14:creationId xmlns:p14="http://schemas.microsoft.com/office/powerpoint/2010/main" val="425560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2023/5/15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2023/5/15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p:cNvSpPr txBox="1">
            <a:spLocks noChangeArrowheads="1"/>
          </p:cNvSpPr>
          <p:nvPr/>
        </p:nvSpPr>
        <p:spPr bwMode="auto">
          <a:xfrm>
            <a:off x="8548" y="37260"/>
            <a:ext cx="9835852" cy="586195"/>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smtClean="0">
                <a:solidFill>
                  <a:schemeClr val="bg1"/>
                </a:solidFill>
              </a:rPr>
              <a:t>ポイントを付与する事業者の公募について</a:t>
            </a:r>
            <a:endParaRPr lang="en-US" altLang="ja-JP" sz="2800" dirty="0">
              <a:solidFill>
                <a:schemeClr val="bg1"/>
              </a:solidFill>
            </a:endParaRPr>
          </a:p>
        </p:txBody>
      </p:sp>
      <p:sp>
        <p:nvSpPr>
          <p:cNvPr id="6" name="正方形/長方形 5"/>
          <p:cNvSpPr/>
          <p:nvPr/>
        </p:nvSpPr>
        <p:spPr>
          <a:xfrm>
            <a:off x="8455166" y="113498"/>
            <a:ext cx="1230442" cy="4337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t>資料２－</a:t>
            </a:r>
            <a:r>
              <a:rPr lang="ja-JP" altLang="en-US" smtClean="0"/>
              <a:t>３</a:t>
            </a:r>
            <a:endParaRPr kumimoji="1" lang="ja-JP" altLang="en-US" dirty="0"/>
          </a:p>
        </p:txBody>
      </p:sp>
      <p:sp>
        <p:nvSpPr>
          <p:cNvPr id="29" name="角丸四角形 28"/>
          <p:cNvSpPr/>
          <p:nvPr/>
        </p:nvSpPr>
        <p:spPr>
          <a:xfrm>
            <a:off x="129234" y="990835"/>
            <a:ext cx="9622190" cy="1289884"/>
          </a:xfrm>
          <a:prstGeom prst="roundRect">
            <a:avLst>
              <a:gd name="adj" fmla="val 0"/>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0" name="AutoShape 7"/>
          <p:cNvSpPr>
            <a:spLocks noChangeArrowheads="1"/>
          </p:cNvSpPr>
          <p:nvPr/>
        </p:nvSpPr>
        <p:spPr bwMode="auto">
          <a:xfrm>
            <a:off x="129234" y="686034"/>
            <a:ext cx="7892548" cy="421333"/>
          </a:xfrm>
          <a:prstGeom prst="roundRect">
            <a:avLst>
              <a:gd name="adj" fmla="val 16667"/>
            </a:avLst>
          </a:prstGeom>
          <a:solidFill>
            <a:srgbClr val="002060"/>
          </a:solidFill>
          <a:ln w="9525">
            <a:solidFill>
              <a:schemeClr val="tx1"/>
            </a:solidFill>
            <a:round/>
            <a:headEnd/>
            <a:tailEnd/>
          </a:ln>
        </p:spPr>
        <p:txBody>
          <a:bodyPr wrap="none" lIns="86886" tIns="43443" rIns="86886" bIns="43443"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defRPr/>
            </a:pPr>
            <a:r>
              <a:rPr lang="ja-JP" altLang="en-US" sz="1800" b="1" dirty="0" smtClean="0">
                <a:solidFill>
                  <a:schemeClr val="bg1"/>
                </a:solidFill>
              </a:rPr>
              <a:t>令和５年度</a:t>
            </a:r>
            <a:r>
              <a:rPr lang="ja-JP" altLang="ja-JP" sz="1800" b="1" dirty="0" smtClean="0">
                <a:solidFill>
                  <a:schemeClr val="bg1"/>
                </a:solidFill>
              </a:rPr>
              <a:t>環境</a:t>
            </a:r>
            <a:r>
              <a:rPr lang="ja-JP" altLang="ja-JP" sz="1800" b="1" dirty="0">
                <a:solidFill>
                  <a:schemeClr val="bg1"/>
                </a:solidFill>
              </a:rPr>
              <a:t>配慮消費行動促進に向けた脱炭素ポイント付与制度普及</a:t>
            </a:r>
            <a:r>
              <a:rPr lang="ja-JP" altLang="ja-JP" sz="1800" b="1" dirty="0" smtClean="0">
                <a:solidFill>
                  <a:schemeClr val="bg1"/>
                </a:solidFill>
              </a:rPr>
              <a:t>事業</a:t>
            </a:r>
            <a:endParaRPr lang="en-US" altLang="ja-JP" sz="1600" b="1" dirty="0">
              <a:solidFill>
                <a:schemeClr val="bg1"/>
              </a:solidFill>
              <a:latin typeface="+mn-ea"/>
            </a:endParaRPr>
          </a:p>
        </p:txBody>
      </p:sp>
      <p:sp>
        <p:nvSpPr>
          <p:cNvPr id="28" name="テキスト ボックス 27"/>
          <p:cNvSpPr txBox="1"/>
          <p:nvPr/>
        </p:nvSpPr>
        <p:spPr>
          <a:xfrm>
            <a:off x="298408" y="1107367"/>
            <a:ext cx="9412409" cy="1200329"/>
          </a:xfrm>
          <a:prstGeom prst="rect">
            <a:avLst/>
          </a:prstGeom>
          <a:noFill/>
        </p:spPr>
        <p:txBody>
          <a:bodyPr wrap="square" rtlCol="0">
            <a:spAutoFit/>
          </a:bodyPr>
          <a:lstStyle/>
          <a:p>
            <a:r>
              <a:rPr lang="ja-JP" altLang="en-US" sz="1800" dirty="0" smtClean="0"/>
              <a:t>　</a:t>
            </a:r>
            <a:r>
              <a:rPr lang="ja-JP" altLang="ja-JP" sz="1800" dirty="0" smtClean="0"/>
              <a:t>製造</a:t>
            </a:r>
            <a:r>
              <a:rPr lang="ja-JP" altLang="ja-JP" sz="1800" dirty="0"/>
              <a:t>・販売等供給事業者側への影響も大きい府民の日常的な消費行動を脱炭素型に変革していくため</a:t>
            </a:r>
            <a:r>
              <a:rPr lang="ja-JP" altLang="ja-JP" sz="1800" dirty="0" smtClean="0"/>
              <a:t>、小売事</a:t>
            </a:r>
            <a:r>
              <a:rPr lang="ja-JP" altLang="ja-JP" sz="1800" dirty="0"/>
              <a:t>業者等が現在運用しているポイントシステムを活用して、生産・流通・使用過程での</a:t>
            </a:r>
            <a:r>
              <a:rPr lang="en-US" altLang="ja-JP" sz="1800" dirty="0"/>
              <a:t>CO</a:t>
            </a:r>
            <a:r>
              <a:rPr lang="en-US" altLang="ja-JP" sz="1800" baseline="-25000" dirty="0"/>
              <a:t>2</a:t>
            </a:r>
            <a:r>
              <a:rPr lang="ja-JP" altLang="ja-JP" sz="1800" dirty="0"/>
              <a:t>排出が少ない商品・サービスを購入した場合に脱炭素ポイントを付与する制度</a:t>
            </a:r>
            <a:r>
              <a:rPr lang="ja-JP" altLang="ja-JP" sz="1800" dirty="0" smtClean="0"/>
              <a:t>の普及</a:t>
            </a:r>
            <a:r>
              <a:rPr lang="ja-JP" altLang="en-US" sz="1800" dirty="0" smtClean="0"/>
              <a:t>に向け、令和４年度の事業成果を踏まえた実証事業を展開するための協力事業者を公募します。</a:t>
            </a:r>
            <a:endParaRPr lang="en-US" altLang="ja-JP" sz="1600" dirty="0" smtClean="0">
              <a:latin typeface="+mn-ea"/>
            </a:endParaRPr>
          </a:p>
        </p:txBody>
      </p:sp>
      <p:sp>
        <p:nvSpPr>
          <p:cNvPr id="34" name="正方形/長方形 33"/>
          <p:cNvSpPr/>
          <p:nvPr/>
        </p:nvSpPr>
        <p:spPr>
          <a:xfrm>
            <a:off x="803564" y="4059730"/>
            <a:ext cx="5915891" cy="2031325"/>
          </a:xfrm>
          <a:prstGeom prst="rect">
            <a:avLst/>
          </a:prstGeom>
        </p:spPr>
        <p:txBody>
          <a:bodyPr wrap="square">
            <a:spAutoFit/>
          </a:bodyPr>
          <a:lstStyle/>
          <a:p>
            <a:pPr marL="400050" indent="-136525" algn="just">
              <a:spcAft>
                <a:spcPts val="0"/>
              </a:spcAft>
            </a:pPr>
            <a:r>
              <a:rPr lang="ja-JP" altLang="ja-JP" sz="1800" kern="100" dirty="0" smtClean="0">
                <a:latin typeface="+mn-ea"/>
                <a:cs typeface="Times New Roman" panose="02020603050405020304" pitchFamily="18" charset="0"/>
              </a:rPr>
              <a:t>・</a:t>
            </a:r>
            <a:r>
              <a:rPr lang="ja-JP" altLang="en-US" sz="1800" kern="100" dirty="0" smtClean="0">
                <a:latin typeface="+mn-ea"/>
                <a:cs typeface="Times New Roman" panose="02020603050405020304" pitchFamily="18" charset="0"/>
              </a:rPr>
              <a:t>ポイント付与の実施店舗</a:t>
            </a:r>
            <a:endParaRPr lang="ja-JP" altLang="ja-JP" sz="1400" kern="100" dirty="0">
              <a:latin typeface="+mn-ea"/>
              <a:cs typeface="Times New Roman" panose="02020603050405020304" pitchFamily="18" charset="0"/>
            </a:endParaRPr>
          </a:p>
          <a:p>
            <a:pPr marL="263525" algn="just">
              <a:spcAft>
                <a:spcPts val="0"/>
              </a:spcAft>
            </a:pPr>
            <a:r>
              <a:rPr lang="ja-JP" altLang="ja-JP" sz="1800" kern="100" dirty="0" smtClean="0">
                <a:latin typeface="+mn-ea"/>
                <a:cs typeface="Times New Roman" panose="02020603050405020304" pitchFamily="18" charset="0"/>
              </a:rPr>
              <a:t>・</a:t>
            </a:r>
            <a:r>
              <a:rPr lang="ja-JP" altLang="en-US" sz="1800" kern="100" dirty="0" smtClean="0">
                <a:latin typeface="+mn-ea"/>
                <a:cs typeface="Times New Roman" panose="02020603050405020304" pitchFamily="18" charset="0"/>
              </a:rPr>
              <a:t>ポイント付与</a:t>
            </a:r>
            <a:r>
              <a:rPr lang="ja-JP" altLang="ja-JP" sz="1800" kern="100" dirty="0" smtClean="0">
                <a:latin typeface="+mn-ea"/>
                <a:cs typeface="Times New Roman" panose="02020603050405020304" pitchFamily="18" charset="0"/>
              </a:rPr>
              <a:t>対象</a:t>
            </a:r>
            <a:r>
              <a:rPr lang="ja-JP" altLang="ja-JP" sz="1800" kern="100" dirty="0">
                <a:latin typeface="+mn-ea"/>
                <a:cs typeface="Times New Roman" panose="02020603050405020304" pitchFamily="18" charset="0"/>
              </a:rPr>
              <a:t>商品と</a:t>
            </a:r>
            <a:r>
              <a:rPr lang="ja-JP" altLang="ja-JP" sz="1800" kern="100" dirty="0" smtClean="0">
                <a:latin typeface="+mn-ea"/>
                <a:cs typeface="Times New Roman" panose="02020603050405020304" pitchFamily="18" charset="0"/>
              </a:rPr>
              <a:t>その</a:t>
            </a:r>
            <a:r>
              <a:rPr lang="ja-JP" altLang="en-US" sz="1800" kern="100" dirty="0" smtClean="0">
                <a:latin typeface="+mn-ea"/>
                <a:cs typeface="Times New Roman" panose="02020603050405020304" pitchFamily="18" charset="0"/>
              </a:rPr>
              <a:t>選定理由</a:t>
            </a:r>
            <a:endParaRPr lang="en-US" altLang="ja-JP" sz="1800" kern="100" dirty="0" smtClean="0">
              <a:latin typeface="+mn-ea"/>
              <a:cs typeface="Times New Roman" panose="02020603050405020304" pitchFamily="18" charset="0"/>
            </a:endParaRPr>
          </a:p>
          <a:p>
            <a:pPr marL="263525" algn="just">
              <a:spcAft>
                <a:spcPts val="0"/>
              </a:spcAft>
            </a:pPr>
            <a:r>
              <a:rPr lang="ja-JP" altLang="ja-JP" sz="1800" kern="100" dirty="0" smtClean="0">
                <a:latin typeface="+mn-ea"/>
                <a:cs typeface="Times New Roman" panose="02020603050405020304" pitchFamily="18" charset="0"/>
              </a:rPr>
              <a:t>・想定</a:t>
            </a:r>
            <a:r>
              <a:rPr lang="ja-JP" altLang="en-US" sz="1800" kern="100" dirty="0" smtClean="0">
                <a:latin typeface="+mn-ea"/>
                <a:cs typeface="Times New Roman" panose="02020603050405020304" pitchFamily="18" charset="0"/>
              </a:rPr>
              <a:t>販売点数</a:t>
            </a:r>
            <a:endParaRPr lang="en-US" altLang="ja-JP" sz="1800" kern="100" dirty="0" smtClean="0">
              <a:latin typeface="+mn-ea"/>
              <a:cs typeface="Times New Roman" panose="02020603050405020304" pitchFamily="18" charset="0"/>
            </a:endParaRPr>
          </a:p>
          <a:p>
            <a:pPr marL="400050" indent="-136525" algn="just">
              <a:spcAft>
                <a:spcPts val="0"/>
              </a:spcAft>
            </a:pPr>
            <a:r>
              <a:rPr lang="ja-JP" altLang="en-US" sz="1800" kern="100" dirty="0" smtClean="0">
                <a:latin typeface="+mn-ea"/>
                <a:cs typeface="Times New Roman" panose="02020603050405020304" pitchFamily="18" charset="0"/>
              </a:rPr>
              <a:t>・脱炭素ポイント原資充当金の想定見込額（</a:t>
            </a:r>
            <a:r>
              <a:rPr lang="en-US" altLang="ja-JP" sz="1800" kern="100" dirty="0" smtClean="0">
                <a:latin typeface="+mn-ea"/>
                <a:cs typeface="Times New Roman" panose="02020603050405020304" pitchFamily="18" charset="0"/>
              </a:rPr>
              <a:t>※</a:t>
            </a:r>
            <a:r>
              <a:rPr lang="ja-JP" altLang="en-US" sz="1800" kern="100" dirty="0" smtClean="0">
                <a:latin typeface="+mn-ea"/>
                <a:cs typeface="Times New Roman" panose="02020603050405020304" pitchFamily="18" charset="0"/>
              </a:rPr>
              <a:t>）</a:t>
            </a:r>
            <a:endParaRPr lang="en-US" altLang="ja-JP" sz="1800" kern="100" dirty="0" smtClean="0">
              <a:latin typeface="+mn-ea"/>
              <a:cs typeface="Times New Roman" panose="02020603050405020304" pitchFamily="18" charset="0"/>
            </a:endParaRPr>
          </a:p>
          <a:p>
            <a:pPr marL="263525" algn="just">
              <a:spcAft>
                <a:spcPts val="0"/>
              </a:spcAft>
            </a:pPr>
            <a:r>
              <a:rPr lang="ja-JP" altLang="ja-JP" sz="1800" kern="100" dirty="0" smtClean="0">
                <a:latin typeface="+mn-ea"/>
                <a:cs typeface="Times New Roman" panose="02020603050405020304" pitchFamily="18" charset="0"/>
              </a:rPr>
              <a:t>・</a:t>
            </a:r>
            <a:r>
              <a:rPr lang="ja-JP" altLang="ja-JP" sz="1800" kern="100" dirty="0">
                <a:latin typeface="+mn-ea"/>
                <a:cs typeface="Times New Roman" panose="02020603050405020304" pitchFamily="18" charset="0"/>
              </a:rPr>
              <a:t>広報</a:t>
            </a:r>
            <a:r>
              <a:rPr lang="ja-JP" altLang="ja-JP" sz="1800" kern="100" dirty="0" smtClean="0">
                <a:latin typeface="+mn-ea"/>
                <a:cs typeface="Times New Roman" panose="02020603050405020304" pitchFamily="18" charset="0"/>
              </a:rPr>
              <a:t>計画</a:t>
            </a:r>
            <a:endParaRPr lang="en-US" altLang="ja-JP" sz="1800" kern="100" dirty="0" smtClean="0">
              <a:latin typeface="+mn-ea"/>
              <a:cs typeface="Times New Roman" panose="02020603050405020304" pitchFamily="18" charset="0"/>
            </a:endParaRPr>
          </a:p>
          <a:p>
            <a:pPr marL="360363" indent="-96838" algn="just">
              <a:spcAft>
                <a:spcPts val="0"/>
              </a:spcAft>
            </a:pPr>
            <a:r>
              <a:rPr lang="ja-JP" altLang="en-US" sz="1800" kern="100" dirty="0" smtClean="0">
                <a:latin typeface="+mn-ea"/>
                <a:cs typeface="Times New Roman" panose="02020603050405020304" pitchFamily="18" charset="0"/>
              </a:rPr>
              <a:t>・店舗従業員に対しての周知啓発</a:t>
            </a:r>
            <a:endParaRPr lang="en-US" altLang="ja-JP" sz="1800" kern="100" dirty="0" smtClean="0">
              <a:latin typeface="+mn-ea"/>
              <a:cs typeface="Times New Roman" panose="02020603050405020304" pitchFamily="18" charset="0"/>
            </a:endParaRPr>
          </a:p>
          <a:p>
            <a:pPr marL="400050" indent="-136525" algn="just">
              <a:spcAft>
                <a:spcPts val="0"/>
              </a:spcAft>
            </a:pPr>
            <a:r>
              <a:rPr lang="ja-JP" altLang="en-US" sz="1800" kern="100" dirty="0" smtClean="0">
                <a:latin typeface="+mn-ea"/>
                <a:cs typeface="Times New Roman" panose="02020603050405020304" pitchFamily="18" charset="0"/>
              </a:rPr>
              <a:t>・実施スケジュール</a:t>
            </a:r>
            <a:r>
              <a:rPr lang="ja-JP" altLang="en-US" sz="1800" dirty="0">
                <a:latin typeface="+mn-ea"/>
              </a:rPr>
              <a:t>　</a:t>
            </a:r>
            <a:r>
              <a:rPr lang="ja-JP" altLang="en-US" sz="1800" dirty="0" smtClean="0">
                <a:latin typeface="+mn-ea"/>
              </a:rPr>
              <a:t>等</a:t>
            </a:r>
            <a:endParaRPr lang="en-US" altLang="ja-JP" sz="1800" kern="100" dirty="0" smtClean="0">
              <a:latin typeface="+mn-ea"/>
              <a:cs typeface="Times New Roman" panose="02020603050405020304" pitchFamily="18" charset="0"/>
            </a:endParaRPr>
          </a:p>
        </p:txBody>
      </p:sp>
      <p:sp>
        <p:nvSpPr>
          <p:cNvPr id="35" name="正方形/長方形 34"/>
          <p:cNvSpPr/>
          <p:nvPr/>
        </p:nvSpPr>
        <p:spPr>
          <a:xfrm>
            <a:off x="163974" y="2448044"/>
            <a:ext cx="4358990" cy="400110"/>
          </a:xfrm>
          <a:prstGeom prst="rect">
            <a:avLst/>
          </a:prstGeom>
        </p:spPr>
        <p:txBody>
          <a:bodyPr wrap="square">
            <a:spAutoFit/>
          </a:bodyPr>
          <a:lstStyle/>
          <a:p>
            <a:r>
              <a:rPr lang="ja-JP" altLang="en-US" sz="2000" b="1" kern="100" dirty="0">
                <a:latin typeface="游明朝" panose="02020400000000000000" pitchFamily="18" charset="-128"/>
                <a:ea typeface="ＭＳ ゴシック" panose="020B0609070205080204" pitchFamily="49" charset="-128"/>
                <a:cs typeface="Times New Roman" panose="02020603050405020304" pitchFamily="18" charset="0"/>
              </a:rPr>
              <a:t>○</a:t>
            </a:r>
            <a:r>
              <a:rPr lang="ja-JP" altLang="ja-JP" sz="2000" b="1" kern="100" dirty="0" smtClean="0">
                <a:latin typeface="游明朝" panose="02020400000000000000" pitchFamily="18" charset="-128"/>
                <a:ea typeface="ＭＳ ゴシック" panose="020B0609070205080204" pitchFamily="49" charset="-128"/>
                <a:cs typeface="Times New Roman" panose="02020603050405020304" pitchFamily="18" charset="0"/>
              </a:rPr>
              <a:t>ポイント</a:t>
            </a:r>
            <a:r>
              <a:rPr lang="ja-JP" altLang="ja-JP" sz="2000" b="1" kern="100" dirty="0">
                <a:latin typeface="游明朝" panose="02020400000000000000" pitchFamily="18" charset="-128"/>
                <a:ea typeface="ＭＳ ゴシック" panose="020B0609070205080204" pitchFamily="49" charset="-128"/>
                <a:cs typeface="Times New Roman" panose="02020603050405020304" pitchFamily="18" charset="0"/>
              </a:rPr>
              <a:t>を付与する事業者の</a:t>
            </a:r>
            <a:r>
              <a:rPr lang="ja-JP" altLang="ja-JP" sz="2000" b="1" kern="100" dirty="0" smtClean="0">
                <a:latin typeface="游明朝" panose="02020400000000000000" pitchFamily="18" charset="-128"/>
                <a:ea typeface="ＭＳ ゴシック" panose="020B0609070205080204" pitchFamily="49" charset="-128"/>
                <a:cs typeface="Times New Roman" panose="02020603050405020304" pitchFamily="18" charset="0"/>
              </a:rPr>
              <a:t>公募</a:t>
            </a:r>
            <a:endParaRPr lang="ja-JP" altLang="ja-JP" sz="160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7" name="正方形/長方形 36"/>
          <p:cNvSpPr/>
          <p:nvPr/>
        </p:nvSpPr>
        <p:spPr>
          <a:xfrm>
            <a:off x="157524" y="2785231"/>
            <a:ext cx="9524999" cy="923330"/>
          </a:xfrm>
          <a:prstGeom prst="rect">
            <a:avLst/>
          </a:prstGeom>
        </p:spPr>
        <p:txBody>
          <a:bodyPr wrap="square">
            <a:spAutoFit/>
          </a:bodyPr>
          <a:lstStyle/>
          <a:p>
            <a:r>
              <a:rPr lang="ja-JP" altLang="en-US" sz="1800" kern="100" dirty="0" smtClean="0">
                <a:latin typeface="+mn-ea"/>
                <a:cs typeface="Times New Roman" panose="02020603050405020304" pitchFamily="18" charset="0"/>
              </a:rPr>
              <a:t>　</a:t>
            </a:r>
            <a:r>
              <a:rPr lang="ja-JP" altLang="ja-JP" sz="1800" kern="100" dirty="0" smtClean="0">
                <a:latin typeface="+mn-ea"/>
                <a:cs typeface="Times New Roman" panose="02020603050405020304" pitchFamily="18" charset="0"/>
              </a:rPr>
              <a:t>小売事</a:t>
            </a:r>
            <a:r>
              <a:rPr lang="ja-JP" altLang="ja-JP" sz="1800" kern="100" dirty="0">
                <a:latin typeface="+mn-ea"/>
                <a:cs typeface="Times New Roman" panose="02020603050405020304" pitchFamily="18" charset="0"/>
              </a:rPr>
              <a:t>業者等が現在運用しているポイントシステムを活用し、消費者に対して脱炭素ポイントの付与を行うとともにその効果検証に協力する事業者（以下、「ポイント付与事業者」という。）について</a:t>
            </a:r>
            <a:r>
              <a:rPr lang="ja-JP" altLang="ja-JP" sz="1800" kern="100" dirty="0" smtClean="0">
                <a:latin typeface="+mn-ea"/>
                <a:cs typeface="Times New Roman" panose="02020603050405020304" pitchFamily="18" charset="0"/>
              </a:rPr>
              <a:t>、</a:t>
            </a:r>
            <a:r>
              <a:rPr lang="en-US" altLang="ja-JP" sz="1800" b="1" u="sng" kern="100" dirty="0" smtClean="0">
                <a:latin typeface="+mn-ea"/>
                <a:cs typeface="Times New Roman" panose="02020603050405020304" pitchFamily="18" charset="0"/>
              </a:rPr>
              <a:t>12</a:t>
            </a:r>
            <a:r>
              <a:rPr lang="ja-JP" altLang="ja-JP" sz="1800" b="1" u="sng" kern="100" dirty="0" smtClean="0">
                <a:latin typeface="+mn-ea"/>
                <a:cs typeface="Times New Roman" panose="02020603050405020304" pitchFamily="18" charset="0"/>
              </a:rPr>
              <a:t>事</a:t>
            </a:r>
            <a:r>
              <a:rPr lang="ja-JP" altLang="ja-JP" sz="1800" b="1" u="sng" kern="100" dirty="0">
                <a:latin typeface="+mn-ea"/>
                <a:cs typeface="Times New Roman" panose="02020603050405020304" pitchFamily="18" charset="0"/>
              </a:rPr>
              <a:t>業者程度</a:t>
            </a:r>
            <a:r>
              <a:rPr lang="ja-JP" altLang="ja-JP" sz="1800" kern="100" dirty="0">
                <a:latin typeface="+mn-ea"/>
                <a:cs typeface="Times New Roman" panose="02020603050405020304" pitchFamily="18" charset="0"/>
              </a:rPr>
              <a:t>を公募します</a:t>
            </a:r>
            <a:r>
              <a:rPr lang="ja-JP" altLang="ja-JP" sz="1800" kern="100" dirty="0" smtClean="0">
                <a:latin typeface="+mn-ea"/>
                <a:cs typeface="Times New Roman" panose="02020603050405020304" pitchFamily="18" charset="0"/>
              </a:rPr>
              <a:t>。</a:t>
            </a:r>
            <a:endParaRPr lang="en-US" altLang="ja-JP" sz="1400" kern="100" dirty="0" smtClean="0">
              <a:latin typeface="+mn-ea"/>
              <a:cs typeface="Times New Roman" panose="02020603050405020304" pitchFamily="18" charset="0"/>
            </a:endParaRPr>
          </a:p>
        </p:txBody>
      </p:sp>
      <p:sp>
        <p:nvSpPr>
          <p:cNvPr id="12" name="正方形/長方形 11"/>
          <p:cNvSpPr/>
          <p:nvPr/>
        </p:nvSpPr>
        <p:spPr>
          <a:xfrm>
            <a:off x="298408" y="6151361"/>
            <a:ext cx="9155488" cy="646331"/>
          </a:xfrm>
          <a:prstGeom prst="rect">
            <a:avLst/>
          </a:prstGeom>
        </p:spPr>
        <p:txBody>
          <a:bodyPr wrap="square">
            <a:spAutoFit/>
          </a:bodyPr>
          <a:lstStyle/>
          <a:p>
            <a:pPr marL="179388" indent="-179388"/>
            <a:r>
              <a:rPr lang="en-US" altLang="ja-JP" sz="1800"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800" kern="100" dirty="0" smtClean="0">
                <a:latin typeface="游明朝" panose="02020400000000000000" pitchFamily="18" charset="-128"/>
                <a:ea typeface="ＭＳ ゴシック" panose="020B0609070205080204" pitchFamily="49" charset="-128"/>
                <a:cs typeface="Times New Roman" panose="02020603050405020304" pitchFamily="18" charset="0"/>
              </a:rPr>
              <a:t>脱炭素ポイント原資充当金は、１事業者あたり上限</a:t>
            </a:r>
            <a:r>
              <a:rPr lang="en-US" altLang="ja-JP" sz="1800" kern="100" dirty="0" smtClean="0">
                <a:latin typeface="游明朝" panose="02020400000000000000" pitchFamily="18" charset="-128"/>
                <a:ea typeface="ＭＳ ゴシック" panose="020B0609070205080204" pitchFamily="49" charset="-128"/>
                <a:cs typeface="Times New Roman" panose="02020603050405020304" pitchFamily="18" charset="0"/>
              </a:rPr>
              <a:t>300</a:t>
            </a:r>
            <a:r>
              <a:rPr lang="ja-JP" altLang="en-US" sz="1800" kern="100" dirty="0" smtClean="0">
                <a:latin typeface="游明朝" panose="02020400000000000000" pitchFamily="18" charset="-128"/>
                <a:ea typeface="ＭＳ ゴシック" panose="020B0609070205080204" pitchFamily="49" charset="-128"/>
                <a:cs typeface="Times New Roman" panose="02020603050405020304" pitchFamily="18" charset="0"/>
              </a:rPr>
              <a:t>万円と</a:t>
            </a:r>
            <a:r>
              <a:rPr lang="ja-JP" altLang="en-US" sz="1800" kern="100" dirty="0">
                <a:latin typeface="游明朝" panose="02020400000000000000" pitchFamily="18" charset="-128"/>
                <a:ea typeface="ＭＳ ゴシック" panose="020B0609070205080204" pitchFamily="49" charset="-128"/>
                <a:cs typeface="Times New Roman" panose="02020603050405020304" pitchFamily="18" charset="0"/>
              </a:rPr>
              <a:t>なり</a:t>
            </a:r>
            <a:r>
              <a:rPr lang="ja-JP" altLang="en-US" sz="1800" kern="100" dirty="0" smtClean="0">
                <a:latin typeface="游明朝" panose="02020400000000000000" pitchFamily="18" charset="-128"/>
                <a:ea typeface="ＭＳ ゴシック" panose="020B0609070205080204" pitchFamily="49" charset="-128"/>
                <a:cs typeface="Times New Roman" panose="02020603050405020304" pitchFamily="18" charset="0"/>
              </a:rPr>
              <a:t>、付与した脱炭素ポイント支払い原資に係る費用の１</a:t>
            </a:r>
            <a:r>
              <a:rPr lang="en-US" altLang="ja-JP" sz="1800"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800" kern="100" dirty="0" smtClean="0">
                <a:latin typeface="游明朝" panose="02020400000000000000" pitchFamily="18" charset="-128"/>
                <a:ea typeface="ＭＳ ゴシック" panose="020B0609070205080204" pitchFamily="49" charset="-128"/>
                <a:cs typeface="Times New Roman" panose="02020603050405020304" pitchFamily="18" charset="0"/>
              </a:rPr>
              <a:t>２以内の金額となります。</a:t>
            </a:r>
            <a:endParaRPr lang="en-US" altLang="ja-JP" sz="1800" kern="100" dirty="0" smtClean="0">
              <a:latin typeface="+mn-ea"/>
              <a:cs typeface="Times New Roman" panose="02020603050405020304" pitchFamily="18" charset="0"/>
            </a:endParaRPr>
          </a:p>
        </p:txBody>
      </p:sp>
      <p:sp>
        <p:nvSpPr>
          <p:cNvPr id="2" name="大かっこ 1"/>
          <p:cNvSpPr/>
          <p:nvPr/>
        </p:nvSpPr>
        <p:spPr>
          <a:xfrm>
            <a:off x="717249" y="4140454"/>
            <a:ext cx="5622278" cy="1950601"/>
          </a:xfrm>
          <a:prstGeom prst="bracketPair">
            <a:avLst/>
          </a:prstGeom>
          <a:ln w="28575">
            <a:solidFill>
              <a:schemeClr val="tx2"/>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 name="正方形/長方形 12"/>
          <p:cNvSpPr/>
          <p:nvPr/>
        </p:nvSpPr>
        <p:spPr>
          <a:xfrm>
            <a:off x="362586" y="3701408"/>
            <a:ext cx="5794907" cy="369332"/>
          </a:xfrm>
          <a:prstGeom prst="rect">
            <a:avLst/>
          </a:prstGeom>
        </p:spPr>
        <p:txBody>
          <a:bodyPr wrap="square">
            <a:spAutoFit/>
          </a:bodyPr>
          <a:lstStyle/>
          <a:p>
            <a:r>
              <a:rPr lang="ja-JP" altLang="en-US" sz="1800"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kern="100" dirty="0" smtClean="0">
                <a:latin typeface="游明朝" panose="02020400000000000000" pitchFamily="18" charset="-128"/>
                <a:ea typeface="ＭＳ ゴシック" panose="020B0609070205080204" pitchFamily="49" charset="-128"/>
                <a:cs typeface="Times New Roman" panose="02020603050405020304" pitchFamily="18" charset="0"/>
              </a:rPr>
              <a:t>応募</a:t>
            </a:r>
            <a:r>
              <a:rPr lang="ja-JP"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にあたって少なくとも</a:t>
            </a:r>
            <a:r>
              <a:rPr lang="ja-JP" altLang="ja-JP" sz="1800" kern="100" dirty="0" smtClean="0">
                <a:latin typeface="游明朝" panose="02020400000000000000" pitchFamily="18" charset="-128"/>
                <a:ea typeface="ＭＳ ゴシック" panose="020B0609070205080204" pitchFamily="49" charset="-128"/>
                <a:cs typeface="Times New Roman" panose="02020603050405020304" pitchFamily="18" charset="0"/>
              </a:rPr>
              <a:t>求める</a:t>
            </a:r>
            <a:r>
              <a:rPr lang="ja-JP" altLang="en-US" sz="1800" kern="100" dirty="0" smtClean="0">
                <a:latin typeface="游明朝" panose="02020400000000000000" pitchFamily="18" charset="-128"/>
                <a:ea typeface="ＭＳ ゴシック" panose="020B0609070205080204" pitchFamily="49" charset="-128"/>
                <a:cs typeface="Times New Roman" panose="02020603050405020304" pitchFamily="18" charset="0"/>
              </a:rPr>
              <a:t>計画案の</a:t>
            </a:r>
            <a:r>
              <a:rPr lang="ja-JP" altLang="ja-JP" sz="1800" kern="100" dirty="0" smtClean="0">
                <a:latin typeface="游明朝" panose="02020400000000000000" pitchFamily="18" charset="-128"/>
                <a:ea typeface="ＭＳ ゴシック" panose="020B0609070205080204" pitchFamily="49" charset="-128"/>
                <a:cs typeface="Times New Roman" panose="02020603050405020304" pitchFamily="18" charset="0"/>
              </a:rPr>
              <a:t>項目</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635286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p:cNvSpPr txBox="1">
            <a:spLocks noChangeArrowheads="1"/>
          </p:cNvSpPr>
          <p:nvPr/>
        </p:nvSpPr>
        <p:spPr bwMode="auto">
          <a:xfrm>
            <a:off x="8548" y="37260"/>
            <a:ext cx="9835852" cy="586195"/>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None/>
              <a:defRPr/>
            </a:pPr>
            <a:r>
              <a:rPr lang="ja-JP" altLang="en-US" sz="2800" dirty="0">
                <a:solidFill>
                  <a:schemeClr val="bg1"/>
                </a:solidFill>
              </a:rPr>
              <a:t>ポイントを付与する事業者の公募に</a:t>
            </a:r>
            <a:r>
              <a:rPr lang="ja-JP" altLang="en-US" sz="2800" dirty="0" smtClean="0">
                <a:solidFill>
                  <a:schemeClr val="bg1"/>
                </a:solidFill>
              </a:rPr>
              <a:t>ついて</a:t>
            </a:r>
            <a:endParaRPr lang="en-US" altLang="ja-JP" sz="2800" dirty="0">
              <a:solidFill>
                <a:schemeClr val="bg1"/>
              </a:solidFill>
            </a:endParaRPr>
          </a:p>
        </p:txBody>
      </p:sp>
      <p:sp>
        <p:nvSpPr>
          <p:cNvPr id="35" name="正方形/長方形 34"/>
          <p:cNvSpPr/>
          <p:nvPr/>
        </p:nvSpPr>
        <p:spPr>
          <a:xfrm>
            <a:off x="143670" y="913832"/>
            <a:ext cx="4358990" cy="400110"/>
          </a:xfrm>
          <a:prstGeom prst="rect">
            <a:avLst/>
          </a:prstGeom>
        </p:spPr>
        <p:txBody>
          <a:bodyPr wrap="square">
            <a:spAutoFit/>
          </a:bodyPr>
          <a:lstStyle/>
          <a:p>
            <a:r>
              <a:rPr lang="ja-JP" altLang="en-US" sz="2000" b="1" kern="100" dirty="0" smtClean="0">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2000" b="1" kern="100" dirty="0">
                <a:latin typeface="游明朝" panose="02020400000000000000" pitchFamily="18" charset="-128"/>
                <a:ea typeface="ＭＳ ゴシック" panose="020B0609070205080204" pitchFamily="49" charset="-128"/>
                <a:cs typeface="Times New Roman" panose="02020603050405020304" pitchFamily="18" charset="0"/>
              </a:rPr>
              <a:t>実施</a:t>
            </a:r>
            <a:r>
              <a:rPr lang="ja-JP" altLang="en-US" sz="2000" b="1" kern="100" dirty="0" smtClean="0">
                <a:latin typeface="游明朝" panose="02020400000000000000" pitchFamily="18" charset="-128"/>
                <a:ea typeface="ＭＳ ゴシック" panose="020B0609070205080204" pitchFamily="49" charset="-128"/>
                <a:cs typeface="Times New Roman" panose="02020603050405020304" pitchFamily="18" charset="0"/>
              </a:rPr>
              <a:t>スケジュール（予定）</a:t>
            </a:r>
            <a:endParaRPr lang="ja-JP" altLang="ja-JP" sz="1600" b="1" kern="100" dirty="0">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879112893"/>
              </p:ext>
            </p:extLst>
          </p:nvPr>
        </p:nvGraphicFramePr>
        <p:xfrm>
          <a:off x="336474" y="1604319"/>
          <a:ext cx="9180000" cy="4793862"/>
        </p:xfrm>
        <a:graphic>
          <a:graphicData uri="http://schemas.openxmlformats.org/drawingml/2006/table">
            <a:tbl>
              <a:tblPr firstRow="1" firstCol="1" bandRow="1">
                <a:tableStyleId>{5C22544A-7EE6-4342-B048-85BDC9FD1C3A}</a:tableStyleId>
              </a:tblPr>
              <a:tblGrid>
                <a:gridCol w="3377095">
                  <a:extLst>
                    <a:ext uri="{9D8B030D-6E8A-4147-A177-3AD203B41FA5}">
                      <a16:colId xmlns:a16="http://schemas.microsoft.com/office/drawing/2014/main" val="3125947063"/>
                    </a:ext>
                  </a:extLst>
                </a:gridCol>
                <a:gridCol w="5802905">
                  <a:extLst>
                    <a:ext uri="{9D8B030D-6E8A-4147-A177-3AD203B41FA5}">
                      <a16:colId xmlns:a16="http://schemas.microsoft.com/office/drawing/2014/main" val="2054207071"/>
                    </a:ext>
                  </a:extLst>
                </a:gridCol>
              </a:tblGrid>
              <a:tr h="473862">
                <a:tc>
                  <a:txBody>
                    <a:bodyPr/>
                    <a:lstStyle/>
                    <a:p>
                      <a:pPr algn="ctr">
                        <a:spcAft>
                          <a:spcPts val="0"/>
                        </a:spcAft>
                      </a:pPr>
                      <a:r>
                        <a:rPr lang="ja-JP" sz="1800" kern="100" dirty="0">
                          <a:effectLst/>
                          <a:latin typeface="+mn-ea"/>
                          <a:ea typeface="+mn-ea"/>
                        </a:rPr>
                        <a:t>時期</a:t>
                      </a: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sz="1800" kern="100" dirty="0" smtClean="0">
                          <a:effectLst/>
                          <a:latin typeface="+mn-ea"/>
                          <a:ea typeface="+mn-ea"/>
                        </a:rPr>
                        <a:t>内容</a:t>
                      </a:r>
                      <a:endParaRPr lang="ja-JP" sz="18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658737217"/>
                  </a:ext>
                </a:extLst>
              </a:tr>
              <a:tr h="720000">
                <a:tc>
                  <a:txBody>
                    <a:bodyPr/>
                    <a:lstStyle/>
                    <a:p>
                      <a:pPr algn="just">
                        <a:spcAft>
                          <a:spcPts val="0"/>
                        </a:spcAft>
                      </a:pPr>
                      <a:r>
                        <a:rPr lang="ja-JP" sz="1800" kern="100" dirty="0" smtClean="0">
                          <a:effectLst/>
                          <a:latin typeface="+mn-ea"/>
                          <a:ea typeface="+mn-ea"/>
                        </a:rPr>
                        <a:t>令和</a:t>
                      </a:r>
                      <a:r>
                        <a:rPr lang="ja-JP" altLang="en-US" sz="1800" kern="100" dirty="0" smtClean="0">
                          <a:effectLst/>
                          <a:latin typeface="+mn-ea"/>
                          <a:ea typeface="+mn-ea"/>
                        </a:rPr>
                        <a:t>５</a:t>
                      </a:r>
                      <a:r>
                        <a:rPr lang="ja-JP" sz="1800" kern="100" dirty="0" smtClean="0">
                          <a:effectLst/>
                          <a:latin typeface="+mn-ea"/>
                          <a:ea typeface="+mn-ea"/>
                        </a:rPr>
                        <a:t>年</a:t>
                      </a:r>
                      <a:r>
                        <a:rPr lang="ja-JP" altLang="en-US" sz="1800" kern="100" dirty="0" smtClean="0">
                          <a:effectLst/>
                          <a:latin typeface="+mn-ea"/>
                          <a:ea typeface="+mn-ea"/>
                        </a:rPr>
                        <a:t>６</a:t>
                      </a:r>
                      <a:r>
                        <a:rPr lang="ja-JP" sz="1800" kern="100" dirty="0" smtClean="0">
                          <a:effectLst/>
                          <a:latin typeface="+mn-ea"/>
                          <a:ea typeface="+mn-ea"/>
                        </a:rPr>
                        <a:t>月</a:t>
                      </a:r>
                      <a:r>
                        <a:rPr lang="ja-JP" altLang="en-US" sz="1800" kern="100" dirty="0" smtClean="0">
                          <a:effectLst/>
                          <a:latin typeface="+mn-ea"/>
                          <a:ea typeface="+mn-ea"/>
                        </a:rPr>
                        <a:t>上中旬</a:t>
                      </a: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n-ea"/>
                          <a:ea typeface="+mn-ea"/>
                        </a:rPr>
                        <a:t>ポイント付与事業者の募集</a:t>
                      </a:r>
                      <a:r>
                        <a:rPr lang="ja-JP" sz="1800" kern="100" dirty="0" smtClean="0">
                          <a:effectLst/>
                          <a:latin typeface="+mn-ea"/>
                          <a:ea typeface="+mn-ea"/>
                        </a:rPr>
                        <a:t>開始</a:t>
                      </a:r>
                      <a:endParaRPr lang="en-US" altLang="ja-JP" sz="1800" kern="100" dirty="0" smtClean="0">
                        <a:effectLst/>
                        <a:latin typeface="+mn-ea"/>
                        <a:ea typeface="+mn-ea"/>
                      </a:endParaRPr>
                    </a:p>
                  </a:txBody>
                  <a:tcPr marL="68580" marR="68580" marT="0" marB="0" anchor="ctr"/>
                </a:tc>
                <a:extLst>
                  <a:ext uri="{0D108BD9-81ED-4DB2-BD59-A6C34878D82A}">
                    <a16:rowId xmlns:a16="http://schemas.microsoft.com/office/drawing/2014/main" val="378609714"/>
                  </a:ext>
                </a:extLst>
              </a:tr>
              <a:tr h="720000">
                <a:tc>
                  <a:txBody>
                    <a:bodyPr/>
                    <a:lstStyle/>
                    <a:p>
                      <a:pPr algn="just">
                        <a:spcAft>
                          <a:spcPts val="0"/>
                        </a:spcAft>
                      </a:pPr>
                      <a:r>
                        <a:rPr lang="ja-JP" sz="1800" kern="100" dirty="0" smtClean="0">
                          <a:effectLst/>
                          <a:latin typeface="+mn-ea"/>
                          <a:ea typeface="+mn-ea"/>
                        </a:rPr>
                        <a:t>令和</a:t>
                      </a:r>
                      <a:r>
                        <a:rPr lang="ja-JP" altLang="en-US" sz="1800" kern="100" dirty="0" smtClean="0">
                          <a:effectLst/>
                          <a:latin typeface="+mn-ea"/>
                          <a:ea typeface="+mn-ea"/>
                        </a:rPr>
                        <a:t>５</a:t>
                      </a:r>
                      <a:r>
                        <a:rPr lang="ja-JP" sz="1800" kern="100" dirty="0" smtClean="0">
                          <a:effectLst/>
                          <a:latin typeface="+mn-ea"/>
                          <a:ea typeface="+mn-ea"/>
                        </a:rPr>
                        <a:t>年</a:t>
                      </a:r>
                      <a:r>
                        <a:rPr lang="ja-JP" altLang="en-US" sz="1800" kern="100" dirty="0" smtClean="0">
                          <a:effectLst/>
                          <a:latin typeface="+mn-ea"/>
                          <a:ea typeface="+mn-ea"/>
                        </a:rPr>
                        <a:t>７</a:t>
                      </a:r>
                      <a:r>
                        <a:rPr lang="ja-JP" sz="1800" kern="100" dirty="0" smtClean="0">
                          <a:effectLst/>
                          <a:latin typeface="+mn-ea"/>
                          <a:ea typeface="+mn-ea"/>
                        </a:rPr>
                        <a:t>月</a:t>
                      </a:r>
                      <a:r>
                        <a:rPr lang="ja-JP" sz="1800" kern="100" dirty="0">
                          <a:effectLst/>
                          <a:latin typeface="+mn-ea"/>
                          <a:ea typeface="+mn-ea"/>
                        </a:rPr>
                        <a:t>上中旬</a:t>
                      </a: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n-ea"/>
                          <a:ea typeface="+mn-ea"/>
                        </a:rPr>
                        <a:t>ポイント付与事業者の選定</a:t>
                      </a:r>
                      <a:endParaRPr lang="ja-JP" sz="18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936232596"/>
                  </a:ext>
                </a:extLst>
              </a:tr>
              <a:tr h="720000">
                <a:tc>
                  <a:txBody>
                    <a:bodyPr/>
                    <a:lstStyle/>
                    <a:p>
                      <a:pPr algn="just">
                        <a:spcAft>
                          <a:spcPts val="0"/>
                        </a:spcAft>
                      </a:pPr>
                      <a:r>
                        <a:rPr lang="ja-JP" sz="1800" kern="100" dirty="0" smtClean="0">
                          <a:effectLst/>
                          <a:latin typeface="+mn-ea"/>
                          <a:ea typeface="+mn-ea"/>
                        </a:rPr>
                        <a:t>令和</a:t>
                      </a:r>
                      <a:r>
                        <a:rPr lang="ja-JP" altLang="en-US" sz="1800" kern="100" dirty="0" smtClean="0">
                          <a:effectLst/>
                          <a:latin typeface="+mn-ea"/>
                          <a:ea typeface="+mn-ea"/>
                        </a:rPr>
                        <a:t>５</a:t>
                      </a:r>
                      <a:r>
                        <a:rPr lang="ja-JP" sz="1800" kern="100" dirty="0" smtClean="0">
                          <a:effectLst/>
                          <a:latin typeface="+mn-ea"/>
                          <a:ea typeface="+mn-ea"/>
                        </a:rPr>
                        <a:t>年</a:t>
                      </a:r>
                      <a:r>
                        <a:rPr lang="ja-JP" altLang="en-US" sz="1800" kern="100" dirty="0" smtClean="0">
                          <a:effectLst/>
                          <a:latin typeface="+mn-ea"/>
                          <a:ea typeface="+mn-ea"/>
                        </a:rPr>
                        <a:t>７</a:t>
                      </a:r>
                      <a:r>
                        <a:rPr lang="ja-JP" sz="1800" kern="100" dirty="0" smtClean="0">
                          <a:effectLst/>
                          <a:latin typeface="+mn-ea"/>
                          <a:ea typeface="+mn-ea"/>
                        </a:rPr>
                        <a:t>月</a:t>
                      </a:r>
                      <a:r>
                        <a:rPr lang="ja-JP" altLang="en-US" sz="1800" kern="100" dirty="0" smtClean="0">
                          <a:effectLst/>
                          <a:latin typeface="+mn-ea"/>
                          <a:ea typeface="+mn-ea"/>
                        </a:rPr>
                        <a:t>下旬</a:t>
                      </a:r>
                      <a:r>
                        <a:rPr lang="ja-JP" sz="1800" kern="100" dirty="0" smtClean="0">
                          <a:effectLst/>
                          <a:latin typeface="+mn-ea"/>
                          <a:ea typeface="+mn-ea"/>
                        </a:rPr>
                        <a:t>～</a:t>
                      </a:r>
                      <a:r>
                        <a:rPr lang="ja-JP" sz="1800" kern="100" dirty="0">
                          <a:effectLst/>
                          <a:latin typeface="+mn-ea"/>
                          <a:ea typeface="+mn-ea"/>
                        </a:rPr>
                        <a:t>９月下旬</a:t>
                      </a: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n-ea"/>
                          <a:ea typeface="+mn-ea"/>
                        </a:rPr>
                        <a:t>事業実施に向けた調整</a:t>
                      </a:r>
                      <a:endParaRPr lang="ja-JP" sz="18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53366339"/>
                  </a:ext>
                </a:extLst>
              </a:tr>
              <a:tr h="720000">
                <a:tc>
                  <a:txBody>
                    <a:bodyPr/>
                    <a:lstStyle/>
                    <a:p>
                      <a:pPr algn="just">
                        <a:spcAft>
                          <a:spcPts val="0"/>
                        </a:spcAft>
                      </a:pPr>
                      <a:r>
                        <a:rPr lang="ja-JP" sz="1800" kern="100" dirty="0" smtClean="0">
                          <a:effectLst/>
                          <a:latin typeface="+mn-ea"/>
                          <a:ea typeface="+mn-ea"/>
                        </a:rPr>
                        <a:t>令和</a:t>
                      </a:r>
                      <a:r>
                        <a:rPr lang="ja-JP" altLang="en-US" sz="1800" kern="100" dirty="0" smtClean="0">
                          <a:effectLst/>
                          <a:latin typeface="+mn-ea"/>
                          <a:ea typeface="+mn-ea"/>
                        </a:rPr>
                        <a:t>５</a:t>
                      </a:r>
                      <a:r>
                        <a:rPr lang="ja-JP" sz="1800" kern="100" dirty="0" smtClean="0">
                          <a:effectLst/>
                          <a:latin typeface="+mn-ea"/>
                          <a:ea typeface="+mn-ea"/>
                        </a:rPr>
                        <a:t>年</a:t>
                      </a:r>
                      <a:r>
                        <a:rPr lang="ja-JP" sz="1800" kern="100" dirty="0">
                          <a:effectLst/>
                          <a:latin typeface="+mn-ea"/>
                          <a:ea typeface="+mn-ea"/>
                        </a:rPr>
                        <a:t>１０月～</a:t>
                      </a:r>
                      <a:r>
                        <a:rPr lang="ja-JP" sz="1800" kern="100" dirty="0" smtClean="0">
                          <a:effectLst/>
                          <a:latin typeface="+mn-ea"/>
                          <a:ea typeface="+mn-ea"/>
                        </a:rPr>
                        <a:t>令和</a:t>
                      </a:r>
                      <a:r>
                        <a:rPr lang="ja-JP" altLang="en-US" sz="1800" kern="100" dirty="0" smtClean="0">
                          <a:effectLst/>
                          <a:latin typeface="+mn-ea"/>
                          <a:ea typeface="+mn-ea"/>
                        </a:rPr>
                        <a:t>６</a:t>
                      </a:r>
                      <a:r>
                        <a:rPr lang="ja-JP" sz="1800" kern="100" dirty="0" smtClean="0">
                          <a:effectLst/>
                          <a:latin typeface="+mn-ea"/>
                          <a:ea typeface="+mn-ea"/>
                        </a:rPr>
                        <a:t>年</a:t>
                      </a:r>
                      <a:r>
                        <a:rPr lang="ja-JP" altLang="en-US" sz="1800" kern="100" dirty="0">
                          <a:effectLst/>
                          <a:latin typeface="+mn-ea"/>
                          <a:ea typeface="+mn-ea"/>
                        </a:rPr>
                        <a:t>２</a:t>
                      </a:r>
                      <a:r>
                        <a:rPr lang="ja-JP" sz="1800" kern="100" dirty="0" smtClean="0">
                          <a:effectLst/>
                          <a:latin typeface="+mn-ea"/>
                          <a:ea typeface="+mn-ea"/>
                        </a:rPr>
                        <a:t>月の</a:t>
                      </a:r>
                      <a:r>
                        <a:rPr lang="ja-JP" altLang="en-US" sz="1800" kern="100" dirty="0" smtClean="0">
                          <a:effectLst/>
                          <a:latin typeface="+mn-ea"/>
                          <a:ea typeface="+mn-ea"/>
                        </a:rPr>
                        <a:t>５</a:t>
                      </a:r>
                      <a:r>
                        <a:rPr lang="ja-JP" sz="1800" kern="100" dirty="0" smtClean="0">
                          <a:effectLst/>
                          <a:latin typeface="+mn-ea"/>
                          <a:ea typeface="+mn-ea"/>
                        </a:rPr>
                        <a:t>か月</a:t>
                      </a:r>
                      <a:r>
                        <a:rPr lang="ja-JP" sz="1800" kern="100" dirty="0">
                          <a:effectLst/>
                          <a:latin typeface="+mn-ea"/>
                          <a:ea typeface="+mn-ea"/>
                        </a:rPr>
                        <a:t>程度</a:t>
                      </a: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n-ea"/>
                          <a:ea typeface="+mn-ea"/>
                        </a:rPr>
                        <a:t>ポイント付与事業の</a:t>
                      </a:r>
                      <a:r>
                        <a:rPr lang="ja-JP" sz="1800" kern="100" dirty="0" smtClean="0">
                          <a:effectLst/>
                          <a:latin typeface="+mn-ea"/>
                          <a:ea typeface="+mn-ea"/>
                        </a:rPr>
                        <a:t>実施</a:t>
                      </a:r>
                      <a:endParaRPr lang="en-US" altLang="ja-JP" sz="1800" kern="100" dirty="0" smtClean="0">
                        <a:effectLst/>
                        <a:latin typeface="+mn-ea"/>
                        <a:ea typeface="+mn-ea"/>
                      </a:endParaRPr>
                    </a:p>
                    <a:p>
                      <a:pPr algn="just">
                        <a:spcAft>
                          <a:spcPts val="0"/>
                        </a:spcAft>
                      </a:pPr>
                      <a:r>
                        <a:rPr lang="ja-JP" altLang="en-US" sz="1800" kern="100" dirty="0" smtClean="0">
                          <a:effectLst/>
                          <a:latin typeface="+mn-ea"/>
                          <a:ea typeface="+mn-ea"/>
                        </a:rPr>
                        <a:t>効果検証に必要となる各種データの提供</a:t>
                      </a:r>
                      <a:endParaRPr lang="ja-JP" sz="18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31804869"/>
                  </a:ext>
                </a:extLst>
              </a:tr>
              <a:tr h="720000">
                <a:tc>
                  <a:txBody>
                    <a:bodyPr/>
                    <a:lstStyle/>
                    <a:p>
                      <a:pPr algn="just">
                        <a:spcAft>
                          <a:spcPts val="0"/>
                        </a:spcAft>
                      </a:pPr>
                      <a:r>
                        <a:rPr lang="ja-JP" sz="1800" kern="100" dirty="0" smtClean="0">
                          <a:effectLst/>
                          <a:latin typeface="+mn-ea"/>
                          <a:ea typeface="+mn-ea"/>
                        </a:rPr>
                        <a:t>令和</a:t>
                      </a:r>
                      <a:r>
                        <a:rPr lang="ja-JP" altLang="en-US" sz="1800" kern="100" dirty="0" smtClean="0">
                          <a:effectLst/>
                          <a:latin typeface="+mn-ea"/>
                          <a:ea typeface="+mn-ea"/>
                        </a:rPr>
                        <a:t>６</a:t>
                      </a:r>
                      <a:r>
                        <a:rPr lang="ja-JP" sz="1800" kern="100" dirty="0" smtClean="0">
                          <a:effectLst/>
                          <a:latin typeface="+mn-ea"/>
                          <a:ea typeface="+mn-ea"/>
                        </a:rPr>
                        <a:t>年</a:t>
                      </a:r>
                      <a:r>
                        <a:rPr lang="ja-JP" altLang="en-US" sz="1800" kern="100" dirty="0" smtClean="0">
                          <a:effectLst/>
                          <a:latin typeface="+mn-ea"/>
                          <a:ea typeface="+mn-ea"/>
                        </a:rPr>
                        <a:t>３月</a:t>
                      </a:r>
                      <a:endParaRPr lang="ja-JP" sz="18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altLang="en-US" sz="1800" kern="100" dirty="0" smtClean="0">
                          <a:effectLst/>
                          <a:latin typeface="+mn-ea"/>
                          <a:ea typeface="+mn-ea"/>
                        </a:rPr>
                        <a:t>脱炭素</a:t>
                      </a:r>
                      <a:r>
                        <a:rPr lang="ja-JP" sz="1800" kern="100" dirty="0" smtClean="0">
                          <a:effectLst/>
                          <a:latin typeface="+mn-ea"/>
                          <a:ea typeface="+mn-ea"/>
                        </a:rPr>
                        <a:t>ポイント</a:t>
                      </a:r>
                      <a:r>
                        <a:rPr lang="ja-JP" altLang="en-US" sz="1800" kern="100" dirty="0" smtClean="0">
                          <a:effectLst/>
                          <a:latin typeface="+mn-ea"/>
                          <a:ea typeface="+mn-ea"/>
                        </a:rPr>
                        <a:t>原資充当金の額の確定（精算）</a:t>
                      </a:r>
                      <a:endParaRPr lang="en-US" altLang="ja-JP" sz="1800" kern="100" dirty="0" smtClean="0">
                        <a:effectLst/>
                        <a:latin typeface="+mn-ea"/>
                        <a:ea typeface="+mn-ea"/>
                      </a:endParaRPr>
                    </a:p>
                  </a:txBody>
                  <a:tcPr marL="68580" marR="68580" marT="0" marB="0" anchor="ctr"/>
                </a:tc>
                <a:extLst>
                  <a:ext uri="{0D108BD9-81ED-4DB2-BD59-A6C34878D82A}">
                    <a16:rowId xmlns:a16="http://schemas.microsoft.com/office/drawing/2014/main" val="2451172849"/>
                  </a:ext>
                </a:extLst>
              </a:tr>
              <a:tr h="720000">
                <a:tc>
                  <a:txBody>
                    <a:bodyPr/>
                    <a:lstStyle/>
                    <a:p>
                      <a:pPr algn="just">
                        <a:spcAft>
                          <a:spcPts val="0"/>
                        </a:spcAft>
                      </a:pPr>
                      <a:r>
                        <a:rPr lang="ja-JP" altLang="en-US" sz="1800" kern="100" dirty="0" smtClean="0">
                          <a:effectLst/>
                          <a:latin typeface="+mn-ea"/>
                          <a:ea typeface="+mn-ea"/>
                          <a:cs typeface="Times New Roman" panose="02020603050405020304" pitchFamily="18" charset="0"/>
                        </a:rPr>
                        <a:t>令和６年４月～５月</a:t>
                      </a:r>
                      <a:endParaRPr lang="en-US" altLang="ja-JP" sz="1800" kern="100" dirty="0" smtClean="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altLang="en-US" sz="1800" kern="100" dirty="0" smtClean="0">
                          <a:effectLst/>
                          <a:latin typeface="+mn-ea"/>
                          <a:ea typeface="+mn-ea"/>
                          <a:cs typeface="Times New Roman" panose="02020603050405020304" pitchFamily="18" charset="0"/>
                        </a:rPr>
                        <a:t>脱炭素ポイント原資充当金の支払い</a:t>
                      </a:r>
                      <a:endParaRPr lang="ja-JP" sz="18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700699991"/>
                  </a:ext>
                </a:extLst>
              </a:tr>
            </a:tbl>
          </a:graphicData>
        </a:graphic>
      </p:graphicFrame>
    </p:spTree>
    <p:extLst>
      <p:ext uri="{BB962C8B-B14F-4D97-AF65-F5344CB8AC3E}">
        <p14:creationId xmlns:p14="http://schemas.microsoft.com/office/powerpoint/2010/main" val="3630353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F1A4265F2ECED4D93FC84E870614264" ma:contentTypeVersion="15" ma:contentTypeDescription="新しいドキュメントを作成します。" ma:contentTypeScope="" ma:versionID="8b95a26e304e2522856ff21d617277c4">
  <xsd:schema xmlns:xsd="http://www.w3.org/2001/XMLSchema" xmlns:xs="http://www.w3.org/2001/XMLSchema" xmlns:p="http://schemas.microsoft.com/office/2006/metadata/properties" xmlns:ns2="520b2d9d-7793-4f41-8990-c45d40771c73" xmlns:ns3="66ed3aab-a043-4b86-9c0a-e42bde5c4b74" targetNamespace="http://schemas.microsoft.com/office/2006/metadata/properties" ma:root="true" ma:fieldsID="cf095b0f4201c88506c0d925209a7d44" ns2:_="" ns3:_="">
    <xsd:import namespace="520b2d9d-7793-4f41-8990-c45d40771c73"/>
    <xsd:import namespace="66ed3aab-a043-4b86-9c0a-e42bde5c4b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GenerationTime" minOccurs="0"/>
                <xsd:element ref="ns2:MediaServiceEventHashCode"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b2d9d-7793-4f41-8990-c45d40771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2d4320cc-b1c6-427b-9846-65bd8e22e91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ed3aab-a043-4b86-9c0a-e42bde5c4b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967b6-ffd3-4328-8e5d-4ab0366c29f3}" ma:internalName="TaxCatchAll" ma:showField="CatchAllData" ma:web="66ed3aab-a043-4b86-9c0a-e42bde5c4b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6ed3aab-a043-4b86-9c0a-e42bde5c4b74" xsi:nil="true"/>
    <lcf76f155ced4ddcb4097134ff3c332f xmlns="520b2d9d-7793-4f41-8990-c45d40771c7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593C14-728A-4CB9-B2ED-F9BD3499F9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0b2d9d-7793-4f41-8990-c45d40771c73"/>
    <ds:schemaRef ds:uri="66ed3aab-a043-4b86-9c0a-e42bde5c4b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CABD5F-A65A-43F0-933F-B89F7B965602}">
  <ds:schemaRefs>
    <ds:schemaRef ds:uri="http://schemas.microsoft.com/office/2006/metadata/properties"/>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66ed3aab-a043-4b86-9c0a-e42bde5c4b74"/>
    <ds:schemaRef ds:uri="http://schemas.openxmlformats.org/package/2006/metadata/core-properties"/>
    <ds:schemaRef ds:uri="520b2d9d-7793-4f41-8990-c45d40771c73"/>
    <ds:schemaRef ds:uri="http://purl.org/dc/dcmitype/"/>
  </ds:schemaRefs>
</ds:datastoreItem>
</file>

<file path=customXml/itemProps3.xml><?xml version="1.0" encoding="utf-8"?>
<ds:datastoreItem xmlns:ds="http://schemas.openxmlformats.org/officeDocument/2006/customXml" ds:itemID="{503B2C1B-7502-4376-A057-9C13AA6AC8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1041</TotalTime>
  <Words>384</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游明朝</vt:lpstr>
      <vt:lpstr>Arial</vt:lpstr>
      <vt:lpstr>Calibri</vt:lpstr>
      <vt:lpstr>Times New Roman</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吉隆</dc:creator>
  <cp:lastModifiedBy>池田　晃規</cp:lastModifiedBy>
  <cp:revision>373</cp:revision>
  <cp:lastPrinted>2023-05-11T08:38:59Z</cp:lastPrinted>
  <dcterms:created xsi:type="dcterms:W3CDTF">2016-03-07T04:01:15Z</dcterms:created>
  <dcterms:modified xsi:type="dcterms:W3CDTF">2023-05-15T10:51:41Z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0x0101000F1A4265F2ECED4D93FC84E870614264</vt:lpwstr>
  </property>
  <property fmtid="{D5CDD505-2E9C-101B-9397-08002B2CF9AE}" pid="3" name="MediaServiceImageTags">
    <vt:lpwstr/>
  </property>
</Properties>
</file>