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16" r:id="rId5"/>
    <p:sldId id="317" r:id="rId6"/>
  </p:sldIdLst>
  <p:sldSz cx="9906000" cy="6858000" type="A4"/>
  <p:notesSz cx="6807200" cy="9939338"/>
  <p:defaultTextStyle>
    <a:defPPr>
      <a:defRPr lang="ja-JP"/>
    </a:defPPr>
    <a:lvl1pPr marL="0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1pPr>
    <a:lvl2pPr marL="478793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2pPr>
    <a:lvl3pPr marL="957585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3pPr>
    <a:lvl4pPr marL="1436378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4pPr>
    <a:lvl5pPr marL="1915171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5pPr>
    <a:lvl6pPr marL="2393964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6pPr>
    <a:lvl7pPr marL="2872758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7pPr>
    <a:lvl8pPr marL="3351551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8pPr>
    <a:lvl9pPr marL="3830343" algn="l" defTabSz="957585" rtl="0" eaLnBrk="1" latinLnBrk="0" hangingPunct="1">
      <a:defRPr kumimoji="1" sz="18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北川　健二" initials="北川" lastIdx="7" clrIdx="0"/>
  <p:cmAuthor id="1" name="北川健二" initials="北川健二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E9EDF0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E7F9B-ECCA-4B4D-8E63-E918641D815E}" v="12" dt="2023-03-13T05:00:45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170" y="78"/>
      </p:cViewPr>
      <p:guideLst>
        <p:guide orient="horz" pos="2160"/>
        <p:guide pos="30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齋藤 友宣" userId="9751e943-30bb-48e1-9219-bac6b10513d2" providerId="ADAL" clId="{3A0CE5D0-AF99-4CE6-ABE3-A8EF8E0187B2}"/>
    <pc:docChg chg="undo custSel modSld">
      <pc:chgData name="齋藤 友宣" userId="9751e943-30bb-48e1-9219-bac6b10513d2" providerId="ADAL" clId="{3A0CE5D0-AF99-4CE6-ABE3-A8EF8E0187B2}" dt="2023-03-07T23:32:42.455" v="339" actId="207"/>
      <pc:docMkLst>
        <pc:docMk/>
      </pc:docMkLst>
      <pc:sldChg chg="delSp modSp mod">
        <pc:chgData name="齋藤 友宣" userId="9751e943-30bb-48e1-9219-bac6b10513d2" providerId="ADAL" clId="{3A0CE5D0-AF99-4CE6-ABE3-A8EF8E0187B2}" dt="2023-03-07T23:32:02.323" v="277" actId="478"/>
        <pc:sldMkLst>
          <pc:docMk/>
          <pc:sldMk cId="3218319806" sldId="315"/>
        </pc:sldMkLst>
        <pc:spChg chg="del">
          <ac:chgData name="齋藤 友宣" userId="9751e943-30bb-48e1-9219-bac6b10513d2" providerId="ADAL" clId="{3A0CE5D0-AF99-4CE6-ABE3-A8EF8E0187B2}" dt="2023-03-07T23:16:13.783" v="0" actId="478"/>
          <ac:spMkLst>
            <pc:docMk/>
            <pc:sldMk cId="3218319806" sldId="315"/>
            <ac:spMk id="8" creationId="{F7C7CABD-CA7D-B915-F7D7-F0D07EB0353D}"/>
          </ac:spMkLst>
        </pc:spChg>
        <pc:spChg chg="del">
          <ac:chgData name="齋藤 友宣" userId="9751e943-30bb-48e1-9219-bac6b10513d2" providerId="ADAL" clId="{3A0CE5D0-AF99-4CE6-ABE3-A8EF8E0187B2}" dt="2023-03-07T23:32:00.523" v="276" actId="478"/>
          <ac:spMkLst>
            <pc:docMk/>
            <pc:sldMk cId="3218319806" sldId="315"/>
            <ac:spMk id="16" creationId="{00000000-0000-0000-0000-000000000000}"/>
          </ac:spMkLst>
        </pc:spChg>
        <pc:spChg chg="del mod">
          <ac:chgData name="齋藤 友宣" userId="9751e943-30bb-48e1-9219-bac6b10513d2" providerId="ADAL" clId="{3A0CE5D0-AF99-4CE6-ABE3-A8EF8E0187B2}" dt="2023-03-07T23:32:02.323" v="277" actId="478"/>
          <ac:spMkLst>
            <pc:docMk/>
            <pc:sldMk cId="3218319806" sldId="315"/>
            <ac:spMk id="17" creationId="{00000000-0000-0000-0000-000000000000}"/>
          </ac:spMkLst>
        </pc:spChg>
        <pc:graphicFrameChg chg="mod modGraphic">
          <ac:chgData name="齋藤 友宣" userId="9751e943-30bb-48e1-9219-bac6b10513d2" providerId="ADAL" clId="{3A0CE5D0-AF99-4CE6-ABE3-A8EF8E0187B2}" dt="2023-03-07T23:31:48.160" v="275" actId="108"/>
          <ac:graphicFrameMkLst>
            <pc:docMk/>
            <pc:sldMk cId="3218319806" sldId="315"/>
            <ac:graphicFrameMk id="3" creationId="{00000000-0000-0000-0000-000000000000}"/>
          </ac:graphicFrameMkLst>
        </pc:graphicFrameChg>
      </pc:sldChg>
      <pc:sldChg chg="delSp modSp mod">
        <pc:chgData name="齋藤 友宣" userId="9751e943-30bb-48e1-9219-bac6b10513d2" providerId="ADAL" clId="{3A0CE5D0-AF99-4CE6-ABE3-A8EF8E0187B2}" dt="2023-03-07T23:19:58.943" v="177" actId="13926"/>
        <pc:sldMkLst>
          <pc:docMk/>
          <pc:sldMk cId="1687699999" sldId="316"/>
        </pc:sldMkLst>
        <pc:spChg chg="del">
          <ac:chgData name="齋藤 友宣" userId="9751e943-30bb-48e1-9219-bac6b10513d2" providerId="ADAL" clId="{3A0CE5D0-AF99-4CE6-ABE3-A8EF8E0187B2}" dt="2023-03-07T23:18:38.003" v="3" actId="478"/>
          <ac:spMkLst>
            <pc:docMk/>
            <pc:sldMk cId="1687699999" sldId="316"/>
            <ac:spMk id="13" creationId="{00000000-0000-0000-0000-000000000000}"/>
          </ac:spMkLst>
        </pc:spChg>
        <pc:spChg chg="mod">
          <ac:chgData name="齋藤 友宣" userId="9751e943-30bb-48e1-9219-bac6b10513d2" providerId="ADAL" clId="{3A0CE5D0-AF99-4CE6-ABE3-A8EF8E0187B2}" dt="2023-03-07T23:19:58.943" v="177" actId="13926"/>
          <ac:spMkLst>
            <pc:docMk/>
            <pc:sldMk cId="1687699999" sldId="316"/>
            <ac:spMk id="14" creationId="{00000000-0000-0000-0000-000000000000}"/>
          </ac:spMkLst>
        </pc:spChg>
        <pc:spChg chg="mod">
          <ac:chgData name="齋藤 友宣" userId="9751e943-30bb-48e1-9219-bac6b10513d2" providerId="ADAL" clId="{3A0CE5D0-AF99-4CE6-ABE3-A8EF8E0187B2}" dt="2023-03-07T23:19:49.992" v="175" actId="27636"/>
          <ac:spMkLst>
            <pc:docMk/>
            <pc:sldMk cId="1687699999" sldId="316"/>
            <ac:spMk id="27" creationId="{00000000-0000-0000-0000-000000000000}"/>
          </ac:spMkLst>
        </pc:spChg>
      </pc:sldChg>
      <pc:sldChg chg="delSp modSp mod">
        <pc:chgData name="齋藤 友宣" userId="9751e943-30bb-48e1-9219-bac6b10513d2" providerId="ADAL" clId="{3A0CE5D0-AF99-4CE6-ABE3-A8EF8E0187B2}" dt="2023-03-07T23:32:26.211" v="337" actId="478"/>
        <pc:sldMkLst>
          <pc:docMk/>
          <pc:sldMk cId="3426894410" sldId="318"/>
        </pc:sldMkLst>
        <pc:spChg chg="mod">
          <ac:chgData name="齋藤 友宣" userId="9751e943-30bb-48e1-9219-bac6b10513d2" providerId="ADAL" clId="{3A0CE5D0-AF99-4CE6-ABE3-A8EF8E0187B2}" dt="2023-03-07T23:32:24.228" v="336" actId="13926"/>
          <ac:spMkLst>
            <pc:docMk/>
            <pc:sldMk cId="3426894410" sldId="318"/>
            <ac:spMk id="15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32:26.211" v="337" actId="478"/>
          <ac:spMkLst>
            <pc:docMk/>
            <pc:sldMk cId="3426894410" sldId="318"/>
            <ac:spMk id="17" creationId="{00000000-0000-0000-0000-000000000000}"/>
          </ac:spMkLst>
        </pc:spChg>
      </pc:sldChg>
      <pc:sldChg chg="delSp modSp mod">
        <pc:chgData name="齋藤 友宣" userId="9751e943-30bb-48e1-9219-bac6b10513d2" providerId="ADAL" clId="{3A0CE5D0-AF99-4CE6-ABE3-A8EF8E0187B2}" dt="2023-03-07T23:30:42.954" v="258" actId="478"/>
        <pc:sldMkLst>
          <pc:docMk/>
          <pc:sldMk cId="3028382721" sldId="319"/>
        </pc:sldMkLst>
        <pc:spChg chg="mod">
          <ac:chgData name="齋藤 友宣" userId="9751e943-30bb-48e1-9219-bac6b10513d2" providerId="ADAL" clId="{3A0CE5D0-AF99-4CE6-ABE3-A8EF8E0187B2}" dt="2023-03-07T23:22:53.601" v="251" actId="1076"/>
          <ac:spMkLst>
            <pc:docMk/>
            <pc:sldMk cId="3028382721" sldId="319"/>
            <ac:spMk id="14" creationId="{B72B143C-4E43-B412-4ECD-E06A32DF1E35}"/>
          </ac:spMkLst>
        </pc:spChg>
        <pc:spChg chg="del mod">
          <ac:chgData name="齋藤 友宣" userId="9751e943-30bb-48e1-9219-bac6b10513d2" providerId="ADAL" clId="{3A0CE5D0-AF99-4CE6-ABE3-A8EF8E0187B2}" dt="2023-03-07T23:30:42.954" v="258" actId="478"/>
          <ac:spMkLst>
            <pc:docMk/>
            <pc:sldMk cId="3028382721" sldId="319"/>
            <ac:spMk id="15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30:37.339" v="256" actId="478"/>
          <ac:spMkLst>
            <pc:docMk/>
            <pc:sldMk cId="3028382721" sldId="319"/>
            <ac:spMk id="16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30:40.603" v="257" actId="478"/>
          <ac:spMkLst>
            <pc:docMk/>
            <pc:sldMk cId="3028382721" sldId="319"/>
            <ac:spMk id="17" creationId="{00000000-0000-0000-0000-000000000000}"/>
          </ac:spMkLst>
        </pc:spChg>
        <pc:picChg chg="mod">
          <ac:chgData name="齋藤 友宣" userId="9751e943-30bb-48e1-9219-bac6b10513d2" providerId="ADAL" clId="{3A0CE5D0-AF99-4CE6-ABE3-A8EF8E0187B2}" dt="2023-03-07T23:30:33.348" v="254" actId="1076"/>
          <ac:picMkLst>
            <pc:docMk/>
            <pc:sldMk cId="3028382721" sldId="319"/>
            <ac:picMk id="2" creationId="{EFE17B90-5561-0F45-2843-13DCF30BF54E}"/>
          </ac:picMkLst>
        </pc:picChg>
        <pc:picChg chg="del mod">
          <ac:chgData name="齋藤 友宣" userId="9751e943-30bb-48e1-9219-bac6b10513d2" providerId="ADAL" clId="{3A0CE5D0-AF99-4CE6-ABE3-A8EF8E0187B2}" dt="2023-03-07T23:30:22.795" v="253" actId="478"/>
          <ac:picMkLst>
            <pc:docMk/>
            <pc:sldMk cId="3028382721" sldId="319"/>
            <ac:picMk id="11" creationId="{43942900-54CE-76F0-FC78-46B6431A2DD9}"/>
          </ac:picMkLst>
        </pc:picChg>
      </pc:sldChg>
      <pc:sldChg chg="delSp modSp mod">
        <pc:chgData name="齋藤 友宣" userId="9751e943-30bb-48e1-9219-bac6b10513d2" providerId="ADAL" clId="{3A0CE5D0-AF99-4CE6-ABE3-A8EF8E0187B2}" dt="2023-03-07T23:32:42.455" v="339" actId="207"/>
        <pc:sldMkLst>
          <pc:docMk/>
          <pc:sldMk cId="1438918599" sldId="321"/>
        </pc:sldMkLst>
        <pc:spChg chg="del">
          <ac:chgData name="齋藤 友宣" userId="9751e943-30bb-48e1-9219-bac6b10513d2" providerId="ADAL" clId="{3A0CE5D0-AF99-4CE6-ABE3-A8EF8E0187B2}" dt="2023-03-07T23:16:29.329" v="1" actId="478"/>
          <ac:spMkLst>
            <pc:docMk/>
            <pc:sldMk cId="1438918599" sldId="321"/>
            <ac:spMk id="14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16:31.403" v="2" actId="478"/>
          <ac:spMkLst>
            <pc:docMk/>
            <pc:sldMk cId="1438918599" sldId="321"/>
            <ac:spMk id="15" creationId="{00000000-0000-0000-0000-000000000000}"/>
          </ac:spMkLst>
        </pc:spChg>
        <pc:spChg chg="del">
          <ac:chgData name="齋藤 友宣" userId="9751e943-30bb-48e1-9219-bac6b10513d2" providerId="ADAL" clId="{3A0CE5D0-AF99-4CE6-ABE3-A8EF8E0187B2}" dt="2023-03-07T23:32:36.571" v="338" actId="478"/>
          <ac:spMkLst>
            <pc:docMk/>
            <pc:sldMk cId="1438918599" sldId="321"/>
            <ac:spMk id="16" creationId="{00000000-0000-0000-0000-000000000000}"/>
          </ac:spMkLst>
        </pc:spChg>
        <pc:spChg chg="mod">
          <ac:chgData name="齋藤 友宣" userId="9751e943-30bb-48e1-9219-bac6b10513d2" providerId="ADAL" clId="{3A0CE5D0-AF99-4CE6-ABE3-A8EF8E0187B2}" dt="2023-03-07T23:32:42.455" v="339" actId="207"/>
          <ac:spMkLst>
            <pc:docMk/>
            <pc:sldMk cId="1438918599" sldId="321"/>
            <ac:spMk id="27" creationId="{00000000-0000-0000-0000-000000000000}"/>
          </ac:spMkLst>
        </pc:spChg>
      </pc:sldChg>
    </pc:docChg>
  </pc:docChgLst>
  <pc:docChgLst>
    <pc:chgData name="齋藤 友宣" userId="9751e943-30bb-48e1-9219-bac6b10513d2" providerId="ADAL" clId="{077355AA-F30E-4172-A210-33903C9A2A93}"/>
    <pc:docChg chg="custSel modSld">
      <pc:chgData name="齋藤 友宣" userId="9751e943-30bb-48e1-9219-bac6b10513d2" providerId="ADAL" clId="{077355AA-F30E-4172-A210-33903C9A2A93}" dt="2023-03-02T08:45:46.497" v="4" actId="478"/>
      <pc:docMkLst>
        <pc:docMk/>
      </pc:docMkLst>
      <pc:sldChg chg="delSp mod">
        <pc:chgData name="齋藤 友宣" userId="9751e943-30bb-48e1-9219-bac6b10513d2" providerId="ADAL" clId="{077355AA-F30E-4172-A210-33903C9A2A93}" dt="2023-03-02T08:45:46.497" v="4" actId="478"/>
        <pc:sldMkLst>
          <pc:docMk/>
          <pc:sldMk cId="3005182942" sldId="313"/>
        </pc:sldMkLst>
        <pc:grpChg chg="del">
          <ac:chgData name="齋藤 友宣" userId="9751e943-30bb-48e1-9219-bac6b10513d2" providerId="ADAL" clId="{077355AA-F30E-4172-A210-33903C9A2A93}" dt="2023-03-02T08:45:38.158" v="3" actId="478"/>
          <ac:grpSpMkLst>
            <pc:docMk/>
            <pc:sldMk cId="3005182942" sldId="313"/>
            <ac:grpSpMk id="24" creationId="{31636D21-499E-6EB0-3315-89AFB5D5D9CE}"/>
          </ac:grpSpMkLst>
        </pc:grpChg>
        <pc:cxnChg chg="del">
          <ac:chgData name="齋藤 友宣" userId="9751e943-30bb-48e1-9219-bac6b10513d2" providerId="ADAL" clId="{077355AA-F30E-4172-A210-33903C9A2A93}" dt="2023-03-02T08:45:46.497" v="4" actId="478"/>
          <ac:cxnSpMkLst>
            <pc:docMk/>
            <pc:sldMk cId="3005182942" sldId="313"/>
            <ac:cxnSpMk id="10" creationId="{473A9263-C03B-ECB3-33ED-1A48DF8F9DA2}"/>
          </ac:cxnSpMkLst>
        </pc:cxnChg>
        <pc:cxnChg chg="del">
          <ac:chgData name="齋藤 友宣" userId="9751e943-30bb-48e1-9219-bac6b10513d2" providerId="ADAL" clId="{077355AA-F30E-4172-A210-33903C9A2A93}" dt="2023-03-02T08:45:46.497" v="4" actId="478"/>
          <ac:cxnSpMkLst>
            <pc:docMk/>
            <pc:sldMk cId="3005182942" sldId="313"/>
            <ac:cxnSpMk id="11" creationId="{01CDC494-604B-B5D2-2382-DB4CA754D908}"/>
          </ac:cxnSpMkLst>
        </pc:cxnChg>
        <pc:cxnChg chg="del">
          <ac:chgData name="齋藤 友宣" userId="9751e943-30bb-48e1-9219-bac6b10513d2" providerId="ADAL" clId="{077355AA-F30E-4172-A210-33903C9A2A93}" dt="2023-03-02T08:45:46.497" v="4" actId="478"/>
          <ac:cxnSpMkLst>
            <pc:docMk/>
            <pc:sldMk cId="3005182942" sldId="313"/>
            <ac:cxnSpMk id="12" creationId="{0160DA9A-0407-1309-FE00-2A0A10B76B67}"/>
          </ac:cxnSpMkLst>
        </pc:cxnChg>
      </pc:sldChg>
      <pc:sldChg chg="delSp mod">
        <pc:chgData name="齋藤 友宣" userId="9751e943-30bb-48e1-9219-bac6b10513d2" providerId="ADAL" clId="{077355AA-F30E-4172-A210-33903C9A2A93}" dt="2023-03-02T08:45:32.411" v="2" actId="478"/>
        <pc:sldMkLst>
          <pc:docMk/>
          <pc:sldMk cId="3028382721" sldId="319"/>
        </pc:sldMkLst>
        <pc:grpChg chg="del">
          <ac:chgData name="齋藤 友宣" userId="9751e943-30bb-48e1-9219-bac6b10513d2" providerId="ADAL" clId="{077355AA-F30E-4172-A210-33903C9A2A93}" dt="2023-03-02T08:45:29.400" v="1" actId="478"/>
          <ac:grpSpMkLst>
            <pc:docMk/>
            <pc:sldMk cId="3028382721" sldId="319"/>
            <ac:grpSpMk id="12" creationId="{CD6137CF-BF28-CCD9-0739-4CA27050D335}"/>
          </ac:grpSpMkLst>
        </pc:grpChg>
        <pc:inkChg chg="del">
          <ac:chgData name="齋藤 友宣" userId="9751e943-30bb-48e1-9219-bac6b10513d2" providerId="ADAL" clId="{077355AA-F30E-4172-A210-33903C9A2A93}" dt="2023-03-02T08:45:32.411" v="2" actId="478"/>
          <ac:inkMkLst>
            <pc:docMk/>
            <pc:sldMk cId="3028382721" sldId="319"/>
            <ac:inkMk id="2" creationId="{98090633-07C3-232F-8E41-3FF025C0690C}"/>
          </ac:inkMkLst>
        </pc:inkChg>
        <pc:inkChg chg="del">
          <ac:chgData name="齋藤 友宣" userId="9751e943-30bb-48e1-9219-bac6b10513d2" providerId="ADAL" clId="{077355AA-F30E-4172-A210-33903C9A2A93}" dt="2023-03-02T08:45:27.988" v="0" actId="478"/>
          <ac:inkMkLst>
            <pc:docMk/>
            <pc:sldMk cId="3028382721" sldId="319"/>
            <ac:inkMk id="3" creationId="{3C596060-BA4E-B9B0-6F87-BDB838EDFA4D}"/>
          </ac:inkMkLst>
        </pc:inkChg>
      </pc:sldChg>
    </pc:docChg>
  </pc:docChgLst>
  <pc:docChgLst>
    <pc:chgData name="齋藤 友宣" userId="9751e943-30bb-48e1-9219-bac6b10513d2" providerId="ADAL" clId="{797EB688-6A82-4203-AFC6-0BA13717E22E}"/>
    <pc:docChg chg="undo custSel addSld modSld">
      <pc:chgData name="齋藤 友宣" userId="9751e943-30bb-48e1-9219-bac6b10513d2" providerId="ADAL" clId="{797EB688-6A82-4203-AFC6-0BA13717E22E}" dt="2023-03-08T23:20:43.406" v="1036" actId="13926"/>
      <pc:docMkLst>
        <pc:docMk/>
      </pc:docMkLst>
      <pc:sldChg chg="addSp delSp modSp mod">
        <pc:chgData name="齋藤 友宣" userId="9751e943-30bb-48e1-9219-bac6b10513d2" providerId="ADAL" clId="{797EB688-6A82-4203-AFC6-0BA13717E22E}" dt="2023-03-08T23:20:37.864" v="1034" actId="13926"/>
        <pc:sldMkLst>
          <pc:docMk/>
          <pc:sldMk cId="3028382721" sldId="319"/>
        </pc:sldMkLst>
        <pc:spChg chg="add del mod">
          <ac:chgData name="齋藤 友宣" userId="9751e943-30bb-48e1-9219-bac6b10513d2" providerId="ADAL" clId="{797EB688-6A82-4203-AFC6-0BA13717E22E}" dt="2023-03-08T23:20:29.833" v="1032" actId="478"/>
          <ac:spMkLst>
            <pc:docMk/>
            <pc:sldMk cId="3028382721" sldId="319"/>
            <ac:spMk id="5" creationId="{070DBD39-66A9-B46F-9E32-9326055669F3}"/>
          </ac:spMkLst>
        </pc:spChg>
        <pc:spChg chg="del">
          <ac:chgData name="齋藤 友宣" userId="9751e943-30bb-48e1-9219-bac6b10513d2" providerId="ADAL" clId="{797EB688-6A82-4203-AFC6-0BA13717E22E}" dt="2023-03-08T22:59:47.925" v="0" actId="478"/>
          <ac:spMkLst>
            <pc:docMk/>
            <pc:sldMk cId="3028382721" sldId="319"/>
            <ac:spMk id="6" creationId="{00000000-0000-0000-0000-000000000000}"/>
          </ac:spMkLst>
        </pc:spChg>
        <pc:spChg chg="add del mod">
          <ac:chgData name="齋藤 友宣" userId="9751e943-30bb-48e1-9219-bac6b10513d2" providerId="ADAL" clId="{797EB688-6A82-4203-AFC6-0BA13717E22E}" dt="2023-03-08T23:04:24.369" v="100" actId="1076"/>
          <ac:spMkLst>
            <pc:docMk/>
            <pc:sldMk cId="3028382721" sldId="319"/>
            <ac:spMk id="7" creationId="{00000000-0000-0000-0000-000000000000}"/>
          </ac:spMkLst>
        </pc:spChg>
        <pc:spChg chg="add mod">
          <ac:chgData name="齋藤 友宣" userId="9751e943-30bb-48e1-9219-bac6b10513d2" providerId="ADAL" clId="{797EB688-6A82-4203-AFC6-0BA13717E22E}" dt="2023-03-08T23:04:12.239" v="97" actId="20577"/>
          <ac:spMkLst>
            <pc:docMk/>
            <pc:sldMk cId="3028382721" sldId="319"/>
            <ac:spMk id="9" creationId="{8D3F1F34-C144-3BD2-B623-7A422EB8AA7F}"/>
          </ac:spMkLst>
        </pc:spChg>
        <pc:spChg chg="mod">
          <ac:chgData name="齋藤 友宣" userId="9751e943-30bb-48e1-9219-bac6b10513d2" providerId="ADAL" clId="{797EB688-6A82-4203-AFC6-0BA13717E22E}" dt="2023-03-08T23:00:46.085" v="14" actId="14100"/>
          <ac:spMkLst>
            <pc:docMk/>
            <pc:sldMk cId="3028382721" sldId="319"/>
            <ac:spMk id="14" creationId="{B72B143C-4E43-B412-4ECD-E06A32DF1E35}"/>
          </ac:spMkLst>
        </pc:spChg>
        <pc:spChg chg="mod">
          <ac:chgData name="齋藤 友宣" userId="9751e943-30bb-48e1-9219-bac6b10513d2" providerId="ADAL" clId="{797EB688-6A82-4203-AFC6-0BA13717E22E}" dt="2023-03-08T23:20:37.864" v="1034" actId="13926"/>
          <ac:spMkLst>
            <pc:docMk/>
            <pc:sldMk cId="3028382721" sldId="319"/>
            <ac:spMk id="27" creationId="{00000000-0000-0000-0000-000000000000}"/>
          </ac:spMkLst>
        </pc:spChg>
        <pc:picChg chg="del mod">
          <ac:chgData name="齋藤 友宣" userId="9751e943-30bb-48e1-9219-bac6b10513d2" providerId="ADAL" clId="{797EB688-6A82-4203-AFC6-0BA13717E22E}" dt="2023-03-08T23:05:20.783" v="102" actId="478"/>
          <ac:picMkLst>
            <pc:docMk/>
            <pc:sldMk cId="3028382721" sldId="319"/>
            <ac:picMk id="2" creationId="{EFE17B90-5561-0F45-2843-13DCF30BF54E}"/>
          </ac:picMkLst>
        </pc:picChg>
        <pc:picChg chg="mod">
          <ac:chgData name="齋藤 友宣" userId="9751e943-30bb-48e1-9219-bac6b10513d2" providerId="ADAL" clId="{797EB688-6A82-4203-AFC6-0BA13717E22E}" dt="2023-03-08T23:03:35.323" v="23" actId="1076"/>
          <ac:picMkLst>
            <pc:docMk/>
            <pc:sldMk cId="3028382721" sldId="319"/>
            <ac:picMk id="3" creationId="{8613B310-5343-8670-CEA5-F0E121BD3A19}"/>
          </ac:picMkLst>
        </pc:picChg>
        <pc:picChg chg="mod">
          <ac:chgData name="齋藤 友宣" userId="9751e943-30bb-48e1-9219-bac6b10513d2" providerId="ADAL" clId="{797EB688-6A82-4203-AFC6-0BA13717E22E}" dt="2023-03-08T23:06:01.785" v="104" actId="1076"/>
          <ac:picMkLst>
            <pc:docMk/>
            <pc:sldMk cId="3028382721" sldId="319"/>
            <ac:picMk id="11" creationId="{A0FCF917-EA3E-55A6-C10D-7CAB674D0D94}"/>
          </ac:picMkLst>
        </pc:picChg>
      </pc:sldChg>
      <pc:sldChg chg="addSp modSp add mod">
        <pc:chgData name="齋藤 友宣" userId="9751e943-30bb-48e1-9219-bac6b10513d2" providerId="ADAL" clId="{797EB688-6A82-4203-AFC6-0BA13717E22E}" dt="2023-03-08T23:20:43.406" v="1036" actId="13926"/>
        <pc:sldMkLst>
          <pc:docMk/>
          <pc:sldMk cId="1053265251" sldId="322"/>
        </pc:sldMkLst>
        <pc:spChg chg="add mod">
          <ac:chgData name="齋藤 友宣" userId="9751e943-30bb-48e1-9219-bac6b10513d2" providerId="ADAL" clId="{797EB688-6A82-4203-AFC6-0BA13717E22E}" dt="2023-03-08T23:20:43.406" v="1036" actId="13926"/>
          <ac:spMkLst>
            <pc:docMk/>
            <pc:sldMk cId="1053265251" sldId="322"/>
            <ac:spMk id="2" creationId="{D7EAA400-53EA-433A-C49F-8ED70B1986FB}"/>
          </ac:spMkLst>
        </pc:spChg>
      </pc:sldChg>
    </pc:docChg>
  </pc:docChgLst>
  <pc:docChgLst>
    <pc:chgData name="齋藤 友宣" userId="9751e943-30bb-48e1-9219-bac6b10513d2" providerId="ADAL" clId="{468E7F9B-ECCA-4B4D-8E63-E918641D815E}"/>
    <pc:docChg chg="undo custSel modSld">
      <pc:chgData name="齋藤 友宣" userId="9751e943-30bb-48e1-9219-bac6b10513d2" providerId="ADAL" clId="{468E7F9B-ECCA-4B4D-8E63-E918641D815E}" dt="2023-03-13T05:02:43.035" v="87" actId="1076"/>
      <pc:docMkLst>
        <pc:docMk/>
      </pc:docMkLst>
      <pc:sldChg chg="addSp delSp modSp mod">
        <pc:chgData name="齋藤 友宣" userId="9751e943-30bb-48e1-9219-bac6b10513d2" providerId="ADAL" clId="{468E7F9B-ECCA-4B4D-8E63-E918641D815E}" dt="2023-03-13T04:05:23.369" v="44" actId="1036"/>
        <pc:sldMkLst>
          <pc:docMk/>
          <pc:sldMk cId="3005182942" sldId="313"/>
        </pc:sldMkLst>
        <pc:spChg chg="mod">
          <ac:chgData name="齋藤 友宣" userId="9751e943-30bb-48e1-9219-bac6b10513d2" providerId="ADAL" clId="{468E7F9B-ECCA-4B4D-8E63-E918641D815E}" dt="2023-03-13T04:04:32.069" v="35" actId="1076"/>
          <ac:spMkLst>
            <pc:docMk/>
            <pc:sldMk cId="3005182942" sldId="313"/>
            <ac:spMk id="9" creationId="{00000000-0000-0000-0000-000000000000}"/>
          </ac:spMkLst>
        </pc:spChg>
        <pc:picChg chg="del">
          <ac:chgData name="齋藤 友宣" userId="9751e943-30bb-48e1-9219-bac6b10513d2" providerId="ADAL" clId="{468E7F9B-ECCA-4B4D-8E63-E918641D815E}" dt="2023-03-13T04:04:40.559" v="37"/>
          <ac:picMkLst>
            <pc:docMk/>
            <pc:sldMk cId="3005182942" sldId="313"/>
            <ac:picMk id="2" creationId="{A40DB7FF-10FD-8C19-F9CB-857DA2DA2293}"/>
          </ac:picMkLst>
        </pc:picChg>
        <pc:picChg chg="mod">
          <ac:chgData name="齋藤 友宣" userId="9751e943-30bb-48e1-9219-bac6b10513d2" providerId="ADAL" clId="{468E7F9B-ECCA-4B4D-8E63-E918641D815E}" dt="2023-03-13T04:05:23.369" v="44" actId="1036"/>
          <ac:picMkLst>
            <pc:docMk/>
            <pc:sldMk cId="3005182942" sldId="313"/>
            <ac:picMk id="3" creationId="{C654519C-562A-8934-2FFE-007C0D9F7267}"/>
          </ac:picMkLst>
        </pc:picChg>
        <pc:picChg chg="add del">
          <ac:chgData name="齋藤 友宣" userId="9751e943-30bb-48e1-9219-bac6b10513d2" providerId="ADAL" clId="{468E7F9B-ECCA-4B4D-8E63-E918641D815E}" dt="2023-03-13T04:05:03.784" v="39" actId="478"/>
          <ac:picMkLst>
            <pc:docMk/>
            <pc:sldMk cId="3005182942" sldId="313"/>
            <ac:picMk id="6" creationId="{0B1764B5-72C0-FE33-BC80-1759EE1DB2D3}"/>
          </ac:picMkLst>
        </pc:picChg>
      </pc:sldChg>
      <pc:sldChg chg="delSp modSp mod">
        <pc:chgData name="齋藤 友宣" userId="9751e943-30bb-48e1-9219-bac6b10513d2" providerId="ADAL" clId="{468E7F9B-ECCA-4B4D-8E63-E918641D815E}" dt="2023-03-13T05:02:43.035" v="87" actId="1076"/>
        <pc:sldMkLst>
          <pc:docMk/>
          <pc:sldMk cId="1988459169" sldId="317"/>
        </pc:sldMkLst>
        <pc:spChg chg="del">
          <ac:chgData name="齋藤 友宣" userId="9751e943-30bb-48e1-9219-bac6b10513d2" providerId="ADAL" clId="{468E7F9B-ECCA-4B4D-8E63-E918641D815E}" dt="2023-03-13T04:55:27.931" v="45" actId="478"/>
          <ac:spMkLst>
            <pc:docMk/>
            <pc:sldMk cId="1988459169" sldId="317"/>
            <ac:spMk id="11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4:57:07.449" v="59" actId="1076"/>
          <ac:spMkLst>
            <pc:docMk/>
            <pc:sldMk cId="1988459169" sldId="317"/>
            <ac:spMk id="13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5:02:40.575" v="86" actId="207"/>
          <ac:spMkLst>
            <pc:docMk/>
            <pc:sldMk cId="1988459169" sldId="317"/>
            <ac:spMk id="14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5:02:43.035" v="87" actId="1076"/>
          <ac:spMkLst>
            <pc:docMk/>
            <pc:sldMk cId="1988459169" sldId="317"/>
            <ac:spMk id="15" creationId="{00000000-0000-0000-0000-000000000000}"/>
          </ac:spMkLst>
        </pc:spChg>
        <pc:picChg chg="mod">
          <ac:chgData name="齋藤 友宣" userId="9751e943-30bb-48e1-9219-bac6b10513d2" providerId="ADAL" clId="{468E7F9B-ECCA-4B4D-8E63-E918641D815E}" dt="2023-03-13T04:56:58.721" v="57" actId="1076"/>
          <ac:picMkLst>
            <pc:docMk/>
            <pc:sldMk cId="1988459169" sldId="317"/>
            <ac:picMk id="2" creationId="{EC99168B-CFCE-5686-C993-58D35F2C31BA}"/>
          </ac:picMkLst>
        </pc:picChg>
        <pc:picChg chg="del mod">
          <ac:chgData name="齋藤 友宣" userId="9751e943-30bb-48e1-9219-bac6b10513d2" providerId="ADAL" clId="{468E7F9B-ECCA-4B4D-8E63-E918641D815E}" dt="2023-03-13T04:55:39.683" v="48" actId="478"/>
          <ac:picMkLst>
            <pc:docMk/>
            <pc:sldMk cId="1988459169" sldId="317"/>
            <ac:picMk id="6" creationId="{6346090E-389F-E701-F0E4-FE5269439285}"/>
          </ac:picMkLst>
        </pc:picChg>
        <pc:picChg chg="del mod">
          <ac:chgData name="齋藤 友宣" userId="9751e943-30bb-48e1-9219-bac6b10513d2" providerId="ADAL" clId="{468E7F9B-ECCA-4B4D-8E63-E918641D815E}" dt="2023-03-13T04:58:58.603" v="60" actId="478"/>
          <ac:picMkLst>
            <pc:docMk/>
            <pc:sldMk cId="1988459169" sldId="317"/>
            <ac:picMk id="7" creationId="{594E04FA-4D41-8136-094A-52458EEB4508}"/>
          </ac:picMkLst>
        </pc:picChg>
        <pc:picChg chg="del mod">
          <ac:chgData name="齋藤 友宣" userId="9751e943-30bb-48e1-9219-bac6b10513d2" providerId="ADAL" clId="{468E7F9B-ECCA-4B4D-8E63-E918641D815E}" dt="2023-03-13T04:59:15.618" v="65" actId="478"/>
          <ac:picMkLst>
            <pc:docMk/>
            <pc:sldMk cId="1988459169" sldId="317"/>
            <ac:picMk id="8" creationId="{3415E230-1735-835D-A4C2-EA40D418A026}"/>
          </ac:picMkLst>
        </pc:picChg>
        <pc:picChg chg="mod">
          <ac:chgData name="齋藤 友宣" userId="9751e943-30bb-48e1-9219-bac6b10513d2" providerId="ADAL" clId="{468E7F9B-ECCA-4B4D-8E63-E918641D815E}" dt="2023-03-13T05:00:52.497" v="68" actId="14100"/>
          <ac:picMkLst>
            <pc:docMk/>
            <pc:sldMk cId="1988459169" sldId="317"/>
            <ac:picMk id="16" creationId="{6458C4E0-4DF3-8BEC-E575-C752F82B8D8B}"/>
          </ac:picMkLst>
        </pc:picChg>
      </pc:sldChg>
      <pc:sldChg chg="addSp delSp modSp mod">
        <pc:chgData name="齋藤 友宣" userId="9751e943-30bb-48e1-9219-bac6b10513d2" providerId="ADAL" clId="{468E7F9B-ECCA-4B4D-8E63-E918641D815E}" dt="2023-03-13T04:03:16.864" v="34" actId="14100"/>
        <pc:sldMkLst>
          <pc:docMk/>
          <pc:sldMk cId="3028382721" sldId="319"/>
        </pc:sldMkLst>
        <pc:spChg chg="mod">
          <ac:chgData name="齋藤 友宣" userId="9751e943-30bb-48e1-9219-bac6b10513d2" providerId="ADAL" clId="{468E7F9B-ECCA-4B4D-8E63-E918641D815E}" dt="2023-03-13T04:03:16.864" v="34" actId="14100"/>
          <ac:spMkLst>
            <pc:docMk/>
            <pc:sldMk cId="3028382721" sldId="319"/>
            <ac:spMk id="14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4:03:14.107" v="33" actId="1076"/>
          <ac:spMkLst>
            <pc:docMk/>
            <pc:sldMk cId="3028382721" sldId="319"/>
            <ac:spMk id="16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4:03:08.712" v="31" actId="1076"/>
          <ac:spMkLst>
            <pc:docMk/>
            <pc:sldMk cId="3028382721" sldId="319"/>
            <ac:spMk id="20" creationId="{B72B143C-4E43-B412-4ECD-E06A32DF1E35}"/>
          </ac:spMkLst>
        </pc:spChg>
        <pc:picChg chg="mod">
          <ac:chgData name="齋藤 友宣" userId="9751e943-30bb-48e1-9219-bac6b10513d2" providerId="ADAL" clId="{468E7F9B-ECCA-4B4D-8E63-E918641D815E}" dt="2023-03-13T04:03:04.732" v="30" actId="14100"/>
          <ac:picMkLst>
            <pc:docMk/>
            <pc:sldMk cId="3028382721" sldId="319"/>
            <ac:picMk id="2" creationId="{1453EE15-ADD8-6B40-B917-35A981D5D088}"/>
          </ac:picMkLst>
        </pc:picChg>
        <pc:picChg chg="add del">
          <ac:chgData name="齋藤 友宣" userId="9751e943-30bb-48e1-9219-bac6b10513d2" providerId="ADAL" clId="{468E7F9B-ECCA-4B4D-8E63-E918641D815E}" dt="2023-03-13T04:02:25.671" v="21" actId="478"/>
          <ac:picMkLst>
            <pc:docMk/>
            <pc:sldMk cId="3028382721" sldId="319"/>
            <ac:picMk id="3" creationId="{8613B310-5343-8670-CEA5-F0E121BD3A19}"/>
          </ac:picMkLst>
        </pc:picChg>
        <pc:picChg chg="del mod">
          <ac:chgData name="齋藤 友宣" userId="9751e943-30bb-48e1-9219-bac6b10513d2" providerId="ADAL" clId="{468E7F9B-ECCA-4B4D-8E63-E918641D815E}" dt="2023-03-13T04:02:23.094" v="19"/>
          <ac:picMkLst>
            <pc:docMk/>
            <pc:sldMk cId="3028382721" sldId="319"/>
            <ac:picMk id="5" creationId="{352F5E8B-45A8-8CEA-70FF-5AB391D75EC4}"/>
          </ac:picMkLst>
        </pc:picChg>
        <pc:picChg chg="mod">
          <ac:chgData name="齋藤 友宣" userId="9751e943-30bb-48e1-9219-bac6b10513d2" providerId="ADAL" clId="{468E7F9B-ECCA-4B4D-8E63-E918641D815E}" dt="2023-03-13T04:02:52.255" v="25" actId="14100"/>
          <ac:picMkLst>
            <pc:docMk/>
            <pc:sldMk cId="3028382721" sldId="319"/>
            <ac:picMk id="6" creationId="{58C2E5D2-D968-935D-85C1-B6A6A07004D0}"/>
          </ac:picMkLst>
        </pc:picChg>
        <pc:picChg chg="del">
          <ac:chgData name="齋藤 友宣" userId="9751e943-30bb-48e1-9219-bac6b10513d2" providerId="ADAL" clId="{468E7F9B-ECCA-4B4D-8E63-E918641D815E}" dt="2023-03-13T04:01:42.960" v="6" actId="478"/>
          <ac:picMkLst>
            <pc:docMk/>
            <pc:sldMk cId="3028382721" sldId="319"/>
            <ac:picMk id="11" creationId="{A0FCF917-EA3E-55A6-C10D-7CAB674D0D94}"/>
          </ac:picMkLst>
        </pc:picChg>
      </pc:sldChg>
      <pc:sldChg chg="delSp modSp mod">
        <pc:chgData name="齋藤 友宣" userId="9751e943-30bb-48e1-9219-bac6b10513d2" providerId="ADAL" clId="{468E7F9B-ECCA-4B4D-8E63-E918641D815E}" dt="2023-03-13T04:00:33.332" v="5" actId="1076"/>
        <pc:sldMkLst>
          <pc:docMk/>
          <pc:sldMk cId="1438918599" sldId="321"/>
        </pc:sldMkLst>
        <pc:spChg chg="mod">
          <ac:chgData name="齋藤 友宣" userId="9751e943-30bb-48e1-9219-bac6b10513d2" providerId="ADAL" clId="{468E7F9B-ECCA-4B4D-8E63-E918641D815E}" dt="2023-03-13T04:00:33.332" v="5" actId="1076"/>
          <ac:spMkLst>
            <pc:docMk/>
            <pc:sldMk cId="1438918599" sldId="321"/>
            <ac:spMk id="15" creationId="{00000000-0000-0000-0000-000000000000}"/>
          </ac:spMkLst>
        </pc:spChg>
        <pc:spChg chg="mod">
          <ac:chgData name="齋藤 友宣" userId="9751e943-30bb-48e1-9219-bac6b10513d2" providerId="ADAL" clId="{468E7F9B-ECCA-4B4D-8E63-E918641D815E}" dt="2023-03-13T04:00:33.332" v="5" actId="1076"/>
          <ac:spMkLst>
            <pc:docMk/>
            <pc:sldMk cId="1438918599" sldId="321"/>
            <ac:spMk id="16" creationId="{00000000-0000-0000-0000-000000000000}"/>
          </ac:spMkLst>
        </pc:spChg>
        <pc:picChg chg="del">
          <ac:chgData name="齋藤 友宣" userId="9751e943-30bb-48e1-9219-bac6b10513d2" providerId="ADAL" clId="{468E7F9B-ECCA-4B4D-8E63-E918641D815E}" dt="2023-03-13T04:00:12.653" v="0" actId="478"/>
          <ac:picMkLst>
            <pc:docMk/>
            <pc:sldMk cId="1438918599" sldId="321"/>
            <ac:picMk id="2" creationId="{8F1A5F31-A599-E7D7-9BCE-037CE7E02EAB}"/>
          </ac:picMkLst>
        </pc:picChg>
        <pc:picChg chg="mod">
          <ac:chgData name="齋藤 友宣" userId="9751e943-30bb-48e1-9219-bac6b10513d2" providerId="ADAL" clId="{468E7F9B-ECCA-4B4D-8E63-E918641D815E}" dt="2023-03-13T04:00:23.447" v="3" actId="14100"/>
          <ac:picMkLst>
            <pc:docMk/>
            <pc:sldMk cId="1438918599" sldId="321"/>
            <ac:picMk id="3" creationId="{87940D27-8DA3-B957-CF16-16F85D83D0CA}"/>
          </ac:picMkLst>
        </pc:picChg>
      </pc:sldChg>
    </pc:docChg>
  </pc:docChgLst>
  <pc:docChgLst>
    <pc:chgData name="齋藤 友宣" userId="9751e943-30bb-48e1-9219-bac6b10513d2" providerId="ADAL" clId="{20438E7E-2EC2-4A05-8384-B3C0D4BF177E}"/>
    <pc:docChg chg="custSel modSld">
      <pc:chgData name="齋藤 友宣" userId="9751e943-30bb-48e1-9219-bac6b10513d2" providerId="ADAL" clId="{20438E7E-2EC2-4A05-8384-B3C0D4BF177E}" dt="2023-03-02T10:13:55.949" v="225" actId="207"/>
      <pc:docMkLst>
        <pc:docMk/>
      </pc:docMkLst>
      <pc:sldChg chg="addSp modSp mod">
        <pc:chgData name="齋藤 友宣" userId="9751e943-30bb-48e1-9219-bac6b10513d2" providerId="ADAL" clId="{20438E7E-2EC2-4A05-8384-B3C0D4BF177E}" dt="2023-03-02T10:13:55.949" v="225" actId="207"/>
        <pc:sldMkLst>
          <pc:docMk/>
          <pc:sldMk cId="3218319806" sldId="315"/>
        </pc:sldMkLst>
        <pc:spChg chg="add mod">
          <ac:chgData name="齋藤 友宣" userId="9751e943-30bb-48e1-9219-bac6b10513d2" providerId="ADAL" clId="{20438E7E-2EC2-4A05-8384-B3C0D4BF177E}" dt="2023-03-02T10:13:55.949" v="225" actId="207"/>
          <ac:spMkLst>
            <pc:docMk/>
            <pc:sldMk cId="3218319806" sldId="315"/>
            <ac:spMk id="8" creationId="{47389BEC-7B2E-2F23-BFC8-C1859824AA3E}"/>
          </ac:spMkLst>
        </pc:spChg>
        <pc:graphicFrameChg chg="modGraphic">
          <ac:chgData name="齋藤 友宣" userId="9751e943-30bb-48e1-9219-bac6b10513d2" providerId="ADAL" clId="{20438E7E-2EC2-4A05-8384-B3C0D4BF177E}" dt="2023-03-02T10:13:04.085" v="92" actId="207"/>
          <ac:graphicFrameMkLst>
            <pc:docMk/>
            <pc:sldMk cId="3218319806" sldId="315"/>
            <ac:graphicFrameMk id="3" creationId="{00000000-0000-0000-0000-000000000000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02T07:34:09.7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02T07:34:09.7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6888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0"/>
            <a:ext cx="2949575" cy="496888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817A886B-0936-48AA-8D94-E1FD0D9AD584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5"/>
            <a:ext cx="2949575" cy="49688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5"/>
            <a:ext cx="2949575" cy="49688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F721BF43-783E-44B6-9BB7-0F30D03950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20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1pPr>
    <a:lvl2pPr marL="341995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2pPr>
    <a:lvl3pPr marL="68398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3pPr>
    <a:lvl4pPr marL="1025986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4pPr>
    <a:lvl5pPr marL="1367980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5pPr>
    <a:lvl6pPr marL="1709974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6pPr>
    <a:lvl7pPr marL="205196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7pPr>
    <a:lvl8pPr marL="2393964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8pPr>
    <a:lvl9pPr marL="2735959" algn="l" defTabSz="683989" rtl="0" eaLnBrk="1" latinLnBrk="0" hangingPunct="1">
      <a:defRPr kumimoji="1" sz="97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1BF43-783E-44B6-9BB7-0F30D03950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801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1BF43-783E-44B6-9BB7-0F30D03950C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53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8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79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21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78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42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60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786" b="1"/>
            </a:lvl3pPr>
            <a:lvl4pPr marL="1371627" indent="0">
              <a:buNone/>
              <a:defRPr sz="1571" b="1"/>
            </a:lvl4pPr>
            <a:lvl5pPr marL="1828837" indent="0">
              <a:buNone/>
              <a:defRPr sz="1571" b="1"/>
            </a:lvl5pPr>
            <a:lvl6pPr marL="2286046" indent="0">
              <a:buNone/>
              <a:defRPr sz="1571" b="1"/>
            </a:lvl6pPr>
            <a:lvl7pPr marL="2743255" indent="0">
              <a:buNone/>
              <a:defRPr sz="1571" b="1"/>
            </a:lvl7pPr>
            <a:lvl8pPr marL="3200464" indent="0">
              <a:buNone/>
              <a:defRPr sz="1571" b="1"/>
            </a:lvl8pPr>
            <a:lvl9pPr marL="3657673" indent="0">
              <a:buNone/>
              <a:defRPr sz="157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786" b="1"/>
            </a:lvl3pPr>
            <a:lvl4pPr marL="1371627" indent="0">
              <a:buNone/>
              <a:defRPr sz="1571" b="1"/>
            </a:lvl4pPr>
            <a:lvl5pPr marL="1828837" indent="0">
              <a:buNone/>
              <a:defRPr sz="1571" b="1"/>
            </a:lvl5pPr>
            <a:lvl6pPr marL="2286046" indent="0">
              <a:buNone/>
              <a:defRPr sz="1571" b="1"/>
            </a:lvl6pPr>
            <a:lvl7pPr marL="2743255" indent="0">
              <a:buNone/>
              <a:defRPr sz="1571" b="1"/>
            </a:lvl7pPr>
            <a:lvl8pPr marL="3200464" indent="0">
              <a:buNone/>
              <a:defRPr sz="1571" b="1"/>
            </a:lvl8pPr>
            <a:lvl9pPr marL="3657673" indent="0">
              <a:buNone/>
              <a:defRPr sz="157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6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0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0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209" indent="0">
              <a:buNone/>
              <a:defRPr sz="1214"/>
            </a:lvl2pPr>
            <a:lvl3pPr marL="914418" indent="0">
              <a:buNone/>
              <a:defRPr sz="1000"/>
            </a:lvl3pPr>
            <a:lvl4pPr marL="1371627" indent="0">
              <a:buNone/>
              <a:defRPr sz="929"/>
            </a:lvl4pPr>
            <a:lvl5pPr marL="1828837" indent="0">
              <a:buNone/>
              <a:defRPr sz="929"/>
            </a:lvl5pPr>
            <a:lvl6pPr marL="2286046" indent="0">
              <a:buNone/>
              <a:defRPr sz="929"/>
            </a:lvl6pPr>
            <a:lvl7pPr marL="2743255" indent="0">
              <a:buNone/>
              <a:defRPr sz="929"/>
            </a:lvl7pPr>
            <a:lvl8pPr marL="3200464" indent="0">
              <a:buNone/>
              <a:defRPr sz="929"/>
            </a:lvl8pPr>
            <a:lvl9pPr marL="3657673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3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14"/>
            </a:lvl1pPr>
            <a:lvl2pPr marL="457209" indent="0">
              <a:buNone/>
              <a:defRPr sz="2786"/>
            </a:lvl2pPr>
            <a:lvl3pPr marL="914418" indent="0">
              <a:buNone/>
              <a:defRPr sz="2429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29"/>
            </a:lvl1pPr>
            <a:lvl2pPr marL="457209" indent="0">
              <a:buNone/>
              <a:defRPr sz="1214"/>
            </a:lvl2pPr>
            <a:lvl3pPr marL="914418" indent="0">
              <a:buNone/>
              <a:defRPr sz="1000"/>
            </a:lvl3pPr>
            <a:lvl4pPr marL="1371627" indent="0">
              <a:buNone/>
              <a:defRPr sz="929"/>
            </a:lvl4pPr>
            <a:lvl5pPr marL="1828837" indent="0">
              <a:buNone/>
              <a:defRPr sz="929"/>
            </a:lvl5pPr>
            <a:lvl6pPr marL="2286046" indent="0">
              <a:buNone/>
              <a:defRPr sz="929"/>
            </a:lvl6pPr>
            <a:lvl7pPr marL="2743255" indent="0">
              <a:buNone/>
              <a:defRPr sz="929"/>
            </a:lvl7pPr>
            <a:lvl8pPr marL="3200464" indent="0">
              <a:buNone/>
              <a:defRPr sz="929"/>
            </a:lvl8pPr>
            <a:lvl9pPr marL="3657673" indent="0">
              <a:buNone/>
              <a:defRPr sz="92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67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31C838FC-BD80-44EF-8E23-F1E13724A7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2023/5/16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8913C9EA-F6DC-4B23-A05F-B5EA2E92DA1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08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18" rtl="0" eaLnBrk="1" latinLnBrk="0" hangingPunct="1">
        <a:spcBef>
          <a:spcPct val="0"/>
        </a:spcBef>
        <a:buNone/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7" indent="-342907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965" indent="-285756" algn="l" defTabSz="9144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楕円 53"/>
          <p:cNvSpPr/>
          <p:nvPr/>
        </p:nvSpPr>
        <p:spPr>
          <a:xfrm>
            <a:off x="7542345" y="2518888"/>
            <a:ext cx="1690254" cy="448757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/>
          <p:cNvSpPr/>
          <p:nvPr/>
        </p:nvSpPr>
        <p:spPr>
          <a:xfrm>
            <a:off x="4143033" y="2533943"/>
            <a:ext cx="1690254" cy="448757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/>
          <p:cNvSpPr/>
          <p:nvPr/>
        </p:nvSpPr>
        <p:spPr>
          <a:xfrm>
            <a:off x="722060" y="2537475"/>
            <a:ext cx="1690254" cy="448757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ectangle 66"/>
          <p:cNvSpPr txBox="1">
            <a:spLocks noChangeArrowheads="1"/>
          </p:cNvSpPr>
          <p:nvPr/>
        </p:nvSpPr>
        <p:spPr bwMode="auto">
          <a:xfrm>
            <a:off x="8548" y="37260"/>
            <a:ext cx="9835852" cy="5861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7174">
              <a:buFontTx/>
              <a:buNone/>
              <a:defRPr/>
            </a:pPr>
            <a:r>
              <a:rPr lang="ja-JP" altLang="en-US" sz="2800" dirty="0" smtClean="0">
                <a:solidFill>
                  <a:schemeClr val="bg1"/>
                </a:solidFill>
              </a:rPr>
              <a:t>ガイドライン（案）の作成について</a:t>
            </a:r>
            <a:endParaRPr lang="en-US" altLang="ja-JP" sz="2800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55166" y="113498"/>
            <a:ext cx="1230442" cy="4337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２－２</a:t>
            </a:r>
            <a:endParaRPr kumimoji="1" lang="ja-JP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インク 6">
                <a:extLst>
                  <a:ext uri="{FF2B5EF4-FFF2-40B4-BE49-F238E27FC236}">
                    <a16:creationId xmlns:a16="http://schemas.microsoft.com/office/drawing/2014/main" id="{E87B4519-CC23-B1F0-0921-19FBD53AC72A}"/>
                  </a:ext>
                </a:extLst>
              </p14:cNvPr>
              <p14:cNvContentPartPr/>
              <p14:nvPr/>
            </p14:nvContentPartPr>
            <p14:xfrm>
              <a:off x="1054738" y="2840252"/>
              <a:ext cx="360" cy="360"/>
            </p14:xfrm>
          </p:contentPart>
        </mc:Choice>
        <mc:Fallback xmlns="">
          <p:pic>
            <p:nvPicPr>
              <p:cNvPr id="7" name="インク 6">
                <a:extLst>
                  <a:ext uri="{FF2B5EF4-FFF2-40B4-BE49-F238E27FC236}">
                    <a16:creationId xmlns:a16="http://schemas.microsoft.com/office/drawing/2014/main" id="{E87B4519-CC23-B1F0-0921-19FBD53AC7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2498" y="2828012"/>
                <a:ext cx="24840" cy="2484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角丸四角形 1"/>
          <p:cNvSpPr/>
          <p:nvPr/>
        </p:nvSpPr>
        <p:spPr>
          <a:xfrm>
            <a:off x="73547" y="734286"/>
            <a:ext cx="9733564" cy="160817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4800" y="902135"/>
            <a:ext cx="8908473" cy="845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9209" y="826897"/>
            <a:ext cx="96379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+mn-ea"/>
              </a:rPr>
              <a:t>　先導的</a:t>
            </a:r>
            <a:r>
              <a:rPr lang="ja-JP" altLang="en-US" sz="1800" dirty="0">
                <a:latin typeface="+mn-ea"/>
              </a:rPr>
              <a:t>に脱炭素ポイントを付与する</a:t>
            </a:r>
            <a:r>
              <a:rPr lang="ja-JP" altLang="en-US" sz="1800" dirty="0" smtClean="0">
                <a:latin typeface="+mn-ea"/>
              </a:rPr>
              <a:t>事業者と連携した実証事業を行い、その事業を通じた課題整理</a:t>
            </a:r>
            <a:r>
              <a:rPr lang="ja-JP" altLang="en-US" sz="1800" dirty="0">
                <a:latin typeface="+mn-ea"/>
              </a:rPr>
              <a:t>や改善</a:t>
            </a:r>
            <a:r>
              <a:rPr lang="ja-JP" altLang="en-US" sz="1800" dirty="0" smtClean="0">
                <a:latin typeface="+mn-ea"/>
              </a:rPr>
              <a:t>策検討を踏まえ、</a:t>
            </a:r>
            <a:r>
              <a:rPr lang="ja-JP" altLang="en-US" sz="1800" b="1" u="sng" dirty="0" smtClean="0">
                <a:latin typeface="+mn-ea"/>
              </a:rPr>
              <a:t>将来的</a:t>
            </a:r>
            <a:r>
              <a:rPr lang="ja-JP" altLang="en-US" sz="1800" b="1" u="sng" dirty="0">
                <a:latin typeface="+mn-ea"/>
              </a:rPr>
              <a:t>に幅広い業種・業態の事業者がポイント付与を行う際に役立つ</a:t>
            </a:r>
            <a:r>
              <a:rPr lang="ja-JP" altLang="en-US" sz="1800" b="1" u="sng" dirty="0" smtClean="0">
                <a:latin typeface="+mn-ea"/>
              </a:rPr>
              <a:t>ガイドラインを作成</a:t>
            </a:r>
            <a:r>
              <a:rPr lang="ja-JP" altLang="en-US" sz="1800" dirty="0" smtClean="0">
                <a:latin typeface="+mn-ea"/>
              </a:rPr>
              <a:t>していく。</a:t>
            </a:r>
            <a:endParaRPr lang="en-US" altLang="ja-JP" sz="1800" dirty="0" smtClean="0">
              <a:latin typeface="+mn-ea"/>
            </a:endParaRPr>
          </a:p>
          <a:p>
            <a:r>
              <a:rPr lang="ja-JP" altLang="en-US" sz="1800" dirty="0" smtClean="0">
                <a:latin typeface="+mn-ea"/>
              </a:rPr>
              <a:t>　令和５年度は、本プラットフォーム会議の場を活用しながら、令和６年度のガイドライン</a:t>
            </a:r>
            <a:r>
              <a:rPr lang="ja-JP" altLang="en-US" sz="1800" dirty="0" smtClean="0">
                <a:latin typeface="+mn-ea"/>
              </a:rPr>
              <a:t>の</a:t>
            </a:r>
            <a:r>
              <a:rPr lang="ja-JP" altLang="en-US" sz="1800" dirty="0">
                <a:latin typeface="+mn-ea"/>
              </a:rPr>
              <a:t>作成</a:t>
            </a:r>
            <a:r>
              <a:rPr lang="ja-JP" altLang="en-US" sz="1800" dirty="0" smtClean="0">
                <a:latin typeface="+mn-ea"/>
              </a:rPr>
              <a:t>に</a:t>
            </a:r>
            <a:r>
              <a:rPr lang="ja-JP" altLang="en-US" sz="1800" dirty="0" smtClean="0">
                <a:latin typeface="+mn-ea"/>
              </a:rPr>
              <a:t>向けて、下記フローのとおり、進めていく。</a:t>
            </a:r>
            <a:endParaRPr lang="en-US" altLang="ja-JP" sz="1800" dirty="0" smtClean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81458" y="2600599"/>
            <a:ext cx="1399168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令和４年度</a:t>
            </a:r>
            <a:endParaRPr kumimoji="1" lang="ja-JP" altLang="en-US" dirty="0"/>
          </a:p>
        </p:txBody>
      </p:sp>
      <p:sp>
        <p:nvSpPr>
          <p:cNvPr id="10" name="右矢印 9"/>
          <p:cNvSpPr/>
          <p:nvPr/>
        </p:nvSpPr>
        <p:spPr>
          <a:xfrm>
            <a:off x="3016503" y="3482714"/>
            <a:ext cx="579161" cy="704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393199" y="3142699"/>
            <a:ext cx="2474880" cy="14491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94083" y="2584420"/>
            <a:ext cx="1399168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令和５年度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708741" y="2572931"/>
            <a:ext cx="1399168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令和６年度</a:t>
            </a:r>
            <a:endParaRPr kumimoji="1" lang="ja-JP" altLang="en-US" dirty="0"/>
          </a:p>
        </p:txBody>
      </p:sp>
      <p:sp>
        <p:nvSpPr>
          <p:cNvPr id="43" name="角丸四角形 42"/>
          <p:cNvSpPr/>
          <p:nvPr/>
        </p:nvSpPr>
        <p:spPr>
          <a:xfrm>
            <a:off x="3753819" y="3142699"/>
            <a:ext cx="2474880" cy="1449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右矢印 43"/>
          <p:cNvSpPr/>
          <p:nvPr/>
        </p:nvSpPr>
        <p:spPr>
          <a:xfrm>
            <a:off x="6416946" y="3482714"/>
            <a:ext cx="579161" cy="704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7150032" y="3142699"/>
            <a:ext cx="2474880" cy="1449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57606" y="3324359"/>
            <a:ext cx="2757013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/>
              <a:t>事例・ノウハウ集の作成</a:t>
            </a:r>
            <a:endParaRPr kumimoji="1" lang="ja-JP" altLang="en-US" sz="18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753819" y="3267411"/>
            <a:ext cx="2757013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/>
              <a:t>ガイドライン（案）の作成</a:t>
            </a:r>
            <a:endParaRPr kumimoji="1" lang="ja-JP" altLang="en-US" sz="1800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262052" y="3229970"/>
            <a:ext cx="2353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dirty="0" smtClean="0"/>
              <a:t>ガイドラインの充実化</a:t>
            </a:r>
            <a:endParaRPr kumimoji="1" lang="ja-JP" altLang="en-US" sz="1800" b="1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13178" y="3754986"/>
            <a:ext cx="2509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昨年度事業の事例や事業者の取組ポイントをまとめたもの</a:t>
            </a:r>
            <a:endParaRPr kumimoji="1" lang="ja-JP" altLang="en-US" sz="1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753819" y="3653940"/>
            <a:ext cx="25092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将来的に幅広い業種・業態の事業者がポイント付与を行う際に役立つ内容を</a:t>
            </a:r>
            <a:r>
              <a:rPr lang="ja-JP" altLang="en-US" sz="1400" dirty="0"/>
              <a:t>まとめる。</a:t>
            </a:r>
            <a:endParaRPr kumimoji="1" lang="ja-JP" altLang="en-US" sz="14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184354" y="3660873"/>
            <a:ext cx="25092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令和５年度に作成したガイドライン（案）を運用しつつ、ガイドラインの充実化を図る。</a:t>
            </a:r>
            <a:endParaRPr kumimoji="1" lang="ja-JP" altLang="en-US" sz="1400" dirty="0"/>
          </a:p>
        </p:txBody>
      </p:sp>
      <p:sp>
        <p:nvSpPr>
          <p:cNvPr id="55" name="角丸四角形 54"/>
          <p:cNvSpPr/>
          <p:nvPr/>
        </p:nvSpPr>
        <p:spPr>
          <a:xfrm>
            <a:off x="129234" y="5009192"/>
            <a:ext cx="9622190" cy="1664538"/>
          </a:xfrm>
          <a:prstGeom prst="roundRect">
            <a:avLst>
              <a:gd name="adj" fmla="val 0"/>
            </a:avLst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AutoShape 7"/>
          <p:cNvSpPr>
            <a:spLocks noChangeArrowheads="1"/>
          </p:cNvSpPr>
          <p:nvPr/>
        </p:nvSpPr>
        <p:spPr bwMode="auto">
          <a:xfrm>
            <a:off x="59692" y="4706720"/>
            <a:ext cx="2808387" cy="421333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6886" tIns="43443" rIns="86886" bIns="43443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 smtClean="0">
                <a:solidFill>
                  <a:schemeClr val="bg1"/>
                </a:solidFill>
                <a:latin typeface="+mj-ea"/>
                <a:ea typeface="+mj-ea"/>
              </a:rPr>
              <a:t>ガイドラインの作成方針</a:t>
            </a:r>
            <a:endParaRPr lang="en-US" altLang="ja-JP" sz="18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69209" y="5224703"/>
            <a:ext cx="95163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1800" b="1" u="sng" dirty="0" smtClean="0"/>
              <a:t>運用の仕組みやメリット</a:t>
            </a:r>
            <a:r>
              <a:rPr kumimoji="1" lang="ja-JP" altLang="en-US" sz="1800" dirty="0" smtClean="0"/>
              <a:t>を</a:t>
            </a:r>
            <a:r>
              <a:rPr lang="ja-JP" altLang="en-US" sz="1800" dirty="0" smtClean="0"/>
              <a:t>分かり易く伝える。</a:t>
            </a:r>
            <a:endParaRPr lang="en-US" altLang="ja-JP" sz="1800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1800" dirty="0"/>
              <a:t>実際</a:t>
            </a:r>
            <a:r>
              <a:rPr kumimoji="1" lang="ja-JP" altLang="en-US" sz="1800" dirty="0" smtClean="0"/>
              <a:t>にポイントを付与した</a:t>
            </a:r>
            <a:r>
              <a:rPr kumimoji="1" lang="ja-JP" altLang="en-US" sz="1800" b="1" u="sng" dirty="0" smtClean="0"/>
              <a:t>実</a:t>
            </a:r>
            <a:r>
              <a:rPr lang="ja-JP" altLang="en-US" sz="1800" b="1" u="sng" dirty="0" smtClean="0"/>
              <a:t>事例（成功</a:t>
            </a:r>
            <a:r>
              <a:rPr lang="ja-JP" altLang="en-US" sz="1800" b="1" u="sng" dirty="0"/>
              <a:t>のポイントや対応課題</a:t>
            </a:r>
            <a:r>
              <a:rPr lang="ja-JP" altLang="en-US" sz="1800" b="1" u="sng" dirty="0" smtClean="0"/>
              <a:t>等）を</a:t>
            </a:r>
            <a:r>
              <a:rPr kumimoji="1" lang="ja-JP" altLang="en-US" sz="1800" b="1" u="sng" dirty="0" smtClean="0"/>
              <a:t>紹介し、</a:t>
            </a:r>
            <a:r>
              <a:rPr kumimoji="1" lang="ja-JP" altLang="en-US" sz="1800" dirty="0" smtClean="0"/>
              <a:t>活用しやすいものとする。</a:t>
            </a:r>
            <a:endParaRPr kumimoji="1" lang="en-US" altLang="ja-JP" sz="1800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ja-JP" altLang="en-US" sz="1800" b="1" u="sng" dirty="0" smtClean="0"/>
              <a:t>脱炭素ポイントの対象となる商品・サービスの考え方</a:t>
            </a:r>
            <a:r>
              <a:rPr kumimoji="1" lang="ja-JP" altLang="en-US" sz="1800" dirty="0" smtClean="0"/>
              <a:t>のほか、</a:t>
            </a:r>
            <a:r>
              <a:rPr lang="en-US" altLang="ja-JP" sz="1800" dirty="0"/>
              <a:t> </a:t>
            </a:r>
            <a:r>
              <a:rPr lang="en-US" altLang="ja-JP" sz="1800" b="1" u="sng" dirty="0"/>
              <a:t>CO</a:t>
            </a:r>
            <a:r>
              <a:rPr lang="en-US" altLang="ja-JP" sz="1400" b="1" u="sng" dirty="0"/>
              <a:t>2</a:t>
            </a:r>
            <a:r>
              <a:rPr lang="ja-JP" altLang="en-US" sz="1800" b="1" u="sng" dirty="0"/>
              <a:t>削減効果等の取組成果の考え方</a:t>
            </a:r>
            <a:r>
              <a:rPr lang="ja-JP" altLang="en-US" sz="1800" dirty="0"/>
              <a:t>を</a:t>
            </a:r>
            <a:r>
              <a:rPr kumimoji="1" lang="ja-JP" altLang="en-US" sz="1800" dirty="0" smtClean="0"/>
              <a:t>わかりやすく示す。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63528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角丸四角形 36"/>
          <p:cNvSpPr/>
          <p:nvPr/>
        </p:nvSpPr>
        <p:spPr>
          <a:xfrm>
            <a:off x="236396" y="702567"/>
            <a:ext cx="9430403" cy="962022"/>
          </a:xfrm>
          <a:prstGeom prst="roundRect">
            <a:avLst>
              <a:gd name="adj" fmla="val 0"/>
            </a:avLst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ectangle 66"/>
          <p:cNvSpPr txBox="1">
            <a:spLocks noChangeArrowheads="1"/>
          </p:cNvSpPr>
          <p:nvPr/>
        </p:nvSpPr>
        <p:spPr bwMode="auto">
          <a:xfrm>
            <a:off x="22403" y="37260"/>
            <a:ext cx="9835852" cy="58619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36000" bIns="36000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7174">
              <a:buFontTx/>
              <a:buNone/>
              <a:defRPr/>
            </a:pPr>
            <a:r>
              <a:rPr lang="ja-JP" altLang="en-US" sz="2800" dirty="0" smtClean="0">
                <a:solidFill>
                  <a:schemeClr val="bg1"/>
                </a:solidFill>
              </a:rPr>
              <a:t>ガイドラインの構成（案）について</a:t>
            </a:r>
            <a:endParaRPr lang="en-US" altLang="ja-JP" sz="2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インク 6">
                <a:extLst>
                  <a:ext uri="{FF2B5EF4-FFF2-40B4-BE49-F238E27FC236}">
                    <a16:creationId xmlns:a16="http://schemas.microsoft.com/office/drawing/2014/main" id="{E87B4519-CC23-B1F0-0921-19FBD53AC72A}"/>
                  </a:ext>
                </a:extLst>
              </p14:cNvPr>
              <p14:cNvContentPartPr/>
              <p14:nvPr/>
            </p14:nvContentPartPr>
            <p14:xfrm>
              <a:off x="1101578" y="2883369"/>
              <a:ext cx="360" cy="360"/>
            </p14:xfrm>
          </p:contentPart>
        </mc:Choice>
        <mc:Fallback xmlns="">
          <p:pic>
            <p:nvPicPr>
              <p:cNvPr id="7" name="インク 6">
                <a:extLst>
                  <a:ext uri="{FF2B5EF4-FFF2-40B4-BE49-F238E27FC236}">
                    <a16:creationId xmlns:a16="http://schemas.microsoft.com/office/drawing/2014/main" id="{E87B4519-CC23-B1F0-0921-19FBD53AC7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2578" y="2874369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テキスト ボックス 2"/>
          <p:cNvSpPr txBox="1"/>
          <p:nvPr/>
        </p:nvSpPr>
        <p:spPr>
          <a:xfrm>
            <a:off x="304800" y="902135"/>
            <a:ext cx="8908473" cy="845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6395" y="727403"/>
            <a:ext cx="9380153" cy="923330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>
                <a:latin typeface="+mn-ea"/>
              </a:rPr>
              <a:t>現状のガイドラインの構成（案）は、以下のとおり。</a:t>
            </a:r>
            <a:endParaRPr kumimoji="1" lang="en-US" altLang="ja-JP" sz="1800" dirty="0" smtClean="0">
              <a:latin typeface="+mn-ea"/>
            </a:endParaRPr>
          </a:p>
          <a:p>
            <a:r>
              <a:rPr kumimoji="1" lang="ja-JP" altLang="en-US" sz="1800" dirty="0" smtClean="0">
                <a:latin typeface="+mn-ea"/>
              </a:rPr>
              <a:t>以下の項目について、本プラットフォームを活用しながら内容を充実化させていくとともに、他に追加で掲載すべき内容・項目についても検討を実施。なお、項目タイトルは全て仮称。</a:t>
            </a:r>
            <a:endParaRPr kumimoji="1" lang="ja-JP" altLang="en-US" sz="1800" dirty="0">
              <a:latin typeface="+mn-ea"/>
            </a:endParaRPr>
          </a:p>
        </p:txBody>
      </p:sp>
      <p:sp>
        <p:nvSpPr>
          <p:cNvPr id="34" name="テキスト ボックス 47"/>
          <p:cNvSpPr txBox="1">
            <a:spLocks noChangeArrowheads="1"/>
          </p:cNvSpPr>
          <p:nvPr/>
        </p:nvSpPr>
        <p:spPr bwMode="auto">
          <a:xfrm>
            <a:off x="286646" y="2033920"/>
            <a:ext cx="9380153" cy="4678204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第１部　脱炭素ライフスタイルへの変革を促す「脱炭素ポイント付与制度」のすすめ</a:t>
            </a:r>
            <a:endParaRPr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（１）求められる脱炭素ライフスタイルの背景や将来のすがた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（２）環境配慮消費行動促進に有効な「脱炭素ポイント付与」とは？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（３）脱炭素ポイント付与制度の仕組みと実施のメリット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第２部　脱炭素ポイント付与に取り組むにあたって</a:t>
            </a:r>
            <a:endParaRPr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（１）脱炭素ポイント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付与の対象となる商品・サービスの考え方（判断基準）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、脱炭素ポイント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付与に適した商品例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（２）脱炭素ポイント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付与に伴う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効果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（販売促進効果・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</a:t>
            </a:r>
            <a:r>
              <a:rPr lang="en-US" altLang="ja-JP" sz="1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削減効果など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）の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業種・業態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毎の特徴・傾向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（３）効果的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な周知・啓発方法に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ついて（消費者・店舗従業員）</a:t>
            </a: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（４）脱炭素ポイント付与を行う際の留意点（</a:t>
            </a:r>
            <a:r>
              <a:rPr lang="en-US" altLang="ja-JP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POS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システムの対応）について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（５）脱炭素ポイント付与の持続的な仕組みづくり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（６）周知等に活用する際のポイント名称</a:t>
            </a:r>
            <a:r>
              <a:rPr lang="ja-JP" altLang="en-US" sz="16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</a:t>
            </a:r>
            <a:r>
              <a:rPr lang="ja-JP" altLang="en-US" sz="160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キャッチフレーズ等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利用ルールに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ついて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第３部　脱炭素ポイント付与の実施事業者の事例紹介</a:t>
            </a:r>
            <a:endParaRPr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（１）脱炭素ポイント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付与に取り組んだ理由や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背景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（２）脱炭素ポイント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付与の実施事業者の取組結果の概要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（３）脱炭素ポイント付与にあたって取り組んだ工夫や課題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（４）事業者の感想・考察</a:t>
            </a: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第４部　</a:t>
            </a:r>
            <a:r>
              <a:rPr lang="ja-JP" altLang="en-US" sz="1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今後</a:t>
            </a:r>
            <a:r>
              <a:rPr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のポイント制度の展開に向けて</a:t>
            </a:r>
            <a:endParaRPr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（１）</a:t>
            </a:r>
            <a:r>
              <a:rPr lang="en-US" altLang="ja-JP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POS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システム以外（紙媒体など）の脱炭素ポイント付与の考え方・事例について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（２）脱炭素ポイント付与とカーボンフットプリントとの連携について</a:t>
            </a:r>
            <a:endParaRPr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745373" y="1650733"/>
            <a:ext cx="263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>
                <a:latin typeface="+mn-ea"/>
              </a:rPr>
              <a:t>ガイドラインの構成（案）</a:t>
            </a:r>
            <a:endParaRPr kumimoji="1" lang="ja-JP" altLang="en-US" sz="1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9423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ed3aab-a043-4b86-9c0a-e42bde5c4b74" xsi:nil="true"/>
    <lcf76f155ced4ddcb4097134ff3c332f xmlns="520b2d9d-7793-4f41-8990-c45d40771c7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F1A4265F2ECED4D93FC84E870614264" ma:contentTypeVersion="15" ma:contentTypeDescription="新しいドキュメントを作成します。" ma:contentTypeScope="" ma:versionID="8b95a26e304e2522856ff21d617277c4">
  <xsd:schema xmlns:xsd="http://www.w3.org/2001/XMLSchema" xmlns:xs="http://www.w3.org/2001/XMLSchema" xmlns:p="http://schemas.microsoft.com/office/2006/metadata/properties" xmlns:ns2="520b2d9d-7793-4f41-8990-c45d40771c73" xmlns:ns3="66ed3aab-a043-4b86-9c0a-e42bde5c4b74" targetNamespace="http://schemas.microsoft.com/office/2006/metadata/properties" ma:root="true" ma:fieldsID="cf095b0f4201c88506c0d925209a7d44" ns2:_="" ns3:_="">
    <xsd:import namespace="520b2d9d-7793-4f41-8990-c45d40771c73"/>
    <xsd:import namespace="66ed3aab-a043-4b86-9c0a-e42bde5c4b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b2d9d-7793-4f41-8990-c45d40771c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2d4320cc-b1c6-427b-9846-65bd8e22e9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ed3aab-a043-4b86-9c0a-e42bde5c4b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25967b6-ffd3-4328-8e5d-4ab0366c29f3}" ma:internalName="TaxCatchAll" ma:showField="CatchAllData" ma:web="66ed3aab-a043-4b86-9c0a-e42bde5c4b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CABD5F-A65A-43F0-933F-B89F7B965602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66ed3aab-a043-4b86-9c0a-e42bde5c4b74"/>
    <ds:schemaRef ds:uri="http://schemas.openxmlformats.org/package/2006/metadata/core-properties"/>
    <ds:schemaRef ds:uri="520b2d9d-7793-4f41-8990-c45d40771c7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593C14-728A-4CB9-B2ED-F9BD3499F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0b2d9d-7793-4f41-8990-c45d40771c73"/>
    <ds:schemaRef ds:uri="66ed3aab-a043-4b86-9c0a-e42bde5c4b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3B2C1B-7502-4376-A057-9C13AA6AC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614</Words>
  <Application>Microsoft Office PowerPoint</Application>
  <PresentationFormat>A4 210 x 297 mm</PresentationFormat>
  <Paragraphs>42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ＭＳ Ｐゴシック</vt:lpstr>
      <vt:lpstr>Arial</vt:lpstr>
      <vt:lpstr>Calibri</vt:lpstr>
      <vt:lpstr>Wingdings</vt:lpstr>
      <vt:lpstr>1_Office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吉隆</dc:creator>
  <cp:lastModifiedBy>池田　晃規</cp:lastModifiedBy>
  <cp:revision>370</cp:revision>
  <cp:lastPrinted>2023-05-11T08:38:59Z</cp:lastPrinted>
  <dcterms:created xsi:type="dcterms:W3CDTF">2016-03-07T04:01:15Z</dcterms:created>
  <dcterms:modified xsi:type="dcterms:W3CDTF">2023-05-16T10:45:29Z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0x0101000F1A4265F2ECED4D93FC84E870614264</vt:lpwstr>
  </property>
  <property fmtid="{D5CDD505-2E9C-101B-9397-08002B2CF9AE}" pid="3" name="MediaServiceImageTags">
    <vt:lpwstr/>
  </property>
</Properties>
</file>