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15" r:id="rId5"/>
  </p:sldIdLst>
  <p:sldSz cx="9906000" cy="6858000" type="A4"/>
  <p:notesSz cx="6807200" cy="9939338"/>
  <p:defaultTextStyle>
    <a:defPPr>
      <a:defRPr lang="ja-JP"/>
    </a:defPPr>
    <a:lvl1pPr marL="0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1pPr>
    <a:lvl2pPr marL="478793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2pPr>
    <a:lvl3pPr marL="957585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3pPr>
    <a:lvl4pPr marL="1436378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4pPr>
    <a:lvl5pPr marL="1915171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5pPr>
    <a:lvl6pPr marL="2393964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6pPr>
    <a:lvl7pPr marL="2872758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7pPr>
    <a:lvl8pPr marL="3351551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8pPr>
    <a:lvl9pPr marL="3830343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09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北川　健二" initials="北川" lastIdx="7" clrIdx="0"/>
  <p:cmAuthor id="1" name="北川健二" initials="北川健二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  <a:srgbClr val="E9EDF0"/>
    <a:srgbClr val="FEF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8E7F9B-ECCA-4B4D-8E63-E918641D815E}" v="12" dt="2023-03-13T05:00:45.7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92" y="84"/>
      </p:cViewPr>
      <p:guideLst>
        <p:guide orient="horz" pos="2160"/>
        <p:guide pos="30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齋藤 友宣" userId="9751e943-30bb-48e1-9219-bac6b10513d2" providerId="ADAL" clId="{3A0CE5D0-AF99-4CE6-ABE3-A8EF8E0187B2}"/>
    <pc:docChg chg="undo custSel modSld">
      <pc:chgData name="齋藤 友宣" userId="9751e943-30bb-48e1-9219-bac6b10513d2" providerId="ADAL" clId="{3A0CE5D0-AF99-4CE6-ABE3-A8EF8E0187B2}" dt="2023-03-07T23:32:42.455" v="339" actId="207"/>
      <pc:docMkLst>
        <pc:docMk/>
      </pc:docMkLst>
      <pc:sldChg chg="delSp modSp mod">
        <pc:chgData name="齋藤 友宣" userId="9751e943-30bb-48e1-9219-bac6b10513d2" providerId="ADAL" clId="{3A0CE5D0-AF99-4CE6-ABE3-A8EF8E0187B2}" dt="2023-03-07T23:32:02.323" v="277" actId="478"/>
        <pc:sldMkLst>
          <pc:docMk/>
          <pc:sldMk cId="3218319806" sldId="315"/>
        </pc:sldMkLst>
        <pc:spChg chg="del">
          <ac:chgData name="齋藤 友宣" userId="9751e943-30bb-48e1-9219-bac6b10513d2" providerId="ADAL" clId="{3A0CE5D0-AF99-4CE6-ABE3-A8EF8E0187B2}" dt="2023-03-07T23:16:13.783" v="0" actId="478"/>
          <ac:spMkLst>
            <pc:docMk/>
            <pc:sldMk cId="3218319806" sldId="315"/>
            <ac:spMk id="8" creationId="{F7C7CABD-CA7D-B915-F7D7-F0D07EB0353D}"/>
          </ac:spMkLst>
        </pc:spChg>
        <pc:spChg chg="del">
          <ac:chgData name="齋藤 友宣" userId="9751e943-30bb-48e1-9219-bac6b10513d2" providerId="ADAL" clId="{3A0CE5D0-AF99-4CE6-ABE3-A8EF8E0187B2}" dt="2023-03-07T23:32:00.523" v="276" actId="478"/>
          <ac:spMkLst>
            <pc:docMk/>
            <pc:sldMk cId="3218319806" sldId="315"/>
            <ac:spMk id="16" creationId="{00000000-0000-0000-0000-000000000000}"/>
          </ac:spMkLst>
        </pc:spChg>
        <pc:spChg chg="del mod">
          <ac:chgData name="齋藤 友宣" userId="9751e943-30bb-48e1-9219-bac6b10513d2" providerId="ADAL" clId="{3A0CE5D0-AF99-4CE6-ABE3-A8EF8E0187B2}" dt="2023-03-07T23:32:02.323" v="277" actId="478"/>
          <ac:spMkLst>
            <pc:docMk/>
            <pc:sldMk cId="3218319806" sldId="315"/>
            <ac:spMk id="17" creationId="{00000000-0000-0000-0000-000000000000}"/>
          </ac:spMkLst>
        </pc:spChg>
        <pc:graphicFrameChg chg="mod modGraphic">
          <ac:chgData name="齋藤 友宣" userId="9751e943-30bb-48e1-9219-bac6b10513d2" providerId="ADAL" clId="{3A0CE5D0-AF99-4CE6-ABE3-A8EF8E0187B2}" dt="2023-03-07T23:31:48.160" v="275" actId="108"/>
          <ac:graphicFrameMkLst>
            <pc:docMk/>
            <pc:sldMk cId="3218319806" sldId="315"/>
            <ac:graphicFrameMk id="3" creationId="{00000000-0000-0000-0000-000000000000}"/>
          </ac:graphicFrameMkLst>
        </pc:graphicFrameChg>
      </pc:sldChg>
      <pc:sldChg chg="delSp modSp mod">
        <pc:chgData name="齋藤 友宣" userId="9751e943-30bb-48e1-9219-bac6b10513d2" providerId="ADAL" clId="{3A0CE5D0-AF99-4CE6-ABE3-A8EF8E0187B2}" dt="2023-03-07T23:19:58.943" v="177" actId="13926"/>
        <pc:sldMkLst>
          <pc:docMk/>
          <pc:sldMk cId="1687699999" sldId="316"/>
        </pc:sldMkLst>
        <pc:spChg chg="del">
          <ac:chgData name="齋藤 友宣" userId="9751e943-30bb-48e1-9219-bac6b10513d2" providerId="ADAL" clId="{3A0CE5D0-AF99-4CE6-ABE3-A8EF8E0187B2}" dt="2023-03-07T23:18:38.003" v="3" actId="478"/>
          <ac:spMkLst>
            <pc:docMk/>
            <pc:sldMk cId="1687699999" sldId="316"/>
            <ac:spMk id="13" creationId="{00000000-0000-0000-0000-000000000000}"/>
          </ac:spMkLst>
        </pc:spChg>
        <pc:spChg chg="mod">
          <ac:chgData name="齋藤 友宣" userId="9751e943-30bb-48e1-9219-bac6b10513d2" providerId="ADAL" clId="{3A0CE5D0-AF99-4CE6-ABE3-A8EF8E0187B2}" dt="2023-03-07T23:19:58.943" v="177" actId="13926"/>
          <ac:spMkLst>
            <pc:docMk/>
            <pc:sldMk cId="1687699999" sldId="316"/>
            <ac:spMk id="14" creationId="{00000000-0000-0000-0000-000000000000}"/>
          </ac:spMkLst>
        </pc:spChg>
        <pc:spChg chg="mod">
          <ac:chgData name="齋藤 友宣" userId="9751e943-30bb-48e1-9219-bac6b10513d2" providerId="ADAL" clId="{3A0CE5D0-AF99-4CE6-ABE3-A8EF8E0187B2}" dt="2023-03-07T23:19:49.992" v="175" actId="27636"/>
          <ac:spMkLst>
            <pc:docMk/>
            <pc:sldMk cId="1687699999" sldId="316"/>
            <ac:spMk id="27" creationId="{00000000-0000-0000-0000-000000000000}"/>
          </ac:spMkLst>
        </pc:spChg>
      </pc:sldChg>
      <pc:sldChg chg="delSp modSp mod">
        <pc:chgData name="齋藤 友宣" userId="9751e943-30bb-48e1-9219-bac6b10513d2" providerId="ADAL" clId="{3A0CE5D0-AF99-4CE6-ABE3-A8EF8E0187B2}" dt="2023-03-07T23:32:26.211" v="337" actId="478"/>
        <pc:sldMkLst>
          <pc:docMk/>
          <pc:sldMk cId="3426894410" sldId="318"/>
        </pc:sldMkLst>
        <pc:spChg chg="mod">
          <ac:chgData name="齋藤 友宣" userId="9751e943-30bb-48e1-9219-bac6b10513d2" providerId="ADAL" clId="{3A0CE5D0-AF99-4CE6-ABE3-A8EF8E0187B2}" dt="2023-03-07T23:32:24.228" v="336" actId="13926"/>
          <ac:spMkLst>
            <pc:docMk/>
            <pc:sldMk cId="3426894410" sldId="318"/>
            <ac:spMk id="15" creationId="{00000000-0000-0000-0000-000000000000}"/>
          </ac:spMkLst>
        </pc:spChg>
        <pc:spChg chg="del">
          <ac:chgData name="齋藤 友宣" userId="9751e943-30bb-48e1-9219-bac6b10513d2" providerId="ADAL" clId="{3A0CE5D0-AF99-4CE6-ABE3-A8EF8E0187B2}" dt="2023-03-07T23:32:26.211" v="337" actId="478"/>
          <ac:spMkLst>
            <pc:docMk/>
            <pc:sldMk cId="3426894410" sldId="318"/>
            <ac:spMk id="17" creationId="{00000000-0000-0000-0000-000000000000}"/>
          </ac:spMkLst>
        </pc:spChg>
      </pc:sldChg>
      <pc:sldChg chg="delSp modSp mod">
        <pc:chgData name="齋藤 友宣" userId="9751e943-30bb-48e1-9219-bac6b10513d2" providerId="ADAL" clId="{3A0CE5D0-AF99-4CE6-ABE3-A8EF8E0187B2}" dt="2023-03-07T23:30:42.954" v="258" actId="478"/>
        <pc:sldMkLst>
          <pc:docMk/>
          <pc:sldMk cId="3028382721" sldId="319"/>
        </pc:sldMkLst>
        <pc:spChg chg="mod">
          <ac:chgData name="齋藤 友宣" userId="9751e943-30bb-48e1-9219-bac6b10513d2" providerId="ADAL" clId="{3A0CE5D0-AF99-4CE6-ABE3-A8EF8E0187B2}" dt="2023-03-07T23:22:53.601" v="251" actId="1076"/>
          <ac:spMkLst>
            <pc:docMk/>
            <pc:sldMk cId="3028382721" sldId="319"/>
            <ac:spMk id="14" creationId="{B72B143C-4E43-B412-4ECD-E06A32DF1E35}"/>
          </ac:spMkLst>
        </pc:spChg>
        <pc:spChg chg="del mod">
          <ac:chgData name="齋藤 友宣" userId="9751e943-30bb-48e1-9219-bac6b10513d2" providerId="ADAL" clId="{3A0CE5D0-AF99-4CE6-ABE3-A8EF8E0187B2}" dt="2023-03-07T23:30:42.954" v="258" actId="478"/>
          <ac:spMkLst>
            <pc:docMk/>
            <pc:sldMk cId="3028382721" sldId="319"/>
            <ac:spMk id="15" creationId="{00000000-0000-0000-0000-000000000000}"/>
          </ac:spMkLst>
        </pc:spChg>
        <pc:spChg chg="del">
          <ac:chgData name="齋藤 友宣" userId="9751e943-30bb-48e1-9219-bac6b10513d2" providerId="ADAL" clId="{3A0CE5D0-AF99-4CE6-ABE3-A8EF8E0187B2}" dt="2023-03-07T23:30:37.339" v="256" actId="478"/>
          <ac:spMkLst>
            <pc:docMk/>
            <pc:sldMk cId="3028382721" sldId="319"/>
            <ac:spMk id="16" creationId="{00000000-0000-0000-0000-000000000000}"/>
          </ac:spMkLst>
        </pc:spChg>
        <pc:spChg chg="del">
          <ac:chgData name="齋藤 友宣" userId="9751e943-30bb-48e1-9219-bac6b10513d2" providerId="ADAL" clId="{3A0CE5D0-AF99-4CE6-ABE3-A8EF8E0187B2}" dt="2023-03-07T23:30:40.603" v="257" actId="478"/>
          <ac:spMkLst>
            <pc:docMk/>
            <pc:sldMk cId="3028382721" sldId="319"/>
            <ac:spMk id="17" creationId="{00000000-0000-0000-0000-000000000000}"/>
          </ac:spMkLst>
        </pc:spChg>
        <pc:picChg chg="mod">
          <ac:chgData name="齋藤 友宣" userId="9751e943-30bb-48e1-9219-bac6b10513d2" providerId="ADAL" clId="{3A0CE5D0-AF99-4CE6-ABE3-A8EF8E0187B2}" dt="2023-03-07T23:30:33.348" v="254" actId="1076"/>
          <ac:picMkLst>
            <pc:docMk/>
            <pc:sldMk cId="3028382721" sldId="319"/>
            <ac:picMk id="2" creationId="{EFE17B90-5561-0F45-2843-13DCF30BF54E}"/>
          </ac:picMkLst>
        </pc:picChg>
        <pc:picChg chg="del mod">
          <ac:chgData name="齋藤 友宣" userId="9751e943-30bb-48e1-9219-bac6b10513d2" providerId="ADAL" clId="{3A0CE5D0-AF99-4CE6-ABE3-A8EF8E0187B2}" dt="2023-03-07T23:30:22.795" v="253" actId="478"/>
          <ac:picMkLst>
            <pc:docMk/>
            <pc:sldMk cId="3028382721" sldId="319"/>
            <ac:picMk id="11" creationId="{43942900-54CE-76F0-FC78-46B6431A2DD9}"/>
          </ac:picMkLst>
        </pc:picChg>
      </pc:sldChg>
      <pc:sldChg chg="delSp modSp mod">
        <pc:chgData name="齋藤 友宣" userId="9751e943-30bb-48e1-9219-bac6b10513d2" providerId="ADAL" clId="{3A0CE5D0-AF99-4CE6-ABE3-A8EF8E0187B2}" dt="2023-03-07T23:32:42.455" v="339" actId="207"/>
        <pc:sldMkLst>
          <pc:docMk/>
          <pc:sldMk cId="1438918599" sldId="321"/>
        </pc:sldMkLst>
        <pc:spChg chg="del">
          <ac:chgData name="齋藤 友宣" userId="9751e943-30bb-48e1-9219-bac6b10513d2" providerId="ADAL" clId="{3A0CE5D0-AF99-4CE6-ABE3-A8EF8E0187B2}" dt="2023-03-07T23:16:29.329" v="1" actId="478"/>
          <ac:spMkLst>
            <pc:docMk/>
            <pc:sldMk cId="1438918599" sldId="321"/>
            <ac:spMk id="14" creationId="{00000000-0000-0000-0000-000000000000}"/>
          </ac:spMkLst>
        </pc:spChg>
        <pc:spChg chg="del">
          <ac:chgData name="齋藤 友宣" userId="9751e943-30bb-48e1-9219-bac6b10513d2" providerId="ADAL" clId="{3A0CE5D0-AF99-4CE6-ABE3-A8EF8E0187B2}" dt="2023-03-07T23:16:31.403" v="2" actId="478"/>
          <ac:spMkLst>
            <pc:docMk/>
            <pc:sldMk cId="1438918599" sldId="321"/>
            <ac:spMk id="15" creationId="{00000000-0000-0000-0000-000000000000}"/>
          </ac:spMkLst>
        </pc:spChg>
        <pc:spChg chg="del">
          <ac:chgData name="齋藤 友宣" userId="9751e943-30bb-48e1-9219-bac6b10513d2" providerId="ADAL" clId="{3A0CE5D0-AF99-4CE6-ABE3-A8EF8E0187B2}" dt="2023-03-07T23:32:36.571" v="338" actId="478"/>
          <ac:spMkLst>
            <pc:docMk/>
            <pc:sldMk cId="1438918599" sldId="321"/>
            <ac:spMk id="16" creationId="{00000000-0000-0000-0000-000000000000}"/>
          </ac:spMkLst>
        </pc:spChg>
        <pc:spChg chg="mod">
          <ac:chgData name="齋藤 友宣" userId="9751e943-30bb-48e1-9219-bac6b10513d2" providerId="ADAL" clId="{3A0CE5D0-AF99-4CE6-ABE3-A8EF8E0187B2}" dt="2023-03-07T23:32:42.455" v="339" actId="207"/>
          <ac:spMkLst>
            <pc:docMk/>
            <pc:sldMk cId="1438918599" sldId="321"/>
            <ac:spMk id="27" creationId="{00000000-0000-0000-0000-000000000000}"/>
          </ac:spMkLst>
        </pc:spChg>
      </pc:sldChg>
    </pc:docChg>
  </pc:docChgLst>
  <pc:docChgLst>
    <pc:chgData name="齋藤 友宣" userId="9751e943-30bb-48e1-9219-bac6b10513d2" providerId="ADAL" clId="{077355AA-F30E-4172-A210-33903C9A2A93}"/>
    <pc:docChg chg="custSel modSld">
      <pc:chgData name="齋藤 友宣" userId="9751e943-30bb-48e1-9219-bac6b10513d2" providerId="ADAL" clId="{077355AA-F30E-4172-A210-33903C9A2A93}" dt="2023-03-02T08:45:46.497" v="4" actId="478"/>
      <pc:docMkLst>
        <pc:docMk/>
      </pc:docMkLst>
      <pc:sldChg chg="delSp mod">
        <pc:chgData name="齋藤 友宣" userId="9751e943-30bb-48e1-9219-bac6b10513d2" providerId="ADAL" clId="{077355AA-F30E-4172-A210-33903C9A2A93}" dt="2023-03-02T08:45:46.497" v="4" actId="478"/>
        <pc:sldMkLst>
          <pc:docMk/>
          <pc:sldMk cId="3005182942" sldId="313"/>
        </pc:sldMkLst>
        <pc:grpChg chg="del">
          <ac:chgData name="齋藤 友宣" userId="9751e943-30bb-48e1-9219-bac6b10513d2" providerId="ADAL" clId="{077355AA-F30E-4172-A210-33903C9A2A93}" dt="2023-03-02T08:45:38.158" v="3" actId="478"/>
          <ac:grpSpMkLst>
            <pc:docMk/>
            <pc:sldMk cId="3005182942" sldId="313"/>
            <ac:grpSpMk id="24" creationId="{31636D21-499E-6EB0-3315-89AFB5D5D9CE}"/>
          </ac:grpSpMkLst>
        </pc:grpChg>
        <pc:cxnChg chg="del">
          <ac:chgData name="齋藤 友宣" userId="9751e943-30bb-48e1-9219-bac6b10513d2" providerId="ADAL" clId="{077355AA-F30E-4172-A210-33903C9A2A93}" dt="2023-03-02T08:45:46.497" v="4" actId="478"/>
          <ac:cxnSpMkLst>
            <pc:docMk/>
            <pc:sldMk cId="3005182942" sldId="313"/>
            <ac:cxnSpMk id="10" creationId="{473A9263-C03B-ECB3-33ED-1A48DF8F9DA2}"/>
          </ac:cxnSpMkLst>
        </pc:cxnChg>
        <pc:cxnChg chg="del">
          <ac:chgData name="齋藤 友宣" userId="9751e943-30bb-48e1-9219-bac6b10513d2" providerId="ADAL" clId="{077355AA-F30E-4172-A210-33903C9A2A93}" dt="2023-03-02T08:45:46.497" v="4" actId="478"/>
          <ac:cxnSpMkLst>
            <pc:docMk/>
            <pc:sldMk cId="3005182942" sldId="313"/>
            <ac:cxnSpMk id="11" creationId="{01CDC494-604B-B5D2-2382-DB4CA754D908}"/>
          </ac:cxnSpMkLst>
        </pc:cxnChg>
        <pc:cxnChg chg="del">
          <ac:chgData name="齋藤 友宣" userId="9751e943-30bb-48e1-9219-bac6b10513d2" providerId="ADAL" clId="{077355AA-F30E-4172-A210-33903C9A2A93}" dt="2023-03-02T08:45:46.497" v="4" actId="478"/>
          <ac:cxnSpMkLst>
            <pc:docMk/>
            <pc:sldMk cId="3005182942" sldId="313"/>
            <ac:cxnSpMk id="12" creationId="{0160DA9A-0407-1309-FE00-2A0A10B76B67}"/>
          </ac:cxnSpMkLst>
        </pc:cxnChg>
      </pc:sldChg>
      <pc:sldChg chg="delSp mod">
        <pc:chgData name="齋藤 友宣" userId="9751e943-30bb-48e1-9219-bac6b10513d2" providerId="ADAL" clId="{077355AA-F30E-4172-A210-33903C9A2A93}" dt="2023-03-02T08:45:32.411" v="2" actId="478"/>
        <pc:sldMkLst>
          <pc:docMk/>
          <pc:sldMk cId="3028382721" sldId="319"/>
        </pc:sldMkLst>
        <pc:grpChg chg="del">
          <ac:chgData name="齋藤 友宣" userId="9751e943-30bb-48e1-9219-bac6b10513d2" providerId="ADAL" clId="{077355AA-F30E-4172-A210-33903C9A2A93}" dt="2023-03-02T08:45:29.400" v="1" actId="478"/>
          <ac:grpSpMkLst>
            <pc:docMk/>
            <pc:sldMk cId="3028382721" sldId="319"/>
            <ac:grpSpMk id="12" creationId="{CD6137CF-BF28-CCD9-0739-4CA27050D335}"/>
          </ac:grpSpMkLst>
        </pc:grpChg>
        <pc:inkChg chg="del">
          <ac:chgData name="齋藤 友宣" userId="9751e943-30bb-48e1-9219-bac6b10513d2" providerId="ADAL" clId="{077355AA-F30E-4172-A210-33903C9A2A93}" dt="2023-03-02T08:45:32.411" v="2" actId="478"/>
          <ac:inkMkLst>
            <pc:docMk/>
            <pc:sldMk cId="3028382721" sldId="319"/>
            <ac:inkMk id="2" creationId="{98090633-07C3-232F-8E41-3FF025C0690C}"/>
          </ac:inkMkLst>
        </pc:inkChg>
        <pc:inkChg chg="del">
          <ac:chgData name="齋藤 友宣" userId="9751e943-30bb-48e1-9219-bac6b10513d2" providerId="ADAL" clId="{077355AA-F30E-4172-A210-33903C9A2A93}" dt="2023-03-02T08:45:27.988" v="0" actId="478"/>
          <ac:inkMkLst>
            <pc:docMk/>
            <pc:sldMk cId="3028382721" sldId="319"/>
            <ac:inkMk id="3" creationId="{3C596060-BA4E-B9B0-6F87-BDB838EDFA4D}"/>
          </ac:inkMkLst>
        </pc:inkChg>
      </pc:sldChg>
    </pc:docChg>
  </pc:docChgLst>
  <pc:docChgLst>
    <pc:chgData name="齋藤 友宣" userId="9751e943-30bb-48e1-9219-bac6b10513d2" providerId="ADAL" clId="{797EB688-6A82-4203-AFC6-0BA13717E22E}"/>
    <pc:docChg chg="undo custSel addSld modSld">
      <pc:chgData name="齋藤 友宣" userId="9751e943-30bb-48e1-9219-bac6b10513d2" providerId="ADAL" clId="{797EB688-6A82-4203-AFC6-0BA13717E22E}" dt="2023-03-08T23:20:43.406" v="1036" actId="13926"/>
      <pc:docMkLst>
        <pc:docMk/>
      </pc:docMkLst>
      <pc:sldChg chg="addSp delSp modSp mod">
        <pc:chgData name="齋藤 友宣" userId="9751e943-30bb-48e1-9219-bac6b10513d2" providerId="ADAL" clId="{797EB688-6A82-4203-AFC6-0BA13717E22E}" dt="2023-03-08T23:20:37.864" v="1034" actId="13926"/>
        <pc:sldMkLst>
          <pc:docMk/>
          <pc:sldMk cId="3028382721" sldId="319"/>
        </pc:sldMkLst>
        <pc:spChg chg="add del mod">
          <ac:chgData name="齋藤 友宣" userId="9751e943-30bb-48e1-9219-bac6b10513d2" providerId="ADAL" clId="{797EB688-6A82-4203-AFC6-0BA13717E22E}" dt="2023-03-08T23:20:29.833" v="1032" actId="478"/>
          <ac:spMkLst>
            <pc:docMk/>
            <pc:sldMk cId="3028382721" sldId="319"/>
            <ac:spMk id="5" creationId="{070DBD39-66A9-B46F-9E32-9326055669F3}"/>
          </ac:spMkLst>
        </pc:spChg>
        <pc:spChg chg="del">
          <ac:chgData name="齋藤 友宣" userId="9751e943-30bb-48e1-9219-bac6b10513d2" providerId="ADAL" clId="{797EB688-6A82-4203-AFC6-0BA13717E22E}" dt="2023-03-08T22:59:47.925" v="0" actId="478"/>
          <ac:spMkLst>
            <pc:docMk/>
            <pc:sldMk cId="3028382721" sldId="319"/>
            <ac:spMk id="6" creationId="{00000000-0000-0000-0000-000000000000}"/>
          </ac:spMkLst>
        </pc:spChg>
        <pc:spChg chg="add del mod">
          <ac:chgData name="齋藤 友宣" userId="9751e943-30bb-48e1-9219-bac6b10513d2" providerId="ADAL" clId="{797EB688-6A82-4203-AFC6-0BA13717E22E}" dt="2023-03-08T23:04:24.369" v="100" actId="1076"/>
          <ac:spMkLst>
            <pc:docMk/>
            <pc:sldMk cId="3028382721" sldId="319"/>
            <ac:spMk id="7" creationId="{00000000-0000-0000-0000-000000000000}"/>
          </ac:spMkLst>
        </pc:spChg>
        <pc:spChg chg="add mod">
          <ac:chgData name="齋藤 友宣" userId="9751e943-30bb-48e1-9219-bac6b10513d2" providerId="ADAL" clId="{797EB688-6A82-4203-AFC6-0BA13717E22E}" dt="2023-03-08T23:04:12.239" v="97" actId="20577"/>
          <ac:spMkLst>
            <pc:docMk/>
            <pc:sldMk cId="3028382721" sldId="319"/>
            <ac:spMk id="9" creationId="{8D3F1F34-C144-3BD2-B623-7A422EB8AA7F}"/>
          </ac:spMkLst>
        </pc:spChg>
        <pc:spChg chg="mod">
          <ac:chgData name="齋藤 友宣" userId="9751e943-30bb-48e1-9219-bac6b10513d2" providerId="ADAL" clId="{797EB688-6A82-4203-AFC6-0BA13717E22E}" dt="2023-03-08T23:00:46.085" v="14" actId="14100"/>
          <ac:spMkLst>
            <pc:docMk/>
            <pc:sldMk cId="3028382721" sldId="319"/>
            <ac:spMk id="14" creationId="{B72B143C-4E43-B412-4ECD-E06A32DF1E35}"/>
          </ac:spMkLst>
        </pc:spChg>
        <pc:spChg chg="mod">
          <ac:chgData name="齋藤 友宣" userId="9751e943-30bb-48e1-9219-bac6b10513d2" providerId="ADAL" clId="{797EB688-6A82-4203-AFC6-0BA13717E22E}" dt="2023-03-08T23:20:37.864" v="1034" actId="13926"/>
          <ac:spMkLst>
            <pc:docMk/>
            <pc:sldMk cId="3028382721" sldId="319"/>
            <ac:spMk id="27" creationId="{00000000-0000-0000-0000-000000000000}"/>
          </ac:spMkLst>
        </pc:spChg>
        <pc:picChg chg="del mod">
          <ac:chgData name="齋藤 友宣" userId="9751e943-30bb-48e1-9219-bac6b10513d2" providerId="ADAL" clId="{797EB688-6A82-4203-AFC6-0BA13717E22E}" dt="2023-03-08T23:05:20.783" v="102" actId="478"/>
          <ac:picMkLst>
            <pc:docMk/>
            <pc:sldMk cId="3028382721" sldId="319"/>
            <ac:picMk id="2" creationId="{EFE17B90-5561-0F45-2843-13DCF30BF54E}"/>
          </ac:picMkLst>
        </pc:picChg>
        <pc:picChg chg="mod">
          <ac:chgData name="齋藤 友宣" userId="9751e943-30bb-48e1-9219-bac6b10513d2" providerId="ADAL" clId="{797EB688-6A82-4203-AFC6-0BA13717E22E}" dt="2023-03-08T23:03:35.323" v="23" actId="1076"/>
          <ac:picMkLst>
            <pc:docMk/>
            <pc:sldMk cId="3028382721" sldId="319"/>
            <ac:picMk id="3" creationId="{8613B310-5343-8670-CEA5-F0E121BD3A19}"/>
          </ac:picMkLst>
        </pc:picChg>
        <pc:picChg chg="mod">
          <ac:chgData name="齋藤 友宣" userId="9751e943-30bb-48e1-9219-bac6b10513d2" providerId="ADAL" clId="{797EB688-6A82-4203-AFC6-0BA13717E22E}" dt="2023-03-08T23:06:01.785" v="104" actId="1076"/>
          <ac:picMkLst>
            <pc:docMk/>
            <pc:sldMk cId="3028382721" sldId="319"/>
            <ac:picMk id="11" creationId="{A0FCF917-EA3E-55A6-C10D-7CAB674D0D94}"/>
          </ac:picMkLst>
        </pc:picChg>
      </pc:sldChg>
      <pc:sldChg chg="addSp modSp add mod">
        <pc:chgData name="齋藤 友宣" userId="9751e943-30bb-48e1-9219-bac6b10513d2" providerId="ADAL" clId="{797EB688-6A82-4203-AFC6-0BA13717E22E}" dt="2023-03-08T23:20:43.406" v="1036" actId="13926"/>
        <pc:sldMkLst>
          <pc:docMk/>
          <pc:sldMk cId="1053265251" sldId="322"/>
        </pc:sldMkLst>
        <pc:spChg chg="add mod">
          <ac:chgData name="齋藤 友宣" userId="9751e943-30bb-48e1-9219-bac6b10513d2" providerId="ADAL" clId="{797EB688-6A82-4203-AFC6-0BA13717E22E}" dt="2023-03-08T23:20:43.406" v="1036" actId="13926"/>
          <ac:spMkLst>
            <pc:docMk/>
            <pc:sldMk cId="1053265251" sldId="322"/>
            <ac:spMk id="2" creationId="{D7EAA400-53EA-433A-C49F-8ED70B1986FB}"/>
          </ac:spMkLst>
        </pc:spChg>
      </pc:sldChg>
    </pc:docChg>
  </pc:docChgLst>
  <pc:docChgLst>
    <pc:chgData name="齋藤 友宣" userId="9751e943-30bb-48e1-9219-bac6b10513d2" providerId="ADAL" clId="{468E7F9B-ECCA-4B4D-8E63-E918641D815E}"/>
    <pc:docChg chg="undo custSel modSld">
      <pc:chgData name="齋藤 友宣" userId="9751e943-30bb-48e1-9219-bac6b10513d2" providerId="ADAL" clId="{468E7F9B-ECCA-4B4D-8E63-E918641D815E}" dt="2023-03-13T05:02:43.035" v="87" actId="1076"/>
      <pc:docMkLst>
        <pc:docMk/>
      </pc:docMkLst>
      <pc:sldChg chg="addSp delSp modSp mod">
        <pc:chgData name="齋藤 友宣" userId="9751e943-30bb-48e1-9219-bac6b10513d2" providerId="ADAL" clId="{468E7F9B-ECCA-4B4D-8E63-E918641D815E}" dt="2023-03-13T04:05:23.369" v="44" actId="1036"/>
        <pc:sldMkLst>
          <pc:docMk/>
          <pc:sldMk cId="3005182942" sldId="313"/>
        </pc:sldMkLst>
        <pc:spChg chg="mod">
          <ac:chgData name="齋藤 友宣" userId="9751e943-30bb-48e1-9219-bac6b10513d2" providerId="ADAL" clId="{468E7F9B-ECCA-4B4D-8E63-E918641D815E}" dt="2023-03-13T04:04:32.069" v="35" actId="1076"/>
          <ac:spMkLst>
            <pc:docMk/>
            <pc:sldMk cId="3005182942" sldId="313"/>
            <ac:spMk id="9" creationId="{00000000-0000-0000-0000-000000000000}"/>
          </ac:spMkLst>
        </pc:spChg>
        <pc:picChg chg="del">
          <ac:chgData name="齋藤 友宣" userId="9751e943-30bb-48e1-9219-bac6b10513d2" providerId="ADAL" clId="{468E7F9B-ECCA-4B4D-8E63-E918641D815E}" dt="2023-03-13T04:04:40.559" v="37"/>
          <ac:picMkLst>
            <pc:docMk/>
            <pc:sldMk cId="3005182942" sldId="313"/>
            <ac:picMk id="2" creationId="{A40DB7FF-10FD-8C19-F9CB-857DA2DA2293}"/>
          </ac:picMkLst>
        </pc:picChg>
        <pc:picChg chg="mod">
          <ac:chgData name="齋藤 友宣" userId="9751e943-30bb-48e1-9219-bac6b10513d2" providerId="ADAL" clId="{468E7F9B-ECCA-4B4D-8E63-E918641D815E}" dt="2023-03-13T04:05:23.369" v="44" actId="1036"/>
          <ac:picMkLst>
            <pc:docMk/>
            <pc:sldMk cId="3005182942" sldId="313"/>
            <ac:picMk id="3" creationId="{C654519C-562A-8934-2FFE-007C0D9F7267}"/>
          </ac:picMkLst>
        </pc:picChg>
        <pc:picChg chg="add del">
          <ac:chgData name="齋藤 友宣" userId="9751e943-30bb-48e1-9219-bac6b10513d2" providerId="ADAL" clId="{468E7F9B-ECCA-4B4D-8E63-E918641D815E}" dt="2023-03-13T04:05:03.784" v="39" actId="478"/>
          <ac:picMkLst>
            <pc:docMk/>
            <pc:sldMk cId="3005182942" sldId="313"/>
            <ac:picMk id="6" creationId="{0B1764B5-72C0-FE33-BC80-1759EE1DB2D3}"/>
          </ac:picMkLst>
        </pc:picChg>
      </pc:sldChg>
      <pc:sldChg chg="delSp modSp mod">
        <pc:chgData name="齋藤 友宣" userId="9751e943-30bb-48e1-9219-bac6b10513d2" providerId="ADAL" clId="{468E7F9B-ECCA-4B4D-8E63-E918641D815E}" dt="2023-03-13T05:02:43.035" v="87" actId="1076"/>
        <pc:sldMkLst>
          <pc:docMk/>
          <pc:sldMk cId="1988459169" sldId="317"/>
        </pc:sldMkLst>
        <pc:spChg chg="del">
          <ac:chgData name="齋藤 友宣" userId="9751e943-30bb-48e1-9219-bac6b10513d2" providerId="ADAL" clId="{468E7F9B-ECCA-4B4D-8E63-E918641D815E}" dt="2023-03-13T04:55:27.931" v="45" actId="478"/>
          <ac:spMkLst>
            <pc:docMk/>
            <pc:sldMk cId="1988459169" sldId="317"/>
            <ac:spMk id="11" creationId="{00000000-0000-0000-0000-000000000000}"/>
          </ac:spMkLst>
        </pc:spChg>
        <pc:spChg chg="mod">
          <ac:chgData name="齋藤 友宣" userId="9751e943-30bb-48e1-9219-bac6b10513d2" providerId="ADAL" clId="{468E7F9B-ECCA-4B4D-8E63-E918641D815E}" dt="2023-03-13T04:57:07.449" v="59" actId="1076"/>
          <ac:spMkLst>
            <pc:docMk/>
            <pc:sldMk cId="1988459169" sldId="317"/>
            <ac:spMk id="13" creationId="{00000000-0000-0000-0000-000000000000}"/>
          </ac:spMkLst>
        </pc:spChg>
        <pc:spChg chg="mod">
          <ac:chgData name="齋藤 友宣" userId="9751e943-30bb-48e1-9219-bac6b10513d2" providerId="ADAL" clId="{468E7F9B-ECCA-4B4D-8E63-E918641D815E}" dt="2023-03-13T05:02:40.575" v="86" actId="207"/>
          <ac:spMkLst>
            <pc:docMk/>
            <pc:sldMk cId="1988459169" sldId="317"/>
            <ac:spMk id="14" creationId="{00000000-0000-0000-0000-000000000000}"/>
          </ac:spMkLst>
        </pc:spChg>
        <pc:spChg chg="mod">
          <ac:chgData name="齋藤 友宣" userId="9751e943-30bb-48e1-9219-bac6b10513d2" providerId="ADAL" clId="{468E7F9B-ECCA-4B4D-8E63-E918641D815E}" dt="2023-03-13T05:02:43.035" v="87" actId="1076"/>
          <ac:spMkLst>
            <pc:docMk/>
            <pc:sldMk cId="1988459169" sldId="317"/>
            <ac:spMk id="15" creationId="{00000000-0000-0000-0000-000000000000}"/>
          </ac:spMkLst>
        </pc:spChg>
        <pc:picChg chg="mod">
          <ac:chgData name="齋藤 友宣" userId="9751e943-30bb-48e1-9219-bac6b10513d2" providerId="ADAL" clId="{468E7F9B-ECCA-4B4D-8E63-E918641D815E}" dt="2023-03-13T04:56:58.721" v="57" actId="1076"/>
          <ac:picMkLst>
            <pc:docMk/>
            <pc:sldMk cId="1988459169" sldId="317"/>
            <ac:picMk id="2" creationId="{EC99168B-CFCE-5686-C993-58D35F2C31BA}"/>
          </ac:picMkLst>
        </pc:picChg>
        <pc:picChg chg="del mod">
          <ac:chgData name="齋藤 友宣" userId="9751e943-30bb-48e1-9219-bac6b10513d2" providerId="ADAL" clId="{468E7F9B-ECCA-4B4D-8E63-E918641D815E}" dt="2023-03-13T04:55:39.683" v="48" actId="478"/>
          <ac:picMkLst>
            <pc:docMk/>
            <pc:sldMk cId="1988459169" sldId="317"/>
            <ac:picMk id="6" creationId="{6346090E-389F-E701-F0E4-FE5269439285}"/>
          </ac:picMkLst>
        </pc:picChg>
        <pc:picChg chg="del mod">
          <ac:chgData name="齋藤 友宣" userId="9751e943-30bb-48e1-9219-bac6b10513d2" providerId="ADAL" clId="{468E7F9B-ECCA-4B4D-8E63-E918641D815E}" dt="2023-03-13T04:58:58.603" v="60" actId="478"/>
          <ac:picMkLst>
            <pc:docMk/>
            <pc:sldMk cId="1988459169" sldId="317"/>
            <ac:picMk id="7" creationId="{594E04FA-4D41-8136-094A-52458EEB4508}"/>
          </ac:picMkLst>
        </pc:picChg>
        <pc:picChg chg="del mod">
          <ac:chgData name="齋藤 友宣" userId="9751e943-30bb-48e1-9219-bac6b10513d2" providerId="ADAL" clId="{468E7F9B-ECCA-4B4D-8E63-E918641D815E}" dt="2023-03-13T04:59:15.618" v="65" actId="478"/>
          <ac:picMkLst>
            <pc:docMk/>
            <pc:sldMk cId="1988459169" sldId="317"/>
            <ac:picMk id="8" creationId="{3415E230-1735-835D-A4C2-EA40D418A026}"/>
          </ac:picMkLst>
        </pc:picChg>
        <pc:picChg chg="mod">
          <ac:chgData name="齋藤 友宣" userId="9751e943-30bb-48e1-9219-bac6b10513d2" providerId="ADAL" clId="{468E7F9B-ECCA-4B4D-8E63-E918641D815E}" dt="2023-03-13T05:00:52.497" v="68" actId="14100"/>
          <ac:picMkLst>
            <pc:docMk/>
            <pc:sldMk cId="1988459169" sldId="317"/>
            <ac:picMk id="16" creationId="{6458C4E0-4DF3-8BEC-E575-C752F82B8D8B}"/>
          </ac:picMkLst>
        </pc:picChg>
      </pc:sldChg>
      <pc:sldChg chg="addSp delSp modSp mod">
        <pc:chgData name="齋藤 友宣" userId="9751e943-30bb-48e1-9219-bac6b10513d2" providerId="ADAL" clId="{468E7F9B-ECCA-4B4D-8E63-E918641D815E}" dt="2023-03-13T04:03:16.864" v="34" actId="14100"/>
        <pc:sldMkLst>
          <pc:docMk/>
          <pc:sldMk cId="3028382721" sldId="319"/>
        </pc:sldMkLst>
        <pc:spChg chg="mod">
          <ac:chgData name="齋藤 友宣" userId="9751e943-30bb-48e1-9219-bac6b10513d2" providerId="ADAL" clId="{468E7F9B-ECCA-4B4D-8E63-E918641D815E}" dt="2023-03-13T04:03:16.864" v="34" actId="14100"/>
          <ac:spMkLst>
            <pc:docMk/>
            <pc:sldMk cId="3028382721" sldId="319"/>
            <ac:spMk id="14" creationId="{00000000-0000-0000-0000-000000000000}"/>
          </ac:spMkLst>
        </pc:spChg>
        <pc:spChg chg="mod">
          <ac:chgData name="齋藤 友宣" userId="9751e943-30bb-48e1-9219-bac6b10513d2" providerId="ADAL" clId="{468E7F9B-ECCA-4B4D-8E63-E918641D815E}" dt="2023-03-13T04:03:14.107" v="33" actId="1076"/>
          <ac:spMkLst>
            <pc:docMk/>
            <pc:sldMk cId="3028382721" sldId="319"/>
            <ac:spMk id="16" creationId="{00000000-0000-0000-0000-000000000000}"/>
          </ac:spMkLst>
        </pc:spChg>
        <pc:spChg chg="mod">
          <ac:chgData name="齋藤 友宣" userId="9751e943-30bb-48e1-9219-bac6b10513d2" providerId="ADAL" clId="{468E7F9B-ECCA-4B4D-8E63-E918641D815E}" dt="2023-03-13T04:03:08.712" v="31" actId="1076"/>
          <ac:spMkLst>
            <pc:docMk/>
            <pc:sldMk cId="3028382721" sldId="319"/>
            <ac:spMk id="20" creationId="{B72B143C-4E43-B412-4ECD-E06A32DF1E35}"/>
          </ac:spMkLst>
        </pc:spChg>
        <pc:picChg chg="mod">
          <ac:chgData name="齋藤 友宣" userId="9751e943-30bb-48e1-9219-bac6b10513d2" providerId="ADAL" clId="{468E7F9B-ECCA-4B4D-8E63-E918641D815E}" dt="2023-03-13T04:03:04.732" v="30" actId="14100"/>
          <ac:picMkLst>
            <pc:docMk/>
            <pc:sldMk cId="3028382721" sldId="319"/>
            <ac:picMk id="2" creationId="{1453EE15-ADD8-6B40-B917-35A981D5D088}"/>
          </ac:picMkLst>
        </pc:picChg>
        <pc:picChg chg="add del">
          <ac:chgData name="齋藤 友宣" userId="9751e943-30bb-48e1-9219-bac6b10513d2" providerId="ADAL" clId="{468E7F9B-ECCA-4B4D-8E63-E918641D815E}" dt="2023-03-13T04:02:25.671" v="21" actId="478"/>
          <ac:picMkLst>
            <pc:docMk/>
            <pc:sldMk cId="3028382721" sldId="319"/>
            <ac:picMk id="3" creationId="{8613B310-5343-8670-CEA5-F0E121BD3A19}"/>
          </ac:picMkLst>
        </pc:picChg>
        <pc:picChg chg="del mod">
          <ac:chgData name="齋藤 友宣" userId="9751e943-30bb-48e1-9219-bac6b10513d2" providerId="ADAL" clId="{468E7F9B-ECCA-4B4D-8E63-E918641D815E}" dt="2023-03-13T04:02:23.094" v="19"/>
          <ac:picMkLst>
            <pc:docMk/>
            <pc:sldMk cId="3028382721" sldId="319"/>
            <ac:picMk id="5" creationId="{352F5E8B-45A8-8CEA-70FF-5AB391D75EC4}"/>
          </ac:picMkLst>
        </pc:picChg>
        <pc:picChg chg="mod">
          <ac:chgData name="齋藤 友宣" userId="9751e943-30bb-48e1-9219-bac6b10513d2" providerId="ADAL" clId="{468E7F9B-ECCA-4B4D-8E63-E918641D815E}" dt="2023-03-13T04:02:52.255" v="25" actId="14100"/>
          <ac:picMkLst>
            <pc:docMk/>
            <pc:sldMk cId="3028382721" sldId="319"/>
            <ac:picMk id="6" creationId="{58C2E5D2-D968-935D-85C1-B6A6A07004D0}"/>
          </ac:picMkLst>
        </pc:picChg>
        <pc:picChg chg="del">
          <ac:chgData name="齋藤 友宣" userId="9751e943-30bb-48e1-9219-bac6b10513d2" providerId="ADAL" clId="{468E7F9B-ECCA-4B4D-8E63-E918641D815E}" dt="2023-03-13T04:01:42.960" v="6" actId="478"/>
          <ac:picMkLst>
            <pc:docMk/>
            <pc:sldMk cId="3028382721" sldId="319"/>
            <ac:picMk id="11" creationId="{A0FCF917-EA3E-55A6-C10D-7CAB674D0D94}"/>
          </ac:picMkLst>
        </pc:picChg>
      </pc:sldChg>
      <pc:sldChg chg="delSp modSp mod">
        <pc:chgData name="齋藤 友宣" userId="9751e943-30bb-48e1-9219-bac6b10513d2" providerId="ADAL" clId="{468E7F9B-ECCA-4B4D-8E63-E918641D815E}" dt="2023-03-13T04:00:33.332" v="5" actId="1076"/>
        <pc:sldMkLst>
          <pc:docMk/>
          <pc:sldMk cId="1438918599" sldId="321"/>
        </pc:sldMkLst>
        <pc:spChg chg="mod">
          <ac:chgData name="齋藤 友宣" userId="9751e943-30bb-48e1-9219-bac6b10513d2" providerId="ADAL" clId="{468E7F9B-ECCA-4B4D-8E63-E918641D815E}" dt="2023-03-13T04:00:33.332" v="5" actId="1076"/>
          <ac:spMkLst>
            <pc:docMk/>
            <pc:sldMk cId="1438918599" sldId="321"/>
            <ac:spMk id="15" creationId="{00000000-0000-0000-0000-000000000000}"/>
          </ac:spMkLst>
        </pc:spChg>
        <pc:spChg chg="mod">
          <ac:chgData name="齋藤 友宣" userId="9751e943-30bb-48e1-9219-bac6b10513d2" providerId="ADAL" clId="{468E7F9B-ECCA-4B4D-8E63-E918641D815E}" dt="2023-03-13T04:00:33.332" v="5" actId="1076"/>
          <ac:spMkLst>
            <pc:docMk/>
            <pc:sldMk cId="1438918599" sldId="321"/>
            <ac:spMk id="16" creationId="{00000000-0000-0000-0000-000000000000}"/>
          </ac:spMkLst>
        </pc:spChg>
        <pc:picChg chg="del">
          <ac:chgData name="齋藤 友宣" userId="9751e943-30bb-48e1-9219-bac6b10513d2" providerId="ADAL" clId="{468E7F9B-ECCA-4B4D-8E63-E918641D815E}" dt="2023-03-13T04:00:12.653" v="0" actId="478"/>
          <ac:picMkLst>
            <pc:docMk/>
            <pc:sldMk cId="1438918599" sldId="321"/>
            <ac:picMk id="2" creationId="{8F1A5F31-A599-E7D7-9BCE-037CE7E02EAB}"/>
          </ac:picMkLst>
        </pc:picChg>
        <pc:picChg chg="mod">
          <ac:chgData name="齋藤 友宣" userId="9751e943-30bb-48e1-9219-bac6b10513d2" providerId="ADAL" clId="{468E7F9B-ECCA-4B4D-8E63-E918641D815E}" dt="2023-03-13T04:00:23.447" v="3" actId="14100"/>
          <ac:picMkLst>
            <pc:docMk/>
            <pc:sldMk cId="1438918599" sldId="321"/>
            <ac:picMk id="3" creationId="{87940D27-8DA3-B957-CF16-16F85D83D0CA}"/>
          </ac:picMkLst>
        </pc:picChg>
      </pc:sldChg>
    </pc:docChg>
  </pc:docChgLst>
  <pc:docChgLst>
    <pc:chgData name="齋藤 友宣" userId="9751e943-30bb-48e1-9219-bac6b10513d2" providerId="ADAL" clId="{20438E7E-2EC2-4A05-8384-B3C0D4BF177E}"/>
    <pc:docChg chg="custSel modSld">
      <pc:chgData name="齋藤 友宣" userId="9751e943-30bb-48e1-9219-bac6b10513d2" providerId="ADAL" clId="{20438E7E-2EC2-4A05-8384-B3C0D4BF177E}" dt="2023-03-02T10:13:55.949" v="225" actId="207"/>
      <pc:docMkLst>
        <pc:docMk/>
      </pc:docMkLst>
      <pc:sldChg chg="addSp modSp mod">
        <pc:chgData name="齋藤 友宣" userId="9751e943-30bb-48e1-9219-bac6b10513d2" providerId="ADAL" clId="{20438E7E-2EC2-4A05-8384-B3C0D4BF177E}" dt="2023-03-02T10:13:55.949" v="225" actId="207"/>
        <pc:sldMkLst>
          <pc:docMk/>
          <pc:sldMk cId="3218319806" sldId="315"/>
        </pc:sldMkLst>
        <pc:spChg chg="add mod">
          <ac:chgData name="齋藤 友宣" userId="9751e943-30bb-48e1-9219-bac6b10513d2" providerId="ADAL" clId="{20438E7E-2EC2-4A05-8384-B3C0D4BF177E}" dt="2023-03-02T10:13:55.949" v="225" actId="207"/>
          <ac:spMkLst>
            <pc:docMk/>
            <pc:sldMk cId="3218319806" sldId="315"/>
            <ac:spMk id="8" creationId="{47389BEC-7B2E-2F23-BFC8-C1859824AA3E}"/>
          </ac:spMkLst>
        </pc:spChg>
        <pc:graphicFrameChg chg="modGraphic">
          <ac:chgData name="齋藤 友宣" userId="9751e943-30bb-48e1-9219-bac6b10513d2" providerId="ADAL" clId="{20438E7E-2EC2-4A05-8384-B3C0D4BF177E}" dt="2023-03-02T10:13:04.085" v="92" actId="207"/>
          <ac:graphicFrameMkLst>
            <pc:docMk/>
            <pc:sldMk cId="3218319806" sldId="315"/>
            <ac:graphicFrameMk id="3" creationId="{00000000-0000-0000-0000-000000000000}"/>
          </ac:graphicFrameMkLst>
        </pc:graphicFrame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02T07:34:09.7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9575" cy="496888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2" y="0"/>
            <a:ext cx="2949575" cy="496888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r">
              <a:defRPr sz="1200"/>
            </a:lvl1pPr>
          </a:lstStyle>
          <a:p>
            <a:fld id="{817A886B-0936-48AA-8D94-E1FD0D9AD584}" type="datetimeFigureOut">
              <a:rPr kumimoji="1" lang="ja-JP" altLang="en-US" smtClean="0"/>
              <a:t>2023/5/17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20" tIns="45560" rIns="91120" bIns="4556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7"/>
            <a:ext cx="5445125" cy="4471988"/>
          </a:xfrm>
          <a:prstGeom prst="rect">
            <a:avLst/>
          </a:prstGeom>
        </p:spPr>
        <p:txBody>
          <a:bodyPr vert="horz" lIns="91120" tIns="45560" rIns="91120" bIns="4556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5"/>
            <a:ext cx="2949575" cy="496887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2" y="9440865"/>
            <a:ext cx="2949575" cy="496887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r">
              <a:defRPr sz="1200"/>
            </a:lvl1pPr>
          </a:lstStyle>
          <a:p>
            <a:fld id="{F721BF43-783E-44B6-9BB7-0F30D03950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204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1pPr>
    <a:lvl2pPr marL="341995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2pPr>
    <a:lvl3pPr marL="683989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3pPr>
    <a:lvl4pPr marL="1025986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4pPr>
    <a:lvl5pPr marL="1367980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5pPr>
    <a:lvl6pPr marL="1709974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6pPr>
    <a:lvl7pPr marL="2051969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7pPr>
    <a:lvl8pPr marL="2393964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8pPr>
    <a:lvl9pPr marL="2735959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1BF43-783E-44B6-9BB7-0F30D03950C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233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981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794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212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787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9" indent="0">
              <a:buNone/>
              <a:defRPr sz="1786">
                <a:solidFill>
                  <a:schemeClr val="tx1">
                    <a:tint val="75000"/>
                  </a:schemeClr>
                </a:solidFill>
              </a:defRPr>
            </a:lvl2pPr>
            <a:lvl3pPr marL="914418" indent="0">
              <a:buNone/>
              <a:defRPr sz="1571">
                <a:solidFill>
                  <a:schemeClr val="tx1">
                    <a:tint val="75000"/>
                  </a:schemeClr>
                </a:solidFill>
              </a:defRPr>
            </a:lvl3pPr>
            <a:lvl4pPr marL="1371627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4pPr>
            <a:lvl5pPr marL="1828837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5pPr>
            <a:lvl6pPr marL="2286046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6pPr>
            <a:lvl7pPr marL="2743255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7pPr>
            <a:lvl8pPr marL="3200464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8pPr>
            <a:lvl9pPr marL="3657673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420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786"/>
            </a:lvl1pPr>
            <a:lvl2pPr>
              <a:defRPr sz="2429"/>
            </a:lvl2pPr>
            <a:lvl3pPr>
              <a:defRPr sz="2000"/>
            </a:lvl3pPr>
            <a:lvl4pPr>
              <a:defRPr sz="1786"/>
            </a:lvl4pPr>
            <a:lvl5pPr>
              <a:defRPr sz="1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786"/>
            </a:lvl1pPr>
            <a:lvl2pPr>
              <a:defRPr sz="2429"/>
            </a:lvl2pPr>
            <a:lvl3pPr>
              <a:defRPr sz="2000"/>
            </a:lvl3pPr>
            <a:lvl4pPr>
              <a:defRPr sz="1786"/>
            </a:lvl4pPr>
            <a:lvl5pPr>
              <a:defRPr sz="1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60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29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786" b="1"/>
            </a:lvl3pPr>
            <a:lvl4pPr marL="1371627" indent="0">
              <a:buNone/>
              <a:defRPr sz="1571" b="1"/>
            </a:lvl4pPr>
            <a:lvl5pPr marL="1828837" indent="0">
              <a:buNone/>
              <a:defRPr sz="1571" b="1"/>
            </a:lvl5pPr>
            <a:lvl6pPr marL="2286046" indent="0">
              <a:buNone/>
              <a:defRPr sz="1571" b="1"/>
            </a:lvl6pPr>
            <a:lvl7pPr marL="2743255" indent="0">
              <a:buNone/>
              <a:defRPr sz="1571" b="1"/>
            </a:lvl7pPr>
            <a:lvl8pPr marL="3200464" indent="0">
              <a:buNone/>
              <a:defRPr sz="1571" b="1"/>
            </a:lvl8pPr>
            <a:lvl9pPr marL="3657673" indent="0">
              <a:buNone/>
              <a:defRPr sz="157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29"/>
            </a:lvl1pPr>
            <a:lvl2pPr>
              <a:defRPr sz="2000"/>
            </a:lvl2pPr>
            <a:lvl3pPr>
              <a:defRPr sz="1786"/>
            </a:lvl3pPr>
            <a:lvl4pPr>
              <a:defRPr sz="1571"/>
            </a:lvl4pPr>
            <a:lvl5pPr>
              <a:defRPr sz="1571"/>
            </a:lvl5pPr>
            <a:lvl6pPr>
              <a:defRPr sz="1571"/>
            </a:lvl6pPr>
            <a:lvl7pPr>
              <a:defRPr sz="1571"/>
            </a:lvl7pPr>
            <a:lvl8pPr>
              <a:defRPr sz="1571"/>
            </a:lvl8pPr>
            <a:lvl9pPr>
              <a:defRPr sz="157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29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786" b="1"/>
            </a:lvl3pPr>
            <a:lvl4pPr marL="1371627" indent="0">
              <a:buNone/>
              <a:defRPr sz="1571" b="1"/>
            </a:lvl4pPr>
            <a:lvl5pPr marL="1828837" indent="0">
              <a:buNone/>
              <a:defRPr sz="1571" b="1"/>
            </a:lvl5pPr>
            <a:lvl6pPr marL="2286046" indent="0">
              <a:buNone/>
              <a:defRPr sz="1571" b="1"/>
            </a:lvl6pPr>
            <a:lvl7pPr marL="2743255" indent="0">
              <a:buNone/>
              <a:defRPr sz="1571" b="1"/>
            </a:lvl7pPr>
            <a:lvl8pPr marL="3200464" indent="0">
              <a:buNone/>
              <a:defRPr sz="1571" b="1"/>
            </a:lvl8pPr>
            <a:lvl9pPr marL="3657673" indent="0">
              <a:buNone/>
              <a:defRPr sz="157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29"/>
            </a:lvl1pPr>
            <a:lvl2pPr>
              <a:defRPr sz="2000"/>
            </a:lvl2pPr>
            <a:lvl3pPr>
              <a:defRPr sz="1786"/>
            </a:lvl3pPr>
            <a:lvl4pPr>
              <a:defRPr sz="1571"/>
            </a:lvl4pPr>
            <a:lvl5pPr>
              <a:defRPr sz="1571"/>
            </a:lvl5pPr>
            <a:lvl6pPr>
              <a:defRPr sz="1571"/>
            </a:lvl6pPr>
            <a:lvl7pPr>
              <a:defRPr sz="1571"/>
            </a:lvl7pPr>
            <a:lvl8pPr>
              <a:defRPr sz="1571"/>
            </a:lvl8pPr>
            <a:lvl9pPr>
              <a:defRPr sz="157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364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200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202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14"/>
            </a:lvl1pPr>
            <a:lvl2pPr>
              <a:defRPr sz="2786"/>
            </a:lvl2pPr>
            <a:lvl3pPr>
              <a:defRPr sz="2429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29"/>
            </a:lvl1pPr>
            <a:lvl2pPr marL="457209" indent="0">
              <a:buNone/>
              <a:defRPr sz="1214"/>
            </a:lvl2pPr>
            <a:lvl3pPr marL="914418" indent="0">
              <a:buNone/>
              <a:defRPr sz="1000"/>
            </a:lvl3pPr>
            <a:lvl4pPr marL="1371627" indent="0">
              <a:buNone/>
              <a:defRPr sz="929"/>
            </a:lvl4pPr>
            <a:lvl5pPr marL="1828837" indent="0">
              <a:buNone/>
              <a:defRPr sz="929"/>
            </a:lvl5pPr>
            <a:lvl6pPr marL="2286046" indent="0">
              <a:buNone/>
              <a:defRPr sz="929"/>
            </a:lvl6pPr>
            <a:lvl7pPr marL="2743255" indent="0">
              <a:buNone/>
              <a:defRPr sz="929"/>
            </a:lvl7pPr>
            <a:lvl8pPr marL="3200464" indent="0">
              <a:buNone/>
              <a:defRPr sz="929"/>
            </a:lvl8pPr>
            <a:lvl9pPr marL="3657673" indent="0">
              <a:buNone/>
              <a:defRPr sz="92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3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14"/>
            </a:lvl1pPr>
            <a:lvl2pPr marL="457209" indent="0">
              <a:buNone/>
              <a:defRPr sz="2786"/>
            </a:lvl2pPr>
            <a:lvl3pPr marL="914418" indent="0">
              <a:buNone/>
              <a:defRPr sz="2429"/>
            </a:lvl3pPr>
            <a:lvl4pPr marL="1371627" indent="0">
              <a:buNone/>
              <a:defRPr sz="2000"/>
            </a:lvl4pPr>
            <a:lvl5pPr marL="1828837" indent="0">
              <a:buNone/>
              <a:defRPr sz="2000"/>
            </a:lvl5pPr>
            <a:lvl6pPr marL="2286046" indent="0">
              <a:buNone/>
              <a:defRPr sz="2000"/>
            </a:lvl6pPr>
            <a:lvl7pPr marL="2743255" indent="0">
              <a:buNone/>
              <a:defRPr sz="2000"/>
            </a:lvl7pPr>
            <a:lvl8pPr marL="3200464" indent="0">
              <a:buNone/>
              <a:defRPr sz="2000"/>
            </a:lvl8pPr>
            <a:lvl9pPr marL="3657673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29"/>
            </a:lvl1pPr>
            <a:lvl2pPr marL="457209" indent="0">
              <a:buNone/>
              <a:defRPr sz="1214"/>
            </a:lvl2pPr>
            <a:lvl3pPr marL="914418" indent="0">
              <a:buNone/>
              <a:defRPr sz="1000"/>
            </a:lvl3pPr>
            <a:lvl4pPr marL="1371627" indent="0">
              <a:buNone/>
              <a:defRPr sz="929"/>
            </a:lvl4pPr>
            <a:lvl5pPr marL="1828837" indent="0">
              <a:buNone/>
              <a:defRPr sz="929"/>
            </a:lvl5pPr>
            <a:lvl6pPr marL="2286046" indent="0">
              <a:buNone/>
              <a:defRPr sz="929"/>
            </a:lvl6pPr>
            <a:lvl7pPr marL="2743255" indent="0">
              <a:buNone/>
              <a:defRPr sz="929"/>
            </a:lvl7pPr>
            <a:lvl8pPr marL="3200464" indent="0">
              <a:buNone/>
              <a:defRPr sz="929"/>
            </a:lvl8pPr>
            <a:lvl9pPr marL="3657673" indent="0">
              <a:buNone/>
              <a:defRPr sz="92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677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18"/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2023/5/17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18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18"/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08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18" rtl="0" eaLnBrk="1" latinLnBrk="0" hangingPunct="1">
        <a:spcBef>
          <a:spcPct val="0"/>
        </a:spcBef>
        <a:buNone/>
        <a:defRPr kumimoji="1" sz="44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7" indent="-342907" algn="l" defTabSz="9144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14" kern="1200">
          <a:solidFill>
            <a:schemeClr val="tx1"/>
          </a:solidFill>
          <a:latin typeface="+mn-lt"/>
          <a:ea typeface="+mn-ea"/>
          <a:cs typeface="+mn-cs"/>
        </a:defRPr>
      </a:lvl1pPr>
      <a:lvl2pPr marL="742965" indent="-285756" algn="l" defTabSz="91441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786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3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29" kern="1200">
          <a:solidFill>
            <a:schemeClr val="tx1"/>
          </a:solidFill>
          <a:latin typeface="+mn-lt"/>
          <a:ea typeface="+mn-ea"/>
          <a:cs typeface="+mn-cs"/>
        </a:defRPr>
      </a:lvl3pPr>
      <a:lvl4pPr marL="1600232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41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50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59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69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78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7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7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6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5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4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3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image" Target="../media/image1.em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6"/>
          <p:cNvSpPr txBox="1">
            <a:spLocks noChangeArrowheads="1"/>
          </p:cNvSpPr>
          <p:nvPr/>
        </p:nvSpPr>
        <p:spPr bwMode="auto">
          <a:xfrm>
            <a:off x="22403" y="32951"/>
            <a:ext cx="9835852" cy="58619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dist="71842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36000" bIns="3600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7174">
              <a:buFontTx/>
              <a:buNone/>
              <a:defRPr/>
            </a:pPr>
            <a:r>
              <a:rPr lang="ja-JP" altLang="en-US" sz="2800" dirty="0" smtClean="0">
                <a:solidFill>
                  <a:schemeClr val="bg1"/>
                </a:solidFill>
              </a:rPr>
              <a:t>令和４年度事業の成果と課題について</a:t>
            </a:r>
            <a:endParaRPr lang="en-US" altLang="ja-JP" sz="2800" dirty="0">
              <a:solidFill>
                <a:schemeClr val="bg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524441" y="113492"/>
            <a:ext cx="1230442" cy="43371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資料</a:t>
            </a:r>
            <a:r>
              <a:rPr lang="ja-JP" altLang="en-US" dirty="0"/>
              <a:t>１</a:t>
            </a:r>
            <a:endParaRPr kumimoji="1" lang="ja-JP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インク 6">
                <a:extLst>
                  <a:ext uri="{FF2B5EF4-FFF2-40B4-BE49-F238E27FC236}">
                    <a16:creationId xmlns:a16="http://schemas.microsoft.com/office/drawing/2014/main" id="{E87B4519-CC23-B1F0-0921-19FBD53AC72A}"/>
                  </a:ext>
                </a:extLst>
              </p14:cNvPr>
              <p14:cNvContentPartPr/>
              <p14:nvPr/>
            </p14:nvContentPartPr>
            <p14:xfrm>
              <a:off x="1101578" y="2883369"/>
              <a:ext cx="360" cy="360"/>
            </p14:xfrm>
          </p:contentPart>
        </mc:Choice>
        <mc:Fallback xmlns="">
          <p:pic>
            <p:nvPicPr>
              <p:cNvPr id="7" name="インク 6">
                <a:extLst>
                  <a:ext uri="{FF2B5EF4-FFF2-40B4-BE49-F238E27FC236}">
                    <a16:creationId xmlns:a16="http://schemas.microsoft.com/office/drawing/2014/main" id="{E87B4519-CC23-B1F0-0921-19FBD53AC72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92578" y="2874369"/>
                <a:ext cx="18000" cy="180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462740"/>
              </p:ext>
            </p:extLst>
          </p:nvPr>
        </p:nvGraphicFramePr>
        <p:xfrm>
          <a:off x="42643" y="685835"/>
          <a:ext cx="9815612" cy="6080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72702">
                  <a:extLst>
                    <a:ext uri="{9D8B030D-6E8A-4147-A177-3AD203B41FA5}">
                      <a16:colId xmlns:a16="http://schemas.microsoft.com/office/drawing/2014/main" val="1636306238"/>
                    </a:ext>
                  </a:extLst>
                </a:gridCol>
                <a:gridCol w="4842910">
                  <a:extLst>
                    <a:ext uri="{9D8B030D-6E8A-4147-A177-3AD203B41FA5}">
                      <a16:colId xmlns:a16="http://schemas.microsoft.com/office/drawing/2014/main" val="3956287009"/>
                    </a:ext>
                  </a:extLst>
                </a:gridCol>
              </a:tblGrid>
              <a:tr h="3936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成果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課題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951567"/>
                  </a:ext>
                </a:extLst>
              </a:tr>
              <a:tr h="5201853">
                <a:tc>
                  <a:txBody>
                    <a:bodyPr/>
                    <a:lstStyle/>
                    <a:p>
                      <a:pPr marL="285750" marR="0" lvl="0" indent="-28575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800" b="1" u="sng" spc="-150" dirty="0" smtClean="0"/>
                        <a:t>事業者の既存システムによるポイント付与の実施</a:t>
                      </a:r>
                      <a:endParaRPr kumimoji="1" lang="en-US" altLang="ja-JP" sz="1800" b="1" u="sng" spc="-150" dirty="0" smtClean="0"/>
                    </a:p>
                    <a:p>
                      <a:pPr marL="266700" marR="0" lvl="0" indent="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u="none" dirty="0" smtClean="0"/>
                        <a:t>多くの事業者において、事業者の既存システムを活用することで、脱炭素ポイントの付与が可能であることを確認。</a:t>
                      </a:r>
                      <a:endParaRPr kumimoji="1" lang="en-US" altLang="ja-JP" sz="1400" u="none" dirty="0" smtClean="0"/>
                    </a:p>
                    <a:p>
                      <a:pPr marL="266700" marR="0" lvl="0" indent="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900" u="none" dirty="0" smtClean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800" b="1" u="sng" dirty="0" smtClean="0"/>
                        <a:t>一定の販売促進効果</a:t>
                      </a:r>
                      <a:r>
                        <a:rPr kumimoji="1" lang="ja-JP" altLang="en-US" sz="1800" u="none" dirty="0" smtClean="0"/>
                        <a:t>を確認</a:t>
                      </a:r>
                      <a:endParaRPr kumimoji="1" lang="en-US" altLang="ja-JP" sz="1800" dirty="0" smtClean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800" baseline="0" dirty="0" smtClean="0"/>
                        <a:t>     </a:t>
                      </a:r>
                      <a:r>
                        <a:rPr kumimoji="1" lang="ja-JP" altLang="en-US" sz="1400" dirty="0" smtClean="0"/>
                        <a:t>グリーンダウンジャケット</a:t>
                      </a:r>
                      <a:r>
                        <a:rPr kumimoji="1" lang="en-US" altLang="ja-JP" sz="1400" dirty="0" smtClean="0"/>
                        <a:t>115</a:t>
                      </a:r>
                      <a:r>
                        <a:rPr kumimoji="1" lang="ja-JP" altLang="en-US" sz="1400" dirty="0" smtClean="0"/>
                        <a:t>％上昇</a:t>
                      </a:r>
                      <a:r>
                        <a:rPr kumimoji="1" lang="en-US" altLang="ja-JP" sz="1400" dirty="0" smtClean="0"/>
                        <a:t>【</a:t>
                      </a:r>
                      <a:r>
                        <a:rPr kumimoji="1" lang="ja-JP" altLang="en-US" sz="1400" dirty="0" smtClean="0"/>
                        <a:t>対前年比</a:t>
                      </a:r>
                      <a:r>
                        <a:rPr kumimoji="1" lang="en-US" altLang="ja-JP" sz="1400" dirty="0" smtClean="0"/>
                        <a:t>】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dirty="0" smtClean="0"/>
                        <a:t>　　 関西近郊の農産物</a:t>
                      </a:r>
                      <a:r>
                        <a:rPr kumimoji="1" lang="en-US" altLang="ja-JP" sz="1400" dirty="0" smtClean="0"/>
                        <a:t>6</a:t>
                      </a:r>
                      <a:r>
                        <a:rPr kumimoji="1" lang="ja-JP" altLang="en-US" sz="1400" dirty="0" smtClean="0"/>
                        <a:t>％上昇</a:t>
                      </a:r>
                      <a:r>
                        <a:rPr kumimoji="1" lang="en-US" altLang="ja-JP" sz="1400" dirty="0" smtClean="0"/>
                        <a:t>【</a:t>
                      </a:r>
                      <a:r>
                        <a:rPr kumimoji="1" lang="ja-JP" altLang="en-US" sz="1400" dirty="0" smtClean="0"/>
                        <a:t>対前年比</a:t>
                      </a:r>
                      <a:r>
                        <a:rPr kumimoji="1" lang="en-US" altLang="ja-JP" sz="1400" dirty="0" smtClean="0"/>
                        <a:t>】</a:t>
                      </a:r>
                      <a:r>
                        <a:rPr kumimoji="1" lang="ja-JP" altLang="en-US" sz="1400" dirty="0" smtClean="0"/>
                        <a:t>　等</a:t>
                      </a:r>
                      <a:endParaRPr kumimoji="1" lang="en-US" altLang="ja-JP" sz="1400" dirty="0" smtClean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kumimoji="1" lang="en-US" altLang="ja-JP" sz="9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800" b="1" u="sng" dirty="0" smtClean="0"/>
                        <a:t>参加者の意識・行動の両面に好影響</a:t>
                      </a:r>
                      <a:r>
                        <a:rPr kumimoji="1" lang="ja-JP" altLang="en-US" sz="1800" u="none" dirty="0" smtClean="0"/>
                        <a:t>を確認</a:t>
                      </a:r>
                      <a:endParaRPr kumimoji="1" lang="en-US" altLang="ja-JP" sz="1800" u="none" dirty="0" smtClean="0"/>
                    </a:p>
                    <a:p>
                      <a:pPr marL="266700" indent="0">
                        <a:buFont typeface="Arial" panose="020B0604020202020204" pitchFamily="34" charset="0"/>
                        <a:buNone/>
                      </a:pPr>
                      <a:endParaRPr kumimoji="1" lang="en-US" altLang="ja-JP" sz="1400" dirty="0" smtClean="0"/>
                    </a:p>
                    <a:p>
                      <a:pPr marL="266700" indent="0">
                        <a:buFont typeface="Arial" panose="020B0604020202020204" pitchFamily="34" charset="0"/>
                        <a:buNone/>
                      </a:pPr>
                      <a:endParaRPr kumimoji="1" lang="en-US" altLang="ja-JP" sz="1400" dirty="0" smtClean="0"/>
                    </a:p>
                    <a:p>
                      <a:pPr marL="266700" indent="0">
                        <a:buFont typeface="Arial" panose="020B0604020202020204" pitchFamily="34" charset="0"/>
                        <a:buNone/>
                      </a:pPr>
                      <a:endParaRPr kumimoji="1" lang="en-US" altLang="ja-JP" sz="1400" dirty="0" smtClean="0"/>
                    </a:p>
                    <a:p>
                      <a:pPr marL="266700" indent="0">
                        <a:buFont typeface="Arial" panose="020B0604020202020204" pitchFamily="34" charset="0"/>
                        <a:buNone/>
                      </a:pPr>
                      <a:endParaRPr kumimoji="1" lang="en-US" altLang="ja-JP" sz="1400" dirty="0" smtClean="0"/>
                    </a:p>
                    <a:p>
                      <a:pPr marL="266700" indent="0">
                        <a:buFont typeface="Arial" panose="020B0604020202020204" pitchFamily="34" charset="0"/>
                        <a:buNone/>
                      </a:pPr>
                      <a:endParaRPr kumimoji="1" lang="en-US" altLang="ja-JP" sz="1400" dirty="0" smtClean="0"/>
                    </a:p>
                    <a:p>
                      <a:pPr marL="266700" indent="0">
                        <a:buFont typeface="Arial" panose="020B0604020202020204" pitchFamily="34" charset="0"/>
                        <a:buNone/>
                      </a:pPr>
                      <a:endParaRPr kumimoji="1" lang="en-US" altLang="ja-JP" sz="1400" dirty="0" smtClean="0"/>
                    </a:p>
                    <a:p>
                      <a:pPr marL="266700" indent="0">
                        <a:buFont typeface="Arial" panose="020B0604020202020204" pitchFamily="34" charset="0"/>
                        <a:buNone/>
                      </a:pPr>
                      <a:endParaRPr kumimoji="1" lang="en-US" altLang="ja-JP" sz="1400" dirty="0" smtClean="0"/>
                    </a:p>
                    <a:p>
                      <a:pPr marL="266700" indent="0">
                        <a:buFont typeface="Arial" panose="020B0604020202020204" pitchFamily="34" charset="0"/>
                        <a:buNone/>
                      </a:pPr>
                      <a:endParaRPr kumimoji="1" lang="en-US" altLang="ja-JP" sz="1400" dirty="0" smtClean="0"/>
                    </a:p>
                    <a:p>
                      <a:pPr marL="266700" indent="0">
                        <a:buFont typeface="Arial" panose="020B0604020202020204" pitchFamily="34" charset="0"/>
                        <a:buNone/>
                      </a:pPr>
                      <a:endParaRPr kumimoji="1" lang="en-US" altLang="ja-JP" sz="1400" dirty="0" smtClean="0"/>
                    </a:p>
                    <a:p>
                      <a:pPr marL="266700" indent="0">
                        <a:buFont typeface="Arial" panose="020B0604020202020204" pitchFamily="34" charset="0"/>
                        <a:buNone/>
                      </a:pPr>
                      <a:endParaRPr kumimoji="1" lang="en-US" altLang="ja-JP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800" dirty="0" smtClean="0"/>
                        <a:t>「脱炭素ポイント事例・ノウハウ集」を作成</a:t>
                      </a:r>
                      <a:endParaRPr kumimoji="1" lang="en-US" altLang="ja-JP" sz="1800" dirty="0" smtClean="0"/>
                    </a:p>
                    <a:p>
                      <a:pPr marL="26670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dirty="0" smtClean="0"/>
                        <a:t>令和４年度事業の取組みをまとめ、令和５年度の参考とする。</a:t>
                      </a:r>
                      <a:endParaRPr kumimoji="1" lang="en-US" altLang="ja-JP" sz="1400" dirty="0" smtClean="0"/>
                    </a:p>
                    <a:p>
                      <a:pPr marL="266700" indent="0">
                        <a:buFont typeface="Arial" panose="020B0604020202020204" pitchFamily="34" charset="0"/>
                        <a:buNone/>
                      </a:pPr>
                      <a:endParaRPr kumimoji="1" lang="en-US" altLang="ja-JP" sz="900" dirty="0" smtClean="0"/>
                    </a:p>
                    <a:p>
                      <a:pPr marL="285750" marR="0" lvl="0" indent="-28575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800" dirty="0" smtClean="0"/>
                        <a:t>ポイント付与延べ人数：</a:t>
                      </a:r>
                      <a:r>
                        <a:rPr kumimoji="1" lang="ja-JP" altLang="en-US" sz="1800" b="1" u="sng" dirty="0" smtClean="0"/>
                        <a:t>約</a:t>
                      </a:r>
                      <a:r>
                        <a:rPr kumimoji="1" lang="en-US" altLang="ja-JP" sz="1800" b="1" u="sng" dirty="0" smtClean="0"/>
                        <a:t>25</a:t>
                      </a:r>
                      <a:r>
                        <a:rPr kumimoji="1" lang="ja-JP" altLang="en-US" sz="1800" b="1" u="sng" dirty="0" smtClean="0"/>
                        <a:t>万人</a:t>
                      </a:r>
                      <a:endParaRPr kumimoji="1" lang="en-US" altLang="ja-JP" sz="1800" b="1" u="sng" dirty="0" smtClean="0"/>
                    </a:p>
                    <a:p>
                      <a:pPr marL="266700" marR="0" lvl="0" indent="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店舗等での</a:t>
                      </a:r>
                      <a:r>
                        <a:rPr kumimoji="1" lang="en-US" altLang="ja-JP" sz="1400" dirty="0" smtClean="0"/>
                        <a:t>PR</a:t>
                      </a:r>
                      <a:r>
                        <a:rPr kumimoji="1" lang="ja-JP" altLang="en-US" sz="1400" dirty="0" smtClean="0"/>
                        <a:t>の他、各種メディア（新聞、ネットニュース等）に掲載され、</a:t>
                      </a:r>
                      <a:r>
                        <a:rPr kumimoji="1" lang="ja-JP" altLang="en-US" sz="1400" u="none" dirty="0" smtClean="0"/>
                        <a:t>多くの府民が参加</a:t>
                      </a:r>
                      <a:r>
                        <a:rPr kumimoji="1" lang="ja-JP" altLang="en-US" sz="1400" dirty="0" smtClean="0"/>
                        <a:t>。</a:t>
                      </a:r>
                      <a:endParaRPr kumimoji="1" lang="en-US" altLang="ja-JP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800" b="1" u="sng" dirty="0" smtClean="0"/>
                        <a:t>手動によるポイント</a:t>
                      </a:r>
                      <a:r>
                        <a:rPr kumimoji="1" lang="ja-JP" altLang="en-US" sz="1800" b="1" u="sng" dirty="0" smtClean="0"/>
                        <a:t>付与</a:t>
                      </a:r>
                      <a:endParaRPr kumimoji="1" lang="en-US" altLang="ja-JP" sz="1800" b="1" u="sng" dirty="0" smtClean="0"/>
                    </a:p>
                    <a:p>
                      <a:pPr marL="26670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u="none" dirty="0" smtClean="0"/>
                        <a:t>一部の事業者システムによっては、ポイント付与が手動となるケースを確認。</a:t>
                      </a:r>
                      <a:endParaRPr kumimoji="1" lang="en-US" altLang="ja-JP" sz="1400" u="none" dirty="0" smtClean="0"/>
                    </a:p>
                    <a:p>
                      <a:pPr marL="263525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u="none" dirty="0" smtClean="0"/>
                        <a:t>ポイント付与が後付け処理となった場合に、お客様からの問合せが発生する可能性。</a:t>
                      </a:r>
                      <a:endParaRPr kumimoji="1" lang="en-US" altLang="ja-JP" sz="1400" u="none" dirty="0" smtClean="0"/>
                    </a:p>
                    <a:p>
                      <a:pPr marL="263525" indent="0">
                        <a:buFont typeface="Arial" panose="020B0604020202020204" pitchFamily="34" charset="0"/>
                        <a:buNone/>
                      </a:pPr>
                      <a:endParaRPr kumimoji="1" lang="en-US" altLang="ja-JP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800" b="1" u="sng" spc="-150" dirty="0" smtClean="0"/>
                        <a:t>消費者</a:t>
                      </a:r>
                      <a:r>
                        <a:rPr kumimoji="1" lang="ja-JP" altLang="en-US" sz="1800" b="1" u="sng" spc="-150" dirty="0" smtClean="0"/>
                        <a:t>への周知不足</a:t>
                      </a:r>
                      <a:endParaRPr kumimoji="1" lang="en-US" altLang="ja-JP" sz="1800" b="1" u="sng" spc="-150" dirty="0" smtClean="0"/>
                    </a:p>
                    <a:p>
                      <a:pPr marL="263525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dirty="0" smtClean="0"/>
                        <a:t>消費者に対して、</a:t>
                      </a:r>
                      <a:r>
                        <a:rPr kumimoji="1" lang="ja-JP" altLang="en-US" sz="1400" b="0" u="sng" dirty="0" smtClean="0"/>
                        <a:t>「ポイント付与対象商品がなぜ</a:t>
                      </a:r>
                      <a:r>
                        <a:rPr kumimoji="1" lang="en-US" altLang="ja-JP" sz="1400" b="0" u="sng" dirty="0" smtClean="0"/>
                        <a:t>CO2</a:t>
                      </a:r>
                      <a:r>
                        <a:rPr kumimoji="1" lang="ja-JP" altLang="en-US" sz="1400" b="0" u="sng" dirty="0" smtClean="0"/>
                        <a:t>削減</a:t>
                      </a:r>
                      <a:endParaRPr kumimoji="1" lang="en-US" altLang="ja-JP" sz="1400" b="0" u="sng" dirty="0" smtClean="0"/>
                    </a:p>
                    <a:p>
                      <a:pPr marL="263525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b="0" u="sng" dirty="0" smtClean="0"/>
                        <a:t>に繋がるのか」</a:t>
                      </a:r>
                      <a:r>
                        <a:rPr kumimoji="1" lang="ja-JP" altLang="en-US" sz="1400" dirty="0" smtClean="0"/>
                        <a:t>を十分に伝えきれなかった。</a:t>
                      </a:r>
                      <a:endParaRPr kumimoji="1" lang="en-US" altLang="ja-JP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en-US" altLang="ja-JP" sz="18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800" b="1" u="sng" dirty="0" smtClean="0"/>
                        <a:t>消費者</a:t>
                      </a:r>
                      <a:r>
                        <a:rPr kumimoji="1" lang="ja-JP" altLang="en-US" sz="1800" b="1" u="sng" dirty="0" smtClean="0"/>
                        <a:t>の慣れ</a:t>
                      </a:r>
                      <a:endParaRPr kumimoji="1" lang="en-US" altLang="ja-JP" sz="1800" b="1" u="sng" dirty="0" smtClean="0"/>
                    </a:p>
                    <a:p>
                      <a:pPr marL="26670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u="sng" dirty="0" smtClean="0"/>
                        <a:t>ポイント付与期間が長期化</a:t>
                      </a:r>
                      <a:r>
                        <a:rPr kumimoji="1" lang="ja-JP" altLang="en-US" sz="1400" u="none" dirty="0" smtClean="0"/>
                        <a:t>すると、消費者が慣れてしまい、</a:t>
                      </a:r>
                      <a:r>
                        <a:rPr kumimoji="1" lang="ja-JP" altLang="en-US" sz="1400" u="sng" dirty="0" smtClean="0"/>
                        <a:t>ポイント付与の効果が薄れてしまう</a:t>
                      </a:r>
                      <a:r>
                        <a:rPr kumimoji="1" lang="ja-JP" altLang="en-US" sz="1400" u="none" dirty="0" smtClean="0"/>
                        <a:t>可能性。</a:t>
                      </a:r>
                      <a:endParaRPr kumimoji="1" lang="en-US" altLang="ja-JP" sz="1400" u="none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en-US" altLang="ja-JP" sz="18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800" b="1" u="sng" dirty="0" smtClean="0"/>
                        <a:t>店舗従業員への教育</a:t>
                      </a:r>
                      <a:endParaRPr kumimoji="1" lang="en-US" altLang="ja-JP" sz="1800" b="1" u="sng" dirty="0" smtClean="0"/>
                    </a:p>
                    <a:p>
                      <a:pPr marL="263525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u="none" dirty="0" smtClean="0"/>
                        <a:t>店舗従業員に対して、脱炭素ポイント事業の趣旨や脱炭</a:t>
                      </a:r>
                      <a:endParaRPr kumimoji="1" lang="en-US" altLang="ja-JP" sz="1400" u="none" dirty="0" smtClean="0"/>
                    </a:p>
                    <a:p>
                      <a:pPr marL="263525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u="none" dirty="0" smtClean="0"/>
                        <a:t>素に関する前提知識の教育が不十分</a:t>
                      </a:r>
                      <a:r>
                        <a:rPr kumimoji="1" lang="ja-JP" altLang="en-US" sz="1400" dirty="0" smtClean="0"/>
                        <a:t>。</a:t>
                      </a:r>
                      <a:endParaRPr kumimoji="1" lang="en-US" altLang="ja-JP" sz="1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8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800" dirty="0" smtClean="0"/>
                        <a:t>広報の更なる強化</a:t>
                      </a:r>
                      <a:endParaRPr kumimoji="1" lang="en-US" altLang="ja-JP" sz="1800" dirty="0" smtClean="0"/>
                    </a:p>
                    <a:p>
                      <a:pPr marL="263525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b="0" dirty="0" smtClean="0"/>
                        <a:t>府民に対して、脱炭素ポイント事業の取組みを</a:t>
                      </a:r>
                      <a:r>
                        <a:rPr kumimoji="1" lang="ja-JP" altLang="en-US" sz="1400" b="0" u="sng" dirty="0" smtClean="0"/>
                        <a:t>まずは知ってもらう事が重要。</a:t>
                      </a:r>
                      <a:endParaRPr kumimoji="1" lang="en-US" altLang="ja-JP" sz="1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7752399"/>
                  </a:ext>
                </a:extLst>
              </a:tr>
            </a:tbl>
          </a:graphicData>
        </a:graphic>
      </p:graphicFrame>
      <p:pic>
        <p:nvPicPr>
          <p:cNvPr id="10" name="図 9">
            <a:extLst>
              <a:ext uri="{FF2B5EF4-FFF2-40B4-BE49-F238E27FC236}">
                <a16:creationId xmlns:a16="http://schemas.microsoft.com/office/drawing/2014/main" id="{FEBBBC5D-380C-D60F-4283-C53FA17EF7D0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85" y="3856038"/>
            <a:ext cx="2344518" cy="1536982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FA633607-10E0-88EA-6075-0D9537DE54AF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2392457" y="3856038"/>
            <a:ext cx="2471102" cy="1603671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59893" y="3320914"/>
            <a:ext cx="22454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indent="-88900"/>
            <a:r>
              <a:rPr lang="en-US" altLang="ja-JP" sz="1100" dirty="0" smtClean="0"/>
              <a:t>Q.</a:t>
            </a:r>
            <a:r>
              <a:rPr lang="ja-JP" altLang="ja-JP" sz="1100" dirty="0" smtClean="0"/>
              <a:t>ポイント</a:t>
            </a:r>
            <a:r>
              <a:rPr lang="ja-JP" altLang="ja-JP" sz="1100" dirty="0"/>
              <a:t>をきっかけに脱炭素</a:t>
            </a:r>
            <a:r>
              <a:rPr lang="ja-JP" altLang="ja-JP" sz="1100" dirty="0" smtClean="0"/>
              <a:t>に</a:t>
            </a:r>
            <a:endParaRPr lang="en-US" altLang="ja-JP" sz="1100" dirty="0" smtClean="0"/>
          </a:p>
          <a:p>
            <a:pPr marL="88900" indent="-88900"/>
            <a:r>
              <a:rPr lang="ja-JP" altLang="ja-JP" sz="1100" dirty="0" smtClean="0"/>
              <a:t>ついて</a:t>
            </a:r>
            <a:r>
              <a:rPr lang="ja-JP" altLang="ja-JP" sz="1100" dirty="0"/>
              <a:t>考えるきっかけになった</a:t>
            </a:r>
            <a:r>
              <a:rPr lang="ja-JP" altLang="ja-JP" sz="1100" dirty="0" smtClean="0"/>
              <a:t>か</a:t>
            </a:r>
            <a:endParaRPr lang="ja-JP" altLang="ja-JP" sz="11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05303" y="3236276"/>
            <a:ext cx="224541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indent="-88900"/>
            <a:r>
              <a:rPr lang="en-US" altLang="ja-JP" sz="1100" dirty="0" smtClean="0"/>
              <a:t>Q.</a:t>
            </a:r>
            <a:r>
              <a:rPr lang="ja-JP" altLang="en-US" sz="1100" dirty="0"/>
              <a:t>ポイントをきっかけとして、他にも脱炭素につながる行動に取り組むようになったか</a:t>
            </a:r>
            <a:endParaRPr lang="ja-JP" altLang="ja-JP" sz="1100" dirty="0"/>
          </a:p>
        </p:txBody>
      </p:sp>
      <p:sp>
        <p:nvSpPr>
          <p:cNvPr id="14" name="大かっこ 13"/>
          <p:cNvSpPr/>
          <p:nvPr/>
        </p:nvSpPr>
        <p:spPr>
          <a:xfrm>
            <a:off x="259892" y="1566597"/>
            <a:ext cx="4705807" cy="352139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大かっこ 16"/>
          <p:cNvSpPr/>
          <p:nvPr/>
        </p:nvSpPr>
        <p:spPr>
          <a:xfrm>
            <a:off x="234522" y="2443755"/>
            <a:ext cx="4705807" cy="352139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大かっこ 17"/>
          <p:cNvSpPr/>
          <p:nvPr/>
        </p:nvSpPr>
        <p:spPr>
          <a:xfrm>
            <a:off x="209152" y="3320913"/>
            <a:ext cx="4705807" cy="1949587"/>
          </a:xfrm>
          <a:prstGeom prst="bracketPair">
            <a:avLst>
              <a:gd name="adj" fmla="val 624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大かっこ 18"/>
          <p:cNvSpPr/>
          <p:nvPr/>
        </p:nvSpPr>
        <p:spPr>
          <a:xfrm>
            <a:off x="234521" y="6317451"/>
            <a:ext cx="4705807" cy="352139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大かっこ 20"/>
          <p:cNvSpPr/>
          <p:nvPr/>
        </p:nvSpPr>
        <p:spPr>
          <a:xfrm>
            <a:off x="259892" y="5676899"/>
            <a:ext cx="4680436" cy="251245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大かっこ 19"/>
          <p:cNvSpPr/>
          <p:nvPr/>
        </p:nvSpPr>
        <p:spPr>
          <a:xfrm>
            <a:off x="5200194" y="2884137"/>
            <a:ext cx="4554690" cy="352139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大かっこ 21"/>
          <p:cNvSpPr/>
          <p:nvPr/>
        </p:nvSpPr>
        <p:spPr>
          <a:xfrm>
            <a:off x="5200194" y="3856038"/>
            <a:ext cx="4554690" cy="352139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大かっこ 22"/>
          <p:cNvSpPr/>
          <p:nvPr/>
        </p:nvSpPr>
        <p:spPr>
          <a:xfrm>
            <a:off x="5200194" y="4827939"/>
            <a:ext cx="4554690" cy="352139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大かっこ 23"/>
          <p:cNvSpPr/>
          <p:nvPr/>
        </p:nvSpPr>
        <p:spPr>
          <a:xfrm>
            <a:off x="5200194" y="5830887"/>
            <a:ext cx="4554690" cy="352139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大かっこ 24"/>
          <p:cNvSpPr/>
          <p:nvPr/>
        </p:nvSpPr>
        <p:spPr>
          <a:xfrm>
            <a:off x="5166566" y="1566598"/>
            <a:ext cx="4588317" cy="877158"/>
          </a:xfrm>
          <a:prstGeom prst="bracketPair">
            <a:avLst>
              <a:gd name="adj" fmla="val 624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31980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F1A4265F2ECED4D93FC84E870614264" ma:contentTypeVersion="15" ma:contentTypeDescription="新しいドキュメントを作成します。" ma:contentTypeScope="" ma:versionID="8b95a26e304e2522856ff21d617277c4">
  <xsd:schema xmlns:xsd="http://www.w3.org/2001/XMLSchema" xmlns:xs="http://www.w3.org/2001/XMLSchema" xmlns:p="http://schemas.microsoft.com/office/2006/metadata/properties" xmlns:ns2="520b2d9d-7793-4f41-8990-c45d40771c73" xmlns:ns3="66ed3aab-a043-4b86-9c0a-e42bde5c4b74" targetNamespace="http://schemas.microsoft.com/office/2006/metadata/properties" ma:root="true" ma:fieldsID="cf095b0f4201c88506c0d925209a7d44" ns2:_="" ns3:_="">
    <xsd:import namespace="520b2d9d-7793-4f41-8990-c45d40771c73"/>
    <xsd:import namespace="66ed3aab-a043-4b86-9c0a-e42bde5c4b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TaxCatchAll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0b2d9d-7793-4f41-8990-c45d40771c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2d4320cc-b1c6-427b-9846-65bd8e22e9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ed3aab-a043-4b86-9c0a-e42bde5c4b7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25967b6-ffd3-4328-8e5d-4ab0366c29f3}" ma:internalName="TaxCatchAll" ma:showField="CatchAllData" ma:web="66ed3aab-a043-4b86-9c0a-e42bde5c4b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ed3aab-a043-4b86-9c0a-e42bde5c4b74" xsi:nil="true"/>
    <lcf76f155ced4ddcb4097134ff3c332f xmlns="520b2d9d-7793-4f41-8990-c45d40771c73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6593C14-728A-4CB9-B2ED-F9BD3499F9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0b2d9d-7793-4f41-8990-c45d40771c73"/>
    <ds:schemaRef ds:uri="66ed3aab-a043-4b86-9c0a-e42bde5c4b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CABD5F-A65A-43F0-933F-B89F7B965602}">
  <ds:schemaRefs>
    <ds:schemaRef ds:uri="520b2d9d-7793-4f41-8990-c45d40771c73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elements/1.1/"/>
    <ds:schemaRef ds:uri="66ed3aab-a043-4b86-9c0a-e42bde5c4b74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03B2C1B-7502-4376-A057-9C13AA6AC8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334</Words>
  <Application>Microsoft Office PowerPoint</Application>
  <PresentationFormat>A4 210 x 297 mm</PresentationFormat>
  <Paragraphs>48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　吉隆</dc:creator>
  <cp:lastModifiedBy>池田　晃規</cp:lastModifiedBy>
  <cp:revision>361</cp:revision>
  <cp:lastPrinted>2023-05-15T11:26:40Z</cp:lastPrinted>
  <dcterms:created xsi:type="dcterms:W3CDTF">2016-03-07T04:01:15Z</dcterms:created>
  <dcterms:modified xsi:type="dcterms:W3CDTF">2023-05-17T04:16:14Z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0x0101000F1A4265F2ECED4D93FC84E870614264</vt:lpwstr>
  </property>
  <property fmtid="{D5CDD505-2E9C-101B-9397-08002B2CF9AE}" pid="3" name="MediaServiceImageTags">
    <vt:lpwstr/>
  </property>
</Properties>
</file>