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19" r:id="rId5"/>
    <p:sldId id="317" r:id="rId6"/>
    <p:sldId id="313" r:id="rId7"/>
    <p:sldId id="315" r:id="rId8"/>
    <p:sldId id="318" r:id="rId9"/>
  </p:sldIdLst>
  <p:sldSz cx="9906000" cy="6858000" type="A4"/>
  <p:notesSz cx="6807200" cy="9939338"/>
  <p:defaultTextStyle>
    <a:defPPr>
      <a:defRPr lang="ja-JP"/>
    </a:defPPr>
    <a:lvl1pPr marL="0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1pPr>
    <a:lvl2pPr marL="478793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2pPr>
    <a:lvl3pPr marL="957585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3pPr>
    <a:lvl4pPr marL="1436378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4pPr>
    <a:lvl5pPr marL="1915171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5pPr>
    <a:lvl6pPr marL="2393964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6pPr>
    <a:lvl7pPr marL="2872758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7pPr>
    <a:lvl8pPr marL="3351551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8pPr>
    <a:lvl9pPr marL="3830343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北川　健二" initials="北川" lastIdx="7" clrIdx="0"/>
  <p:cmAuthor id="1" name="北川健二" initials="北川健二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0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53CC58-DBB3-4091-9760-523750C4E3C0}" v="324" dt="2023-03-08T06:23:30.531"/>
    <p1510:client id="{E91C4645-7164-4E6D-8194-A85C63058E16}" v="28" dt="2023-03-08T06:27:59.8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33" autoAdjust="0"/>
  </p:normalViewPr>
  <p:slideViewPr>
    <p:cSldViewPr snapToGrid="0">
      <p:cViewPr varScale="1">
        <p:scale>
          <a:sx n="69" d="100"/>
          <a:sy n="69" d="100"/>
        </p:scale>
        <p:origin x="117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齋藤 友宣" userId="9751e943-30bb-48e1-9219-bac6b10513d2" providerId="ADAL" clId="{E91C4645-7164-4E6D-8194-A85C63058E16}"/>
    <pc:docChg chg="undo custSel addSld delSld modSld">
      <pc:chgData name="齋藤 友宣" userId="9751e943-30bb-48e1-9219-bac6b10513d2" providerId="ADAL" clId="{E91C4645-7164-4E6D-8194-A85C63058E16}" dt="2023-03-08T06:27:59.894" v="27" actId="20577"/>
      <pc:docMkLst>
        <pc:docMk/>
      </pc:docMkLst>
      <pc:sldChg chg="del">
        <pc:chgData name="齋藤 友宣" userId="9751e943-30bb-48e1-9219-bac6b10513d2" providerId="ADAL" clId="{E91C4645-7164-4E6D-8194-A85C63058E16}" dt="2023-03-08T06:25:04.917" v="1" actId="47"/>
        <pc:sldMkLst>
          <pc:docMk/>
          <pc:sldMk cId="1706254083" sldId="312"/>
        </pc:sldMkLst>
      </pc:sldChg>
      <pc:sldChg chg="modSp mod">
        <pc:chgData name="齋藤 友宣" userId="9751e943-30bb-48e1-9219-bac6b10513d2" providerId="ADAL" clId="{E91C4645-7164-4E6D-8194-A85C63058E16}" dt="2023-03-08T06:27:40.285" v="21" actId="1076"/>
        <pc:sldMkLst>
          <pc:docMk/>
          <pc:sldMk cId="799703304" sldId="315"/>
        </pc:sldMkLst>
        <pc:spChg chg="mod">
          <ac:chgData name="齋藤 友宣" userId="9751e943-30bb-48e1-9219-bac6b10513d2" providerId="ADAL" clId="{E91C4645-7164-4E6D-8194-A85C63058E16}" dt="2023-03-08T06:27:40.285" v="21" actId="1076"/>
          <ac:spMkLst>
            <pc:docMk/>
            <pc:sldMk cId="799703304" sldId="315"/>
            <ac:spMk id="10" creationId="{15EF7209-2E85-EB22-A330-F20D72D12382}"/>
          </ac:spMkLst>
        </pc:spChg>
        <pc:spChg chg="mod">
          <ac:chgData name="齋藤 友宣" userId="9751e943-30bb-48e1-9219-bac6b10513d2" providerId="ADAL" clId="{E91C4645-7164-4E6D-8194-A85C63058E16}" dt="2023-03-08T06:27:40.285" v="21" actId="1076"/>
          <ac:spMkLst>
            <pc:docMk/>
            <pc:sldMk cId="799703304" sldId="315"/>
            <ac:spMk id="11" creationId="{C54A3FB8-3794-C341-21FE-D3AB36EDB700}"/>
          </ac:spMkLst>
        </pc:spChg>
      </pc:sldChg>
      <pc:sldChg chg="del">
        <pc:chgData name="齋藤 友宣" userId="9751e943-30bb-48e1-9219-bac6b10513d2" providerId="ADAL" clId="{E91C4645-7164-4E6D-8194-A85C63058E16}" dt="2023-03-08T06:27:08.146" v="18" actId="47"/>
        <pc:sldMkLst>
          <pc:docMk/>
          <pc:sldMk cId="1782760074" sldId="316"/>
        </pc:sldMkLst>
      </pc:sldChg>
      <pc:sldChg chg="modSp mod">
        <pc:chgData name="齋藤 友宣" userId="9751e943-30bb-48e1-9219-bac6b10513d2" providerId="ADAL" clId="{E91C4645-7164-4E6D-8194-A85C63058E16}" dt="2023-03-08T06:27:59.894" v="27" actId="20577"/>
        <pc:sldMkLst>
          <pc:docMk/>
          <pc:sldMk cId="2512096031" sldId="318"/>
        </pc:sldMkLst>
        <pc:spChg chg="mod">
          <ac:chgData name="齋藤 友宣" userId="9751e943-30bb-48e1-9219-bac6b10513d2" providerId="ADAL" clId="{E91C4645-7164-4E6D-8194-A85C63058E16}" dt="2023-03-08T06:27:59.894" v="27" actId="20577"/>
          <ac:spMkLst>
            <pc:docMk/>
            <pc:sldMk cId="2512096031" sldId="318"/>
            <ac:spMk id="5" creationId="{3CE53882-B61A-C096-6C62-CEB48702AC4A}"/>
          </ac:spMkLst>
        </pc:spChg>
      </pc:sldChg>
      <pc:sldChg chg="modSp add mod">
        <pc:chgData name="齋藤 友宣" userId="9751e943-30bb-48e1-9219-bac6b10513d2" providerId="ADAL" clId="{E91C4645-7164-4E6D-8194-A85C63058E16}" dt="2023-03-08T06:27:03.950" v="17" actId="20577"/>
        <pc:sldMkLst>
          <pc:docMk/>
          <pc:sldMk cId="1478041718" sldId="319"/>
        </pc:sldMkLst>
        <pc:spChg chg="mod">
          <ac:chgData name="齋藤 友宣" userId="9751e943-30bb-48e1-9219-bac6b10513d2" providerId="ADAL" clId="{E91C4645-7164-4E6D-8194-A85C63058E16}" dt="2023-03-08T06:27:03.950" v="17" actId="20577"/>
          <ac:spMkLst>
            <pc:docMk/>
            <pc:sldMk cId="1478041718" sldId="319"/>
            <ac:spMk id="20" creationId="{74B5E1BA-CB52-ED59-D708-0248CC1DEA36}"/>
          </ac:spMkLst>
        </pc:spChg>
      </pc:sldChg>
    </pc:docChg>
  </pc:docChgLst>
  <pc:docChgLst>
    <pc:chgData name="長沢弘樹" userId="1d4cb679-d3f8-4d71-b790-026d333c1043" providerId="ADAL" clId="{4A53CC58-DBB3-4091-9760-523750C4E3C0}"/>
    <pc:docChg chg="undo redo custSel modSld">
      <pc:chgData name="長沢弘樹" userId="1d4cb679-d3f8-4d71-b790-026d333c1043" providerId="ADAL" clId="{4A53CC58-DBB3-4091-9760-523750C4E3C0}" dt="2023-03-08T06:24:01.376" v="1807" actId="948"/>
      <pc:docMkLst>
        <pc:docMk/>
      </pc:docMkLst>
      <pc:sldChg chg="modSp mod">
        <pc:chgData name="長沢弘樹" userId="1d4cb679-d3f8-4d71-b790-026d333c1043" providerId="ADAL" clId="{4A53CC58-DBB3-4091-9760-523750C4E3C0}" dt="2023-03-08T06:10:29.512" v="682" actId="6549"/>
        <pc:sldMkLst>
          <pc:docMk/>
          <pc:sldMk cId="2151397946" sldId="313"/>
        </pc:sldMkLst>
        <pc:spChg chg="mod">
          <ac:chgData name="長沢弘樹" userId="1d4cb679-d3f8-4d71-b790-026d333c1043" providerId="ADAL" clId="{4A53CC58-DBB3-4091-9760-523750C4E3C0}" dt="2023-03-08T06:06:49.158" v="476" actId="20577"/>
          <ac:spMkLst>
            <pc:docMk/>
            <pc:sldMk cId="2151397946" sldId="313"/>
            <ac:spMk id="5" creationId="{3CE53882-B61A-C096-6C62-CEB48702AC4A}"/>
          </ac:spMkLst>
        </pc:spChg>
        <pc:spChg chg="mod">
          <ac:chgData name="長沢弘樹" userId="1d4cb679-d3f8-4d71-b790-026d333c1043" providerId="ADAL" clId="{4A53CC58-DBB3-4091-9760-523750C4E3C0}" dt="2023-03-08T06:10:29.512" v="682" actId="6549"/>
          <ac:spMkLst>
            <pc:docMk/>
            <pc:sldMk cId="2151397946" sldId="313"/>
            <ac:spMk id="15" creationId="{3969E628-5C56-1C66-96BC-7548B17AA5B5}"/>
          </ac:spMkLst>
        </pc:spChg>
      </pc:sldChg>
      <pc:sldChg chg="modSp mod">
        <pc:chgData name="長沢弘樹" userId="1d4cb679-d3f8-4d71-b790-026d333c1043" providerId="ADAL" clId="{4A53CC58-DBB3-4091-9760-523750C4E3C0}" dt="2023-03-08T06:18:33.178" v="1380"/>
        <pc:sldMkLst>
          <pc:docMk/>
          <pc:sldMk cId="799703304" sldId="315"/>
        </pc:sldMkLst>
        <pc:spChg chg="mod">
          <ac:chgData name="長沢弘樹" userId="1d4cb679-d3f8-4d71-b790-026d333c1043" providerId="ADAL" clId="{4A53CC58-DBB3-4091-9760-523750C4E3C0}" dt="2023-03-08T06:12:00.338" v="839"/>
          <ac:spMkLst>
            <pc:docMk/>
            <pc:sldMk cId="799703304" sldId="315"/>
            <ac:spMk id="5" creationId="{3CE53882-B61A-C096-6C62-CEB48702AC4A}"/>
          </ac:spMkLst>
        </pc:spChg>
        <pc:spChg chg="mod">
          <ac:chgData name="長沢弘樹" userId="1d4cb679-d3f8-4d71-b790-026d333c1043" providerId="ADAL" clId="{4A53CC58-DBB3-4091-9760-523750C4E3C0}" dt="2023-03-08T06:18:33.178" v="1380"/>
          <ac:spMkLst>
            <pc:docMk/>
            <pc:sldMk cId="799703304" sldId="315"/>
            <ac:spMk id="10" creationId="{15EF7209-2E85-EB22-A330-F20D72D12382}"/>
          </ac:spMkLst>
        </pc:spChg>
      </pc:sldChg>
      <pc:sldChg chg="addSp modSp mod">
        <pc:chgData name="長沢弘樹" userId="1d4cb679-d3f8-4d71-b790-026d333c1043" providerId="ADAL" clId="{4A53CC58-DBB3-4091-9760-523750C4E3C0}" dt="2023-03-08T06:24:01.376" v="1807" actId="948"/>
        <pc:sldMkLst>
          <pc:docMk/>
          <pc:sldMk cId="2692987054" sldId="317"/>
        </pc:sldMkLst>
        <pc:spChg chg="mod">
          <ac:chgData name="長沢弘樹" userId="1d4cb679-d3f8-4d71-b790-026d333c1043" providerId="ADAL" clId="{4A53CC58-DBB3-4091-9760-523750C4E3C0}" dt="2023-03-08T06:20:23.803" v="1385" actId="1076"/>
          <ac:spMkLst>
            <pc:docMk/>
            <pc:sldMk cId="2692987054" sldId="317"/>
            <ac:spMk id="2" creationId="{0CE499E8-7BBF-1579-9171-5EC1997098C0}"/>
          </ac:spMkLst>
        </pc:spChg>
        <pc:spChg chg="mod">
          <ac:chgData name="長沢弘樹" userId="1d4cb679-d3f8-4d71-b790-026d333c1043" providerId="ADAL" clId="{4A53CC58-DBB3-4091-9760-523750C4E3C0}" dt="2023-03-08T06:22:26.936" v="1672" actId="1076"/>
          <ac:spMkLst>
            <pc:docMk/>
            <pc:sldMk cId="2692987054" sldId="317"/>
            <ac:spMk id="5" creationId="{DF3D8F15-4A5C-C393-96AF-D67A21388BC7}"/>
          </ac:spMkLst>
        </pc:spChg>
        <pc:spChg chg="add mod">
          <ac:chgData name="長沢弘樹" userId="1d4cb679-d3f8-4d71-b790-026d333c1043" providerId="ADAL" clId="{4A53CC58-DBB3-4091-9760-523750C4E3C0}" dt="2023-03-08T06:24:01.376" v="1807" actId="948"/>
          <ac:spMkLst>
            <pc:docMk/>
            <pc:sldMk cId="2692987054" sldId="317"/>
            <ac:spMk id="7" creationId="{10E8AA7C-0489-7B82-3F8E-3CA6B015FBA6}"/>
          </ac:spMkLst>
        </pc:spChg>
        <pc:spChg chg="add mod">
          <ac:chgData name="長沢弘樹" userId="1d4cb679-d3f8-4d71-b790-026d333c1043" providerId="ADAL" clId="{4A53CC58-DBB3-4091-9760-523750C4E3C0}" dt="2023-03-08T06:20:32.672" v="1387" actId="1076"/>
          <ac:spMkLst>
            <pc:docMk/>
            <pc:sldMk cId="2692987054" sldId="317"/>
            <ac:spMk id="8" creationId="{66D556ED-37B1-0692-E140-D3B1B84949B4}"/>
          </ac:spMkLst>
        </pc:spChg>
        <pc:spChg chg="add mod">
          <ac:chgData name="長沢弘樹" userId="1d4cb679-d3f8-4d71-b790-026d333c1043" providerId="ADAL" clId="{4A53CC58-DBB3-4091-9760-523750C4E3C0}" dt="2023-03-08T06:23:51.190" v="1805" actId="120"/>
          <ac:spMkLst>
            <pc:docMk/>
            <pc:sldMk cId="2692987054" sldId="317"/>
            <ac:spMk id="9" creationId="{5A5FD644-A14B-6E20-1B69-5DE4B69E873D}"/>
          </ac:spMkLst>
        </pc:spChg>
        <pc:spChg chg="add mod">
          <ac:chgData name="長沢弘樹" userId="1d4cb679-d3f8-4d71-b790-026d333c1043" providerId="ADAL" clId="{4A53CC58-DBB3-4091-9760-523750C4E3C0}" dt="2023-03-08T06:22:36.789" v="1674" actId="571"/>
          <ac:spMkLst>
            <pc:docMk/>
            <pc:sldMk cId="2692987054" sldId="317"/>
            <ac:spMk id="10" creationId="{4DECB874-9920-CA01-9F2E-64ED86E2627F}"/>
          </ac:spMkLst>
        </pc:spChg>
        <pc:picChg chg="mod">
          <ac:chgData name="長沢弘樹" userId="1d4cb679-d3f8-4d71-b790-026d333c1043" providerId="ADAL" clId="{4A53CC58-DBB3-4091-9760-523750C4E3C0}" dt="2023-03-08T06:20:23.803" v="1385" actId="1076"/>
          <ac:picMkLst>
            <pc:docMk/>
            <pc:sldMk cId="2692987054" sldId="317"/>
            <ac:picMk id="3" creationId="{5B6CDD80-B8E2-329E-C961-935C3C0F383A}"/>
          </ac:picMkLst>
        </pc:picChg>
        <pc:picChg chg="mod">
          <ac:chgData name="長沢弘樹" userId="1d4cb679-d3f8-4d71-b790-026d333c1043" providerId="ADAL" clId="{4A53CC58-DBB3-4091-9760-523750C4E3C0}" dt="2023-03-08T06:22:26.936" v="1672" actId="1076"/>
          <ac:picMkLst>
            <pc:docMk/>
            <pc:sldMk cId="2692987054" sldId="317"/>
            <ac:picMk id="6" creationId="{740C49D3-D3C4-EFCB-970E-56D955DB96A1}"/>
          </ac:picMkLst>
        </pc:picChg>
      </pc:sldChg>
      <pc:sldChg chg="modSp mod">
        <pc:chgData name="長沢弘樹" userId="1d4cb679-d3f8-4d71-b790-026d333c1043" providerId="ADAL" clId="{4A53CC58-DBB3-4091-9760-523750C4E3C0}" dt="2023-03-08T06:17:44.983" v="1240"/>
        <pc:sldMkLst>
          <pc:docMk/>
          <pc:sldMk cId="2512096031" sldId="318"/>
        </pc:sldMkLst>
        <pc:spChg chg="mod">
          <ac:chgData name="長沢弘樹" userId="1d4cb679-d3f8-4d71-b790-026d333c1043" providerId="ADAL" clId="{4A53CC58-DBB3-4091-9760-523750C4E3C0}" dt="2023-03-08T06:17:44.983" v="1240"/>
          <ac:spMkLst>
            <pc:docMk/>
            <pc:sldMk cId="2512096031" sldId="318"/>
            <ac:spMk id="5" creationId="{3CE53882-B61A-C096-6C62-CEB48702AC4A}"/>
          </ac:spMkLst>
        </pc:spChg>
        <pc:spChg chg="mod">
          <ac:chgData name="長沢弘樹" userId="1d4cb679-d3f8-4d71-b790-026d333c1043" providerId="ADAL" clId="{4A53CC58-DBB3-4091-9760-523750C4E3C0}" dt="2023-03-08T06:16:03.999" v="1229" actId="6549"/>
          <ac:spMkLst>
            <pc:docMk/>
            <pc:sldMk cId="2512096031" sldId="318"/>
            <ac:spMk id="8" creationId="{4AF499E7-C18F-D6E6-5B12-934654776277}"/>
          </ac:spMkLst>
        </pc:spChg>
        <pc:spChg chg="mod">
          <ac:chgData name="長沢弘樹" userId="1d4cb679-d3f8-4d71-b790-026d333c1043" providerId="ADAL" clId="{4A53CC58-DBB3-4091-9760-523750C4E3C0}" dt="2023-03-08T06:16:22.040" v="1231" actId="1076"/>
          <ac:spMkLst>
            <pc:docMk/>
            <pc:sldMk cId="2512096031" sldId="318"/>
            <ac:spMk id="12" creationId="{AE24ACF6-F404-6373-D67D-BEFEB7BA87B1}"/>
          </ac:spMkLst>
        </pc:spChg>
        <pc:spChg chg="mod">
          <ac:chgData name="長沢弘樹" userId="1d4cb679-d3f8-4d71-b790-026d333c1043" providerId="ADAL" clId="{4A53CC58-DBB3-4091-9760-523750C4E3C0}" dt="2023-03-08T06:16:22.040" v="1231" actId="1076"/>
          <ac:spMkLst>
            <pc:docMk/>
            <pc:sldMk cId="2512096031" sldId="318"/>
            <ac:spMk id="13" creationId="{9B7602E2-656C-0333-A8D0-7E3003811D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6888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817A886B-0936-48AA-8D94-E1FD0D9AD584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5"/>
            <a:ext cx="2949575" cy="49688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5"/>
            <a:ext cx="2949575" cy="49688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F721BF43-783E-44B6-9BB7-0F30D0395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0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1pPr>
    <a:lvl2pPr marL="341995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2pPr>
    <a:lvl3pPr marL="68398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3pPr>
    <a:lvl4pPr marL="1025986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4pPr>
    <a:lvl5pPr marL="1367980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5pPr>
    <a:lvl6pPr marL="1709974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6pPr>
    <a:lvl7pPr marL="205196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7pPr>
    <a:lvl8pPr marL="2393964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8pPr>
    <a:lvl9pPr marL="273595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1BF43-783E-44B6-9BB7-0F30D03950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48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BF43-783E-44B6-9BB7-0F30D03950C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17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9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1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8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42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60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786" b="1"/>
            </a:lvl3pPr>
            <a:lvl4pPr marL="1371627" indent="0">
              <a:buNone/>
              <a:defRPr sz="1571" b="1"/>
            </a:lvl4pPr>
            <a:lvl5pPr marL="1828837" indent="0">
              <a:buNone/>
              <a:defRPr sz="1571" b="1"/>
            </a:lvl5pPr>
            <a:lvl6pPr marL="2286046" indent="0">
              <a:buNone/>
              <a:defRPr sz="1571" b="1"/>
            </a:lvl6pPr>
            <a:lvl7pPr marL="2743255" indent="0">
              <a:buNone/>
              <a:defRPr sz="1571" b="1"/>
            </a:lvl7pPr>
            <a:lvl8pPr marL="3200464" indent="0">
              <a:buNone/>
              <a:defRPr sz="1571" b="1"/>
            </a:lvl8pPr>
            <a:lvl9pPr marL="3657673" indent="0">
              <a:buNone/>
              <a:defRPr sz="15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786" b="1"/>
            </a:lvl3pPr>
            <a:lvl4pPr marL="1371627" indent="0">
              <a:buNone/>
              <a:defRPr sz="1571" b="1"/>
            </a:lvl4pPr>
            <a:lvl5pPr marL="1828837" indent="0">
              <a:buNone/>
              <a:defRPr sz="1571" b="1"/>
            </a:lvl5pPr>
            <a:lvl6pPr marL="2286046" indent="0">
              <a:buNone/>
              <a:defRPr sz="1571" b="1"/>
            </a:lvl6pPr>
            <a:lvl7pPr marL="2743255" indent="0">
              <a:buNone/>
              <a:defRPr sz="1571" b="1"/>
            </a:lvl7pPr>
            <a:lvl8pPr marL="3200464" indent="0">
              <a:buNone/>
              <a:defRPr sz="1571" b="1"/>
            </a:lvl8pPr>
            <a:lvl9pPr marL="3657673" indent="0">
              <a:buNone/>
              <a:defRPr sz="15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6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0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0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209" indent="0">
              <a:buNone/>
              <a:defRPr sz="1214"/>
            </a:lvl2pPr>
            <a:lvl3pPr marL="914418" indent="0">
              <a:buNone/>
              <a:defRPr sz="1000"/>
            </a:lvl3pPr>
            <a:lvl4pPr marL="1371627" indent="0">
              <a:buNone/>
              <a:defRPr sz="929"/>
            </a:lvl4pPr>
            <a:lvl5pPr marL="1828837" indent="0">
              <a:buNone/>
              <a:defRPr sz="929"/>
            </a:lvl5pPr>
            <a:lvl6pPr marL="2286046" indent="0">
              <a:buNone/>
              <a:defRPr sz="929"/>
            </a:lvl6pPr>
            <a:lvl7pPr marL="2743255" indent="0">
              <a:buNone/>
              <a:defRPr sz="929"/>
            </a:lvl7pPr>
            <a:lvl8pPr marL="3200464" indent="0">
              <a:buNone/>
              <a:defRPr sz="929"/>
            </a:lvl8pPr>
            <a:lvl9pPr marL="3657673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3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209" indent="0">
              <a:buNone/>
              <a:defRPr sz="2786"/>
            </a:lvl2pPr>
            <a:lvl3pPr marL="914418" indent="0">
              <a:buNone/>
              <a:defRPr sz="2429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209" indent="0">
              <a:buNone/>
              <a:defRPr sz="1214"/>
            </a:lvl2pPr>
            <a:lvl3pPr marL="914418" indent="0">
              <a:buNone/>
              <a:defRPr sz="1000"/>
            </a:lvl3pPr>
            <a:lvl4pPr marL="1371627" indent="0">
              <a:buNone/>
              <a:defRPr sz="929"/>
            </a:lvl4pPr>
            <a:lvl5pPr marL="1828837" indent="0">
              <a:buNone/>
              <a:defRPr sz="929"/>
            </a:lvl5pPr>
            <a:lvl6pPr marL="2286046" indent="0">
              <a:buNone/>
              <a:defRPr sz="929"/>
            </a:lvl6pPr>
            <a:lvl7pPr marL="2743255" indent="0">
              <a:buNone/>
              <a:defRPr sz="929"/>
            </a:lvl7pPr>
            <a:lvl8pPr marL="3200464" indent="0">
              <a:buNone/>
              <a:defRPr sz="929"/>
            </a:lvl8pPr>
            <a:lvl9pPr marL="3657673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0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1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7" indent="-342907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965" indent="-285756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7">
            <a:extLst>
              <a:ext uri="{FF2B5EF4-FFF2-40B4-BE49-F238E27FC236}">
                <a16:creationId xmlns:a16="http://schemas.microsoft.com/office/drawing/2014/main" id="{DB3385E9-87FA-3785-0789-A44C9EB6412B}"/>
              </a:ext>
            </a:extLst>
          </p:cNvPr>
          <p:cNvSpPr txBox="1">
            <a:spLocks/>
          </p:cNvSpPr>
          <p:nvPr/>
        </p:nvSpPr>
        <p:spPr>
          <a:xfrm>
            <a:off x="197348" y="2245734"/>
            <a:ext cx="1512168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◆性別</a:t>
            </a:r>
            <a:endParaRPr lang="en-US" altLang="ja-JP" sz="1800" b="1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90234D6-64A4-F66E-5134-726E5931A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5" y="2667687"/>
            <a:ext cx="2460253" cy="1979514"/>
          </a:xfrm>
          <a:prstGeom prst="rect">
            <a:avLst/>
          </a:prstGeom>
        </p:spPr>
      </p:pic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1054E509-3E3C-A4DC-882C-188B39029EEF}"/>
              </a:ext>
            </a:extLst>
          </p:cNvPr>
          <p:cNvSpPr txBox="1">
            <a:spLocks/>
          </p:cNvSpPr>
          <p:nvPr/>
        </p:nvSpPr>
        <p:spPr>
          <a:xfrm>
            <a:off x="2410023" y="2218586"/>
            <a:ext cx="1512168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 dirty="0" smtClean="0"/>
              <a:t>◆年代</a:t>
            </a:r>
            <a:endParaRPr lang="en-US" altLang="ja-JP" sz="1800" b="1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E2FAA0E4-A1B7-9A5D-E6B6-AE6658A01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039" y="2486684"/>
            <a:ext cx="2773018" cy="2331430"/>
          </a:xfrm>
          <a:prstGeom prst="rect">
            <a:avLst/>
          </a:prstGeom>
        </p:spPr>
      </p:pic>
      <p:sp>
        <p:nvSpPr>
          <p:cNvPr id="16" name="コンテンツ プレースホルダー 7">
            <a:extLst>
              <a:ext uri="{FF2B5EF4-FFF2-40B4-BE49-F238E27FC236}">
                <a16:creationId xmlns:a16="http://schemas.microsoft.com/office/drawing/2014/main" id="{1FFE0B7E-1806-7B14-01DD-38EE0A612CD7}"/>
              </a:ext>
            </a:extLst>
          </p:cNvPr>
          <p:cNvSpPr txBox="1">
            <a:spLocks/>
          </p:cNvSpPr>
          <p:nvPr/>
        </p:nvSpPr>
        <p:spPr>
          <a:xfrm>
            <a:off x="178112" y="4690194"/>
            <a:ext cx="1512168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◆職業</a:t>
            </a:r>
            <a:endParaRPr lang="en-US" altLang="ja-JP" sz="1800" b="1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5B8891E-DE23-0F0A-5A1F-A81D734F7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4324" y="4637606"/>
            <a:ext cx="2721027" cy="2287717"/>
          </a:xfrm>
          <a:prstGeom prst="rect">
            <a:avLst/>
          </a:prstGeom>
        </p:spPr>
      </p:pic>
      <p:sp>
        <p:nvSpPr>
          <p:cNvPr id="18" name="コンテンツ プレースホルダー 7">
            <a:extLst>
              <a:ext uri="{FF2B5EF4-FFF2-40B4-BE49-F238E27FC236}">
                <a16:creationId xmlns:a16="http://schemas.microsoft.com/office/drawing/2014/main" id="{9206CF16-D93D-7FEE-683D-79C3B5BB9B9F}"/>
              </a:ext>
            </a:extLst>
          </p:cNvPr>
          <p:cNvSpPr txBox="1">
            <a:spLocks/>
          </p:cNvSpPr>
          <p:nvPr/>
        </p:nvSpPr>
        <p:spPr>
          <a:xfrm>
            <a:off x="5594182" y="2218586"/>
            <a:ext cx="1512168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◆居住地</a:t>
            </a:r>
            <a:endParaRPr lang="en-US" altLang="ja-JP" sz="1800" b="1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611932A9-37F5-0DA6-9149-7368EB3F4F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9104" y="2605774"/>
            <a:ext cx="3387791" cy="3788838"/>
          </a:xfrm>
          <a:prstGeom prst="rect">
            <a:avLst/>
          </a:prstGeom>
        </p:spPr>
      </p:pic>
      <p:sp>
        <p:nvSpPr>
          <p:cNvPr id="20" name="コンテンツ プレースホルダー 7">
            <a:extLst>
              <a:ext uri="{FF2B5EF4-FFF2-40B4-BE49-F238E27FC236}">
                <a16:creationId xmlns:a16="http://schemas.microsoft.com/office/drawing/2014/main" id="{74B5E1BA-CB52-ED59-D708-0248CC1DEA36}"/>
              </a:ext>
            </a:extLst>
          </p:cNvPr>
          <p:cNvSpPr txBox="1">
            <a:spLocks/>
          </p:cNvSpPr>
          <p:nvPr/>
        </p:nvSpPr>
        <p:spPr>
          <a:xfrm>
            <a:off x="146499" y="1146607"/>
            <a:ext cx="9637343" cy="814592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◆実施概要　</a:t>
            </a:r>
            <a:r>
              <a:rPr lang="ja-JP" altLang="en-US" sz="1600" b="1"/>
              <a:t>参加事業者より回答フォーム</a:t>
            </a:r>
            <a:r>
              <a:rPr lang="en-US" altLang="ja-JP" sz="1600" b="1"/>
              <a:t>URL</a:t>
            </a:r>
            <a:r>
              <a:rPr lang="ja-JP" altLang="en-US" sz="1600" b="1"/>
              <a:t>を来店者・会員等に案内</a:t>
            </a:r>
            <a:endParaRPr lang="en-US" altLang="ja-JP" sz="1600" b="1"/>
          </a:p>
          <a:p>
            <a:pPr marL="0" indent="0">
              <a:lnSpc>
                <a:spcPct val="80000"/>
              </a:lnSpc>
              <a:buNone/>
            </a:pPr>
            <a:r>
              <a:rPr lang="ja-JP" altLang="en-US" sz="1600" b="1"/>
              <a:t>　・実施時期　　</a:t>
            </a:r>
            <a:r>
              <a:rPr lang="en-US" altLang="ja-JP" sz="1600" b="1"/>
              <a:t>2023</a:t>
            </a:r>
            <a:r>
              <a:rPr lang="ja-JP" altLang="en-US" sz="1600" b="1"/>
              <a:t>年</a:t>
            </a:r>
            <a:r>
              <a:rPr lang="en-US" altLang="ja-JP" sz="1600" b="1"/>
              <a:t>1</a:t>
            </a:r>
            <a:r>
              <a:rPr lang="ja-JP" altLang="en-US" sz="1600" b="1"/>
              <a:t>月～</a:t>
            </a:r>
            <a:r>
              <a:rPr lang="en-US" altLang="ja-JP" sz="1600" b="1"/>
              <a:t>2</a:t>
            </a:r>
            <a:r>
              <a:rPr lang="ja-JP" altLang="en-US" sz="1600" b="1"/>
              <a:t>月　</a:t>
            </a:r>
            <a:endParaRPr lang="en-US" altLang="ja-JP" sz="1600" b="1"/>
          </a:p>
          <a:p>
            <a:pPr marL="266700" indent="-266700">
              <a:lnSpc>
                <a:spcPct val="80000"/>
              </a:lnSpc>
              <a:buNone/>
            </a:pPr>
            <a:r>
              <a:rPr lang="ja-JP" altLang="en-US" sz="1600" b="1"/>
              <a:t>　・回収数　　　 </a:t>
            </a:r>
            <a:r>
              <a:rPr lang="en-US" altLang="ja-JP" sz="1600" b="1"/>
              <a:t>2,968</a:t>
            </a:r>
          </a:p>
          <a:p>
            <a:pPr marL="266700" indent="-266700">
              <a:lnSpc>
                <a:spcPct val="80000"/>
              </a:lnSpc>
              <a:buNone/>
            </a:pPr>
            <a:endParaRPr lang="en-US" altLang="ja-JP" sz="1600" b="1"/>
          </a:p>
        </p:txBody>
      </p:sp>
      <p:sp>
        <p:nvSpPr>
          <p:cNvPr id="2" name="Rectangle 66">
            <a:extLst>
              <a:ext uri="{FF2B5EF4-FFF2-40B4-BE49-F238E27FC236}">
                <a16:creationId xmlns:a16="http://schemas.microsoft.com/office/drawing/2014/main" id="{88A1EB11-2CC8-BC84-393F-9D668B33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4" y="260648"/>
            <a:ext cx="9785052" cy="86409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>
                <a:solidFill>
                  <a:schemeClr val="bg1"/>
                </a:solidFill>
              </a:rPr>
              <a:t>消費者向けアンケート結果</a:t>
            </a:r>
            <a:endParaRPr lang="ja-JP" altLang="en-US" sz="1800" kern="0">
              <a:solidFill>
                <a:schemeClr val="bg1"/>
              </a:solidFill>
              <a:latin typeface="Arial"/>
              <a:ea typeface="ＭＳ Ｐゴシック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CEFB529-FEFA-50D0-EC81-4A05ECA6A087}"/>
              </a:ext>
            </a:extLst>
          </p:cNvPr>
          <p:cNvSpPr/>
          <p:nvPr/>
        </p:nvSpPr>
        <p:spPr>
          <a:xfrm>
            <a:off x="8553400" y="127307"/>
            <a:ext cx="1230442" cy="3739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資料１－２</a:t>
            </a:r>
          </a:p>
        </p:txBody>
      </p:sp>
    </p:spTree>
    <p:extLst>
      <p:ext uri="{BB962C8B-B14F-4D97-AF65-F5344CB8AC3E}">
        <p14:creationId xmlns:p14="http://schemas.microsoft.com/office/powerpoint/2010/main" val="147804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>
            <a:extLst>
              <a:ext uri="{FF2B5EF4-FFF2-40B4-BE49-F238E27FC236}">
                <a16:creationId xmlns:a16="http://schemas.microsoft.com/office/drawing/2014/main" id="{BC899172-B427-3CD3-FC7B-2C9697847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4" y="116632"/>
            <a:ext cx="9785052" cy="57606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kern="0">
                <a:solidFill>
                  <a:schemeClr val="bg1"/>
                </a:solidFill>
                <a:latin typeface="Arial"/>
                <a:ea typeface="ＭＳ Ｐゴシック"/>
              </a:rPr>
              <a:t>回答者の利用事業者・商品サービスの利用状況</a:t>
            </a:r>
          </a:p>
        </p:txBody>
      </p:sp>
      <p:sp>
        <p:nvSpPr>
          <p:cNvPr id="2" name="コンテンツ プレースホルダー 7">
            <a:extLst>
              <a:ext uri="{FF2B5EF4-FFF2-40B4-BE49-F238E27FC236}">
                <a16:creationId xmlns:a16="http://schemas.microsoft.com/office/drawing/2014/main" id="{0CE499E8-7BBF-1579-9171-5EC1997098C0}"/>
              </a:ext>
            </a:extLst>
          </p:cNvPr>
          <p:cNvSpPr txBox="1">
            <a:spLocks/>
          </p:cNvSpPr>
          <p:nvPr/>
        </p:nvSpPr>
        <p:spPr>
          <a:xfrm>
            <a:off x="200472" y="2825631"/>
            <a:ext cx="2826855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◆回答者の利用事業者</a:t>
            </a:r>
            <a:endParaRPr lang="en-US" altLang="ja-JP" sz="1800" b="1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B6CDD80-B8E2-329E-C961-935C3C0F3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4" y="3185671"/>
            <a:ext cx="5112568" cy="2652292"/>
          </a:xfrm>
          <a:prstGeom prst="rect">
            <a:avLst/>
          </a:prstGeom>
        </p:spPr>
      </p:pic>
      <p:sp>
        <p:nvSpPr>
          <p:cNvPr id="5" name="コンテンツ プレースホルダー 7">
            <a:extLst>
              <a:ext uri="{FF2B5EF4-FFF2-40B4-BE49-F238E27FC236}">
                <a16:creationId xmlns:a16="http://schemas.microsoft.com/office/drawing/2014/main" id="{DF3D8F15-4A5C-C393-96AF-D67A21388BC7}"/>
              </a:ext>
            </a:extLst>
          </p:cNvPr>
          <p:cNvSpPr txBox="1">
            <a:spLocks/>
          </p:cNvSpPr>
          <p:nvPr/>
        </p:nvSpPr>
        <p:spPr>
          <a:xfrm>
            <a:off x="5153769" y="2835796"/>
            <a:ext cx="4676502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◆脱炭素ポイント付与対象商品・サービスの　</a:t>
            </a:r>
            <a:endParaRPr lang="en-US" altLang="ja-JP" sz="1800" b="1"/>
          </a:p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　 利用状況</a:t>
            </a:r>
            <a:endParaRPr lang="en-US" altLang="ja-JP" sz="1800" b="1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40C49D3-D3C4-EFCB-970E-56D955DB9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008" y="3429000"/>
            <a:ext cx="4328477" cy="301542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E8AA7C-0489-7B82-3F8E-3CA6B015FBA6}"/>
              </a:ext>
            </a:extLst>
          </p:cNvPr>
          <p:cNvSpPr/>
          <p:nvPr/>
        </p:nvSpPr>
        <p:spPr>
          <a:xfrm>
            <a:off x="382447" y="1009300"/>
            <a:ext cx="4456817" cy="13927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/>
            <a:r>
              <a:rPr kumimoji="1" lang="ja-JP" altLang="en-US" b="1" dirty="0">
                <a:solidFill>
                  <a:schemeClr val="tx1"/>
                </a:solidFill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「</a:t>
            </a:r>
            <a:r>
              <a:rPr kumimoji="1" lang="ja-JP" altLang="en-US" b="1" dirty="0">
                <a:solidFill>
                  <a:schemeClr val="tx1"/>
                </a:solidFill>
              </a:rPr>
              <a:t>大阪いずみ市民生協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」、「</a:t>
            </a:r>
            <a:r>
              <a:rPr kumimoji="1" lang="ja-JP" altLang="en-US" b="1" dirty="0">
                <a:solidFill>
                  <a:schemeClr val="tx1"/>
                </a:solidFill>
              </a:rPr>
              <a:t>上新電機</a:t>
            </a:r>
            <a:r>
              <a:rPr lang="ja-JP" altLang="en-US" b="1" dirty="0">
                <a:solidFill>
                  <a:schemeClr val="tx1"/>
                </a:solidFill>
              </a:rPr>
              <a:t>」、 「</a:t>
            </a:r>
            <a:r>
              <a:rPr lang="en-US" altLang="ja-JP" b="1" dirty="0">
                <a:solidFill>
                  <a:schemeClr val="tx1"/>
                </a:solidFill>
              </a:rPr>
              <a:t>H2O</a:t>
            </a:r>
            <a:r>
              <a:rPr lang="ja-JP" altLang="en-US" b="1" dirty="0">
                <a:solidFill>
                  <a:schemeClr val="tx1"/>
                </a:solidFill>
              </a:rPr>
              <a:t>リテイリング」の</a:t>
            </a:r>
            <a:r>
              <a:rPr kumimoji="1" lang="ja-JP" altLang="en-US" b="1" dirty="0">
                <a:solidFill>
                  <a:schemeClr val="tx1"/>
                </a:solidFill>
              </a:rPr>
              <a:t>利用者の回答が多い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66D556ED-37B1-0692-E140-D3B1B84949B4}"/>
              </a:ext>
            </a:extLst>
          </p:cNvPr>
          <p:cNvSpPr/>
          <p:nvPr/>
        </p:nvSpPr>
        <p:spPr>
          <a:xfrm>
            <a:off x="356788" y="1538703"/>
            <a:ext cx="576064" cy="440921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5FD644-A14B-6E20-1B69-5DE4B69E873D}"/>
              </a:ext>
            </a:extLst>
          </p:cNvPr>
          <p:cNvSpPr/>
          <p:nvPr/>
        </p:nvSpPr>
        <p:spPr>
          <a:xfrm>
            <a:off x="5515640" y="1009300"/>
            <a:ext cx="3952760" cy="13927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/>
            <a:r>
              <a:rPr kumimoji="1" lang="ja-JP" altLang="en-US" b="1">
                <a:solidFill>
                  <a:schemeClr val="tx1"/>
                </a:solidFill>
              </a:rPr>
              <a:t>商品・サービスを購入・参加</a:t>
            </a:r>
            <a:r>
              <a:rPr kumimoji="1" lang="en-US" altLang="ja-JP" b="1">
                <a:solidFill>
                  <a:schemeClr val="tx1"/>
                </a:solidFill>
              </a:rPr>
              <a:t/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kumimoji="1" lang="ja-JP" altLang="en-US" b="1">
                <a:solidFill>
                  <a:schemeClr val="tx1"/>
                </a:solidFill>
              </a:rPr>
              <a:t>したのは、回答者の</a:t>
            </a:r>
            <a:r>
              <a:rPr kumimoji="1" lang="en-US" altLang="ja-JP" b="1">
                <a:solidFill>
                  <a:schemeClr val="tx1"/>
                </a:solidFill>
              </a:rPr>
              <a:t>38</a:t>
            </a:r>
            <a:r>
              <a:rPr kumimoji="1" lang="ja-JP" altLang="en-US" b="1">
                <a:solidFill>
                  <a:schemeClr val="tx1"/>
                </a:solidFill>
              </a:rPr>
              <a:t>％に</a:t>
            </a:r>
            <a:r>
              <a:rPr kumimoji="1" lang="en-US" altLang="ja-JP" b="1">
                <a:solidFill>
                  <a:schemeClr val="tx1"/>
                </a:solidFill>
              </a:rPr>
              <a:t/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kumimoji="1" lang="ja-JP" altLang="en-US" b="1">
                <a:solidFill>
                  <a:schemeClr val="tx1"/>
                </a:solidFill>
              </a:rPr>
              <a:t>とどまっていた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4DECB874-9920-CA01-9F2E-64ED86E2627F}"/>
              </a:ext>
            </a:extLst>
          </p:cNvPr>
          <p:cNvSpPr/>
          <p:nvPr/>
        </p:nvSpPr>
        <p:spPr>
          <a:xfrm>
            <a:off x="5515640" y="1538703"/>
            <a:ext cx="576064" cy="440921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98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>
            <a:extLst>
              <a:ext uri="{FF2B5EF4-FFF2-40B4-BE49-F238E27FC236}">
                <a16:creationId xmlns:a16="http://schemas.microsoft.com/office/drawing/2014/main" id="{BC899172-B427-3CD3-FC7B-2C9697847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4" y="116632"/>
            <a:ext cx="9785052" cy="57606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kern="0">
                <a:solidFill>
                  <a:schemeClr val="bg1"/>
                </a:solidFill>
                <a:latin typeface="Arial"/>
                <a:ea typeface="ＭＳ Ｐゴシック"/>
              </a:rPr>
              <a:t>ポイント名称について</a:t>
            </a:r>
          </a:p>
        </p:txBody>
      </p:sp>
      <p:sp>
        <p:nvSpPr>
          <p:cNvPr id="5" name="コンテンツ プレースホルダー 7">
            <a:extLst>
              <a:ext uri="{FF2B5EF4-FFF2-40B4-BE49-F238E27FC236}">
                <a16:creationId xmlns:a16="http://schemas.microsoft.com/office/drawing/2014/main" id="{3CE53882-B61A-C096-6C62-CEB48702AC4A}"/>
              </a:ext>
            </a:extLst>
          </p:cNvPr>
          <p:cNvSpPr txBox="1">
            <a:spLocks/>
          </p:cNvSpPr>
          <p:nvPr/>
        </p:nvSpPr>
        <p:spPr>
          <a:xfrm>
            <a:off x="-44067" y="810938"/>
            <a:ext cx="9994133" cy="896104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indent="-363538">
              <a:lnSpc>
                <a:spcPct val="80000"/>
              </a:lnSpc>
              <a:buNone/>
            </a:pPr>
            <a:r>
              <a:rPr lang="ja-JP" altLang="en-US" sz="2000" b="1" dirty="0"/>
              <a:t>〇　「おおさか脱炭素ポイント＋」「おおさか</a:t>
            </a:r>
            <a:r>
              <a:rPr lang="en-US" altLang="ja-JP" sz="2000" b="1" dirty="0"/>
              <a:t>CO2CO2</a:t>
            </a:r>
            <a:r>
              <a:rPr lang="ja-JP" altLang="en-US" sz="2000" b="1" dirty="0"/>
              <a:t>ポイント＋」とも、各評価項目で「そう思う」、「ややそう思う」の合計が</a:t>
            </a:r>
            <a:r>
              <a:rPr lang="en-US" altLang="ja-JP" sz="2000" b="1" dirty="0"/>
              <a:t>60%</a:t>
            </a:r>
            <a:r>
              <a:rPr lang="ja-JP" altLang="en-US" sz="2000" b="1" dirty="0"/>
              <a:t>を超え、好印象であった。</a:t>
            </a:r>
            <a:endParaRPr lang="en-US" altLang="ja-JP" sz="2000" b="1" dirty="0"/>
          </a:p>
          <a:p>
            <a:pPr marL="363538" indent="-363538">
              <a:lnSpc>
                <a:spcPct val="80000"/>
              </a:lnSpc>
              <a:buNone/>
            </a:pPr>
            <a:r>
              <a:rPr lang="ja-JP" altLang="en-US" sz="2000" b="1" dirty="0"/>
              <a:t>〇   回答内容を点数化する（下表）と、「分かりやすい」は同程度であったが、「親しみやすい」「覚えやすい」で、</a:t>
            </a:r>
            <a:r>
              <a:rPr lang="ja-JP" altLang="en-US" sz="2000" b="1" u="sng" dirty="0">
                <a:solidFill>
                  <a:srgbClr val="FF0000"/>
                </a:solidFill>
              </a:rPr>
              <a:t>おおさか</a:t>
            </a:r>
            <a:r>
              <a:rPr lang="en-US" altLang="ja-JP" sz="2000" b="1" u="sng" dirty="0">
                <a:solidFill>
                  <a:srgbClr val="FF0000"/>
                </a:solidFill>
              </a:rPr>
              <a:t>CO2CO2</a:t>
            </a:r>
            <a:r>
              <a:rPr lang="ja-JP" altLang="en-US" sz="2000" b="1" u="sng" dirty="0">
                <a:solidFill>
                  <a:srgbClr val="FF0000"/>
                </a:solidFill>
              </a:rPr>
              <a:t>ポイント＋の方が点数が高い。</a:t>
            </a:r>
            <a:endParaRPr lang="en-US" altLang="ja-JP" sz="2000" b="1" u="sng" dirty="0">
              <a:solidFill>
                <a:srgbClr val="FF0000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7941FEF-E238-339E-7B43-B1E5D322A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01" y="5627959"/>
            <a:ext cx="4464497" cy="106062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7BFED7E-545C-2143-076B-3356B465F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6704" y="5635689"/>
            <a:ext cx="4464497" cy="1060626"/>
          </a:xfrm>
          <a:prstGeom prst="rect">
            <a:avLst/>
          </a:prstGeom>
        </p:spPr>
      </p:pic>
      <p:sp>
        <p:nvSpPr>
          <p:cNvPr id="12" name="コンテンツ プレースホルダー 7">
            <a:extLst>
              <a:ext uri="{FF2B5EF4-FFF2-40B4-BE49-F238E27FC236}">
                <a16:creationId xmlns:a16="http://schemas.microsoft.com/office/drawing/2014/main" id="{DB3385E9-87FA-3785-0789-A44C9EB6412B}"/>
              </a:ext>
            </a:extLst>
          </p:cNvPr>
          <p:cNvSpPr txBox="1">
            <a:spLocks/>
          </p:cNvSpPr>
          <p:nvPr/>
        </p:nvSpPr>
        <p:spPr>
          <a:xfrm>
            <a:off x="179638" y="5160416"/>
            <a:ext cx="9461564" cy="438594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200" b="1"/>
              <a:t>構成比から、そう思う</a:t>
            </a:r>
            <a:r>
              <a:rPr lang="en-US" altLang="ja-JP" sz="1200" b="1"/>
              <a:t>2</a:t>
            </a:r>
            <a:r>
              <a:rPr lang="ja-JP" altLang="en-US" sz="1200" b="1"/>
              <a:t>ポイント、ややそう思う１ポイント、どちらとも言えない</a:t>
            </a:r>
            <a:r>
              <a:rPr lang="en-US" altLang="ja-JP" sz="1200" b="1"/>
              <a:t>0</a:t>
            </a:r>
            <a:r>
              <a:rPr lang="ja-JP" altLang="en-US" sz="1200" b="1"/>
              <a:t>ポイント、あまりそう思わない</a:t>
            </a:r>
            <a:r>
              <a:rPr lang="en-US" altLang="ja-JP" sz="1200" b="1"/>
              <a:t>-1</a:t>
            </a:r>
            <a:r>
              <a:rPr lang="ja-JP" altLang="en-US" sz="1200" b="1"/>
              <a:t>ポイント、まったくそう思わないー</a:t>
            </a:r>
            <a:r>
              <a:rPr lang="en-US" altLang="ja-JP" sz="1200" b="1"/>
              <a:t>2</a:t>
            </a:r>
            <a:r>
              <a:rPr lang="ja-JP" altLang="en-US" sz="1200" b="1"/>
              <a:t>ポイントとして、全体の印象を指標化</a:t>
            </a:r>
            <a:endParaRPr lang="en-US" altLang="ja-JP" sz="1200" b="1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35EF12D-D9B0-E802-98D7-8875302CB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88" y="2577792"/>
            <a:ext cx="4679106" cy="258425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A232E76-06F4-07D4-931F-830EB7B189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8692" y="2573777"/>
            <a:ext cx="4680520" cy="2584258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7BDFC3C-A5B9-A65D-90A1-EF898A36F96E}"/>
              </a:ext>
            </a:extLst>
          </p:cNvPr>
          <p:cNvSpPr/>
          <p:nvPr/>
        </p:nvSpPr>
        <p:spPr>
          <a:xfrm>
            <a:off x="4124623" y="6523710"/>
            <a:ext cx="604674" cy="16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75BA0B-369A-9A87-AA02-234277804A3D}"/>
              </a:ext>
            </a:extLst>
          </p:cNvPr>
          <p:cNvSpPr/>
          <p:nvPr/>
        </p:nvSpPr>
        <p:spPr>
          <a:xfrm>
            <a:off x="9057456" y="6540131"/>
            <a:ext cx="568386" cy="1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969E628-5C56-1C66-96BC-7548B17AA5B5}"/>
              </a:ext>
            </a:extLst>
          </p:cNvPr>
          <p:cNvSpPr/>
          <p:nvPr/>
        </p:nvSpPr>
        <p:spPr>
          <a:xfrm>
            <a:off x="568192" y="1937626"/>
            <a:ext cx="9001000" cy="6530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　「親しみやすい」「覚えやすい」の点で「おおさか</a:t>
            </a:r>
            <a:r>
              <a:rPr kumimoji="1" lang="en-US" altLang="ja-JP" b="1">
                <a:solidFill>
                  <a:schemeClr val="tx1"/>
                </a:solidFill>
              </a:rPr>
              <a:t>CO2CO2</a:t>
            </a:r>
            <a:r>
              <a:rPr kumimoji="1" lang="ja-JP" altLang="en-US" b="1">
                <a:solidFill>
                  <a:schemeClr val="tx1"/>
                </a:solidFill>
              </a:rPr>
              <a:t>ポイント＋ 」の評価が高い</a:t>
            </a: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2C80FC36-8552-1F42-590D-5B884622C464}"/>
              </a:ext>
            </a:extLst>
          </p:cNvPr>
          <p:cNvSpPr/>
          <p:nvPr/>
        </p:nvSpPr>
        <p:spPr>
          <a:xfrm>
            <a:off x="542532" y="2043675"/>
            <a:ext cx="576064" cy="440921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9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>
            <a:extLst>
              <a:ext uri="{FF2B5EF4-FFF2-40B4-BE49-F238E27FC236}">
                <a16:creationId xmlns:a16="http://schemas.microsoft.com/office/drawing/2014/main" id="{BC899172-B427-3CD3-FC7B-2C9697847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4" y="116632"/>
            <a:ext cx="9785052" cy="57606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kern="0">
                <a:solidFill>
                  <a:schemeClr val="bg1"/>
                </a:solidFill>
                <a:latin typeface="Arial"/>
                <a:ea typeface="ＭＳ Ｐゴシック"/>
              </a:rPr>
              <a:t>ポイント付与による選択促進効果</a:t>
            </a:r>
          </a:p>
        </p:txBody>
      </p:sp>
      <p:sp>
        <p:nvSpPr>
          <p:cNvPr id="5" name="コンテンツ プレースホルダー 7">
            <a:extLst>
              <a:ext uri="{FF2B5EF4-FFF2-40B4-BE49-F238E27FC236}">
                <a16:creationId xmlns:a16="http://schemas.microsoft.com/office/drawing/2014/main" id="{3CE53882-B61A-C096-6C62-CEB48702AC4A}"/>
              </a:ext>
            </a:extLst>
          </p:cNvPr>
          <p:cNvSpPr txBox="1">
            <a:spLocks/>
          </p:cNvSpPr>
          <p:nvPr/>
        </p:nvSpPr>
        <p:spPr>
          <a:xfrm>
            <a:off x="-44067" y="849834"/>
            <a:ext cx="9994133" cy="1139005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indent="-363538">
              <a:buNone/>
            </a:pPr>
            <a:r>
              <a:rPr lang="ja-JP" altLang="en-US" sz="2000" b="1"/>
              <a:t>〇　農産物、鉄道などの種類にかかわらず、ポイント付与対象商品・サービスを利用した方の多くが「後押しになった」、「やや後押しになった」と回答。</a:t>
            </a:r>
            <a:endParaRPr lang="en-US" altLang="ja-JP" sz="2000" b="1"/>
          </a:p>
          <a:p>
            <a:pPr marL="363538" indent="-363538">
              <a:buNone/>
            </a:pPr>
            <a:r>
              <a:rPr lang="ja-JP" altLang="en-US" sz="2000" b="1"/>
              <a:t>○　エアコンや衣類については、特に「後押しになった」の回答が多い。ただし、回答数が少ないため参考値としての評価である。</a:t>
            </a:r>
            <a:endParaRPr lang="en-US" altLang="ja-JP" sz="2000" b="1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2405BD3-00A4-BAC0-B083-66089C90E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88" y="3289932"/>
            <a:ext cx="8971788" cy="3555492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EF7209-2E85-EB22-A330-F20D72D12382}"/>
              </a:ext>
            </a:extLst>
          </p:cNvPr>
          <p:cNvSpPr/>
          <p:nvPr/>
        </p:nvSpPr>
        <p:spPr>
          <a:xfrm>
            <a:off x="560512" y="2420888"/>
            <a:ext cx="9001000" cy="6530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ポイント付与が、脱炭素商品・サービス購入の後押しになったと評価された</a:t>
            </a: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C54A3FB8-3794-C341-21FE-D3AB36EDB700}"/>
              </a:ext>
            </a:extLst>
          </p:cNvPr>
          <p:cNvSpPr/>
          <p:nvPr/>
        </p:nvSpPr>
        <p:spPr>
          <a:xfrm>
            <a:off x="542532" y="2526937"/>
            <a:ext cx="576064" cy="440921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70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>
            <a:extLst>
              <a:ext uri="{FF2B5EF4-FFF2-40B4-BE49-F238E27FC236}">
                <a16:creationId xmlns:a16="http://schemas.microsoft.com/office/drawing/2014/main" id="{BC899172-B427-3CD3-FC7B-2C9697847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4" y="116632"/>
            <a:ext cx="9785052" cy="57606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kern="0">
                <a:solidFill>
                  <a:schemeClr val="bg1"/>
                </a:solidFill>
                <a:latin typeface="Arial"/>
                <a:ea typeface="ＭＳ Ｐゴシック"/>
              </a:rPr>
              <a:t>脱炭素への意識改革・行動変容</a:t>
            </a:r>
          </a:p>
        </p:txBody>
      </p:sp>
      <p:sp>
        <p:nvSpPr>
          <p:cNvPr id="5" name="コンテンツ プレースホルダー 7">
            <a:extLst>
              <a:ext uri="{FF2B5EF4-FFF2-40B4-BE49-F238E27FC236}">
                <a16:creationId xmlns:a16="http://schemas.microsoft.com/office/drawing/2014/main" id="{3CE53882-B61A-C096-6C62-CEB48702AC4A}"/>
              </a:ext>
            </a:extLst>
          </p:cNvPr>
          <p:cNvSpPr txBox="1">
            <a:spLocks/>
          </p:cNvSpPr>
          <p:nvPr/>
        </p:nvSpPr>
        <p:spPr>
          <a:xfrm>
            <a:off x="-44067" y="933701"/>
            <a:ext cx="9994133" cy="896104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indent="-363538">
              <a:lnSpc>
                <a:spcPct val="80000"/>
              </a:lnSpc>
              <a:buNone/>
            </a:pPr>
            <a:r>
              <a:rPr lang="ja-JP" altLang="en-US" sz="2000" b="1" dirty="0"/>
              <a:t>〇　今回のポイントをきっかけとして、</a:t>
            </a:r>
            <a:r>
              <a:rPr lang="ja-JP" altLang="en-US" sz="2000" b="1" u="sng" dirty="0">
                <a:solidFill>
                  <a:srgbClr val="FF0000"/>
                </a:solidFill>
              </a:rPr>
              <a:t>約</a:t>
            </a:r>
            <a:r>
              <a:rPr lang="en-US" altLang="ja-JP" sz="2000" b="1" u="sng" dirty="0">
                <a:solidFill>
                  <a:srgbClr val="FF0000"/>
                </a:solidFill>
              </a:rPr>
              <a:t>80%</a:t>
            </a:r>
            <a:r>
              <a:rPr lang="ja-JP" altLang="en-US" sz="2000" b="1" u="sng" dirty="0">
                <a:solidFill>
                  <a:srgbClr val="FF0000"/>
                </a:solidFill>
              </a:rPr>
              <a:t>の方が「脱炭素について考えるきっかけになった」</a:t>
            </a:r>
            <a:r>
              <a:rPr lang="ja-JP" altLang="en-US" sz="2000" b="1" dirty="0"/>
              <a:t>と回答。　</a:t>
            </a:r>
            <a:r>
              <a:rPr lang="en-US" altLang="ja-JP" sz="1400" b="1" dirty="0"/>
              <a:t>※1</a:t>
            </a:r>
            <a:endParaRPr lang="en-US" altLang="ja-JP" sz="1200" b="1" dirty="0"/>
          </a:p>
          <a:p>
            <a:pPr marL="363538" indent="-363538">
              <a:lnSpc>
                <a:spcPct val="80000"/>
              </a:lnSpc>
              <a:buNone/>
            </a:pPr>
            <a:r>
              <a:rPr lang="ja-JP" altLang="en-US" sz="2000" b="1" dirty="0"/>
              <a:t>〇　</a:t>
            </a:r>
            <a:r>
              <a:rPr lang="ja-JP" altLang="en-US" sz="2000" b="1" dirty="0">
                <a:solidFill>
                  <a:srgbClr val="FF0000"/>
                </a:solidFill>
              </a:rPr>
              <a:t>約</a:t>
            </a:r>
            <a:r>
              <a:rPr lang="en-US" altLang="ja-JP" sz="2000" b="1" dirty="0">
                <a:solidFill>
                  <a:srgbClr val="FF0000"/>
                </a:solidFill>
              </a:rPr>
              <a:t>51</a:t>
            </a:r>
            <a:r>
              <a:rPr lang="ja-JP" altLang="en-US" sz="2000" b="1" dirty="0">
                <a:solidFill>
                  <a:srgbClr val="FF0000"/>
                </a:solidFill>
              </a:rPr>
              <a:t>％の方は、「脱炭素につながる行動に取り組むようになった」</a:t>
            </a:r>
            <a:r>
              <a:rPr lang="ja-JP" altLang="en-US" sz="2000" b="1" dirty="0"/>
              <a:t>と回答。　</a:t>
            </a:r>
            <a:r>
              <a:rPr lang="en-US" altLang="ja-JP" sz="1200" b="1" dirty="0"/>
              <a:t>※2</a:t>
            </a:r>
          </a:p>
          <a:p>
            <a:pPr marL="363538" indent="-363538">
              <a:lnSpc>
                <a:spcPct val="80000"/>
              </a:lnSpc>
              <a:spcBef>
                <a:spcPts val="1200"/>
              </a:spcBef>
              <a:buNone/>
            </a:pPr>
            <a:r>
              <a:rPr lang="ja-JP" altLang="en-US" sz="1400" b="1" dirty="0"/>
              <a:t>　</a:t>
            </a:r>
            <a:r>
              <a:rPr lang="en-US" altLang="ja-JP" sz="1400" b="1" dirty="0"/>
              <a:t>※1</a:t>
            </a:r>
            <a:r>
              <a:rPr lang="ja-JP" altLang="en-US" sz="1400" b="1" dirty="0"/>
              <a:t>：「そう思う」（約</a:t>
            </a:r>
            <a:r>
              <a:rPr lang="en-US" altLang="ja-JP" sz="1400" b="1" dirty="0"/>
              <a:t>29%</a:t>
            </a:r>
            <a:r>
              <a:rPr lang="ja-JP" altLang="en-US" sz="1400" b="1" dirty="0"/>
              <a:t>）と「ややそう思う」（約</a:t>
            </a:r>
            <a:r>
              <a:rPr lang="en-US" altLang="ja-JP" sz="1400" b="1" dirty="0"/>
              <a:t>52%</a:t>
            </a:r>
            <a:r>
              <a:rPr lang="ja-JP" altLang="en-US" sz="1400" b="1" dirty="0"/>
              <a:t>）の計</a:t>
            </a:r>
            <a:endParaRPr lang="en-US" altLang="ja-JP" sz="1400" b="1" dirty="0"/>
          </a:p>
          <a:p>
            <a:pPr marL="363538" indent="-363538">
              <a:lnSpc>
                <a:spcPct val="80000"/>
              </a:lnSpc>
              <a:buNone/>
            </a:pPr>
            <a:r>
              <a:rPr lang="ja-JP" altLang="en-US" sz="1400" b="1" dirty="0"/>
              <a:t>　</a:t>
            </a:r>
            <a:r>
              <a:rPr lang="en-US" altLang="ja-JP" sz="1400" b="1" dirty="0"/>
              <a:t>※2</a:t>
            </a:r>
            <a:r>
              <a:rPr lang="ja-JP" altLang="en-US" sz="1400" b="1" dirty="0"/>
              <a:t>：「取り組むようになった」（約</a:t>
            </a:r>
            <a:r>
              <a:rPr lang="en-US" altLang="ja-JP" sz="1400" b="1" dirty="0"/>
              <a:t>13</a:t>
            </a:r>
            <a:r>
              <a:rPr lang="ja-JP" altLang="en-US" sz="1400" b="1" dirty="0"/>
              <a:t>％）と「やや取り組むようになった」（約</a:t>
            </a:r>
            <a:r>
              <a:rPr lang="en-US" altLang="ja-JP" sz="1400" b="1" dirty="0"/>
              <a:t>38%</a:t>
            </a:r>
            <a:r>
              <a:rPr lang="ja-JP" altLang="en-US" sz="1400" b="1" dirty="0"/>
              <a:t>）の計</a:t>
            </a:r>
            <a:endParaRPr lang="en-US" altLang="ja-JP" sz="1400" b="1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EBBBC5D-380C-D60F-4283-C53FA17EF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06" y="3880097"/>
            <a:ext cx="4295474" cy="2861271"/>
          </a:xfrm>
          <a:prstGeom prst="rect">
            <a:avLst/>
          </a:prstGeom>
        </p:spPr>
      </p:pic>
      <p:sp>
        <p:nvSpPr>
          <p:cNvPr id="6" name="コンテンツ プレースホルダー 7">
            <a:extLst>
              <a:ext uri="{FF2B5EF4-FFF2-40B4-BE49-F238E27FC236}">
                <a16:creationId xmlns:a16="http://schemas.microsoft.com/office/drawing/2014/main" id="{721FFFE9-D369-4A82-304F-5490954CA284}"/>
              </a:ext>
            </a:extLst>
          </p:cNvPr>
          <p:cNvSpPr txBox="1">
            <a:spLocks/>
          </p:cNvSpPr>
          <p:nvPr/>
        </p:nvSpPr>
        <p:spPr>
          <a:xfrm>
            <a:off x="31279" y="3338714"/>
            <a:ext cx="4752528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　  ポイントをきっかけに脱炭素について考える</a:t>
            </a:r>
            <a:endParaRPr lang="en-US" altLang="ja-JP" sz="1800" b="1"/>
          </a:p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　  きっかけになったか</a:t>
            </a:r>
            <a:endParaRPr lang="en-US" altLang="ja-JP" sz="1800" b="1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4AF499E7-C18F-D6E6-5B12-934654776277}"/>
              </a:ext>
            </a:extLst>
          </p:cNvPr>
          <p:cNvSpPr txBox="1">
            <a:spLocks/>
          </p:cNvSpPr>
          <p:nvPr/>
        </p:nvSpPr>
        <p:spPr>
          <a:xfrm>
            <a:off x="4952999" y="3338714"/>
            <a:ext cx="4752528" cy="36004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>
            <a:lvl1pPr marL="342907" indent="-342907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65" indent="-285756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7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3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32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41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50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5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69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78" indent="-228605" algn="l" defTabSz="91441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　ポイントをきっかけとして、他にも脱炭素に</a:t>
            </a:r>
            <a:endParaRPr lang="en-US" altLang="ja-JP" sz="1800" b="1"/>
          </a:p>
          <a:p>
            <a:pPr marL="0" indent="0">
              <a:lnSpc>
                <a:spcPct val="80000"/>
              </a:lnSpc>
              <a:buNone/>
            </a:pPr>
            <a:r>
              <a:rPr lang="ja-JP" altLang="en-US" sz="1800" b="1"/>
              <a:t>　つながる行動に取り組むようになったか</a:t>
            </a:r>
            <a:endParaRPr lang="en-US" altLang="ja-JP" sz="1800" b="1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A633607-10E0-88EA-6075-0D9537DE5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681" y="3870944"/>
            <a:ext cx="4620846" cy="3128133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E24ACF6-F404-6373-D67D-BEFEB7BA87B1}"/>
              </a:ext>
            </a:extLst>
          </p:cNvPr>
          <p:cNvSpPr/>
          <p:nvPr/>
        </p:nvSpPr>
        <p:spPr>
          <a:xfrm>
            <a:off x="560512" y="2477820"/>
            <a:ext cx="9001000" cy="6530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</a:rPr>
              <a:t>今回の取組みが、参加者の意識・行動の両面に好影響を与えている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9B7602E2-656C-0333-A8D0-7E3003811D18}"/>
              </a:ext>
            </a:extLst>
          </p:cNvPr>
          <p:cNvSpPr/>
          <p:nvPr/>
        </p:nvSpPr>
        <p:spPr>
          <a:xfrm>
            <a:off x="542532" y="2583869"/>
            <a:ext cx="576064" cy="440921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0960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5165__x308a_ xmlns="70d7d652-1edb-4486-adb7-569848e2bd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149F3571759242AB70A9ADBD48801F" ma:contentTypeVersion="2" ma:contentTypeDescription="新しいドキュメントを作成します。" ma:contentTypeScope="" ma:versionID="b3c97e09efd2aa013a335549072096a9">
  <xsd:schema xmlns:xsd="http://www.w3.org/2001/XMLSchema" xmlns:xs="http://www.w3.org/2001/XMLSchema" xmlns:p="http://schemas.microsoft.com/office/2006/metadata/properties" xmlns:ns2="70d7d652-1edb-4486-adb7-569848e2bdac" xmlns:ns3="a9b0d389-098a-4f82-adda-c0435a7f6245" targetNamespace="http://schemas.microsoft.com/office/2006/metadata/properties" ma:root="true" ma:fieldsID="25ddd6d1bcad24e9732583f12c572358" ns2:_="" ns3:_="">
    <xsd:import namespace="70d7d652-1edb-4486-adb7-569848e2bdac"/>
    <xsd:import namespace="a9b0d389-098a-4f82-adda-c0435a7f6245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7d652-1edb-4486-adb7-569848e2bdac" elementFormDefault="qualified">
    <xsd:import namespace="http://schemas.microsoft.com/office/2006/documentManagement/types"/>
    <xsd:import namespace="http://schemas.microsoft.com/office/infopath/2007/PartnerControl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0d389-098a-4f82-adda-c0435a7f624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25D7DD-CC37-49F0-82E2-6C24FF17E0B7}">
  <ds:schemaRefs>
    <ds:schemaRef ds:uri="520b2d9d-7793-4f41-8990-c45d40771c73"/>
    <ds:schemaRef ds:uri="66ed3aab-a043-4b86-9c0a-e42bde5c4b7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70d7d652-1edb-4486-adb7-569848e2bdac"/>
  </ds:schemaRefs>
</ds:datastoreItem>
</file>

<file path=customXml/itemProps2.xml><?xml version="1.0" encoding="utf-8"?>
<ds:datastoreItem xmlns:ds="http://schemas.openxmlformats.org/officeDocument/2006/customXml" ds:itemID="{01FF198A-1F7A-4870-B797-9743AEA5F5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3EB23-A20E-49F8-822A-EA66F656A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d7d652-1edb-4486-adb7-569848e2bdac"/>
    <ds:schemaRef ds:uri="a9b0d389-098a-4f82-adda-c0435a7f6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A4 210 x 297 mm</PresentationFormat>
  <Paragraphs>36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吉隆</dc:creator>
  <cp:lastModifiedBy>池田　晃規</cp:lastModifiedBy>
  <cp:revision>3</cp:revision>
  <cp:lastPrinted>2022-10-11T08:52:25Z</cp:lastPrinted>
  <dcterms:created xsi:type="dcterms:W3CDTF">2016-03-07T04:01:15Z</dcterms:created>
  <dcterms:modified xsi:type="dcterms:W3CDTF">2023-03-15T04:18:55Z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0x010100EE149F3571759242AB70A9ADBD48801F</vt:lpwstr>
  </property>
  <property fmtid="{D5CDD505-2E9C-101B-9397-08002B2CF9AE}" pid="3" name="MediaServiceImageTags">
    <vt:lpwstr/>
  </property>
</Properties>
</file>