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315" r:id="rId5"/>
    <p:sldId id="322" r:id="rId6"/>
    <p:sldId id="323" r:id="rId7"/>
    <p:sldId id="321" r:id="rId8"/>
    <p:sldId id="316" r:id="rId9"/>
    <p:sldId id="319" r:id="rId10"/>
    <p:sldId id="320" r:id="rId11"/>
    <p:sldId id="313" r:id="rId12"/>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E7F9B-ECCA-4B4D-8E63-E918641D815E}" v="12" dt="2023-03-13T05:00:45.7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333" autoAdjust="0"/>
  </p:normalViewPr>
  <p:slideViewPr>
    <p:cSldViewPr snapToGrid="0">
      <p:cViewPr varScale="1">
        <p:scale>
          <a:sx n="69" d="100"/>
          <a:sy n="69" d="100"/>
        </p:scale>
        <p:origin x="1170" y="78"/>
      </p:cViewPr>
      <p:guideLst>
        <p:guide orient="horz" pos="2160"/>
        <p:guide pos="309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齋藤 友宣" userId="9751e943-30bb-48e1-9219-bac6b10513d2" providerId="ADAL" clId="{3A0CE5D0-AF99-4CE6-ABE3-A8EF8E0187B2}"/>
    <pc:docChg chg="undo custSel modSld">
      <pc:chgData name="齋藤 友宣" userId="9751e943-30bb-48e1-9219-bac6b10513d2" providerId="ADAL" clId="{3A0CE5D0-AF99-4CE6-ABE3-A8EF8E0187B2}" dt="2023-03-07T23:32:42.455" v="339" actId="207"/>
      <pc:docMkLst>
        <pc:docMk/>
      </pc:docMkLst>
      <pc:sldChg chg="delSp modSp mod">
        <pc:chgData name="齋藤 友宣" userId="9751e943-30bb-48e1-9219-bac6b10513d2" providerId="ADAL" clId="{3A0CE5D0-AF99-4CE6-ABE3-A8EF8E0187B2}" dt="2023-03-07T23:32:02.323" v="277" actId="478"/>
        <pc:sldMkLst>
          <pc:docMk/>
          <pc:sldMk cId="3218319806" sldId="315"/>
        </pc:sldMkLst>
        <pc:spChg chg="del">
          <ac:chgData name="齋藤 友宣" userId="9751e943-30bb-48e1-9219-bac6b10513d2" providerId="ADAL" clId="{3A0CE5D0-AF99-4CE6-ABE3-A8EF8E0187B2}" dt="2023-03-07T23:16:13.783" v="0" actId="478"/>
          <ac:spMkLst>
            <pc:docMk/>
            <pc:sldMk cId="3218319806" sldId="315"/>
            <ac:spMk id="8" creationId="{F7C7CABD-CA7D-B915-F7D7-F0D07EB0353D}"/>
          </ac:spMkLst>
        </pc:spChg>
        <pc:spChg chg="del">
          <ac:chgData name="齋藤 友宣" userId="9751e943-30bb-48e1-9219-bac6b10513d2" providerId="ADAL" clId="{3A0CE5D0-AF99-4CE6-ABE3-A8EF8E0187B2}" dt="2023-03-07T23:32:00.523" v="276" actId="478"/>
          <ac:spMkLst>
            <pc:docMk/>
            <pc:sldMk cId="3218319806" sldId="315"/>
            <ac:spMk id="16" creationId="{00000000-0000-0000-0000-000000000000}"/>
          </ac:spMkLst>
        </pc:spChg>
        <pc:spChg chg="del mod">
          <ac:chgData name="齋藤 友宣" userId="9751e943-30bb-48e1-9219-bac6b10513d2" providerId="ADAL" clId="{3A0CE5D0-AF99-4CE6-ABE3-A8EF8E0187B2}" dt="2023-03-07T23:32:02.323" v="277" actId="478"/>
          <ac:spMkLst>
            <pc:docMk/>
            <pc:sldMk cId="3218319806" sldId="315"/>
            <ac:spMk id="17" creationId="{00000000-0000-0000-0000-000000000000}"/>
          </ac:spMkLst>
        </pc:spChg>
        <pc:graphicFrameChg chg="mod modGraphic">
          <ac:chgData name="齋藤 友宣" userId="9751e943-30bb-48e1-9219-bac6b10513d2" providerId="ADAL" clId="{3A0CE5D0-AF99-4CE6-ABE3-A8EF8E0187B2}" dt="2023-03-07T23:31:48.160" v="275" actId="108"/>
          <ac:graphicFrameMkLst>
            <pc:docMk/>
            <pc:sldMk cId="3218319806" sldId="315"/>
            <ac:graphicFrameMk id="3" creationId="{00000000-0000-0000-0000-000000000000}"/>
          </ac:graphicFrameMkLst>
        </pc:graphicFrameChg>
      </pc:sldChg>
      <pc:sldChg chg="delSp modSp mod">
        <pc:chgData name="齋藤 友宣" userId="9751e943-30bb-48e1-9219-bac6b10513d2" providerId="ADAL" clId="{3A0CE5D0-AF99-4CE6-ABE3-A8EF8E0187B2}" dt="2023-03-07T23:19:58.943" v="177" actId="13926"/>
        <pc:sldMkLst>
          <pc:docMk/>
          <pc:sldMk cId="1687699999" sldId="316"/>
        </pc:sldMkLst>
        <pc:spChg chg="del">
          <ac:chgData name="齋藤 友宣" userId="9751e943-30bb-48e1-9219-bac6b10513d2" providerId="ADAL" clId="{3A0CE5D0-AF99-4CE6-ABE3-A8EF8E0187B2}" dt="2023-03-07T23:18:38.003" v="3" actId="478"/>
          <ac:spMkLst>
            <pc:docMk/>
            <pc:sldMk cId="1687699999" sldId="316"/>
            <ac:spMk id="13" creationId="{00000000-0000-0000-0000-000000000000}"/>
          </ac:spMkLst>
        </pc:spChg>
        <pc:spChg chg="mod">
          <ac:chgData name="齋藤 友宣" userId="9751e943-30bb-48e1-9219-bac6b10513d2" providerId="ADAL" clId="{3A0CE5D0-AF99-4CE6-ABE3-A8EF8E0187B2}" dt="2023-03-07T23:19:58.943" v="177" actId="13926"/>
          <ac:spMkLst>
            <pc:docMk/>
            <pc:sldMk cId="1687699999" sldId="316"/>
            <ac:spMk id="14" creationId="{00000000-0000-0000-0000-000000000000}"/>
          </ac:spMkLst>
        </pc:spChg>
        <pc:spChg chg="mod">
          <ac:chgData name="齋藤 友宣" userId="9751e943-30bb-48e1-9219-bac6b10513d2" providerId="ADAL" clId="{3A0CE5D0-AF99-4CE6-ABE3-A8EF8E0187B2}" dt="2023-03-07T23:19:49.992" v="175" actId="27636"/>
          <ac:spMkLst>
            <pc:docMk/>
            <pc:sldMk cId="1687699999" sldId="316"/>
            <ac:spMk id="27" creationId="{00000000-0000-0000-0000-000000000000}"/>
          </ac:spMkLst>
        </pc:spChg>
      </pc:sldChg>
      <pc:sldChg chg="delSp modSp mod">
        <pc:chgData name="齋藤 友宣" userId="9751e943-30bb-48e1-9219-bac6b10513d2" providerId="ADAL" clId="{3A0CE5D0-AF99-4CE6-ABE3-A8EF8E0187B2}" dt="2023-03-07T23:32:26.211" v="337" actId="478"/>
        <pc:sldMkLst>
          <pc:docMk/>
          <pc:sldMk cId="3426894410" sldId="318"/>
        </pc:sldMkLst>
        <pc:spChg chg="mod">
          <ac:chgData name="齋藤 友宣" userId="9751e943-30bb-48e1-9219-bac6b10513d2" providerId="ADAL" clId="{3A0CE5D0-AF99-4CE6-ABE3-A8EF8E0187B2}" dt="2023-03-07T23:32:24.228" v="336" actId="13926"/>
          <ac:spMkLst>
            <pc:docMk/>
            <pc:sldMk cId="3426894410" sldId="318"/>
            <ac:spMk id="15" creationId="{00000000-0000-0000-0000-000000000000}"/>
          </ac:spMkLst>
        </pc:spChg>
        <pc:spChg chg="del">
          <ac:chgData name="齋藤 友宣" userId="9751e943-30bb-48e1-9219-bac6b10513d2" providerId="ADAL" clId="{3A0CE5D0-AF99-4CE6-ABE3-A8EF8E0187B2}" dt="2023-03-07T23:32:26.211" v="337" actId="478"/>
          <ac:spMkLst>
            <pc:docMk/>
            <pc:sldMk cId="3426894410" sldId="318"/>
            <ac:spMk id="17" creationId="{00000000-0000-0000-0000-000000000000}"/>
          </ac:spMkLst>
        </pc:spChg>
      </pc:sldChg>
      <pc:sldChg chg="delSp modSp mod">
        <pc:chgData name="齋藤 友宣" userId="9751e943-30bb-48e1-9219-bac6b10513d2" providerId="ADAL" clId="{3A0CE5D0-AF99-4CE6-ABE3-A8EF8E0187B2}" dt="2023-03-07T23:30:42.954" v="258" actId="478"/>
        <pc:sldMkLst>
          <pc:docMk/>
          <pc:sldMk cId="3028382721" sldId="319"/>
        </pc:sldMkLst>
        <pc:spChg chg="mod">
          <ac:chgData name="齋藤 友宣" userId="9751e943-30bb-48e1-9219-bac6b10513d2" providerId="ADAL" clId="{3A0CE5D0-AF99-4CE6-ABE3-A8EF8E0187B2}" dt="2023-03-07T23:22:53.601" v="251" actId="1076"/>
          <ac:spMkLst>
            <pc:docMk/>
            <pc:sldMk cId="3028382721" sldId="319"/>
            <ac:spMk id="14" creationId="{B72B143C-4E43-B412-4ECD-E06A32DF1E35}"/>
          </ac:spMkLst>
        </pc:spChg>
        <pc:spChg chg="del mod">
          <ac:chgData name="齋藤 友宣" userId="9751e943-30bb-48e1-9219-bac6b10513d2" providerId="ADAL" clId="{3A0CE5D0-AF99-4CE6-ABE3-A8EF8E0187B2}" dt="2023-03-07T23:30:42.954" v="258" actId="478"/>
          <ac:spMkLst>
            <pc:docMk/>
            <pc:sldMk cId="3028382721" sldId="319"/>
            <ac:spMk id="15" creationId="{00000000-0000-0000-0000-000000000000}"/>
          </ac:spMkLst>
        </pc:spChg>
        <pc:spChg chg="del">
          <ac:chgData name="齋藤 友宣" userId="9751e943-30bb-48e1-9219-bac6b10513d2" providerId="ADAL" clId="{3A0CE5D0-AF99-4CE6-ABE3-A8EF8E0187B2}" dt="2023-03-07T23:30:37.339" v="256" actId="478"/>
          <ac:spMkLst>
            <pc:docMk/>
            <pc:sldMk cId="3028382721" sldId="319"/>
            <ac:spMk id="16" creationId="{00000000-0000-0000-0000-000000000000}"/>
          </ac:spMkLst>
        </pc:spChg>
        <pc:spChg chg="del">
          <ac:chgData name="齋藤 友宣" userId="9751e943-30bb-48e1-9219-bac6b10513d2" providerId="ADAL" clId="{3A0CE5D0-AF99-4CE6-ABE3-A8EF8E0187B2}" dt="2023-03-07T23:30:40.603" v="257" actId="478"/>
          <ac:spMkLst>
            <pc:docMk/>
            <pc:sldMk cId="3028382721" sldId="319"/>
            <ac:spMk id="17" creationId="{00000000-0000-0000-0000-000000000000}"/>
          </ac:spMkLst>
        </pc:spChg>
        <pc:picChg chg="mod">
          <ac:chgData name="齋藤 友宣" userId="9751e943-30bb-48e1-9219-bac6b10513d2" providerId="ADAL" clId="{3A0CE5D0-AF99-4CE6-ABE3-A8EF8E0187B2}" dt="2023-03-07T23:30:33.348" v="254" actId="1076"/>
          <ac:picMkLst>
            <pc:docMk/>
            <pc:sldMk cId="3028382721" sldId="319"/>
            <ac:picMk id="2" creationId="{EFE17B90-5561-0F45-2843-13DCF30BF54E}"/>
          </ac:picMkLst>
        </pc:picChg>
        <pc:picChg chg="del mod">
          <ac:chgData name="齋藤 友宣" userId="9751e943-30bb-48e1-9219-bac6b10513d2" providerId="ADAL" clId="{3A0CE5D0-AF99-4CE6-ABE3-A8EF8E0187B2}" dt="2023-03-07T23:30:22.795" v="253" actId="478"/>
          <ac:picMkLst>
            <pc:docMk/>
            <pc:sldMk cId="3028382721" sldId="319"/>
            <ac:picMk id="11" creationId="{43942900-54CE-76F0-FC78-46B6431A2DD9}"/>
          </ac:picMkLst>
        </pc:picChg>
      </pc:sldChg>
      <pc:sldChg chg="delSp modSp mod">
        <pc:chgData name="齋藤 友宣" userId="9751e943-30bb-48e1-9219-bac6b10513d2" providerId="ADAL" clId="{3A0CE5D0-AF99-4CE6-ABE3-A8EF8E0187B2}" dt="2023-03-07T23:32:42.455" v="339" actId="207"/>
        <pc:sldMkLst>
          <pc:docMk/>
          <pc:sldMk cId="1438918599" sldId="321"/>
        </pc:sldMkLst>
        <pc:spChg chg="del">
          <ac:chgData name="齋藤 友宣" userId="9751e943-30bb-48e1-9219-bac6b10513d2" providerId="ADAL" clId="{3A0CE5D0-AF99-4CE6-ABE3-A8EF8E0187B2}" dt="2023-03-07T23:16:29.329" v="1" actId="478"/>
          <ac:spMkLst>
            <pc:docMk/>
            <pc:sldMk cId="1438918599" sldId="321"/>
            <ac:spMk id="14" creationId="{00000000-0000-0000-0000-000000000000}"/>
          </ac:spMkLst>
        </pc:spChg>
        <pc:spChg chg="del">
          <ac:chgData name="齋藤 友宣" userId="9751e943-30bb-48e1-9219-bac6b10513d2" providerId="ADAL" clId="{3A0CE5D0-AF99-4CE6-ABE3-A8EF8E0187B2}" dt="2023-03-07T23:16:31.403" v="2" actId="478"/>
          <ac:spMkLst>
            <pc:docMk/>
            <pc:sldMk cId="1438918599" sldId="321"/>
            <ac:spMk id="15" creationId="{00000000-0000-0000-0000-000000000000}"/>
          </ac:spMkLst>
        </pc:spChg>
        <pc:spChg chg="del">
          <ac:chgData name="齋藤 友宣" userId="9751e943-30bb-48e1-9219-bac6b10513d2" providerId="ADAL" clId="{3A0CE5D0-AF99-4CE6-ABE3-A8EF8E0187B2}" dt="2023-03-07T23:32:36.571" v="338" actId="478"/>
          <ac:spMkLst>
            <pc:docMk/>
            <pc:sldMk cId="1438918599" sldId="321"/>
            <ac:spMk id="16" creationId="{00000000-0000-0000-0000-000000000000}"/>
          </ac:spMkLst>
        </pc:spChg>
        <pc:spChg chg="mod">
          <ac:chgData name="齋藤 友宣" userId="9751e943-30bb-48e1-9219-bac6b10513d2" providerId="ADAL" clId="{3A0CE5D0-AF99-4CE6-ABE3-A8EF8E0187B2}" dt="2023-03-07T23:32:42.455" v="339" actId="207"/>
          <ac:spMkLst>
            <pc:docMk/>
            <pc:sldMk cId="1438918599" sldId="321"/>
            <ac:spMk id="27" creationId="{00000000-0000-0000-0000-000000000000}"/>
          </ac:spMkLst>
        </pc:spChg>
      </pc:sldChg>
    </pc:docChg>
  </pc:docChgLst>
  <pc:docChgLst>
    <pc:chgData name="齋藤 友宣" userId="9751e943-30bb-48e1-9219-bac6b10513d2" providerId="ADAL" clId="{077355AA-F30E-4172-A210-33903C9A2A93}"/>
    <pc:docChg chg="custSel modSld">
      <pc:chgData name="齋藤 友宣" userId="9751e943-30bb-48e1-9219-bac6b10513d2" providerId="ADAL" clId="{077355AA-F30E-4172-A210-33903C9A2A93}" dt="2023-03-02T08:45:46.497" v="4" actId="478"/>
      <pc:docMkLst>
        <pc:docMk/>
      </pc:docMkLst>
      <pc:sldChg chg="delSp mod">
        <pc:chgData name="齋藤 友宣" userId="9751e943-30bb-48e1-9219-bac6b10513d2" providerId="ADAL" clId="{077355AA-F30E-4172-A210-33903C9A2A93}" dt="2023-03-02T08:45:46.497" v="4" actId="478"/>
        <pc:sldMkLst>
          <pc:docMk/>
          <pc:sldMk cId="3005182942" sldId="313"/>
        </pc:sldMkLst>
        <pc:grpChg chg="del">
          <ac:chgData name="齋藤 友宣" userId="9751e943-30bb-48e1-9219-bac6b10513d2" providerId="ADAL" clId="{077355AA-F30E-4172-A210-33903C9A2A93}" dt="2023-03-02T08:45:38.158" v="3" actId="478"/>
          <ac:grpSpMkLst>
            <pc:docMk/>
            <pc:sldMk cId="3005182942" sldId="313"/>
            <ac:grpSpMk id="24" creationId="{31636D21-499E-6EB0-3315-89AFB5D5D9CE}"/>
          </ac:grpSpMkLst>
        </pc:grpChg>
        <pc:cxnChg chg="del">
          <ac:chgData name="齋藤 友宣" userId="9751e943-30bb-48e1-9219-bac6b10513d2" providerId="ADAL" clId="{077355AA-F30E-4172-A210-33903C9A2A93}" dt="2023-03-02T08:45:46.497" v="4" actId="478"/>
          <ac:cxnSpMkLst>
            <pc:docMk/>
            <pc:sldMk cId="3005182942" sldId="313"/>
            <ac:cxnSpMk id="10" creationId="{473A9263-C03B-ECB3-33ED-1A48DF8F9DA2}"/>
          </ac:cxnSpMkLst>
        </pc:cxnChg>
        <pc:cxnChg chg="del">
          <ac:chgData name="齋藤 友宣" userId="9751e943-30bb-48e1-9219-bac6b10513d2" providerId="ADAL" clId="{077355AA-F30E-4172-A210-33903C9A2A93}" dt="2023-03-02T08:45:46.497" v="4" actId="478"/>
          <ac:cxnSpMkLst>
            <pc:docMk/>
            <pc:sldMk cId="3005182942" sldId="313"/>
            <ac:cxnSpMk id="11" creationId="{01CDC494-604B-B5D2-2382-DB4CA754D908}"/>
          </ac:cxnSpMkLst>
        </pc:cxnChg>
        <pc:cxnChg chg="del">
          <ac:chgData name="齋藤 友宣" userId="9751e943-30bb-48e1-9219-bac6b10513d2" providerId="ADAL" clId="{077355AA-F30E-4172-A210-33903C9A2A93}" dt="2023-03-02T08:45:46.497" v="4" actId="478"/>
          <ac:cxnSpMkLst>
            <pc:docMk/>
            <pc:sldMk cId="3005182942" sldId="313"/>
            <ac:cxnSpMk id="12" creationId="{0160DA9A-0407-1309-FE00-2A0A10B76B67}"/>
          </ac:cxnSpMkLst>
        </pc:cxnChg>
      </pc:sldChg>
      <pc:sldChg chg="delSp mod">
        <pc:chgData name="齋藤 友宣" userId="9751e943-30bb-48e1-9219-bac6b10513d2" providerId="ADAL" clId="{077355AA-F30E-4172-A210-33903C9A2A93}" dt="2023-03-02T08:45:32.411" v="2" actId="478"/>
        <pc:sldMkLst>
          <pc:docMk/>
          <pc:sldMk cId="3028382721" sldId="319"/>
        </pc:sldMkLst>
        <pc:grpChg chg="del">
          <ac:chgData name="齋藤 友宣" userId="9751e943-30bb-48e1-9219-bac6b10513d2" providerId="ADAL" clId="{077355AA-F30E-4172-A210-33903C9A2A93}" dt="2023-03-02T08:45:29.400" v="1" actId="478"/>
          <ac:grpSpMkLst>
            <pc:docMk/>
            <pc:sldMk cId="3028382721" sldId="319"/>
            <ac:grpSpMk id="12" creationId="{CD6137CF-BF28-CCD9-0739-4CA27050D335}"/>
          </ac:grpSpMkLst>
        </pc:grpChg>
        <pc:inkChg chg="del">
          <ac:chgData name="齋藤 友宣" userId="9751e943-30bb-48e1-9219-bac6b10513d2" providerId="ADAL" clId="{077355AA-F30E-4172-A210-33903C9A2A93}" dt="2023-03-02T08:45:32.411" v="2" actId="478"/>
          <ac:inkMkLst>
            <pc:docMk/>
            <pc:sldMk cId="3028382721" sldId="319"/>
            <ac:inkMk id="2" creationId="{98090633-07C3-232F-8E41-3FF025C0690C}"/>
          </ac:inkMkLst>
        </pc:inkChg>
        <pc:inkChg chg="del">
          <ac:chgData name="齋藤 友宣" userId="9751e943-30bb-48e1-9219-bac6b10513d2" providerId="ADAL" clId="{077355AA-F30E-4172-A210-33903C9A2A93}" dt="2023-03-02T08:45:27.988" v="0" actId="478"/>
          <ac:inkMkLst>
            <pc:docMk/>
            <pc:sldMk cId="3028382721" sldId="319"/>
            <ac:inkMk id="3" creationId="{3C596060-BA4E-B9B0-6F87-BDB838EDFA4D}"/>
          </ac:inkMkLst>
        </pc:inkChg>
      </pc:sldChg>
    </pc:docChg>
  </pc:docChgLst>
  <pc:docChgLst>
    <pc:chgData name="齋藤 友宣" userId="9751e943-30bb-48e1-9219-bac6b10513d2" providerId="ADAL" clId="{797EB688-6A82-4203-AFC6-0BA13717E22E}"/>
    <pc:docChg chg="undo custSel addSld modSld">
      <pc:chgData name="齋藤 友宣" userId="9751e943-30bb-48e1-9219-bac6b10513d2" providerId="ADAL" clId="{797EB688-6A82-4203-AFC6-0BA13717E22E}" dt="2023-03-08T23:20:43.406" v="1036" actId="13926"/>
      <pc:docMkLst>
        <pc:docMk/>
      </pc:docMkLst>
      <pc:sldChg chg="addSp delSp modSp mod">
        <pc:chgData name="齋藤 友宣" userId="9751e943-30bb-48e1-9219-bac6b10513d2" providerId="ADAL" clId="{797EB688-6A82-4203-AFC6-0BA13717E22E}" dt="2023-03-08T23:20:37.864" v="1034" actId="13926"/>
        <pc:sldMkLst>
          <pc:docMk/>
          <pc:sldMk cId="3028382721" sldId="319"/>
        </pc:sldMkLst>
        <pc:spChg chg="add del mod">
          <ac:chgData name="齋藤 友宣" userId="9751e943-30bb-48e1-9219-bac6b10513d2" providerId="ADAL" clId="{797EB688-6A82-4203-AFC6-0BA13717E22E}" dt="2023-03-08T23:20:29.833" v="1032" actId="478"/>
          <ac:spMkLst>
            <pc:docMk/>
            <pc:sldMk cId="3028382721" sldId="319"/>
            <ac:spMk id="5" creationId="{070DBD39-66A9-B46F-9E32-9326055669F3}"/>
          </ac:spMkLst>
        </pc:spChg>
        <pc:spChg chg="del">
          <ac:chgData name="齋藤 友宣" userId="9751e943-30bb-48e1-9219-bac6b10513d2" providerId="ADAL" clId="{797EB688-6A82-4203-AFC6-0BA13717E22E}" dt="2023-03-08T22:59:47.925" v="0" actId="478"/>
          <ac:spMkLst>
            <pc:docMk/>
            <pc:sldMk cId="3028382721" sldId="319"/>
            <ac:spMk id="6" creationId="{00000000-0000-0000-0000-000000000000}"/>
          </ac:spMkLst>
        </pc:spChg>
        <pc:spChg chg="add del mod">
          <ac:chgData name="齋藤 友宣" userId="9751e943-30bb-48e1-9219-bac6b10513d2" providerId="ADAL" clId="{797EB688-6A82-4203-AFC6-0BA13717E22E}" dt="2023-03-08T23:04:24.369" v="100" actId="1076"/>
          <ac:spMkLst>
            <pc:docMk/>
            <pc:sldMk cId="3028382721" sldId="319"/>
            <ac:spMk id="7" creationId="{00000000-0000-0000-0000-000000000000}"/>
          </ac:spMkLst>
        </pc:spChg>
        <pc:spChg chg="add mod">
          <ac:chgData name="齋藤 友宣" userId="9751e943-30bb-48e1-9219-bac6b10513d2" providerId="ADAL" clId="{797EB688-6A82-4203-AFC6-0BA13717E22E}" dt="2023-03-08T23:04:12.239" v="97" actId="20577"/>
          <ac:spMkLst>
            <pc:docMk/>
            <pc:sldMk cId="3028382721" sldId="319"/>
            <ac:spMk id="9" creationId="{8D3F1F34-C144-3BD2-B623-7A422EB8AA7F}"/>
          </ac:spMkLst>
        </pc:spChg>
        <pc:spChg chg="mod">
          <ac:chgData name="齋藤 友宣" userId="9751e943-30bb-48e1-9219-bac6b10513d2" providerId="ADAL" clId="{797EB688-6A82-4203-AFC6-0BA13717E22E}" dt="2023-03-08T23:00:46.085" v="14" actId="14100"/>
          <ac:spMkLst>
            <pc:docMk/>
            <pc:sldMk cId="3028382721" sldId="319"/>
            <ac:spMk id="14" creationId="{B72B143C-4E43-B412-4ECD-E06A32DF1E35}"/>
          </ac:spMkLst>
        </pc:spChg>
        <pc:spChg chg="mod">
          <ac:chgData name="齋藤 友宣" userId="9751e943-30bb-48e1-9219-bac6b10513d2" providerId="ADAL" clId="{797EB688-6A82-4203-AFC6-0BA13717E22E}" dt="2023-03-08T23:20:37.864" v="1034" actId="13926"/>
          <ac:spMkLst>
            <pc:docMk/>
            <pc:sldMk cId="3028382721" sldId="319"/>
            <ac:spMk id="27" creationId="{00000000-0000-0000-0000-000000000000}"/>
          </ac:spMkLst>
        </pc:spChg>
        <pc:picChg chg="del mod">
          <ac:chgData name="齋藤 友宣" userId="9751e943-30bb-48e1-9219-bac6b10513d2" providerId="ADAL" clId="{797EB688-6A82-4203-AFC6-0BA13717E22E}" dt="2023-03-08T23:05:20.783" v="102" actId="478"/>
          <ac:picMkLst>
            <pc:docMk/>
            <pc:sldMk cId="3028382721" sldId="319"/>
            <ac:picMk id="2" creationId="{EFE17B90-5561-0F45-2843-13DCF30BF54E}"/>
          </ac:picMkLst>
        </pc:picChg>
        <pc:picChg chg="mod">
          <ac:chgData name="齋藤 友宣" userId="9751e943-30bb-48e1-9219-bac6b10513d2" providerId="ADAL" clId="{797EB688-6A82-4203-AFC6-0BA13717E22E}" dt="2023-03-08T23:03:35.323" v="23" actId="1076"/>
          <ac:picMkLst>
            <pc:docMk/>
            <pc:sldMk cId="3028382721" sldId="319"/>
            <ac:picMk id="3" creationId="{8613B310-5343-8670-CEA5-F0E121BD3A19}"/>
          </ac:picMkLst>
        </pc:picChg>
        <pc:picChg chg="mod">
          <ac:chgData name="齋藤 友宣" userId="9751e943-30bb-48e1-9219-bac6b10513d2" providerId="ADAL" clId="{797EB688-6A82-4203-AFC6-0BA13717E22E}" dt="2023-03-08T23:06:01.785" v="104" actId="1076"/>
          <ac:picMkLst>
            <pc:docMk/>
            <pc:sldMk cId="3028382721" sldId="319"/>
            <ac:picMk id="11" creationId="{A0FCF917-EA3E-55A6-C10D-7CAB674D0D94}"/>
          </ac:picMkLst>
        </pc:picChg>
      </pc:sldChg>
      <pc:sldChg chg="addSp modSp add mod">
        <pc:chgData name="齋藤 友宣" userId="9751e943-30bb-48e1-9219-bac6b10513d2" providerId="ADAL" clId="{797EB688-6A82-4203-AFC6-0BA13717E22E}" dt="2023-03-08T23:20:43.406" v="1036" actId="13926"/>
        <pc:sldMkLst>
          <pc:docMk/>
          <pc:sldMk cId="1053265251" sldId="322"/>
        </pc:sldMkLst>
        <pc:spChg chg="add mod">
          <ac:chgData name="齋藤 友宣" userId="9751e943-30bb-48e1-9219-bac6b10513d2" providerId="ADAL" clId="{797EB688-6A82-4203-AFC6-0BA13717E22E}" dt="2023-03-08T23:20:43.406" v="1036" actId="13926"/>
          <ac:spMkLst>
            <pc:docMk/>
            <pc:sldMk cId="1053265251" sldId="322"/>
            <ac:spMk id="2" creationId="{D7EAA400-53EA-433A-C49F-8ED70B1986FB}"/>
          </ac:spMkLst>
        </pc:spChg>
      </pc:sldChg>
    </pc:docChg>
  </pc:docChgLst>
  <pc:docChgLst>
    <pc:chgData name="齋藤 友宣" userId="9751e943-30bb-48e1-9219-bac6b10513d2" providerId="ADAL" clId="{468E7F9B-ECCA-4B4D-8E63-E918641D815E}"/>
    <pc:docChg chg="undo custSel modSld">
      <pc:chgData name="齋藤 友宣" userId="9751e943-30bb-48e1-9219-bac6b10513d2" providerId="ADAL" clId="{468E7F9B-ECCA-4B4D-8E63-E918641D815E}" dt="2023-03-13T05:02:43.035" v="87" actId="1076"/>
      <pc:docMkLst>
        <pc:docMk/>
      </pc:docMkLst>
      <pc:sldChg chg="addSp delSp modSp mod">
        <pc:chgData name="齋藤 友宣" userId="9751e943-30bb-48e1-9219-bac6b10513d2" providerId="ADAL" clId="{468E7F9B-ECCA-4B4D-8E63-E918641D815E}" dt="2023-03-13T04:05:23.369" v="44" actId="1036"/>
        <pc:sldMkLst>
          <pc:docMk/>
          <pc:sldMk cId="3005182942" sldId="313"/>
        </pc:sldMkLst>
        <pc:spChg chg="mod">
          <ac:chgData name="齋藤 友宣" userId="9751e943-30bb-48e1-9219-bac6b10513d2" providerId="ADAL" clId="{468E7F9B-ECCA-4B4D-8E63-E918641D815E}" dt="2023-03-13T04:04:32.069" v="35" actId="1076"/>
          <ac:spMkLst>
            <pc:docMk/>
            <pc:sldMk cId="3005182942" sldId="313"/>
            <ac:spMk id="9" creationId="{00000000-0000-0000-0000-000000000000}"/>
          </ac:spMkLst>
        </pc:spChg>
        <pc:picChg chg="del">
          <ac:chgData name="齋藤 友宣" userId="9751e943-30bb-48e1-9219-bac6b10513d2" providerId="ADAL" clId="{468E7F9B-ECCA-4B4D-8E63-E918641D815E}" dt="2023-03-13T04:04:40.559" v="37"/>
          <ac:picMkLst>
            <pc:docMk/>
            <pc:sldMk cId="3005182942" sldId="313"/>
            <ac:picMk id="2" creationId="{A40DB7FF-10FD-8C19-F9CB-857DA2DA2293}"/>
          </ac:picMkLst>
        </pc:picChg>
        <pc:picChg chg="mod">
          <ac:chgData name="齋藤 友宣" userId="9751e943-30bb-48e1-9219-bac6b10513d2" providerId="ADAL" clId="{468E7F9B-ECCA-4B4D-8E63-E918641D815E}" dt="2023-03-13T04:05:23.369" v="44" actId="1036"/>
          <ac:picMkLst>
            <pc:docMk/>
            <pc:sldMk cId="3005182942" sldId="313"/>
            <ac:picMk id="3" creationId="{C654519C-562A-8934-2FFE-007C0D9F7267}"/>
          </ac:picMkLst>
        </pc:picChg>
        <pc:picChg chg="add del">
          <ac:chgData name="齋藤 友宣" userId="9751e943-30bb-48e1-9219-bac6b10513d2" providerId="ADAL" clId="{468E7F9B-ECCA-4B4D-8E63-E918641D815E}" dt="2023-03-13T04:05:03.784" v="39" actId="478"/>
          <ac:picMkLst>
            <pc:docMk/>
            <pc:sldMk cId="3005182942" sldId="313"/>
            <ac:picMk id="6" creationId="{0B1764B5-72C0-FE33-BC80-1759EE1DB2D3}"/>
          </ac:picMkLst>
        </pc:picChg>
      </pc:sldChg>
      <pc:sldChg chg="delSp modSp mod">
        <pc:chgData name="齋藤 友宣" userId="9751e943-30bb-48e1-9219-bac6b10513d2" providerId="ADAL" clId="{468E7F9B-ECCA-4B4D-8E63-E918641D815E}" dt="2023-03-13T05:02:43.035" v="87" actId="1076"/>
        <pc:sldMkLst>
          <pc:docMk/>
          <pc:sldMk cId="1988459169" sldId="317"/>
        </pc:sldMkLst>
        <pc:spChg chg="del">
          <ac:chgData name="齋藤 友宣" userId="9751e943-30bb-48e1-9219-bac6b10513d2" providerId="ADAL" clId="{468E7F9B-ECCA-4B4D-8E63-E918641D815E}" dt="2023-03-13T04:55:27.931" v="45" actId="478"/>
          <ac:spMkLst>
            <pc:docMk/>
            <pc:sldMk cId="1988459169" sldId="317"/>
            <ac:spMk id="11" creationId="{00000000-0000-0000-0000-000000000000}"/>
          </ac:spMkLst>
        </pc:spChg>
        <pc:spChg chg="mod">
          <ac:chgData name="齋藤 友宣" userId="9751e943-30bb-48e1-9219-bac6b10513d2" providerId="ADAL" clId="{468E7F9B-ECCA-4B4D-8E63-E918641D815E}" dt="2023-03-13T04:57:07.449" v="59" actId="1076"/>
          <ac:spMkLst>
            <pc:docMk/>
            <pc:sldMk cId="1988459169" sldId="317"/>
            <ac:spMk id="13" creationId="{00000000-0000-0000-0000-000000000000}"/>
          </ac:spMkLst>
        </pc:spChg>
        <pc:spChg chg="mod">
          <ac:chgData name="齋藤 友宣" userId="9751e943-30bb-48e1-9219-bac6b10513d2" providerId="ADAL" clId="{468E7F9B-ECCA-4B4D-8E63-E918641D815E}" dt="2023-03-13T05:02:40.575" v="86" actId="207"/>
          <ac:spMkLst>
            <pc:docMk/>
            <pc:sldMk cId="1988459169" sldId="317"/>
            <ac:spMk id="14" creationId="{00000000-0000-0000-0000-000000000000}"/>
          </ac:spMkLst>
        </pc:spChg>
        <pc:spChg chg="mod">
          <ac:chgData name="齋藤 友宣" userId="9751e943-30bb-48e1-9219-bac6b10513d2" providerId="ADAL" clId="{468E7F9B-ECCA-4B4D-8E63-E918641D815E}" dt="2023-03-13T05:02:43.035" v="87" actId="1076"/>
          <ac:spMkLst>
            <pc:docMk/>
            <pc:sldMk cId="1988459169" sldId="317"/>
            <ac:spMk id="15" creationId="{00000000-0000-0000-0000-000000000000}"/>
          </ac:spMkLst>
        </pc:spChg>
        <pc:picChg chg="mod">
          <ac:chgData name="齋藤 友宣" userId="9751e943-30bb-48e1-9219-bac6b10513d2" providerId="ADAL" clId="{468E7F9B-ECCA-4B4D-8E63-E918641D815E}" dt="2023-03-13T04:56:58.721" v="57" actId="1076"/>
          <ac:picMkLst>
            <pc:docMk/>
            <pc:sldMk cId="1988459169" sldId="317"/>
            <ac:picMk id="2" creationId="{EC99168B-CFCE-5686-C993-58D35F2C31BA}"/>
          </ac:picMkLst>
        </pc:picChg>
        <pc:picChg chg="del mod">
          <ac:chgData name="齋藤 友宣" userId="9751e943-30bb-48e1-9219-bac6b10513d2" providerId="ADAL" clId="{468E7F9B-ECCA-4B4D-8E63-E918641D815E}" dt="2023-03-13T04:55:39.683" v="48" actId="478"/>
          <ac:picMkLst>
            <pc:docMk/>
            <pc:sldMk cId="1988459169" sldId="317"/>
            <ac:picMk id="6" creationId="{6346090E-389F-E701-F0E4-FE5269439285}"/>
          </ac:picMkLst>
        </pc:picChg>
        <pc:picChg chg="del mod">
          <ac:chgData name="齋藤 友宣" userId="9751e943-30bb-48e1-9219-bac6b10513d2" providerId="ADAL" clId="{468E7F9B-ECCA-4B4D-8E63-E918641D815E}" dt="2023-03-13T04:58:58.603" v="60" actId="478"/>
          <ac:picMkLst>
            <pc:docMk/>
            <pc:sldMk cId="1988459169" sldId="317"/>
            <ac:picMk id="7" creationId="{594E04FA-4D41-8136-094A-52458EEB4508}"/>
          </ac:picMkLst>
        </pc:picChg>
        <pc:picChg chg="del mod">
          <ac:chgData name="齋藤 友宣" userId="9751e943-30bb-48e1-9219-bac6b10513d2" providerId="ADAL" clId="{468E7F9B-ECCA-4B4D-8E63-E918641D815E}" dt="2023-03-13T04:59:15.618" v="65" actId="478"/>
          <ac:picMkLst>
            <pc:docMk/>
            <pc:sldMk cId="1988459169" sldId="317"/>
            <ac:picMk id="8" creationId="{3415E230-1735-835D-A4C2-EA40D418A026}"/>
          </ac:picMkLst>
        </pc:picChg>
        <pc:picChg chg="mod">
          <ac:chgData name="齋藤 友宣" userId="9751e943-30bb-48e1-9219-bac6b10513d2" providerId="ADAL" clId="{468E7F9B-ECCA-4B4D-8E63-E918641D815E}" dt="2023-03-13T05:00:52.497" v="68" actId="14100"/>
          <ac:picMkLst>
            <pc:docMk/>
            <pc:sldMk cId="1988459169" sldId="317"/>
            <ac:picMk id="16" creationId="{6458C4E0-4DF3-8BEC-E575-C752F82B8D8B}"/>
          </ac:picMkLst>
        </pc:picChg>
      </pc:sldChg>
      <pc:sldChg chg="addSp delSp modSp mod">
        <pc:chgData name="齋藤 友宣" userId="9751e943-30bb-48e1-9219-bac6b10513d2" providerId="ADAL" clId="{468E7F9B-ECCA-4B4D-8E63-E918641D815E}" dt="2023-03-13T04:03:16.864" v="34" actId="14100"/>
        <pc:sldMkLst>
          <pc:docMk/>
          <pc:sldMk cId="3028382721" sldId="319"/>
        </pc:sldMkLst>
        <pc:spChg chg="mod">
          <ac:chgData name="齋藤 友宣" userId="9751e943-30bb-48e1-9219-bac6b10513d2" providerId="ADAL" clId="{468E7F9B-ECCA-4B4D-8E63-E918641D815E}" dt="2023-03-13T04:03:16.864" v="34" actId="14100"/>
          <ac:spMkLst>
            <pc:docMk/>
            <pc:sldMk cId="3028382721" sldId="319"/>
            <ac:spMk id="14" creationId="{00000000-0000-0000-0000-000000000000}"/>
          </ac:spMkLst>
        </pc:spChg>
        <pc:spChg chg="mod">
          <ac:chgData name="齋藤 友宣" userId="9751e943-30bb-48e1-9219-bac6b10513d2" providerId="ADAL" clId="{468E7F9B-ECCA-4B4D-8E63-E918641D815E}" dt="2023-03-13T04:03:14.107" v="33" actId="1076"/>
          <ac:spMkLst>
            <pc:docMk/>
            <pc:sldMk cId="3028382721" sldId="319"/>
            <ac:spMk id="16" creationId="{00000000-0000-0000-0000-000000000000}"/>
          </ac:spMkLst>
        </pc:spChg>
        <pc:spChg chg="mod">
          <ac:chgData name="齋藤 友宣" userId="9751e943-30bb-48e1-9219-bac6b10513d2" providerId="ADAL" clId="{468E7F9B-ECCA-4B4D-8E63-E918641D815E}" dt="2023-03-13T04:03:08.712" v="31" actId="1076"/>
          <ac:spMkLst>
            <pc:docMk/>
            <pc:sldMk cId="3028382721" sldId="319"/>
            <ac:spMk id="20" creationId="{B72B143C-4E43-B412-4ECD-E06A32DF1E35}"/>
          </ac:spMkLst>
        </pc:spChg>
        <pc:picChg chg="mod">
          <ac:chgData name="齋藤 友宣" userId="9751e943-30bb-48e1-9219-bac6b10513d2" providerId="ADAL" clId="{468E7F9B-ECCA-4B4D-8E63-E918641D815E}" dt="2023-03-13T04:03:04.732" v="30" actId="14100"/>
          <ac:picMkLst>
            <pc:docMk/>
            <pc:sldMk cId="3028382721" sldId="319"/>
            <ac:picMk id="2" creationId="{1453EE15-ADD8-6B40-B917-35A981D5D088}"/>
          </ac:picMkLst>
        </pc:picChg>
        <pc:picChg chg="add del">
          <ac:chgData name="齋藤 友宣" userId="9751e943-30bb-48e1-9219-bac6b10513d2" providerId="ADAL" clId="{468E7F9B-ECCA-4B4D-8E63-E918641D815E}" dt="2023-03-13T04:02:25.671" v="21" actId="478"/>
          <ac:picMkLst>
            <pc:docMk/>
            <pc:sldMk cId="3028382721" sldId="319"/>
            <ac:picMk id="3" creationId="{8613B310-5343-8670-CEA5-F0E121BD3A19}"/>
          </ac:picMkLst>
        </pc:picChg>
        <pc:picChg chg="del mod">
          <ac:chgData name="齋藤 友宣" userId="9751e943-30bb-48e1-9219-bac6b10513d2" providerId="ADAL" clId="{468E7F9B-ECCA-4B4D-8E63-E918641D815E}" dt="2023-03-13T04:02:23.094" v="19"/>
          <ac:picMkLst>
            <pc:docMk/>
            <pc:sldMk cId="3028382721" sldId="319"/>
            <ac:picMk id="5" creationId="{352F5E8B-45A8-8CEA-70FF-5AB391D75EC4}"/>
          </ac:picMkLst>
        </pc:picChg>
        <pc:picChg chg="mod">
          <ac:chgData name="齋藤 友宣" userId="9751e943-30bb-48e1-9219-bac6b10513d2" providerId="ADAL" clId="{468E7F9B-ECCA-4B4D-8E63-E918641D815E}" dt="2023-03-13T04:02:52.255" v="25" actId="14100"/>
          <ac:picMkLst>
            <pc:docMk/>
            <pc:sldMk cId="3028382721" sldId="319"/>
            <ac:picMk id="6" creationId="{58C2E5D2-D968-935D-85C1-B6A6A07004D0}"/>
          </ac:picMkLst>
        </pc:picChg>
        <pc:picChg chg="del">
          <ac:chgData name="齋藤 友宣" userId="9751e943-30bb-48e1-9219-bac6b10513d2" providerId="ADAL" clId="{468E7F9B-ECCA-4B4D-8E63-E918641D815E}" dt="2023-03-13T04:01:42.960" v="6" actId="478"/>
          <ac:picMkLst>
            <pc:docMk/>
            <pc:sldMk cId="3028382721" sldId="319"/>
            <ac:picMk id="11" creationId="{A0FCF917-EA3E-55A6-C10D-7CAB674D0D94}"/>
          </ac:picMkLst>
        </pc:picChg>
      </pc:sldChg>
      <pc:sldChg chg="delSp modSp mod">
        <pc:chgData name="齋藤 友宣" userId="9751e943-30bb-48e1-9219-bac6b10513d2" providerId="ADAL" clId="{468E7F9B-ECCA-4B4D-8E63-E918641D815E}" dt="2023-03-13T04:00:33.332" v="5" actId="1076"/>
        <pc:sldMkLst>
          <pc:docMk/>
          <pc:sldMk cId="1438918599" sldId="321"/>
        </pc:sldMkLst>
        <pc:spChg chg="mod">
          <ac:chgData name="齋藤 友宣" userId="9751e943-30bb-48e1-9219-bac6b10513d2" providerId="ADAL" clId="{468E7F9B-ECCA-4B4D-8E63-E918641D815E}" dt="2023-03-13T04:00:33.332" v="5" actId="1076"/>
          <ac:spMkLst>
            <pc:docMk/>
            <pc:sldMk cId="1438918599" sldId="321"/>
            <ac:spMk id="15" creationId="{00000000-0000-0000-0000-000000000000}"/>
          </ac:spMkLst>
        </pc:spChg>
        <pc:spChg chg="mod">
          <ac:chgData name="齋藤 友宣" userId="9751e943-30bb-48e1-9219-bac6b10513d2" providerId="ADAL" clId="{468E7F9B-ECCA-4B4D-8E63-E918641D815E}" dt="2023-03-13T04:00:33.332" v="5" actId="1076"/>
          <ac:spMkLst>
            <pc:docMk/>
            <pc:sldMk cId="1438918599" sldId="321"/>
            <ac:spMk id="16" creationId="{00000000-0000-0000-0000-000000000000}"/>
          </ac:spMkLst>
        </pc:spChg>
        <pc:picChg chg="del">
          <ac:chgData name="齋藤 友宣" userId="9751e943-30bb-48e1-9219-bac6b10513d2" providerId="ADAL" clId="{468E7F9B-ECCA-4B4D-8E63-E918641D815E}" dt="2023-03-13T04:00:12.653" v="0" actId="478"/>
          <ac:picMkLst>
            <pc:docMk/>
            <pc:sldMk cId="1438918599" sldId="321"/>
            <ac:picMk id="2" creationId="{8F1A5F31-A599-E7D7-9BCE-037CE7E02EAB}"/>
          </ac:picMkLst>
        </pc:picChg>
        <pc:picChg chg="mod">
          <ac:chgData name="齋藤 友宣" userId="9751e943-30bb-48e1-9219-bac6b10513d2" providerId="ADAL" clId="{468E7F9B-ECCA-4B4D-8E63-E918641D815E}" dt="2023-03-13T04:00:23.447" v="3" actId="14100"/>
          <ac:picMkLst>
            <pc:docMk/>
            <pc:sldMk cId="1438918599" sldId="321"/>
            <ac:picMk id="3" creationId="{87940D27-8DA3-B957-CF16-16F85D83D0CA}"/>
          </ac:picMkLst>
        </pc:picChg>
      </pc:sldChg>
    </pc:docChg>
  </pc:docChgLst>
  <pc:docChgLst>
    <pc:chgData name="齋藤 友宣" userId="9751e943-30bb-48e1-9219-bac6b10513d2" providerId="ADAL" clId="{20438E7E-2EC2-4A05-8384-B3C0D4BF177E}"/>
    <pc:docChg chg="custSel modSld">
      <pc:chgData name="齋藤 友宣" userId="9751e943-30bb-48e1-9219-bac6b10513d2" providerId="ADAL" clId="{20438E7E-2EC2-4A05-8384-B3C0D4BF177E}" dt="2023-03-02T10:13:55.949" v="225" actId="207"/>
      <pc:docMkLst>
        <pc:docMk/>
      </pc:docMkLst>
      <pc:sldChg chg="addSp modSp mod">
        <pc:chgData name="齋藤 友宣" userId="9751e943-30bb-48e1-9219-bac6b10513d2" providerId="ADAL" clId="{20438E7E-2EC2-4A05-8384-B3C0D4BF177E}" dt="2023-03-02T10:13:55.949" v="225" actId="207"/>
        <pc:sldMkLst>
          <pc:docMk/>
          <pc:sldMk cId="3218319806" sldId="315"/>
        </pc:sldMkLst>
        <pc:spChg chg="add mod">
          <ac:chgData name="齋藤 友宣" userId="9751e943-30bb-48e1-9219-bac6b10513d2" providerId="ADAL" clId="{20438E7E-2EC2-4A05-8384-B3C0D4BF177E}" dt="2023-03-02T10:13:55.949" v="225" actId="207"/>
          <ac:spMkLst>
            <pc:docMk/>
            <pc:sldMk cId="3218319806" sldId="315"/>
            <ac:spMk id="8" creationId="{47389BEC-7B2E-2F23-BFC8-C1859824AA3E}"/>
          </ac:spMkLst>
        </pc:spChg>
        <pc:graphicFrameChg chg="modGraphic">
          <ac:chgData name="齋藤 友宣" userId="9751e943-30bb-48e1-9219-bac6b10513d2" providerId="ADAL" clId="{20438E7E-2EC2-4A05-8384-B3C0D4BF177E}" dt="2023-03-02T10:13:04.085" v="92" actId="207"/>
          <ac:graphicFrameMkLst>
            <pc:docMk/>
            <pc:sldMk cId="3218319806" sldId="315"/>
            <ac:graphicFrameMk id="3"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arpak.sharepoint.com/sites/msteams_dfa129/Shared%20Documents/General/&#20107;&#26989;&#32773;&#25552;&#20379;&#12487;&#12540;&#12479;/JR&#35199;&#26085;&#26412;/pass&#12394;&#12375;_230215_00_&#12304;&#25552;&#20986;&#29992;&#12305;questionnaire_&#33073;&#28845;&#32032;_&#37325;&#35079;&#22238;&#31572;&#21066;&#3850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arpak.sharepoint.com/sites/msteams_dfa129/Shared%20Documents/General/&#20107;&#26989;&#32773;&#25552;&#20379;&#12487;&#12540;&#12479;/JR&#35199;&#26085;&#26412;/pass&#12394;&#12375;_230215_00_&#12304;&#25552;&#20986;&#29992;&#12305;questionnaire_&#33073;&#28845;&#32032;_&#37325;&#35079;&#22238;&#31572;&#21066;&#3850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a:solidFill>
                  <a:schemeClr val="tx1"/>
                </a:solidFill>
              </a:rPr>
              <a:t>今後の鉄道の利用頻度の変化</a:t>
            </a:r>
          </a:p>
        </c:rich>
      </c:tx>
      <c:layout/>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spPr>
            <a:ln>
              <a:solidFill>
                <a:sysClr val="windowText" lastClr="000000"/>
              </a:solidFill>
            </a:ln>
          </c:spPr>
          <c:dPt>
            <c:idx val="0"/>
            <c:bubble3D val="0"/>
            <c:spPr>
              <a:solidFill>
                <a:schemeClr val="accent2">
                  <a:lumMod val="40000"/>
                  <a:lumOff val="60000"/>
                </a:schemeClr>
              </a:solidFill>
              <a:ln w="19050">
                <a:solidFill>
                  <a:sysClr val="windowText" lastClr="000000"/>
                </a:solidFill>
              </a:ln>
              <a:effectLst/>
            </c:spPr>
            <c:extLst>
              <c:ext xmlns:c16="http://schemas.microsoft.com/office/drawing/2014/chart" uri="{C3380CC4-5D6E-409C-BE32-E72D297353CC}">
                <c16:uniqueId val="{00000001-557D-4A81-9CCD-40142A01E395}"/>
              </c:ext>
            </c:extLst>
          </c:dPt>
          <c:dPt>
            <c:idx val="1"/>
            <c:bubble3D val="0"/>
            <c:spPr>
              <a:solidFill>
                <a:schemeClr val="bg1"/>
              </a:solidFill>
              <a:ln w="19050">
                <a:solidFill>
                  <a:sysClr val="windowText" lastClr="000000"/>
                </a:solidFill>
              </a:ln>
              <a:effectLst/>
            </c:spPr>
            <c:extLst>
              <c:ext xmlns:c16="http://schemas.microsoft.com/office/drawing/2014/chart" uri="{C3380CC4-5D6E-409C-BE32-E72D297353CC}">
                <c16:uniqueId val="{00000003-557D-4A81-9CCD-40142A01E395}"/>
              </c:ext>
            </c:extLst>
          </c:dPt>
          <c:dLbls>
            <c:dLbl>
              <c:idx val="0"/>
              <c:layout>
                <c:manualLayout>
                  <c:x val="-0.2679247027870334"/>
                  <c:y val="-8.7292395742198894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32464774262700058"/>
                      <c:h val="0.26759259259259255"/>
                    </c:manualLayout>
                  </c15:layout>
                </c:ext>
                <c:ext xmlns:c16="http://schemas.microsoft.com/office/drawing/2014/chart" uri="{C3380CC4-5D6E-409C-BE32-E72D297353CC}">
                  <c16:uniqueId val="{00000001-557D-4A81-9CCD-40142A01E395}"/>
                </c:ext>
              </c:extLst>
            </c:dLbl>
            <c:dLbl>
              <c:idx val="1"/>
              <c:layout>
                <c:manualLayout>
                  <c:x val="0.2046752395804631"/>
                  <c:y val="9.507181393992413E-2"/>
                </c:manualLayout>
              </c:layou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557D-4A81-9CCD-40142A01E395}"/>
                </c:ext>
              </c:extLst>
            </c:dLbl>
            <c:spPr>
              <a:noFill/>
              <a:ln>
                <a:noFill/>
              </a:ln>
              <a:effectLst/>
            </c:spPr>
            <c:txPr>
              <a:bodyPr rot="0" spcFirstLastPara="1" vertOverflow="ellipsis" vert="horz" wrap="square" lIns="38100" tIns="19050" rIns="38100" bIns="19050" anchor="ctr" anchorCtr="1">
                <a:spAutoFit/>
              </a:bodyPr>
              <a:lstStyle/>
              <a:p>
                <a:pPr>
                  <a:defRPr lang="ja-JP"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Sheet1!$N$3757:$N$3758</c:f>
              <c:strCache>
                <c:ptCount val="2"/>
                <c:pt idx="0">
                  <c:v>鉄道を増やす</c:v>
                </c:pt>
                <c:pt idx="1">
                  <c:v>その他</c:v>
                </c:pt>
              </c:strCache>
            </c:strRef>
          </c:cat>
          <c:val>
            <c:numRef>
              <c:f>Sheet1!$O$3757:$O$3758</c:f>
              <c:numCache>
                <c:formatCode>0.0%</c:formatCode>
                <c:ptCount val="2"/>
                <c:pt idx="0">
                  <c:v>0.66132906325060048</c:v>
                </c:pt>
                <c:pt idx="1">
                  <c:v>0.33867093674939952</c:v>
                </c:pt>
              </c:numCache>
            </c:numRef>
          </c:val>
          <c:extLst>
            <c:ext xmlns:c16="http://schemas.microsoft.com/office/drawing/2014/chart" uri="{C3380CC4-5D6E-409C-BE32-E72D297353CC}">
              <c16:uniqueId val="{00000004-557D-4A81-9CCD-40142A01E39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r>
              <a:rPr lang="ja-JP" altLang="en-US" dirty="0">
                <a:solidFill>
                  <a:schemeClr val="tx1"/>
                </a:solidFill>
              </a:rPr>
              <a:t>自動車利用から鉄道利用に変えた割合</a:t>
            </a:r>
          </a:p>
        </c:rich>
      </c:tx>
      <c:layout/>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spPr>
            <a:ln>
              <a:solidFill>
                <a:sysClr val="windowText" lastClr="000000"/>
              </a:solidFill>
            </a:ln>
          </c:spPr>
          <c:dPt>
            <c:idx val="0"/>
            <c:bubble3D val="0"/>
            <c:spPr>
              <a:solidFill>
                <a:schemeClr val="accent2">
                  <a:lumMod val="40000"/>
                  <a:lumOff val="60000"/>
                </a:schemeClr>
              </a:solidFill>
              <a:ln w="19050">
                <a:solidFill>
                  <a:sysClr val="windowText" lastClr="000000"/>
                </a:solidFill>
              </a:ln>
              <a:effectLst/>
            </c:spPr>
            <c:extLst>
              <c:ext xmlns:c16="http://schemas.microsoft.com/office/drawing/2014/chart" uri="{C3380CC4-5D6E-409C-BE32-E72D297353CC}">
                <c16:uniqueId val="{00000001-DACB-4B3F-9E03-C5DEC318CBBC}"/>
              </c:ext>
            </c:extLst>
          </c:dPt>
          <c:dPt>
            <c:idx val="1"/>
            <c:bubble3D val="0"/>
            <c:spPr>
              <a:solidFill>
                <a:schemeClr val="bg1"/>
              </a:solidFill>
              <a:ln w="19050">
                <a:solidFill>
                  <a:sysClr val="windowText" lastClr="000000"/>
                </a:solidFill>
              </a:ln>
              <a:effectLst/>
            </c:spPr>
            <c:extLst>
              <c:ext xmlns:c16="http://schemas.microsoft.com/office/drawing/2014/chart" uri="{C3380CC4-5D6E-409C-BE32-E72D297353CC}">
                <c16:uniqueId val="{00000003-DACB-4B3F-9E03-C5DEC318CBBC}"/>
              </c:ext>
            </c:extLst>
          </c:dPt>
          <c:dLbls>
            <c:dLbl>
              <c:idx val="0"/>
              <c:layout>
                <c:manualLayout>
                  <c:x val="6.9179211926210724E-3"/>
                  <c:y val="0.13511949266848328"/>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8055555555555556"/>
                      <c:h val="0.26759259259259255"/>
                    </c:manualLayout>
                  </c15:layout>
                </c:ext>
                <c:ext xmlns:c16="http://schemas.microsoft.com/office/drawing/2014/chart" uri="{C3380CC4-5D6E-409C-BE32-E72D297353CC}">
                  <c16:uniqueId val="{00000001-DACB-4B3F-9E03-C5DEC318CBBC}"/>
                </c:ext>
              </c:extLst>
            </c:dLbl>
            <c:dLbl>
              <c:idx val="1"/>
              <c:layout>
                <c:manualLayout>
                  <c:x val="0.24021669789664055"/>
                  <c:y val="-0.22940899682367774"/>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3195267713135331"/>
                      <c:h val="0.26048610398933436"/>
                    </c:manualLayout>
                  </c15:layout>
                </c:ext>
                <c:ext xmlns:c16="http://schemas.microsoft.com/office/drawing/2014/chart" uri="{C3380CC4-5D6E-409C-BE32-E72D297353CC}">
                  <c16:uniqueId val="{00000003-DACB-4B3F-9E03-C5DEC318CBBC}"/>
                </c:ext>
              </c:extLst>
            </c:dLbl>
            <c:spPr>
              <a:noFill/>
              <a:ln>
                <a:noFill/>
              </a:ln>
              <a:effectLst/>
            </c:spPr>
            <c:txPr>
              <a:bodyPr rot="0" spcFirstLastPara="1" vertOverflow="ellipsis" vert="horz" wrap="square" lIns="38100" tIns="19050" rIns="38100" bIns="19050" anchor="ctr" anchorCtr="1">
                <a:spAutoFit/>
              </a:bodyPr>
              <a:lstStyle/>
              <a:p>
                <a:pPr>
                  <a:defRPr lang="ja-JP" sz="1200" b="0" i="0" u="none" strike="noStrike" kern="1200" baseline="0">
                    <a:solidFill>
                      <a:schemeClr val="tx1"/>
                    </a:solidFill>
                    <a:latin typeface="+mn-lt"/>
                    <a:ea typeface="+mn-ea"/>
                    <a:cs typeface="+mn-cs"/>
                  </a:defRPr>
                </a:pPr>
                <a:endParaRPr lang="ja-JP"/>
              </a:p>
            </c:txPr>
            <c:showLegendKey val="0"/>
            <c:showVal val="1"/>
            <c:showCatName val="1"/>
            <c:showSerName val="0"/>
            <c:showPercent val="0"/>
            <c:showBubbleSize val="0"/>
            <c:separator>
</c:separator>
            <c:showLeaderLines val="1"/>
            <c:leaderLines>
              <c:spPr>
                <a:ln w="19050" cap="flat" cmpd="sng" algn="ctr">
                  <a:solidFill>
                    <a:schemeClr val="tx1"/>
                  </a:solidFill>
                  <a:round/>
                </a:ln>
                <a:effectLst/>
              </c:spPr>
            </c:leaderLines>
            <c:extLst>
              <c:ext xmlns:c15="http://schemas.microsoft.com/office/drawing/2012/chart" uri="{CE6537A1-D6FC-4f65-9D91-7224C49458BB}"/>
            </c:extLst>
          </c:dLbls>
          <c:cat>
            <c:strRef>
              <c:f>Sheet1!$U$3754:$U$3755</c:f>
              <c:strCache>
                <c:ptCount val="2"/>
                <c:pt idx="0">
                  <c:v>自動車から鉄道に変えた</c:v>
                </c:pt>
                <c:pt idx="1">
                  <c:v>変えていない</c:v>
                </c:pt>
              </c:strCache>
            </c:strRef>
          </c:cat>
          <c:val>
            <c:numRef>
              <c:f>Sheet1!$V$3754:$V$3755</c:f>
              <c:numCache>
                <c:formatCode>0.0%</c:formatCode>
                <c:ptCount val="2"/>
                <c:pt idx="0">
                  <c:v>0.23698959167333866</c:v>
                </c:pt>
                <c:pt idx="1">
                  <c:v>0.76301040832666134</c:v>
                </c:pt>
              </c:numCache>
            </c:numRef>
          </c:val>
          <c:extLst>
            <c:ext xmlns:c16="http://schemas.microsoft.com/office/drawing/2014/chart" uri="{C3380CC4-5D6E-409C-BE32-E72D297353CC}">
              <c16:uniqueId val="{00000004-DACB-4B3F-9E03-C5DEC318CBB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2T07:34:09.772"/>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2023/3/17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000" b="1" spc="-150" dirty="0">
              <a:latin typeface="+mn-ea"/>
              <a:ea typeface="+mn-ea"/>
            </a:endParaRP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164123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2</a:t>
            </a:fld>
            <a:endParaRPr kumimoji="1" lang="ja-JP" altLang="en-US"/>
          </a:p>
        </p:txBody>
      </p:sp>
    </p:spTree>
    <p:extLst>
      <p:ext uri="{BB962C8B-B14F-4D97-AF65-F5344CB8AC3E}">
        <p14:creationId xmlns:p14="http://schemas.microsoft.com/office/powerpoint/2010/main" val="351173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3</a:t>
            </a:fld>
            <a:endParaRPr kumimoji="1" lang="ja-JP" altLang="en-US"/>
          </a:p>
        </p:txBody>
      </p:sp>
    </p:spTree>
    <p:extLst>
      <p:ext uri="{BB962C8B-B14F-4D97-AF65-F5344CB8AC3E}">
        <p14:creationId xmlns:p14="http://schemas.microsoft.com/office/powerpoint/2010/main" val="3783531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4</a:t>
            </a:fld>
            <a:endParaRPr kumimoji="1" lang="ja-JP" altLang="en-US"/>
          </a:p>
        </p:txBody>
      </p:sp>
    </p:spTree>
    <p:extLst>
      <p:ext uri="{BB962C8B-B14F-4D97-AF65-F5344CB8AC3E}">
        <p14:creationId xmlns:p14="http://schemas.microsoft.com/office/powerpoint/2010/main" val="4148674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5</a:t>
            </a:fld>
            <a:endParaRPr kumimoji="1" lang="ja-JP" altLang="en-US"/>
          </a:p>
        </p:txBody>
      </p:sp>
    </p:spTree>
    <p:extLst>
      <p:ext uri="{BB962C8B-B14F-4D97-AF65-F5344CB8AC3E}">
        <p14:creationId xmlns:p14="http://schemas.microsoft.com/office/powerpoint/2010/main" val="3279108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6</a:t>
            </a:fld>
            <a:endParaRPr kumimoji="1" lang="ja-JP" altLang="en-US"/>
          </a:p>
        </p:txBody>
      </p:sp>
    </p:spTree>
    <p:extLst>
      <p:ext uri="{BB962C8B-B14F-4D97-AF65-F5344CB8AC3E}">
        <p14:creationId xmlns:p14="http://schemas.microsoft.com/office/powerpoint/2010/main" val="251894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683989"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7</a:t>
            </a:fld>
            <a:endParaRPr kumimoji="1" lang="ja-JP" altLang="en-US"/>
          </a:p>
        </p:txBody>
      </p:sp>
    </p:spTree>
    <p:extLst>
      <p:ext uri="{BB962C8B-B14F-4D97-AF65-F5344CB8AC3E}">
        <p14:creationId xmlns:p14="http://schemas.microsoft.com/office/powerpoint/2010/main" val="899342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8</a:t>
            </a:fld>
            <a:endParaRPr kumimoji="1" lang="ja-JP" altLang="en-US"/>
          </a:p>
        </p:txBody>
      </p:sp>
    </p:spTree>
    <p:extLst>
      <p:ext uri="{BB962C8B-B14F-4D97-AF65-F5344CB8AC3E}">
        <p14:creationId xmlns:p14="http://schemas.microsoft.com/office/powerpoint/2010/main" val="137238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2023/3/17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02766440"/>
              </p:ext>
            </p:extLst>
          </p:nvPr>
        </p:nvGraphicFramePr>
        <p:xfrm>
          <a:off x="8548" y="658719"/>
          <a:ext cx="9844502" cy="4796869"/>
        </p:xfrm>
        <a:graphic>
          <a:graphicData uri="http://schemas.openxmlformats.org/drawingml/2006/table">
            <a:tbl>
              <a:tblPr firstRow="1" bandRow="1">
                <a:tableStyleId>{6E25E649-3F16-4E02-A733-19D2CDBF48F0}</a:tableStyleId>
              </a:tblPr>
              <a:tblGrid>
                <a:gridCol w="1802477">
                  <a:extLst>
                    <a:ext uri="{9D8B030D-6E8A-4147-A177-3AD203B41FA5}">
                      <a16:colId xmlns:a16="http://schemas.microsoft.com/office/drawing/2014/main" val="1430270934"/>
                    </a:ext>
                  </a:extLst>
                </a:gridCol>
                <a:gridCol w="1440000">
                  <a:extLst>
                    <a:ext uri="{9D8B030D-6E8A-4147-A177-3AD203B41FA5}">
                      <a16:colId xmlns:a16="http://schemas.microsoft.com/office/drawing/2014/main" val="1779527996"/>
                    </a:ext>
                  </a:extLst>
                </a:gridCol>
                <a:gridCol w="1332000">
                  <a:extLst>
                    <a:ext uri="{9D8B030D-6E8A-4147-A177-3AD203B41FA5}">
                      <a16:colId xmlns:a16="http://schemas.microsoft.com/office/drawing/2014/main" val="1782195500"/>
                    </a:ext>
                  </a:extLst>
                </a:gridCol>
                <a:gridCol w="100612">
                  <a:extLst>
                    <a:ext uri="{9D8B030D-6E8A-4147-A177-3AD203B41FA5}">
                      <a16:colId xmlns:a16="http://schemas.microsoft.com/office/drawing/2014/main" val="3075332774"/>
                    </a:ext>
                  </a:extLst>
                </a:gridCol>
                <a:gridCol w="1393313">
                  <a:extLst>
                    <a:ext uri="{9D8B030D-6E8A-4147-A177-3AD203B41FA5}">
                      <a16:colId xmlns:a16="http://schemas.microsoft.com/office/drawing/2014/main" val="3494938045"/>
                    </a:ext>
                  </a:extLst>
                </a:gridCol>
                <a:gridCol w="1224395">
                  <a:extLst>
                    <a:ext uri="{9D8B030D-6E8A-4147-A177-3AD203B41FA5}">
                      <a16:colId xmlns:a16="http://schemas.microsoft.com/office/drawing/2014/main" val="934770071"/>
                    </a:ext>
                  </a:extLst>
                </a:gridCol>
                <a:gridCol w="1291705">
                  <a:extLst>
                    <a:ext uri="{9D8B030D-6E8A-4147-A177-3AD203B41FA5}">
                      <a16:colId xmlns:a16="http://schemas.microsoft.com/office/drawing/2014/main" val="3522625613"/>
                    </a:ext>
                  </a:extLst>
                </a:gridCol>
                <a:gridCol w="1260000">
                  <a:extLst>
                    <a:ext uri="{9D8B030D-6E8A-4147-A177-3AD203B41FA5}">
                      <a16:colId xmlns:a16="http://schemas.microsoft.com/office/drawing/2014/main" val="2934671881"/>
                    </a:ext>
                  </a:extLst>
                </a:gridCol>
              </a:tblGrid>
              <a:tr h="585264">
                <a:tc>
                  <a:txBody>
                    <a:bodyPr/>
                    <a:lstStyle/>
                    <a:p>
                      <a:pPr algn="ctr"/>
                      <a:endParaRPr kumimoji="1" lang="ja-JP" altLang="en-US" sz="1500"/>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0"/>
                        <a:t>（株）アーバン</a:t>
                      </a:r>
                      <a:endParaRPr kumimoji="1" lang="en-US" altLang="ja-JP" sz="1400" spc="0"/>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0"/>
                        <a:t>リサーチ</a:t>
                      </a:r>
                      <a:endParaRPr kumimoji="1" lang="ja-JP" altLang="en-US" sz="1400" spc="0">
                        <a:latin typeface="+mn-ea"/>
                        <a:ea typeface="+mn-ea"/>
                      </a:endParaRPr>
                    </a:p>
                  </a:txBody>
                  <a:tcPr marL="75212" marR="75212" marT="37606" marB="37606" anchor="ctr"/>
                </a:tc>
                <a:tc>
                  <a:txBody>
                    <a:bodyPr/>
                    <a:lstStyle/>
                    <a:p>
                      <a:r>
                        <a:rPr kumimoji="1" lang="ja-JP" altLang="en-US" sz="1400" spc="-150"/>
                        <a:t>エイチ・ツー</a:t>
                      </a:r>
                      <a:r>
                        <a:rPr kumimoji="1" lang="ja-JP" altLang="en-US" sz="1400" spc="-150" baseline="0"/>
                        <a:t> </a:t>
                      </a:r>
                      <a:r>
                        <a:rPr kumimoji="1" lang="ja-JP" altLang="en-US" sz="1400" spc="-150"/>
                        <a:t>オー  リテイリング（株）</a:t>
                      </a:r>
                      <a:endParaRPr kumimoji="1" lang="en-US" altLang="ja-JP" sz="1400" spc="-150">
                        <a:latin typeface="+mn-ea"/>
                        <a:ea typeface="+mn-ea"/>
                      </a:endParaRPr>
                    </a:p>
                  </a:txBody>
                  <a:tcPr marL="75212" marR="75212" marT="37606" marB="37606" anchor="ctr"/>
                </a:tc>
                <a:tc gridSpan="2">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150"/>
                        <a:t>大阪いずみ市民生活協同組合</a:t>
                      </a:r>
                      <a:endParaRPr kumimoji="1" lang="ja-JP" altLang="en-US" sz="1400" spc="-150">
                        <a:latin typeface="+mn-ea"/>
                        <a:ea typeface="+mn-ea"/>
                      </a:endParaRPr>
                    </a:p>
                  </a:txBody>
                  <a:tcPr marL="75212" marR="75212" marT="37606" marB="37606" anchor="ctr"/>
                </a:tc>
                <a:tc hMerge="1">
                  <a:txBody>
                    <a:bodyPr/>
                    <a:lstStyle/>
                    <a:p>
                      <a:endParaRPr kumimoji="1" lang="ja-JP" altLang="en-US"/>
                    </a:p>
                  </a:txBody>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150"/>
                        <a:t>（株）サンプラザ</a:t>
                      </a:r>
                      <a:endParaRPr kumimoji="1" lang="ja-JP" altLang="en-US" sz="1400" spc="-150">
                        <a:latin typeface="+mn-ea"/>
                        <a:ea typeface="+mn-ea"/>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0"/>
                        <a:t>上新電機（株）</a:t>
                      </a:r>
                      <a:endParaRPr kumimoji="1" lang="ja-JP" altLang="en-US" sz="1400" spc="0">
                        <a:latin typeface="+mn-ea"/>
                        <a:ea typeface="+mn-ea"/>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0"/>
                        <a:t>西日本旅客</a:t>
                      </a:r>
                      <a:endParaRPr kumimoji="1" lang="en-US" altLang="ja-JP" sz="1400" spc="0"/>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400" spc="0"/>
                        <a:t>鉄道（株）</a:t>
                      </a:r>
                      <a:endParaRPr kumimoji="1" lang="ja-JP" altLang="en-US" sz="1400" spc="0">
                        <a:latin typeface="+mn-ea"/>
                        <a:ea typeface="+mn-ea"/>
                      </a:endParaRPr>
                    </a:p>
                  </a:txBody>
                  <a:tcPr marL="75212" marR="75212" marT="37606" marB="37606" anchor="ctr"/>
                </a:tc>
                <a:extLst>
                  <a:ext uri="{0D108BD9-81ED-4DB2-BD59-A6C34878D82A}">
                    <a16:rowId xmlns:a16="http://schemas.microsoft.com/office/drawing/2014/main" val="2085327561"/>
                  </a:ext>
                </a:extLst>
              </a:tr>
              <a:tr h="848106">
                <a:tc>
                  <a:txBody>
                    <a:bodyPr/>
                    <a:lstStyle/>
                    <a:p>
                      <a:r>
                        <a:rPr kumimoji="1" lang="ja-JP" altLang="en-US" sz="1200" b="1" spc="0" dirty="0">
                          <a:latin typeface="+mn-ea"/>
                          <a:ea typeface="+mn-ea"/>
                        </a:rPr>
                        <a:t>ポイント付与の概要</a:t>
                      </a:r>
                    </a:p>
                  </a:txBody>
                  <a:tcPr marL="75212" marR="75212" marT="37606" marB="37606" anchor="ctr"/>
                </a:tc>
                <a:tc>
                  <a:txBody>
                    <a:bodyPr/>
                    <a:lstStyle/>
                    <a:p>
                      <a:pPr algn="ctr"/>
                      <a:r>
                        <a:rPr kumimoji="1" lang="ja-JP" altLang="en-US" sz="1200" b="0" i="0" kern="1200" dirty="0">
                          <a:solidFill>
                            <a:schemeClr val="dk1"/>
                          </a:solidFill>
                          <a:effectLst/>
                          <a:latin typeface="+mn-lt"/>
                          <a:ea typeface="+mn-ea"/>
                          <a:cs typeface="+mn-cs"/>
                        </a:rPr>
                        <a:t>販売額の</a:t>
                      </a:r>
                      <a:endParaRPr kumimoji="1" lang="en-US" altLang="ja-JP" sz="1200" b="0" i="0" kern="1200" dirty="0">
                        <a:solidFill>
                          <a:schemeClr val="dk1"/>
                        </a:solidFill>
                        <a:effectLst/>
                        <a:latin typeface="+mn-lt"/>
                        <a:ea typeface="+mn-ea"/>
                        <a:cs typeface="+mn-cs"/>
                      </a:endParaRPr>
                    </a:p>
                    <a:p>
                      <a:pPr algn="ctr"/>
                      <a:r>
                        <a:rPr kumimoji="1" lang="en-US" altLang="ja-JP" sz="1200" b="0" i="0" kern="1200" dirty="0">
                          <a:solidFill>
                            <a:schemeClr val="dk1"/>
                          </a:solidFill>
                          <a:effectLst/>
                          <a:latin typeface="+mn-lt"/>
                          <a:ea typeface="+mn-ea"/>
                          <a:cs typeface="+mn-cs"/>
                        </a:rPr>
                        <a:t>10%</a:t>
                      </a:r>
                      <a:r>
                        <a:rPr kumimoji="1" lang="ja-JP" altLang="en-US" sz="1200" b="0" i="0" kern="1200" dirty="0">
                          <a:solidFill>
                            <a:schemeClr val="dk1"/>
                          </a:solidFill>
                          <a:effectLst/>
                          <a:latin typeface="+mn-lt"/>
                          <a:ea typeface="+mn-ea"/>
                          <a:cs typeface="+mn-cs"/>
                        </a:rPr>
                        <a:t>ポイント</a:t>
                      </a:r>
                      <a:r>
                        <a:rPr lang="ja-JP" altLang="en-US" sz="1100" dirty="0"/>
                        <a:t/>
                      </a:r>
                      <a:br>
                        <a:rPr lang="ja-JP" altLang="en-US" sz="1100" dirty="0"/>
                      </a:br>
                      <a:r>
                        <a:rPr kumimoji="1" lang="en-US" altLang="ja-JP" sz="1200" b="0" i="0" kern="1200" dirty="0">
                          <a:solidFill>
                            <a:schemeClr val="dk1"/>
                          </a:solidFill>
                          <a:effectLst/>
                          <a:latin typeface="+mn-lt"/>
                          <a:ea typeface="+mn-ea"/>
                          <a:cs typeface="+mn-cs"/>
                        </a:rPr>
                        <a:t>(1</a:t>
                      </a:r>
                      <a:r>
                        <a:rPr kumimoji="1" lang="ja-JP" altLang="en-US" sz="1200" b="0" i="0" kern="1200" dirty="0">
                          <a:solidFill>
                            <a:schemeClr val="dk1"/>
                          </a:solidFill>
                          <a:effectLst/>
                          <a:latin typeface="+mn-lt"/>
                          <a:ea typeface="+mn-ea"/>
                          <a:cs typeface="+mn-cs"/>
                        </a:rPr>
                        <a:t>ポイント</a:t>
                      </a:r>
                      <a:r>
                        <a:rPr kumimoji="1" lang="en-US" altLang="ja-JP" sz="1200" b="0" i="0" kern="1200" dirty="0">
                          <a:solidFill>
                            <a:schemeClr val="dk1"/>
                          </a:solidFill>
                          <a:effectLst/>
                          <a:latin typeface="+mn-lt"/>
                          <a:ea typeface="+mn-ea"/>
                          <a:cs typeface="+mn-cs"/>
                        </a:rPr>
                        <a:t>=1</a:t>
                      </a:r>
                      <a:r>
                        <a:rPr kumimoji="1" lang="ja-JP" altLang="en-US" sz="1200" b="0" i="0" kern="1200" dirty="0">
                          <a:solidFill>
                            <a:schemeClr val="dk1"/>
                          </a:solidFill>
                          <a:effectLst/>
                          <a:latin typeface="+mn-lt"/>
                          <a:ea typeface="+mn-ea"/>
                          <a:cs typeface="+mn-cs"/>
                        </a:rPr>
                        <a:t>円</a:t>
                      </a:r>
                      <a:r>
                        <a:rPr kumimoji="1" lang="en-US" altLang="ja-JP" sz="1200" b="0" i="0" kern="1200" dirty="0">
                          <a:solidFill>
                            <a:schemeClr val="dk1"/>
                          </a:solidFill>
                          <a:effectLst/>
                          <a:latin typeface="+mn-lt"/>
                          <a:ea typeface="+mn-ea"/>
                          <a:cs typeface="+mn-cs"/>
                        </a:rPr>
                        <a:t>)</a:t>
                      </a:r>
                      <a:endParaRPr kumimoji="1" lang="ja-JP" altLang="en-US" sz="1100" spc="-150" dirty="0">
                        <a:latin typeface="+mn-ea"/>
                        <a:ea typeface="+mn-ea"/>
                      </a:endParaRPr>
                    </a:p>
                  </a:txBody>
                  <a:tcPr marL="75212" marR="75212" marT="37606" marB="37606" anchor="ctr"/>
                </a:tc>
                <a:tc>
                  <a:txBody>
                    <a:bodyPr/>
                    <a:lstStyle/>
                    <a:p>
                      <a:pPr algn="ctr"/>
                      <a:r>
                        <a:rPr kumimoji="1" lang="ja-JP" altLang="en-US" sz="1200" b="0" i="0" kern="1200">
                          <a:solidFill>
                            <a:schemeClr val="dk1"/>
                          </a:solidFill>
                          <a:effectLst/>
                          <a:latin typeface="+mn-lt"/>
                          <a:ea typeface="+mn-ea"/>
                          <a:cs typeface="+mn-cs"/>
                        </a:rPr>
                        <a:t>商品</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点あたり</a:t>
                      </a:r>
                      <a:endParaRPr kumimoji="1" lang="en-US" altLang="ja-JP" sz="1200" b="0" i="0" kern="1200">
                        <a:solidFill>
                          <a:schemeClr val="dk1"/>
                        </a:solidFill>
                        <a:effectLst/>
                        <a:latin typeface="+mn-lt"/>
                        <a:ea typeface="+mn-ea"/>
                        <a:cs typeface="+mn-cs"/>
                      </a:endParaRPr>
                    </a:p>
                    <a:p>
                      <a:pPr algn="ctr"/>
                      <a:r>
                        <a:rPr kumimoji="1" lang="en-US" altLang="ja-JP" sz="1200" b="0" i="0" kern="1200">
                          <a:solidFill>
                            <a:schemeClr val="dk1"/>
                          </a:solidFill>
                          <a:effectLst/>
                          <a:latin typeface="+mn-lt"/>
                          <a:ea typeface="+mn-ea"/>
                          <a:cs typeface="+mn-cs"/>
                        </a:rPr>
                        <a:t>5</a:t>
                      </a:r>
                      <a:r>
                        <a:rPr kumimoji="1" lang="ja-JP" altLang="en-US" sz="1200" b="0" i="0" kern="1200">
                          <a:solidFill>
                            <a:schemeClr val="dk1"/>
                          </a:solidFill>
                          <a:effectLst/>
                          <a:latin typeface="+mn-lt"/>
                          <a:ea typeface="+mn-ea"/>
                          <a:cs typeface="+mn-cs"/>
                        </a:rPr>
                        <a:t>ポイント</a:t>
                      </a:r>
                      <a:r>
                        <a:rPr lang="ja-JP" altLang="en-US" sz="1100"/>
                        <a:t/>
                      </a:r>
                      <a:br>
                        <a:rPr lang="ja-JP" altLang="en-US" sz="1100"/>
                      </a:b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ポイント</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円</a:t>
                      </a:r>
                      <a:r>
                        <a:rPr kumimoji="1" lang="en-US" altLang="ja-JP" sz="1200" b="0" i="0" kern="1200">
                          <a:solidFill>
                            <a:schemeClr val="dk1"/>
                          </a:solidFill>
                          <a:effectLst/>
                          <a:latin typeface="+mn-lt"/>
                          <a:ea typeface="+mn-ea"/>
                          <a:cs typeface="+mn-cs"/>
                        </a:rPr>
                        <a:t>)</a:t>
                      </a:r>
                      <a:endParaRPr kumimoji="1" lang="ja-JP" altLang="en-US" sz="1100" spc="-150">
                        <a:latin typeface="+mn-ea"/>
                        <a:ea typeface="+mn-ea"/>
                      </a:endParaRPr>
                    </a:p>
                  </a:txBody>
                  <a:tcPr marL="75212" marR="75212" marT="37606" marB="37606" anchor="ctr"/>
                </a:tc>
                <a:tc gridSpan="2">
                  <a:txBody>
                    <a:bodyPr/>
                    <a:lstStyle/>
                    <a:p>
                      <a:pPr algn="ctr"/>
                      <a:r>
                        <a:rPr kumimoji="1" lang="ja-JP" altLang="en-US" sz="1200" b="0" i="0" kern="1200">
                          <a:solidFill>
                            <a:schemeClr val="dk1"/>
                          </a:solidFill>
                          <a:effectLst/>
                          <a:latin typeface="+mn-lt"/>
                          <a:ea typeface="+mn-ea"/>
                          <a:cs typeface="+mn-cs"/>
                        </a:rPr>
                        <a:t>販売額の</a:t>
                      </a:r>
                      <a:endParaRPr kumimoji="1" lang="en-US" altLang="ja-JP" sz="1200" b="0" i="0" kern="1200">
                        <a:solidFill>
                          <a:schemeClr val="dk1"/>
                        </a:solidFill>
                        <a:effectLst/>
                        <a:latin typeface="+mn-lt"/>
                        <a:ea typeface="+mn-ea"/>
                        <a:cs typeface="+mn-cs"/>
                      </a:endParaRPr>
                    </a:p>
                    <a:p>
                      <a:pPr algn="ctr"/>
                      <a:r>
                        <a:rPr kumimoji="1" lang="en-US" altLang="ja-JP" sz="1200" b="0" i="0" kern="1200">
                          <a:solidFill>
                            <a:schemeClr val="dk1"/>
                          </a:solidFill>
                          <a:effectLst/>
                          <a:latin typeface="+mn-lt"/>
                          <a:ea typeface="+mn-ea"/>
                          <a:cs typeface="+mn-cs"/>
                        </a:rPr>
                        <a:t>10%</a:t>
                      </a:r>
                      <a:r>
                        <a:rPr kumimoji="1" lang="ja-JP" altLang="en-US" sz="1200" b="0" i="0" kern="1200">
                          <a:solidFill>
                            <a:schemeClr val="dk1"/>
                          </a:solidFill>
                          <a:effectLst/>
                          <a:latin typeface="+mn-lt"/>
                          <a:ea typeface="+mn-ea"/>
                          <a:cs typeface="+mn-cs"/>
                        </a:rPr>
                        <a:t>ポイント分</a:t>
                      </a:r>
                      <a:r>
                        <a:rPr lang="ja-JP" altLang="en-US" sz="1100"/>
                        <a:t/>
                      </a:r>
                      <a:br>
                        <a:rPr lang="ja-JP" altLang="en-US" sz="1100"/>
                      </a:b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ポイント</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円</a:t>
                      </a:r>
                      <a:r>
                        <a:rPr kumimoji="1" lang="en-US" altLang="ja-JP" sz="1200" b="0" i="0" kern="1200">
                          <a:solidFill>
                            <a:schemeClr val="dk1"/>
                          </a:solidFill>
                          <a:effectLst/>
                          <a:latin typeface="+mn-lt"/>
                          <a:ea typeface="+mn-ea"/>
                          <a:cs typeface="+mn-cs"/>
                        </a:rPr>
                        <a:t>)</a:t>
                      </a:r>
                      <a:endParaRPr kumimoji="1" lang="ja-JP" altLang="en-US" sz="1100" spc="-150">
                        <a:latin typeface="+mn-ea"/>
                        <a:ea typeface="+mn-ea"/>
                      </a:endParaRPr>
                    </a:p>
                  </a:txBody>
                  <a:tcPr marL="75212" marR="75212" marT="37606" marB="37606" anchor="ctr"/>
                </a:tc>
                <a:tc hMerge="1">
                  <a:txBody>
                    <a:bodyPr/>
                    <a:lstStyle/>
                    <a:p>
                      <a:endParaRPr kumimoji="1" lang="ja-JP" altLang="en-US"/>
                    </a:p>
                  </a:txBody>
                  <a:tcPr/>
                </a:tc>
                <a:tc>
                  <a:txBody>
                    <a:bodyPr/>
                    <a:lstStyle/>
                    <a:p>
                      <a:pPr algn="ctr"/>
                      <a:r>
                        <a:rPr kumimoji="1" lang="ja-JP" altLang="en-US" sz="1200" b="0" i="0" kern="1200">
                          <a:solidFill>
                            <a:schemeClr val="dk1"/>
                          </a:solidFill>
                          <a:effectLst/>
                          <a:latin typeface="+mn-lt"/>
                          <a:ea typeface="+mn-ea"/>
                          <a:cs typeface="+mn-cs"/>
                        </a:rPr>
                        <a:t>商品</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点あたり</a:t>
                      </a:r>
                      <a:endParaRPr kumimoji="1" lang="en-US" altLang="ja-JP" sz="1200" b="0" i="0" kern="1200">
                        <a:solidFill>
                          <a:schemeClr val="dk1"/>
                        </a:solidFill>
                        <a:effectLst/>
                        <a:latin typeface="+mn-lt"/>
                        <a:ea typeface="+mn-ea"/>
                        <a:cs typeface="+mn-cs"/>
                      </a:endParaRPr>
                    </a:p>
                    <a:p>
                      <a:pPr algn="ctr"/>
                      <a:r>
                        <a:rPr kumimoji="1" lang="en-US" altLang="ja-JP" sz="1200" b="0" i="0" kern="1200">
                          <a:solidFill>
                            <a:schemeClr val="dk1"/>
                          </a:solidFill>
                          <a:effectLst/>
                          <a:latin typeface="+mn-lt"/>
                          <a:ea typeface="+mn-ea"/>
                          <a:cs typeface="+mn-cs"/>
                        </a:rPr>
                        <a:t>5</a:t>
                      </a:r>
                      <a:r>
                        <a:rPr kumimoji="1" lang="ja-JP" altLang="en-US" sz="1200" b="0" i="0" kern="1200">
                          <a:solidFill>
                            <a:schemeClr val="dk1"/>
                          </a:solidFill>
                          <a:effectLst/>
                          <a:latin typeface="+mn-lt"/>
                          <a:ea typeface="+mn-ea"/>
                          <a:cs typeface="+mn-cs"/>
                        </a:rPr>
                        <a:t>ポイント</a:t>
                      </a:r>
                      <a:r>
                        <a:rPr kumimoji="1" lang="en-US" altLang="ja-JP" sz="1200" b="0" i="0" kern="1200">
                          <a:solidFill>
                            <a:schemeClr val="dk1"/>
                          </a:solidFill>
                          <a:effectLst/>
                          <a:latin typeface="+mn-lt"/>
                          <a:ea typeface="+mn-ea"/>
                          <a:cs typeface="+mn-cs"/>
                        </a:rPr>
                        <a:t>〜</a:t>
                      </a:r>
                      <a:r>
                        <a:rPr lang="ja-JP" altLang="en-US" sz="1100"/>
                        <a:t/>
                      </a:r>
                      <a:br>
                        <a:rPr lang="ja-JP" altLang="en-US" sz="1100"/>
                      </a:br>
                      <a:r>
                        <a:rPr kumimoji="1" lang="en-US" altLang="ja-JP" sz="1100" b="0" i="0" kern="1200">
                          <a:solidFill>
                            <a:schemeClr val="dk1"/>
                          </a:solidFill>
                          <a:effectLst/>
                          <a:latin typeface="+mn-lt"/>
                          <a:ea typeface="+mn-ea"/>
                          <a:cs typeface="+mn-cs"/>
                        </a:rPr>
                        <a:t>(1</a:t>
                      </a:r>
                      <a:r>
                        <a:rPr kumimoji="1" lang="ja-JP" altLang="en-US" sz="1100" b="0" i="0" kern="1200">
                          <a:solidFill>
                            <a:schemeClr val="dk1"/>
                          </a:solidFill>
                          <a:effectLst/>
                          <a:latin typeface="+mn-lt"/>
                          <a:ea typeface="+mn-ea"/>
                          <a:cs typeface="+mn-cs"/>
                        </a:rPr>
                        <a:t>ポイント</a:t>
                      </a:r>
                      <a:r>
                        <a:rPr kumimoji="1" lang="en-US" altLang="ja-JP" sz="1100" b="0" i="0" kern="1200">
                          <a:solidFill>
                            <a:schemeClr val="dk1"/>
                          </a:solidFill>
                          <a:effectLst/>
                          <a:latin typeface="+mn-lt"/>
                          <a:ea typeface="+mn-ea"/>
                          <a:cs typeface="+mn-cs"/>
                        </a:rPr>
                        <a:t>=0.6</a:t>
                      </a:r>
                      <a:r>
                        <a:rPr kumimoji="1" lang="ja-JP" altLang="en-US" sz="1100" b="0" i="0" kern="1200">
                          <a:solidFill>
                            <a:schemeClr val="dk1"/>
                          </a:solidFill>
                          <a:effectLst/>
                          <a:latin typeface="+mn-lt"/>
                          <a:ea typeface="+mn-ea"/>
                          <a:cs typeface="+mn-cs"/>
                        </a:rPr>
                        <a:t>円</a:t>
                      </a:r>
                      <a:r>
                        <a:rPr kumimoji="1" lang="en-US" altLang="ja-JP" sz="1100" b="0" i="0" kern="1200">
                          <a:solidFill>
                            <a:schemeClr val="dk1"/>
                          </a:solidFill>
                          <a:effectLst/>
                          <a:latin typeface="+mn-lt"/>
                          <a:ea typeface="+mn-ea"/>
                          <a:cs typeface="+mn-cs"/>
                        </a:rPr>
                        <a:t>)</a:t>
                      </a:r>
                      <a:endParaRPr kumimoji="1" lang="ja-JP" altLang="en-US" sz="1050" spc="-150">
                        <a:latin typeface="+mn-ea"/>
                        <a:ea typeface="+mn-ea"/>
                      </a:endParaRPr>
                    </a:p>
                  </a:txBody>
                  <a:tcPr marL="75212" marR="75212" marT="37606" marB="37606" anchor="ctr"/>
                </a:tc>
                <a:tc>
                  <a:txBody>
                    <a:bodyPr/>
                    <a:lstStyle/>
                    <a:p>
                      <a:pPr algn="ctr"/>
                      <a:r>
                        <a:rPr kumimoji="1" lang="ja-JP" altLang="en-US" sz="1200" b="0" i="0" kern="1200">
                          <a:solidFill>
                            <a:schemeClr val="dk1"/>
                          </a:solidFill>
                          <a:effectLst/>
                          <a:latin typeface="+mn-lt"/>
                          <a:ea typeface="+mn-ea"/>
                          <a:cs typeface="+mn-cs"/>
                        </a:rPr>
                        <a:t>商品</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点あたり </a:t>
                      </a:r>
                      <a:r>
                        <a:rPr kumimoji="1" lang="en-US" altLang="ja-JP" sz="1200" b="0" i="0" kern="1200">
                          <a:solidFill>
                            <a:schemeClr val="dk1"/>
                          </a:solidFill>
                          <a:effectLst/>
                          <a:latin typeface="+mn-lt"/>
                          <a:ea typeface="+mn-ea"/>
                          <a:cs typeface="+mn-cs"/>
                        </a:rPr>
                        <a:t>1,000</a:t>
                      </a:r>
                      <a:r>
                        <a:rPr kumimoji="1" lang="ja-JP" altLang="en-US" sz="1200" b="0" i="0" kern="1200">
                          <a:solidFill>
                            <a:schemeClr val="dk1"/>
                          </a:solidFill>
                          <a:effectLst/>
                          <a:latin typeface="+mn-lt"/>
                          <a:ea typeface="+mn-ea"/>
                          <a:cs typeface="+mn-cs"/>
                        </a:rPr>
                        <a:t>ポイント</a:t>
                      </a:r>
                      <a:r>
                        <a:rPr lang="ja-JP" altLang="en-US" sz="1100"/>
                        <a:t/>
                      </a:r>
                      <a:br>
                        <a:rPr lang="ja-JP" altLang="en-US" sz="1100"/>
                      </a:b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ポイント</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円</a:t>
                      </a:r>
                      <a:r>
                        <a:rPr kumimoji="1" lang="en-US" altLang="ja-JP" sz="1200" b="0" i="0" kern="1200">
                          <a:solidFill>
                            <a:schemeClr val="dk1"/>
                          </a:solidFill>
                          <a:effectLst/>
                          <a:latin typeface="+mn-lt"/>
                          <a:ea typeface="+mn-ea"/>
                          <a:cs typeface="+mn-cs"/>
                        </a:rPr>
                        <a:t>)</a:t>
                      </a:r>
                      <a:endParaRPr kumimoji="1" lang="ja-JP" altLang="en-US" sz="1100" spc="-150">
                        <a:latin typeface="+mn-ea"/>
                        <a:ea typeface="+mn-ea"/>
                      </a:endParaRPr>
                    </a:p>
                  </a:txBody>
                  <a:tcPr marL="75212" marR="75212" marT="37606" marB="37606" anchor="ctr"/>
                </a:tc>
                <a:tc>
                  <a:txBody>
                    <a:bodyPr/>
                    <a:lstStyle/>
                    <a:p>
                      <a:pPr algn="ctr"/>
                      <a:r>
                        <a:rPr kumimoji="1" lang="ja-JP" altLang="en-US" sz="1200" b="0" i="0" kern="1200">
                          <a:solidFill>
                            <a:schemeClr val="dk1"/>
                          </a:solidFill>
                          <a:effectLst/>
                          <a:latin typeface="+mn-lt"/>
                          <a:ea typeface="+mn-ea"/>
                          <a:cs typeface="+mn-cs"/>
                        </a:rPr>
                        <a:t>スタンプラリー完成</a:t>
                      </a:r>
                      <a:r>
                        <a:rPr kumimoji="1" lang="en-US" altLang="ja-JP" sz="1200" b="0" i="0" kern="1200">
                          <a:solidFill>
                            <a:schemeClr val="dk1"/>
                          </a:solidFill>
                          <a:effectLst/>
                          <a:latin typeface="+mn-lt"/>
                          <a:ea typeface="+mn-ea"/>
                          <a:cs typeface="+mn-cs"/>
                        </a:rPr>
                        <a:t>+</a:t>
                      </a:r>
                      <a:r>
                        <a:rPr kumimoji="1" lang="ja-JP" altLang="en-US" sz="1200" b="0" i="0" kern="1200">
                          <a:solidFill>
                            <a:schemeClr val="dk1"/>
                          </a:solidFill>
                          <a:effectLst/>
                          <a:latin typeface="+mn-lt"/>
                          <a:ea typeface="+mn-ea"/>
                          <a:cs typeface="+mn-cs"/>
                        </a:rPr>
                        <a:t>アンケート回答で</a:t>
                      </a:r>
                      <a:r>
                        <a:rPr kumimoji="1" lang="en-US" altLang="ja-JP" sz="1200" b="0" i="0" kern="1200">
                          <a:solidFill>
                            <a:schemeClr val="dk1"/>
                          </a:solidFill>
                          <a:effectLst/>
                          <a:latin typeface="+mn-lt"/>
                          <a:ea typeface="+mn-ea"/>
                          <a:cs typeface="+mn-cs"/>
                        </a:rPr>
                        <a:t>100</a:t>
                      </a:r>
                      <a:r>
                        <a:rPr kumimoji="1" lang="ja-JP" altLang="en-US" sz="1200" b="0" i="0" kern="1200">
                          <a:solidFill>
                            <a:schemeClr val="dk1"/>
                          </a:solidFill>
                          <a:effectLst/>
                          <a:latin typeface="+mn-lt"/>
                          <a:ea typeface="+mn-ea"/>
                          <a:cs typeface="+mn-cs"/>
                        </a:rPr>
                        <a:t>ポイント</a:t>
                      </a:r>
                      <a:r>
                        <a:rPr lang="ja-JP" altLang="en-US" sz="1100"/>
                        <a:t/>
                      </a:r>
                      <a:br>
                        <a:rPr lang="ja-JP" altLang="en-US" sz="1100"/>
                      </a:b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ポイント</a:t>
                      </a:r>
                      <a:r>
                        <a:rPr kumimoji="1" lang="en-US" altLang="ja-JP" sz="1200" b="0" i="0" kern="1200">
                          <a:solidFill>
                            <a:schemeClr val="dk1"/>
                          </a:solidFill>
                          <a:effectLst/>
                          <a:latin typeface="+mn-lt"/>
                          <a:ea typeface="+mn-ea"/>
                          <a:cs typeface="+mn-cs"/>
                        </a:rPr>
                        <a:t>=1</a:t>
                      </a:r>
                      <a:r>
                        <a:rPr kumimoji="1" lang="ja-JP" altLang="en-US" sz="1200" b="0" i="0" kern="1200">
                          <a:solidFill>
                            <a:schemeClr val="dk1"/>
                          </a:solidFill>
                          <a:effectLst/>
                          <a:latin typeface="+mn-lt"/>
                          <a:ea typeface="+mn-ea"/>
                          <a:cs typeface="+mn-cs"/>
                        </a:rPr>
                        <a:t>円</a:t>
                      </a:r>
                      <a:r>
                        <a:rPr kumimoji="1" lang="en-US" altLang="ja-JP" sz="1200" b="0" i="0" kern="1200">
                          <a:solidFill>
                            <a:schemeClr val="dk1"/>
                          </a:solidFill>
                          <a:effectLst/>
                          <a:latin typeface="+mn-lt"/>
                          <a:ea typeface="+mn-ea"/>
                          <a:cs typeface="+mn-cs"/>
                        </a:rPr>
                        <a:t>)</a:t>
                      </a:r>
                      <a:endParaRPr kumimoji="1" lang="ja-JP" altLang="en-US" sz="1100" spc="-150">
                        <a:latin typeface="+mn-ea"/>
                        <a:ea typeface="+mn-ea"/>
                      </a:endParaRPr>
                    </a:p>
                  </a:txBody>
                  <a:tcPr marL="75212" marR="75212" marT="37606" marB="37606" anchor="ctr"/>
                </a:tc>
                <a:extLst>
                  <a:ext uri="{0D108BD9-81ED-4DB2-BD59-A6C34878D82A}">
                    <a16:rowId xmlns:a16="http://schemas.microsoft.com/office/drawing/2014/main" val="2087701253"/>
                  </a:ext>
                </a:extLst>
              </a:tr>
              <a:tr h="600311">
                <a:tc>
                  <a:txBody>
                    <a:bodyPr/>
                    <a:lstStyle/>
                    <a:p>
                      <a:r>
                        <a:rPr kumimoji="1" lang="ja-JP" altLang="en-US" sz="1200" b="1" spc="0" dirty="0">
                          <a:latin typeface="+mn-ea"/>
                          <a:ea typeface="+mn-ea"/>
                        </a:rPr>
                        <a:t>ポイント</a:t>
                      </a:r>
                      <a:r>
                        <a:rPr kumimoji="1" lang="ja-JP" altLang="en-US" sz="1200" b="1" spc="0" dirty="0" smtClean="0">
                          <a:latin typeface="+mn-ea"/>
                          <a:ea typeface="+mn-ea"/>
                        </a:rPr>
                        <a:t>付与延べ人数</a:t>
                      </a:r>
                      <a:endParaRPr kumimoji="1" lang="ja-JP" altLang="en-US" sz="1200" b="1" spc="0" dirty="0">
                        <a:latin typeface="+mn-ea"/>
                        <a:ea typeface="+mn-ea"/>
                      </a:endParaRPr>
                    </a:p>
                  </a:txBody>
                  <a:tcPr marL="75212" marR="75212" marT="37606" marB="37606" anchor="ctr">
                    <a:lnB w="12700" cap="flat" cmpd="sng" algn="ctr">
                      <a:noFill/>
                      <a:prstDash val="solid"/>
                      <a:round/>
                      <a:headEnd type="none" w="med" len="med"/>
                      <a:tailEnd type="none" w="med" len="med"/>
                    </a:lnB>
                  </a:tcPr>
                </a:tc>
                <a:tc>
                  <a:txBody>
                    <a:bodyPr/>
                    <a:lstStyle/>
                    <a:p>
                      <a:pPr marL="0" lvl="0" algn="ctr" defTabSz="914418" rtl="0" eaLnBrk="1" latinLnBrk="0" hangingPunct="1">
                        <a:buNone/>
                      </a:pPr>
                      <a:r>
                        <a:rPr kumimoji="1" lang="en-US" altLang="ja-JP" sz="1600" kern="1200" spc="0">
                          <a:solidFill>
                            <a:schemeClr val="dk1"/>
                          </a:solidFill>
                          <a:latin typeface="+mn-ea"/>
                          <a:ea typeface="+mn-ea"/>
                          <a:cs typeface="+mn-cs"/>
                        </a:rPr>
                        <a:t>284</a:t>
                      </a:r>
                      <a:r>
                        <a:rPr kumimoji="1" lang="ja-JP" altLang="en-US" sz="1600" kern="1200" spc="0">
                          <a:solidFill>
                            <a:schemeClr val="dk1"/>
                          </a:solidFill>
                          <a:latin typeface="+mn-ea"/>
                          <a:ea typeface="+mn-ea"/>
                          <a:cs typeface="+mn-cs"/>
                        </a:rPr>
                        <a:t>人</a:t>
                      </a:r>
                    </a:p>
                  </a:txBody>
                  <a:tcPr marL="75212" marR="75212" marT="37606" marB="37606" anchor="ctr"/>
                </a:tc>
                <a:tc gridSpan="2">
                  <a:txBody>
                    <a:bodyPr/>
                    <a:lstStyle/>
                    <a:p>
                      <a:pPr marL="0" lvl="0" algn="ctr" defTabSz="914418" rtl="0" eaLnBrk="1" latinLnBrk="0" hangingPunct="1">
                        <a:buNone/>
                      </a:pPr>
                      <a:r>
                        <a:rPr kumimoji="1" lang="en-US" altLang="ja-JP" sz="1600" kern="1200" spc="0" dirty="0">
                          <a:solidFill>
                            <a:schemeClr val="dk1"/>
                          </a:solidFill>
                          <a:latin typeface="+mn-ea"/>
                          <a:ea typeface="+mn-ea"/>
                          <a:cs typeface="+mn-cs"/>
                        </a:rPr>
                        <a:t>47,610</a:t>
                      </a:r>
                      <a:r>
                        <a:rPr kumimoji="1" lang="ja-JP" altLang="en-US" sz="1600" kern="1200" spc="0" dirty="0">
                          <a:solidFill>
                            <a:schemeClr val="dk1"/>
                          </a:solidFill>
                          <a:latin typeface="+mn-ea"/>
                          <a:ea typeface="+mn-ea"/>
                          <a:cs typeface="+mn-cs"/>
                        </a:rPr>
                        <a:t>人</a:t>
                      </a:r>
                    </a:p>
                  </a:txBody>
                  <a:tcPr marL="75212" marR="75212" marT="37606" marB="37606" anchor="ctr"/>
                </a:tc>
                <a:tc hMerge="1">
                  <a:txBody>
                    <a:bodyPr/>
                    <a:lstStyle/>
                    <a:p>
                      <a:endParaRPr kumimoji="1" lang="ja-JP" altLang="en-US"/>
                    </a:p>
                  </a:txBody>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47,013</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人</a:t>
                      </a: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dirty="0">
                          <a:solidFill>
                            <a:schemeClr val="dk1"/>
                          </a:solidFill>
                          <a:latin typeface="+mn-ea"/>
                          <a:ea typeface="+mn-ea"/>
                          <a:cs typeface="+mn-cs"/>
                        </a:rPr>
                        <a:t>148,177 </a:t>
                      </a:r>
                      <a:r>
                        <a:rPr kumimoji="1" lang="ja-JP" altLang="en-US" sz="1600" kern="1200" spc="0" dirty="0">
                          <a:solidFill>
                            <a:schemeClr val="dk1"/>
                          </a:solidFill>
                          <a:latin typeface="+mn-ea"/>
                          <a:ea typeface="+mn-ea"/>
                          <a:cs typeface="+mn-cs"/>
                        </a:rPr>
                        <a:t>人</a:t>
                      </a:r>
                      <a:endParaRPr kumimoji="1" lang="en-US" altLang="ja-JP" sz="1600" kern="1200" spc="0" dirty="0">
                        <a:solidFill>
                          <a:schemeClr val="dk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200" kern="1200" spc="-150" dirty="0">
                          <a:solidFill>
                            <a:schemeClr val="dk1"/>
                          </a:solidFill>
                          <a:latin typeface="+mn-ea"/>
                          <a:ea typeface="+mn-ea"/>
                          <a:cs typeface="+mn-cs"/>
                        </a:rPr>
                        <a:t>(</a:t>
                      </a:r>
                      <a:r>
                        <a:rPr kumimoji="1" lang="ja-JP" altLang="en-US" sz="1200" kern="1200" spc="-150" dirty="0">
                          <a:solidFill>
                            <a:schemeClr val="dk1"/>
                          </a:solidFill>
                          <a:latin typeface="+mn-ea"/>
                          <a:ea typeface="+mn-ea"/>
                          <a:cs typeface="+mn-cs"/>
                        </a:rPr>
                        <a:t>集計中</a:t>
                      </a:r>
                      <a:r>
                        <a:rPr kumimoji="1" lang="en-US" altLang="ja-JP" sz="1200" kern="1200" spc="-150" dirty="0">
                          <a:solidFill>
                            <a:schemeClr val="dk1"/>
                          </a:solidFill>
                          <a:latin typeface="+mn-ea"/>
                          <a:ea typeface="+mn-ea"/>
                          <a:cs typeface="+mn-cs"/>
                        </a:rPr>
                        <a:t>)</a:t>
                      </a: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600" spc="0">
                          <a:latin typeface="+mn-ea"/>
                          <a:ea typeface="+mn-ea"/>
                        </a:rPr>
                        <a:t>約</a:t>
                      </a:r>
                      <a:r>
                        <a:rPr kumimoji="1" lang="en-US" altLang="ja-JP" sz="1600" spc="0">
                          <a:latin typeface="+mn-ea"/>
                          <a:ea typeface="+mn-ea"/>
                        </a:rPr>
                        <a:t>5,000</a:t>
                      </a:r>
                      <a:r>
                        <a:rPr kumimoji="1" lang="ja-JP" altLang="en-US" sz="1600" kern="1200" spc="0">
                          <a:solidFill>
                            <a:schemeClr val="dk1"/>
                          </a:solidFill>
                          <a:latin typeface="+mn-ea"/>
                          <a:ea typeface="+mn-ea"/>
                          <a:cs typeface="+mn-cs"/>
                        </a:rPr>
                        <a:t>人</a:t>
                      </a:r>
                      <a:endParaRPr kumimoji="1" lang="en-US" altLang="ja-JP" sz="1600" spc="0">
                        <a:latin typeface="+mn-ea"/>
                        <a:ea typeface="+mn-ea"/>
                      </a:endParaRPr>
                    </a:p>
                  </a:txBody>
                  <a:tcPr marL="75212" marR="75212" marT="37606" marB="37606" anchor="ctr"/>
                </a:tc>
                <a:extLst>
                  <a:ext uri="{0D108BD9-81ED-4DB2-BD59-A6C34878D82A}">
                    <a16:rowId xmlns:a16="http://schemas.microsoft.com/office/drawing/2014/main" val="1247132153"/>
                  </a:ext>
                </a:extLst>
              </a:tr>
              <a:tr h="1021419">
                <a:tc>
                  <a:txBody>
                    <a:bodyPr/>
                    <a:lstStyle/>
                    <a:p>
                      <a:r>
                        <a:rPr kumimoji="1" lang="ja-JP" altLang="en-US" sz="1200" b="1" strike="noStrike" spc="0" baseline="0" dirty="0">
                          <a:solidFill>
                            <a:schemeClr val="tx1"/>
                          </a:solidFill>
                          <a:latin typeface="+mn-ea"/>
                          <a:ea typeface="+mn-ea"/>
                        </a:rPr>
                        <a:t>ポイント付与対象商品の売上点数の伸び率</a:t>
                      </a:r>
                      <a:r>
                        <a:rPr kumimoji="1" lang="en-US" altLang="ja-JP" sz="1200" b="1" strike="noStrike" spc="0" baseline="0" dirty="0">
                          <a:solidFill>
                            <a:schemeClr val="tx1"/>
                          </a:solidFill>
                          <a:latin typeface="+mn-ea"/>
                          <a:ea typeface="+mn-ea"/>
                        </a:rPr>
                        <a:t/>
                      </a:r>
                      <a:br>
                        <a:rPr kumimoji="1" lang="en-US" altLang="ja-JP" sz="1200" b="1" strike="noStrike" spc="0" baseline="0" dirty="0">
                          <a:solidFill>
                            <a:schemeClr val="tx1"/>
                          </a:solidFill>
                          <a:latin typeface="+mn-ea"/>
                          <a:ea typeface="+mn-ea"/>
                        </a:rPr>
                      </a:br>
                      <a:r>
                        <a:rPr kumimoji="1" lang="en-US" altLang="ja-JP" sz="1050" b="1" strike="noStrike" spc="0" baseline="0" dirty="0">
                          <a:solidFill>
                            <a:schemeClr val="tx1"/>
                          </a:solidFill>
                          <a:latin typeface="+mn-ea"/>
                          <a:ea typeface="+mn-ea"/>
                        </a:rPr>
                        <a:t>(</a:t>
                      </a:r>
                      <a:r>
                        <a:rPr kumimoji="1" lang="ja-JP" altLang="en-US" sz="1050" b="1" strike="noStrike" spc="0" baseline="0" dirty="0">
                          <a:solidFill>
                            <a:schemeClr val="tx1"/>
                          </a:solidFill>
                          <a:latin typeface="+mn-ea"/>
                          <a:ea typeface="+mn-ea"/>
                        </a:rPr>
                        <a:t>対ﾎﾟｲﾝﾄ期間外比</a:t>
                      </a:r>
                      <a:r>
                        <a:rPr kumimoji="1" lang="en-US" altLang="ja-JP" sz="1050" b="1" strike="noStrike" spc="0" baseline="0" dirty="0">
                          <a:solidFill>
                            <a:schemeClr val="tx1"/>
                          </a:solidFill>
                          <a:latin typeface="+mn-ea"/>
                          <a:ea typeface="+mn-ea"/>
                        </a:rPr>
                        <a:t>)</a:t>
                      </a:r>
                      <a:r>
                        <a:rPr kumimoji="1" lang="ja-JP" altLang="en-US" sz="1200" b="1" strike="noStrike" spc="0" baseline="0" dirty="0">
                          <a:solidFill>
                            <a:schemeClr val="tx1"/>
                          </a:solidFill>
                          <a:latin typeface="+mn-ea"/>
                          <a:ea typeface="+mn-ea"/>
                        </a:rPr>
                        <a:t>　</a:t>
                      </a:r>
                      <a:endParaRPr kumimoji="1" lang="en-US" altLang="ja-JP" sz="1200" b="1" strike="noStrike" spc="0" baseline="0" dirty="0">
                        <a:solidFill>
                          <a:schemeClr val="tx1"/>
                        </a:solidFill>
                        <a:latin typeface="+mn-ea"/>
                        <a:ea typeface="+mn-ea"/>
                      </a:endParaRPr>
                    </a:p>
                  </a:txBody>
                  <a:tcPr marL="75212" marR="75212" marT="37606" marB="37606" anchor="ctr">
                    <a:lnT w="12700" cap="flat" cmpd="sng" algn="ctr">
                      <a:noFill/>
                      <a:prstDash val="solid"/>
                      <a:round/>
                      <a:headEnd type="none" w="med" len="med"/>
                      <a:tailEnd type="none" w="med" len="med"/>
                    </a:lnT>
                  </a:tcPr>
                </a:tc>
                <a:tc>
                  <a:txBody>
                    <a:bodyPr/>
                    <a:lstStyle/>
                    <a:p>
                      <a:pPr algn="ctr"/>
                      <a:r>
                        <a:rPr kumimoji="1" lang="en-US" altLang="ja-JP" sz="1600" spc="0" dirty="0">
                          <a:solidFill>
                            <a:schemeClr val="tx1"/>
                          </a:solidFill>
                          <a:latin typeface="+mn-ea"/>
                          <a:ea typeface="+mn-ea"/>
                        </a:rPr>
                        <a:t>115</a:t>
                      </a:r>
                      <a:r>
                        <a:rPr kumimoji="1" lang="ja-JP" altLang="en-US" sz="1600" spc="0" dirty="0">
                          <a:solidFill>
                            <a:schemeClr val="tx1"/>
                          </a:solidFill>
                          <a:latin typeface="+mn-ea"/>
                          <a:ea typeface="+mn-ea"/>
                        </a:rPr>
                        <a:t>％上昇</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900" b="1" spc="0" dirty="0">
                          <a:solidFill>
                            <a:schemeClr val="tx1"/>
                          </a:solidFill>
                          <a:latin typeface="+mn-ea"/>
                          <a:ea typeface="+mn-ea"/>
                        </a:rPr>
                        <a:t>（昨年同月比）</a:t>
                      </a:r>
                      <a:endParaRPr kumimoji="1" lang="en-US" altLang="ja-JP" sz="900" b="1" spc="0" dirty="0">
                        <a:solidFill>
                          <a:schemeClr val="tx1"/>
                        </a:solidFill>
                        <a:latin typeface="+mn-ea"/>
                        <a:ea typeface="+mn-ea"/>
                      </a:endParaRP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900" b="1" spc="0" dirty="0" smtClean="0">
                          <a:solidFill>
                            <a:schemeClr val="tx1"/>
                          </a:solidFill>
                          <a:latin typeface="+mn-ea"/>
                          <a:ea typeface="+mn-ea"/>
                        </a:rPr>
                        <a:t>※</a:t>
                      </a:r>
                      <a:r>
                        <a:rPr kumimoji="1" lang="ja-JP" altLang="en-US" sz="900" b="1" spc="0" dirty="0" smtClean="0">
                          <a:solidFill>
                            <a:schemeClr val="tx1"/>
                          </a:solidFill>
                          <a:latin typeface="+mn-ea"/>
                          <a:ea typeface="+mn-ea"/>
                        </a:rPr>
                        <a:t>現時点で比較可能な一部店舗のグリーンダウン商品のみ</a:t>
                      </a:r>
                      <a:endParaRPr kumimoji="1" lang="en-US" altLang="ja-JP" sz="900" b="1" spc="0" dirty="0">
                        <a:solidFill>
                          <a:schemeClr val="tx1"/>
                        </a:solidFill>
                        <a:latin typeface="+mn-ea"/>
                        <a:ea typeface="+mn-ea"/>
                      </a:endParaRPr>
                    </a:p>
                  </a:txBody>
                  <a:tcPr marL="75212" marR="75212" marT="37606" marB="37606" anchor="ctr"/>
                </a:tc>
                <a:tc gridSpan="2">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spc="0" dirty="0">
                          <a:solidFill>
                            <a:schemeClr val="tx1"/>
                          </a:solidFill>
                          <a:latin typeface="+mn-ea"/>
                          <a:ea typeface="+mn-ea"/>
                        </a:rPr>
                        <a:t>14</a:t>
                      </a:r>
                      <a:r>
                        <a:rPr kumimoji="1" lang="ja-JP" altLang="en-US" sz="1600" spc="0" dirty="0">
                          <a:solidFill>
                            <a:schemeClr val="tx1"/>
                          </a:solidFill>
                          <a:latin typeface="+mn-ea"/>
                          <a:ea typeface="+mn-ea"/>
                        </a:rPr>
                        <a:t>％上昇</a:t>
                      </a:r>
                      <a:endParaRPr kumimoji="1" lang="en-US" altLang="ja-JP" sz="1600" spc="0" dirty="0">
                        <a:solidFill>
                          <a:schemeClr val="tx1"/>
                        </a:solidFill>
                        <a:latin typeface="+mn-ea"/>
                        <a:ea typeface="+mn-ea"/>
                      </a:endParaRP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dirty="0">
                          <a:solidFill>
                            <a:schemeClr val="tx1"/>
                          </a:solidFill>
                          <a:latin typeface="+mn-ea"/>
                          <a:ea typeface="+mn-ea"/>
                          <a:cs typeface="+mn-cs"/>
                        </a:rPr>
                        <a:t>（昨年同月比）</a:t>
                      </a:r>
                      <a:endParaRPr kumimoji="1" lang="en-US" altLang="ja-JP" sz="900" b="1" kern="1200" spc="0" dirty="0">
                        <a:solidFill>
                          <a:schemeClr val="tx1"/>
                        </a:solidFill>
                        <a:latin typeface="+mn-ea"/>
                        <a:ea typeface="+mn-ea"/>
                        <a:cs typeface="+mn-cs"/>
                      </a:endParaRP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900" b="1" kern="1200" spc="0" dirty="0">
                          <a:solidFill>
                            <a:schemeClr val="tx1"/>
                          </a:solidFill>
                          <a:latin typeface="+mn-ea"/>
                          <a:ea typeface="+mn-ea"/>
                          <a:cs typeface="+mn-cs"/>
                        </a:rPr>
                        <a:t>※</a:t>
                      </a:r>
                      <a:r>
                        <a:rPr kumimoji="1" lang="ja-JP" altLang="en-US" sz="900" b="1" kern="1200" spc="0" dirty="0">
                          <a:solidFill>
                            <a:schemeClr val="tx1"/>
                          </a:solidFill>
                          <a:latin typeface="+mn-ea"/>
                          <a:ea typeface="+mn-ea"/>
                          <a:cs typeface="+mn-cs"/>
                        </a:rPr>
                        <a:t>比較可能な一部店舗のおひさん市の取扱い商品</a:t>
                      </a:r>
                      <a:endParaRPr kumimoji="1" lang="en-US" altLang="ja-JP" sz="900" b="1" kern="1200" spc="0" dirty="0">
                        <a:solidFill>
                          <a:schemeClr val="tx1"/>
                        </a:solidFill>
                        <a:latin typeface="+mn-ea"/>
                        <a:ea typeface="+mn-ea"/>
                        <a:cs typeface="+mn-cs"/>
                      </a:endParaRPr>
                    </a:p>
                  </a:txBody>
                  <a:tcPr marL="75212" marR="75212" marT="37606" marB="37606" anchor="ctr"/>
                </a:tc>
                <a:tc hMerge="1">
                  <a:txBody>
                    <a:bodyPr/>
                    <a:lstStyle/>
                    <a:p>
                      <a:pPr marL="82550" marR="0" lvl="0" indent="-82550" algn="l" defTabSz="914418" rtl="0" eaLnBrk="1" fontAlgn="auto" latinLnBrk="0" hangingPunct="1">
                        <a:lnSpc>
                          <a:spcPct val="100000"/>
                        </a:lnSpc>
                        <a:spcBef>
                          <a:spcPts val="0"/>
                        </a:spcBef>
                        <a:spcAft>
                          <a:spcPts val="0"/>
                        </a:spcAft>
                        <a:buClrTx/>
                        <a:buSzTx/>
                        <a:buFontTx/>
                        <a:buNone/>
                        <a:tabLst/>
                        <a:defRPr/>
                      </a:pPr>
                      <a:endParaRPr kumimoji="1" lang="en-US" altLang="ja-JP" sz="1400" spc="0">
                        <a:latin typeface="+mn-ea"/>
                        <a:ea typeface="+mn-ea"/>
                      </a:endParaRPr>
                    </a:p>
                  </a:txBody>
                  <a:tcPr marL="75212" marR="75212" marT="37606" marB="37606" anchor="ctr"/>
                </a:tc>
                <a:tc>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dirty="0">
                          <a:solidFill>
                            <a:schemeClr val="tx1"/>
                          </a:solidFill>
                          <a:latin typeface="+mn-ea"/>
                          <a:ea typeface="+mn-ea"/>
                          <a:cs typeface="+mn-cs"/>
                        </a:rPr>
                        <a:t>4%</a:t>
                      </a:r>
                      <a:r>
                        <a:rPr kumimoji="1" lang="ja-JP" altLang="en-US" sz="1600" kern="1200" spc="0" dirty="0">
                          <a:solidFill>
                            <a:schemeClr val="tx1"/>
                          </a:solidFill>
                          <a:latin typeface="+mn-ea"/>
                          <a:ea typeface="+mn-ea"/>
                          <a:cs typeface="+mn-cs"/>
                        </a:rPr>
                        <a:t>上昇</a:t>
                      </a:r>
                      <a:endParaRPr kumimoji="1" lang="en-US" altLang="ja-JP" sz="1600" kern="1200" spc="0" dirty="0">
                        <a:solidFill>
                          <a:schemeClr val="tx1"/>
                        </a:solidFill>
                        <a:latin typeface="+mn-ea"/>
                        <a:ea typeface="+mn-ea"/>
                        <a:cs typeface="+mn-cs"/>
                      </a:endParaRPr>
                    </a:p>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dirty="0">
                          <a:solidFill>
                            <a:schemeClr val="tx1"/>
                          </a:solidFill>
                          <a:latin typeface="+mn-ea"/>
                          <a:ea typeface="+mn-ea"/>
                          <a:cs typeface="+mn-cs"/>
                        </a:rPr>
                        <a:t> </a:t>
                      </a:r>
                      <a:r>
                        <a:rPr kumimoji="1" lang="en-US" altLang="ja-JP" sz="900" b="1" kern="1200" spc="0" dirty="0">
                          <a:solidFill>
                            <a:schemeClr val="tx1"/>
                          </a:solidFill>
                          <a:latin typeface="+mn-ea"/>
                          <a:ea typeface="+mn-ea"/>
                          <a:cs typeface="+mn-cs"/>
                        </a:rPr>
                        <a:t>(R4.11</a:t>
                      </a:r>
                      <a:r>
                        <a:rPr kumimoji="1" lang="ja-JP" altLang="en-US" sz="900" b="1" kern="1200" spc="0" dirty="0">
                          <a:solidFill>
                            <a:schemeClr val="tx1"/>
                          </a:solidFill>
                          <a:latin typeface="+mn-ea"/>
                          <a:ea typeface="+mn-ea"/>
                          <a:cs typeface="+mn-cs"/>
                        </a:rPr>
                        <a:t>～</a:t>
                      </a:r>
                      <a:r>
                        <a:rPr kumimoji="1" lang="en-US" altLang="ja-JP" sz="900" b="1" kern="1200" spc="0" dirty="0">
                          <a:solidFill>
                            <a:schemeClr val="tx1"/>
                          </a:solidFill>
                          <a:latin typeface="+mn-ea"/>
                          <a:ea typeface="+mn-ea"/>
                          <a:cs typeface="+mn-cs"/>
                        </a:rPr>
                        <a:t>R5,1</a:t>
                      </a:r>
                      <a:r>
                        <a:rPr kumimoji="1" lang="ja-JP" altLang="en-US" sz="900" b="1" kern="1200" spc="0" dirty="0">
                          <a:solidFill>
                            <a:schemeClr val="tx1"/>
                          </a:solidFill>
                          <a:latin typeface="+mn-ea"/>
                          <a:ea typeface="+mn-ea"/>
                          <a:cs typeface="+mn-cs"/>
                        </a:rPr>
                        <a:t>のポイント付与していない週間比</a:t>
                      </a:r>
                      <a:r>
                        <a:rPr kumimoji="1" lang="en-US" altLang="ja-JP" sz="900" b="1" kern="1200" spc="0" dirty="0">
                          <a:solidFill>
                            <a:schemeClr val="tx1"/>
                          </a:solidFill>
                          <a:latin typeface="+mn-ea"/>
                          <a:ea typeface="+mn-ea"/>
                          <a:cs typeface="+mn-cs"/>
                        </a:rPr>
                        <a:t>)</a:t>
                      </a:r>
                    </a:p>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900" b="1" kern="1200" spc="0" dirty="0">
                          <a:solidFill>
                            <a:schemeClr val="tx1"/>
                          </a:solidFill>
                          <a:latin typeface="+mn-ea"/>
                          <a:ea typeface="+mn-ea"/>
                          <a:cs typeface="+mn-cs"/>
                        </a:rPr>
                        <a:t>※</a:t>
                      </a:r>
                      <a:r>
                        <a:rPr kumimoji="1" lang="ja-JP" altLang="en-US" sz="900" b="1" kern="1200" spc="0" dirty="0">
                          <a:solidFill>
                            <a:schemeClr val="tx1"/>
                          </a:solidFill>
                          <a:latin typeface="+mn-ea"/>
                          <a:ea typeface="+mn-ea"/>
                          <a:cs typeface="+mn-cs"/>
                        </a:rPr>
                        <a:t>比較可能な一部商品（農産物</a:t>
                      </a:r>
                      <a:r>
                        <a:rPr kumimoji="1" lang="en-US" altLang="ja-JP" sz="900" b="1" kern="1200" spc="0" dirty="0">
                          <a:solidFill>
                            <a:schemeClr val="tx1"/>
                          </a:solidFill>
                          <a:latin typeface="+mn-ea"/>
                          <a:ea typeface="+mn-ea"/>
                          <a:cs typeface="+mn-cs"/>
                        </a:rPr>
                        <a:t>10</a:t>
                      </a:r>
                      <a:r>
                        <a:rPr kumimoji="1" lang="ja-JP" altLang="en-US" sz="900" b="1" kern="1200" spc="0" dirty="0">
                          <a:solidFill>
                            <a:schemeClr val="tx1"/>
                          </a:solidFill>
                          <a:latin typeface="+mn-ea"/>
                          <a:ea typeface="+mn-ea"/>
                          <a:cs typeface="+mn-cs"/>
                        </a:rPr>
                        <a:t>商品）のみ</a:t>
                      </a:r>
                      <a:endParaRPr kumimoji="1" lang="en-US" altLang="ja-JP" sz="900" b="1" kern="1200" spc="0" dirty="0">
                        <a:solidFill>
                          <a:schemeClr val="tx1"/>
                        </a:solidFill>
                        <a:latin typeface="+mn-ea"/>
                        <a:ea typeface="+mn-ea"/>
                        <a:cs typeface="+mn-cs"/>
                      </a:endParaRPr>
                    </a:p>
                  </a:txBody>
                  <a:tcPr marL="75212" marR="75212" marT="37606" marB="37606" anchor="ctr"/>
                </a:tc>
                <a:tc>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spc="0">
                          <a:solidFill>
                            <a:schemeClr val="tx1"/>
                          </a:solidFill>
                          <a:latin typeface="+mn-ea"/>
                          <a:ea typeface="+mn-ea"/>
                        </a:rPr>
                        <a:t>6</a:t>
                      </a:r>
                      <a:r>
                        <a:rPr kumimoji="1" lang="ja-JP" altLang="en-US" sz="1600" spc="0">
                          <a:solidFill>
                            <a:schemeClr val="tx1"/>
                          </a:solidFill>
                          <a:latin typeface="+mn-ea"/>
                          <a:ea typeface="+mn-ea"/>
                        </a:rPr>
                        <a:t>％</a:t>
                      </a:r>
                      <a:r>
                        <a:rPr kumimoji="1" lang="ja-JP" altLang="en-US" sz="1600" kern="1200" spc="0">
                          <a:solidFill>
                            <a:schemeClr val="tx1"/>
                          </a:solidFill>
                          <a:latin typeface="+mn-ea"/>
                          <a:ea typeface="+mn-ea"/>
                          <a:cs typeface="+mn-cs"/>
                        </a:rPr>
                        <a:t>上昇</a:t>
                      </a:r>
                      <a:endParaRPr kumimoji="1" lang="en-US" altLang="ja-JP" sz="1000" b="1" kern="1200" spc="0">
                        <a:solidFill>
                          <a:schemeClr val="tx1"/>
                        </a:solidFill>
                        <a:latin typeface="+mn-ea"/>
                        <a:ea typeface="+mn-ea"/>
                        <a:cs typeface="+mn-cs"/>
                      </a:endParaRPr>
                    </a:p>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a:solidFill>
                            <a:schemeClr val="tx1"/>
                          </a:solidFill>
                          <a:latin typeface="+mn-ea"/>
                          <a:ea typeface="+mn-ea"/>
                          <a:cs typeface="+mn-cs"/>
                        </a:rPr>
                        <a:t>（昨年同月比）</a:t>
                      </a:r>
                      <a:endParaRPr kumimoji="1" lang="en-US" altLang="ja-JP" sz="900" b="1" kern="1200" spc="0">
                        <a:solidFill>
                          <a:schemeClr val="tx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spc="0">
                          <a:solidFill>
                            <a:schemeClr val="tx1"/>
                          </a:solidFill>
                          <a:latin typeface="+mn-ea"/>
                          <a:ea typeface="+mn-ea"/>
                        </a:rPr>
                        <a:t>0</a:t>
                      </a:r>
                      <a:r>
                        <a:rPr kumimoji="1" lang="ja-JP" altLang="en-US" sz="1600" spc="0">
                          <a:solidFill>
                            <a:schemeClr val="tx1"/>
                          </a:solidFill>
                          <a:latin typeface="+mn-ea"/>
                          <a:ea typeface="+mn-ea"/>
                        </a:rPr>
                        <a:t>％</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a:solidFill>
                            <a:schemeClr val="tx1"/>
                          </a:solidFill>
                          <a:latin typeface="+mn-ea"/>
                          <a:ea typeface="+mn-ea"/>
                          <a:cs typeface="+mn-cs"/>
                        </a:rPr>
                        <a:t>（昨年同月比）</a:t>
                      </a:r>
                      <a:endParaRPr kumimoji="1" lang="en-US" altLang="ja-JP" sz="900" b="1" kern="1200" spc="0">
                        <a:solidFill>
                          <a:schemeClr val="tx1"/>
                        </a:solidFill>
                        <a:latin typeface="+mn-ea"/>
                        <a:ea typeface="+mn-ea"/>
                        <a:cs typeface="+mn-cs"/>
                      </a:endParaRP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800" b="1" kern="1200" spc="0">
                          <a:solidFill>
                            <a:schemeClr val="tx1"/>
                          </a:solidFill>
                          <a:latin typeface="+mn-ea"/>
                          <a:ea typeface="+mn-ea"/>
                          <a:cs typeface="+mn-cs"/>
                        </a:rPr>
                        <a:t>※</a:t>
                      </a:r>
                      <a:r>
                        <a:rPr kumimoji="1" lang="ja-JP" altLang="en-US" sz="800" b="1" kern="1200" spc="0">
                          <a:solidFill>
                            <a:schemeClr val="tx1"/>
                          </a:solidFill>
                          <a:latin typeface="+mn-ea"/>
                          <a:ea typeface="+mn-ea"/>
                          <a:cs typeface="+mn-cs"/>
                        </a:rPr>
                        <a:t>節電多機能ｴｱｺﾝ全体</a:t>
                      </a:r>
                      <a:endParaRPr kumimoji="1" lang="en-US" altLang="ja-JP" sz="800" b="1" kern="1200" spc="0">
                        <a:solidFill>
                          <a:schemeClr val="tx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a:t>-</a:t>
                      </a:r>
                      <a:endParaRPr kumimoji="1" lang="ja-JP" altLang="ja-JP" sz="1600"/>
                    </a:p>
                  </a:txBody>
                  <a:tcPr marL="75212" marR="75212" marT="37606" marB="37606" anchor="ctr"/>
                </a:tc>
                <a:extLst>
                  <a:ext uri="{0D108BD9-81ED-4DB2-BD59-A6C34878D82A}">
                    <a16:rowId xmlns:a16="http://schemas.microsoft.com/office/drawing/2014/main" val="1048886253"/>
                  </a:ext>
                </a:extLst>
              </a:tr>
              <a:tr h="977321">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latin typeface="+mn-ea"/>
                          <a:ea typeface="+mn-ea"/>
                        </a:rPr>
                        <a:t>ポイント付与対象商品の</a:t>
                      </a:r>
                      <a:r>
                        <a:rPr kumimoji="1" lang="en-US" altLang="ja-JP" sz="1200" b="1" spc="0" dirty="0">
                          <a:solidFill>
                            <a:schemeClr val="tx1"/>
                          </a:solidFill>
                          <a:latin typeface="+mn-ea"/>
                          <a:ea typeface="+mn-ea"/>
                        </a:rPr>
                        <a:t/>
                      </a:r>
                      <a:br>
                        <a:rPr kumimoji="1" lang="en-US" altLang="ja-JP" sz="1200" b="1" spc="0" dirty="0">
                          <a:solidFill>
                            <a:schemeClr val="tx1"/>
                          </a:solidFill>
                          <a:latin typeface="+mn-ea"/>
                          <a:ea typeface="+mn-ea"/>
                        </a:rPr>
                      </a:br>
                      <a:r>
                        <a:rPr kumimoji="1" lang="ja-JP" altLang="en-US" sz="1200" b="1" spc="0" dirty="0">
                          <a:solidFill>
                            <a:schemeClr val="tx1"/>
                          </a:solidFill>
                          <a:latin typeface="+mn-ea"/>
                          <a:ea typeface="+mn-ea"/>
                        </a:rPr>
                        <a:t>売上点数の構成比（シェア）の伸び率</a:t>
                      </a:r>
                      <a:endParaRPr kumimoji="1" lang="en-US" altLang="ja-JP" sz="1200" b="1" spc="0" dirty="0">
                        <a:solidFill>
                          <a:schemeClr val="tx1"/>
                        </a:solidFill>
                        <a:latin typeface="+mn-ea"/>
                        <a:ea typeface="+mn-ea"/>
                      </a:endParaRPr>
                    </a:p>
                    <a:p>
                      <a:pPr marL="0" marR="0" lvl="0" indent="0" algn="l" defTabSz="914418" rtl="0" eaLnBrk="1" fontAlgn="auto" latinLnBrk="0" hangingPunct="1">
                        <a:lnSpc>
                          <a:spcPct val="100000"/>
                        </a:lnSpc>
                        <a:spcBef>
                          <a:spcPts val="0"/>
                        </a:spcBef>
                        <a:spcAft>
                          <a:spcPts val="0"/>
                        </a:spcAft>
                        <a:buClrTx/>
                        <a:buSzTx/>
                        <a:buFontTx/>
                        <a:buNone/>
                        <a:tabLst/>
                        <a:defRPr/>
                      </a:pPr>
                      <a:r>
                        <a:rPr kumimoji="1" lang="ja-JP" altLang="en-US" sz="1100" b="1" spc="-150" dirty="0">
                          <a:solidFill>
                            <a:schemeClr val="tx1"/>
                          </a:solidFill>
                          <a:latin typeface="+mn-ea"/>
                          <a:ea typeface="+mn-ea"/>
                        </a:rPr>
                        <a:t>（</a:t>
                      </a:r>
                      <a:r>
                        <a:rPr kumimoji="1" lang="ja-JP" altLang="en-US" sz="1100" b="1" strike="noStrike" spc="0" baseline="0" dirty="0">
                          <a:solidFill>
                            <a:schemeClr val="tx1"/>
                          </a:solidFill>
                          <a:latin typeface="+mn-ea"/>
                          <a:ea typeface="+mn-ea"/>
                        </a:rPr>
                        <a:t>対ﾎﾟｲﾝﾄ期間外比）</a:t>
                      </a:r>
                      <a:endParaRPr kumimoji="1" lang="ja-JP" altLang="en-US" sz="1800" b="1" spc="0" dirty="0">
                        <a:solidFill>
                          <a:schemeClr val="tx1"/>
                        </a:solidFill>
                        <a:latin typeface="+mn-ea"/>
                        <a:ea typeface="+mn-ea"/>
                      </a:endParaRPr>
                    </a:p>
                  </a:txBody>
                  <a:tcPr marL="75212" marR="75212" marT="37606" marB="37606" anchor="ctr"/>
                </a:tc>
                <a:tc>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dirty="0">
                          <a:solidFill>
                            <a:schemeClr val="tx1"/>
                          </a:solidFill>
                          <a:latin typeface="+mn-ea"/>
                          <a:ea typeface="+mn-ea"/>
                          <a:cs typeface="+mn-cs"/>
                        </a:rPr>
                        <a:t>51%</a:t>
                      </a:r>
                      <a:r>
                        <a:rPr kumimoji="1" lang="ja-JP" altLang="en-US" sz="1600" kern="1200" spc="0" dirty="0">
                          <a:solidFill>
                            <a:schemeClr val="tx1"/>
                          </a:solidFill>
                          <a:latin typeface="+mn-ea"/>
                          <a:ea typeface="+mn-ea"/>
                          <a:cs typeface="+mn-cs"/>
                        </a:rPr>
                        <a:t>上昇</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900" b="1" spc="0" dirty="0">
                          <a:solidFill>
                            <a:schemeClr val="tx1"/>
                          </a:solidFill>
                          <a:latin typeface="+mn-ea"/>
                          <a:ea typeface="+mn-ea"/>
                        </a:rPr>
                        <a:t>（昨年同月比</a:t>
                      </a:r>
                      <a:r>
                        <a:rPr kumimoji="1" lang="ja-JP" altLang="en-US" sz="900" b="1" spc="0" dirty="0" smtClean="0">
                          <a:solidFill>
                            <a:schemeClr val="tx1"/>
                          </a:solidFill>
                          <a:latin typeface="+mn-ea"/>
                          <a:ea typeface="+mn-ea"/>
                        </a:rPr>
                        <a:t>）</a:t>
                      </a:r>
                      <a:endParaRPr kumimoji="1" lang="en-US" altLang="ja-JP" sz="900" b="1" spc="0" dirty="0" smtClean="0">
                        <a:solidFill>
                          <a:schemeClr val="tx1"/>
                        </a:solidFill>
                        <a:latin typeface="+mn-ea"/>
                        <a:ea typeface="+mn-ea"/>
                      </a:endParaRP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900" b="1" spc="0" dirty="0" smtClean="0">
                          <a:solidFill>
                            <a:schemeClr val="tx1"/>
                          </a:solidFill>
                          <a:latin typeface="+mn-ea"/>
                          <a:ea typeface="+mn-ea"/>
                        </a:rPr>
                        <a:t>※</a:t>
                      </a:r>
                      <a:r>
                        <a:rPr kumimoji="1" lang="ja-JP" altLang="en-US" sz="900" b="1" spc="0" dirty="0" smtClean="0">
                          <a:solidFill>
                            <a:schemeClr val="tx1"/>
                          </a:solidFill>
                          <a:latin typeface="+mn-ea"/>
                          <a:ea typeface="+mn-ea"/>
                        </a:rPr>
                        <a:t>現時点で比較可能な一部店舗のグリーンダウン商品のみ</a:t>
                      </a:r>
                      <a:endParaRPr kumimoji="1" lang="en-US" altLang="ja-JP" sz="900" b="1" spc="0" dirty="0" smtClean="0">
                        <a:solidFill>
                          <a:schemeClr val="tx1"/>
                        </a:solidFill>
                        <a:latin typeface="+mn-ea"/>
                        <a:ea typeface="+mn-ea"/>
                      </a:endParaRPr>
                    </a:p>
                    <a:p>
                      <a:pPr marL="0" marR="0" lvl="0" indent="0" algn="ctr" defTabSz="914418" rtl="0" eaLnBrk="1" fontAlgn="auto" latinLnBrk="0" hangingPunct="1">
                        <a:lnSpc>
                          <a:spcPct val="100000"/>
                        </a:lnSpc>
                        <a:spcBef>
                          <a:spcPts val="0"/>
                        </a:spcBef>
                        <a:spcAft>
                          <a:spcPts val="0"/>
                        </a:spcAft>
                        <a:buClrTx/>
                        <a:buSzTx/>
                        <a:buFontTx/>
                        <a:buNone/>
                        <a:tabLst/>
                        <a:defRPr/>
                      </a:pPr>
                      <a:endParaRPr kumimoji="1" lang="ja-JP" altLang="en-US" sz="900" b="1" spc="0" dirty="0">
                        <a:solidFill>
                          <a:schemeClr val="tx1"/>
                        </a:solidFill>
                        <a:latin typeface="+mn-ea"/>
                        <a:ea typeface="+mn-ea"/>
                      </a:endParaRPr>
                    </a:p>
                  </a:txBody>
                  <a:tcPr marL="75212" marR="75212" marT="37606" marB="37606" anchor="ctr"/>
                </a:tc>
                <a:tc gridSpan="2">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dirty="0">
                          <a:solidFill>
                            <a:schemeClr val="tx1"/>
                          </a:solidFill>
                          <a:latin typeface="+mn-ea"/>
                          <a:ea typeface="+mn-ea"/>
                          <a:cs typeface="+mn-cs"/>
                        </a:rPr>
                        <a:t>23%</a:t>
                      </a:r>
                      <a:r>
                        <a:rPr kumimoji="1" lang="ja-JP" altLang="en-US" sz="1600" kern="1200" spc="0" dirty="0">
                          <a:solidFill>
                            <a:schemeClr val="tx1"/>
                          </a:solidFill>
                          <a:latin typeface="+mn-ea"/>
                          <a:ea typeface="+mn-ea"/>
                          <a:cs typeface="+mn-cs"/>
                        </a:rPr>
                        <a:t>上昇</a:t>
                      </a:r>
                      <a:endParaRPr kumimoji="1" lang="en-US" altLang="ja-JP" sz="1600" kern="1200" spc="0" dirty="0">
                        <a:solidFill>
                          <a:schemeClr val="tx1"/>
                        </a:solidFill>
                        <a:latin typeface="+mn-ea"/>
                        <a:ea typeface="+mn-ea"/>
                        <a:cs typeface="+mn-cs"/>
                      </a:endParaRP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dirty="0">
                          <a:solidFill>
                            <a:schemeClr val="tx1"/>
                          </a:solidFill>
                          <a:latin typeface="+mn-ea"/>
                          <a:ea typeface="+mn-ea"/>
                          <a:cs typeface="+mn-cs"/>
                        </a:rPr>
                        <a:t>（昨年同月比）</a:t>
                      </a: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900" b="1" kern="1200" spc="0" dirty="0">
                          <a:solidFill>
                            <a:schemeClr val="tx1"/>
                          </a:solidFill>
                          <a:latin typeface="+mn-ea"/>
                          <a:ea typeface="+mn-ea"/>
                          <a:cs typeface="+mn-cs"/>
                        </a:rPr>
                        <a:t>※</a:t>
                      </a:r>
                      <a:r>
                        <a:rPr kumimoji="1" lang="ja-JP" altLang="en-US" sz="900" b="1" kern="1200" spc="0" dirty="0">
                          <a:solidFill>
                            <a:schemeClr val="tx1"/>
                          </a:solidFill>
                          <a:latin typeface="+mn-ea"/>
                          <a:ea typeface="+mn-ea"/>
                          <a:cs typeface="+mn-cs"/>
                        </a:rPr>
                        <a:t>比較可能な一部店舗のおひさん市の取扱い商品</a:t>
                      </a:r>
                      <a:endParaRPr kumimoji="1" lang="en-US" altLang="ja-JP" sz="900" b="1" kern="1200" spc="0" dirty="0">
                        <a:solidFill>
                          <a:schemeClr val="tx1"/>
                        </a:solidFill>
                        <a:latin typeface="+mn-ea"/>
                        <a:ea typeface="+mn-ea"/>
                        <a:cs typeface="+mn-cs"/>
                      </a:endParaRPr>
                    </a:p>
                  </a:txBody>
                  <a:tcPr marL="75212" marR="75212" marT="37606" marB="37606" anchor="ctr"/>
                </a:tc>
                <a:tc hMerge="1">
                  <a:txBody>
                    <a:bodyPr/>
                    <a:lstStyle/>
                    <a:p>
                      <a:pPr marL="82550" marR="0" lvl="0" indent="-82550" algn="l" defTabSz="914418" rtl="0" eaLnBrk="1" fontAlgn="auto" latinLnBrk="0" hangingPunct="1">
                        <a:lnSpc>
                          <a:spcPct val="100000"/>
                        </a:lnSpc>
                        <a:spcBef>
                          <a:spcPts val="0"/>
                        </a:spcBef>
                        <a:spcAft>
                          <a:spcPts val="0"/>
                        </a:spcAft>
                        <a:buClrTx/>
                        <a:buSzTx/>
                        <a:buFontTx/>
                        <a:buNone/>
                        <a:tabLst/>
                        <a:defRPr/>
                      </a:pPr>
                      <a:endParaRPr kumimoji="1" lang="en-US" altLang="ja-JP" sz="1400" spc="0">
                        <a:latin typeface="+mn-ea"/>
                        <a:ea typeface="+mn-ea"/>
                      </a:endParaRPr>
                    </a:p>
                  </a:txBody>
                  <a:tcPr marL="75212" marR="75212" marT="37606" marB="37606" anchor="ctr"/>
                </a:tc>
                <a:tc>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a:solidFill>
                            <a:schemeClr val="tx1"/>
                          </a:solidFill>
                          <a:latin typeface="+mn-ea"/>
                          <a:ea typeface="+mn-ea"/>
                          <a:cs typeface="+mn-cs"/>
                        </a:rPr>
                        <a:t>3%</a:t>
                      </a:r>
                      <a:r>
                        <a:rPr kumimoji="1" lang="ja-JP" altLang="en-US" sz="1600" kern="1200" spc="0">
                          <a:solidFill>
                            <a:schemeClr val="tx1"/>
                          </a:solidFill>
                          <a:latin typeface="+mn-ea"/>
                          <a:ea typeface="+mn-ea"/>
                          <a:cs typeface="+mn-cs"/>
                        </a:rPr>
                        <a:t>上昇</a:t>
                      </a:r>
                      <a:endParaRPr kumimoji="1" lang="en-US" altLang="ja-JP" sz="1600" kern="1200" spc="0">
                        <a:solidFill>
                          <a:schemeClr val="tx1"/>
                        </a:solidFill>
                        <a:latin typeface="+mn-ea"/>
                        <a:ea typeface="+mn-ea"/>
                        <a:cs typeface="+mn-cs"/>
                      </a:endParaRP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a:solidFill>
                            <a:schemeClr val="tx1"/>
                          </a:solidFill>
                          <a:latin typeface="+mn-ea"/>
                          <a:ea typeface="+mn-ea"/>
                          <a:cs typeface="+mn-cs"/>
                        </a:rPr>
                        <a:t> </a:t>
                      </a:r>
                      <a:r>
                        <a:rPr kumimoji="1" lang="en-US" altLang="ja-JP" sz="900" b="1" kern="1200" spc="0">
                          <a:solidFill>
                            <a:schemeClr val="tx1"/>
                          </a:solidFill>
                          <a:latin typeface="+mn-ea"/>
                          <a:ea typeface="+mn-ea"/>
                          <a:cs typeface="+mn-cs"/>
                        </a:rPr>
                        <a:t>(R4.11</a:t>
                      </a:r>
                      <a:r>
                        <a:rPr kumimoji="1" lang="ja-JP" altLang="en-US" sz="900" b="1" kern="1200" spc="0">
                          <a:solidFill>
                            <a:schemeClr val="tx1"/>
                          </a:solidFill>
                          <a:latin typeface="+mn-ea"/>
                          <a:ea typeface="+mn-ea"/>
                          <a:cs typeface="+mn-cs"/>
                        </a:rPr>
                        <a:t>～</a:t>
                      </a:r>
                      <a:r>
                        <a:rPr kumimoji="1" lang="en-US" altLang="ja-JP" sz="900" b="1" kern="1200" spc="0">
                          <a:solidFill>
                            <a:schemeClr val="tx1"/>
                          </a:solidFill>
                          <a:latin typeface="+mn-ea"/>
                          <a:ea typeface="+mn-ea"/>
                          <a:cs typeface="+mn-cs"/>
                        </a:rPr>
                        <a:t>R5,1</a:t>
                      </a:r>
                      <a:r>
                        <a:rPr kumimoji="1" lang="ja-JP" altLang="en-US" sz="900" b="1" kern="1200" spc="0">
                          <a:solidFill>
                            <a:schemeClr val="tx1"/>
                          </a:solidFill>
                          <a:latin typeface="+mn-ea"/>
                          <a:ea typeface="+mn-ea"/>
                          <a:cs typeface="+mn-cs"/>
                        </a:rPr>
                        <a:t>のポイント付与していない週間比</a:t>
                      </a:r>
                      <a:r>
                        <a:rPr kumimoji="1" lang="en-US" altLang="ja-JP" sz="900" b="1" kern="1200" spc="0">
                          <a:solidFill>
                            <a:schemeClr val="tx1"/>
                          </a:solidFill>
                          <a:latin typeface="+mn-ea"/>
                          <a:ea typeface="+mn-ea"/>
                          <a:cs typeface="+mn-cs"/>
                        </a:rPr>
                        <a:t>)</a:t>
                      </a:r>
                    </a:p>
                    <a:p>
                      <a:pPr marL="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900" b="1" kern="1200" spc="0">
                          <a:solidFill>
                            <a:schemeClr val="tx1"/>
                          </a:solidFill>
                          <a:latin typeface="+mn-ea"/>
                          <a:ea typeface="+mn-ea"/>
                          <a:cs typeface="+mn-cs"/>
                        </a:rPr>
                        <a:t>※</a:t>
                      </a:r>
                      <a:r>
                        <a:rPr kumimoji="1" lang="ja-JP" altLang="en-US" sz="900" b="1" kern="1200" spc="0">
                          <a:solidFill>
                            <a:schemeClr val="tx1"/>
                          </a:solidFill>
                          <a:latin typeface="+mn-ea"/>
                          <a:ea typeface="+mn-ea"/>
                          <a:cs typeface="+mn-cs"/>
                        </a:rPr>
                        <a:t>比較可能な一部商品（農産物</a:t>
                      </a:r>
                      <a:r>
                        <a:rPr kumimoji="1" lang="en-US" altLang="ja-JP" sz="900" b="1" kern="1200" spc="0">
                          <a:solidFill>
                            <a:schemeClr val="tx1"/>
                          </a:solidFill>
                          <a:latin typeface="+mn-ea"/>
                          <a:ea typeface="+mn-ea"/>
                          <a:cs typeface="+mn-cs"/>
                        </a:rPr>
                        <a:t>10</a:t>
                      </a:r>
                      <a:r>
                        <a:rPr kumimoji="1" lang="ja-JP" altLang="en-US" sz="900" b="1" kern="1200" spc="0">
                          <a:solidFill>
                            <a:schemeClr val="tx1"/>
                          </a:solidFill>
                          <a:latin typeface="+mn-ea"/>
                          <a:ea typeface="+mn-ea"/>
                          <a:cs typeface="+mn-cs"/>
                        </a:rPr>
                        <a:t>商品）のみ</a:t>
                      </a:r>
                      <a:endParaRPr kumimoji="1" lang="en-US" altLang="ja-JP" sz="900" b="1" kern="1200" spc="0">
                        <a:solidFill>
                          <a:schemeClr val="tx1"/>
                        </a:solidFill>
                        <a:latin typeface="+mn-ea"/>
                        <a:ea typeface="+mn-ea"/>
                        <a:cs typeface="+mn-cs"/>
                      </a:endParaRPr>
                    </a:p>
                  </a:txBody>
                  <a:tcPr marL="75212" marR="75212" marT="37606" marB="37606" anchor="ctr"/>
                </a:tc>
                <a:tc>
                  <a:txBody>
                    <a:bodyPr/>
                    <a:lstStyle/>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a:solidFill>
                            <a:schemeClr val="tx1"/>
                          </a:solidFill>
                          <a:latin typeface="+mn-ea"/>
                          <a:ea typeface="+mn-ea"/>
                          <a:cs typeface="+mn-cs"/>
                        </a:rPr>
                        <a:t>8%</a:t>
                      </a:r>
                      <a:r>
                        <a:rPr kumimoji="1" lang="ja-JP" altLang="en-US" sz="1600" kern="1200" spc="0">
                          <a:solidFill>
                            <a:schemeClr val="tx1"/>
                          </a:solidFill>
                          <a:latin typeface="+mn-ea"/>
                          <a:ea typeface="+mn-ea"/>
                          <a:cs typeface="+mn-cs"/>
                        </a:rPr>
                        <a:t>上昇</a:t>
                      </a:r>
                    </a:p>
                    <a:p>
                      <a:pPr marL="82550" marR="0" lvl="0" indent="-8255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a:solidFill>
                            <a:schemeClr val="tx1"/>
                          </a:solidFill>
                          <a:latin typeface="+mn-ea"/>
                          <a:ea typeface="+mn-ea"/>
                          <a:cs typeface="+mn-cs"/>
                        </a:rPr>
                        <a:t>（昨年同月比）</a:t>
                      </a:r>
                      <a:endParaRPr kumimoji="1" lang="en-US" altLang="ja-JP" sz="900" b="1" kern="1200" spc="0">
                        <a:solidFill>
                          <a:schemeClr val="tx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a:solidFill>
                            <a:schemeClr val="tx1"/>
                          </a:solidFill>
                          <a:latin typeface="+mn-ea"/>
                          <a:ea typeface="+mn-ea"/>
                          <a:cs typeface="+mn-cs"/>
                        </a:rPr>
                        <a:t>13%</a:t>
                      </a:r>
                      <a:r>
                        <a:rPr kumimoji="1" lang="ja-JP" altLang="en-US" sz="1600" kern="1200" spc="0">
                          <a:solidFill>
                            <a:schemeClr val="tx1"/>
                          </a:solidFill>
                          <a:latin typeface="+mn-ea"/>
                          <a:ea typeface="+mn-ea"/>
                          <a:cs typeface="+mn-cs"/>
                        </a:rPr>
                        <a:t>上昇</a:t>
                      </a:r>
                      <a:endParaRPr kumimoji="1" lang="en-US" altLang="ja-JP" sz="1600" kern="1200" spc="0">
                        <a:solidFill>
                          <a:schemeClr val="tx1"/>
                        </a:solidFill>
                        <a:latin typeface="+mn-ea"/>
                        <a:ea typeface="+mn-ea"/>
                        <a:cs typeface="+mn-cs"/>
                      </a:endParaRP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900" b="1" kern="1200" spc="0">
                          <a:solidFill>
                            <a:schemeClr val="tx1"/>
                          </a:solidFill>
                          <a:latin typeface="+mn-ea"/>
                          <a:ea typeface="+mn-ea"/>
                          <a:cs typeface="+mn-cs"/>
                        </a:rPr>
                        <a:t>（昨年同月比）</a:t>
                      </a:r>
                      <a:endParaRPr kumimoji="1" lang="en-US" altLang="ja-JP" sz="900" b="1" kern="1200" spc="0">
                        <a:solidFill>
                          <a:schemeClr val="tx1"/>
                        </a:solidFill>
                        <a:latin typeface="+mn-ea"/>
                        <a:ea typeface="+mn-ea"/>
                        <a:cs typeface="+mn-cs"/>
                      </a:endParaRP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800" b="1" kern="1200" spc="0">
                          <a:solidFill>
                            <a:schemeClr val="tx1"/>
                          </a:solidFill>
                          <a:latin typeface="+mn-ea"/>
                          <a:ea typeface="+mn-ea"/>
                          <a:cs typeface="+mn-cs"/>
                        </a:rPr>
                        <a:t>※</a:t>
                      </a:r>
                      <a:r>
                        <a:rPr kumimoji="1" lang="ja-JP" altLang="en-US" sz="800" b="1" kern="1200" spc="0">
                          <a:solidFill>
                            <a:schemeClr val="tx1"/>
                          </a:solidFill>
                          <a:latin typeface="+mn-ea"/>
                          <a:ea typeface="+mn-ea"/>
                          <a:cs typeface="+mn-cs"/>
                        </a:rPr>
                        <a:t>節電多機能ｴｱｺﾝ全体</a:t>
                      </a:r>
                      <a:endParaRPr kumimoji="1" lang="en-US" altLang="ja-JP" sz="800" b="1" kern="1200" spc="0">
                        <a:solidFill>
                          <a:schemeClr val="tx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a:t>-</a:t>
                      </a:r>
                      <a:endParaRPr kumimoji="1" lang="ja-JP" altLang="ja-JP" sz="1600"/>
                    </a:p>
                  </a:txBody>
                  <a:tcPr marL="75212" marR="75212" marT="37606" marB="37606" anchor="ctr"/>
                </a:tc>
                <a:extLst>
                  <a:ext uri="{0D108BD9-81ED-4DB2-BD59-A6C34878D82A}">
                    <a16:rowId xmlns:a16="http://schemas.microsoft.com/office/drawing/2014/main" val="708282365"/>
                  </a:ext>
                </a:extLst>
              </a:tr>
              <a:tr h="736917">
                <a:tc>
                  <a:txBody>
                    <a:bodyPr/>
                    <a:lstStyle/>
                    <a:p>
                      <a:r>
                        <a:rPr kumimoji="1" lang="en-US" altLang="ja-JP" sz="1200" b="1" spc="0" dirty="0">
                          <a:latin typeface="+mn-ea"/>
                          <a:ea typeface="+mn-ea"/>
                        </a:rPr>
                        <a:t>【</a:t>
                      </a:r>
                      <a:r>
                        <a:rPr kumimoji="1" lang="ja-JP" altLang="en-US" sz="1200" b="1" spc="0" dirty="0">
                          <a:latin typeface="+mn-ea"/>
                          <a:ea typeface="+mn-ea"/>
                        </a:rPr>
                        <a:t>参考</a:t>
                      </a:r>
                      <a:r>
                        <a:rPr kumimoji="1" lang="en-US" altLang="ja-JP" sz="1200" b="1" spc="0" dirty="0">
                          <a:latin typeface="+mn-ea"/>
                          <a:ea typeface="+mn-ea"/>
                        </a:rPr>
                        <a:t>】</a:t>
                      </a:r>
                    </a:p>
                    <a:p>
                      <a:r>
                        <a:rPr kumimoji="1" lang="ja-JP" altLang="en-US" sz="1200" b="1" spc="0" dirty="0">
                          <a:latin typeface="+mn-ea"/>
                          <a:ea typeface="+mn-ea"/>
                        </a:rPr>
                        <a:t>野菜</a:t>
                      </a:r>
                      <a:r>
                        <a:rPr kumimoji="1" lang="en-US" altLang="ja-JP" sz="1200" b="1" spc="0" dirty="0">
                          <a:latin typeface="+mn-ea"/>
                          <a:ea typeface="+mn-ea"/>
                        </a:rPr>
                        <a:t>CO</a:t>
                      </a:r>
                      <a:r>
                        <a:rPr kumimoji="1" lang="en-US" altLang="ja-JP" sz="1000" b="1" spc="0" dirty="0">
                          <a:latin typeface="+mn-ea"/>
                          <a:ea typeface="+mn-ea"/>
                        </a:rPr>
                        <a:t>2</a:t>
                      </a:r>
                      <a:r>
                        <a:rPr kumimoji="1" lang="ja-JP" altLang="en-US" sz="1200" b="1" spc="0" dirty="0">
                          <a:latin typeface="+mn-ea"/>
                          <a:ea typeface="+mn-ea"/>
                        </a:rPr>
                        <a:t>削減効果</a:t>
                      </a:r>
                      <a:endParaRPr kumimoji="1" lang="en-US" altLang="ja-JP" sz="1200" b="1" spc="0" dirty="0">
                        <a:latin typeface="+mn-ea"/>
                        <a:ea typeface="+mn-ea"/>
                      </a:endParaRPr>
                    </a:p>
                    <a:p>
                      <a:r>
                        <a:rPr kumimoji="1" lang="ja-JP" altLang="en-US" sz="1200" b="1" spc="0" dirty="0">
                          <a:latin typeface="+mn-ea"/>
                          <a:ea typeface="+mn-ea"/>
                        </a:rPr>
                        <a:t>（</a:t>
                      </a:r>
                      <a:r>
                        <a:rPr kumimoji="1" lang="en-US" altLang="ja-JP" sz="1200" b="1" spc="0" dirty="0">
                          <a:latin typeface="+mn-ea"/>
                          <a:ea typeface="+mn-ea"/>
                        </a:rPr>
                        <a:t>kg-CO2</a:t>
                      </a:r>
                      <a:r>
                        <a:rPr kumimoji="1" lang="ja-JP" altLang="en-US" sz="1200" b="1" spc="0" dirty="0">
                          <a:latin typeface="+mn-ea"/>
                          <a:ea typeface="+mn-ea"/>
                        </a:rPr>
                        <a:t>）</a:t>
                      </a:r>
                      <a:r>
                        <a:rPr kumimoji="1" lang="en-US" altLang="ja-JP" sz="1200" b="1" spc="0" dirty="0">
                          <a:latin typeface="+mn-ea"/>
                          <a:ea typeface="+mn-ea"/>
                        </a:rPr>
                        <a:t>※</a:t>
                      </a:r>
                      <a:r>
                        <a:rPr kumimoji="1" lang="ja-JP" altLang="en-US" sz="1200" b="1" spc="0" dirty="0">
                          <a:latin typeface="+mn-ea"/>
                          <a:ea typeface="+mn-ea"/>
                        </a:rPr>
                        <a:t>参考数値</a:t>
                      </a: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mn-lt"/>
                          <a:ea typeface="+mn-ea"/>
                          <a:cs typeface="+mn-cs"/>
                        </a:rPr>
                        <a:t>-</a:t>
                      </a:r>
                      <a:endParaRPr kumimoji="1" lang="ja-JP" altLang="ja-JP" sz="1600" b="0" i="0" u="none" strike="noStrike" kern="1200" cap="none" spc="0" normalizeH="0" baseline="0" noProof="0">
                        <a:ln>
                          <a:noFill/>
                        </a:ln>
                        <a:solidFill>
                          <a:prstClr val="black"/>
                        </a:solidFill>
                        <a:effectLst/>
                        <a:uLnTx/>
                        <a:uFillTx/>
                        <a:latin typeface="+mn-lt"/>
                        <a:ea typeface="+mn-ea"/>
                        <a:cs typeface="+mn-cs"/>
                      </a:endParaRPr>
                    </a:p>
                  </a:txBody>
                  <a:tcPr marL="75212" marR="75212" marT="37606" marB="37606" anchor="ctr"/>
                </a:tc>
                <a:tc gridSpan="2">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spc="0" baseline="0" dirty="0">
                          <a:solidFill>
                            <a:schemeClr val="dk1"/>
                          </a:solidFill>
                          <a:latin typeface="+mn-ea"/>
                          <a:ea typeface="+mn-ea"/>
                          <a:cs typeface="+mn-cs"/>
                        </a:rPr>
                        <a:t>約</a:t>
                      </a:r>
                      <a:r>
                        <a:rPr kumimoji="1" lang="en-US" altLang="ja-JP" sz="1600" b="0" i="0" u="none" strike="noStrike" kern="1200" spc="0" baseline="0" dirty="0">
                          <a:solidFill>
                            <a:schemeClr val="dk1"/>
                          </a:solidFill>
                          <a:latin typeface="+mn-ea"/>
                          <a:ea typeface="+mn-ea"/>
                          <a:cs typeface="+mn-cs"/>
                        </a:rPr>
                        <a:t>6,700</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spc="0" baseline="0" dirty="0">
                          <a:solidFill>
                            <a:schemeClr val="dk1"/>
                          </a:solidFill>
                          <a:latin typeface="+mn-ea"/>
                          <a:ea typeface="+mn-ea"/>
                          <a:cs typeface="+mn-cs"/>
                        </a:rPr>
                        <a:t> </a:t>
                      </a:r>
                      <a:r>
                        <a:rPr kumimoji="1" lang="en-US" altLang="ja-JP" sz="1600" spc="0" dirty="0">
                          <a:latin typeface="+mn-ea"/>
                          <a:ea typeface="+mn-ea"/>
                        </a:rPr>
                        <a:t>kg</a:t>
                      </a:r>
                      <a:r>
                        <a:rPr kumimoji="1" lang="en-US" altLang="ja-JP" sz="1600" dirty="0"/>
                        <a:t>-CO2</a:t>
                      </a:r>
                      <a:endParaRPr kumimoji="1" lang="ja-JP" altLang="en-US" sz="1600" spc="0" dirty="0">
                        <a:latin typeface="+mn-ea"/>
                        <a:ea typeface="+mn-ea"/>
                      </a:endParaRPr>
                    </a:p>
                  </a:txBody>
                  <a:tcPr marL="75212" marR="75212" marT="37606" marB="37606" anchor="ctr"/>
                </a:tc>
                <a:tc hMerge="1">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endParaRPr kumimoji="1" lang="ja-JP" altLang="en-US" sz="1400" spc="-150">
                        <a:latin typeface="+mn-ea"/>
                        <a:ea typeface="+mn-ea"/>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600" kern="1200" spc="0" dirty="0">
                          <a:solidFill>
                            <a:schemeClr val="dk1"/>
                          </a:solidFill>
                          <a:latin typeface="+mn-ea"/>
                          <a:ea typeface="+mn-ea"/>
                          <a:cs typeface="+mn-cs"/>
                        </a:rPr>
                        <a:t>約</a:t>
                      </a:r>
                      <a:r>
                        <a:rPr kumimoji="1" lang="en-US" altLang="ja-JP" sz="1600" kern="1200" spc="0" dirty="0">
                          <a:solidFill>
                            <a:schemeClr val="dk1"/>
                          </a:solidFill>
                          <a:latin typeface="+mn-ea"/>
                          <a:ea typeface="+mn-ea"/>
                          <a:cs typeface="+mn-cs"/>
                        </a:rPr>
                        <a:t>1,900 </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spc="0" dirty="0">
                          <a:latin typeface="+mn-ea"/>
                          <a:ea typeface="+mn-ea"/>
                        </a:rPr>
                        <a:t>kg</a:t>
                      </a:r>
                      <a:r>
                        <a:rPr kumimoji="1" lang="en-US" altLang="ja-JP" sz="1600" dirty="0"/>
                        <a:t>-CO2</a:t>
                      </a:r>
                      <a:endParaRPr kumimoji="1" lang="ja-JP" altLang="en-US" sz="1600" kern="1200" spc="0" dirty="0">
                        <a:solidFill>
                          <a:schemeClr val="dk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600" kern="1200" spc="0" dirty="0">
                          <a:solidFill>
                            <a:schemeClr val="dk1"/>
                          </a:solidFill>
                          <a:latin typeface="+mn-ea"/>
                          <a:ea typeface="+mn-ea"/>
                          <a:cs typeface="+mn-cs"/>
                        </a:rPr>
                        <a:t>約</a:t>
                      </a:r>
                      <a:r>
                        <a:rPr kumimoji="1" lang="en-US" altLang="ja-JP" sz="1600" kern="1200" spc="0" dirty="0">
                          <a:solidFill>
                            <a:schemeClr val="dk1"/>
                          </a:solidFill>
                          <a:latin typeface="+mn-ea"/>
                          <a:ea typeface="+mn-ea"/>
                          <a:cs typeface="+mn-cs"/>
                        </a:rPr>
                        <a:t>5,600</a:t>
                      </a:r>
                    </a:p>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kern="1200" spc="0" dirty="0">
                          <a:solidFill>
                            <a:schemeClr val="dk1"/>
                          </a:solidFill>
                          <a:latin typeface="+mn-ea"/>
                          <a:ea typeface="+mn-ea"/>
                          <a:cs typeface="+mn-cs"/>
                        </a:rPr>
                        <a:t> </a:t>
                      </a:r>
                      <a:r>
                        <a:rPr kumimoji="1" lang="en-US" altLang="ja-JP" sz="1600" spc="0" dirty="0">
                          <a:latin typeface="+mn-ea"/>
                          <a:ea typeface="+mn-ea"/>
                        </a:rPr>
                        <a:t>kg</a:t>
                      </a:r>
                      <a:r>
                        <a:rPr kumimoji="1" lang="en-US" altLang="ja-JP" sz="1600" dirty="0"/>
                        <a:t>-CO2</a:t>
                      </a:r>
                      <a:endParaRPr kumimoji="1" lang="ja-JP" altLang="en-US" sz="1600" kern="1200" spc="0" dirty="0">
                        <a:solidFill>
                          <a:schemeClr val="dk1"/>
                        </a:solidFill>
                        <a:latin typeface="+mn-ea"/>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mn-lt"/>
                          <a:ea typeface="+mn-ea"/>
                          <a:cs typeface="+mn-cs"/>
                        </a:rPr>
                        <a:t>-</a:t>
                      </a:r>
                      <a:endParaRPr kumimoji="1" lang="ja-JP" altLang="ja-JP" sz="1600" b="0" i="0" u="none" strike="noStrike" kern="1200" cap="none" spc="0" normalizeH="0" baseline="0" noProof="0">
                        <a:ln>
                          <a:noFill/>
                        </a:ln>
                        <a:solidFill>
                          <a:prstClr val="black"/>
                        </a:solidFill>
                        <a:effectLst/>
                        <a:uLnTx/>
                        <a:uFillTx/>
                        <a:latin typeface="+mn-lt"/>
                        <a:ea typeface="+mn-ea"/>
                        <a:cs typeface="+mn-cs"/>
                      </a:endParaRPr>
                    </a:p>
                  </a:txBody>
                  <a:tcPr marL="75212" marR="75212" marT="37606" marB="37606"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n-lt"/>
                          <a:ea typeface="+mn-ea"/>
                          <a:cs typeface="+mn-cs"/>
                        </a:rPr>
                        <a:t>-</a:t>
                      </a:r>
                      <a:endParaRPr kumimoji="1" lang="ja-JP" altLang="ja-JP" sz="1600" b="0" i="0" u="none" strike="noStrike" kern="1200" cap="none" spc="0" normalizeH="0" baseline="0" noProof="0" dirty="0">
                        <a:ln>
                          <a:noFill/>
                        </a:ln>
                        <a:solidFill>
                          <a:prstClr val="black"/>
                        </a:solidFill>
                        <a:effectLst/>
                        <a:uLnTx/>
                        <a:uFillTx/>
                        <a:latin typeface="+mn-lt"/>
                        <a:ea typeface="+mn-ea"/>
                        <a:cs typeface="+mn-cs"/>
                      </a:endParaRPr>
                    </a:p>
                  </a:txBody>
                  <a:tcPr marL="75212" marR="75212" marT="37606" marB="37606" anchor="ctr"/>
                </a:tc>
                <a:extLst>
                  <a:ext uri="{0D108BD9-81ED-4DB2-BD59-A6C34878D82A}">
                    <a16:rowId xmlns:a16="http://schemas.microsoft.com/office/drawing/2014/main" val="123105054"/>
                  </a:ext>
                </a:extLst>
              </a:tr>
            </a:tbl>
          </a:graphicData>
        </a:graphic>
      </p:graphicFrame>
      <p:sp>
        <p:nvSpPr>
          <p:cNvPr id="4" name="Rectangle 66"/>
          <p:cNvSpPr txBox="1">
            <a:spLocks noChangeArrowheads="1"/>
          </p:cNvSpPr>
          <p:nvPr/>
        </p:nvSpPr>
        <p:spPr bwMode="auto">
          <a:xfrm>
            <a:off x="8548" y="37261"/>
            <a:ext cx="9835852" cy="540498"/>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a:solidFill>
                  <a:schemeClr val="bg1"/>
                </a:solidFill>
              </a:rPr>
              <a:t>実証事業の取組結果（速報値）</a:t>
            </a:r>
            <a:endParaRPr lang="en-US" altLang="ja-JP" sz="2800">
              <a:solidFill>
                <a:schemeClr val="bg1"/>
              </a:solidFill>
            </a:endParaRPr>
          </a:p>
        </p:txBody>
      </p:sp>
      <p:sp>
        <p:nvSpPr>
          <p:cNvPr id="6" name="正方形/長方形 5"/>
          <p:cNvSpPr/>
          <p:nvPr/>
        </p:nvSpPr>
        <p:spPr>
          <a:xfrm>
            <a:off x="8553400" y="127307"/>
            <a:ext cx="1230442" cy="3739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資料１－１</a:t>
            </a:r>
          </a:p>
        </p:txBody>
      </p:sp>
      <p:sp>
        <p:nvSpPr>
          <p:cNvPr id="2" name="下矢印 1"/>
          <p:cNvSpPr/>
          <p:nvPr/>
        </p:nvSpPr>
        <p:spPr>
          <a:xfrm>
            <a:off x="4314406" y="5732199"/>
            <a:ext cx="1224136" cy="436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637479" y="6243299"/>
            <a:ext cx="6915921" cy="523220"/>
          </a:xfrm>
          <a:prstGeom prst="rect">
            <a:avLst/>
          </a:prstGeom>
          <a:solidFill>
            <a:srgbClr val="FFFF00"/>
          </a:solidFill>
          <a:ln>
            <a:solidFill>
              <a:schemeClr val="tx1"/>
            </a:solidFill>
          </a:ln>
        </p:spPr>
        <p:txBody>
          <a:bodyPr wrap="square" rtlCol="0">
            <a:spAutoFit/>
          </a:bodyPr>
          <a:lstStyle/>
          <a:p>
            <a:r>
              <a:rPr lang="ja-JP" altLang="en-US" sz="2800">
                <a:solidFill>
                  <a:srgbClr val="FF0000"/>
                </a:solidFill>
              </a:rPr>
              <a:t>脱炭素ポイントの付与による一定の</a:t>
            </a:r>
            <a:r>
              <a:rPr kumimoji="1" lang="ja-JP" altLang="en-US" sz="2800">
                <a:solidFill>
                  <a:srgbClr val="FF0000"/>
                </a:solidFill>
              </a:rPr>
              <a:t>効果あり</a:t>
            </a:r>
          </a:p>
        </p:txBody>
      </p:sp>
      <mc:AlternateContent xmlns:mc="http://schemas.openxmlformats.org/markup-compatibility/2006" xmlns:p14="http://schemas.microsoft.com/office/powerpoint/2010/main">
        <mc:Choice Requires="p14">
          <p:contentPart p14:bwMode="auto" r:id="rId3">
            <p14:nvContentPartPr>
              <p14:cNvPr id="7" name="インク 6">
                <a:extLst>
                  <a:ext uri="{FF2B5EF4-FFF2-40B4-BE49-F238E27FC236}">
                    <a16:creationId xmlns:a16="http://schemas.microsoft.com/office/drawing/2014/main" id="{E87B4519-CC23-B1F0-0921-19FBD53AC72A}"/>
                  </a:ext>
                </a:extLst>
              </p14:cNvPr>
              <p14:cNvContentPartPr/>
              <p14:nvPr/>
            </p14:nvContentPartPr>
            <p14:xfrm>
              <a:off x="1101578" y="2883369"/>
              <a:ext cx="360" cy="360"/>
            </p14:xfrm>
          </p:contentPart>
        </mc:Choice>
        <mc:Fallback xmlns="">
          <p:pic>
            <p:nvPicPr>
              <p:cNvPr id="7" name="インク 6">
                <a:extLst>
                  <a:ext uri="{FF2B5EF4-FFF2-40B4-BE49-F238E27FC236}">
                    <a16:creationId xmlns:a16="http://schemas.microsoft.com/office/drawing/2014/main" id="{E87B4519-CC23-B1F0-0921-19FBD53AC72A}"/>
                  </a:ext>
                </a:extLst>
              </p:cNvPr>
              <p:cNvPicPr/>
              <p:nvPr/>
            </p:nvPicPr>
            <p:blipFill>
              <a:blip r:embed="rId4"/>
              <a:stretch>
                <a:fillRect/>
              </a:stretch>
            </p:blipFill>
            <p:spPr>
              <a:xfrm>
                <a:off x="1092578" y="2874369"/>
                <a:ext cx="18000" cy="18000"/>
              </a:xfrm>
              <a:prstGeom prst="rect">
                <a:avLst/>
              </a:prstGeom>
            </p:spPr>
          </p:pic>
        </mc:Fallback>
      </mc:AlternateContent>
    </p:spTree>
    <p:extLst>
      <p:ext uri="{BB962C8B-B14F-4D97-AF65-F5344CB8AC3E}">
        <p14:creationId xmlns:p14="http://schemas.microsoft.com/office/powerpoint/2010/main" val="3218319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a:extLst>
              <a:ext uri="{FF2B5EF4-FFF2-40B4-BE49-F238E27FC236}">
                <a16:creationId xmlns:a16="http://schemas.microsoft.com/office/drawing/2014/main" id="{648F3E8A-1AC3-C131-409E-2A2E6674F148}"/>
              </a:ext>
            </a:extLst>
          </p:cNvPr>
          <p:cNvPicPr>
            <a:picLocks noChangeAspect="1"/>
          </p:cNvPicPr>
          <p:nvPr/>
        </p:nvPicPr>
        <p:blipFill>
          <a:blip r:embed="rId3"/>
          <a:stretch>
            <a:fillRect/>
          </a:stretch>
        </p:blipFill>
        <p:spPr>
          <a:xfrm>
            <a:off x="5744353" y="2937919"/>
            <a:ext cx="3922776" cy="2083356"/>
          </a:xfrm>
          <a:prstGeom prst="rect">
            <a:avLst/>
          </a:prstGeom>
        </p:spPr>
      </p:pic>
      <p:sp>
        <p:nvSpPr>
          <p:cNvPr id="4" name="Rectangle 66"/>
          <p:cNvSpPr txBox="1">
            <a:spLocks noChangeArrowheads="1"/>
          </p:cNvSpPr>
          <p:nvPr/>
        </p:nvSpPr>
        <p:spPr bwMode="auto">
          <a:xfrm>
            <a:off x="60474" y="4519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a:solidFill>
                  <a:schemeClr val="bg1"/>
                </a:solidFill>
              </a:rPr>
              <a:t>選択促進効果について　ー　アーバンリサーチ株式会社</a:t>
            </a:r>
            <a:endParaRPr lang="ja-JP" altLang="en-US" sz="2800" kern="0">
              <a:solidFill>
                <a:schemeClr val="bg1"/>
              </a:solidFill>
              <a:latin typeface="Arial"/>
              <a:ea typeface="ＭＳ Ｐゴシック"/>
            </a:endParaRPr>
          </a:p>
        </p:txBody>
      </p:sp>
      <p:sp>
        <p:nvSpPr>
          <p:cNvPr id="8" name="テキスト ボックス 7">
            <a:extLst>
              <a:ext uri="{FF2B5EF4-FFF2-40B4-BE49-F238E27FC236}">
                <a16:creationId xmlns:a16="http://schemas.microsoft.com/office/drawing/2014/main" id="{154E2182-85BE-0C37-278E-AD1044DDE9FB}"/>
              </a:ext>
            </a:extLst>
          </p:cNvPr>
          <p:cNvSpPr txBox="1"/>
          <p:nvPr/>
        </p:nvSpPr>
        <p:spPr>
          <a:xfrm>
            <a:off x="4657529" y="6627168"/>
            <a:ext cx="3048212" cy="230832"/>
          </a:xfrm>
          <a:prstGeom prst="rect">
            <a:avLst/>
          </a:prstGeom>
          <a:noFill/>
        </p:spPr>
        <p:txBody>
          <a:bodyPr wrap="square" rtlCol="0">
            <a:spAutoFit/>
          </a:bodyPr>
          <a:lstStyle/>
          <a:p>
            <a:r>
              <a:rPr kumimoji="1" lang="en-US" altLang="ja-JP" sz="900" dirty="0"/>
              <a:t>※</a:t>
            </a:r>
            <a:r>
              <a:rPr kumimoji="1" lang="ja-JP" altLang="en-US" sz="900" dirty="0"/>
              <a:t>古着バトンは今年度から開始のため、</a:t>
            </a:r>
            <a:r>
              <a:rPr lang="ja-JP" altLang="en-US" sz="900" dirty="0"/>
              <a:t>検証から除外</a:t>
            </a:r>
            <a:endParaRPr kumimoji="1" lang="ja-JP" altLang="en-US" sz="900" dirty="0"/>
          </a:p>
        </p:txBody>
      </p:sp>
      <p:sp>
        <p:nvSpPr>
          <p:cNvPr id="3" name="テキスト ボックス 2">
            <a:extLst>
              <a:ext uri="{FF2B5EF4-FFF2-40B4-BE49-F238E27FC236}">
                <a16:creationId xmlns:a16="http://schemas.microsoft.com/office/drawing/2014/main" id="{4E6734DB-1CB4-F08C-1A8F-7087C74DA9FA}"/>
              </a:ext>
            </a:extLst>
          </p:cNvPr>
          <p:cNvSpPr txBox="1"/>
          <p:nvPr/>
        </p:nvSpPr>
        <p:spPr>
          <a:xfrm>
            <a:off x="664114" y="6148622"/>
            <a:ext cx="3020300" cy="400110"/>
          </a:xfrm>
          <a:prstGeom prst="rect">
            <a:avLst/>
          </a:prstGeom>
          <a:noFill/>
        </p:spPr>
        <p:txBody>
          <a:bodyPr wrap="square" rtlCol="0">
            <a:spAutoFit/>
          </a:bodyPr>
          <a:lstStyle/>
          <a:p>
            <a:pPr algn="just"/>
            <a:r>
              <a:rPr lang="en-US" altLang="ja-JP" sz="1000" dirty="0"/>
              <a:t>※</a:t>
            </a:r>
            <a:r>
              <a:rPr lang="ja-JP" altLang="en-US" sz="1000" dirty="0"/>
              <a:t>比較可能な一部商品（グリーンダウン）のみで算出（現時点では、</a:t>
            </a:r>
            <a:r>
              <a:rPr lang="en-US" altLang="ja-JP" sz="1000" dirty="0"/>
              <a:t>1</a:t>
            </a:r>
            <a:r>
              <a:rPr lang="ja-JP" altLang="en-US" sz="1000" dirty="0"/>
              <a:t>店舗のみで試算</a:t>
            </a:r>
            <a:r>
              <a:rPr lang="ja-JP" altLang="en-US" sz="1000" dirty="0" smtClean="0"/>
              <a:t>）</a:t>
            </a:r>
            <a:endParaRPr lang="ja-JP" altLang="en-US" sz="1000" dirty="0"/>
          </a:p>
        </p:txBody>
      </p:sp>
      <p:pic>
        <p:nvPicPr>
          <p:cNvPr id="6" name="図 5">
            <a:extLst>
              <a:ext uri="{FF2B5EF4-FFF2-40B4-BE49-F238E27FC236}">
                <a16:creationId xmlns:a16="http://schemas.microsoft.com/office/drawing/2014/main" id="{8C9335FE-5FC1-1CD7-9849-6A72CADAFB84}"/>
              </a:ext>
            </a:extLst>
          </p:cNvPr>
          <p:cNvPicPr>
            <a:picLocks noChangeAspect="1"/>
          </p:cNvPicPr>
          <p:nvPr/>
        </p:nvPicPr>
        <p:blipFill>
          <a:blip r:embed="rId4"/>
          <a:stretch>
            <a:fillRect/>
          </a:stretch>
        </p:blipFill>
        <p:spPr>
          <a:xfrm>
            <a:off x="117084" y="3577377"/>
            <a:ext cx="4750912" cy="2718332"/>
          </a:xfrm>
          <a:prstGeom prst="rect">
            <a:avLst/>
          </a:prstGeom>
        </p:spPr>
      </p:pic>
      <p:sp>
        <p:nvSpPr>
          <p:cNvPr id="16" name="テキスト ボックス 15">
            <a:extLst>
              <a:ext uri="{FF2B5EF4-FFF2-40B4-BE49-F238E27FC236}">
                <a16:creationId xmlns:a16="http://schemas.microsoft.com/office/drawing/2014/main" id="{9F0EB64B-85DA-9597-5A8C-466A720565C9}"/>
              </a:ext>
            </a:extLst>
          </p:cNvPr>
          <p:cNvSpPr txBox="1"/>
          <p:nvPr/>
        </p:nvSpPr>
        <p:spPr>
          <a:xfrm>
            <a:off x="4497603" y="2959771"/>
            <a:ext cx="1484135" cy="307777"/>
          </a:xfrm>
          <a:prstGeom prst="rect">
            <a:avLst/>
          </a:prstGeom>
          <a:noFill/>
        </p:spPr>
        <p:txBody>
          <a:bodyPr wrap="square" rtlCol="0">
            <a:spAutoFit/>
          </a:bodyPr>
          <a:lstStyle/>
          <a:p>
            <a:pPr algn="ctr"/>
            <a:r>
              <a:rPr kumimoji="1" lang="ja-JP" altLang="en-US" sz="1400" b="1" dirty="0"/>
              <a:t>グリーンダウン</a:t>
            </a:r>
          </a:p>
        </p:txBody>
      </p:sp>
      <p:sp>
        <p:nvSpPr>
          <p:cNvPr id="20" name="テキスト ボックス 19">
            <a:extLst>
              <a:ext uri="{FF2B5EF4-FFF2-40B4-BE49-F238E27FC236}">
                <a16:creationId xmlns:a16="http://schemas.microsoft.com/office/drawing/2014/main" id="{8818F164-5F16-753A-DBBA-920550352C58}"/>
              </a:ext>
            </a:extLst>
          </p:cNvPr>
          <p:cNvSpPr txBox="1"/>
          <p:nvPr/>
        </p:nvSpPr>
        <p:spPr>
          <a:xfrm>
            <a:off x="307547" y="3017772"/>
            <a:ext cx="4011659" cy="338554"/>
          </a:xfrm>
          <a:prstGeom prst="rect">
            <a:avLst/>
          </a:prstGeom>
          <a:noFill/>
        </p:spPr>
        <p:txBody>
          <a:bodyPr wrap="square" rtlCol="0">
            <a:spAutoFit/>
          </a:bodyPr>
          <a:lstStyle/>
          <a:p>
            <a:pPr algn="ctr"/>
            <a:r>
              <a:rPr kumimoji="1" lang="en-US" altLang="ja-JP" sz="1600" b="1" dirty="0"/>
              <a:t>【</a:t>
            </a:r>
            <a:r>
              <a:rPr kumimoji="1" lang="ja-JP" altLang="en-US" sz="1600" b="1" dirty="0"/>
              <a:t>ポイント付与対象商品の販売促進効果</a:t>
            </a:r>
            <a:r>
              <a:rPr kumimoji="1" lang="en-US" altLang="ja-JP" sz="1600" b="1" dirty="0"/>
              <a:t>】</a:t>
            </a:r>
            <a:endParaRPr kumimoji="1" lang="ja-JP" altLang="en-US" sz="1600" b="1" dirty="0"/>
          </a:p>
        </p:txBody>
      </p:sp>
      <p:sp>
        <p:nvSpPr>
          <p:cNvPr id="17" name="正方形/長方形 16"/>
          <p:cNvSpPr/>
          <p:nvPr/>
        </p:nvSpPr>
        <p:spPr>
          <a:xfrm>
            <a:off x="117084" y="692015"/>
            <a:ext cx="9728442" cy="2047633"/>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コンテンツ プレースホルダー 7"/>
          <p:cNvSpPr txBox="1">
            <a:spLocks/>
          </p:cNvSpPr>
          <p:nvPr/>
        </p:nvSpPr>
        <p:spPr>
          <a:xfrm>
            <a:off x="74822" y="664054"/>
            <a:ext cx="10083590" cy="609817"/>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Font typeface="Arial" panose="020B0604020202020204" pitchFamily="34" charset="0"/>
              <a:buNone/>
            </a:pPr>
            <a:r>
              <a:rPr lang="ja-JP" altLang="en-US" sz="1500" dirty="0">
                <a:latin typeface="+mj-ea"/>
                <a:ea typeface="+mj-ea"/>
              </a:rPr>
              <a:t>○株式会社アーバンリサーチでは、再生ダウンを使用した「グリーンダウン」、廃棄衣料をアップサイクルした「</a:t>
            </a:r>
            <a:r>
              <a:rPr lang="en-US" altLang="ja-JP" sz="1500" dirty="0">
                <a:latin typeface="+mj-ea"/>
                <a:ea typeface="+mj-ea"/>
              </a:rPr>
              <a:t>commpost</a:t>
            </a:r>
            <a:r>
              <a:rPr lang="ja-JP" altLang="en-US" sz="1500" dirty="0">
                <a:latin typeface="+mj-ea"/>
                <a:ea typeface="+mj-ea"/>
              </a:rPr>
              <a:t>」、古着に付加価値を付けた「古着バトン」をポイント付与の対象とした（府内３店舗で実施）</a:t>
            </a:r>
            <a:endParaRPr lang="en-US" altLang="ja-JP" sz="1500" dirty="0">
              <a:latin typeface="+mj-ea"/>
              <a:ea typeface="+mj-ea"/>
            </a:endParaRPr>
          </a:p>
        </p:txBody>
      </p:sp>
      <p:sp>
        <p:nvSpPr>
          <p:cNvPr id="22" name="コンテンツ プレースホルダー 7"/>
          <p:cNvSpPr txBox="1">
            <a:spLocks/>
          </p:cNvSpPr>
          <p:nvPr/>
        </p:nvSpPr>
        <p:spPr>
          <a:xfrm>
            <a:off x="74822" y="1712263"/>
            <a:ext cx="10083590" cy="362938"/>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500" dirty="0">
                <a:latin typeface="+mj-ea"/>
                <a:ea typeface="+mj-ea"/>
              </a:rPr>
              <a:t>○グリーンダウンでは、ポイント付与対象店舗の売上点数が前年比</a:t>
            </a:r>
            <a:r>
              <a:rPr lang="en-US" altLang="ja-JP" sz="1500" dirty="0">
                <a:latin typeface="+mj-ea"/>
                <a:ea typeface="+mj-ea"/>
              </a:rPr>
              <a:t>215</a:t>
            </a:r>
            <a:r>
              <a:rPr lang="ja-JP" altLang="en-US" sz="1500" dirty="0">
                <a:latin typeface="+mj-ea"/>
                <a:ea typeface="+mj-ea"/>
              </a:rPr>
              <a:t>％とポイント付与しない店舗の</a:t>
            </a:r>
            <a:r>
              <a:rPr lang="en-US" altLang="ja-JP" sz="1500" dirty="0">
                <a:latin typeface="+mj-ea"/>
                <a:ea typeface="+mj-ea"/>
              </a:rPr>
              <a:t>159</a:t>
            </a:r>
            <a:r>
              <a:rPr lang="ja-JP" altLang="en-US" sz="1500" dirty="0">
                <a:latin typeface="+mj-ea"/>
                <a:ea typeface="+mj-ea"/>
              </a:rPr>
              <a:t>％より高い</a:t>
            </a:r>
            <a:endParaRPr lang="en-US" altLang="ja-JP" sz="1500" dirty="0">
              <a:latin typeface="+mj-ea"/>
              <a:ea typeface="+mj-ea"/>
            </a:endParaRPr>
          </a:p>
        </p:txBody>
      </p:sp>
      <p:sp>
        <p:nvSpPr>
          <p:cNvPr id="23" name="コンテンツ プレースホルダー 7"/>
          <p:cNvSpPr txBox="1">
            <a:spLocks/>
          </p:cNvSpPr>
          <p:nvPr/>
        </p:nvSpPr>
        <p:spPr>
          <a:xfrm>
            <a:off x="74822" y="2008229"/>
            <a:ext cx="9710229" cy="397452"/>
          </a:xfrm>
          <a:prstGeom prst="rect">
            <a:avLst/>
          </a:prstGeom>
        </p:spPr>
        <p:txBody>
          <a:bodyPr vert="horz" lIns="128016" tIns="64008" rIns="128016" bIns="64008" rtlCol="0">
            <a:normAutofit fontScale="92500"/>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600" dirty="0">
                <a:latin typeface="+mj-ea"/>
                <a:ea typeface="+mj-ea"/>
              </a:rPr>
              <a:t>○</a:t>
            </a:r>
            <a:r>
              <a:rPr lang="en-US" altLang="ja-JP" sz="1600" dirty="0">
                <a:latin typeface="+mj-ea"/>
                <a:ea typeface="+mj-ea"/>
              </a:rPr>
              <a:t>commpost</a:t>
            </a:r>
            <a:r>
              <a:rPr lang="ja-JP" altLang="en-US" sz="1600" dirty="0">
                <a:latin typeface="+mj-ea"/>
                <a:ea typeface="+mj-ea"/>
              </a:rPr>
              <a:t>では、ポイント付与対象店舗の売上点数が前年比</a:t>
            </a:r>
            <a:r>
              <a:rPr lang="en-US" altLang="ja-JP" sz="1600" dirty="0">
                <a:latin typeface="+mj-ea"/>
                <a:ea typeface="+mj-ea"/>
              </a:rPr>
              <a:t>102</a:t>
            </a:r>
            <a:r>
              <a:rPr lang="ja-JP" altLang="en-US" sz="1600" dirty="0">
                <a:latin typeface="+mj-ea"/>
                <a:ea typeface="+mj-ea"/>
              </a:rPr>
              <a:t>％と、ポイント付与しない店舗の</a:t>
            </a:r>
            <a:r>
              <a:rPr lang="en-US" altLang="ja-JP" sz="1600" dirty="0">
                <a:latin typeface="+mj-ea"/>
                <a:ea typeface="+mj-ea"/>
              </a:rPr>
              <a:t>67</a:t>
            </a:r>
            <a:r>
              <a:rPr lang="ja-JP" altLang="en-US" sz="1600" dirty="0">
                <a:latin typeface="+mj-ea"/>
                <a:ea typeface="+mj-ea"/>
              </a:rPr>
              <a:t>％より高い</a:t>
            </a:r>
            <a:endParaRPr lang="en-US" altLang="ja-JP" sz="1600" dirty="0">
              <a:latin typeface="+mj-ea"/>
              <a:ea typeface="+mj-ea"/>
            </a:endParaRPr>
          </a:p>
        </p:txBody>
      </p:sp>
      <p:sp>
        <p:nvSpPr>
          <p:cNvPr id="24" name="コンテンツ プレースホルダー 7"/>
          <p:cNvSpPr txBox="1">
            <a:spLocks/>
          </p:cNvSpPr>
          <p:nvPr/>
        </p:nvSpPr>
        <p:spPr>
          <a:xfrm>
            <a:off x="74822" y="2366101"/>
            <a:ext cx="9710229" cy="364930"/>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None/>
            </a:pPr>
            <a:r>
              <a:rPr lang="ja-JP" altLang="en-US" sz="1500" dirty="0" smtClean="0">
                <a:latin typeface="+mj-ea"/>
                <a:ea typeface="+mj-ea"/>
              </a:rPr>
              <a:t>→脱炭素効果のアピールやポイント付与により、</a:t>
            </a:r>
            <a:r>
              <a:rPr lang="ja-JP" altLang="en-US" sz="1500" dirty="0" smtClean="0">
                <a:latin typeface="+mj-ea"/>
              </a:rPr>
              <a:t>グリーンダウンや</a:t>
            </a:r>
            <a:r>
              <a:rPr lang="en-US" altLang="ja-JP" sz="1500" dirty="0" smtClean="0">
                <a:latin typeface="+mj-ea"/>
              </a:rPr>
              <a:t>commpost</a:t>
            </a:r>
            <a:r>
              <a:rPr lang="ja-JP" altLang="en-US" sz="1500" dirty="0" smtClean="0">
                <a:latin typeface="+mj-ea"/>
              </a:rPr>
              <a:t>の売上点数増</a:t>
            </a:r>
            <a:r>
              <a:rPr lang="ja-JP" altLang="en-US" sz="1500" dirty="0">
                <a:latin typeface="+mj-ea"/>
              </a:rPr>
              <a:t>に一定の効果が見られた</a:t>
            </a:r>
            <a:endParaRPr lang="en-US" altLang="ja-JP" sz="1500" dirty="0">
              <a:latin typeface="+mj-ea"/>
              <a:ea typeface="+mj-ea"/>
            </a:endParaRPr>
          </a:p>
        </p:txBody>
      </p:sp>
      <p:pic>
        <p:nvPicPr>
          <p:cNvPr id="18" name="図 17">
            <a:extLst>
              <a:ext uri="{FF2B5EF4-FFF2-40B4-BE49-F238E27FC236}">
                <a16:creationId xmlns:a16="http://schemas.microsoft.com/office/drawing/2014/main" id="{C08803C9-4AFB-A4B0-6E8F-07CB2D7F23E3}"/>
              </a:ext>
            </a:extLst>
          </p:cNvPr>
          <p:cNvPicPr>
            <a:picLocks noChangeAspect="1"/>
          </p:cNvPicPr>
          <p:nvPr/>
        </p:nvPicPr>
        <p:blipFill>
          <a:blip r:embed="rId5"/>
          <a:stretch>
            <a:fillRect/>
          </a:stretch>
        </p:blipFill>
        <p:spPr>
          <a:xfrm>
            <a:off x="5771213" y="4740334"/>
            <a:ext cx="3920562" cy="1808398"/>
          </a:xfrm>
          <a:prstGeom prst="rect">
            <a:avLst/>
          </a:prstGeom>
        </p:spPr>
      </p:pic>
      <p:sp>
        <p:nvSpPr>
          <p:cNvPr id="5" name="テキスト ボックス 4">
            <a:extLst>
              <a:ext uri="{FF2B5EF4-FFF2-40B4-BE49-F238E27FC236}">
                <a16:creationId xmlns:a16="http://schemas.microsoft.com/office/drawing/2014/main" id="{2FE342A0-77EB-1228-6731-45956F9C6D17}"/>
              </a:ext>
            </a:extLst>
          </p:cNvPr>
          <p:cNvSpPr txBox="1"/>
          <p:nvPr/>
        </p:nvSpPr>
        <p:spPr>
          <a:xfrm>
            <a:off x="4625617" y="4851998"/>
            <a:ext cx="1298249" cy="338554"/>
          </a:xfrm>
          <a:prstGeom prst="rect">
            <a:avLst/>
          </a:prstGeom>
          <a:noFill/>
        </p:spPr>
        <p:txBody>
          <a:bodyPr wrap="square" rtlCol="0">
            <a:spAutoFit/>
          </a:bodyPr>
          <a:lstStyle/>
          <a:p>
            <a:pPr algn="ctr"/>
            <a:r>
              <a:rPr lang="en-US" altLang="ja-JP" sz="1600" b="1" dirty="0">
                <a:latin typeface="+mn-ea"/>
              </a:rPr>
              <a:t>c</a:t>
            </a:r>
            <a:r>
              <a:rPr kumimoji="1" lang="en-US" altLang="ja-JP" sz="1600" b="1" dirty="0">
                <a:latin typeface="+mn-ea"/>
              </a:rPr>
              <a:t>ommpost</a:t>
            </a:r>
            <a:endParaRPr kumimoji="1" lang="ja-JP" altLang="en-US" sz="1600" b="1" dirty="0">
              <a:latin typeface="+mn-ea"/>
            </a:endParaRPr>
          </a:p>
        </p:txBody>
      </p:sp>
      <p:sp>
        <p:nvSpPr>
          <p:cNvPr id="26" name="コンテンツ プレースホルダー 7"/>
          <p:cNvSpPr txBox="1">
            <a:spLocks/>
          </p:cNvSpPr>
          <p:nvPr/>
        </p:nvSpPr>
        <p:spPr>
          <a:xfrm>
            <a:off x="74822" y="1187002"/>
            <a:ext cx="9845526" cy="578883"/>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9388" indent="-179388">
              <a:buFont typeface="Arial" panose="020B0604020202020204" pitchFamily="34" charset="0"/>
              <a:buNone/>
            </a:pPr>
            <a:r>
              <a:rPr lang="ja-JP" altLang="en-US" sz="1500" dirty="0">
                <a:latin typeface="+mj-ea"/>
                <a:ea typeface="+mj-ea"/>
              </a:rPr>
              <a:t>○ポイント付与したグリーンダウンの</a:t>
            </a:r>
            <a:r>
              <a:rPr lang="ja-JP" altLang="en-US" sz="1500" u="sng" dirty="0">
                <a:solidFill>
                  <a:srgbClr val="FF0000"/>
                </a:solidFill>
                <a:latin typeface="+mj-ea"/>
                <a:ea typeface="+mj-ea"/>
              </a:rPr>
              <a:t>売上点数は前年比</a:t>
            </a:r>
            <a:r>
              <a:rPr lang="en-US" altLang="ja-JP" sz="1500" u="sng" dirty="0">
                <a:solidFill>
                  <a:srgbClr val="FF0000"/>
                </a:solidFill>
                <a:latin typeface="+mj-ea"/>
                <a:ea typeface="+mj-ea"/>
              </a:rPr>
              <a:t>215</a:t>
            </a:r>
            <a:r>
              <a:rPr lang="ja-JP" altLang="en-US" sz="1500" u="sng" dirty="0">
                <a:solidFill>
                  <a:srgbClr val="FF0000"/>
                </a:solidFill>
                <a:latin typeface="+mj-ea"/>
                <a:ea typeface="+mj-ea"/>
              </a:rPr>
              <a:t>％</a:t>
            </a:r>
            <a:r>
              <a:rPr lang="ja-JP" altLang="en-US" sz="1500" dirty="0">
                <a:latin typeface="+mj-ea"/>
                <a:ea typeface="+mj-ea"/>
              </a:rPr>
              <a:t>であり、ポイント付与しない一般のダウンジャケットの売上点数は前年比で</a:t>
            </a:r>
            <a:r>
              <a:rPr lang="en-US" altLang="ja-JP" sz="1500" dirty="0">
                <a:latin typeface="+mj-ea"/>
                <a:ea typeface="+mj-ea"/>
              </a:rPr>
              <a:t>110</a:t>
            </a:r>
            <a:r>
              <a:rPr lang="ja-JP" altLang="en-US" sz="1500" dirty="0">
                <a:latin typeface="+mj-ea"/>
                <a:ea typeface="+mj-ea"/>
              </a:rPr>
              <a:t>％</a:t>
            </a:r>
            <a:endParaRPr lang="en-US" altLang="ja-JP" sz="1500" dirty="0">
              <a:latin typeface="+mj-ea"/>
              <a:ea typeface="+mj-ea"/>
            </a:endParaRPr>
          </a:p>
        </p:txBody>
      </p:sp>
    </p:spTree>
    <p:extLst>
      <p:ext uri="{BB962C8B-B14F-4D97-AF65-F5344CB8AC3E}">
        <p14:creationId xmlns:p14="http://schemas.microsoft.com/office/powerpoint/2010/main" val="1359422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C99168B-CFCE-5686-C993-58D35F2C31BA}"/>
              </a:ext>
            </a:extLst>
          </p:cNvPr>
          <p:cNvPicPr>
            <a:picLocks noChangeAspect="1"/>
          </p:cNvPicPr>
          <p:nvPr/>
        </p:nvPicPr>
        <p:blipFill>
          <a:blip r:embed="rId3"/>
          <a:stretch>
            <a:fillRect/>
          </a:stretch>
        </p:blipFill>
        <p:spPr>
          <a:xfrm>
            <a:off x="2355906" y="3706656"/>
            <a:ext cx="5342752" cy="2826502"/>
          </a:xfrm>
          <a:prstGeom prst="rect">
            <a:avLst/>
          </a:prstGeom>
        </p:spPr>
      </p:pic>
      <p:sp>
        <p:nvSpPr>
          <p:cNvPr id="4" name="Rectangle 66"/>
          <p:cNvSpPr txBox="1">
            <a:spLocks noChangeArrowheads="1"/>
          </p:cNvSpPr>
          <p:nvPr/>
        </p:nvSpPr>
        <p:spPr bwMode="auto">
          <a:xfrm>
            <a:off x="60474" y="74428"/>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a:solidFill>
                  <a:schemeClr val="bg1"/>
                </a:solidFill>
              </a:rPr>
              <a:t>選択促進効果について　</a:t>
            </a:r>
            <a:r>
              <a:rPr lang="ja-JP" altLang="en-US" sz="2400" err="1">
                <a:solidFill>
                  <a:schemeClr val="bg1"/>
                </a:solidFill>
              </a:rPr>
              <a:t>ー　エイチ</a:t>
            </a:r>
            <a:r>
              <a:rPr lang="ja-JP" altLang="en-US" sz="2400">
                <a:solidFill>
                  <a:schemeClr val="bg1"/>
                </a:solidFill>
              </a:rPr>
              <a:t>・ツー・オー リテイリング株式会社</a:t>
            </a:r>
            <a:endParaRPr lang="ja-JP" altLang="en-US" sz="2400" kern="0">
              <a:solidFill>
                <a:schemeClr val="bg1"/>
              </a:solidFill>
              <a:latin typeface="Arial"/>
              <a:ea typeface="ＭＳ Ｐゴシック"/>
            </a:endParaRPr>
          </a:p>
        </p:txBody>
      </p:sp>
      <p:sp>
        <p:nvSpPr>
          <p:cNvPr id="27" name="コンテンツ プレースホルダー 7"/>
          <p:cNvSpPr txBox="1">
            <a:spLocks/>
          </p:cNvSpPr>
          <p:nvPr/>
        </p:nvSpPr>
        <p:spPr>
          <a:xfrm>
            <a:off x="145368" y="881308"/>
            <a:ext cx="9700158" cy="746809"/>
          </a:xfrm>
          <a:prstGeom prst="rect">
            <a:avLst/>
          </a:prstGeom>
          <a:noFill/>
          <a:ln>
            <a:noFill/>
          </a:ln>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9388" indent="-179388">
              <a:buFont typeface="Arial" panose="020B0604020202020204" pitchFamily="34" charset="0"/>
              <a:buNone/>
            </a:pPr>
            <a:r>
              <a:rPr lang="ja-JP" altLang="en-US" sz="1800" dirty="0">
                <a:latin typeface="+mj-ea"/>
                <a:ea typeface="+mj-ea"/>
              </a:rPr>
              <a:t>○エイチ・ツー・オー リテイリング株式会社では、地産地消コーナー「おひさん市」の農産物をポイント付与の対象とした（府内３店舗で実施）</a:t>
            </a:r>
            <a:endParaRPr lang="en-US" altLang="ja-JP" sz="1800" dirty="0">
              <a:latin typeface="+mj-ea"/>
              <a:ea typeface="+mj-ea"/>
            </a:endParaRPr>
          </a:p>
        </p:txBody>
      </p:sp>
      <p:sp>
        <p:nvSpPr>
          <p:cNvPr id="3" name="テキスト ボックス 2">
            <a:extLst>
              <a:ext uri="{FF2B5EF4-FFF2-40B4-BE49-F238E27FC236}">
                <a16:creationId xmlns:a16="http://schemas.microsoft.com/office/drawing/2014/main" id="{5E4FF5E1-8F49-3E67-3BBF-401254F2459A}"/>
              </a:ext>
            </a:extLst>
          </p:cNvPr>
          <p:cNvSpPr txBox="1"/>
          <p:nvPr/>
        </p:nvSpPr>
        <p:spPr>
          <a:xfrm>
            <a:off x="2947170" y="3355775"/>
            <a:ext cx="4011659" cy="338554"/>
          </a:xfrm>
          <a:prstGeom prst="rect">
            <a:avLst/>
          </a:prstGeom>
          <a:noFill/>
        </p:spPr>
        <p:txBody>
          <a:bodyPr wrap="square" rtlCol="0">
            <a:spAutoFit/>
          </a:bodyPr>
          <a:lstStyle/>
          <a:p>
            <a:pPr algn="ctr"/>
            <a:r>
              <a:rPr kumimoji="1" lang="en-US" altLang="ja-JP" sz="1600" b="1" dirty="0"/>
              <a:t>【</a:t>
            </a:r>
            <a:r>
              <a:rPr kumimoji="1" lang="ja-JP" altLang="en-US" sz="1600" b="1" dirty="0"/>
              <a:t>ポイント付与対象商品の販売促進効果</a:t>
            </a:r>
            <a:r>
              <a:rPr kumimoji="1" lang="en-US" altLang="ja-JP" sz="1600" b="1" dirty="0"/>
              <a:t>】</a:t>
            </a:r>
            <a:endParaRPr kumimoji="1" lang="ja-JP" altLang="en-US" sz="1600" b="1" dirty="0"/>
          </a:p>
        </p:txBody>
      </p:sp>
      <p:sp>
        <p:nvSpPr>
          <p:cNvPr id="5" name="正方形/長方形 4"/>
          <p:cNvSpPr/>
          <p:nvPr/>
        </p:nvSpPr>
        <p:spPr>
          <a:xfrm>
            <a:off x="544488" y="6227067"/>
            <a:ext cx="9361511" cy="461665"/>
          </a:xfrm>
          <a:prstGeom prst="rect">
            <a:avLst/>
          </a:prstGeom>
          <a:noFill/>
        </p:spPr>
        <p:txBody>
          <a:bodyPr wrap="square">
            <a:spAutoFit/>
          </a:bodyPr>
          <a:lstStyle/>
          <a:p>
            <a:r>
              <a:rPr lang="en-US" altLang="ja-JP" sz="1200" dirty="0"/>
              <a:t>※</a:t>
            </a:r>
            <a:r>
              <a:rPr lang="ja-JP" altLang="en-US" sz="1200" dirty="0"/>
              <a:t>比較可能な１店舗のみで算出</a:t>
            </a:r>
          </a:p>
          <a:p>
            <a:r>
              <a:rPr lang="ja-JP" altLang="en-US" sz="1200" dirty="0"/>
              <a:t>（その他の店舗については、昨年・一昨年に改装工事が実施され、おひさん市の売場の移転や改装による閉店期間があるため、検証から除外</a:t>
            </a:r>
            <a:r>
              <a:rPr lang="ja-JP" altLang="en-US" sz="1200" dirty="0" smtClean="0"/>
              <a:t>）</a:t>
            </a:r>
            <a:endParaRPr lang="ja-JP" altLang="en-US" sz="1200" dirty="0"/>
          </a:p>
        </p:txBody>
      </p:sp>
      <p:sp>
        <p:nvSpPr>
          <p:cNvPr id="10" name="コンテンツ プレースホルダー 7"/>
          <p:cNvSpPr txBox="1">
            <a:spLocks/>
          </p:cNvSpPr>
          <p:nvPr/>
        </p:nvSpPr>
        <p:spPr>
          <a:xfrm>
            <a:off x="145368" y="1562414"/>
            <a:ext cx="9544539" cy="763461"/>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9388" indent="-179388">
              <a:buFont typeface="Arial" panose="020B0604020202020204" pitchFamily="34" charset="0"/>
              <a:buNone/>
            </a:pPr>
            <a:r>
              <a:rPr lang="ja-JP" altLang="en-US" sz="1800" dirty="0">
                <a:latin typeface="+mj-ea"/>
                <a:ea typeface="+mj-ea"/>
              </a:rPr>
              <a:t>○ポイント付与した「おひさん市」の農産物の</a:t>
            </a:r>
            <a:r>
              <a:rPr lang="ja-JP" altLang="en-US" sz="1800" u="sng" dirty="0">
                <a:solidFill>
                  <a:srgbClr val="FF0000"/>
                </a:solidFill>
                <a:latin typeface="+mj-ea"/>
                <a:ea typeface="+mj-ea"/>
              </a:rPr>
              <a:t>売上点数は前年比</a:t>
            </a:r>
            <a:r>
              <a:rPr lang="en-US" altLang="ja-JP" sz="1800" u="sng" dirty="0">
                <a:solidFill>
                  <a:srgbClr val="FF0000"/>
                </a:solidFill>
                <a:latin typeface="+mj-ea"/>
                <a:ea typeface="+mj-ea"/>
              </a:rPr>
              <a:t>114</a:t>
            </a:r>
            <a:r>
              <a:rPr lang="ja-JP" altLang="en-US" sz="1800" u="sng" dirty="0">
                <a:solidFill>
                  <a:srgbClr val="FF0000"/>
                </a:solidFill>
                <a:latin typeface="+mj-ea"/>
                <a:ea typeface="+mj-ea"/>
              </a:rPr>
              <a:t>％</a:t>
            </a:r>
            <a:r>
              <a:rPr lang="ja-JP" altLang="en-US" sz="1800" dirty="0">
                <a:latin typeface="+mj-ea"/>
                <a:ea typeface="+mj-ea"/>
              </a:rPr>
              <a:t>であり、ポイント付与しない一般の青果コーナーの農産物の売上点数は前年比で微減</a:t>
            </a:r>
            <a:endParaRPr lang="en-US" altLang="ja-JP" sz="1800" dirty="0">
              <a:latin typeface="+mj-ea"/>
              <a:ea typeface="+mj-ea"/>
            </a:endParaRPr>
          </a:p>
        </p:txBody>
      </p:sp>
      <p:sp>
        <p:nvSpPr>
          <p:cNvPr id="12" name="正方形/長方形 11"/>
          <p:cNvSpPr/>
          <p:nvPr/>
        </p:nvSpPr>
        <p:spPr>
          <a:xfrm>
            <a:off x="117084" y="770053"/>
            <a:ext cx="9728442" cy="2400850"/>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コンテンツ プレースホルダー 7"/>
          <p:cNvSpPr txBox="1">
            <a:spLocks/>
          </p:cNvSpPr>
          <p:nvPr/>
        </p:nvSpPr>
        <p:spPr>
          <a:xfrm>
            <a:off x="145368" y="2322414"/>
            <a:ext cx="9544539" cy="763461"/>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9388" indent="-179388">
              <a:buNone/>
            </a:pPr>
            <a:r>
              <a:rPr lang="ja-JP" altLang="en-US" sz="1800" dirty="0">
                <a:latin typeface="+mj-ea"/>
                <a:ea typeface="+mj-ea"/>
              </a:rPr>
              <a:t>→脱炭素効果のアピールやポイント付与により、 「おひさん市」農産物の売上点数増に一定の効果が</a:t>
            </a:r>
            <a:r>
              <a:rPr lang="ja-JP" altLang="en-US" sz="1800" dirty="0" smtClean="0">
                <a:latin typeface="+mj-ea"/>
                <a:ea typeface="+mj-ea"/>
              </a:rPr>
              <a:t>見られた</a:t>
            </a:r>
            <a:endParaRPr lang="ja-JP" altLang="en-US" sz="1800" dirty="0">
              <a:latin typeface="+mj-ea"/>
              <a:ea typeface="+mj-ea"/>
            </a:endParaRPr>
          </a:p>
        </p:txBody>
      </p:sp>
    </p:spTree>
    <p:extLst>
      <p:ext uri="{BB962C8B-B14F-4D97-AF65-F5344CB8AC3E}">
        <p14:creationId xmlns:p14="http://schemas.microsoft.com/office/powerpoint/2010/main" val="252229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7940D27-8DA3-B957-CF16-16F85D83D0CA}"/>
              </a:ext>
            </a:extLst>
          </p:cNvPr>
          <p:cNvPicPr>
            <a:picLocks noChangeAspect="1"/>
          </p:cNvPicPr>
          <p:nvPr/>
        </p:nvPicPr>
        <p:blipFill>
          <a:blip r:embed="rId3"/>
          <a:stretch>
            <a:fillRect/>
          </a:stretch>
        </p:blipFill>
        <p:spPr>
          <a:xfrm>
            <a:off x="4939665" y="4385056"/>
            <a:ext cx="4964319" cy="2487692"/>
          </a:xfrm>
          <a:prstGeom prst="rect">
            <a:avLst/>
          </a:prstGeom>
        </p:spPr>
      </p:pic>
      <p:pic>
        <p:nvPicPr>
          <p:cNvPr id="5" name="図 4"/>
          <p:cNvPicPr>
            <a:picLocks noChangeAspect="1"/>
          </p:cNvPicPr>
          <p:nvPr/>
        </p:nvPicPr>
        <p:blipFill>
          <a:blip r:embed="rId4"/>
          <a:stretch>
            <a:fillRect/>
          </a:stretch>
        </p:blipFill>
        <p:spPr>
          <a:xfrm>
            <a:off x="379645" y="3830064"/>
            <a:ext cx="4487776" cy="2726571"/>
          </a:xfrm>
          <a:prstGeom prst="rect">
            <a:avLst/>
          </a:prstGeom>
        </p:spPr>
      </p:pic>
      <p:sp>
        <p:nvSpPr>
          <p:cNvPr id="4" name="Rectangle 66"/>
          <p:cNvSpPr txBox="1">
            <a:spLocks noChangeArrowheads="1"/>
          </p:cNvSpPr>
          <p:nvPr/>
        </p:nvSpPr>
        <p:spPr bwMode="auto">
          <a:xfrm>
            <a:off x="60474" y="4839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選択促進効果について　</a:t>
            </a:r>
            <a:r>
              <a:rPr lang="ja-JP" altLang="en-US" sz="2800" dirty="0" err="1">
                <a:solidFill>
                  <a:schemeClr val="bg1"/>
                </a:solidFill>
              </a:rPr>
              <a:t>ー</a:t>
            </a:r>
            <a:r>
              <a:rPr lang="ja-JP" altLang="en-US" sz="2800" dirty="0">
                <a:solidFill>
                  <a:schemeClr val="bg1"/>
                </a:solidFill>
              </a:rPr>
              <a:t>　大阪いずみ市民生活協同組合</a:t>
            </a:r>
            <a:endParaRPr lang="ja-JP" altLang="en-US" sz="2800" kern="0" dirty="0">
              <a:solidFill>
                <a:schemeClr val="bg1"/>
              </a:solidFill>
              <a:latin typeface="Arial"/>
              <a:ea typeface="ＭＳ Ｐゴシック"/>
            </a:endParaRPr>
          </a:p>
        </p:txBody>
      </p:sp>
      <p:sp>
        <p:nvSpPr>
          <p:cNvPr id="27" name="コンテンツ プレースホルダー 7"/>
          <p:cNvSpPr txBox="1">
            <a:spLocks/>
          </p:cNvSpPr>
          <p:nvPr/>
        </p:nvSpPr>
        <p:spPr>
          <a:xfrm>
            <a:off x="199747" y="724710"/>
            <a:ext cx="9501275" cy="661252"/>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900" dirty="0">
                <a:latin typeface="+mj-ea"/>
                <a:ea typeface="+mj-ea"/>
              </a:rPr>
              <a:t>○大阪いずみ市民生活協同組合では、府内産の農産物などをポイント付与の対象とした（宅配で実施）</a:t>
            </a:r>
            <a:endParaRPr lang="en-US" altLang="ja-JP" sz="1900" dirty="0">
              <a:latin typeface="+mj-ea"/>
              <a:ea typeface="+mj-ea"/>
            </a:endParaRPr>
          </a:p>
        </p:txBody>
      </p:sp>
      <p:sp>
        <p:nvSpPr>
          <p:cNvPr id="8" name="テキスト ボックス 7">
            <a:extLst>
              <a:ext uri="{FF2B5EF4-FFF2-40B4-BE49-F238E27FC236}">
                <a16:creationId xmlns:a16="http://schemas.microsoft.com/office/drawing/2014/main" id="{EE611E15-5778-6FE8-1B28-CAEB28AC2764}"/>
              </a:ext>
            </a:extLst>
          </p:cNvPr>
          <p:cNvSpPr txBox="1"/>
          <p:nvPr/>
        </p:nvSpPr>
        <p:spPr>
          <a:xfrm>
            <a:off x="617704" y="3581450"/>
            <a:ext cx="4011659" cy="338554"/>
          </a:xfrm>
          <a:prstGeom prst="rect">
            <a:avLst/>
          </a:prstGeom>
          <a:noFill/>
        </p:spPr>
        <p:txBody>
          <a:bodyPr wrap="square" rtlCol="0">
            <a:spAutoFit/>
          </a:bodyPr>
          <a:lstStyle/>
          <a:p>
            <a:pPr algn="ctr"/>
            <a:r>
              <a:rPr kumimoji="1" lang="en-US" altLang="ja-JP" sz="1600" b="1" dirty="0"/>
              <a:t>【</a:t>
            </a:r>
            <a:r>
              <a:rPr kumimoji="1" lang="ja-JP" altLang="en-US" sz="1600" b="1" dirty="0"/>
              <a:t>ポイント付与対象商品の販売促進効果</a:t>
            </a:r>
            <a:r>
              <a:rPr kumimoji="1" lang="en-US" altLang="ja-JP" sz="1600" b="1" dirty="0"/>
              <a:t>】</a:t>
            </a:r>
            <a:endParaRPr kumimoji="1" lang="ja-JP" altLang="en-US" sz="1600" b="1" dirty="0"/>
          </a:p>
        </p:txBody>
      </p:sp>
      <p:sp>
        <p:nvSpPr>
          <p:cNvPr id="9" name="テキスト ボックス 8">
            <a:extLst>
              <a:ext uri="{FF2B5EF4-FFF2-40B4-BE49-F238E27FC236}">
                <a16:creationId xmlns:a16="http://schemas.microsoft.com/office/drawing/2014/main" id="{BA165D9E-9B11-0152-FD04-3E0D4ACECBBE}"/>
              </a:ext>
            </a:extLst>
          </p:cNvPr>
          <p:cNvSpPr txBox="1"/>
          <p:nvPr/>
        </p:nvSpPr>
        <p:spPr>
          <a:xfrm>
            <a:off x="5102579" y="3912599"/>
            <a:ext cx="4539451" cy="584775"/>
          </a:xfrm>
          <a:prstGeom prst="rect">
            <a:avLst/>
          </a:prstGeom>
          <a:noFill/>
        </p:spPr>
        <p:txBody>
          <a:bodyPr wrap="square" rtlCol="0">
            <a:spAutoFit/>
          </a:bodyPr>
          <a:lstStyle/>
          <a:p>
            <a:pPr algn="ctr"/>
            <a:r>
              <a:rPr kumimoji="1" lang="ja-JP" altLang="en-US" sz="1600" dirty="0"/>
              <a:t>ポイント付与対象と付与しない商品の比較</a:t>
            </a:r>
            <a:endParaRPr kumimoji="1" lang="en-US" altLang="ja-JP" sz="1600" dirty="0"/>
          </a:p>
          <a:p>
            <a:pPr algn="ctr"/>
            <a:r>
              <a:rPr kumimoji="1" lang="ja-JP" altLang="en-US" sz="1600" dirty="0"/>
              <a:t>（フリルレタス）</a:t>
            </a:r>
          </a:p>
        </p:txBody>
      </p:sp>
      <p:sp>
        <p:nvSpPr>
          <p:cNvPr id="12" name="テキスト ボックス 11">
            <a:extLst>
              <a:ext uri="{FF2B5EF4-FFF2-40B4-BE49-F238E27FC236}">
                <a16:creationId xmlns:a16="http://schemas.microsoft.com/office/drawing/2014/main" id="{B72B143C-4E43-B412-4ECD-E06A32DF1E35}"/>
              </a:ext>
            </a:extLst>
          </p:cNvPr>
          <p:cNvSpPr txBox="1"/>
          <p:nvPr/>
        </p:nvSpPr>
        <p:spPr>
          <a:xfrm>
            <a:off x="5343071" y="3553860"/>
            <a:ext cx="4011659" cy="338554"/>
          </a:xfrm>
          <a:prstGeom prst="rect">
            <a:avLst/>
          </a:prstGeom>
          <a:noFill/>
        </p:spPr>
        <p:txBody>
          <a:bodyPr wrap="square" rtlCol="0">
            <a:spAutoFit/>
          </a:bodyPr>
          <a:lstStyle/>
          <a:p>
            <a:pPr algn="ctr"/>
            <a:r>
              <a:rPr kumimoji="1" lang="en-US" altLang="ja-JP" sz="1600" b="1" dirty="0"/>
              <a:t>【</a:t>
            </a:r>
            <a:r>
              <a:rPr lang="ja-JP" altLang="en-US" sz="1600" b="1" dirty="0"/>
              <a:t>好事例</a:t>
            </a:r>
            <a:r>
              <a:rPr kumimoji="1" lang="en-US" altLang="ja-JP" sz="1600" b="1" dirty="0"/>
              <a:t>】</a:t>
            </a:r>
            <a:endParaRPr kumimoji="1" lang="ja-JP" altLang="en-US" sz="1600" b="1" dirty="0"/>
          </a:p>
        </p:txBody>
      </p:sp>
      <p:sp>
        <p:nvSpPr>
          <p:cNvPr id="10" name="正方形/長方形 9"/>
          <p:cNvSpPr/>
          <p:nvPr/>
        </p:nvSpPr>
        <p:spPr>
          <a:xfrm>
            <a:off x="201491" y="679350"/>
            <a:ext cx="9575263" cy="2815518"/>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コンテンツ プレースホルダー 7"/>
          <p:cNvSpPr txBox="1">
            <a:spLocks/>
          </p:cNvSpPr>
          <p:nvPr/>
        </p:nvSpPr>
        <p:spPr>
          <a:xfrm>
            <a:off x="199745" y="1368132"/>
            <a:ext cx="9501277" cy="673678"/>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None/>
            </a:pPr>
            <a:r>
              <a:rPr lang="ja-JP" altLang="en-US" sz="1900" dirty="0">
                <a:latin typeface="+mj-ea"/>
                <a:ea typeface="+mj-ea"/>
              </a:rPr>
              <a:t>○令和４年</a:t>
            </a:r>
            <a:r>
              <a:rPr lang="en-US" altLang="ja-JP" sz="1900" dirty="0">
                <a:latin typeface="+mj-ea"/>
                <a:ea typeface="+mj-ea"/>
              </a:rPr>
              <a:t>11</a:t>
            </a:r>
            <a:r>
              <a:rPr lang="ja-JP" altLang="en-US" sz="1900" dirty="0">
                <a:latin typeface="+mj-ea"/>
                <a:ea typeface="+mj-ea"/>
              </a:rPr>
              <a:t>月から令和５年１月の期間中において、ポイント付与した週の</a:t>
            </a:r>
            <a:r>
              <a:rPr lang="ja-JP" altLang="en-US" sz="1900" dirty="0">
                <a:latin typeface="+mj-ea"/>
              </a:rPr>
              <a:t>府内産の農産物の売上点数</a:t>
            </a:r>
            <a:r>
              <a:rPr lang="ja-JP" altLang="en-US" sz="1900" dirty="0">
                <a:latin typeface="+mj-ea"/>
                <a:ea typeface="+mj-ea"/>
              </a:rPr>
              <a:t>は、</a:t>
            </a:r>
            <a:r>
              <a:rPr lang="ja-JP" altLang="en-US" sz="1900" u="sng" dirty="0">
                <a:solidFill>
                  <a:srgbClr val="FF0000"/>
                </a:solidFill>
                <a:latin typeface="+mj-ea"/>
                <a:ea typeface="+mj-ea"/>
              </a:rPr>
              <a:t>ポイント付与しない週と比較して４％増加</a:t>
            </a:r>
            <a:endParaRPr lang="en-US" altLang="ja-JP" sz="1900" u="sng" dirty="0">
              <a:solidFill>
                <a:srgbClr val="FF0000"/>
              </a:solidFill>
              <a:latin typeface="+mj-ea"/>
              <a:ea typeface="+mj-ea"/>
            </a:endParaRPr>
          </a:p>
        </p:txBody>
      </p:sp>
      <p:sp>
        <p:nvSpPr>
          <p:cNvPr id="14" name="コンテンツ プレースホルダー 7"/>
          <p:cNvSpPr txBox="1">
            <a:spLocks/>
          </p:cNvSpPr>
          <p:nvPr/>
        </p:nvSpPr>
        <p:spPr>
          <a:xfrm>
            <a:off x="199746" y="2024636"/>
            <a:ext cx="9577008" cy="69397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273050" indent="-273050">
              <a:buNone/>
            </a:pPr>
            <a:r>
              <a:rPr lang="ja-JP" altLang="en-US" sz="1900" dirty="0">
                <a:latin typeface="+mj-ea"/>
                <a:ea typeface="+mj-ea"/>
              </a:rPr>
              <a:t>○特に、</a:t>
            </a:r>
            <a:r>
              <a:rPr lang="ja-JP" altLang="en-US" sz="1900" b="0" i="0" u="none" strike="noStrike" dirty="0">
                <a:effectLst/>
                <a:latin typeface="ＭＳ Ｐゴシック" panose="020B0600070205080204" pitchFamily="50" charset="-128"/>
                <a:ea typeface="ＭＳ Ｐゴシック" panose="020B0600070205080204" pitchFamily="50" charset="-128"/>
              </a:rPr>
              <a:t>ポイント付与対象のフリルレタスの</a:t>
            </a:r>
            <a:r>
              <a:rPr lang="ja-JP" altLang="en-US" sz="1900" dirty="0">
                <a:latin typeface="+mj-ea"/>
                <a:ea typeface="+mj-ea"/>
              </a:rPr>
              <a:t>売上点数は、ポイント期間外と比較し</a:t>
            </a:r>
            <a:r>
              <a:rPr lang="en-US" altLang="ja-JP" sz="1900" dirty="0">
                <a:latin typeface="+mj-ea"/>
                <a:ea typeface="+mj-ea"/>
              </a:rPr>
              <a:t>67</a:t>
            </a:r>
            <a:r>
              <a:rPr lang="ja-JP" altLang="en-US" sz="1900" dirty="0">
                <a:latin typeface="+mj-ea"/>
                <a:ea typeface="+mj-ea"/>
              </a:rPr>
              <a:t>％増加</a:t>
            </a:r>
            <a:endParaRPr lang="en-US" altLang="ja-JP" sz="1900" dirty="0">
              <a:latin typeface="+mj-ea"/>
              <a:ea typeface="+mj-ea"/>
            </a:endParaRPr>
          </a:p>
          <a:p>
            <a:pPr marL="273050" indent="-273050">
              <a:buNone/>
            </a:pPr>
            <a:r>
              <a:rPr lang="ja-JP" altLang="en-US" sz="1900" dirty="0">
                <a:latin typeface="+mj-ea"/>
                <a:ea typeface="+mj-ea"/>
              </a:rPr>
              <a:t>　一方、ポイント付与しない</a:t>
            </a:r>
            <a:r>
              <a:rPr lang="ja-JP" altLang="en-US" sz="1900" dirty="0">
                <a:latin typeface="ＭＳ Ｐゴシック" panose="020B0600070205080204" pitchFamily="50" charset="-128"/>
              </a:rPr>
              <a:t>フリルレタスの売上点数は、ポイント期間外と比較し</a:t>
            </a:r>
            <a:r>
              <a:rPr lang="en-US" altLang="ja-JP" sz="1900" dirty="0">
                <a:latin typeface="ＭＳ Ｐゴシック" panose="020B0600070205080204" pitchFamily="50" charset="-128"/>
              </a:rPr>
              <a:t>26</a:t>
            </a:r>
            <a:r>
              <a:rPr lang="ja-JP" altLang="en-US" sz="1900" dirty="0">
                <a:latin typeface="ＭＳ Ｐゴシック" panose="020B0600070205080204" pitchFamily="50" charset="-128"/>
              </a:rPr>
              <a:t>％減少</a:t>
            </a:r>
            <a:endParaRPr lang="en-US" altLang="ja-JP" sz="1900" dirty="0">
              <a:latin typeface="+mj-ea"/>
              <a:ea typeface="+mj-ea"/>
            </a:endParaRPr>
          </a:p>
        </p:txBody>
      </p:sp>
      <p:sp>
        <p:nvSpPr>
          <p:cNvPr id="17" name="正方形/長方形 16"/>
          <p:cNvSpPr/>
          <p:nvPr/>
        </p:nvSpPr>
        <p:spPr>
          <a:xfrm>
            <a:off x="688222" y="6479294"/>
            <a:ext cx="6457070" cy="276999"/>
          </a:xfrm>
          <a:prstGeom prst="rect">
            <a:avLst/>
          </a:prstGeom>
        </p:spPr>
        <p:txBody>
          <a:bodyPr wrap="square">
            <a:spAutoFit/>
          </a:bodyPr>
          <a:lstStyle/>
          <a:p>
            <a:r>
              <a:rPr lang="en-US" altLang="ja-JP" sz="1200" dirty="0">
                <a:latin typeface="+mn-ea"/>
              </a:rPr>
              <a:t>※</a:t>
            </a:r>
            <a:r>
              <a:rPr lang="ja-JP" altLang="en-US" sz="1200" dirty="0">
                <a:latin typeface="+mn-ea"/>
              </a:rPr>
              <a:t>比較可能な一部商品（農産物</a:t>
            </a:r>
            <a:r>
              <a:rPr lang="en-US" altLang="ja-JP" sz="1200" dirty="0">
                <a:latin typeface="+mn-ea"/>
              </a:rPr>
              <a:t>10</a:t>
            </a:r>
            <a:r>
              <a:rPr lang="ja-JP" altLang="en-US" sz="1200" dirty="0">
                <a:latin typeface="+mn-ea"/>
              </a:rPr>
              <a:t>商品）のみで算出</a:t>
            </a:r>
            <a:endParaRPr lang="en-US" altLang="ja-JP" sz="1200" dirty="0">
              <a:latin typeface="+mn-ea"/>
            </a:endParaRPr>
          </a:p>
        </p:txBody>
      </p:sp>
      <p:sp>
        <p:nvSpPr>
          <p:cNvPr id="19" name="コンテンツ プレースホルダー 7"/>
          <p:cNvSpPr txBox="1">
            <a:spLocks/>
          </p:cNvSpPr>
          <p:nvPr/>
        </p:nvSpPr>
        <p:spPr>
          <a:xfrm>
            <a:off x="199745" y="2744324"/>
            <a:ext cx="9501277" cy="691632"/>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6213" indent="-176213">
              <a:buNone/>
            </a:pPr>
            <a:r>
              <a:rPr lang="ja-JP" altLang="en-US" sz="1900" dirty="0">
                <a:latin typeface="+mj-ea"/>
                <a:ea typeface="+mj-ea"/>
              </a:rPr>
              <a:t>→脱炭素効果のアピールやポイント付与により、</a:t>
            </a:r>
            <a:r>
              <a:rPr lang="ja-JP" altLang="en-US" sz="1900" dirty="0">
                <a:latin typeface="+mj-ea"/>
              </a:rPr>
              <a:t>府内産の農産物</a:t>
            </a:r>
            <a:r>
              <a:rPr lang="ja-JP" altLang="en-US" sz="1900" dirty="0" smtClean="0">
                <a:latin typeface="+mj-ea"/>
              </a:rPr>
              <a:t>の</a:t>
            </a:r>
            <a:r>
              <a:rPr lang="ja-JP" altLang="en-US" sz="2000" dirty="0" smtClean="0">
                <a:latin typeface="+mj-ea"/>
              </a:rPr>
              <a:t>売上点数増</a:t>
            </a:r>
            <a:r>
              <a:rPr lang="ja-JP" altLang="en-US" sz="2000" dirty="0">
                <a:latin typeface="+mj-ea"/>
              </a:rPr>
              <a:t>に一定の効果が見られた</a:t>
            </a:r>
            <a:endParaRPr lang="en-US" altLang="ja-JP" sz="1900" dirty="0">
              <a:latin typeface="+mj-ea"/>
              <a:ea typeface="+mj-ea"/>
            </a:endParaRPr>
          </a:p>
        </p:txBody>
      </p:sp>
    </p:spTree>
    <p:extLst>
      <p:ext uri="{BB962C8B-B14F-4D97-AF65-F5344CB8AC3E}">
        <p14:creationId xmlns:p14="http://schemas.microsoft.com/office/powerpoint/2010/main" val="143891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7009FFCE-491B-4612-91F6-3A8E6FE7095E}"/>
              </a:ext>
            </a:extLst>
          </p:cNvPr>
          <p:cNvPicPr>
            <a:picLocks noChangeAspect="1"/>
          </p:cNvPicPr>
          <p:nvPr/>
        </p:nvPicPr>
        <p:blipFill>
          <a:blip r:embed="rId3"/>
          <a:stretch>
            <a:fillRect/>
          </a:stretch>
        </p:blipFill>
        <p:spPr>
          <a:xfrm>
            <a:off x="5063903" y="4448845"/>
            <a:ext cx="4781623" cy="2341153"/>
          </a:xfrm>
          <a:prstGeom prst="rect">
            <a:avLst/>
          </a:prstGeom>
        </p:spPr>
      </p:pic>
      <p:sp>
        <p:nvSpPr>
          <p:cNvPr id="4" name="Rectangle 66"/>
          <p:cNvSpPr txBox="1">
            <a:spLocks noChangeArrowheads="1"/>
          </p:cNvSpPr>
          <p:nvPr/>
        </p:nvSpPr>
        <p:spPr bwMode="auto">
          <a:xfrm>
            <a:off x="60474" y="4839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選択促進効果についてー株式会社サンプラザ</a:t>
            </a:r>
            <a:endParaRPr lang="ja-JP" altLang="en-US" sz="2800" kern="0" dirty="0">
              <a:solidFill>
                <a:schemeClr val="bg1"/>
              </a:solidFill>
              <a:latin typeface="Arial"/>
              <a:ea typeface="ＭＳ Ｐゴシック"/>
            </a:endParaRPr>
          </a:p>
        </p:txBody>
      </p:sp>
      <p:sp>
        <p:nvSpPr>
          <p:cNvPr id="19" name="テキスト ボックス 18"/>
          <p:cNvSpPr txBox="1"/>
          <p:nvPr/>
        </p:nvSpPr>
        <p:spPr>
          <a:xfrm>
            <a:off x="5133650" y="4011381"/>
            <a:ext cx="4371918" cy="584775"/>
          </a:xfrm>
          <a:prstGeom prst="rect">
            <a:avLst/>
          </a:prstGeom>
          <a:noFill/>
        </p:spPr>
        <p:txBody>
          <a:bodyPr wrap="square" rtlCol="0">
            <a:spAutoFit/>
          </a:bodyPr>
          <a:lstStyle/>
          <a:p>
            <a:pPr algn="ctr"/>
            <a:r>
              <a:rPr lang="ja-JP" altLang="en-US" sz="1600" dirty="0"/>
              <a:t>ポイント付与対象と付与しない商品の比較</a:t>
            </a:r>
            <a:endParaRPr kumimoji="1" lang="ja-JP" altLang="en-US" sz="1600" dirty="0"/>
          </a:p>
          <a:p>
            <a:pPr algn="ctr"/>
            <a:r>
              <a:rPr kumimoji="1" lang="ja-JP" altLang="en-US" sz="1600" dirty="0"/>
              <a:t>（きゅうり）</a:t>
            </a:r>
          </a:p>
        </p:txBody>
      </p:sp>
      <p:pic>
        <p:nvPicPr>
          <p:cNvPr id="7" name="図 6">
            <a:extLst>
              <a:ext uri="{FF2B5EF4-FFF2-40B4-BE49-F238E27FC236}">
                <a16:creationId xmlns:a16="http://schemas.microsoft.com/office/drawing/2014/main" id="{CACB1624-D813-DB4B-09C5-D112F00C0D15}"/>
              </a:ext>
            </a:extLst>
          </p:cNvPr>
          <p:cNvPicPr>
            <a:picLocks noChangeAspect="1"/>
          </p:cNvPicPr>
          <p:nvPr/>
        </p:nvPicPr>
        <p:blipFill>
          <a:blip r:embed="rId4"/>
          <a:stretch>
            <a:fillRect/>
          </a:stretch>
        </p:blipFill>
        <p:spPr>
          <a:xfrm>
            <a:off x="60474" y="4018939"/>
            <a:ext cx="5131634" cy="2980407"/>
          </a:xfrm>
          <a:prstGeom prst="rect">
            <a:avLst/>
          </a:prstGeom>
        </p:spPr>
      </p:pic>
      <p:sp>
        <p:nvSpPr>
          <p:cNvPr id="11" name="テキスト ボックス 10">
            <a:extLst>
              <a:ext uri="{FF2B5EF4-FFF2-40B4-BE49-F238E27FC236}">
                <a16:creationId xmlns:a16="http://schemas.microsoft.com/office/drawing/2014/main" id="{B72B143C-4E43-B412-4ECD-E06A32DF1E35}"/>
              </a:ext>
            </a:extLst>
          </p:cNvPr>
          <p:cNvSpPr txBox="1"/>
          <p:nvPr/>
        </p:nvSpPr>
        <p:spPr>
          <a:xfrm>
            <a:off x="477586" y="3793451"/>
            <a:ext cx="4011659" cy="338554"/>
          </a:xfrm>
          <a:prstGeom prst="rect">
            <a:avLst/>
          </a:prstGeom>
          <a:noFill/>
        </p:spPr>
        <p:txBody>
          <a:bodyPr wrap="square" rtlCol="0">
            <a:spAutoFit/>
          </a:bodyPr>
          <a:lstStyle/>
          <a:p>
            <a:pPr algn="ctr"/>
            <a:r>
              <a:rPr kumimoji="1" lang="en-US" altLang="ja-JP" sz="1600" b="1" dirty="0"/>
              <a:t>【</a:t>
            </a:r>
            <a:r>
              <a:rPr kumimoji="1" lang="ja-JP" altLang="en-US" sz="1600" b="1" dirty="0"/>
              <a:t>ポイント付与対象商品の販売促進効果</a:t>
            </a:r>
            <a:r>
              <a:rPr kumimoji="1" lang="en-US" altLang="ja-JP" sz="1600" b="1" dirty="0"/>
              <a:t>】</a:t>
            </a:r>
            <a:endParaRPr kumimoji="1" lang="ja-JP" altLang="en-US" sz="1600" b="1" dirty="0"/>
          </a:p>
        </p:txBody>
      </p:sp>
      <p:sp>
        <p:nvSpPr>
          <p:cNvPr id="12" name="テキスト ボックス 11">
            <a:extLst>
              <a:ext uri="{FF2B5EF4-FFF2-40B4-BE49-F238E27FC236}">
                <a16:creationId xmlns:a16="http://schemas.microsoft.com/office/drawing/2014/main" id="{B72B143C-4E43-B412-4ECD-E06A32DF1E35}"/>
              </a:ext>
            </a:extLst>
          </p:cNvPr>
          <p:cNvSpPr txBox="1"/>
          <p:nvPr/>
        </p:nvSpPr>
        <p:spPr>
          <a:xfrm>
            <a:off x="5313779" y="3692201"/>
            <a:ext cx="4011659" cy="338554"/>
          </a:xfrm>
          <a:prstGeom prst="rect">
            <a:avLst/>
          </a:prstGeom>
          <a:noFill/>
        </p:spPr>
        <p:txBody>
          <a:bodyPr wrap="square" rtlCol="0">
            <a:spAutoFit/>
          </a:bodyPr>
          <a:lstStyle/>
          <a:p>
            <a:pPr algn="ctr"/>
            <a:r>
              <a:rPr kumimoji="1" lang="en-US" altLang="ja-JP" sz="1600" b="1" dirty="0"/>
              <a:t>【</a:t>
            </a:r>
            <a:r>
              <a:rPr lang="ja-JP" altLang="en-US" sz="1600" b="1" dirty="0"/>
              <a:t>好事例</a:t>
            </a:r>
            <a:r>
              <a:rPr kumimoji="1" lang="en-US" altLang="ja-JP" sz="1600" b="1" dirty="0"/>
              <a:t>】</a:t>
            </a:r>
            <a:endParaRPr kumimoji="1" lang="ja-JP" altLang="en-US" sz="1600" b="1" dirty="0"/>
          </a:p>
        </p:txBody>
      </p:sp>
      <p:sp>
        <p:nvSpPr>
          <p:cNvPr id="9" name="正方形/長方形 8"/>
          <p:cNvSpPr/>
          <p:nvPr/>
        </p:nvSpPr>
        <p:spPr>
          <a:xfrm>
            <a:off x="105955" y="770053"/>
            <a:ext cx="9739571" cy="2902711"/>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コンテンツ プレースホルダー 7"/>
          <p:cNvSpPr txBox="1">
            <a:spLocks/>
          </p:cNvSpPr>
          <p:nvPr/>
        </p:nvSpPr>
        <p:spPr>
          <a:xfrm>
            <a:off x="162376" y="1427283"/>
            <a:ext cx="9648088" cy="791755"/>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None/>
            </a:pPr>
            <a:r>
              <a:rPr lang="ja-JP" altLang="en-US" sz="1900" dirty="0">
                <a:latin typeface="+mn-ea"/>
              </a:rPr>
              <a:t>○ポイント付与した関西近郊の農産物の</a:t>
            </a:r>
            <a:r>
              <a:rPr lang="ja-JP" altLang="en-US" sz="1900" u="sng" dirty="0">
                <a:solidFill>
                  <a:srgbClr val="FF0000"/>
                </a:solidFill>
                <a:latin typeface="+mn-ea"/>
              </a:rPr>
              <a:t>売上点数は前年比</a:t>
            </a:r>
            <a:r>
              <a:rPr lang="en-US" altLang="ja-JP" sz="1900" u="sng" dirty="0">
                <a:solidFill>
                  <a:srgbClr val="FF0000"/>
                </a:solidFill>
                <a:latin typeface="+mn-ea"/>
              </a:rPr>
              <a:t>106</a:t>
            </a:r>
            <a:r>
              <a:rPr lang="ja-JP" altLang="en-US" sz="1900" u="sng" dirty="0">
                <a:solidFill>
                  <a:srgbClr val="FF0000"/>
                </a:solidFill>
                <a:latin typeface="+mn-ea"/>
              </a:rPr>
              <a:t>％</a:t>
            </a:r>
            <a:r>
              <a:rPr lang="ja-JP" altLang="en-US" sz="1900" dirty="0">
                <a:latin typeface="+mn-ea"/>
              </a:rPr>
              <a:t>であり、ポイント付与しない一般の青果コーナーの農産物の売上点数は前年比で微減</a:t>
            </a:r>
            <a:endParaRPr lang="en-US" altLang="ja-JP" sz="1900" dirty="0">
              <a:latin typeface="+mn-ea"/>
            </a:endParaRPr>
          </a:p>
        </p:txBody>
      </p:sp>
      <p:sp>
        <p:nvSpPr>
          <p:cNvPr id="14" name="コンテンツ プレースホルダー 7"/>
          <p:cNvSpPr txBox="1">
            <a:spLocks/>
          </p:cNvSpPr>
          <p:nvPr/>
        </p:nvSpPr>
        <p:spPr>
          <a:xfrm>
            <a:off x="162376" y="776669"/>
            <a:ext cx="8435714" cy="726847"/>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900" dirty="0"/>
              <a:t>○株式会社サンプラザでは、関西近郊の一部農産物をポイント付与の対象とした（府内全店舗で実施）</a:t>
            </a:r>
            <a:endParaRPr lang="en-US" altLang="ja-JP" sz="1900" dirty="0"/>
          </a:p>
        </p:txBody>
      </p:sp>
      <p:sp>
        <p:nvSpPr>
          <p:cNvPr id="16" name="コンテンツ プレースホルダー 7"/>
          <p:cNvSpPr txBox="1">
            <a:spLocks/>
          </p:cNvSpPr>
          <p:nvPr/>
        </p:nvSpPr>
        <p:spPr>
          <a:xfrm>
            <a:off x="162376" y="2112377"/>
            <a:ext cx="9577008" cy="76951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273050" indent="-273050">
              <a:buNone/>
            </a:pPr>
            <a:r>
              <a:rPr lang="ja-JP" altLang="en-US" sz="1900" dirty="0">
                <a:latin typeface="+mj-ea"/>
                <a:ea typeface="+mj-ea"/>
              </a:rPr>
              <a:t>○特に、</a:t>
            </a:r>
            <a:r>
              <a:rPr lang="ja-JP" altLang="en-US" sz="1900" b="0" i="0" u="none" strike="noStrike" dirty="0">
                <a:effectLst/>
                <a:latin typeface="ＭＳ Ｐゴシック" panose="020B0600070205080204" pitchFamily="50" charset="-128"/>
                <a:ea typeface="ＭＳ Ｐゴシック" panose="020B0600070205080204" pitchFamily="50" charset="-128"/>
              </a:rPr>
              <a:t>ポイント付与対象のきゅうりの</a:t>
            </a:r>
            <a:r>
              <a:rPr lang="ja-JP" altLang="en-US" sz="1900" dirty="0">
                <a:latin typeface="+mj-ea"/>
                <a:ea typeface="+mj-ea"/>
              </a:rPr>
              <a:t>売上点数は、</a:t>
            </a:r>
            <a:r>
              <a:rPr lang="ja-JP" altLang="en-US" sz="1900" dirty="0" smtClean="0">
                <a:latin typeface="+mj-ea"/>
                <a:ea typeface="+mj-ea"/>
              </a:rPr>
              <a:t>前年比</a:t>
            </a:r>
            <a:r>
              <a:rPr lang="en-US" altLang="ja-JP" sz="1900" dirty="0" smtClean="0">
                <a:latin typeface="+mj-ea"/>
                <a:ea typeface="+mj-ea"/>
              </a:rPr>
              <a:t>210</a:t>
            </a:r>
            <a:r>
              <a:rPr lang="ja-JP" altLang="en-US" sz="1900" dirty="0" smtClean="0">
                <a:latin typeface="+mj-ea"/>
                <a:ea typeface="+mj-ea"/>
              </a:rPr>
              <a:t>％</a:t>
            </a:r>
            <a:endParaRPr lang="en-US" altLang="ja-JP" sz="1900" dirty="0">
              <a:latin typeface="+mj-ea"/>
              <a:ea typeface="+mj-ea"/>
            </a:endParaRPr>
          </a:p>
          <a:p>
            <a:pPr marL="273050" indent="-273050">
              <a:buNone/>
            </a:pPr>
            <a:r>
              <a:rPr lang="ja-JP" altLang="en-US" sz="1900" dirty="0">
                <a:latin typeface="+mj-ea"/>
                <a:ea typeface="+mj-ea"/>
              </a:rPr>
              <a:t>　　一方、ポイント付与しない</a:t>
            </a:r>
            <a:r>
              <a:rPr lang="ja-JP" altLang="en-US" sz="1900" dirty="0">
                <a:latin typeface="ＭＳ Ｐゴシック" panose="020B0600070205080204" pitchFamily="50" charset="-128"/>
              </a:rPr>
              <a:t>きゅうりの売上点数は、前年並み</a:t>
            </a:r>
            <a:endParaRPr lang="en-US" altLang="ja-JP" sz="1900" dirty="0">
              <a:latin typeface="+mj-ea"/>
              <a:ea typeface="+mj-ea"/>
            </a:endParaRPr>
          </a:p>
        </p:txBody>
      </p:sp>
      <p:sp>
        <p:nvSpPr>
          <p:cNvPr id="17" name="コンテンツ プレースホルダー 7"/>
          <p:cNvSpPr txBox="1">
            <a:spLocks/>
          </p:cNvSpPr>
          <p:nvPr/>
        </p:nvSpPr>
        <p:spPr>
          <a:xfrm>
            <a:off x="104211" y="2923433"/>
            <a:ext cx="9741315" cy="707789"/>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6213" indent="-176213">
              <a:buNone/>
            </a:pPr>
            <a:r>
              <a:rPr lang="ja-JP" altLang="en-US" sz="1900" dirty="0">
                <a:latin typeface="+mj-ea"/>
                <a:ea typeface="+mj-ea"/>
              </a:rPr>
              <a:t>→脱炭素効果のアピールやポイント付与により、関西近郊</a:t>
            </a:r>
            <a:r>
              <a:rPr lang="ja-JP" altLang="en-US" sz="1900" dirty="0">
                <a:latin typeface="+mj-ea"/>
              </a:rPr>
              <a:t>の</a:t>
            </a:r>
            <a:r>
              <a:rPr lang="ja-JP" altLang="en-US" sz="1900" dirty="0" smtClean="0">
                <a:latin typeface="+mj-ea"/>
              </a:rPr>
              <a:t>農産物</a:t>
            </a:r>
            <a:r>
              <a:rPr lang="ja-JP" altLang="en-US" sz="2000" dirty="0">
                <a:latin typeface="+mj-ea"/>
              </a:rPr>
              <a:t>の売上点数増に一定の効果が見られた</a:t>
            </a:r>
            <a:endParaRPr lang="en-US" altLang="ja-JP" sz="1900" dirty="0">
              <a:latin typeface="+mj-ea"/>
              <a:ea typeface="+mj-ea"/>
            </a:endParaRPr>
          </a:p>
        </p:txBody>
      </p:sp>
    </p:spTree>
    <p:extLst>
      <p:ext uri="{BB962C8B-B14F-4D97-AF65-F5344CB8AC3E}">
        <p14:creationId xmlns:p14="http://schemas.microsoft.com/office/powerpoint/2010/main" val="168769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a:solidFill>
                  <a:schemeClr val="bg1"/>
                </a:solidFill>
              </a:rPr>
              <a:t>選択促進効果について　ー　上新電機株式会社</a:t>
            </a:r>
            <a:endParaRPr lang="ja-JP" altLang="en-US" sz="2800" kern="0">
              <a:solidFill>
                <a:schemeClr val="bg1"/>
              </a:solidFill>
              <a:latin typeface="Arial"/>
              <a:ea typeface="ＭＳ Ｐゴシック"/>
            </a:endParaRPr>
          </a:p>
        </p:txBody>
      </p:sp>
      <p:sp>
        <p:nvSpPr>
          <p:cNvPr id="27" name="コンテンツ プレースホルダー 7"/>
          <p:cNvSpPr txBox="1">
            <a:spLocks/>
          </p:cNvSpPr>
          <p:nvPr/>
        </p:nvSpPr>
        <p:spPr>
          <a:xfrm>
            <a:off x="67800" y="838092"/>
            <a:ext cx="9678941" cy="631672"/>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Font typeface="Arial" panose="020B0604020202020204" pitchFamily="34" charset="0"/>
              <a:buNone/>
            </a:pPr>
            <a:r>
              <a:rPr lang="ja-JP" altLang="en-US" sz="1600" dirty="0">
                <a:latin typeface="+mj-ea"/>
                <a:ea typeface="+mj-ea"/>
              </a:rPr>
              <a:t>○上新電機株式会社では、節電多機能エアコンの一部商品をポイント付与の対象とした（府内全店舗で実施）</a:t>
            </a:r>
            <a:endParaRPr lang="en-US" altLang="ja-JP" sz="1600" dirty="0">
              <a:latin typeface="+mj-ea"/>
              <a:ea typeface="+mj-ea"/>
            </a:endParaRPr>
          </a:p>
        </p:txBody>
      </p:sp>
      <p:sp>
        <p:nvSpPr>
          <p:cNvPr id="12" name="正方形/長方形 11"/>
          <p:cNvSpPr/>
          <p:nvPr/>
        </p:nvSpPr>
        <p:spPr>
          <a:xfrm>
            <a:off x="105955" y="770053"/>
            <a:ext cx="9739571" cy="3390280"/>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コンテンツ プレースホルダー 7"/>
          <p:cNvSpPr txBox="1">
            <a:spLocks/>
          </p:cNvSpPr>
          <p:nvPr/>
        </p:nvSpPr>
        <p:spPr>
          <a:xfrm>
            <a:off x="67800" y="1188090"/>
            <a:ext cx="9785052" cy="650339"/>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None/>
            </a:pPr>
            <a:r>
              <a:rPr lang="ja-JP" altLang="en-US" sz="1600" dirty="0">
                <a:latin typeface="+mj-ea"/>
                <a:ea typeface="+mj-ea"/>
              </a:rPr>
              <a:t>○エアコンは、毎年のモデルチェンジにより型番が変更されるため、ポイント付与した節電多機能エアコンの昨年度比較が困難であることから、今回、</a:t>
            </a:r>
            <a:r>
              <a:rPr lang="ja-JP" altLang="en-US" sz="1600" u="sng" dirty="0">
                <a:solidFill>
                  <a:srgbClr val="FF0000"/>
                </a:solidFill>
                <a:latin typeface="+mj-ea"/>
                <a:ea typeface="+mj-ea"/>
              </a:rPr>
              <a:t>節電多機能エアコン全体の売上点数で比較</a:t>
            </a:r>
            <a:r>
              <a:rPr lang="ja-JP" altLang="en-US" sz="1600" dirty="0">
                <a:latin typeface="+mj-ea"/>
                <a:ea typeface="+mj-ea"/>
              </a:rPr>
              <a:t>した</a:t>
            </a:r>
          </a:p>
        </p:txBody>
      </p:sp>
      <p:sp>
        <p:nvSpPr>
          <p:cNvPr id="15" name="コンテンツ プレースホルダー 7"/>
          <p:cNvSpPr txBox="1">
            <a:spLocks/>
          </p:cNvSpPr>
          <p:nvPr/>
        </p:nvSpPr>
        <p:spPr>
          <a:xfrm>
            <a:off x="67800" y="2365139"/>
            <a:ext cx="9241768" cy="407988"/>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None/>
            </a:pPr>
            <a:r>
              <a:rPr lang="ja-JP" altLang="en-US" sz="1600" dirty="0">
                <a:latin typeface="+mj-ea"/>
                <a:ea typeface="+mj-ea"/>
              </a:rPr>
              <a:t>○ポイント付与しない</a:t>
            </a:r>
            <a:r>
              <a:rPr lang="ja-JP" altLang="en-US" sz="1600" u="sng" dirty="0">
                <a:solidFill>
                  <a:srgbClr val="FF0000"/>
                </a:solidFill>
                <a:latin typeface="+mj-ea"/>
                <a:ea typeface="+mj-ea"/>
              </a:rPr>
              <a:t>大阪府外の店舗では、節電多機能エアコンの売上点数が伸びている</a:t>
            </a:r>
          </a:p>
        </p:txBody>
      </p:sp>
      <p:sp>
        <p:nvSpPr>
          <p:cNvPr id="18" name="コンテンツ プレースホルダー 7"/>
          <p:cNvSpPr txBox="1">
            <a:spLocks/>
          </p:cNvSpPr>
          <p:nvPr/>
        </p:nvSpPr>
        <p:spPr>
          <a:xfrm>
            <a:off x="61765" y="1783092"/>
            <a:ext cx="9782469" cy="671864"/>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None/>
            </a:pPr>
            <a:r>
              <a:rPr lang="ja-JP" altLang="en-US" sz="1600" dirty="0">
                <a:latin typeface="+mj-ea"/>
                <a:ea typeface="+mj-ea"/>
              </a:rPr>
              <a:t>○ポイント付与対象商品を含む節電多機能エアコンの売上点数は、その他のエアコンの売上点数が減じる中、</a:t>
            </a:r>
            <a:r>
              <a:rPr lang="ja-JP" altLang="en-US" sz="1600" u="sng" dirty="0">
                <a:solidFill>
                  <a:srgbClr val="FF0000"/>
                </a:solidFill>
                <a:latin typeface="+mj-ea"/>
                <a:ea typeface="+mj-ea"/>
              </a:rPr>
              <a:t>昨年度から変化なし</a:t>
            </a:r>
            <a:r>
              <a:rPr lang="ja-JP" altLang="en-US" sz="1600" dirty="0">
                <a:solidFill>
                  <a:srgbClr val="FF0000"/>
                </a:solidFill>
                <a:latin typeface="+mj-ea"/>
                <a:ea typeface="+mj-ea"/>
              </a:rPr>
              <a:t>。</a:t>
            </a:r>
          </a:p>
        </p:txBody>
      </p:sp>
      <p:sp>
        <p:nvSpPr>
          <p:cNvPr id="19" name="コンテンツ プレースホルダー 7"/>
          <p:cNvSpPr txBox="1">
            <a:spLocks/>
          </p:cNvSpPr>
          <p:nvPr/>
        </p:nvSpPr>
        <p:spPr>
          <a:xfrm>
            <a:off x="67800" y="2775713"/>
            <a:ext cx="9104775" cy="393201"/>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None/>
            </a:pPr>
            <a:r>
              <a:rPr lang="ja-JP" altLang="en-US" sz="1600" dirty="0">
                <a:latin typeface="+mj-ea"/>
                <a:ea typeface="+mj-ea"/>
              </a:rPr>
              <a:t>→脱炭素効果のアピールやポイント付与による効果はあまりみられなかったと考えられる</a:t>
            </a:r>
          </a:p>
        </p:txBody>
      </p:sp>
      <p:sp>
        <p:nvSpPr>
          <p:cNvPr id="20" name="テキスト ボックス 19">
            <a:extLst>
              <a:ext uri="{FF2B5EF4-FFF2-40B4-BE49-F238E27FC236}">
                <a16:creationId xmlns:a16="http://schemas.microsoft.com/office/drawing/2014/main" id="{B72B143C-4E43-B412-4ECD-E06A32DF1E35}"/>
              </a:ext>
            </a:extLst>
          </p:cNvPr>
          <p:cNvSpPr txBox="1"/>
          <p:nvPr/>
        </p:nvSpPr>
        <p:spPr>
          <a:xfrm>
            <a:off x="328997" y="4238317"/>
            <a:ext cx="4291190" cy="338554"/>
          </a:xfrm>
          <a:prstGeom prst="rect">
            <a:avLst/>
          </a:prstGeom>
          <a:noFill/>
        </p:spPr>
        <p:txBody>
          <a:bodyPr wrap="square" rtlCol="0">
            <a:spAutoFit/>
          </a:bodyPr>
          <a:lstStyle/>
          <a:p>
            <a:pPr algn="ctr"/>
            <a:r>
              <a:rPr kumimoji="1" lang="en-US" altLang="ja-JP" sz="1600" b="1" dirty="0"/>
              <a:t>【</a:t>
            </a:r>
            <a:r>
              <a:rPr kumimoji="1" lang="ja-JP" altLang="en-US" sz="1600" b="1" dirty="0"/>
              <a:t>ポイント付与対象商品の販売促進効果</a:t>
            </a:r>
            <a:r>
              <a:rPr kumimoji="1" lang="en-US" altLang="ja-JP" sz="1600" b="1" dirty="0"/>
              <a:t>】</a:t>
            </a:r>
            <a:endParaRPr kumimoji="1" lang="ja-JP" altLang="en-US" sz="1600" b="1" dirty="0"/>
          </a:p>
        </p:txBody>
      </p:sp>
      <p:sp>
        <p:nvSpPr>
          <p:cNvPr id="23" name="コンテンツ プレースホルダー 7"/>
          <p:cNvSpPr txBox="1">
            <a:spLocks/>
          </p:cNvSpPr>
          <p:nvPr/>
        </p:nvSpPr>
        <p:spPr>
          <a:xfrm>
            <a:off x="60474" y="3184179"/>
            <a:ext cx="9731996" cy="1044184"/>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5738" indent="-185738">
              <a:buNone/>
            </a:pPr>
            <a:r>
              <a:rPr lang="en-US" altLang="ja-JP" sz="1600" dirty="0">
                <a:latin typeface="+mj-ea"/>
                <a:ea typeface="+mj-ea"/>
              </a:rPr>
              <a:t>※</a:t>
            </a:r>
            <a:r>
              <a:rPr lang="ja-JP" altLang="en-US" sz="1600" dirty="0">
                <a:latin typeface="+mj-ea"/>
                <a:ea typeface="+mj-ea"/>
              </a:rPr>
              <a:t>１台</a:t>
            </a:r>
            <a:r>
              <a:rPr lang="en-US" altLang="ja-JP" sz="1600" dirty="0">
                <a:latin typeface="+mj-ea"/>
                <a:ea typeface="+mj-ea"/>
              </a:rPr>
              <a:t>20</a:t>
            </a:r>
            <a:r>
              <a:rPr lang="ja-JP" altLang="en-US" sz="1600" dirty="0">
                <a:latin typeface="+mj-ea"/>
                <a:ea typeface="+mj-ea"/>
              </a:rPr>
              <a:t>万円以上の節電多機能エアコンに対して、</a:t>
            </a:r>
            <a:r>
              <a:rPr lang="en-US" altLang="ja-JP" sz="1600" dirty="0">
                <a:latin typeface="+mj-ea"/>
                <a:ea typeface="+mj-ea"/>
              </a:rPr>
              <a:t>1,000</a:t>
            </a:r>
            <a:r>
              <a:rPr lang="ja-JP" altLang="en-US" sz="1600" dirty="0">
                <a:latin typeface="+mj-ea"/>
                <a:ea typeface="+mj-ea"/>
              </a:rPr>
              <a:t>円分のポイント付与であり、</a:t>
            </a:r>
            <a:r>
              <a:rPr lang="ja-JP" altLang="en-US" sz="1600" dirty="0"/>
              <a:t>ポイント付与率が</a:t>
            </a:r>
            <a:r>
              <a:rPr lang="en-US" altLang="ja-JP" sz="1600" dirty="0"/>
              <a:t>0.5%</a:t>
            </a:r>
            <a:r>
              <a:rPr lang="ja-JP" altLang="en-US" sz="1600" dirty="0"/>
              <a:t>程度であることが、売上点数への影響が大きくない要因の一つとして考えられる</a:t>
            </a:r>
            <a:endParaRPr lang="en-US" altLang="ja-JP" sz="1600" dirty="0"/>
          </a:p>
          <a:p>
            <a:pPr marL="185738" indent="-185738">
              <a:buNone/>
            </a:pPr>
            <a:r>
              <a:rPr lang="en-US" altLang="ja-JP" sz="1600" dirty="0">
                <a:latin typeface="+mj-ea"/>
                <a:ea typeface="+mj-ea"/>
              </a:rPr>
              <a:t>※</a:t>
            </a:r>
            <a:r>
              <a:rPr lang="ja-JP" altLang="en-US" sz="1600" dirty="0">
                <a:latin typeface="+mj-ea"/>
                <a:ea typeface="+mj-ea"/>
              </a:rPr>
              <a:t>購入動機・タイミング・購入方法の特性による</a:t>
            </a:r>
            <a:r>
              <a:rPr lang="ja-JP" altLang="en-US" sz="1600" dirty="0" smtClean="0">
                <a:latin typeface="+mj-ea"/>
                <a:ea typeface="+mj-ea"/>
              </a:rPr>
              <a:t>影響に</a:t>
            </a:r>
            <a:r>
              <a:rPr lang="ja-JP" altLang="en-US" sz="1600" dirty="0">
                <a:latin typeface="+mj-ea"/>
                <a:ea typeface="+mj-ea"/>
              </a:rPr>
              <a:t>ついて</a:t>
            </a:r>
            <a:r>
              <a:rPr lang="ja-JP" altLang="en-US" sz="1600" dirty="0" smtClean="0">
                <a:latin typeface="+mj-ea"/>
                <a:ea typeface="+mj-ea"/>
              </a:rPr>
              <a:t>、</a:t>
            </a:r>
            <a:r>
              <a:rPr lang="ja-JP" altLang="en-US" sz="1600" dirty="0">
                <a:latin typeface="+mj-ea"/>
                <a:ea typeface="+mj-ea"/>
              </a:rPr>
              <a:t>考察</a:t>
            </a:r>
            <a:r>
              <a:rPr lang="ja-JP" altLang="en-US" sz="1600" dirty="0" smtClean="0">
                <a:latin typeface="+mj-ea"/>
                <a:ea typeface="+mj-ea"/>
              </a:rPr>
              <a:t>が</a:t>
            </a:r>
            <a:r>
              <a:rPr lang="ja-JP" altLang="en-US" sz="1600" dirty="0">
                <a:latin typeface="+mj-ea"/>
                <a:ea typeface="+mj-ea"/>
              </a:rPr>
              <a:t>必要と考えられる。</a:t>
            </a:r>
          </a:p>
        </p:txBody>
      </p:sp>
      <p:pic>
        <p:nvPicPr>
          <p:cNvPr id="2" name="図 1">
            <a:extLst>
              <a:ext uri="{FF2B5EF4-FFF2-40B4-BE49-F238E27FC236}">
                <a16:creationId xmlns:a16="http://schemas.microsoft.com/office/drawing/2014/main" id="{1453EE15-ADD8-6B40-B917-35A981D5D088}"/>
              </a:ext>
            </a:extLst>
          </p:cNvPr>
          <p:cNvPicPr>
            <a:picLocks noChangeAspect="1"/>
          </p:cNvPicPr>
          <p:nvPr/>
        </p:nvPicPr>
        <p:blipFill>
          <a:blip r:embed="rId3"/>
          <a:stretch>
            <a:fillRect/>
          </a:stretch>
        </p:blipFill>
        <p:spPr>
          <a:xfrm>
            <a:off x="-65551" y="4528635"/>
            <a:ext cx="5115315" cy="2321905"/>
          </a:xfrm>
          <a:prstGeom prst="rect">
            <a:avLst/>
          </a:prstGeom>
        </p:spPr>
      </p:pic>
      <p:pic>
        <p:nvPicPr>
          <p:cNvPr id="6" name="図 5">
            <a:extLst>
              <a:ext uri="{FF2B5EF4-FFF2-40B4-BE49-F238E27FC236}">
                <a16:creationId xmlns:a16="http://schemas.microsoft.com/office/drawing/2014/main" id="{58C2E5D2-D968-935D-85C1-B6A6A07004D0}"/>
              </a:ext>
            </a:extLst>
          </p:cNvPr>
          <p:cNvPicPr>
            <a:picLocks noChangeAspect="1"/>
          </p:cNvPicPr>
          <p:nvPr/>
        </p:nvPicPr>
        <p:blipFill>
          <a:blip r:embed="rId4"/>
          <a:stretch>
            <a:fillRect/>
          </a:stretch>
        </p:blipFill>
        <p:spPr>
          <a:xfrm>
            <a:off x="4819650" y="4528635"/>
            <a:ext cx="5086350" cy="2309831"/>
          </a:xfrm>
          <a:prstGeom prst="rect">
            <a:avLst/>
          </a:prstGeom>
        </p:spPr>
      </p:pic>
    </p:spTree>
    <p:extLst>
      <p:ext uri="{BB962C8B-B14F-4D97-AF65-F5344CB8AC3E}">
        <p14:creationId xmlns:p14="http://schemas.microsoft.com/office/powerpoint/2010/main" val="3028382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p:cNvSpPr txBox="1">
            <a:spLocks noChangeArrowheads="1"/>
          </p:cNvSpPr>
          <p:nvPr/>
        </p:nvSpPr>
        <p:spPr bwMode="auto">
          <a:xfrm>
            <a:off x="60474" y="75688"/>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選択促進効果について　</a:t>
            </a:r>
            <a:r>
              <a:rPr lang="ja-JP" altLang="en-US" sz="2800" dirty="0" err="1">
                <a:solidFill>
                  <a:schemeClr val="bg1"/>
                </a:solidFill>
              </a:rPr>
              <a:t>ー</a:t>
            </a:r>
            <a:r>
              <a:rPr lang="ja-JP" altLang="en-US" sz="2800" dirty="0">
                <a:solidFill>
                  <a:schemeClr val="bg1"/>
                </a:solidFill>
              </a:rPr>
              <a:t>　</a:t>
            </a:r>
            <a:r>
              <a:rPr lang="ja-JP" altLang="en-US" sz="2500" dirty="0">
                <a:solidFill>
                  <a:schemeClr val="bg1"/>
                </a:solidFill>
              </a:rPr>
              <a:t>西日本旅客鉄道株式会社（</a:t>
            </a:r>
            <a:r>
              <a:rPr lang="en-US" altLang="ja-JP" sz="2500" dirty="0">
                <a:solidFill>
                  <a:schemeClr val="bg1"/>
                </a:solidFill>
              </a:rPr>
              <a:t>JR</a:t>
            </a:r>
            <a:r>
              <a:rPr lang="ja-JP" altLang="en-US" sz="2500" dirty="0">
                <a:solidFill>
                  <a:schemeClr val="bg1"/>
                </a:solidFill>
              </a:rPr>
              <a:t>西日本）</a:t>
            </a:r>
            <a:endParaRPr lang="ja-JP" altLang="en-US" sz="2500" kern="0" dirty="0">
              <a:solidFill>
                <a:schemeClr val="bg1"/>
              </a:solidFill>
              <a:latin typeface="Arial"/>
              <a:ea typeface="ＭＳ Ｐゴシック"/>
            </a:endParaRPr>
          </a:p>
        </p:txBody>
      </p:sp>
      <p:sp>
        <p:nvSpPr>
          <p:cNvPr id="27" name="コンテンツ プレースホルダー 7"/>
          <p:cNvSpPr txBox="1">
            <a:spLocks/>
          </p:cNvSpPr>
          <p:nvPr/>
        </p:nvSpPr>
        <p:spPr>
          <a:xfrm>
            <a:off x="105955" y="2919137"/>
            <a:ext cx="9434038" cy="432474"/>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800" dirty="0">
                <a:latin typeface="ＭＳ Ｐゴシック 見出し"/>
                <a:ea typeface="+mj-ea"/>
              </a:rPr>
              <a:t>→脱炭素効果のアピールやポイント付与により、鉄道利用者が増えると見込まれる</a:t>
            </a:r>
            <a:endParaRPr lang="en-US" altLang="ja-JP" sz="1800" dirty="0">
              <a:latin typeface="ＭＳ Ｐゴシック 見出し"/>
              <a:ea typeface="+mj-ea"/>
            </a:endParaRPr>
          </a:p>
        </p:txBody>
      </p:sp>
      <p:graphicFrame>
        <p:nvGraphicFramePr>
          <p:cNvPr id="3" name="グラフ 2">
            <a:extLst>
              <a:ext uri="{FF2B5EF4-FFF2-40B4-BE49-F238E27FC236}">
                <a16:creationId xmlns:a16="http://schemas.microsoft.com/office/drawing/2014/main" id="{FBBCC647-5CBD-5239-EB73-CC210B8DC255}"/>
              </a:ext>
            </a:extLst>
          </p:cNvPr>
          <p:cNvGraphicFramePr>
            <a:graphicFrameLocks/>
          </p:cNvGraphicFramePr>
          <p:nvPr>
            <p:extLst>
              <p:ext uri="{D42A27DB-BD31-4B8C-83A1-F6EECF244321}">
                <p14:modId xmlns:p14="http://schemas.microsoft.com/office/powerpoint/2010/main" val="747574071"/>
              </p:ext>
            </p:extLst>
          </p:nvPr>
        </p:nvGraphicFramePr>
        <p:xfrm>
          <a:off x="5310606" y="3451698"/>
          <a:ext cx="3168351"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FA20FADA-29C1-00D1-B351-BCDD0E5E541E}"/>
              </a:ext>
            </a:extLst>
          </p:cNvPr>
          <p:cNvSpPr txBox="1"/>
          <p:nvPr/>
        </p:nvSpPr>
        <p:spPr>
          <a:xfrm>
            <a:off x="5124693" y="6016328"/>
            <a:ext cx="3515729" cy="738664"/>
          </a:xfrm>
          <a:prstGeom prst="rect">
            <a:avLst/>
          </a:prstGeom>
          <a:noFill/>
        </p:spPr>
        <p:txBody>
          <a:bodyPr wrap="square">
            <a:spAutoFit/>
          </a:bodyPr>
          <a:lstStyle/>
          <a:p>
            <a:r>
              <a:rPr lang="ja-JP" altLang="en-US" sz="1400" dirty="0"/>
              <a:t>問　鉄道が環境にやさしいことを知ることで、今後あなたの利用頻度は変わりそうですか</a:t>
            </a:r>
            <a:endParaRPr lang="en-US" altLang="ja-JP" sz="1400" dirty="0"/>
          </a:p>
          <a:p>
            <a:pPr algn="ctr"/>
            <a:r>
              <a:rPr lang="ja-JP" altLang="en-US" sz="1400" dirty="0"/>
              <a:t>（</a:t>
            </a:r>
            <a:r>
              <a:rPr lang="en-US" altLang="ja-JP" sz="1400" dirty="0"/>
              <a:t>n=3747</a:t>
            </a:r>
            <a:r>
              <a:rPr lang="ja-JP" altLang="en-US" sz="1400" dirty="0"/>
              <a:t>）</a:t>
            </a:r>
          </a:p>
        </p:txBody>
      </p:sp>
      <p:sp>
        <p:nvSpPr>
          <p:cNvPr id="9" name="テキスト ボックス 8">
            <a:extLst>
              <a:ext uri="{FF2B5EF4-FFF2-40B4-BE49-F238E27FC236}">
                <a16:creationId xmlns:a16="http://schemas.microsoft.com/office/drawing/2014/main" id="{5984A2FF-920E-7284-8183-D160DC164E17}"/>
              </a:ext>
            </a:extLst>
          </p:cNvPr>
          <p:cNvSpPr txBox="1"/>
          <p:nvPr/>
        </p:nvSpPr>
        <p:spPr>
          <a:xfrm>
            <a:off x="1329147" y="6044637"/>
            <a:ext cx="3493827" cy="738664"/>
          </a:xfrm>
          <a:prstGeom prst="rect">
            <a:avLst/>
          </a:prstGeom>
          <a:noFill/>
        </p:spPr>
        <p:txBody>
          <a:bodyPr wrap="square">
            <a:spAutoFit/>
          </a:bodyPr>
          <a:lstStyle/>
          <a:p>
            <a:r>
              <a:rPr lang="ja-JP" altLang="en-US" sz="1400" dirty="0"/>
              <a:t>問　このキャンペーンがなければ、どのような手段で移動しましたか？　　　　　　　　　　　　　　　　　　　</a:t>
            </a:r>
            <a:endParaRPr lang="en-US" altLang="ja-JP" sz="1400" dirty="0"/>
          </a:p>
          <a:p>
            <a:r>
              <a:rPr lang="ja-JP" altLang="en-US" sz="1400" dirty="0"/>
              <a:t>　　　　　　　　　　　（</a:t>
            </a:r>
            <a:r>
              <a:rPr lang="en-US" altLang="ja-JP" sz="1400" dirty="0"/>
              <a:t>n=3747</a:t>
            </a:r>
            <a:r>
              <a:rPr lang="ja-JP" altLang="en-US" sz="1400" dirty="0"/>
              <a:t>）</a:t>
            </a:r>
          </a:p>
        </p:txBody>
      </p:sp>
      <p:graphicFrame>
        <p:nvGraphicFramePr>
          <p:cNvPr id="10" name="グラフ 9">
            <a:extLst>
              <a:ext uri="{FF2B5EF4-FFF2-40B4-BE49-F238E27FC236}">
                <a16:creationId xmlns:a16="http://schemas.microsoft.com/office/drawing/2014/main" id="{FBBCC647-5CBD-5239-EB73-CC210B8DC255}"/>
              </a:ext>
            </a:extLst>
          </p:cNvPr>
          <p:cNvGraphicFramePr>
            <a:graphicFrameLocks/>
          </p:cNvGraphicFramePr>
          <p:nvPr>
            <p:extLst>
              <p:ext uri="{D42A27DB-BD31-4B8C-83A1-F6EECF244321}">
                <p14:modId xmlns:p14="http://schemas.microsoft.com/office/powerpoint/2010/main" val="3459592867"/>
              </p:ext>
            </p:extLst>
          </p:nvPr>
        </p:nvGraphicFramePr>
        <p:xfrm>
          <a:off x="525479" y="3477628"/>
          <a:ext cx="4599214" cy="2818039"/>
        </p:xfrm>
        <a:graphic>
          <a:graphicData uri="http://schemas.openxmlformats.org/drawingml/2006/chart">
            <c:chart xmlns:c="http://schemas.openxmlformats.org/drawingml/2006/chart" xmlns:r="http://schemas.openxmlformats.org/officeDocument/2006/relationships" r:id="rId4"/>
          </a:graphicData>
        </a:graphic>
      </p:graphicFrame>
      <p:sp>
        <p:nvSpPr>
          <p:cNvPr id="8" name="正方形/長方形 7"/>
          <p:cNvSpPr/>
          <p:nvPr/>
        </p:nvSpPr>
        <p:spPr>
          <a:xfrm>
            <a:off x="105955" y="770054"/>
            <a:ext cx="9739571" cy="2589272"/>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コンテンツ プレースホルダー 7"/>
          <p:cNvSpPr txBox="1">
            <a:spLocks/>
          </p:cNvSpPr>
          <p:nvPr/>
        </p:nvSpPr>
        <p:spPr>
          <a:xfrm>
            <a:off x="105955" y="1926991"/>
            <a:ext cx="9739571" cy="690845"/>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800" dirty="0">
                <a:latin typeface="ＭＳ Ｐゴシック 見出し"/>
                <a:ea typeface="+mj-ea"/>
              </a:rPr>
              <a:t>○アンケートの回答者</a:t>
            </a:r>
            <a:r>
              <a:rPr lang="en-US" altLang="ja-JP" sz="1800" dirty="0">
                <a:latin typeface="ＭＳ Ｐゴシック 見出し"/>
                <a:ea typeface="+mj-ea"/>
              </a:rPr>
              <a:t>3747</a:t>
            </a:r>
            <a:r>
              <a:rPr lang="ja-JP" altLang="en-US" sz="1800" dirty="0">
                <a:latin typeface="ＭＳ Ｐゴシック 見出し"/>
                <a:ea typeface="+mj-ea"/>
              </a:rPr>
              <a:t>人のうち、</a:t>
            </a:r>
            <a:r>
              <a:rPr lang="ja-JP" altLang="en-US" sz="1800" u="sng" dirty="0">
                <a:solidFill>
                  <a:srgbClr val="FF0000"/>
                </a:solidFill>
                <a:latin typeface="ＭＳ Ｐゴシック 見出し"/>
                <a:ea typeface="+mj-ea"/>
              </a:rPr>
              <a:t>移動手段を「自動車から鉄道に変えた」ことがあったと回答された方は</a:t>
            </a:r>
            <a:r>
              <a:rPr lang="en-US" altLang="ja-JP" sz="1800" u="sng" dirty="0">
                <a:solidFill>
                  <a:srgbClr val="FF0000"/>
                </a:solidFill>
                <a:latin typeface="ＭＳ Ｐゴシック 見出し"/>
                <a:ea typeface="+mj-ea"/>
              </a:rPr>
              <a:t>888</a:t>
            </a:r>
            <a:r>
              <a:rPr lang="ja-JP" altLang="en-US" sz="1800" u="sng" dirty="0">
                <a:solidFill>
                  <a:srgbClr val="FF0000"/>
                </a:solidFill>
                <a:latin typeface="ＭＳ Ｐゴシック 見出し"/>
                <a:ea typeface="+mj-ea"/>
              </a:rPr>
              <a:t>人（約</a:t>
            </a:r>
            <a:r>
              <a:rPr lang="en-US" altLang="ja-JP" sz="1800" u="sng" dirty="0">
                <a:solidFill>
                  <a:srgbClr val="FF0000"/>
                </a:solidFill>
                <a:latin typeface="ＭＳ Ｐゴシック 見出し"/>
                <a:ea typeface="+mj-ea"/>
              </a:rPr>
              <a:t>24</a:t>
            </a:r>
            <a:r>
              <a:rPr lang="ja-JP" altLang="en-US" sz="1800" u="sng" dirty="0">
                <a:solidFill>
                  <a:srgbClr val="FF0000"/>
                </a:solidFill>
                <a:latin typeface="ＭＳ Ｐゴシック 見出し"/>
                <a:ea typeface="+mj-ea"/>
              </a:rPr>
              <a:t>％）</a:t>
            </a:r>
            <a:endParaRPr lang="en-US" altLang="ja-JP" sz="1800" u="sng" dirty="0">
              <a:solidFill>
                <a:srgbClr val="FF0000"/>
              </a:solidFill>
              <a:latin typeface="ＭＳ Ｐゴシック 見出し"/>
              <a:ea typeface="+mj-ea"/>
            </a:endParaRPr>
          </a:p>
        </p:txBody>
      </p:sp>
      <p:sp>
        <p:nvSpPr>
          <p:cNvPr id="12" name="コンテンツ プレースホルダー 7"/>
          <p:cNvSpPr txBox="1">
            <a:spLocks/>
          </p:cNvSpPr>
          <p:nvPr/>
        </p:nvSpPr>
        <p:spPr>
          <a:xfrm>
            <a:off x="105955" y="1481328"/>
            <a:ext cx="9800045" cy="678066"/>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800" dirty="0">
                <a:latin typeface="ＭＳ Ｐゴシック 見出し"/>
                <a:ea typeface="+mj-ea"/>
              </a:rPr>
              <a:t>○アプリでのスタンプラリー登録者は１万人を超えた</a:t>
            </a:r>
            <a:r>
              <a:rPr lang="ja-JP" altLang="en-US" sz="1600" dirty="0">
                <a:latin typeface="ＭＳ Ｐゴシック 見出し"/>
                <a:ea typeface="+mj-ea"/>
              </a:rPr>
              <a:t>（他のスタンプラリーと比較しても多くの参加があった）</a:t>
            </a:r>
            <a:endParaRPr lang="en-US" altLang="ja-JP" sz="1800" dirty="0">
              <a:latin typeface="ＭＳ Ｐゴシック 見出し"/>
              <a:ea typeface="+mj-ea"/>
            </a:endParaRPr>
          </a:p>
        </p:txBody>
      </p:sp>
      <p:sp>
        <p:nvSpPr>
          <p:cNvPr id="13" name="コンテンツ プレースホルダー 7"/>
          <p:cNvSpPr txBox="1">
            <a:spLocks/>
          </p:cNvSpPr>
          <p:nvPr/>
        </p:nvSpPr>
        <p:spPr>
          <a:xfrm>
            <a:off x="105955" y="805635"/>
            <a:ext cx="9739571" cy="726312"/>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800" dirty="0">
                <a:latin typeface="ＭＳ Ｐゴシック 見出し"/>
                <a:ea typeface="+mj-ea"/>
              </a:rPr>
              <a:t>○ＪＲ西日本では、移動生活ナビアプリ</a:t>
            </a:r>
            <a:r>
              <a:rPr lang="en-US" altLang="ja-JP" sz="1800" dirty="0">
                <a:latin typeface="ＭＳ Ｐゴシック 見出し"/>
                <a:ea typeface="+mj-ea"/>
              </a:rPr>
              <a:t>WESTER</a:t>
            </a:r>
            <a:r>
              <a:rPr lang="ja-JP" altLang="en-US" sz="1800" dirty="0">
                <a:latin typeface="ＭＳ Ｐゴシック 見出し"/>
                <a:ea typeface="+mj-ea"/>
              </a:rPr>
              <a:t>を用いて、鉄道に</a:t>
            </a:r>
            <a:r>
              <a:rPr lang="en-US" altLang="ja-JP" sz="1800" dirty="0">
                <a:latin typeface="ＭＳ Ｐゴシック 見出し"/>
                <a:ea typeface="+mj-ea"/>
              </a:rPr>
              <a:t>4</a:t>
            </a:r>
            <a:r>
              <a:rPr lang="ja-JP" altLang="en-US" sz="1800" dirty="0">
                <a:latin typeface="ＭＳ Ｐゴシック 見出し"/>
                <a:ea typeface="+mj-ea"/>
              </a:rPr>
              <a:t>回乗車し、アンケートに回答された方をポイント付与の対象とした（大阪府内発または着の乗車が対象）</a:t>
            </a:r>
            <a:endParaRPr lang="en-US" altLang="ja-JP" sz="1800" dirty="0">
              <a:latin typeface="ＭＳ Ｐゴシック 見出し"/>
              <a:ea typeface="+mj-ea"/>
            </a:endParaRPr>
          </a:p>
        </p:txBody>
      </p:sp>
      <p:sp>
        <p:nvSpPr>
          <p:cNvPr id="14" name="コンテンツ プレースホルダー 7"/>
          <p:cNvSpPr txBox="1">
            <a:spLocks/>
          </p:cNvSpPr>
          <p:nvPr/>
        </p:nvSpPr>
        <p:spPr>
          <a:xfrm>
            <a:off x="105955" y="2549716"/>
            <a:ext cx="9434038" cy="513783"/>
          </a:xfrm>
          <a:prstGeom prst="rect">
            <a:avLst/>
          </a:prstGeom>
        </p:spPr>
        <p:txBody>
          <a:bodyPr vert="horz" lIns="128016" tIns="64008" rIns="128016" bIns="64008" rtlCol="0">
            <a:norm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buFont typeface="Arial" panose="020B0604020202020204" pitchFamily="34" charset="0"/>
              <a:buNone/>
            </a:pPr>
            <a:r>
              <a:rPr lang="ja-JP" altLang="en-US" sz="1800" dirty="0">
                <a:latin typeface="ＭＳ Ｐゴシック 見出し"/>
                <a:ea typeface="+mj-ea"/>
              </a:rPr>
              <a:t>○アンケートの回答者</a:t>
            </a:r>
            <a:r>
              <a:rPr lang="en-US" altLang="ja-JP" sz="1800" dirty="0">
                <a:latin typeface="ＭＳ Ｐゴシック 見出し"/>
                <a:ea typeface="+mj-ea"/>
              </a:rPr>
              <a:t>3747</a:t>
            </a:r>
            <a:r>
              <a:rPr lang="ja-JP" altLang="en-US" sz="1800" dirty="0">
                <a:latin typeface="ＭＳ Ｐゴシック 見出し"/>
                <a:ea typeface="+mj-ea"/>
              </a:rPr>
              <a:t>人のうち、</a:t>
            </a:r>
            <a:r>
              <a:rPr lang="ja-JP" altLang="en-US" sz="1800" u="sng" dirty="0">
                <a:solidFill>
                  <a:srgbClr val="FF0000"/>
                </a:solidFill>
                <a:latin typeface="ＭＳ Ｐゴシック 見出し"/>
                <a:ea typeface="+mj-ea"/>
              </a:rPr>
              <a:t>今後の鉄道の利用を「増やす」が</a:t>
            </a:r>
            <a:r>
              <a:rPr lang="en-US" altLang="ja-JP" sz="1800" u="sng" dirty="0">
                <a:solidFill>
                  <a:srgbClr val="FF0000"/>
                </a:solidFill>
                <a:latin typeface="ＭＳ Ｐゴシック 見出し"/>
                <a:ea typeface="+mj-ea"/>
              </a:rPr>
              <a:t>2478</a:t>
            </a:r>
            <a:r>
              <a:rPr lang="ja-JP" altLang="en-US" sz="1800" u="sng" dirty="0">
                <a:solidFill>
                  <a:srgbClr val="FF0000"/>
                </a:solidFill>
                <a:latin typeface="ＭＳ Ｐゴシック 見出し"/>
                <a:ea typeface="+mj-ea"/>
              </a:rPr>
              <a:t>人（約</a:t>
            </a:r>
            <a:r>
              <a:rPr lang="en-US" altLang="ja-JP" sz="1800" u="sng" dirty="0">
                <a:solidFill>
                  <a:srgbClr val="FF0000"/>
                </a:solidFill>
                <a:latin typeface="ＭＳ Ｐゴシック 見出し"/>
                <a:ea typeface="+mj-ea"/>
              </a:rPr>
              <a:t>66</a:t>
            </a:r>
            <a:r>
              <a:rPr lang="ja-JP" altLang="en-US" sz="1800" u="sng" dirty="0">
                <a:solidFill>
                  <a:srgbClr val="FF0000"/>
                </a:solidFill>
                <a:latin typeface="ＭＳ Ｐゴシック 見出し"/>
                <a:ea typeface="+mj-ea"/>
              </a:rPr>
              <a:t>％）</a:t>
            </a:r>
            <a:endParaRPr lang="en-US" altLang="ja-JP" sz="1800" u="sng" dirty="0">
              <a:solidFill>
                <a:srgbClr val="FF0000"/>
              </a:solidFill>
              <a:latin typeface="ＭＳ Ｐゴシック 見出し"/>
              <a:ea typeface="+mj-ea"/>
            </a:endParaRPr>
          </a:p>
        </p:txBody>
      </p:sp>
    </p:spTree>
    <p:extLst>
      <p:ext uri="{BB962C8B-B14F-4D97-AF65-F5344CB8AC3E}">
        <p14:creationId xmlns:p14="http://schemas.microsoft.com/office/powerpoint/2010/main" val="101370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p:cNvSpPr txBox="1">
            <a:spLocks noChangeArrowheads="1"/>
          </p:cNvSpPr>
          <p:nvPr/>
        </p:nvSpPr>
        <p:spPr bwMode="auto">
          <a:xfrm>
            <a:off x="60474" y="34744"/>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（参考）啓発による効果について</a:t>
            </a:r>
            <a:endParaRPr lang="ja-JP" altLang="en-US" sz="2800" kern="0" dirty="0">
              <a:solidFill>
                <a:schemeClr val="bg1"/>
              </a:solidFill>
              <a:latin typeface="Arial"/>
              <a:ea typeface="ＭＳ Ｐゴシック"/>
            </a:endParaRPr>
          </a:p>
        </p:txBody>
      </p:sp>
      <p:sp>
        <p:nvSpPr>
          <p:cNvPr id="27" name="コンテンツ プレースホルダー 7"/>
          <p:cNvSpPr txBox="1">
            <a:spLocks/>
          </p:cNvSpPr>
          <p:nvPr/>
        </p:nvSpPr>
        <p:spPr>
          <a:xfrm>
            <a:off x="267933" y="844625"/>
            <a:ext cx="9271851" cy="857395"/>
          </a:xfrm>
          <a:prstGeom prst="rect">
            <a:avLst/>
          </a:prstGeom>
        </p:spPr>
        <p:txBody>
          <a:bodyPr vert="horz" lIns="0" tIns="64008" rIns="0"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spcBef>
                <a:spcPts val="0"/>
              </a:spcBef>
              <a:buNone/>
            </a:pPr>
            <a:r>
              <a:rPr lang="ja-JP" altLang="en-US" sz="1800" dirty="0">
                <a:latin typeface="+mj-ea"/>
                <a:ea typeface="+mj-ea"/>
              </a:rPr>
              <a:t>○ </a:t>
            </a:r>
            <a:r>
              <a:rPr lang="en-US" altLang="ja-JP" sz="1800" dirty="0">
                <a:latin typeface="+mj-ea"/>
                <a:ea typeface="+mj-ea"/>
              </a:rPr>
              <a:t>JR</a:t>
            </a:r>
            <a:r>
              <a:rPr lang="ja-JP" altLang="en-US" sz="1800" dirty="0">
                <a:latin typeface="+mj-ea"/>
                <a:ea typeface="+mj-ea"/>
              </a:rPr>
              <a:t>西日本では、ポイント付与期間の開始日である</a:t>
            </a:r>
            <a:r>
              <a:rPr lang="en-US" altLang="ja-JP" sz="1800" dirty="0">
                <a:latin typeface="+mj-ea"/>
                <a:ea typeface="+mj-ea"/>
              </a:rPr>
              <a:t>11</a:t>
            </a:r>
            <a:r>
              <a:rPr lang="ja-JP" altLang="en-US" sz="1800" dirty="0">
                <a:latin typeface="+mj-ea"/>
                <a:ea typeface="+mj-ea"/>
              </a:rPr>
              <a:t>月</a:t>
            </a:r>
            <a:r>
              <a:rPr lang="en-US" altLang="ja-JP" sz="1800" dirty="0">
                <a:latin typeface="+mj-ea"/>
                <a:ea typeface="+mj-ea"/>
              </a:rPr>
              <a:t>11</a:t>
            </a:r>
            <a:r>
              <a:rPr lang="ja-JP" altLang="en-US" sz="1800" dirty="0">
                <a:latin typeface="+mj-ea"/>
                <a:ea typeface="+mj-ea"/>
              </a:rPr>
              <a:t>日と、２か月経過後の１月６日に移動生活ナビアプリ</a:t>
            </a:r>
            <a:r>
              <a:rPr lang="en-US" altLang="ja-JP" sz="1800" dirty="0">
                <a:latin typeface="+mj-ea"/>
                <a:ea typeface="+mj-ea"/>
              </a:rPr>
              <a:t>WESTER</a:t>
            </a:r>
            <a:r>
              <a:rPr lang="ja-JP" altLang="en-US" sz="1800" dirty="0">
                <a:latin typeface="+mj-ea"/>
                <a:ea typeface="+mj-ea"/>
              </a:rPr>
              <a:t>の通知機能を用いて、スタンプラリーへの参加をプッシュ通知を実施</a:t>
            </a:r>
            <a:endParaRPr lang="en-US" altLang="ja-JP" sz="1800" dirty="0">
              <a:latin typeface="+mj-ea"/>
              <a:ea typeface="+mj-ea"/>
            </a:endParaRPr>
          </a:p>
        </p:txBody>
      </p:sp>
      <p:sp>
        <p:nvSpPr>
          <p:cNvPr id="7" name="コンテンツ プレースホルダー 7"/>
          <p:cNvSpPr txBox="1">
            <a:spLocks/>
          </p:cNvSpPr>
          <p:nvPr/>
        </p:nvSpPr>
        <p:spPr>
          <a:xfrm>
            <a:off x="161074" y="1611590"/>
            <a:ext cx="9583852" cy="413908"/>
          </a:xfrm>
          <a:prstGeom prst="rect">
            <a:avLst/>
          </a:prstGeom>
        </p:spPr>
        <p:txBody>
          <a:bodyPr vert="horz" lIns="128016" tIns="64008" rIns="128016" bIns="64008" rtlCol="0">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3538" indent="-363538">
              <a:lnSpc>
                <a:spcPct val="80000"/>
              </a:lnSpc>
              <a:buNone/>
            </a:pPr>
            <a:r>
              <a:rPr lang="ja-JP" altLang="en-US" sz="1800" dirty="0">
                <a:latin typeface="+mn-ea"/>
              </a:rPr>
              <a:t>○ １月６日の</a:t>
            </a:r>
            <a:r>
              <a:rPr lang="ja-JP" altLang="en-US" sz="1800" u="sng" dirty="0">
                <a:solidFill>
                  <a:srgbClr val="FF0000"/>
                </a:solidFill>
                <a:latin typeface="+mn-ea"/>
              </a:rPr>
              <a:t>プッシュ通知では、通知日を含めた２日間で参加者が約</a:t>
            </a:r>
            <a:r>
              <a:rPr lang="en-US" altLang="ja-JP" sz="1800" u="sng" dirty="0">
                <a:solidFill>
                  <a:srgbClr val="FF0000"/>
                </a:solidFill>
                <a:latin typeface="+mn-ea"/>
              </a:rPr>
              <a:t>1,400</a:t>
            </a:r>
            <a:r>
              <a:rPr lang="ja-JP" altLang="en-US" sz="1800" u="sng" dirty="0">
                <a:solidFill>
                  <a:srgbClr val="FF0000"/>
                </a:solidFill>
                <a:latin typeface="+mn-ea"/>
              </a:rPr>
              <a:t>人増加</a:t>
            </a:r>
            <a:endParaRPr lang="en-US" altLang="ja-JP" sz="1800" u="sng" dirty="0">
              <a:solidFill>
                <a:srgbClr val="FF0000"/>
              </a:solidFill>
              <a:latin typeface="+mn-ea"/>
            </a:endParaRPr>
          </a:p>
        </p:txBody>
      </p:sp>
      <p:sp>
        <p:nvSpPr>
          <p:cNvPr id="8" name="正方形/長方形 7"/>
          <p:cNvSpPr/>
          <p:nvPr/>
        </p:nvSpPr>
        <p:spPr>
          <a:xfrm>
            <a:off x="105955" y="761198"/>
            <a:ext cx="9739571" cy="1294324"/>
          </a:xfrm>
          <a:prstGeom prst="rect">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C654519C-562A-8934-2FFE-007C0D9F7267}"/>
              </a:ext>
            </a:extLst>
          </p:cNvPr>
          <p:cNvPicPr>
            <a:picLocks noChangeAspect="1"/>
          </p:cNvPicPr>
          <p:nvPr/>
        </p:nvPicPr>
        <p:blipFill>
          <a:blip r:embed="rId3"/>
          <a:stretch>
            <a:fillRect/>
          </a:stretch>
        </p:blipFill>
        <p:spPr>
          <a:xfrm>
            <a:off x="1957204" y="2104120"/>
            <a:ext cx="5843771" cy="4728661"/>
          </a:xfrm>
          <a:prstGeom prst="rect">
            <a:avLst/>
          </a:prstGeom>
        </p:spPr>
      </p:pic>
    </p:spTree>
    <p:extLst>
      <p:ext uri="{BB962C8B-B14F-4D97-AF65-F5344CB8AC3E}">
        <p14:creationId xmlns:p14="http://schemas.microsoft.com/office/powerpoint/2010/main" val="300518294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F1A4265F2ECED4D93FC84E870614264" ma:contentTypeVersion="15" ma:contentTypeDescription="新しいドキュメントを作成します。" ma:contentTypeScope="" ma:versionID="8b95a26e304e2522856ff21d617277c4">
  <xsd:schema xmlns:xsd="http://www.w3.org/2001/XMLSchema" xmlns:xs="http://www.w3.org/2001/XMLSchema" xmlns:p="http://schemas.microsoft.com/office/2006/metadata/properties" xmlns:ns2="520b2d9d-7793-4f41-8990-c45d40771c73" xmlns:ns3="66ed3aab-a043-4b86-9c0a-e42bde5c4b74" targetNamespace="http://schemas.microsoft.com/office/2006/metadata/properties" ma:root="true" ma:fieldsID="cf095b0f4201c88506c0d925209a7d44" ns2:_="" ns3:_="">
    <xsd:import namespace="520b2d9d-7793-4f41-8990-c45d40771c73"/>
    <xsd:import namespace="66ed3aab-a043-4b86-9c0a-e42bde5c4b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GenerationTime" minOccurs="0"/>
                <xsd:element ref="ns2:MediaServiceEventHashCode"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b2d9d-7793-4f41-8990-c45d40771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2d4320cc-b1c6-427b-9846-65bd8e22e91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ed3aab-a043-4b86-9c0a-e42bde5c4b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967b6-ffd3-4328-8e5d-4ab0366c29f3}" ma:internalName="TaxCatchAll" ma:showField="CatchAllData" ma:web="66ed3aab-a043-4b86-9c0a-e42bde5c4b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6ed3aab-a043-4b86-9c0a-e42bde5c4b74" xsi:nil="true"/>
    <lcf76f155ced4ddcb4097134ff3c332f xmlns="520b2d9d-7793-4f41-8990-c45d40771c7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593C14-728A-4CB9-B2ED-F9BD3499F9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b2d9d-7793-4f41-8990-c45d40771c73"/>
    <ds:schemaRef ds:uri="66ed3aab-a043-4b86-9c0a-e42bde5c4b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CABD5F-A65A-43F0-933F-B89F7B965602}">
  <ds:schemaRefs>
    <ds:schemaRef ds:uri="http://purl.org/dc/elements/1.1/"/>
    <ds:schemaRef ds:uri="http://schemas.microsoft.com/office/2006/documentManagement/types"/>
    <ds:schemaRef ds:uri="http://www.w3.org/XML/1998/namespace"/>
    <ds:schemaRef ds:uri="520b2d9d-7793-4f41-8990-c45d40771c73"/>
    <ds:schemaRef ds:uri="66ed3aab-a043-4b86-9c0a-e42bde5c4b74"/>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03B2C1B-7502-4376-A057-9C13AA6AC8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561</TotalTime>
  <Words>1667</Words>
  <Application>Microsoft Office PowerPoint</Application>
  <PresentationFormat>A4 210 x 297 mm</PresentationFormat>
  <Paragraphs>151</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ＭＳ Ｐゴシック 見出し</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吉隆</dc:creator>
  <cp:lastModifiedBy>池田　晃規</cp:lastModifiedBy>
  <cp:revision>199</cp:revision>
  <cp:lastPrinted>2022-10-11T08:52:25Z</cp:lastPrinted>
  <dcterms:created xsi:type="dcterms:W3CDTF">2016-03-07T04:01:15Z</dcterms:created>
  <dcterms:modified xsi:type="dcterms:W3CDTF">2023-03-16T23:53:52Z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0x0101000F1A4265F2ECED4D93FC84E870614264</vt:lpwstr>
  </property>
  <property fmtid="{D5CDD505-2E9C-101B-9397-08002B2CF9AE}" pid="3" name="MediaServiceImageTags">
    <vt:lpwstr/>
  </property>
</Properties>
</file>