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4"/>
  </p:notesMasterIdLst>
  <p:sldIdLst>
    <p:sldId id="274" r:id="rId2"/>
    <p:sldId id="281" r:id="rId3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AD"/>
    <a:srgbClr val="696D75"/>
    <a:srgbClr val="FFC8E6"/>
    <a:srgbClr val="5FADE4"/>
    <a:srgbClr val="CC9900"/>
    <a:srgbClr val="A87F00"/>
    <a:srgbClr val="DEA400"/>
    <a:srgbClr val="765A00"/>
    <a:srgbClr val="EBF1F4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53" autoAdjust="0"/>
  </p:normalViewPr>
  <p:slideViewPr>
    <p:cSldViewPr snapToGrid="0">
      <p:cViewPr>
        <p:scale>
          <a:sx n="400" d="100"/>
          <a:sy n="400" d="100"/>
        </p:scale>
        <p:origin x="-12228" y="-32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8AABF-7FD3-4A77-9478-477E0A9155DA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C0FE3-14D9-4A02-993C-F2B3C7241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21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0FE3-14D9-4A02-993C-F2B3C724176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48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参照：広報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月号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0FE3-14D9-4A02-993C-F2B3C724176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2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77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91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41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0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4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3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9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94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9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91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4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45BD-CD6D-4D39-861E-7EF28C1E6BC2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0781-C932-4603-A345-FAA0E9992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7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12.jpeg"/><Relationship Id="rId21" Type="http://schemas.openxmlformats.org/officeDocument/2006/relationships/image" Target="../media/image21.png"/><Relationship Id="rId34" Type="http://schemas.microsoft.com/office/2007/relationships/hdphoto" Target="../media/hdphoto21.wdp"/><Relationship Id="rId7" Type="http://schemas.openxmlformats.org/officeDocument/2006/relationships/image" Target="../media/image15.png"/><Relationship Id="rId12" Type="http://schemas.microsoft.com/office/2007/relationships/hdphoto" Target="../media/hdphoto11.wdp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7.png"/><Relationship Id="rId24" Type="http://schemas.microsoft.com/office/2007/relationships/hdphoto" Target="../media/hdphoto16.wdp"/><Relationship Id="rId32" Type="http://schemas.microsoft.com/office/2007/relationships/hdphoto" Target="../media/hdphoto20.wdp"/><Relationship Id="rId37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microsoft.com/office/2007/relationships/hdphoto" Target="../media/hdphoto18.wdp"/><Relationship Id="rId36" Type="http://schemas.microsoft.com/office/2007/relationships/hdphoto" Target="../media/hdphoto22.wdp"/><Relationship Id="rId10" Type="http://schemas.microsoft.com/office/2007/relationships/hdphoto" Target="../media/hdphoto10.wdp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microsoft.com/office/2007/relationships/hdphoto" Target="../media/hdphoto1.wdp"/><Relationship Id="rId22" Type="http://schemas.microsoft.com/office/2007/relationships/hdphoto" Target="../media/hdphoto15.wdp"/><Relationship Id="rId27" Type="http://schemas.openxmlformats.org/officeDocument/2006/relationships/image" Target="../media/image24.png"/><Relationship Id="rId30" Type="http://schemas.microsoft.com/office/2007/relationships/hdphoto" Target="../media/hdphoto19.wdp"/><Relationship Id="rId3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フリーフォーム 213"/>
          <p:cNvSpPr/>
          <p:nvPr/>
        </p:nvSpPr>
        <p:spPr>
          <a:xfrm>
            <a:off x="-412380" y="4999637"/>
            <a:ext cx="7682760" cy="1042088"/>
          </a:xfrm>
          <a:custGeom>
            <a:avLst/>
            <a:gdLst>
              <a:gd name="connsiteX0" fmla="*/ 450000 w 6267924"/>
              <a:gd name="connsiteY0" fmla="*/ 0 h 900000"/>
              <a:gd name="connsiteX1" fmla="*/ 701599 w 6267924"/>
              <a:gd name="connsiteY1" fmla="*/ 76853 h 900000"/>
              <a:gd name="connsiteX2" fmla="*/ 748218 w 6267924"/>
              <a:gd name="connsiteY2" fmla="*/ 115317 h 900000"/>
              <a:gd name="connsiteX3" fmla="*/ 794837 w 6267924"/>
              <a:gd name="connsiteY3" fmla="*/ 76853 h 900000"/>
              <a:gd name="connsiteX4" fmla="*/ 1046437 w 6267924"/>
              <a:gd name="connsiteY4" fmla="*/ 0 h 900000"/>
              <a:gd name="connsiteX5" fmla="*/ 1298036 w 6267924"/>
              <a:gd name="connsiteY5" fmla="*/ 76853 h 900000"/>
              <a:gd name="connsiteX6" fmla="*/ 1344654 w 6267924"/>
              <a:gd name="connsiteY6" fmla="*/ 115317 h 900000"/>
              <a:gd name="connsiteX7" fmla="*/ 1391273 w 6267924"/>
              <a:gd name="connsiteY7" fmla="*/ 76853 h 900000"/>
              <a:gd name="connsiteX8" fmla="*/ 1642873 w 6267924"/>
              <a:gd name="connsiteY8" fmla="*/ 0 h 900000"/>
              <a:gd name="connsiteX9" fmla="*/ 1894472 w 6267924"/>
              <a:gd name="connsiteY9" fmla="*/ 76853 h 900000"/>
              <a:gd name="connsiteX10" fmla="*/ 1941090 w 6267924"/>
              <a:gd name="connsiteY10" fmla="*/ 115317 h 900000"/>
              <a:gd name="connsiteX11" fmla="*/ 1987709 w 6267924"/>
              <a:gd name="connsiteY11" fmla="*/ 76853 h 900000"/>
              <a:gd name="connsiteX12" fmla="*/ 2239308 w 6267924"/>
              <a:gd name="connsiteY12" fmla="*/ 0 h 900000"/>
              <a:gd name="connsiteX13" fmla="*/ 2490907 w 6267924"/>
              <a:gd name="connsiteY13" fmla="*/ 76853 h 900000"/>
              <a:gd name="connsiteX14" fmla="*/ 2537526 w 6267924"/>
              <a:gd name="connsiteY14" fmla="*/ 115317 h 900000"/>
              <a:gd name="connsiteX15" fmla="*/ 2584145 w 6267924"/>
              <a:gd name="connsiteY15" fmla="*/ 76853 h 900000"/>
              <a:gd name="connsiteX16" fmla="*/ 2835744 w 6267924"/>
              <a:gd name="connsiteY16" fmla="*/ 0 h 900000"/>
              <a:gd name="connsiteX17" fmla="*/ 3087343 w 6267924"/>
              <a:gd name="connsiteY17" fmla="*/ 76853 h 900000"/>
              <a:gd name="connsiteX18" fmla="*/ 3133962 w 6267924"/>
              <a:gd name="connsiteY18" fmla="*/ 115317 h 900000"/>
              <a:gd name="connsiteX19" fmla="*/ 3180581 w 6267924"/>
              <a:gd name="connsiteY19" fmla="*/ 76853 h 900000"/>
              <a:gd name="connsiteX20" fmla="*/ 3432180 w 6267924"/>
              <a:gd name="connsiteY20" fmla="*/ 0 h 900000"/>
              <a:gd name="connsiteX21" fmla="*/ 3683779 w 6267924"/>
              <a:gd name="connsiteY21" fmla="*/ 76853 h 900000"/>
              <a:gd name="connsiteX22" fmla="*/ 3730398 w 6267924"/>
              <a:gd name="connsiteY22" fmla="*/ 115317 h 900000"/>
              <a:gd name="connsiteX23" fmla="*/ 3777017 w 6267924"/>
              <a:gd name="connsiteY23" fmla="*/ 76853 h 900000"/>
              <a:gd name="connsiteX24" fmla="*/ 4028616 w 6267924"/>
              <a:gd name="connsiteY24" fmla="*/ 0 h 900000"/>
              <a:gd name="connsiteX25" fmla="*/ 4280215 w 6267924"/>
              <a:gd name="connsiteY25" fmla="*/ 76853 h 900000"/>
              <a:gd name="connsiteX26" fmla="*/ 4326834 w 6267924"/>
              <a:gd name="connsiteY26" fmla="*/ 115317 h 900000"/>
              <a:gd name="connsiteX27" fmla="*/ 4373453 w 6267924"/>
              <a:gd name="connsiteY27" fmla="*/ 76853 h 900000"/>
              <a:gd name="connsiteX28" fmla="*/ 4625052 w 6267924"/>
              <a:gd name="connsiteY28" fmla="*/ 0 h 900000"/>
              <a:gd name="connsiteX29" fmla="*/ 4876652 w 6267924"/>
              <a:gd name="connsiteY29" fmla="*/ 76853 h 900000"/>
              <a:gd name="connsiteX30" fmla="*/ 4923270 w 6267924"/>
              <a:gd name="connsiteY30" fmla="*/ 115317 h 900000"/>
              <a:gd name="connsiteX31" fmla="*/ 4969889 w 6267924"/>
              <a:gd name="connsiteY31" fmla="*/ 76853 h 900000"/>
              <a:gd name="connsiteX32" fmla="*/ 5221488 w 6267924"/>
              <a:gd name="connsiteY32" fmla="*/ 0 h 900000"/>
              <a:gd name="connsiteX33" fmla="*/ 5473088 w 6267924"/>
              <a:gd name="connsiteY33" fmla="*/ 76853 h 900000"/>
              <a:gd name="connsiteX34" fmla="*/ 5519706 w 6267924"/>
              <a:gd name="connsiteY34" fmla="*/ 115317 h 900000"/>
              <a:gd name="connsiteX35" fmla="*/ 5566325 w 6267924"/>
              <a:gd name="connsiteY35" fmla="*/ 76853 h 900000"/>
              <a:gd name="connsiteX36" fmla="*/ 5817924 w 6267924"/>
              <a:gd name="connsiteY36" fmla="*/ 0 h 900000"/>
              <a:gd name="connsiteX37" fmla="*/ 6267924 w 6267924"/>
              <a:gd name="connsiteY37" fmla="*/ 450000 h 900000"/>
              <a:gd name="connsiteX38" fmla="*/ 5817924 w 6267924"/>
              <a:gd name="connsiteY38" fmla="*/ 900000 h 900000"/>
              <a:gd name="connsiteX39" fmla="*/ 5566325 w 6267924"/>
              <a:gd name="connsiteY39" fmla="*/ 823147 h 900000"/>
              <a:gd name="connsiteX40" fmla="*/ 5519706 w 6267924"/>
              <a:gd name="connsiteY40" fmla="*/ 784683 h 900000"/>
              <a:gd name="connsiteX41" fmla="*/ 5473088 w 6267924"/>
              <a:gd name="connsiteY41" fmla="*/ 823147 h 900000"/>
              <a:gd name="connsiteX42" fmla="*/ 5221488 w 6267924"/>
              <a:gd name="connsiteY42" fmla="*/ 900000 h 900000"/>
              <a:gd name="connsiteX43" fmla="*/ 4969889 w 6267924"/>
              <a:gd name="connsiteY43" fmla="*/ 823147 h 900000"/>
              <a:gd name="connsiteX44" fmla="*/ 4923270 w 6267924"/>
              <a:gd name="connsiteY44" fmla="*/ 784683 h 900000"/>
              <a:gd name="connsiteX45" fmla="*/ 4876652 w 6267924"/>
              <a:gd name="connsiteY45" fmla="*/ 823147 h 900000"/>
              <a:gd name="connsiteX46" fmla="*/ 4625052 w 6267924"/>
              <a:gd name="connsiteY46" fmla="*/ 900000 h 900000"/>
              <a:gd name="connsiteX47" fmla="*/ 4373453 w 6267924"/>
              <a:gd name="connsiteY47" fmla="*/ 823147 h 900000"/>
              <a:gd name="connsiteX48" fmla="*/ 4326834 w 6267924"/>
              <a:gd name="connsiteY48" fmla="*/ 784683 h 900000"/>
              <a:gd name="connsiteX49" fmla="*/ 4280215 w 6267924"/>
              <a:gd name="connsiteY49" fmla="*/ 823147 h 900000"/>
              <a:gd name="connsiteX50" fmla="*/ 4028616 w 6267924"/>
              <a:gd name="connsiteY50" fmla="*/ 900000 h 900000"/>
              <a:gd name="connsiteX51" fmla="*/ 3777017 w 6267924"/>
              <a:gd name="connsiteY51" fmla="*/ 823147 h 900000"/>
              <a:gd name="connsiteX52" fmla="*/ 3730398 w 6267924"/>
              <a:gd name="connsiteY52" fmla="*/ 784683 h 900000"/>
              <a:gd name="connsiteX53" fmla="*/ 3683779 w 6267924"/>
              <a:gd name="connsiteY53" fmla="*/ 823147 h 900000"/>
              <a:gd name="connsiteX54" fmla="*/ 3432180 w 6267924"/>
              <a:gd name="connsiteY54" fmla="*/ 900000 h 900000"/>
              <a:gd name="connsiteX55" fmla="*/ 3180581 w 6267924"/>
              <a:gd name="connsiteY55" fmla="*/ 823147 h 900000"/>
              <a:gd name="connsiteX56" fmla="*/ 3133962 w 6267924"/>
              <a:gd name="connsiteY56" fmla="*/ 784683 h 900000"/>
              <a:gd name="connsiteX57" fmla="*/ 3087343 w 6267924"/>
              <a:gd name="connsiteY57" fmla="*/ 823147 h 900000"/>
              <a:gd name="connsiteX58" fmla="*/ 2835744 w 6267924"/>
              <a:gd name="connsiteY58" fmla="*/ 900000 h 900000"/>
              <a:gd name="connsiteX59" fmla="*/ 2584145 w 6267924"/>
              <a:gd name="connsiteY59" fmla="*/ 823147 h 900000"/>
              <a:gd name="connsiteX60" fmla="*/ 2537526 w 6267924"/>
              <a:gd name="connsiteY60" fmla="*/ 784683 h 900000"/>
              <a:gd name="connsiteX61" fmla="*/ 2490907 w 6267924"/>
              <a:gd name="connsiteY61" fmla="*/ 823147 h 900000"/>
              <a:gd name="connsiteX62" fmla="*/ 2239308 w 6267924"/>
              <a:gd name="connsiteY62" fmla="*/ 900000 h 900000"/>
              <a:gd name="connsiteX63" fmla="*/ 1987709 w 6267924"/>
              <a:gd name="connsiteY63" fmla="*/ 823147 h 900000"/>
              <a:gd name="connsiteX64" fmla="*/ 1941090 w 6267924"/>
              <a:gd name="connsiteY64" fmla="*/ 784683 h 900000"/>
              <a:gd name="connsiteX65" fmla="*/ 1894472 w 6267924"/>
              <a:gd name="connsiteY65" fmla="*/ 823147 h 900000"/>
              <a:gd name="connsiteX66" fmla="*/ 1642873 w 6267924"/>
              <a:gd name="connsiteY66" fmla="*/ 900000 h 900000"/>
              <a:gd name="connsiteX67" fmla="*/ 1391273 w 6267924"/>
              <a:gd name="connsiteY67" fmla="*/ 823147 h 900000"/>
              <a:gd name="connsiteX68" fmla="*/ 1344654 w 6267924"/>
              <a:gd name="connsiteY68" fmla="*/ 784683 h 900000"/>
              <a:gd name="connsiteX69" fmla="*/ 1298036 w 6267924"/>
              <a:gd name="connsiteY69" fmla="*/ 823147 h 900000"/>
              <a:gd name="connsiteX70" fmla="*/ 1046437 w 6267924"/>
              <a:gd name="connsiteY70" fmla="*/ 900000 h 900000"/>
              <a:gd name="connsiteX71" fmla="*/ 794837 w 6267924"/>
              <a:gd name="connsiteY71" fmla="*/ 823147 h 900000"/>
              <a:gd name="connsiteX72" fmla="*/ 748218 w 6267924"/>
              <a:gd name="connsiteY72" fmla="*/ 784683 h 900000"/>
              <a:gd name="connsiteX73" fmla="*/ 701599 w 6267924"/>
              <a:gd name="connsiteY73" fmla="*/ 823147 h 900000"/>
              <a:gd name="connsiteX74" fmla="*/ 450000 w 6267924"/>
              <a:gd name="connsiteY74" fmla="*/ 900000 h 900000"/>
              <a:gd name="connsiteX75" fmla="*/ 0 w 6267924"/>
              <a:gd name="connsiteY75" fmla="*/ 450000 h 900000"/>
              <a:gd name="connsiteX76" fmla="*/ 450000 w 6267924"/>
              <a:gd name="connsiteY76" fmla="*/ 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267924" h="900000">
                <a:moveTo>
                  <a:pt x="450000" y="0"/>
                </a:moveTo>
                <a:cubicBezTo>
                  <a:pt x="543198" y="0"/>
                  <a:pt x="629779" y="28332"/>
                  <a:pt x="701599" y="76853"/>
                </a:cubicBezTo>
                <a:lnTo>
                  <a:pt x="748218" y="115317"/>
                </a:lnTo>
                <a:lnTo>
                  <a:pt x="794837" y="76853"/>
                </a:lnTo>
                <a:cubicBezTo>
                  <a:pt x="866658" y="28332"/>
                  <a:pt x="953239" y="0"/>
                  <a:pt x="1046437" y="0"/>
                </a:cubicBezTo>
                <a:cubicBezTo>
                  <a:pt x="1139635" y="0"/>
                  <a:pt x="1226215" y="28332"/>
                  <a:pt x="1298036" y="76853"/>
                </a:cubicBezTo>
                <a:lnTo>
                  <a:pt x="1344654" y="115317"/>
                </a:lnTo>
                <a:lnTo>
                  <a:pt x="1391273" y="76853"/>
                </a:lnTo>
                <a:cubicBezTo>
                  <a:pt x="1463094" y="28332"/>
                  <a:pt x="1549675" y="0"/>
                  <a:pt x="1642873" y="0"/>
                </a:cubicBezTo>
                <a:cubicBezTo>
                  <a:pt x="1736070" y="0"/>
                  <a:pt x="1822651" y="28332"/>
                  <a:pt x="1894472" y="76853"/>
                </a:cubicBezTo>
                <a:lnTo>
                  <a:pt x="1941090" y="115317"/>
                </a:lnTo>
                <a:lnTo>
                  <a:pt x="1987709" y="76853"/>
                </a:lnTo>
                <a:cubicBezTo>
                  <a:pt x="2059530" y="28332"/>
                  <a:pt x="2146110" y="0"/>
                  <a:pt x="2239308" y="0"/>
                </a:cubicBezTo>
                <a:cubicBezTo>
                  <a:pt x="2332506" y="0"/>
                  <a:pt x="2419087" y="28332"/>
                  <a:pt x="2490907" y="76853"/>
                </a:cubicBezTo>
                <a:lnTo>
                  <a:pt x="2537526" y="115317"/>
                </a:lnTo>
                <a:lnTo>
                  <a:pt x="2584145" y="76853"/>
                </a:lnTo>
                <a:cubicBezTo>
                  <a:pt x="2655965" y="28332"/>
                  <a:pt x="2742546" y="0"/>
                  <a:pt x="2835744" y="0"/>
                </a:cubicBezTo>
                <a:cubicBezTo>
                  <a:pt x="2928942" y="0"/>
                  <a:pt x="3015523" y="28332"/>
                  <a:pt x="3087343" y="76853"/>
                </a:cubicBezTo>
                <a:lnTo>
                  <a:pt x="3133962" y="115317"/>
                </a:lnTo>
                <a:lnTo>
                  <a:pt x="3180581" y="76853"/>
                </a:lnTo>
                <a:cubicBezTo>
                  <a:pt x="3252401" y="28332"/>
                  <a:pt x="3338982" y="0"/>
                  <a:pt x="3432180" y="0"/>
                </a:cubicBezTo>
                <a:cubicBezTo>
                  <a:pt x="3525378" y="0"/>
                  <a:pt x="3611959" y="28332"/>
                  <a:pt x="3683779" y="76853"/>
                </a:cubicBezTo>
                <a:lnTo>
                  <a:pt x="3730398" y="115317"/>
                </a:lnTo>
                <a:lnTo>
                  <a:pt x="3777017" y="76853"/>
                </a:lnTo>
                <a:cubicBezTo>
                  <a:pt x="3848837" y="28332"/>
                  <a:pt x="3935418" y="0"/>
                  <a:pt x="4028616" y="0"/>
                </a:cubicBezTo>
                <a:cubicBezTo>
                  <a:pt x="4121814" y="0"/>
                  <a:pt x="4208395" y="28332"/>
                  <a:pt x="4280215" y="76853"/>
                </a:cubicBezTo>
                <a:lnTo>
                  <a:pt x="4326834" y="115317"/>
                </a:lnTo>
                <a:lnTo>
                  <a:pt x="4373453" y="76853"/>
                </a:lnTo>
                <a:cubicBezTo>
                  <a:pt x="4445274" y="28332"/>
                  <a:pt x="4531854" y="0"/>
                  <a:pt x="4625052" y="0"/>
                </a:cubicBezTo>
                <a:cubicBezTo>
                  <a:pt x="4718250" y="0"/>
                  <a:pt x="4804831" y="28332"/>
                  <a:pt x="4876652" y="76853"/>
                </a:cubicBezTo>
                <a:lnTo>
                  <a:pt x="4923270" y="115317"/>
                </a:lnTo>
                <a:lnTo>
                  <a:pt x="4969889" y="76853"/>
                </a:lnTo>
                <a:cubicBezTo>
                  <a:pt x="5041709" y="28332"/>
                  <a:pt x="5128290" y="0"/>
                  <a:pt x="5221488" y="0"/>
                </a:cubicBezTo>
                <a:cubicBezTo>
                  <a:pt x="5314686" y="0"/>
                  <a:pt x="5401267" y="28332"/>
                  <a:pt x="5473088" y="76853"/>
                </a:cubicBezTo>
                <a:lnTo>
                  <a:pt x="5519706" y="115317"/>
                </a:lnTo>
                <a:lnTo>
                  <a:pt x="5566325" y="76853"/>
                </a:lnTo>
                <a:cubicBezTo>
                  <a:pt x="5638146" y="28332"/>
                  <a:pt x="5724726" y="0"/>
                  <a:pt x="5817924" y="0"/>
                </a:cubicBezTo>
                <a:cubicBezTo>
                  <a:pt x="6066452" y="0"/>
                  <a:pt x="6267924" y="201472"/>
                  <a:pt x="6267924" y="450000"/>
                </a:cubicBezTo>
                <a:cubicBezTo>
                  <a:pt x="6267924" y="698528"/>
                  <a:pt x="6066452" y="900000"/>
                  <a:pt x="5817924" y="900000"/>
                </a:cubicBezTo>
                <a:cubicBezTo>
                  <a:pt x="5724726" y="900000"/>
                  <a:pt x="5638146" y="871668"/>
                  <a:pt x="5566325" y="823147"/>
                </a:cubicBezTo>
                <a:lnTo>
                  <a:pt x="5519706" y="784683"/>
                </a:lnTo>
                <a:lnTo>
                  <a:pt x="5473088" y="823147"/>
                </a:lnTo>
                <a:cubicBezTo>
                  <a:pt x="5401267" y="871668"/>
                  <a:pt x="5314686" y="900000"/>
                  <a:pt x="5221488" y="900000"/>
                </a:cubicBezTo>
                <a:cubicBezTo>
                  <a:pt x="5128290" y="900000"/>
                  <a:pt x="5041709" y="871668"/>
                  <a:pt x="4969889" y="823147"/>
                </a:cubicBezTo>
                <a:lnTo>
                  <a:pt x="4923270" y="784683"/>
                </a:lnTo>
                <a:lnTo>
                  <a:pt x="4876652" y="823147"/>
                </a:lnTo>
                <a:cubicBezTo>
                  <a:pt x="4804831" y="871668"/>
                  <a:pt x="4718250" y="900000"/>
                  <a:pt x="4625052" y="900000"/>
                </a:cubicBezTo>
                <a:cubicBezTo>
                  <a:pt x="4531854" y="900000"/>
                  <a:pt x="4445274" y="871668"/>
                  <a:pt x="4373453" y="823147"/>
                </a:cubicBezTo>
                <a:lnTo>
                  <a:pt x="4326834" y="784683"/>
                </a:lnTo>
                <a:lnTo>
                  <a:pt x="4280215" y="823147"/>
                </a:lnTo>
                <a:cubicBezTo>
                  <a:pt x="4208395" y="871668"/>
                  <a:pt x="4121814" y="900000"/>
                  <a:pt x="4028616" y="900000"/>
                </a:cubicBezTo>
                <a:cubicBezTo>
                  <a:pt x="3935418" y="900000"/>
                  <a:pt x="3848837" y="871668"/>
                  <a:pt x="3777017" y="823147"/>
                </a:cubicBezTo>
                <a:lnTo>
                  <a:pt x="3730398" y="784683"/>
                </a:lnTo>
                <a:lnTo>
                  <a:pt x="3683779" y="823147"/>
                </a:lnTo>
                <a:cubicBezTo>
                  <a:pt x="3611959" y="871668"/>
                  <a:pt x="3525378" y="900000"/>
                  <a:pt x="3432180" y="900000"/>
                </a:cubicBezTo>
                <a:cubicBezTo>
                  <a:pt x="3338982" y="900000"/>
                  <a:pt x="3252401" y="871668"/>
                  <a:pt x="3180581" y="823147"/>
                </a:cubicBezTo>
                <a:lnTo>
                  <a:pt x="3133962" y="784683"/>
                </a:lnTo>
                <a:lnTo>
                  <a:pt x="3087343" y="823147"/>
                </a:lnTo>
                <a:cubicBezTo>
                  <a:pt x="3015523" y="871668"/>
                  <a:pt x="2928942" y="900000"/>
                  <a:pt x="2835744" y="900000"/>
                </a:cubicBezTo>
                <a:cubicBezTo>
                  <a:pt x="2742546" y="900000"/>
                  <a:pt x="2655965" y="871668"/>
                  <a:pt x="2584145" y="823147"/>
                </a:cubicBezTo>
                <a:lnTo>
                  <a:pt x="2537526" y="784683"/>
                </a:lnTo>
                <a:lnTo>
                  <a:pt x="2490907" y="823147"/>
                </a:lnTo>
                <a:cubicBezTo>
                  <a:pt x="2419087" y="871668"/>
                  <a:pt x="2332506" y="900000"/>
                  <a:pt x="2239308" y="900000"/>
                </a:cubicBezTo>
                <a:cubicBezTo>
                  <a:pt x="2146110" y="900000"/>
                  <a:pt x="2059530" y="871668"/>
                  <a:pt x="1987709" y="823147"/>
                </a:cubicBezTo>
                <a:lnTo>
                  <a:pt x="1941090" y="784683"/>
                </a:lnTo>
                <a:lnTo>
                  <a:pt x="1894472" y="823147"/>
                </a:lnTo>
                <a:cubicBezTo>
                  <a:pt x="1822651" y="871668"/>
                  <a:pt x="1736070" y="900000"/>
                  <a:pt x="1642873" y="900000"/>
                </a:cubicBezTo>
                <a:cubicBezTo>
                  <a:pt x="1549675" y="900000"/>
                  <a:pt x="1463094" y="871668"/>
                  <a:pt x="1391273" y="823147"/>
                </a:cubicBezTo>
                <a:lnTo>
                  <a:pt x="1344654" y="784683"/>
                </a:lnTo>
                <a:lnTo>
                  <a:pt x="1298036" y="823147"/>
                </a:lnTo>
                <a:cubicBezTo>
                  <a:pt x="1226215" y="871668"/>
                  <a:pt x="1139635" y="900000"/>
                  <a:pt x="1046437" y="900000"/>
                </a:cubicBezTo>
                <a:cubicBezTo>
                  <a:pt x="953239" y="900000"/>
                  <a:pt x="866658" y="871668"/>
                  <a:pt x="794837" y="823147"/>
                </a:cubicBezTo>
                <a:lnTo>
                  <a:pt x="748218" y="784683"/>
                </a:lnTo>
                <a:lnTo>
                  <a:pt x="701599" y="823147"/>
                </a:lnTo>
                <a:cubicBezTo>
                  <a:pt x="629779" y="871668"/>
                  <a:pt x="543198" y="900000"/>
                  <a:pt x="450000" y="900000"/>
                </a:cubicBezTo>
                <a:cubicBezTo>
                  <a:pt x="201472" y="900000"/>
                  <a:pt x="0" y="698528"/>
                  <a:pt x="0" y="450000"/>
                </a:cubicBezTo>
                <a:cubicBezTo>
                  <a:pt x="0" y="201472"/>
                  <a:pt x="201472" y="0"/>
                  <a:pt x="45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0" y="5497935"/>
            <a:ext cx="6858000" cy="5002958"/>
          </a:xfrm>
          <a:prstGeom prst="roundRect">
            <a:avLst>
              <a:gd name="adj" fmla="val 990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 b="1" dirty="0"/>
          </a:p>
        </p:txBody>
      </p:sp>
      <p:sp>
        <p:nvSpPr>
          <p:cNvPr id="82" name="角丸四角形 81"/>
          <p:cNvSpPr/>
          <p:nvPr/>
        </p:nvSpPr>
        <p:spPr>
          <a:xfrm>
            <a:off x="472409" y="7931415"/>
            <a:ext cx="5891760" cy="1538705"/>
          </a:xfrm>
          <a:prstGeom prst="roundRect">
            <a:avLst>
              <a:gd name="adj" fmla="val 4906"/>
            </a:avLst>
          </a:prstGeom>
          <a:solidFill>
            <a:schemeClr val="bg1">
              <a:lumMod val="85000"/>
              <a:alpha val="72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 b="1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1690197" y="1803308"/>
            <a:ext cx="3477606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8E6"/>
                </a:solidFill>
                <a:effectLst>
                  <a:outerShdw dist="76200" dir="5400000" algn="t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豪華</a:t>
            </a:r>
            <a:endParaRPr kumimoji="1" lang="en-US" altLang="ja-JP" sz="4000" b="1" dirty="0" smtClean="0">
              <a:ln w="12700">
                <a:solidFill>
                  <a:schemeClr val="bg2">
                    <a:lumMod val="50000"/>
                  </a:schemeClr>
                </a:solidFill>
              </a:ln>
              <a:solidFill>
                <a:srgbClr val="FFC8E6"/>
              </a:solidFill>
              <a:effectLst>
                <a:outerShdw dist="76200" dir="5400000" algn="t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8E6"/>
                </a:solidFill>
                <a:effectLst>
                  <a:outerShdw dist="76200" dir="5400000" algn="t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プレゼント</a:t>
            </a:r>
            <a:endParaRPr kumimoji="1" lang="en-US" altLang="ja-JP" sz="6000" b="1" dirty="0" smtClean="0">
              <a:ln w="12700">
                <a:solidFill>
                  <a:schemeClr val="bg2">
                    <a:lumMod val="50000"/>
                  </a:schemeClr>
                </a:solidFill>
              </a:ln>
              <a:solidFill>
                <a:srgbClr val="FFC8E6"/>
              </a:solidFill>
              <a:effectLst>
                <a:outerShdw dist="76200" dir="5400000" algn="t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dist="76200" dir="5400000" algn="t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が </a:t>
            </a:r>
            <a:r>
              <a:rPr lang="ja-JP" altLang="en-US" sz="3600" b="1" dirty="0" smtClean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dist="76200" dir="5400000" algn="t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もらえ</a:t>
            </a:r>
            <a:r>
              <a:rPr lang="ja-JP" altLang="en-US" sz="3600" b="1" dirty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dist="76200" dir="5400000" algn="t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kumimoji="1" lang="en-US" altLang="ja-JP" sz="3600" b="1" dirty="0" smtClean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dist="76200" dir="5400000" algn="t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⁉</a:t>
            </a:r>
          </a:p>
        </p:txBody>
      </p:sp>
      <p:sp>
        <p:nvSpPr>
          <p:cNvPr id="223" name="ひし形 222"/>
          <p:cNvSpPr/>
          <p:nvPr/>
        </p:nvSpPr>
        <p:spPr>
          <a:xfrm rot="6679754">
            <a:off x="2933425" y="723874"/>
            <a:ext cx="147419" cy="14949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4" name="ひし形 223"/>
          <p:cNvSpPr/>
          <p:nvPr/>
        </p:nvSpPr>
        <p:spPr>
          <a:xfrm rot="8520000">
            <a:off x="3825044" y="330839"/>
            <a:ext cx="168081" cy="154239"/>
          </a:xfrm>
          <a:prstGeom prst="diamond">
            <a:avLst/>
          </a:prstGeom>
          <a:solidFill>
            <a:srgbClr val="FFC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8E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7" name="ひし形 226"/>
          <p:cNvSpPr/>
          <p:nvPr/>
        </p:nvSpPr>
        <p:spPr>
          <a:xfrm rot="6679754">
            <a:off x="6294130" y="2303306"/>
            <a:ext cx="147419" cy="14949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8" name="ひし形 227"/>
          <p:cNvSpPr/>
          <p:nvPr/>
        </p:nvSpPr>
        <p:spPr>
          <a:xfrm rot="6679754">
            <a:off x="5059720" y="477395"/>
            <a:ext cx="168081" cy="154239"/>
          </a:xfrm>
          <a:prstGeom prst="diamond">
            <a:avLst/>
          </a:prstGeom>
          <a:solidFill>
            <a:srgbClr val="FFC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8E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9" name="ひし形 228"/>
          <p:cNvSpPr/>
          <p:nvPr/>
        </p:nvSpPr>
        <p:spPr>
          <a:xfrm rot="3960000">
            <a:off x="491291" y="2735656"/>
            <a:ext cx="147419" cy="14949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1" name="ひし形 230"/>
          <p:cNvSpPr/>
          <p:nvPr/>
        </p:nvSpPr>
        <p:spPr>
          <a:xfrm rot="8100000">
            <a:off x="5213918" y="1651107"/>
            <a:ext cx="147419" cy="14949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2" name="ひし形 231"/>
          <p:cNvSpPr/>
          <p:nvPr/>
        </p:nvSpPr>
        <p:spPr>
          <a:xfrm rot="6679754">
            <a:off x="5899323" y="1682831"/>
            <a:ext cx="168081" cy="154239"/>
          </a:xfrm>
          <a:prstGeom prst="diamond">
            <a:avLst/>
          </a:prstGeom>
          <a:solidFill>
            <a:srgbClr val="FFC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8E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3" name="正方形/長方形 232"/>
          <p:cNvSpPr/>
          <p:nvPr/>
        </p:nvSpPr>
        <p:spPr>
          <a:xfrm>
            <a:off x="1946128" y="4095943"/>
            <a:ext cx="1404000" cy="360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正方形/長方形 233"/>
          <p:cNvSpPr/>
          <p:nvPr/>
        </p:nvSpPr>
        <p:spPr>
          <a:xfrm>
            <a:off x="3529743" y="4095943"/>
            <a:ext cx="1404000" cy="360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正方形/長方形 234"/>
          <p:cNvSpPr/>
          <p:nvPr/>
        </p:nvSpPr>
        <p:spPr>
          <a:xfrm>
            <a:off x="1946128" y="1566502"/>
            <a:ext cx="1404000" cy="180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正方形/長方形 235"/>
          <p:cNvSpPr/>
          <p:nvPr/>
        </p:nvSpPr>
        <p:spPr>
          <a:xfrm>
            <a:off x="3529743" y="1566502"/>
            <a:ext cx="1404000" cy="180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ひし形 244"/>
          <p:cNvSpPr/>
          <p:nvPr/>
        </p:nvSpPr>
        <p:spPr>
          <a:xfrm rot="6679754">
            <a:off x="4417444" y="940442"/>
            <a:ext cx="147419" cy="14949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6" name="ひし形 245"/>
          <p:cNvSpPr/>
          <p:nvPr/>
        </p:nvSpPr>
        <p:spPr>
          <a:xfrm rot="1980000">
            <a:off x="6159179" y="2985541"/>
            <a:ext cx="168081" cy="154239"/>
          </a:xfrm>
          <a:prstGeom prst="diamond">
            <a:avLst/>
          </a:prstGeom>
          <a:solidFill>
            <a:srgbClr val="FFC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8E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ひし形 246"/>
          <p:cNvSpPr/>
          <p:nvPr/>
        </p:nvSpPr>
        <p:spPr>
          <a:xfrm rot="6679754">
            <a:off x="5123181" y="2626369"/>
            <a:ext cx="147419" cy="14949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8" name="ひし形 247"/>
          <p:cNvSpPr/>
          <p:nvPr/>
        </p:nvSpPr>
        <p:spPr>
          <a:xfrm rot="6679754">
            <a:off x="539608" y="786358"/>
            <a:ext cx="147419" cy="14949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9" name="ひし形 248"/>
          <p:cNvSpPr/>
          <p:nvPr/>
        </p:nvSpPr>
        <p:spPr>
          <a:xfrm rot="3360000">
            <a:off x="780791" y="1952254"/>
            <a:ext cx="168081" cy="154239"/>
          </a:xfrm>
          <a:prstGeom prst="diamond">
            <a:avLst/>
          </a:prstGeom>
          <a:solidFill>
            <a:srgbClr val="FFC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8E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1" name="図 260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16" y="4581335"/>
            <a:ext cx="1180802" cy="433589"/>
          </a:xfrm>
          <a:prstGeom prst="rect">
            <a:avLst/>
          </a:prstGeom>
        </p:spPr>
      </p:pic>
      <p:sp>
        <p:nvSpPr>
          <p:cNvPr id="263" name="正方形/長方形 262"/>
          <p:cNvSpPr/>
          <p:nvPr/>
        </p:nvSpPr>
        <p:spPr>
          <a:xfrm>
            <a:off x="5819355" y="201400"/>
            <a:ext cx="870166" cy="34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110367" y="9535585"/>
            <a:ext cx="6663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お問い合わせ：堺エコライフポイント事務局（堺市環境政策課内）  </a:t>
            </a:r>
            <a:r>
              <a:rPr kumimoji="1" lang="en-US" altLang="ja-JP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072-340-1591 </a:t>
            </a:r>
            <a:r>
              <a:rPr kumimoji="1" lang="ja-JP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sakai.elp@gmail.com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72" name="グループ化 271"/>
          <p:cNvGrpSpPr/>
          <p:nvPr/>
        </p:nvGrpSpPr>
        <p:grpSpPr>
          <a:xfrm>
            <a:off x="4550313" y="5986790"/>
            <a:ext cx="1800000" cy="864000"/>
            <a:chOff x="4199694" y="5845200"/>
            <a:chExt cx="2364253" cy="1323872"/>
          </a:xfrm>
          <a:effectLst>
            <a:outerShdw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3" name="角丸四角形 272"/>
            <p:cNvSpPr/>
            <p:nvPr/>
          </p:nvSpPr>
          <p:spPr>
            <a:xfrm>
              <a:off x="4199694" y="5845200"/>
              <a:ext cx="2364253" cy="1323872"/>
            </a:xfrm>
            <a:prstGeom prst="roundRect">
              <a:avLst>
                <a:gd name="adj" fmla="val 9900"/>
              </a:avLst>
            </a:prstGeom>
            <a:solidFill>
              <a:schemeClr val="bg1"/>
            </a:solidFill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46"/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4238091" y="6116439"/>
              <a:ext cx="2287459" cy="781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ja-JP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ポイントを利用して、</a:t>
              </a:r>
              <a:endParaRPr kumimoji="1" lang="en-US" altLang="ja-JP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ct val="130000"/>
                </a:lnSpc>
              </a:pPr>
              <a:r>
                <a:rPr kumimoji="1" lang="ja-JP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プレゼント抽選</a:t>
              </a:r>
              <a:r>
                <a:rPr lang="ja-JP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r>
                <a:rPr kumimoji="1" lang="ja-JP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参加</a:t>
              </a:r>
              <a:endParaRPr kumimoji="1" lang="en-US" altLang="ja-JP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79" name="グループ化 278"/>
          <p:cNvGrpSpPr/>
          <p:nvPr/>
        </p:nvGrpSpPr>
        <p:grpSpPr>
          <a:xfrm>
            <a:off x="2529000" y="5984955"/>
            <a:ext cx="1800000" cy="864000"/>
            <a:chOff x="476561" y="5793222"/>
            <a:chExt cx="2364398" cy="1323872"/>
          </a:xfrm>
          <a:effectLst>
            <a:outerShdw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0" name="角丸四角形 279"/>
            <p:cNvSpPr/>
            <p:nvPr/>
          </p:nvSpPr>
          <p:spPr>
            <a:xfrm>
              <a:off x="476561" y="5793222"/>
              <a:ext cx="2364398" cy="1323872"/>
            </a:xfrm>
            <a:prstGeom prst="roundRect">
              <a:avLst>
                <a:gd name="adj" fmla="val 9900"/>
              </a:avLst>
            </a:prstGeom>
            <a:solidFill>
              <a:schemeClr val="bg1"/>
            </a:solidFill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4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1" name="テキスト ボックス 280"/>
            <p:cNvSpPr txBox="1"/>
            <p:nvPr/>
          </p:nvSpPr>
          <p:spPr>
            <a:xfrm>
              <a:off x="648392" y="6048392"/>
              <a:ext cx="2020735" cy="81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ja-JP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006EAD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</a:rPr>
                <a:t>エコな行動</a:t>
              </a:r>
              <a:r>
                <a:rPr kumimoji="1" lang="ja-JP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をして</a:t>
              </a:r>
              <a:r>
                <a:rPr kumimoji="1"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endParaRPr kumimoji="1"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ct val="130000"/>
                </a:lnSpc>
              </a:pPr>
              <a:r>
                <a:rPr kumimoji="1" lang="ja-JP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ポイントをゲット</a:t>
              </a:r>
              <a:endParaRPr kumimoji="1" lang="en-US" altLang="ja-JP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82" name="グループ化 281"/>
          <p:cNvGrpSpPr/>
          <p:nvPr/>
        </p:nvGrpSpPr>
        <p:grpSpPr>
          <a:xfrm>
            <a:off x="522304" y="5983450"/>
            <a:ext cx="1800000" cy="864000"/>
            <a:chOff x="510370" y="5791083"/>
            <a:chExt cx="2330535" cy="1323872"/>
          </a:xfrm>
          <a:effectLst>
            <a:outerShdw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3" name="角丸四角形 282"/>
            <p:cNvSpPr/>
            <p:nvPr/>
          </p:nvSpPr>
          <p:spPr>
            <a:xfrm>
              <a:off x="510370" y="5791083"/>
              <a:ext cx="2330535" cy="1323872"/>
            </a:xfrm>
            <a:prstGeom prst="roundRect">
              <a:avLst>
                <a:gd name="adj" fmla="val 9900"/>
              </a:avLst>
            </a:prstGeom>
            <a:solidFill>
              <a:schemeClr val="bg1"/>
            </a:solidFill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46"/>
            </a:p>
          </p:txBody>
        </p:sp>
        <p:sp>
          <p:nvSpPr>
            <p:cNvPr id="284" name="テキスト ボックス 283"/>
            <p:cNvSpPr txBox="1"/>
            <p:nvPr/>
          </p:nvSpPr>
          <p:spPr>
            <a:xfrm>
              <a:off x="595629" y="6225307"/>
              <a:ext cx="2160018" cy="53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ja-JP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アプリをダウンロード</a:t>
              </a:r>
              <a:endParaRPr kumimoji="1" lang="en-US" altLang="ja-JP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85" name="テキスト ボックス 284"/>
          <p:cNvSpPr txBox="1"/>
          <p:nvPr/>
        </p:nvSpPr>
        <p:spPr>
          <a:xfrm>
            <a:off x="464759" y="5930988"/>
            <a:ext cx="50133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2482098" y="5930988"/>
            <a:ext cx="50133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❷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4487483" y="5930988"/>
            <a:ext cx="501337" cy="40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❸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89" name="グループ化 288"/>
          <p:cNvGrpSpPr/>
          <p:nvPr/>
        </p:nvGrpSpPr>
        <p:grpSpPr>
          <a:xfrm>
            <a:off x="4925476" y="8104842"/>
            <a:ext cx="1209603" cy="1176000"/>
            <a:chOff x="430422" y="7034880"/>
            <a:chExt cx="2368796" cy="2276483"/>
          </a:xfrm>
        </p:grpSpPr>
        <p:sp>
          <p:nvSpPr>
            <p:cNvPr id="290" name="角丸四角形 289"/>
            <p:cNvSpPr/>
            <p:nvPr/>
          </p:nvSpPr>
          <p:spPr>
            <a:xfrm>
              <a:off x="635212" y="7180928"/>
              <a:ext cx="2014594" cy="2002748"/>
            </a:xfrm>
            <a:prstGeom prst="roundRect">
              <a:avLst>
                <a:gd name="adj" fmla="val 9900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角丸四角形 291"/>
            <p:cNvSpPr/>
            <p:nvPr/>
          </p:nvSpPr>
          <p:spPr>
            <a:xfrm>
              <a:off x="430422" y="7034880"/>
              <a:ext cx="2368796" cy="2276483"/>
            </a:xfrm>
            <a:prstGeom prst="roundRect">
              <a:avLst>
                <a:gd name="adj" fmla="val 19232"/>
              </a:avLst>
            </a:prstGeom>
            <a:noFill/>
            <a:ln w="539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3" name="テキスト ボックス 292"/>
          <p:cNvSpPr txBox="1"/>
          <p:nvPr/>
        </p:nvSpPr>
        <p:spPr>
          <a:xfrm>
            <a:off x="610254" y="8542775"/>
            <a:ext cx="23225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アプリダウンロードはこちら→</a:t>
            </a:r>
            <a:endParaRPr kumimoji="1" lang="en-US" altLang="ja-JP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9" name="角丸四角形 298"/>
          <p:cNvSpPr/>
          <p:nvPr/>
        </p:nvSpPr>
        <p:spPr>
          <a:xfrm>
            <a:off x="-671616" y="6935214"/>
            <a:ext cx="8201232" cy="822516"/>
          </a:xfrm>
          <a:prstGeom prst="roundRect">
            <a:avLst>
              <a:gd name="adj" fmla="val 99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kumimoji="1" lang="ja-JP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の行動、ポイント付与対象店・施設、プレゼント品など、</a:t>
            </a:r>
            <a:endParaRPr kumimoji="1" lang="en-US" altLang="ja-JP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詳しくは　</a:t>
            </a:r>
            <a:r>
              <a:rPr kumimoji="1" lang="ja-JP" altLang="en-US" sz="1300" b="1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  　　　　　　　　　　　　　　　　 で検索　！　</a:t>
            </a:r>
            <a:endParaRPr kumimoji="1" lang="ja-JP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フリーフォーム 136"/>
          <p:cNvSpPr/>
          <p:nvPr/>
        </p:nvSpPr>
        <p:spPr>
          <a:xfrm rot="3453958">
            <a:off x="2957156" y="563850"/>
            <a:ext cx="972855" cy="1182603"/>
          </a:xfrm>
          <a:custGeom>
            <a:avLst/>
            <a:gdLst>
              <a:gd name="connsiteX0" fmla="*/ 162851 w 1116452"/>
              <a:gd name="connsiteY0" fmla="*/ 989428 h 1379335"/>
              <a:gd name="connsiteX1" fmla="*/ 139271 w 1116452"/>
              <a:gd name="connsiteY1" fmla="*/ 1116587 h 1379335"/>
              <a:gd name="connsiteX2" fmla="*/ 383113 w 1116452"/>
              <a:gd name="connsiteY2" fmla="*/ 1210713 h 1379335"/>
              <a:gd name="connsiteX3" fmla="*/ 706200 w 1116452"/>
              <a:gd name="connsiteY3" fmla="*/ 915327 h 1379335"/>
              <a:gd name="connsiteX4" fmla="*/ 287435 w 1116452"/>
              <a:gd name="connsiteY4" fmla="*/ 901259 h 1379335"/>
              <a:gd name="connsiteX5" fmla="*/ 162851 w 1116452"/>
              <a:gd name="connsiteY5" fmla="*/ 989428 h 1379335"/>
              <a:gd name="connsiteX6" fmla="*/ 675501 w 1116452"/>
              <a:gd name="connsiteY6" fmla="*/ 198405 h 1379335"/>
              <a:gd name="connsiteX7" fmla="*/ 629526 w 1116452"/>
              <a:gd name="connsiteY7" fmla="*/ 338552 h 1379335"/>
              <a:gd name="connsiteX8" fmla="*/ 816666 w 1116452"/>
              <a:gd name="connsiteY8" fmla="*/ 734475 h 1379335"/>
              <a:gd name="connsiteX9" fmla="*/ 954077 w 1116452"/>
              <a:gd name="connsiteY9" fmla="*/ 338552 h 1379335"/>
              <a:gd name="connsiteX10" fmla="*/ 791801 w 1116452"/>
              <a:gd name="connsiteY10" fmla="*/ 133394 h 1379335"/>
              <a:gd name="connsiteX11" fmla="*/ 675501 w 1116452"/>
              <a:gd name="connsiteY11" fmla="*/ 198405 h 1379335"/>
              <a:gd name="connsiteX12" fmla="*/ 520858 w 1116452"/>
              <a:gd name="connsiteY12" fmla="*/ 162877 h 1379335"/>
              <a:gd name="connsiteX13" fmla="*/ 791801 w 1116452"/>
              <a:gd name="connsiteY13" fmla="*/ 0 h 1379335"/>
              <a:gd name="connsiteX14" fmla="*/ 1116352 w 1116452"/>
              <a:gd name="connsiteY14" fmla="*/ 338552 h 1379335"/>
              <a:gd name="connsiteX15" fmla="*/ 939693 w 1116452"/>
              <a:gd name="connsiteY15" fmla="*/ 864586 h 1379335"/>
              <a:gd name="connsiteX16" fmla="*/ 899467 w 1116452"/>
              <a:gd name="connsiteY16" fmla="*/ 900429 h 1379335"/>
              <a:gd name="connsiteX17" fmla="*/ 899867 w 1116452"/>
              <a:gd name="connsiteY17" fmla="*/ 924715 h 1379335"/>
              <a:gd name="connsiteX18" fmla="*/ 430952 w 1116452"/>
              <a:gd name="connsiteY18" fmla="*/ 1365440 h 1379335"/>
              <a:gd name="connsiteX19" fmla="*/ 11829 w 1116452"/>
              <a:gd name="connsiteY19" fmla="*/ 1155990 h 1379335"/>
              <a:gd name="connsiteX20" fmla="*/ 239596 w 1116452"/>
              <a:gd name="connsiteY20" fmla="*/ 746531 h 1379335"/>
              <a:gd name="connsiteX21" fmla="*/ 499177 w 1116452"/>
              <a:gd name="connsiteY21" fmla="*/ 714054 h 1379335"/>
              <a:gd name="connsiteX22" fmla="*/ 588656 w 1116452"/>
              <a:gd name="connsiteY22" fmla="*/ 717663 h 1379335"/>
              <a:gd name="connsiteX23" fmla="*/ 576296 w 1116452"/>
              <a:gd name="connsiteY23" fmla="*/ 695776 h 1379335"/>
              <a:gd name="connsiteX24" fmla="*/ 467251 w 1116452"/>
              <a:gd name="connsiteY24" fmla="*/ 338552 h 1379335"/>
              <a:gd name="connsiteX25" fmla="*/ 520858 w 1116452"/>
              <a:gd name="connsiteY25" fmla="*/ 162877 h 13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16452" h="1379335">
                <a:moveTo>
                  <a:pt x="162851" y="989428"/>
                </a:moveTo>
                <a:cubicBezTo>
                  <a:pt x="136039" y="1028395"/>
                  <a:pt x="126060" y="1073860"/>
                  <a:pt x="139271" y="1116587"/>
                </a:cubicBezTo>
                <a:cubicBezTo>
                  <a:pt x="165692" y="1202041"/>
                  <a:pt x="288625" y="1244256"/>
                  <a:pt x="383113" y="1210713"/>
                </a:cubicBezTo>
                <a:cubicBezTo>
                  <a:pt x="477601" y="1177170"/>
                  <a:pt x="732621" y="1000781"/>
                  <a:pt x="706200" y="915327"/>
                </a:cubicBezTo>
                <a:cubicBezTo>
                  <a:pt x="679779" y="829873"/>
                  <a:pt x="395685" y="867789"/>
                  <a:pt x="287435" y="901259"/>
                </a:cubicBezTo>
                <a:cubicBezTo>
                  <a:pt x="233310" y="917993"/>
                  <a:pt x="189664" y="950462"/>
                  <a:pt x="162851" y="989428"/>
                </a:cubicBezTo>
                <a:close/>
                <a:moveTo>
                  <a:pt x="675501" y="198405"/>
                </a:moveTo>
                <a:cubicBezTo>
                  <a:pt x="645617" y="237173"/>
                  <a:pt x="627454" y="288462"/>
                  <a:pt x="629526" y="338552"/>
                </a:cubicBezTo>
                <a:cubicBezTo>
                  <a:pt x="633670" y="438732"/>
                  <a:pt x="727043" y="734476"/>
                  <a:pt x="816666" y="734475"/>
                </a:cubicBezTo>
                <a:cubicBezTo>
                  <a:pt x="906288" y="734475"/>
                  <a:pt x="954077" y="451858"/>
                  <a:pt x="954077" y="338552"/>
                </a:cubicBezTo>
                <a:cubicBezTo>
                  <a:pt x="954077" y="225246"/>
                  <a:pt x="881424" y="133394"/>
                  <a:pt x="791801" y="133394"/>
                </a:cubicBezTo>
                <a:cubicBezTo>
                  <a:pt x="746990" y="133394"/>
                  <a:pt x="705385" y="159639"/>
                  <a:pt x="675501" y="198405"/>
                </a:cubicBezTo>
                <a:close/>
                <a:moveTo>
                  <a:pt x="520858" y="162877"/>
                </a:moveTo>
                <a:cubicBezTo>
                  <a:pt x="579384" y="71309"/>
                  <a:pt x="679774" y="0"/>
                  <a:pt x="791801" y="0"/>
                </a:cubicBezTo>
                <a:cubicBezTo>
                  <a:pt x="971046" y="0"/>
                  <a:pt x="1112208" y="182552"/>
                  <a:pt x="1116352" y="338552"/>
                </a:cubicBezTo>
                <a:cubicBezTo>
                  <a:pt x="1119460" y="455552"/>
                  <a:pt x="1050158" y="733116"/>
                  <a:pt x="939693" y="864586"/>
                </a:cubicBezTo>
                <a:lnTo>
                  <a:pt x="899467" y="900429"/>
                </a:lnTo>
                <a:lnTo>
                  <a:pt x="899867" y="924715"/>
                </a:lnTo>
                <a:cubicBezTo>
                  <a:pt x="861888" y="1095153"/>
                  <a:pt x="560292" y="1321662"/>
                  <a:pt x="430952" y="1365440"/>
                </a:cubicBezTo>
                <a:cubicBezTo>
                  <a:pt x="283135" y="1415472"/>
                  <a:pt x="64671" y="1326897"/>
                  <a:pt x="11829" y="1155990"/>
                </a:cubicBezTo>
                <a:cubicBezTo>
                  <a:pt x="-41013" y="985083"/>
                  <a:pt x="91778" y="796563"/>
                  <a:pt x="239596" y="746531"/>
                </a:cubicBezTo>
                <a:cubicBezTo>
                  <a:pt x="295027" y="727769"/>
                  <a:pt x="394145" y="714411"/>
                  <a:pt x="499177" y="714054"/>
                </a:cubicBezTo>
                <a:lnTo>
                  <a:pt x="588656" y="717663"/>
                </a:lnTo>
                <a:lnTo>
                  <a:pt x="576296" y="695776"/>
                </a:lnTo>
                <a:cubicBezTo>
                  <a:pt x="511866" y="565914"/>
                  <a:pt x="469323" y="416552"/>
                  <a:pt x="467251" y="338552"/>
                </a:cubicBezTo>
                <a:cubicBezTo>
                  <a:pt x="465697" y="280052"/>
                  <a:pt x="485742" y="217818"/>
                  <a:pt x="520858" y="162877"/>
                </a:cubicBezTo>
                <a:close/>
              </a:path>
            </a:pathLst>
          </a:custGeom>
          <a:solidFill>
            <a:srgbClr val="EBF1F4"/>
          </a:solidFill>
          <a:ln w="31750">
            <a:noFill/>
          </a:ln>
          <a:effectLst>
            <a:outerShdw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4" name="図 153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916922" y="3222313"/>
            <a:ext cx="1231063" cy="1217977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047" y="3651097"/>
            <a:ext cx="653121" cy="702694"/>
          </a:xfrm>
          <a:prstGeom prst="rect">
            <a:avLst/>
          </a:prstGeom>
        </p:spPr>
      </p:pic>
      <p:pic>
        <p:nvPicPr>
          <p:cNvPr id="156" name="図 15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62" y="2994355"/>
            <a:ext cx="892739" cy="1073559"/>
          </a:xfrm>
          <a:prstGeom prst="rect">
            <a:avLst/>
          </a:prstGeom>
        </p:spPr>
      </p:pic>
      <p:pic>
        <p:nvPicPr>
          <p:cNvPr id="157" name="図 15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49" y="3494015"/>
            <a:ext cx="659125" cy="752884"/>
          </a:xfrm>
          <a:prstGeom prst="rect">
            <a:avLst/>
          </a:prstGeom>
        </p:spPr>
      </p:pic>
      <p:pic>
        <p:nvPicPr>
          <p:cNvPr id="158" name="図 15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58" y="3248938"/>
            <a:ext cx="1056503" cy="1136693"/>
          </a:xfrm>
          <a:prstGeom prst="rect">
            <a:avLst/>
          </a:prstGeom>
        </p:spPr>
      </p:pic>
      <p:pic>
        <p:nvPicPr>
          <p:cNvPr id="159" name="図 158"/>
          <p:cNvPicPr>
            <a:picLocks noChangeAspect="1"/>
          </p:cNvPicPr>
          <p:nvPr/>
        </p:nvPicPr>
        <p:blipFill rotWithShape="1">
          <a:blip r:embed="rId1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974" y="3708035"/>
            <a:ext cx="833207" cy="756000"/>
          </a:xfrm>
          <a:prstGeom prst="rect">
            <a:avLst/>
          </a:prstGeom>
        </p:spPr>
      </p:pic>
      <p:pic>
        <p:nvPicPr>
          <p:cNvPr id="161" name="図 160"/>
          <p:cNvPicPr>
            <a:picLocks noChangeAspect="1"/>
          </p:cNvPicPr>
          <p:nvPr/>
        </p:nvPicPr>
        <p:blipFill rotWithShape="1">
          <a:blip r:embed="rId1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612" y="3708035"/>
            <a:ext cx="833207" cy="756000"/>
          </a:xfrm>
          <a:prstGeom prst="rect">
            <a:avLst/>
          </a:prstGeom>
        </p:spPr>
      </p:pic>
      <p:sp>
        <p:nvSpPr>
          <p:cNvPr id="162" name="ひし形 161"/>
          <p:cNvSpPr/>
          <p:nvPr/>
        </p:nvSpPr>
        <p:spPr>
          <a:xfrm rot="12180000">
            <a:off x="1391544" y="2586821"/>
            <a:ext cx="168081" cy="154239"/>
          </a:xfrm>
          <a:prstGeom prst="diamond">
            <a:avLst/>
          </a:prstGeom>
          <a:solidFill>
            <a:srgbClr val="FFC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8E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 rot="21009601">
            <a:off x="705178" y="146032"/>
            <a:ext cx="2318355" cy="1600296"/>
            <a:chOff x="7853211" y="990953"/>
            <a:chExt cx="2180954" cy="1131576"/>
          </a:xfrm>
        </p:grpSpPr>
        <p:sp>
          <p:nvSpPr>
            <p:cNvPr id="134" name="フリーフォーム 133"/>
            <p:cNvSpPr/>
            <p:nvPr/>
          </p:nvSpPr>
          <p:spPr>
            <a:xfrm rot="19343538">
              <a:off x="7940422" y="990953"/>
              <a:ext cx="1511592" cy="1131576"/>
            </a:xfrm>
            <a:custGeom>
              <a:avLst/>
              <a:gdLst>
                <a:gd name="connsiteX0" fmla="*/ 2243633 w 2475739"/>
                <a:gd name="connsiteY0" fmla="*/ 820583 h 2744434"/>
                <a:gd name="connsiteX1" fmla="*/ 2430350 w 2475739"/>
                <a:gd name="connsiteY1" fmla="*/ 1579778 h 2744434"/>
                <a:gd name="connsiteX2" fmla="*/ 2418846 w 2475739"/>
                <a:gd name="connsiteY2" fmla="*/ 1603595 h 2744434"/>
                <a:gd name="connsiteX3" fmla="*/ 2428654 w 2475739"/>
                <a:gd name="connsiteY3" fmla="*/ 1621431 h 2744434"/>
                <a:gd name="connsiteX4" fmla="*/ 2307006 w 2475739"/>
                <a:gd name="connsiteY4" fmla="*/ 2272672 h 2744434"/>
                <a:gd name="connsiteX5" fmla="*/ 1557430 w 2475739"/>
                <a:gd name="connsiteY5" fmla="*/ 2372880 h 2744434"/>
                <a:gd name="connsiteX6" fmla="*/ 1463657 w 2475739"/>
                <a:gd name="connsiteY6" fmla="*/ 2300083 h 2744434"/>
                <a:gd name="connsiteX7" fmla="*/ 1476017 w 2475739"/>
                <a:gd name="connsiteY7" fmla="*/ 2344211 h 2744434"/>
                <a:gd name="connsiteX8" fmla="*/ 1772190 w 2475739"/>
                <a:gd name="connsiteY8" fmla="*/ 2744434 h 2744434"/>
                <a:gd name="connsiteX9" fmla="*/ 1256834 w 2475739"/>
                <a:gd name="connsiteY9" fmla="*/ 2296234 h 2744434"/>
                <a:gd name="connsiteX10" fmla="*/ 1226416 w 2475739"/>
                <a:gd name="connsiteY10" fmla="*/ 2167670 h 2744434"/>
                <a:gd name="connsiteX11" fmla="*/ 1189583 w 2475739"/>
                <a:gd name="connsiteY11" fmla="*/ 2165483 h 2744434"/>
                <a:gd name="connsiteX12" fmla="*/ 731873 w 2475739"/>
                <a:gd name="connsiteY12" fmla="*/ 1923682 h 2744434"/>
                <a:gd name="connsiteX13" fmla="*/ 463010 w 2475739"/>
                <a:gd name="connsiteY13" fmla="*/ 1446851 h 2744434"/>
                <a:gd name="connsiteX14" fmla="*/ 455415 w 2475739"/>
                <a:gd name="connsiteY14" fmla="*/ 1353954 h 2744434"/>
                <a:gd name="connsiteX15" fmla="*/ 435403 w 2475739"/>
                <a:gd name="connsiteY15" fmla="*/ 1345735 h 2744434"/>
                <a:gd name="connsiteX16" fmla="*/ 239735 w 2475739"/>
                <a:gd name="connsiteY16" fmla="*/ 1207364 h 2744434"/>
                <a:gd name="connsiteX17" fmla="*/ 139914 w 2475739"/>
                <a:gd name="connsiteY17" fmla="*/ 313470 h 2744434"/>
                <a:gd name="connsiteX18" fmla="*/ 690526 w 2475739"/>
                <a:gd name="connsiteY18" fmla="*/ 177008 h 2744434"/>
                <a:gd name="connsiteX19" fmla="*/ 705333 w 2475739"/>
                <a:gd name="connsiteY19" fmla="*/ 182171 h 2744434"/>
                <a:gd name="connsiteX20" fmla="*/ 738150 w 2475739"/>
                <a:gd name="connsiteY20" fmla="*/ 137271 h 2744434"/>
                <a:gd name="connsiteX21" fmla="*/ 1623180 w 2475739"/>
                <a:gd name="connsiteY21" fmla="*/ 234721 h 2744434"/>
                <a:gd name="connsiteX22" fmla="*/ 1845467 w 2475739"/>
                <a:gd name="connsiteY22" fmla="*/ 574643 h 2744434"/>
                <a:gd name="connsiteX23" fmla="*/ 1858845 w 2475739"/>
                <a:gd name="connsiteY23" fmla="*/ 627955 h 2744434"/>
                <a:gd name="connsiteX24" fmla="*/ 1873142 w 2475739"/>
                <a:gd name="connsiteY24" fmla="*/ 629269 h 2744434"/>
                <a:gd name="connsiteX25" fmla="*/ 2243633 w 2475739"/>
                <a:gd name="connsiteY25" fmla="*/ 820583 h 274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75739" h="2744434">
                  <a:moveTo>
                    <a:pt x="2243633" y="820583"/>
                  </a:moveTo>
                  <a:cubicBezTo>
                    <a:pt x="2458003" y="1025268"/>
                    <a:pt x="2522292" y="1326187"/>
                    <a:pt x="2430350" y="1579778"/>
                  </a:cubicBezTo>
                  <a:lnTo>
                    <a:pt x="2418846" y="1603595"/>
                  </a:lnTo>
                  <a:lnTo>
                    <a:pt x="2428654" y="1621431"/>
                  </a:lnTo>
                  <a:cubicBezTo>
                    <a:pt x="2519260" y="1834376"/>
                    <a:pt x="2479309" y="2092216"/>
                    <a:pt x="2307006" y="2272672"/>
                  </a:cubicBezTo>
                  <a:cubicBezTo>
                    <a:pt x="2105986" y="2483203"/>
                    <a:pt x="1791426" y="2518646"/>
                    <a:pt x="1557430" y="2372880"/>
                  </a:cubicBezTo>
                  <a:lnTo>
                    <a:pt x="1463657" y="2300083"/>
                  </a:lnTo>
                  <a:lnTo>
                    <a:pt x="1476017" y="2344211"/>
                  </a:lnTo>
                  <a:cubicBezTo>
                    <a:pt x="1534754" y="2516003"/>
                    <a:pt x="1638194" y="2659282"/>
                    <a:pt x="1772190" y="2744434"/>
                  </a:cubicBezTo>
                  <a:cubicBezTo>
                    <a:pt x="1540516" y="2744434"/>
                    <a:pt x="1341741" y="2559622"/>
                    <a:pt x="1256834" y="2296234"/>
                  </a:cubicBezTo>
                  <a:lnTo>
                    <a:pt x="1226416" y="2167670"/>
                  </a:lnTo>
                  <a:lnTo>
                    <a:pt x="1189583" y="2165483"/>
                  </a:lnTo>
                  <a:cubicBezTo>
                    <a:pt x="1033863" y="2138097"/>
                    <a:pt x="870560" y="2056103"/>
                    <a:pt x="731873" y="1923682"/>
                  </a:cubicBezTo>
                  <a:cubicBezTo>
                    <a:pt x="583942" y="1782434"/>
                    <a:pt x="492028" y="1610555"/>
                    <a:pt x="463010" y="1446851"/>
                  </a:cubicBezTo>
                  <a:lnTo>
                    <a:pt x="455415" y="1353954"/>
                  </a:lnTo>
                  <a:lnTo>
                    <a:pt x="435403" y="1345735"/>
                  </a:lnTo>
                  <a:cubicBezTo>
                    <a:pt x="366280" y="1311083"/>
                    <a:pt x="299982" y="1264889"/>
                    <a:pt x="239735" y="1207364"/>
                  </a:cubicBezTo>
                  <a:cubicBezTo>
                    <a:pt x="-35681" y="944390"/>
                    <a:pt x="-80373" y="544180"/>
                    <a:pt x="139914" y="313470"/>
                  </a:cubicBezTo>
                  <a:cubicBezTo>
                    <a:pt x="277594" y="169276"/>
                    <a:pt x="486195" y="125420"/>
                    <a:pt x="690526" y="177008"/>
                  </a:cubicBezTo>
                  <a:lnTo>
                    <a:pt x="705333" y="182171"/>
                  </a:lnTo>
                  <a:lnTo>
                    <a:pt x="738150" y="137271"/>
                  </a:lnTo>
                  <a:cubicBezTo>
                    <a:pt x="944373" y="-78710"/>
                    <a:pt x="1340614" y="-35080"/>
                    <a:pt x="1623180" y="234721"/>
                  </a:cubicBezTo>
                  <a:cubicBezTo>
                    <a:pt x="1729142" y="335895"/>
                    <a:pt x="1804072" y="454509"/>
                    <a:pt x="1845467" y="574643"/>
                  </a:cubicBezTo>
                  <a:lnTo>
                    <a:pt x="1858845" y="627955"/>
                  </a:lnTo>
                  <a:lnTo>
                    <a:pt x="1873142" y="629269"/>
                  </a:lnTo>
                  <a:cubicBezTo>
                    <a:pt x="2006964" y="654490"/>
                    <a:pt x="2136448" y="718240"/>
                    <a:pt x="2243633" y="82058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43" name="角丸四角形 142"/>
            <p:cNvSpPr/>
            <p:nvPr/>
          </p:nvSpPr>
          <p:spPr>
            <a:xfrm rot="21530009">
              <a:off x="7853211" y="1204627"/>
              <a:ext cx="2180954" cy="566663"/>
            </a:xfrm>
            <a:prstGeom prst="roundRect">
              <a:avLst>
                <a:gd name="adj" fmla="val 990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“</a:t>
              </a:r>
              <a:r>
                <a:rPr kumimoji="1" lang="ja-JP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  <a:r>
                <a:rPr kumimoji="1" lang="ja-JP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r>
                <a:rPr kumimoji="1" lang="ja-JP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良いコト</a:t>
              </a:r>
              <a:r>
                <a:rPr kumimoji="1" lang="en-US" altLang="ja-JP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”</a:t>
              </a:r>
              <a:endParaRPr kumimoji="1"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ちょっとするだけで</a:t>
              </a:r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！</a:t>
              </a: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2094565" y="7357932"/>
            <a:ext cx="2606540" cy="369332"/>
            <a:chOff x="2527858" y="6941306"/>
            <a:chExt cx="3052821" cy="369332"/>
          </a:xfrm>
          <a:effectLst/>
        </p:grpSpPr>
        <p:sp>
          <p:nvSpPr>
            <p:cNvPr id="78" name="角丸四角形 77"/>
            <p:cNvSpPr/>
            <p:nvPr/>
          </p:nvSpPr>
          <p:spPr>
            <a:xfrm>
              <a:off x="2527858" y="6941306"/>
              <a:ext cx="2880616" cy="344070"/>
            </a:xfrm>
            <a:prstGeom prst="roundRect">
              <a:avLst>
                <a:gd name="adj" fmla="val 9900"/>
              </a:avLst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堺エコライフポイント</a:t>
              </a:r>
              <a:endParaRPr kumimoji="1"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4821656" y="6969134"/>
              <a:ext cx="609121" cy="305200"/>
            </a:xfrm>
            <a:prstGeom prst="roundRect">
              <a:avLst>
                <a:gd name="adj" fmla="val 9900"/>
              </a:avLst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46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4916853" y="6941306"/>
              <a:ext cx="663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🔍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1043526" y="5143315"/>
            <a:ext cx="4770948" cy="724109"/>
          </a:xfrm>
          <a:prstGeom prst="rect">
            <a:avLst/>
          </a:prstGeom>
          <a:noFill/>
          <a:ln w="22225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3600" b="1" spc="700" dirty="0" smtClean="0">
                <a:ln w="12700" cmpd="sng">
                  <a:noFill/>
                  <a:prstDash val="solid"/>
                  <a:miter lim="800000"/>
                </a:ln>
                <a:solidFill>
                  <a:srgbClr val="006EA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堺エコライフポイント　 </a:t>
            </a:r>
            <a:endParaRPr kumimoji="1" lang="ja-JP" altLang="en-US" sz="3600" b="1" spc="700" dirty="0">
              <a:ln w="12700" cmpd="sng">
                <a:noFill/>
                <a:prstDash val="solid"/>
                <a:miter lim="800000"/>
              </a:ln>
              <a:solidFill>
                <a:srgbClr val="006EA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742443" y="8218223"/>
            <a:ext cx="792000" cy="1052294"/>
            <a:chOff x="2624651" y="8082998"/>
            <a:chExt cx="792000" cy="10522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4651" y="8082998"/>
              <a:ext cx="792000" cy="792000"/>
            </a:xfrm>
            <a:prstGeom prst="rect">
              <a:avLst/>
            </a:prstGeom>
          </p:spPr>
        </p:pic>
        <p:sp>
          <p:nvSpPr>
            <p:cNvPr id="65" name="テキスト ボックス 64"/>
            <p:cNvSpPr txBox="1"/>
            <p:nvPr/>
          </p:nvSpPr>
          <p:spPr>
            <a:xfrm>
              <a:off x="2764207" y="8802893"/>
              <a:ext cx="518308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ja-JP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iOS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792764" y="8218223"/>
            <a:ext cx="859132" cy="1053712"/>
            <a:chOff x="3841610" y="8133799"/>
            <a:chExt cx="859132" cy="1053712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3841610" y="8855112"/>
              <a:ext cx="859132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ja-JP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Android</a:t>
              </a: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3324" y="8133799"/>
              <a:ext cx="792000" cy="792000"/>
            </a:xfrm>
            <a:prstGeom prst="rect">
              <a:avLst/>
            </a:prstGeom>
          </p:spPr>
        </p:pic>
      </p:grpSp>
      <p:sp>
        <p:nvSpPr>
          <p:cNvPr id="69" name="テキスト ボックス 68"/>
          <p:cNvSpPr txBox="1"/>
          <p:nvPr/>
        </p:nvSpPr>
        <p:spPr>
          <a:xfrm>
            <a:off x="0" y="9675644"/>
            <a:ext cx="6857999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環境省　食とくらしの「グリーンライフ・ポイント」推進事業</a:t>
            </a:r>
            <a:r>
              <a:rPr kumimoji="1" lang="en-US" altLang="ja-JP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1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186" y="8074602"/>
            <a:ext cx="1337278" cy="125231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944" y="218890"/>
            <a:ext cx="821694" cy="3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99000" y="3006364"/>
            <a:ext cx="6660000" cy="4732968"/>
          </a:xfrm>
          <a:prstGeom prst="roundRect">
            <a:avLst>
              <a:gd name="adj" fmla="val 1559"/>
            </a:avLst>
          </a:prstGeom>
          <a:solidFill>
            <a:schemeClr val="bg1"/>
          </a:solidFill>
          <a:ln w="28575"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角丸四角形 213"/>
          <p:cNvSpPr/>
          <p:nvPr/>
        </p:nvSpPr>
        <p:spPr>
          <a:xfrm>
            <a:off x="210673" y="6072367"/>
            <a:ext cx="6422659" cy="1540244"/>
          </a:xfrm>
          <a:prstGeom prst="roundRect">
            <a:avLst>
              <a:gd name="adj" fmla="val 2029"/>
            </a:avLst>
          </a:prstGeom>
          <a:solidFill>
            <a:schemeClr val="bg1">
              <a:lumMod val="85000"/>
              <a:alpha val="72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 b="1" dirty="0"/>
          </a:p>
        </p:txBody>
      </p:sp>
      <p:sp>
        <p:nvSpPr>
          <p:cNvPr id="178" name="角丸四角形 177"/>
          <p:cNvSpPr/>
          <p:nvPr/>
        </p:nvSpPr>
        <p:spPr>
          <a:xfrm>
            <a:off x="210673" y="3606578"/>
            <a:ext cx="6422659" cy="2351883"/>
          </a:xfrm>
          <a:prstGeom prst="roundRect">
            <a:avLst>
              <a:gd name="adj" fmla="val 2029"/>
            </a:avLst>
          </a:prstGeom>
          <a:solidFill>
            <a:schemeClr val="bg1">
              <a:lumMod val="85000"/>
              <a:alpha val="72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0170" y="3260249"/>
            <a:ext cx="6077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対象店舗・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サービスで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指定する環境に良い行動をするとポイントが付与されます。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216148" y="646769"/>
            <a:ext cx="5061709" cy="7848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環境省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「食とくらしのグリーンライフ・ポイント推進事業」の一環として実施</a:t>
            </a:r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する事業です。       アプリを活用することで、みなさまが　「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自然に、無理せず</a:t>
            </a:r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　環境に良い行動を実践できるように促し、ライフスタイル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脱炭素化をめざします。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4686433" y="4552431"/>
            <a:ext cx="17005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食事を食べきる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3279852" y="7139900"/>
            <a:ext cx="955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傘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シェアリング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サービスを利用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4168265" y="5565393"/>
            <a:ext cx="1193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フードドライブ活動に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食品を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寄付</a:t>
            </a:r>
            <a:r>
              <a:rPr lang="en-US" altLang="ja-JP" sz="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ja-JP" altLang="en-US" sz="8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5846459" y="7085582"/>
            <a:ext cx="1143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カーシェアリング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サービスを利用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5178933" y="5565393"/>
            <a:ext cx="1096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対象の省エネ家電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を購入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3719087" y="4552431"/>
            <a:ext cx="1254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飲料の購入時に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マイボトルを利用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5561838" y="4552431"/>
            <a:ext cx="1126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クリーニングハンガーを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店舗に返却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4093491" y="7139900"/>
            <a:ext cx="970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フード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シェアリング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サービスを利用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3159427" y="5565393"/>
            <a:ext cx="1472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服をリユースショップ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に持ち込み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2613975" y="4552431"/>
            <a:ext cx="1217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プラスチック製カトラリーの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配付を辞退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216244" y="3610106"/>
            <a:ext cx="363876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■対象店舗の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コードをアプリで読み取る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216244" y="6101696"/>
            <a:ext cx="463381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■対象のサービスの利用完了画面などをメールで送信する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4941595" y="7976914"/>
            <a:ext cx="1896573" cy="6694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0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ポイント付与対象店舗や</a:t>
            </a:r>
            <a:endParaRPr lang="en-US" altLang="ja-JP" sz="105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0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プレゼント品等、</a:t>
            </a:r>
            <a:endParaRPr lang="en-US" altLang="ja-JP" sz="105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0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詳しくはこちら</a:t>
            </a:r>
            <a:endParaRPr lang="en-US" altLang="ja-JP" sz="105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81" y="8660903"/>
            <a:ext cx="756000" cy="756000"/>
          </a:xfrm>
          <a:prstGeom prst="rect">
            <a:avLst/>
          </a:prstGeom>
        </p:spPr>
      </p:pic>
      <p:sp>
        <p:nvSpPr>
          <p:cNvPr id="153" name="正方形/長方形 152"/>
          <p:cNvSpPr/>
          <p:nvPr/>
        </p:nvSpPr>
        <p:spPr>
          <a:xfrm>
            <a:off x="5158006" y="9430802"/>
            <a:ext cx="1463750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堺市ホームページ</a:t>
            </a:r>
            <a:endParaRPr lang="en-US" altLang="ja-JP" sz="105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455429" y="5415005"/>
            <a:ext cx="2439361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対象店舗の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コードをアプリで読み取り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8" name="図 16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859" y="4226440"/>
            <a:ext cx="1642099" cy="1107259"/>
          </a:xfrm>
          <a:custGeom>
            <a:avLst/>
            <a:gdLst>
              <a:gd name="connsiteX0" fmla="*/ 199166 w 1800000"/>
              <a:gd name="connsiteY0" fmla="*/ 0 h 1213731"/>
              <a:gd name="connsiteX1" fmla="*/ 1600834 w 1800000"/>
              <a:gd name="connsiteY1" fmla="*/ 0 h 1213731"/>
              <a:gd name="connsiteX2" fmla="*/ 1646294 w 1800000"/>
              <a:gd name="connsiteY2" fmla="*/ 55099 h 1213731"/>
              <a:gd name="connsiteX3" fmla="*/ 1800000 w 1800000"/>
              <a:gd name="connsiteY3" fmla="*/ 558297 h 1213731"/>
              <a:gd name="connsiteX4" fmla="*/ 1536396 w 1800000"/>
              <a:gd name="connsiteY4" fmla="*/ 1194693 h 1213731"/>
              <a:gd name="connsiteX5" fmla="*/ 1513322 w 1800000"/>
              <a:gd name="connsiteY5" fmla="*/ 1213731 h 1213731"/>
              <a:gd name="connsiteX6" fmla="*/ 286678 w 1800000"/>
              <a:gd name="connsiteY6" fmla="*/ 1213731 h 1213731"/>
              <a:gd name="connsiteX7" fmla="*/ 263604 w 1800000"/>
              <a:gd name="connsiteY7" fmla="*/ 1194693 h 1213731"/>
              <a:gd name="connsiteX8" fmla="*/ 0 w 1800000"/>
              <a:gd name="connsiteY8" fmla="*/ 558297 h 1213731"/>
              <a:gd name="connsiteX9" fmla="*/ 153706 w 1800000"/>
              <a:gd name="connsiteY9" fmla="*/ 55099 h 12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000" h="1213731">
                <a:moveTo>
                  <a:pt x="199166" y="0"/>
                </a:moveTo>
                <a:lnTo>
                  <a:pt x="1600834" y="0"/>
                </a:lnTo>
                <a:lnTo>
                  <a:pt x="1646294" y="55099"/>
                </a:lnTo>
                <a:cubicBezTo>
                  <a:pt x="1743336" y="198740"/>
                  <a:pt x="1800000" y="371901"/>
                  <a:pt x="1800000" y="558297"/>
                </a:cubicBezTo>
                <a:cubicBezTo>
                  <a:pt x="1800000" y="806825"/>
                  <a:pt x="1699264" y="1031825"/>
                  <a:pt x="1536396" y="1194693"/>
                </a:cubicBezTo>
                <a:lnTo>
                  <a:pt x="1513322" y="1213731"/>
                </a:lnTo>
                <a:lnTo>
                  <a:pt x="286678" y="1213731"/>
                </a:lnTo>
                <a:lnTo>
                  <a:pt x="263604" y="1194693"/>
                </a:lnTo>
                <a:cubicBezTo>
                  <a:pt x="100736" y="1031825"/>
                  <a:pt x="0" y="806825"/>
                  <a:pt x="0" y="558297"/>
                </a:cubicBezTo>
                <a:cubicBezTo>
                  <a:pt x="0" y="371901"/>
                  <a:pt x="56664" y="198740"/>
                  <a:pt x="153706" y="55099"/>
                </a:cubicBezTo>
                <a:close/>
              </a:path>
            </a:pathLst>
          </a:custGeom>
        </p:spPr>
      </p:pic>
      <p:grpSp>
        <p:nvGrpSpPr>
          <p:cNvPr id="16" name="グループ化 15"/>
          <p:cNvGrpSpPr/>
          <p:nvPr/>
        </p:nvGrpSpPr>
        <p:grpSpPr>
          <a:xfrm>
            <a:off x="615850" y="6459254"/>
            <a:ext cx="758720" cy="758720"/>
            <a:chOff x="-929057" y="5951025"/>
            <a:chExt cx="758720" cy="758720"/>
          </a:xfrm>
        </p:grpSpPr>
        <p:sp>
          <p:nvSpPr>
            <p:cNvPr id="4" name="正方形/長方形 3"/>
            <p:cNvSpPr/>
            <p:nvPr/>
          </p:nvSpPr>
          <p:spPr>
            <a:xfrm>
              <a:off x="-775989" y="5970075"/>
              <a:ext cx="447586" cy="719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9" name="図 16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29057" y="5951025"/>
              <a:ext cx="758720" cy="758720"/>
            </a:xfrm>
            <a:prstGeom prst="rect">
              <a:avLst/>
            </a:prstGeom>
          </p:spPr>
        </p:pic>
        <p:sp>
          <p:nvSpPr>
            <p:cNvPr id="170" name="正方形/長方形 169"/>
            <p:cNvSpPr/>
            <p:nvPr/>
          </p:nvSpPr>
          <p:spPr>
            <a:xfrm>
              <a:off x="-794253" y="6061240"/>
              <a:ext cx="5514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696D7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利用</a:t>
              </a:r>
              <a:endParaRPr lang="en-US" altLang="ja-JP" sz="1200" b="1" dirty="0" smtClean="0">
                <a:solidFill>
                  <a:srgbClr val="696D7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00" b="1" dirty="0" smtClean="0">
                  <a:solidFill>
                    <a:srgbClr val="696D7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完了</a:t>
              </a:r>
              <a:endParaRPr lang="en-US" altLang="ja-JP" sz="1200" b="1" dirty="0">
                <a:solidFill>
                  <a:srgbClr val="696D7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1" name="正方形/長方形 170"/>
          <p:cNvSpPr/>
          <p:nvPr/>
        </p:nvSpPr>
        <p:spPr>
          <a:xfrm>
            <a:off x="364843" y="7290502"/>
            <a:ext cx="2890129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対象サービスの利用完了画面などをメールで送信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2077003" y="6676102"/>
            <a:ext cx="620749" cy="424777"/>
            <a:chOff x="-3621831" y="6379545"/>
            <a:chExt cx="1820996" cy="1097755"/>
          </a:xfrm>
        </p:grpSpPr>
        <p:sp>
          <p:nvSpPr>
            <p:cNvPr id="27" name="角丸四角形 26"/>
            <p:cNvSpPr/>
            <p:nvPr/>
          </p:nvSpPr>
          <p:spPr>
            <a:xfrm>
              <a:off x="-3621831" y="6379545"/>
              <a:ext cx="1801062" cy="1097755"/>
            </a:xfrm>
            <a:prstGeom prst="roundRect">
              <a:avLst>
                <a:gd name="adj" fmla="val 5743"/>
              </a:avLst>
            </a:prstGeom>
            <a:solidFill>
              <a:srgbClr val="BFC7D6">
                <a:alpha val="61000"/>
              </a:srgb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-3612148" y="6529511"/>
              <a:ext cx="900000" cy="648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V="1">
              <a:off x="-2751304" y="6529510"/>
              <a:ext cx="950469" cy="648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7" name="二等辺三角形 56"/>
          <p:cNvSpPr>
            <a:spLocks noChangeAspect="1"/>
          </p:cNvSpPr>
          <p:nvPr/>
        </p:nvSpPr>
        <p:spPr>
          <a:xfrm rot="5400000">
            <a:off x="1505053" y="6779298"/>
            <a:ext cx="377696" cy="218385"/>
          </a:xfrm>
          <a:prstGeom prst="triangle">
            <a:avLst/>
          </a:prstGeom>
          <a:solidFill>
            <a:srgbClr val="696D7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角丸四角形 172"/>
          <p:cNvSpPr/>
          <p:nvPr/>
        </p:nvSpPr>
        <p:spPr>
          <a:xfrm>
            <a:off x="99000" y="1778788"/>
            <a:ext cx="6660000" cy="926989"/>
          </a:xfrm>
          <a:prstGeom prst="roundRect">
            <a:avLst>
              <a:gd name="adj" fmla="val 5974"/>
            </a:avLst>
          </a:prstGeom>
          <a:solidFill>
            <a:schemeClr val="bg1"/>
          </a:solidFill>
          <a:ln w="28575"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210170" y="2050442"/>
            <a:ext cx="3490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スマホアプリ「堺エコライフポイント」をダウンロード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（二次元コードは表面をご参照ください）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" name="角丸四角形 148"/>
          <p:cNvSpPr/>
          <p:nvPr/>
        </p:nvSpPr>
        <p:spPr>
          <a:xfrm>
            <a:off x="99000" y="8011058"/>
            <a:ext cx="4874234" cy="1774025"/>
          </a:xfrm>
          <a:prstGeom prst="roundRect">
            <a:avLst>
              <a:gd name="adj" fmla="val 3339"/>
            </a:avLst>
          </a:prstGeom>
          <a:solidFill>
            <a:schemeClr val="bg1"/>
          </a:solidFill>
          <a:ln w="28575"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10170" y="8237616"/>
            <a:ext cx="5008694" cy="29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抽選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への応募に必要なポイント数は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回あたり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1,500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又は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7" name="図 15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275" y="8895641"/>
            <a:ext cx="964206" cy="9642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421" r="89825">
                        <a14:foregroundMark x1="17193" y1="74834" x2="17193" y2="74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605"/>
          <a:stretch/>
        </p:blipFill>
        <p:spPr>
          <a:xfrm>
            <a:off x="3822131" y="9080312"/>
            <a:ext cx="1205935" cy="6286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1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5093" y1="18634" x2="55093" y2="18634"/>
                        <a14:backgroundMark x1="16667" y1="50932" x2="16667" y2="50932"/>
                        <a14:backgroundMark x1="86111" y1="51553" x2="86111" y2="51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919" y="9067310"/>
            <a:ext cx="897172" cy="669017"/>
          </a:xfrm>
          <a:prstGeom prst="rect">
            <a:avLst/>
          </a:prstGeom>
        </p:spPr>
      </p:pic>
      <p:sp>
        <p:nvSpPr>
          <p:cNvPr id="160" name="正方形/長方形 159"/>
          <p:cNvSpPr/>
          <p:nvPr/>
        </p:nvSpPr>
        <p:spPr>
          <a:xfrm>
            <a:off x="-853014" y="349932"/>
            <a:ext cx="6329586" cy="3359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堺エコライフポイント事業とは   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336833" y="280180"/>
            <a:ext cx="1289851" cy="2252539"/>
            <a:chOff x="5400833" y="137463"/>
            <a:chExt cx="1289851" cy="2252539"/>
          </a:xfrm>
        </p:grpSpPr>
        <p:sp>
          <p:nvSpPr>
            <p:cNvPr id="165" name="角丸四角形 164"/>
            <p:cNvSpPr/>
            <p:nvPr/>
          </p:nvSpPr>
          <p:spPr>
            <a:xfrm rot="300000">
              <a:off x="5400833" y="137463"/>
              <a:ext cx="1289851" cy="2252539"/>
            </a:xfrm>
            <a:prstGeom prst="roundRect">
              <a:avLst>
                <a:gd name="adj" fmla="val 5974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/>
            <p:cNvSpPr/>
            <p:nvPr/>
          </p:nvSpPr>
          <p:spPr>
            <a:xfrm>
              <a:off x="5856317" y="2151062"/>
              <a:ext cx="180000" cy="18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/>
            <p:cNvSpPr/>
            <p:nvPr/>
          </p:nvSpPr>
          <p:spPr>
            <a:xfrm rot="240000">
              <a:off x="6091036" y="194839"/>
              <a:ext cx="108000" cy="36000"/>
            </a:xfrm>
            <a:prstGeom prst="roundRect">
              <a:avLst>
                <a:gd name="adj" fmla="val 35626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7" name="図 176"/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734" y="182727"/>
            <a:ext cx="1180802" cy="433589"/>
          </a:xfrm>
          <a:prstGeom prst="rect">
            <a:avLst/>
          </a:prstGeom>
        </p:spPr>
      </p:pic>
      <p:sp>
        <p:nvSpPr>
          <p:cNvPr id="103" name="角丸四角形 102"/>
          <p:cNvSpPr/>
          <p:nvPr/>
        </p:nvSpPr>
        <p:spPr>
          <a:xfrm>
            <a:off x="124131" y="1612272"/>
            <a:ext cx="2031058" cy="381019"/>
          </a:xfrm>
          <a:prstGeom prst="roundRect">
            <a:avLst>
              <a:gd name="adj" fmla="val 14193"/>
            </a:avLst>
          </a:prstGeom>
          <a:solidFill>
            <a:srgbClr val="006E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154583" y="1657860"/>
            <a:ext cx="2972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アプリをダウンロード</a:t>
            </a:r>
            <a:endParaRPr lang="en-US" altLang="ja-JP" sz="1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124131" y="2844307"/>
            <a:ext cx="3423408" cy="381019"/>
          </a:xfrm>
          <a:prstGeom prst="roundRect">
            <a:avLst>
              <a:gd name="adj" fmla="val 14193"/>
            </a:avLst>
          </a:prstGeom>
          <a:solidFill>
            <a:srgbClr val="006E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/>
          <p:cNvSpPr/>
          <p:nvPr/>
        </p:nvSpPr>
        <p:spPr>
          <a:xfrm>
            <a:off x="154583" y="2890648"/>
            <a:ext cx="5322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環境に良い行動を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して、ポイントを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ゲット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124131" y="7851575"/>
            <a:ext cx="3905825" cy="381019"/>
          </a:xfrm>
          <a:prstGeom prst="roundRect">
            <a:avLst>
              <a:gd name="adj" fmla="val 14193"/>
            </a:avLst>
          </a:prstGeom>
          <a:solidFill>
            <a:srgbClr val="006E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/>
          <p:cNvSpPr/>
          <p:nvPr/>
        </p:nvSpPr>
        <p:spPr>
          <a:xfrm>
            <a:off x="154583" y="7892640"/>
            <a:ext cx="5339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貯まったポイントを使って、プレゼント抽選に参加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4907355" y="7139900"/>
            <a:ext cx="1193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フードドライブ活動に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257175">
              <a:defRPr/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食品を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寄付</a:t>
            </a:r>
            <a:r>
              <a:rPr lang="en-US" altLang="ja-JP" sz="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ja-JP" altLang="en-US" sz="8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5270909" y="7566005"/>
            <a:ext cx="1510004" cy="20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店舗により、取扱いが異なります。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210170" y="8554641"/>
            <a:ext cx="5008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調理器具や魔法瓶水筒、エアコンクリーニングサービス券など、協賛企業提供の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すてきなプレゼント品がたくさん！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0" name="グループ化 129"/>
          <p:cNvGrpSpPr/>
          <p:nvPr/>
        </p:nvGrpSpPr>
        <p:grpSpPr>
          <a:xfrm>
            <a:off x="2876339" y="4053245"/>
            <a:ext cx="540000" cy="540000"/>
            <a:chOff x="455230" y="1604582"/>
            <a:chExt cx="1152000" cy="1278558"/>
          </a:xfrm>
        </p:grpSpPr>
        <p:sp>
          <p:nvSpPr>
            <p:cNvPr id="131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455230" y="1604582"/>
              <a:ext cx="1152000" cy="1278557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32" name="図 131"/>
            <p:cNvPicPr>
              <a:picLocks noChangeAspect="1"/>
            </p:cNvPicPr>
            <p:nvPr/>
          </p:nvPicPr>
          <p:blipFill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479" y="1695140"/>
              <a:ext cx="1132751" cy="1188000"/>
            </a:xfrm>
            <a:prstGeom prst="rect">
              <a:avLst/>
            </a:prstGeom>
          </p:spPr>
        </p:pic>
      </p:grpSp>
      <p:sp>
        <p:nvSpPr>
          <p:cNvPr id="28" name="楕円 27"/>
          <p:cNvSpPr/>
          <p:nvPr/>
        </p:nvSpPr>
        <p:spPr>
          <a:xfrm>
            <a:off x="2714319" y="3922908"/>
            <a:ext cx="288000" cy="288000"/>
          </a:xfrm>
          <a:prstGeom prst="ellipse">
            <a:avLst/>
          </a:prstGeom>
          <a:solidFill>
            <a:srgbClr val="006EAD"/>
          </a:solidFill>
          <a:ln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2594390" y="3981270"/>
            <a:ext cx="44007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r">
              <a:lnSpc>
                <a:spcPts val="500"/>
              </a:lnSpc>
              <a:defRPr/>
            </a:pP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</a:p>
          <a:p>
            <a:pPr indent="-257175" algn="ct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endParaRPr lang="ja-JP" altLang="en-US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3" name="グループ化 132"/>
          <p:cNvGrpSpPr/>
          <p:nvPr/>
        </p:nvGrpSpPr>
        <p:grpSpPr>
          <a:xfrm>
            <a:off x="3847295" y="4053245"/>
            <a:ext cx="540000" cy="540000"/>
            <a:chOff x="419230" y="3178280"/>
            <a:chExt cx="1188000" cy="1188000"/>
          </a:xfrm>
        </p:grpSpPr>
        <p:sp>
          <p:nvSpPr>
            <p:cNvPr id="134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455230" y="3178280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30" y="3178280"/>
              <a:ext cx="1188000" cy="1188000"/>
            </a:xfrm>
            <a:prstGeom prst="rect">
              <a:avLst/>
            </a:prstGeom>
          </p:spPr>
        </p:pic>
      </p:grpSp>
      <p:sp>
        <p:nvSpPr>
          <p:cNvPr id="111" name="楕円 110"/>
          <p:cNvSpPr/>
          <p:nvPr/>
        </p:nvSpPr>
        <p:spPr>
          <a:xfrm>
            <a:off x="3707235" y="3922908"/>
            <a:ext cx="288000" cy="288000"/>
          </a:xfrm>
          <a:prstGeom prst="ellipse">
            <a:avLst/>
          </a:prstGeom>
          <a:solidFill>
            <a:srgbClr val="006EAD"/>
          </a:solidFill>
          <a:ln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3587306" y="3981270"/>
            <a:ext cx="44007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</a:p>
          <a:p>
            <a:pPr indent="-257175" algn="ct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endParaRPr lang="ja-JP" altLang="en-US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6" name="グループ化 135"/>
          <p:cNvGrpSpPr/>
          <p:nvPr/>
        </p:nvGrpSpPr>
        <p:grpSpPr>
          <a:xfrm>
            <a:off x="4818251" y="4053245"/>
            <a:ext cx="540000" cy="540000"/>
            <a:chOff x="6611274" y="1604583"/>
            <a:chExt cx="1188000" cy="1188000"/>
          </a:xfrm>
        </p:grpSpPr>
        <p:sp>
          <p:nvSpPr>
            <p:cNvPr id="137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6629274" y="1604583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38" name="図 137"/>
            <p:cNvPicPr>
              <a:picLocks noChangeAspect="1"/>
            </p:cNvPicPr>
            <p:nvPr/>
          </p:nvPicPr>
          <p:blipFill>
            <a:blip r:embed="rId19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1274" y="1604583"/>
              <a:ext cx="1188000" cy="1188000"/>
            </a:xfrm>
            <a:prstGeom prst="rect">
              <a:avLst/>
            </a:prstGeom>
          </p:spPr>
        </p:pic>
      </p:grpSp>
      <p:sp>
        <p:nvSpPr>
          <p:cNvPr id="121" name="楕円 120"/>
          <p:cNvSpPr/>
          <p:nvPr/>
        </p:nvSpPr>
        <p:spPr>
          <a:xfrm>
            <a:off x="4671575" y="3931445"/>
            <a:ext cx="288000" cy="288000"/>
          </a:xfrm>
          <a:prstGeom prst="ellipse">
            <a:avLst/>
          </a:prstGeom>
          <a:solidFill>
            <a:srgbClr val="006EAD"/>
          </a:solidFill>
          <a:ln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4551646" y="3981270"/>
            <a:ext cx="44007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r">
              <a:lnSpc>
                <a:spcPts val="500"/>
              </a:lnSpc>
              <a:defRPr/>
            </a:pP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250</a:t>
            </a:r>
          </a:p>
          <a:p>
            <a:pPr indent="-257175" algn="ct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endParaRPr lang="ja-JP" altLang="en-US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9" name="グループ化 138"/>
          <p:cNvGrpSpPr/>
          <p:nvPr/>
        </p:nvGrpSpPr>
        <p:grpSpPr>
          <a:xfrm>
            <a:off x="5789208" y="4053245"/>
            <a:ext cx="540000" cy="540000"/>
            <a:chOff x="437230" y="4745474"/>
            <a:chExt cx="1188000" cy="1188000"/>
          </a:xfrm>
        </p:grpSpPr>
        <p:sp>
          <p:nvSpPr>
            <p:cNvPr id="141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455230" y="4751977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43" name="図 142"/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230" y="4745474"/>
              <a:ext cx="1188000" cy="1188000"/>
            </a:xfrm>
            <a:prstGeom prst="rect">
              <a:avLst/>
            </a:prstGeom>
          </p:spPr>
        </p:pic>
      </p:grpSp>
      <p:sp>
        <p:nvSpPr>
          <p:cNvPr id="113" name="楕円 112"/>
          <p:cNvSpPr/>
          <p:nvPr/>
        </p:nvSpPr>
        <p:spPr>
          <a:xfrm>
            <a:off x="5640681" y="3922908"/>
            <a:ext cx="288000" cy="288000"/>
          </a:xfrm>
          <a:prstGeom prst="ellipse">
            <a:avLst/>
          </a:prstGeom>
          <a:solidFill>
            <a:srgbClr val="006EAD"/>
          </a:solidFill>
          <a:ln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5520752" y="3981270"/>
            <a:ext cx="44007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r">
              <a:lnSpc>
                <a:spcPts val="500"/>
              </a:lnSpc>
              <a:defRPr/>
            </a:pP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</a:p>
          <a:p>
            <a:pPr indent="-257175" algn="ct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endParaRPr lang="ja-JP" altLang="en-US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4" name="グループ化 153"/>
          <p:cNvGrpSpPr/>
          <p:nvPr/>
        </p:nvGrpSpPr>
        <p:grpSpPr>
          <a:xfrm>
            <a:off x="3360187" y="5058573"/>
            <a:ext cx="540000" cy="540000"/>
            <a:chOff x="455230" y="7899372"/>
            <a:chExt cx="1207249" cy="1197236"/>
          </a:xfrm>
        </p:grpSpPr>
        <p:sp>
          <p:nvSpPr>
            <p:cNvPr id="155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455230" y="7899372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58" name="図 157"/>
            <p:cNvPicPr>
              <a:picLocks noChangeAspect="1"/>
            </p:cNvPicPr>
            <p:nvPr/>
          </p:nvPicPr>
          <p:blipFill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479" y="7908608"/>
              <a:ext cx="1188000" cy="1188000"/>
            </a:xfrm>
            <a:prstGeom prst="rect">
              <a:avLst/>
            </a:prstGeom>
          </p:spPr>
        </p:pic>
        <p:pic>
          <p:nvPicPr>
            <p:cNvPr id="159" name="図 158"/>
            <p:cNvPicPr>
              <a:picLocks noChangeAspect="1"/>
            </p:cNvPicPr>
            <p:nvPr/>
          </p:nvPicPr>
          <p:blipFill>
            <a:blip r:embed="rId25" cstate="hq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522" y="8359140"/>
              <a:ext cx="422730" cy="422730"/>
            </a:xfrm>
            <a:prstGeom prst="rect">
              <a:avLst/>
            </a:prstGeom>
          </p:spPr>
        </p:pic>
      </p:grpSp>
      <p:sp>
        <p:nvSpPr>
          <p:cNvPr id="118" name="楕円 117"/>
          <p:cNvSpPr/>
          <p:nvPr/>
        </p:nvSpPr>
        <p:spPr>
          <a:xfrm>
            <a:off x="3198126" y="4913677"/>
            <a:ext cx="288000" cy="288000"/>
          </a:xfrm>
          <a:prstGeom prst="ellipse">
            <a:avLst/>
          </a:prstGeom>
          <a:solidFill>
            <a:srgbClr val="006EAD"/>
          </a:solidFill>
          <a:ln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3082531" y="4969983"/>
            <a:ext cx="44007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r">
              <a:lnSpc>
                <a:spcPts val="500"/>
              </a:lnSpc>
              <a:defRPr/>
            </a:pP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650</a:t>
            </a:r>
          </a:p>
          <a:p>
            <a:pPr indent="-257175" algn="ct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endParaRPr lang="ja-JP" altLang="en-US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1" name="グループ化 160"/>
          <p:cNvGrpSpPr/>
          <p:nvPr/>
        </p:nvGrpSpPr>
        <p:grpSpPr>
          <a:xfrm>
            <a:off x="4353848" y="5058573"/>
            <a:ext cx="540000" cy="540000"/>
            <a:chOff x="6611277" y="4715976"/>
            <a:chExt cx="1188001" cy="1188001"/>
          </a:xfrm>
        </p:grpSpPr>
        <p:sp>
          <p:nvSpPr>
            <p:cNvPr id="162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6629274" y="4751977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63" name="図 162"/>
            <p:cNvPicPr>
              <a:picLocks noChangeAspect="1"/>
            </p:cNvPicPr>
            <p:nvPr/>
          </p:nvPicPr>
          <p:blipFill>
            <a:blip r:embed="rId27" cstate="hq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1277" y="4715976"/>
              <a:ext cx="1188001" cy="1188000"/>
            </a:xfrm>
            <a:prstGeom prst="rect">
              <a:avLst/>
            </a:prstGeom>
          </p:spPr>
        </p:pic>
      </p:grpSp>
      <p:sp>
        <p:nvSpPr>
          <p:cNvPr id="115" name="楕円 114"/>
          <p:cNvSpPr/>
          <p:nvPr/>
        </p:nvSpPr>
        <p:spPr>
          <a:xfrm>
            <a:off x="4202862" y="4913677"/>
            <a:ext cx="288000" cy="288000"/>
          </a:xfrm>
          <a:prstGeom prst="ellipse">
            <a:avLst/>
          </a:prstGeom>
          <a:solidFill>
            <a:srgbClr val="006EAD"/>
          </a:solidFill>
          <a:ln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4084601" y="4969983"/>
            <a:ext cx="44007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r">
              <a:lnSpc>
                <a:spcPts val="500"/>
              </a:lnSpc>
              <a:defRPr/>
            </a:pP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650</a:t>
            </a:r>
          </a:p>
          <a:p>
            <a:pPr indent="-257175" algn="ct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endParaRPr lang="ja-JP" altLang="en-US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4" name="グループ化 163"/>
          <p:cNvGrpSpPr/>
          <p:nvPr/>
        </p:nvGrpSpPr>
        <p:grpSpPr>
          <a:xfrm>
            <a:off x="5347509" y="5058573"/>
            <a:ext cx="540000" cy="540000"/>
            <a:chOff x="6611274" y="7887914"/>
            <a:chExt cx="1188000" cy="1188000"/>
          </a:xfrm>
        </p:grpSpPr>
        <p:sp>
          <p:nvSpPr>
            <p:cNvPr id="167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6629274" y="7899372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>
            <a:blip r:embed="rId29" cstate="hq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1274" y="7887914"/>
              <a:ext cx="1188000" cy="1188000"/>
            </a:xfrm>
            <a:prstGeom prst="rect">
              <a:avLst/>
            </a:prstGeom>
          </p:spPr>
        </p:pic>
      </p:grpSp>
      <p:sp>
        <p:nvSpPr>
          <p:cNvPr id="150" name="楕円 149"/>
          <p:cNvSpPr/>
          <p:nvPr/>
        </p:nvSpPr>
        <p:spPr>
          <a:xfrm>
            <a:off x="5194897" y="4913677"/>
            <a:ext cx="288000" cy="288000"/>
          </a:xfrm>
          <a:prstGeom prst="ellipse">
            <a:avLst/>
          </a:prstGeom>
          <a:solidFill>
            <a:srgbClr val="006EAD"/>
          </a:solidFill>
          <a:ln>
            <a:solidFill>
              <a:srgbClr val="006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B7841038-A9C5-419A-85D0-65220B2AD5B2}"/>
              </a:ext>
            </a:extLst>
          </p:cNvPr>
          <p:cNvSpPr/>
          <p:nvPr/>
        </p:nvSpPr>
        <p:spPr>
          <a:xfrm>
            <a:off x="5082896" y="4969983"/>
            <a:ext cx="463537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r">
              <a:lnSpc>
                <a:spcPts val="500"/>
              </a:lnSpc>
              <a:defRPr/>
            </a:pPr>
            <a:r>
              <a:rPr lang="en-US" altLang="ja-JP" sz="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</a:p>
          <a:p>
            <a:pPr indent="-257175" algn="ctr">
              <a:lnSpc>
                <a:spcPts val="500"/>
              </a:lnSpc>
              <a:defRPr/>
            </a:pPr>
            <a:r>
              <a:rPr lang="en-US" altLang="ja-JP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endParaRPr lang="ja-JP" altLang="en-US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9" name="グループ化 178"/>
          <p:cNvGrpSpPr/>
          <p:nvPr/>
        </p:nvGrpSpPr>
        <p:grpSpPr>
          <a:xfrm>
            <a:off x="3404261" y="6621944"/>
            <a:ext cx="540000" cy="540000"/>
            <a:chOff x="419230" y="6325674"/>
            <a:chExt cx="1188000" cy="1189367"/>
          </a:xfrm>
        </p:grpSpPr>
        <p:sp>
          <p:nvSpPr>
            <p:cNvPr id="180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455230" y="6325674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81" name="図 180"/>
            <p:cNvPicPr>
              <a:picLocks noChangeAspect="1"/>
            </p:cNvPicPr>
            <p:nvPr/>
          </p:nvPicPr>
          <p:blipFill>
            <a:blip r:embed="rId31" cstate="hq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30" y="6327041"/>
              <a:ext cx="1188000" cy="1188000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3147011" y="6494514"/>
            <a:ext cx="440073" cy="288000"/>
            <a:chOff x="3185111" y="6494514"/>
            <a:chExt cx="440073" cy="288000"/>
          </a:xfrm>
        </p:grpSpPr>
        <p:sp>
          <p:nvSpPr>
            <p:cNvPr id="140" name="楕円 139"/>
            <p:cNvSpPr/>
            <p:nvPr/>
          </p:nvSpPr>
          <p:spPr>
            <a:xfrm>
              <a:off x="3305040" y="6494514"/>
              <a:ext cx="288000" cy="288000"/>
            </a:xfrm>
            <a:prstGeom prst="ellipse">
              <a:avLst/>
            </a:prstGeom>
            <a:solidFill>
              <a:srgbClr val="006EAD"/>
            </a:solidFill>
            <a:ln>
              <a:solidFill>
                <a:srgbClr val="006E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正方形/長方形 141">
              <a:extLst>
                <a:ext uri="{FF2B5EF4-FFF2-40B4-BE49-F238E27FC236}">
                  <a16:creationId xmlns:a16="http://schemas.microsoft.com/office/drawing/2014/main" id="{B7841038-A9C5-419A-85D0-65220B2AD5B2}"/>
                </a:ext>
              </a:extLst>
            </p:cNvPr>
            <p:cNvSpPr/>
            <p:nvPr/>
          </p:nvSpPr>
          <p:spPr>
            <a:xfrm>
              <a:off x="3185111" y="6549242"/>
              <a:ext cx="440073" cy="220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7175" algn="r">
                <a:lnSpc>
                  <a:spcPts val="500"/>
                </a:lnSpc>
                <a:defRPr/>
              </a:pPr>
              <a:r>
                <a:rPr lang="en-US" altLang="ja-JP" sz="7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en-US" altLang="ja-JP" sz="7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00</a:t>
              </a:r>
            </a:p>
            <a:p>
              <a:pPr indent="-257175" algn="ctr">
                <a:lnSpc>
                  <a:spcPts val="500"/>
                </a:lnSpc>
                <a:defRPr/>
              </a:pPr>
              <a:r>
                <a:rPr lang="en-US" altLang="ja-JP" sz="7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7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</a:t>
              </a:r>
              <a:r>
                <a:rPr lang="en-US" altLang="ja-JP" sz="5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pt</a:t>
              </a:r>
              <a:endParaRPr lang="ja-JP" altLang="en-US" sz="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82" name="グループ化 181"/>
          <p:cNvGrpSpPr/>
          <p:nvPr/>
        </p:nvGrpSpPr>
        <p:grpSpPr>
          <a:xfrm>
            <a:off x="4263357" y="6621944"/>
            <a:ext cx="540000" cy="540000"/>
            <a:chOff x="6611274" y="3171640"/>
            <a:chExt cx="1170000" cy="1158640"/>
          </a:xfrm>
        </p:grpSpPr>
        <p:sp>
          <p:nvSpPr>
            <p:cNvPr id="215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6629274" y="3178280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16" name="図 215"/>
            <p:cNvPicPr>
              <a:picLocks noChangeAspect="1"/>
            </p:cNvPicPr>
            <p:nvPr/>
          </p:nvPicPr>
          <p:blipFill>
            <a:blip r:embed="rId33" cstate="hq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1274" y="3171640"/>
              <a:ext cx="1116858" cy="1116000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3990128" y="6494514"/>
            <a:ext cx="440073" cy="288000"/>
            <a:chOff x="3952028" y="6494514"/>
            <a:chExt cx="440073" cy="288000"/>
          </a:xfrm>
        </p:grpSpPr>
        <p:sp>
          <p:nvSpPr>
            <p:cNvPr id="144" name="楕円 143"/>
            <p:cNvSpPr/>
            <p:nvPr/>
          </p:nvSpPr>
          <p:spPr>
            <a:xfrm>
              <a:off x="4073521" y="6494514"/>
              <a:ext cx="288000" cy="288000"/>
            </a:xfrm>
            <a:prstGeom prst="ellipse">
              <a:avLst/>
            </a:prstGeom>
            <a:solidFill>
              <a:srgbClr val="006EAD"/>
            </a:solidFill>
            <a:ln>
              <a:solidFill>
                <a:srgbClr val="006E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B7841038-A9C5-419A-85D0-65220B2AD5B2}"/>
                </a:ext>
              </a:extLst>
            </p:cNvPr>
            <p:cNvSpPr/>
            <p:nvPr/>
          </p:nvSpPr>
          <p:spPr>
            <a:xfrm>
              <a:off x="3952028" y="6549242"/>
              <a:ext cx="440073" cy="220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7175" algn="r">
                <a:lnSpc>
                  <a:spcPts val="500"/>
                </a:lnSpc>
                <a:defRPr/>
              </a:pPr>
              <a:r>
                <a:rPr lang="en-US" altLang="ja-JP" sz="7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500</a:t>
              </a:r>
            </a:p>
            <a:p>
              <a:pPr indent="-257175" algn="ctr">
                <a:lnSpc>
                  <a:spcPts val="500"/>
                </a:lnSpc>
                <a:defRPr/>
              </a:pPr>
              <a:r>
                <a:rPr lang="en-US" altLang="ja-JP" sz="7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7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</a:t>
              </a:r>
              <a:r>
                <a:rPr lang="en-US" altLang="ja-JP" sz="5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pt</a:t>
              </a:r>
              <a:endParaRPr lang="ja-JP" altLang="en-US" sz="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17" name="グループ化 216"/>
          <p:cNvGrpSpPr/>
          <p:nvPr/>
        </p:nvGrpSpPr>
        <p:grpSpPr>
          <a:xfrm>
            <a:off x="5122453" y="6621944"/>
            <a:ext cx="540000" cy="540000"/>
            <a:chOff x="6611277" y="4715976"/>
            <a:chExt cx="1188001" cy="1188001"/>
          </a:xfrm>
        </p:grpSpPr>
        <p:sp>
          <p:nvSpPr>
            <p:cNvPr id="218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6629274" y="4751977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19" name="図 218"/>
            <p:cNvPicPr>
              <a:picLocks noChangeAspect="1"/>
            </p:cNvPicPr>
            <p:nvPr/>
          </p:nvPicPr>
          <p:blipFill>
            <a:blip r:embed="rId27" cstate="hq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1277" y="4715976"/>
              <a:ext cx="1188001" cy="1188000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4850485" y="6494514"/>
            <a:ext cx="440073" cy="288000"/>
            <a:chOff x="4837785" y="6494514"/>
            <a:chExt cx="440073" cy="288000"/>
          </a:xfrm>
        </p:grpSpPr>
        <p:sp>
          <p:nvSpPr>
            <p:cNvPr id="126" name="楕円 125"/>
            <p:cNvSpPr/>
            <p:nvPr/>
          </p:nvSpPr>
          <p:spPr>
            <a:xfrm>
              <a:off x="4960057" y="6494514"/>
              <a:ext cx="288000" cy="288000"/>
            </a:xfrm>
            <a:prstGeom prst="ellipse">
              <a:avLst/>
            </a:prstGeom>
            <a:solidFill>
              <a:srgbClr val="006EAD"/>
            </a:solidFill>
            <a:ln>
              <a:solidFill>
                <a:srgbClr val="006E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正方形/長方形 126">
              <a:extLst>
                <a:ext uri="{FF2B5EF4-FFF2-40B4-BE49-F238E27FC236}">
                  <a16:creationId xmlns:a16="http://schemas.microsoft.com/office/drawing/2014/main" id="{B7841038-A9C5-419A-85D0-65220B2AD5B2}"/>
                </a:ext>
              </a:extLst>
            </p:cNvPr>
            <p:cNvSpPr/>
            <p:nvPr/>
          </p:nvSpPr>
          <p:spPr>
            <a:xfrm>
              <a:off x="4837785" y="6549242"/>
              <a:ext cx="440073" cy="220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7175" algn="r">
                <a:lnSpc>
                  <a:spcPts val="500"/>
                </a:lnSpc>
                <a:defRPr/>
              </a:pPr>
              <a:r>
                <a:rPr lang="en-US" altLang="ja-JP" sz="7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650</a:t>
              </a:r>
            </a:p>
            <a:p>
              <a:pPr indent="-257175" algn="ctr">
                <a:lnSpc>
                  <a:spcPts val="500"/>
                </a:lnSpc>
                <a:defRPr/>
              </a:pPr>
              <a:r>
                <a:rPr lang="en-US" altLang="ja-JP" sz="7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7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</a:t>
              </a:r>
              <a:r>
                <a:rPr lang="en-US" altLang="ja-JP" sz="5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pt</a:t>
              </a:r>
              <a:endParaRPr lang="ja-JP" altLang="en-US" sz="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20" name="グループ化 219"/>
          <p:cNvGrpSpPr/>
          <p:nvPr/>
        </p:nvGrpSpPr>
        <p:grpSpPr>
          <a:xfrm>
            <a:off x="5981550" y="6621944"/>
            <a:ext cx="540000" cy="540000"/>
            <a:chOff x="6608361" y="6325674"/>
            <a:chExt cx="1188000" cy="1194640"/>
          </a:xfrm>
        </p:grpSpPr>
        <p:sp>
          <p:nvSpPr>
            <p:cNvPr id="221" name="角丸四角形 1">
              <a:extLst>
                <a:ext uri="{FF2B5EF4-FFF2-40B4-BE49-F238E27FC236}">
                  <a16:creationId xmlns:a16="http://schemas.microsoft.com/office/drawing/2014/main" id="{E24814D5-1576-47BE-BAA2-0A0A7A26BF10}"/>
                </a:ext>
              </a:extLst>
            </p:cNvPr>
            <p:cNvSpPr/>
            <p:nvPr/>
          </p:nvSpPr>
          <p:spPr>
            <a:xfrm>
              <a:off x="6629274" y="6325674"/>
              <a:ext cx="1152000" cy="1152000"/>
            </a:xfrm>
            <a:prstGeom prst="roundRect">
              <a:avLst>
                <a:gd name="adj" fmla="val 7820"/>
              </a:avLst>
            </a:prstGeom>
            <a:solidFill>
              <a:srgbClr val="5F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640080">
                <a:defRPr/>
              </a:pPr>
              <a:endPara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22" name="図 221"/>
            <p:cNvPicPr>
              <a:picLocks noChangeAspect="1"/>
            </p:cNvPicPr>
            <p:nvPr/>
          </p:nvPicPr>
          <p:blipFill>
            <a:blip r:embed="rId35" cstate="hq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361" y="6332314"/>
              <a:ext cx="1188000" cy="1188000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5714729" y="6494514"/>
            <a:ext cx="463537" cy="288000"/>
            <a:chOff x="5714729" y="6494514"/>
            <a:chExt cx="463537" cy="288000"/>
          </a:xfrm>
        </p:grpSpPr>
        <p:sp>
          <p:nvSpPr>
            <p:cNvPr id="147" name="楕円 146"/>
            <p:cNvSpPr/>
            <p:nvPr/>
          </p:nvSpPr>
          <p:spPr>
            <a:xfrm>
              <a:off x="5826730" y="6494514"/>
              <a:ext cx="288000" cy="288000"/>
            </a:xfrm>
            <a:prstGeom prst="ellipse">
              <a:avLst/>
            </a:prstGeom>
            <a:solidFill>
              <a:srgbClr val="006EAD"/>
            </a:solidFill>
            <a:ln>
              <a:solidFill>
                <a:srgbClr val="006E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B7841038-A9C5-419A-85D0-65220B2AD5B2}"/>
                </a:ext>
              </a:extLst>
            </p:cNvPr>
            <p:cNvSpPr/>
            <p:nvPr/>
          </p:nvSpPr>
          <p:spPr>
            <a:xfrm>
              <a:off x="5714729" y="6549242"/>
              <a:ext cx="463537" cy="220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7175" algn="r">
                <a:lnSpc>
                  <a:spcPts val="500"/>
                </a:lnSpc>
                <a:defRPr/>
              </a:pPr>
              <a:r>
                <a:rPr lang="en-US" altLang="ja-JP" sz="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1,200</a:t>
              </a:r>
            </a:p>
            <a:p>
              <a:pPr indent="-257175" algn="ctr">
                <a:lnSpc>
                  <a:spcPts val="500"/>
                </a:lnSpc>
                <a:defRPr/>
              </a:pPr>
              <a:r>
                <a:rPr lang="en-US" altLang="ja-JP" sz="7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7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en-US" altLang="ja-JP" sz="5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pt</a:t>
              </a:r>
              <a:endParaRPr lang="ja-JP" altLang="en-US" sz="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23" name="図 222"/>
          <p:cNvPicPr>
            <a:picLocks noChangeAspect="1"/>
          </p:cNvPicPr>
          <p:nvPr/>
        </p:nvPicPr>
        <p:blipFill rotWithShape="1">
          <a:blip r:embed="rId3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170" y="1823971"/>
            <a:ext cx="922619" cy="864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674">
            <a:off x="5489772" y="407653"/>
            <a:ext cx="995407" cy="1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464</Words>
  <Application>Microsoft Office PowerPoint</Application>
  <PresentationFormat>A4 210 x 297 mm</PresentationFormat>
  <Paragraphs>90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>堺市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塩田　莉奈 (774842)</dc:creator>
  <cp:lastModifiedBy>tomita</cp:lastModifiedBy>
  <cp:revision>216</cp:revision>
  <dcterms:created xsi:type="dcterms:W3CDTF">2022-10-12T00:18:58Z</dcterms:created>
  <dcterms:modified xsi:type="dcterms:W3CDTF">2022-12-07T05:01:23Z</dcterms:modified>
</cp:coreProperties>
</file>