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74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E6FC"/>
    <a:srgbClr val="FDD7FA"/>
    <a:srgbClr val="FAD2E9"/>
    <a:srgbClr val="F076BC"/>
    <a:srgbClr val="CC0066"/>
    <a:srgbClr val="D60093"/>
    <a:srgbClr val="FF66FF"/>
    <a:srgbClr val="009944"/>
    <a:srgbClr val="3BE200"/>
    <a:srgbClr val="F582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63" autoAdjust="0"/>
    <p:restoredTop sz="94660"/>
  </p:normalViewPr>
  <p:slideViewPr>
    <p:cSldViewPr snapToGrid="0">
      <p:cViewPr varScale="1">
        <p:scale>
          <a:sx n="63" d="100"/>
          <a:sy n="63" d="100"/>
        </p:scale>
        <p:origin x="193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62EE-8C82-4A7E-A426-39A24A62C724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93FC-FFB0-40A5-B284-28D2079C60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6573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62EE-8C82-4A7E-A426-39A24A62C724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93FC-FFB0-40A5-B284-28D2079C60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079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62EE-8C82-4A7E-A426-39A24A62C724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93FC-FFB0-40A5-B284-28D2079C60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644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62EE-8C82-4A7E-A426-39A24A62C724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93FC-FFB0-40A5-B284-28D2079C60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406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62EE-8C82-4A7E-A426-39A24A62C724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93FC-FFB0-40A5-B284-28D2079C60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3045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62EE-8C82-4A7E-A426-39A24A62C724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93FC-FFB0-40A5-B284-28D2079C60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581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62EE-8C82-4A7E-A426-39A24A62C724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93FC-FFB0-40A5-B284-28D2079C60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79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62EE-8C82-4A7E-A426-39A24A62C724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93FC-FFB0-40A5-B284-28D2079C60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1440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62EE-8C82-4A7E-A426-39A24A62C724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93FC-FFB0-40A5-B284-28D2079C60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770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62EE-8C82-4A7E-A426-39A24A62C724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93FC-FFB0-40A5-B284-28D2079C60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3802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62EE-8C82-4A7E-A426-39A24A62C724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93FC-FFB0-40A5-B284-28D2079C60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6004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062EE-8C82-4A7E-A426-39A24A62C724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493FC-FFB0-40A5-B284-28D2079C60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9956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0542"/>
            <a:ext cx="6858000" cy="9364916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B805730C-A13F-46EC-85E3-F551DCF8A5B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4628" y="3203268"/>
            <a:ext cx="675489" cy="674152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D89272E-A291-4D74-B578-E6813FBD764D}"/>
              </a:ext>
            </a:extLst>
          </p:cNvPr>
          <p:cNvSpPr txBox="1"/>
          <p:nvPr/>
        </p:nvSpPr>
        <p:spPr>
          <a:xfrm>
            <a:off x="642276" y="8146550"/>
            <a:ext cx="5340096" cy="997449"/>
          </a:xfrm>
          <a:prstGeom prst="rect">
            <a:avLst/>
          </a:prstGeom>
          <a:solidFill>
            <a:srgbClr val="FEE6FC"/>
          </a:solidFill>
          <a:ln w="25400">
            <a:solidFill>
              <a:srgbClr val="CC0066"/>
            </a:solidFill>
          </a:ln>
        </p:spPr>
        <p:txBody>
          <a:bodyPr wrap="square" rtlCol="0" anchor="ctr" anchorCtr="0">
            <a:noAutofit/>
          </a:bodyPr>
          <a:lstStyle/>
          <a:p>
            <a:pPr algn="ctr">
              <a:lnSpc>
                <a:spcPts val="3000"/>
              </a:lnSpc>
            </a:pPr>
            <a:r>
              <a:rPr kumimoji="1" lang="ja-JP" altLang="en-US" sz="2000" dirty="0">
                <a:solidFill>
                  <a:srgbClr val="C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これらが </a:t>
            </a:r>
            <a:r>
              <a:rPr kumimoji="1" lang="ja-JP" altLang="en-US" sz="2000" dirty="0">
                <a:solidFill>
                  <a:srgbClr val="FEE6FC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南河内フルーツロード</a:t>
            </a:r>
            <a:r>
              <a:rPr kumimoji="1" lang="ja-JP" altLang="en-US" sz="2000" dirty="0">
                <a:solidFill>
                  <a:srgbClr val="C0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です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89853477-7152-4B16-A871-DA30A3E74A5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3429" y="8231894"/>
            <a:ext cx="2562895" cy="7839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33562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lnSpc>
            <a:spcPts val="3000"/>
          </a:lnSpc>
          <a:defRPr kumimoji="1" sz="2000" dirty="0" smtClean="0">
            <a:solidFill>
              <a:schemeClr val="bg1"/>
            </a:solidFill>
            <a:latin typeface="UD デジタル 教科書体 N-B" panose="02020700000000000000" pitchFamily="17" charset="-128"/>
            <a:ea typeface="UD デジタル 教科書体 N-B" panose="02020700000000000000" pitchFamily="17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UD デジタル 教科書体 N-B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2023-03-24T04:36:57Z</dcterms:created>
  <dcterms:modified xsi:type="dcterms:W3CDTF">2024-09-27T01:04:41Z</dcterms:modified>
</cp:coreProperties>
</file>