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4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6FC"/>
    <a:srgbClr val="FDD7FA"/>
    <a:srgbClr val="FAD2E9"/>
    <a:srgbClr val="F076BC"/>
    <a:srgbClr val="CC0066"/>
    <a:srgbClr val="D60093"/>
    <a:srgbClr val="FF66FF"/>
    <a:srgbClr val="009944"/>
    <a:srgbClr val="3BE200"/>
    <a:srgbClr val="F58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7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07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64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40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04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58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44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0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00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62EE-8C82-4A7E-A426-39A24A62C724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493FC-FFB0-40A5-B284-28D2079C6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95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542"/>
            <a:ext cx="6858000" cy="936491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805730C-A13F-46EC-85E3-F551DCF8A5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628" y="3203268"/>
            <a:ext cx="675489" cy="674152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D89272E-A291-4D74-B578-E6813FBD764D}"/>
              </a:ext>
            </a:extLst>
          </p:cNvPr>
          <p:cNvSpPr txBox="1"/>
          <p:nvPr/>
        </p:nvSpPr>
        <p:spPr>
          <a:xfrm>
            <a:off x="642276" y="8146550"/>
            <a:ext cx="5340096" cy="997449"/>
          </a:xfrm>
          <a:prstGeom prst="rect">
            <a:avLst/>
          </a:prstGeom>
          <a:solidFill>
            <a:srgbClr val="FEE6FC"/>
          </a:solidFill>
          <a:ln w="25400">
            <a:solidFill>
              <a:srgbClr val="CC0066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000"/>
              </a:lnSpc>
            </a:pPr>
            <a:r>
              <a:rPr kumimoji="1" lang="ja-JP" altLang="en-US" sz="2000" dirty="0">
                <a:solidFill>
                  <a:srgbClr val="C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これらが </a:t>
            </a:r>
            <a:r>
              <a:rPr kumimoji="1" lang="ja-JP" altLang="en-US" sz="2000" dirty="0">
                <a:solidFill>
                  <a:srgbClr val="FEE6FC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南河内フルーツロード</a:t>
            </a:r>
            <a:r>
              <a:rPr kumimoji="1" lang="ja-JP" altLang="en-US" sz="2000" dirty="0">
                <a:solidFill>
                  <a:srgbClr val="C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です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9853477-7152-4B16-A871-DA30A3E74A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29" y="8231894"/>
            <a:ext cx="2562895" cy="783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3562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3000"/>
          </a:lnSpc>
          <a:defRPr kumimoji="1" sz="2000" dirty="0" smtClean="0">
            <a:solidFill>
              <a:schemeClr val="bg1"/>
            </a:solidFill>
            <a:latin typeface="UD デジタル 教科書体 N-B" panose="02020700000000000000" pitchFamily="17" charset="-128"/>
            <a:ea typeface="UD デジタル 教科書体 N-B" panose="02020700000000000000" pitchFamily="17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2023-03-24T04:36:57Z</dcterms:created>
  <dcterms:modified xsi:type="dcterms:W3CDTF">2024-09-27T01:04:41Z</dcterms:modified>
</cp:coreProperties>
</file>