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9" r:id="rId2"/>
    <p:sldId id="270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B00050"/>
    <a:srgbClr val="CC0066"/>
    <a:srgbClr val="3BE200"/>
    <a:srgbClr val="8FC31F"/>
    <a:srgbClr val="66FFB3"/>
    <a:srgbClr val="7DA64C"/>
    <a:srgbClr val="FF66FF"/>
    <a:srgbClr val="FF9FFF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7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07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64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40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04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8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7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4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77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0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00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62EE-8C82-4A7E-A426-39A24A62C724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493FC-FFB0-40A5-B284-28D2079C6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95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microsoft.com/office/2007/relationships/hdphoto" Target="../media/hdphoto14.wdp"/><Relationship Id="rId21" Type="http://schemas.microsoft.com/office/2007/relationships/hdphoto" Target="../media/hdphoto5.wdp"/><Relationship Id="rId34" Type="http://schemas.openxmlformats.org/officeDocument/2006/relationships/image" Target="../media/image27.png"/><Relationship Id="rId42" Type="http://schemas.openxmlformats.org/officeDocument/2006/relationships/image" Target="../media/image31.png"/><Relationship Id="rId47" Type="http://schemas.microsoft.com/office/2007/relationships/hdphoto" Target="../media/hdphoto18.wdp"/><Relationship Id="rId50" Type="http://schemas.openxmlformats.org/officeDocument/2006/relationships/image" Target="../media/image35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9" Type="http://schemas.microsoft.com/office/2007/relationships/hdphoto" Target="../media/hdphoto9.wdp"/><Relationship Id="rId11" Type="http://schemas.openxmlformats.org/officeDocument/2006/relationships/image" Target="../media/image15.png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microsoft.com/office/2007/relationships/hdphoto" Target="../media/hdphoto13.wdp"/><Relationship Id="rId40" Type="http://schemas.openxmlformats.org/officeDocument/2006/relationships/image" Target="../media/image30.png"/><Relationship Id="rId45" Type="http://schemas.microsoft.com/office/2007/relationships/hdphoto" Target="../media/hdphoto17.wdp"/><Relationship Id="rId53" Type="http://schemas.microsoft.com/office/2007/relationships/hdphoto" Target="../media/hdphoto20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19" Type="http://schemas.microsoft.com/office/2007/relationships/hdphoto" Target="../media/hdphoto4.wdp"/><Relationship Id="rId31" Type="http://schemas.microsoft.com/office/2007/relationships/hdphoto" Target="../media/hdphoto10.wdp"/><Relationship Id="rId44" Type="http://schemas.openxmlformats.org/officeDocument/2006/relationships/image" Target="../media/image32.png"/><Relationship Id="rId52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microsoft.com/office/2007/relationships/hdphoto" Target="../media/hdphoto8.wdp"/><Relationship Id="rId30" Type="http://schemas.openxmlformats.org/officeDocument/2006/relationships/image" Target="../media/image25.png"/><Relationship Id="rId35" Type="http://schemas.microsoft.com/office/2007/relationships/hdphoto" Target="../media/hdphoto12.wdp"/><Relationship Id="rId43" Type="http://schemas.microsoft.com/office/2007/relationships/hdphoto" Target="../media/hdphoto16.wdp"/><Relationship Id="rId48" Type="http://schemas.openxmlformats.org/officeDocument/2006/relationships/image" Target="../media/image34.png"/><Relationship Id="rId8" Type="http://schemas.openxmlformats.org/officeDocument/2006/relationships/image" Target="../media/image12.png"/><Relationship Id="rId51" Type="http://schemas.openxmlformats.org/officeDocument/2006/relationships/image" Target="../media/image36.jpe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microsoft.com/office/2007/relationships/hdphoto" Target="../media/hdphoto3.wdp"/><Relationship Id="rId25" Type="http://schemas.microsoft.com/office/2007/relationships/hdphoto" Target="../media/hdphoto7.wdp"/><Relationship Id="rId33" Type="http://schemas.microsoft.com/office/2007/relationships/hdphoto" Target="../media/hdphoto11.wdp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20" Type="http://schemas.openxmlformats.org/officeDocument/2006/relationships/image" Target="../media/image20.png"/><Relationship Id="rId41" Type="http://schemas.microsoft.com/office/2007/relationships/hdphoto" Target="../media/hdphoto15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4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239" y="233661"/>
            <a:ext cx="6898798" cy="967233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8308" y="3992541"/>
            <a:ext cx="3402000" cy="3582000"/>
          </a:xfrm>
          <a:prstGeom prst="rect">
            <a:avLst/>
          </a:prstGeom>
          <a:solidFill>
            <a:srgbClr val="CC0066"/>
          </a:solidFill>
          <a:ln w="38100">
            <a:solidFill>
              <a:srgbClr val="CC0066"/>
            </a:solidFill>
          </a:ln>
        </p:spPr>
      </p:pic>
      <p:pic>
        <p:nvPicPr>
          <p:cNvPr id="14" name="図 1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8308" y="38302"/>
            <a:ext cx="3402000" cy="3884400"/>
          </a:xfrm>
          <a:prstGeom prst="rect">
            <a:avLst/>
          </a:prstGeom>
          <a:solidFill>
            <a:srgbClr val="CC0066"/>
          </a:solidFill>
          <a:ln w="38100">
            <a:solidFill>
              <a:srgbClr val="CC0066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273858" y="9542968"/>
            <a:ext cx="628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大阪府 富田林市 羽曳野市 太子町 河南町 千早赤阪村 大阪南農業協同組合</a:t>
            </a:r>
            <a:endParaRPr kumimoji="1" lang="en-US" altLang="ja-JP" sz="14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66" y="3992541"/>
            <a:ext cx="3402000" cy="3583273"/>
          </a:xfrm>
          <a:prstGeom prst="rect">
            <a:avLst/>
          </a:prstGeom>
          <a:solidFill>
            <a:srgbClr val="CC0066"/>
          </a:solidFill>
          <a:ln w="38100">
            <a:solidFill>
              <a:srgbClr val="CC0066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0" y="38741"/>
            <a:ext cx="3400770" cy="3883961"/>
          </a:xfrm>
          <a:prstGeom prst="rect">
            <a:avLst/>
          </a:prstGeom>
          <a:solidFill>
            <a:srgbClr val="CC0066"/>
          </a:solidFill>
          <a:ln w="38100">
            <a:solidFill>
              <a:srgbClr val="CC0066"/>
            </a:solidFill>
          </a:ln>
        </p:spPr>
      </p:pic>
      <p:sp>
        <p:nvSpPr>
          <p:cNvPr id="5" name="楕円 4"/>
          <p:cNvSpPr>
            <a:spLocks noChangeAspect="1"/>
          </p:cNvSpPr>
          <p:nvPr/>
        </p:nvSpPr>
        <p:spPr>
          <a:xfrm>
            <a:off x="1256900" y="1726197"/>
            <a:ext cx="4395139" cy="43951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31091" y="7850620"/>
            <a:ext cx="6898798" cy="152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「南河内フルーツロード」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  <a:endParaRPr kumimoji="1" lang="en-US" altLang="ja-JP" sz="24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38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ロゴマーク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ができました</a:t>
            </a:r>
            <a:endParaRPr kumimoji="1" lang="en-US" altLang="ja-JP" sz="24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3800"/>
              </a:lnSpc>
            </a:pPr>
            <a:r>
              <a:rPr kumimoji="1" lang="ja-JP" altLang="en-US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フルーツの産地 南河内へお越しください</a:t>
            </a:r>
            <a:endParaRPr kumimoji="1" lang="en-US" altLang="ja-JP" sz="24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4" y="2507647"/>
            <a:ext cx="3329163" cy="25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19738077-9E40-78A2-45F0-5B3E6598ABF6}"/>
              </a:ext>
            </a:extLst>
          </p:cNvPr>
          <p:cNvSpPr/>
          <p:nvPr/>
        </p:nvSpPr>
        <p:spPr>
          <a:xfrm>
            <a:off x="4523691" y="8227554"/>
            <a:ext cx="419100" cy="27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 dirty="0">
              <a:solidFill>
                <a:schemeClr val="tx1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C0EC0852-F5A0-1C10-499F-6AE3358638D4}"/>
              </a:ext>
            </a:extLst>
          </p:cNvPr>
          <p:cNvSpPr/>
          <p:nvPr/>
        </p:nvSpPr>
        <p:spPr>
          <a:xfrm>
            <a:off x="3111021" y="8941853"/>
            <a:ext cx="419100" cy="27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 dirty="0">
              <a:solidFill>
                <a:schemeClr val="tx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DA43AE2-E06E-F3F9-21A0-E9872D345F25}"/>
              </a:ext>
            </a:extLst>
          </p:cNvPr>
          <p:cNvSpPr/>
          <p:nvPr/>
        </p:nvSpPr>
        <p:spPr>
          <a:xfrm>
            <a:off x="2296053" y="7321878"/>
            <a:ext cx="419100" cy="27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53EB60D-B489-217B-6BDB-EAE4F5D391F1}"/>
              </a:ext>
            </a:extLst>
          </p:cNvPr>
          <p:cNvSpPr/>
          <p:nvPr/>
        </p:nvSpPr>
        <p:spPr>
          <a:xfrm>
            <a:off x="2097847" y="8533819"/>
            <a:ext cx="419100" cy="27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B77605F0-B9EF-5B02-E485-7C7AD4CA9EFA}"/>
              </a:ext>
            </a:extLst>
          </p:cNvPr>
          <p:cNvSpPr/>
          <p:nvPr/>
        </p:nvSpPr>
        <p:spPr>
          <a:xfrm>
            <a:off x="1539166" y="8554688"/>
            <a:ext cx="419100" cy="255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D60F76A3-D94F-D09E-8BD6-841E36CCD1F6}"/>
              </a:ext>
            </a:extLst>
          </p:cNvPr>
          <p:cNvSpPr/>
          <p:nvPr/>
        </p:nvSpPr>
        <p:spPr>
          <a:xfrm>
            <a:off x="54728" y="9085137"/>
            <a:ext cx="1302586" cy="218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tx1"/>
                </a:solidFill>
              </a:rPr>
              <a:t>④</a:t>
            </a:r>
            <a:r>
              <a:rPr kumimoji="1" lang="ja-JP" altLang="en-US" sz="11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道の駅</a:t>
            </a:r>
            <a:endParaRPr kumimoji="1" lang="en-US" altLang="ja-JP" sz="1100" b="1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1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かなん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2F4DD53A-E179-993A-151C-77074F03F0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99" y="8865298"/>
            <a:ext cx="504000" cy="504000"/>
          </a:xfrm>
          <a:prstGeom prst="rect">
            <a:avLst/>
          </a:prstGeom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951F2ED-6EC0-F8AA-020B-867430A0BD58}"/>
              </a:ext>
            </a:extLst>
          </p:cNvPr>
          <p:cNvSpPr/>
          <p:nvPr/>
        </p:nvSpPr>
        <p:spPr>
          <a:xfrm>
            <a:off x="2342414" y="9081418"/>
            <a:ext cx="1691595" cy="210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tx1"/>
                </a:solidFill>
              </a:rPr>
              <a:t>⑤</a:t>
            </a:r>
            <a:r>
              <a:rPr kumimoji="1" lang="ja-JP" altLang="en-US" sz="1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道の駅</a:t>
            </a:r>
            <a:endParaRPr kumimoji="1" lang="en-US" altLang="ja-JP" sz="11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奥河内くろまろの郷</a:t>
            </a: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E301A72F-1E78-01BF-F81C-FE969DC683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31" y="8865298"/>
            <a:ext cx="504000" cy="504000"/>
          </a:xfrm>
          <a:prstGeom prst="rect">
            <a:avLst/>
          </a:prstGeom>
        </p:spPr>
      </p:pic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EA9CF3D-D133-B4B1-4289-838FD19AD15C}"/>
              </a:ext>
            </a:extLst>
          </p:cNvPr>
          <p:cNvSpPr/>
          <p:nvPr/>
        </p:nvSpPr>
        <p:spPr>
          <a:xfrm>
            <a:off x="4643519" y="9051604"/>
            <a:ext cx="1356065" cy="26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tx1"/>
                </a:solidFill>
              </a:rPr>
              <a:t>⑥</a:t>
            </a:r>
            <a:r>
              <a:rPr kumimoji="1" lang="ja-JP" altLang="en-US" sz="1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道の駅</a:t>
            </a:r>
            <a:endParaRPr kumimoji="1" lang="en-US" altLang="ja-JP" sz="11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ちはやあかさか</a:t>
            </a: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1F0C85A0-3D2A-6518-F8AE-76B1DF1FAD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83" y="8865298"/>
            <a:ext cx="504000" cy="504000"/>
          </a:xfrm>
          <a:prstGeom prst="rect">
            <a:avLst/>
          </a:prstGeom>
        </p:spPr>
      </p:pic>
      <p:sp>
        <p:nvSpPr>
          <p:cNvPr id="100" name="正方形/長方形 99"/>
          <p:cNvSpPr/>
          <p:nvPr/>
        </p:nvSpPr>
        <p:spPr>
          <a:xfrm>
            <a:off x="168244" y="9433764"/>
            <a:ext cx="6444000" cy="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3" name="グループ化 102"/>
          <p:cNvGrpSpPr/>
          <p:nvPr/>
        </p:nvGrpSpPr>
        <p:grpSpPr>
          <a:xfrm>
            <a:off x="54729" y="8145928"/>
            <a:ext cx="6609849" cy="608635"/>
            <a:chOff x="49441" y="7675455"/>
            <a:chExt cx="6609849" cy="608635"/>
          </a:xfrm>
        </p:grpSpPr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B4B7B620-F600-A9F3-38A9-DE3023176BA7}"/>
                </a:ext>
              </a:extLst>
            </p:cNvPr>
            <p:cNvSpPr/>
            <p:nvPr/>
          </p:nvSpPr>
          <p:spPr>
            <a:xfrm>
              <a:off x="49441" y="7938556"/>
              <a:ext cx="1881557" cy="2007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b="1" dirty="0">
                  <a:solidFill>
                    <a:schemeClr val="tx1"/>
                  </a:solidFill>
                </a:rPr>
                <a:t>①</a:t>
              </a:r>
              <a:r>
                <a:rPr kumimoji="1" lang="ja-JP" altLang="en-US" sz="1100" b="1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道の駅</a:t>
              </a:r>
              <a:endParaRPr kumimoji="1" lang="en-US" altLang="ja-JP" sz="11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100" b="1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しらとりの郷はびきの</a:t>
              </a:r>
            </a:p>
          </p:txBody>
        </p:sp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2D8C3F65-5ABC-BA53-AC57-54ACF6C69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040" y="7678780"/>
              <a:ext cx="504000" cy="504000"/>
            </a:xfrm>
            <a:prstGeom prst="rect">
              <a:avLst/>
            </a:prstGeom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FE8881A6-A95A-69F4-E564-BC9129D319B3}"/>
                </a:ext>
              </a:extLst>
            </p:cNvPr>
            <p:cNvSpPr/>
            <p:nvPr/>
          </p:nvSpPr>
          <p:spPr>
            <a:xfrm>
              <a:off x="2346622" y="7938556"/>
              <a:ext cx="1590912" cy="251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b="1" dirty="0">
                  <a:solidFill>
                    <a:schemeClr val="tx1"/>
                  </a:solidFill>
                </a:rPr>
                <a:t>②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道</a:t>
              </a:r>
              <a:r>
                <a:rPr kumimoji="1" lang="ja-JP" altLang="en-US" sz="1100" b="1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の駅</a:t>
              </a:r>
              <a:endParaRPr kumimoji="1" lang="en-US" altLang="ja-JP" sz="11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近つ飛鳥の里 太子</a:t>
              </a:r>
            </a:p>
          </p:txBody>
        </p:sp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5F0E6369-AEE0-25DE-0AC6-B05839622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093" y="7678780"/>
              <a:ext cx="504000" cy="504000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4C0F8DB5-8A2A-018B-D405-29D0C9955AE7}"/>
                </a:ext>
              </a:extLst>
            </p:cNvPr>
            <p:cNvSpPr/>
            <p:nvPr/>
          </p:nvSpPr>
          <p:spPr>
            <a:xfrm>
              <a:off x="4595080" y="7968449"/>
              <a:ext cx="2064210" cy="185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b="1" dirty="0">
                  <a:solidFill>
                    <a:schemeClr val="tx1"/>
                  </a:solidFill>
                </a:rPr>
                <a:t>③</a:t>
              </a:r>
              <a:r>
                <a:rPr kumimoji="1" lang="ja-JP" altLang="en-US" sz="1100" b="1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サバーファーム</a:t>
              </a:r>
              <a:endParaRPr kumimoji="1" lang="en-US" altLang="ja-JP" sz="11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100" b="1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にこにこ市場</a:t>
              </a:r>
            </a:p>
          </p:txBody>
        </p:sp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8B1AC43C-DD7E-2BB2-441D-61CE4A744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175" y="7675455"/>
              <a:ext cx="504000" cy="504000"/>
            </a:xfrm>
            <a:prstGeom prst="rect">
              <a:avLst/>
            </a:prstGeom>
          </p:spPr>
        </p:pic>
        <p:sp>
          <p:nvSpPr>
            <p:cNvPr id="101" name="正方形/長方形 100"/>
            <p:cNvSpPr/>
            <p:nvPr/>
          </p:nvSpPr>
          <p:spPr>
            <a:xfrm>
              <a:off x="169021" y="8266090"/>
              <a:ext cx="6444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54729" y="7453749"/>
            <a:ext cx="6583507" cy="596564"/>
            <a:chOff x="86930" y="6935859"/>
            <a:chExt cx="6583507" cy="596564"/>
          </a:xfrm>
        </p:grpSpPr>
        <p:sp>
          <p:nvSpPr>
            <p:cNvPr id="80" name="正方形/長方形 82">
              <a:extLst>
                <a:ext uri="{FF2B5EF4-FFF2-40B4-BE49-F238E27FC236}">
                  <a16:creationId xmlns:a16="http://schemas.microsoft.com/office/drawing/2014/main" id="{2F54ED1B-81C2-03CC-1D7A-F9D1112E7D0E}"/>
                </a:ext>
              </a:extLst>
            </p:cNvPr>
            <p:cNvSpPr/>
            <p:nvPr/>
          </p:nvSpPr>
          <p:spPr>
            <a:xfrm>
              <a:off x="86930" y="7179809"/>
              <a:ext cx="6259498" cy="307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21437"/>
              <a:r>
                <a:rPr lang="ja-JP" altLang="en-US" sz="1400" b="1" kern="100" dirty="0">
                  <a:solidFill>
                    <a:schemeClr val="tx2">
                      <a:lumMod val="50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フルーツのお求めは農産物直売所へ！</a:t>
              </a:r>
              <a:r>
                <a:rPr lang="ja-JP" altLang="en-US" sz="1200" b="1" kern="100" dirty="0">
                  <a:solidFill>
                    <a:schemeClr val="tx2">
                      <a:lumMod val="50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南河内の朝市・直売所　　　　いちご直売　　</a:t>
              </a:r>
              <a:endParaRPr lang="ja-JP" altLang="ja-JP" sz="1200" b="1" kern="100" dirty="0">
                <a:solidFill>
                  <a:schemeClr val="tx2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  <p:pic>
          <p:nvPicPr>
            <p:cNvPr id="82" name="図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007" y="6935859"/>
              <a:ext cx="544430" cy="543807"/>
            </a:xfrm>
            <a:prstGeom prst="rect">
              <a:avLst/>
            </a:prstGeom>
          </p:spPr>
        </p:pic>
        <p:sp>
          <p:nvSpPr>
            <p:cNvPr id="104" name="正方形/長方形 103"/>
            <p:cNvSpPr/>
            <p:nvPr/>
          </p:nvSpPr>
          <p:spPr>
            <a:xfrm>
              <a:off x="200446" y="7514423"/>
              <a:ext cx="6444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12" y="7460248"/>
            <a:ext cx="543600" cy="543600"/>
          </a:xfrm>
          <a:prstGeom prst="rect">
            <a:avLst/>
          </a:prstGeom>
        </p:spPr>
      </p:pic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33B79752-C509-41B3-BE86-BF195FD079CC}"/>
              </a:ext>
            </a:extLst>
          </p:cNvPr>
          <p:cNvSpPr/>
          <p:nvPr/>
        </p:nvSpPr>
        <p:spPr>
          <a:xfrm>
            <a:off x="2296053" y="7086351"/>
            <a:ext cx="419100" cy="27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AED51FF9-974B-40B5-A577-A4F5EF37C1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7" t="9711" r="31811" b="10298"/>
          <a:stretch/>
        </p:blipFill>
        <p:spPr>
          <a:xfrm>
            <a:off x="1197347" y="895494"/>
            <a:ext cx="4187078" cy="6456841"/>
          </a:xfrm>
          <a:prstGeom prst="rect">
            <a:avLst/>
          </a:prstGeom>
          <a:ln w="38100">
            <a:noFill/>
          </a:ln>
        </p:spPr>
      </p:pic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A4E034DE-03D8-4553-9FF7-258893FC971F}"/>
              </a:ext>
            </a:extLst>
          </p:cNvPr>
          <p:cNvGrpSpPr/>
          <p:nvPr/>
        </p:nvGrpSpPr>
        <p:grpSpPr>
          <a:xfrm>
            <a:off x="277382" y="822739"/>
            <a:ext cx="1517519" cy="1532215"/>
            <a:chOff x="1041759" y="589042"/>
            <a:chExt cx="1517519" cy="1532215"/>
          </a:xfrm>
        </p:grpSpPr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14317FB3-6171-4A67-A7CC-1DBE06AEF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9" r="23436"/>
            <a:stretch/>
          </p:blipFill>
          <p:spPr>
            <a:xfrm>
              <a:off x="1124592" y="589042"/>
              <a:ext cx="1434686" cy="1532215"/>
            </a:xfrm>
            <a:prstGeom prst="rect">
              <a:avLst/>
            </a:prstGeom>
          </p:spPr>
        </p:pic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8936BB7D-72D0-47E1-9256-04160517CE58}"/>
                </a:ext>
              </a:extLst>
            </p:cNvPr>
            <p:cNvSpPr/>
            <p:nvPr/>
          </p:nvSpPr>
          <p:spPr>
            <a:xfrm>
              <a:off x="1041759" y="715583"/>
              <a:ext cx="1417321" cy="13441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4F0FB09B-89C7-424C-87F8-10269E2A9C3C}"/>
              </a:ext>
            </a:extLst>
          </p:cNvPr>
          <p:cNvSpPr/>
          <p:nvPr/>
        </p:nvSpPr>
        <p:spPr>
          <a:xfrm>
            <a:off x="2222734" y="4835194"/>
            <a:ext cx="1038386" cy="30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河内長野市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34626797-FD38-4CF1-A8FD-8D4C4B628025}"/>
              </a:ext>
            </a:extLst>
          </p:cNvPr>
          <p:cNvSpPr/>
          <p:nvPr/>
        </p:nvSpPr>
        <p:spPr>
          <a:xfrm>
            <a:off x="2821949" y="3119115"/>
            <a:ext cx="1038386" cy="30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富田林市</a:t>
            </a: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9FE4CC6F-5DEB-40A5-8507-638BC8E3FD2B}"/>
              </a:ext>
            </a:extLst>
          </p:cNvPr>
          <p:cNvSpPr/>
          <p:nvPr/>
        </p:nvSpPr>
        <p:spPr>
          <a:xfrm>
            <a:off x="3957152" y="3320351"/>
            <a:ext cx="805960" cy="27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河南町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91A3A33F-8743-42C2-BF40-95C517127C34}"/>
              </a:ext>
            </a:extLst>
          </p:cNvPr>
          <p:cNvSpPr/>
          <p:nvPr/>
        </p:nvSpPr>
        <p:spPr>
          <a:xfrm>
            <a:off x="3219700" y="2168910"/>
            <a:ext cx="1038386" cy="30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羽曳野市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F4F21A17-65DD-449E-9453-E6851345BA54}"/>
              </a:ext>
            </a:extLst>
          </p:cNvPr>
          <p:cNvSpPr/>
          <p:nvPr/>
        </p:nvSpPr>
        <p:spPr>
          <a:xfrm>
            <a:off x="3187915" y="1562591"/>
            <a:ext cx="1038386" cy="30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藤井寺市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E1792DAF-DCA7-451D-87E0-949792620988}"/>
              </a:ext>
            </a:extLst>
          </p:cNvPr>
          <p:cNvSpPr/>
          <p:nvPr/>
        </p:nvSpPr>
        <p:spPr>
          <a:xfrm>
            <a:off x="2121970" y="1444694"/>
            <a:ext cx="1038386" cy="30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松原市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ADE3C04B-524C-4BA0-BF09-4BE6A074E528}"/>
              </a:ext>
            </a:extLst>
          </p:cNvPr>
          <p:cNvSpPr/>
          <p:nvPr/>
        </p:nvSpPr>
        <p:spPr>
          <a:xfrm>
            <a:off x="2077861" y="3268533"/>
            <a:ext cx="1038386" cy="30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大阪狭山市</a:t>
            </a:r>
          </a:p>
        </p:txBody>
      </p:sp>
      <p:pic>
        <p:nvPicPr>
          <p:cNvPr id="112" name="Picture 2" descr="梨のイラスト（フルーツ）">
            <a:extLst>
              <a:ext uri="{FF2B5EF4-FFF2-40B4-BE49-F238E27FC236}">
                <a16:creationId xmlns:a16="http://schemas.microsoft.com/office/drawing/2014/main" id="{A15A66AE-71D8-4AC2-90A4-FBF2D0CA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56" y="5718478"/>
            <a:ext cx="394811" cy="3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0">
            <a:extLst>
              <a:ext uri="{FF2B5EF4-FFF2-40B4-BE49-F238E27FC236}">
                <a16:creationId xmlns:a16="http://schemas.microsoft.com/office/drawing/2014/main" id="{6AA2DC15-A41A-4909-BD51-7F578DD1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28" y="5262379"/>
            <a:ext cx="388988" cy="3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0">
            <a:extLst>
              <a:ext uri="{FF2B5EF4-FFF2-40B4-BE49-F238E27FC236}">
                <a16:creationId xmlns:a16="http://schemas.microsoft.com/office/drawing/2014/main" id="{A4F5628C-24C9-417A-BF7B-55AFC1F0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48" y="4206391"/>
            <a:ext cx="370728" cy="36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0">
            <a:extLst>
              <a:ext uri="{FF2B5EF4-FFF2-40B4-BE49-F238E27FC236}">
                <a16:creationId xmlns:a16="http://schemas.microsoft.com/office/drawing/2014/main" id="{F7764BEE-604D-43CC-ABE4-89A37045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88" y="4516103"/>
            <a:ext cx="323467" cy="3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8">
            <a:extLst>
              <a:ext uri="{FF2B5EF4-FFF2-40B4-BE49-F238E27FC236}">
                <a16:creationId xmlns:a16="http://schemas.microsoft.com/office/drawing/2014/main" id="{A33412BC-913A-49BF-BFFD-896F5F3E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25" y="1099586"/>
            <a:ext cx="389454" cy="5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0AAAA6F9-2FE9-4BDE-98FC-37A244FF9D5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8048" y="3518362"/>
            <a:ext cx="370728" cy="464553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24D1FFF2-6E29-4EA3-9732-3A8D30BD6E6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005" y="2347796"/>
            <a:ext cx="379158" cy="475116"/>
          </a:xfrm>
          <a:prstGeom prst="rect">
            <a:avLst/>
          </a:prstGeom>
        </p:spPr>
      </p:pic>
      <p:sp>
        <p:nvSpPr>
          <p:cNvPr id="119" name="フリーフォーム 257">
            <a:extLst>
              <a:ext uri="{FF2B5EF4-FFF2-40B4-BE49-F238E27FC236}">
                <a16:creationId xmlns:a16="http://schemas.microsoft.com/office/drawing/2014/main" id="{7E93DC2C-C994-48CA-A2B9-7ED783B330C3}"/>
              </a:ext>
            </a:extLst>
          </p:cNvPr>
          <p:cNvSpPr/>
          <p:nvPr/>
        </p:nvSpPr>
        <p:spPr>
          <a:xfrm>
            <a:off x="4112058" y="2267531"/>
            <a:ext cx="750924" cy="1764506"/>
          </a:xfrm>
          <a:custGeom>
            <a:avLst/>
            <a:gdLst>
              <a:gd name="connsiteX0" fmla="*/ 0 w 648568"/>
              <a:gd name="connsiteY0" fmla="*/ 0 h 1638192"/>
              <a:gd name="connsiteX1" fmla="*/ 85725 w 648568"/>
              <a:gd name="connsiteY1" fmla="*/ 219075 h 1638192"/>
              <a:gd name="connsiteX2" fmla="*/ 352425 w 648568"/>
              <a:gd name="connsiteY2" fmla="*/ 390525 h 1638192"/>
              <a:gd name="connsiteX3" fmla="*/ 533400 w 648568"/>
              <a:gd name="connsiteY3" fmla="*/ 657225 h 1638192"/>
              <a:gd name="connsiteX4" fmla="*/ 547687 w 648568"/>
              <a:gd name="connsiteY4" fmla="*/ 1104900 h 1638192"/>
              <a:gd name="connsiteX5" fmla="*/ 623887 w 648568"/>
              <a:gd name="connsiteY5" fmla="*/ 1304925 h 1638192"/>
              <a:gd name="connsiteX6" fmla="*/ 642937 w 648568"/>
              <a:gd name="connsiteY6" fmla="*/ 1423988 h 1638192"/>
              <a:gd name="connsiteX7" fmla="*/ 533400 w 648568"/>
              <a:gd name="connsiteY7" fmla="*/ 1614488 h 1638192"/>
              <a:gd name="connsiteX8" fmla="*/ 519112 w 648568"/>
              <a:gd name="connsiteY8" fmla="*/ 1628775 h 163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568" h="1638192">
                <a:moveTo>
                  <a:pt x="0" y="0"/>
                </a:moveTo>
                <a:cubicBezTo>
                  <a:pt x="13494" y="76994"/>
                  <a:pt x="26988" y="153988"/>
                  <a:pt x="85725" y="219075"/>
                </a:cubicBezTo>
                <a:cubicBezTo>
                  <a:pt x="144462" y="284162"/>
                  <a:pt x="277813" y="317500"/>
                  <a:pt x="352425" y="390525"/>
                </a:cubicBezTo>
                <a:cubicBezTo>
                  <a:pt x="427038" y="463550"/>
                  <a:pt x="500856" y="538162"/>
                  <a:pt x="533400" y="657225"/>
                </a:cubicBezTo>
                <a:cubicBezTo>
                  <a:pt x="565944" y="776288"/>
                  <a:pt x="532606" y="996950"/>
                  <a:pt x="547687" y="1104900"/>
                </a:cubicBezTo>
                <a:cubicBezTo>
                  <a:pt x="562768" y="1212850"/>
                  <a:pt x="608012" y="1251744"/>
                  <a:pt x="623887" y="1304925"/>
                </a:cubicBezTo>
                <a:cubicBezTo>
                  <a:pt x="639762" y="1358106"/>
                  <a:pt x="658018" y="1372394"/>
                  <a:pt x="642937" y="1423988"/>
                </a:cubicBezTo>
                <a:cubicBezTo>
                  <a:pt x="627856" y="1475582"/>
                  <a:pt x="533400" y="1614488"/>
                  <a:pt x="533400" y="1614488"/>
                </a:cubicBezTo>
                <a:cubicBezTo>
                  <a:pt x="512763" y="1648619"/>
                  <a:pt x="515937" y="1638697"/>
                  <a:pt x="519112" y="1628775"/>
                </a:cubicBezTo>
              </a:path>
            </a:pathLst>
          </a:custGeom>
          <a:ln w="76200">
            <a:solidFill>
              <a:srgbClr val="FF5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0" name="Picture 8">
            <a:extLst>
              <a:ext uri="{FF2B5EF4-FFF2-40B4-BE49-F238E27FC236}">
                <a16:creationId xmlns:a16="http://schemas.microsoft.com/office/drawing/2014/main" id="{EE3B65EA-2C05-4EF0-A401-1F665BC6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88" y="1764472"/>
            <a:ext cx="411634" cy="5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0">
            <a:extLst>
              <a:ext uri="{FF2B5EF4-FFF2-40B4-BE49-F238E27FC236}">
                <a16:creationId xmlns:a16="http://schemas.microsoft.com/office/drawing/2014/main" id="{DFC0EDE0-7E1D-4667-ABC2-DF2E8DC6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83" y="2998629"/>
            <a:ext cx="389535" cy="3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8B15B31F-C394-41E6-B12A-C490904384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2882" y="2736814"/>
            <a:ext cx="389535" cy="488119"/>
          </a:xfrm>
          <a:prstGeom prst="rect">
            <a:avLst/>
          </a:prstGeom>
        </p:spPr>
      </p:pic>
      <p:pic>
        <p:nvPicPr>
          <p:cNvPr id="123" name="Picture 8">
            <a:extLst>
              <a:ext uri="{FF2B5EF4-FFF2-40B4-BE49-F238E27FC236}">
                <a16:creationId xmlns:a16="http://schemas.microsoft.com/office/drawing/2014/main" id="{7A3FAB64-CE9A-4737-BCBA-36AFC804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31" y="3439065"/>
            <a:ext cx="377921" cy="5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D8EB8B58-29EB-4493-8578-7E693182F03D}"/>
              </a:ext>
            </a:extLst>
          </p:cNvPr>
          <p:cNvSpPr/>
          <p:nvPr/>
        </p:nvSpPr>
        <p:spPr>
          <a:xfrm>
            <a:off x="3846930" y="2798379"/>
            <a:ext cx="1038386" cy="30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太子町</a:t>
            </a:r>
          </a:p>
        </p:txBody>
      </p:sp>
      <p:sp>
        <p:nvSpPr>
          <p:cNvPr id="125" name="フリーフォーム 263">
            <a:extLst>
              <a:ext uri="{FF2B5EF4-FFF2-40B4-BE49-F238E27FC236}">
                <a16:creationId xmlns:a16="http://schemas.microsoft.com/office/drawing/2014/main" id="{81DCD6CD-0835-4E6F-A879-0C3D59EF873D}"/>
              </a:ext>
            </a:extLst>
          </p:cNvPr>
          <p:cNvSpPr/>
          <p:nvPr/>
        </p:nvSpPr>
        <p:spPr>
          <a:xfrm>
            <a:off x="4323115" y="4524973"/>
            <a:ext cx="205740" cy="701040"/>
          </a:xfrm>
          <a:custGeom>
            <a:avLst/>
            <a:gdLst>
              <a:gd name="connsiteX0" fmla="*/ 205740 w 205740"/>
              <a:gd name="connsiteY0" fmla="*/ 0 h 701040"/>
              <a:gd name="connsiteX1" fmla="*/ 68580 w 205740"/>
              <a:gd name="connsiteY1" fmla="*/ 213360 h 701040"/>
              <a:gd name="connsiteX2" fmla="*/ 99060 w 205740"/>
              <a:gd name="connsiteY2" fmla="*/ 502920 h 701040"/>
              <a:gd name="connsiteX3" fmla="*/ 0 w 205740"/>
              <a:gd name="connsiteY3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" h="701040">
                <a:moveTo>
                  <a:pt x="205740" y="0"/>
                </a:moveTo>
                <a:cubicBezTo>
                  <a:pt x="146050" y="64770"/>
                  <a:pt x="86360" y="129540"/>
                  <a:pt x="68580" y="213360"/>
                </a:cubicBezTo>
                <a:cubicBezTo>
                  <a:pt x="50800" y="297180"/>
                  <a:pt x="110490" y="421640"/>
                  <a:pt x="99060" y="502920"/>
                </a:cubicBezTo>
                <a:cubicBezTo>
                  <a:pt x="87630" y="584200"/>
                  <a:pt x="43815" y="642620"/>
                  <a:pt x="0" y="701040"/>
                </a:cubicBezTo>
              </a:path>
            </a:pathLst>
          </a:custGeom>
          <a:ln w="76200">
            <a:solidFill>
              <a:srgbClr val="FF5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0A5A952A-803A-4FA5-882A-DA7E2538DF4D}"/>
              </a:ext>
            </a:extLst>
          </p:cNvPr>
          <p:cNvSpPr/>
          <p:nvPr/>
        </p:nvSpPr>
        <p:spPr>
          <a:xfrm>
            <a:off x="4335580" y="4837805"/>
            <a:ext cx="1038386" cy="30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千早赤阪村</a:t>
            </a:r>
          </a:p>
        </p:txBody>
      </p:sp>
      <p:pic>
        <p:nvPicPr>
          <p:cNvPr id="127" name="Picture 6" descr="大きな苺のイラスト">
            <a:extLst>
              <a:ext uri="{FF2B5EF4-FFF2-40B4-BE49-F238E27FC236}">
                <a16:creationId xmlns:a16="http://schemas.microsoft.com/office/drawing/2014/main" id="{D39AF98F-84D6-4363-A457-77DE9B56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55" y="4483107"/>
            <a:ext cx="373537" cy="3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>
            <a:extLst>
              <a:ext uri="{FF2B5EF4-FFF2-40B4-BE49-F238E27FC236}">
                <a16:creationId xmlns:a16="http://schemas.microsoft.com/office/drawing/2014/main" id="{FF634F15-BE74-458D-8DFB-CAC15516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44" y="4976307"/>
            <a:ext cx="415473" cy="3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フリーフォーム 268">
            <a:extLst>
              <a:ext uri="{FF2B5EF4-FFF2-40B4-BE49-F238E27FC236}">
                <a16:creationId xmlns:a16="http://schemas.microsoft.com/office/drawing/2014/main" id="{EF5B41B9-1501-4DB8-B580-250AC6D46691}"/>
              </a:ext>
            </a:extLst>
          </p:cNvPr>
          <p:cNvSpPr/>
          <p:nvPr/>
        </p:nvSpPr>
        <p:spPr>
          <a:xfrm>
            <a:off x="3703581" y="3685070"/>
            <a:ext cx="875829" cy="192011"/>
          </a:xfrm>
          <a:custGeom>
            <a:avLst/>
            <a:gdLst>
              <a:gd name="connsiteX0" fmla="*/ 670560 w 670560"/>
              <a:gd name="connsiteY0" fmla="*/ 0 h 144780"/>
              <a:gd name="connsiteX1" fmla="*/ 525780 w 670560"/>
              <a:gd name="connsiteY1" fmla="*/ 45720 h 144780"/>
              <a:gd name="connsiteX2" fmla="*/ 99060 w 670560"/>
              <a:gd name="connsiteY2" fmla="*/ 45720 h 144780"/>
              <a:gd name="connsiteX3" fmla="*/ 0 w 670560"/>
              <a:gd name="connsiteY3" fmla="*/ 14478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" h="144780">
                <a:moveTo>
                  <a:pt x="670560" y="0"/>
                </a:moveTo>
                <a:cubicBezTo>
                  <a:pt x="645795" y="19050"/>
                  <a:pt x="621030" y="38100"/>
                  <a:pt x="525780" y="45720"/>
                </a:cubicBezTo>
                <a:cubicBezTo>
                  <a:pt x="430530" y="53340"/>
                  <a:pt x="186690" y="29210"/>
                  <a:pt x="99060" y="45720"/>
                </a:cubicBezTo>
                <a:cubicBezTo>
                  <a:pt x="11430" y="62230"/>
                  <a:pt x="5715" y="103505"/>
                  <a:pt x="0" y="144780"/>
                </a:cubicBezTo>
              </a:path>
            </a:pathLst>
          </a:custGeom>
          <a:noFill/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30" name="Picture 6" descr="大きな苺のイラスト">
            <a:extLst>
              <a:ext uri="{FF2B5EF4-FFF2-40B4-BE49-F238E27FC236}">
                <a16:creationId xmlns:a16="http://schemas.microsoft.com/office/drawing/2014/main" id="{ECA45C1E-45EE-4959-B838-AD5777E7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09" y="3681992"/>
            <a:ext cx="407244" cy="4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" descr="大きな苺のイラスト">
            <a:extLst>
              <a:ext uri="{FF2B5EF4-FFF2-40B4-BE49-F238E27FC236}">
                <a16:creationId xmlns:a16="http://schemas.microsoft.com/office/drawing/2014/main" id="{7549A043-EE95-4A0E-80B8-A992ADA7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60" y="3748020"/>
            <a:ext cx="400570" cy="4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フリーフォーム 271">
            <a:extLst>
              <a:ext uri="{FF2B5EF4-FFF2-40B4-BE49-F238E27FC236}">
                <a16:creationId xmlns:a16="http://schemas.microsoft.com/office/drawing/2014/main" id="{7CAE012B-56D1-4558-8869-E77530B287C3}"/>
              </a:ext>
            </a:extLst>
          </p:cNvPr>
          <p:cNvSpPr/>
          <p:nvPr/>
        </p:nvSpPr>
        <p:spPr>
          <a:xfrm>
            <a:off x="3749032" y="3978388"/>
            <a:ext cx="218291" cy="642643"/>
          </a:xfrm>
          <a:custGeom>
            <a:avLst/>
            <a:gdLst>
              <a:gd name="connsiteX0" fmla="*/ 0 w 207320"/>
              <a:gd name="connsiteY0" fmla="*/ 541020 h 558133"/>
              <a:gd name="connsiteX1" fmla="*/ 198120 w 207320"/>
              <a:gd name="connsiteY1" fmla="*/ 548640 h 558133"/>
              <a:gd name="connsiteX2" fmla="*/ 167640 w 207320"/>
              <a:gd name="connsiteY2" fmla="*/ 426720 h 558133"/>
              <a:gd name="connsiteX3" fmla="*/ 106680 w 207320"/>
              <a:gd name="connsiteY3" fmla="*/ 236220 h 558133"/>
              <a:gd name="connsiteX4" fmla="*/ 83820 w 207320"/>
              <a:gd name="connsiteY4" fmla="*/ 76200 h 558133"/>
              <a:gd name="connsiteX5" fmla="*/ 129540 w 207320"/>
              <a:gd name="connsiteY5" fmla="*/ 0 h 55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320" h="558133">
                <a:moveTo>
                  <a:pt x="0" y="541020"/>
                </a:moveTo>
                <a:cubicBezTo>
                  <a:pt x="85090" y="554355"/>
                  <a:pt x="170180" y="567690"/>
                  <a:pt x="198120" y="548640"/>
                </a:cubicBezTo>
                <a:cubicBezTo>
                  <a:pt x="226060" y="529590"/>
                  <a:pt x="182880" y="478790"/>
                  <a:pt x="167640" y="426720"/>
                </a:cubicBezTo>
                <a:cubicBezTo>
                  <a:pt x="152400" y="374650"/>
                  <a:pt x="120650" y="294640"/>
                  <a:pt x="106680" y="236220"/>
                </a:cubicBezTo>
                <a:cubicBezTo>
                  <a:pt x="92710" y="177800"/>
                  <a:pt x="80010" y="115570"/>
                  <a:pt x="83820" y="76200"/>
                </a:cubicBezTo>
                <a:cubicBezTo>
                  <a:pt x="87630" y="36830"/>
                  <a:pt x="108585" y="18415"/>
                  <a:pt x="129540" y="0"/>
                </a:cubicBezTo>
              </a:path>
            </a:pathLst>
          </a:custGeom>
          <a:noFill/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BED76CF4-3868-4CCF-9396-C4B9B0263746}"/>
              </a:ext>
            </a:extLst>
          </p:cNvPr>
          <p:cNvGrpSpPr>
            <a:grpSpLocks noChangeAspect="1"/>
          </p:cNvGrpSpPr>
          <p:nvPr/>
        </p:nvGrpSpPr>
        <p:grpSpPr>
          <a:xfrm>
            <a:off x="5137847" y="3204241"/>
            <a:ext cx="1795238" cy="2362763"/>
            <a:chOff x="-3490935" y="2067104"/>
            <a:chExt cx="1765709" cy="2323899"/>
          </a:xfrm>
        </p:grpSpPr>
        <p:pic>
          <p:nvPicPr>
            <p:cNvPr id="134" name="図 133">
              <a:extLst>
                <a:ext uri="{FF2B5EF4-FFF2-40B4-BE49-F238E27FC236}">
                  <a16:creationId xmlns:a16="http://schemas.microsoft.com/office/drawing/2014/main" id="{6B87BC71-E35D-4B81-A253-C111A8F49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saturation sat="4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735815" y="2311984"/>
              <a:ext cx="2255469" cy="17657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14C728FB-BF84-4B4F-A571-F20DD8B40AFF}"/>
                </a:ext>
              </a:extLst>
            </p:cNvPr>
            <p:cNvSpPr txBox="1"/>
            <p:nvPr/>
          </p:nvSpPr>
          <p:spPr>
            <a:xfrm>
              <a:off x="-3358776" y="3812135"/>
              <a:ext cx="1633549" cy="5788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0522174"/>
                </a:avLst>
              </a:prstTxWarp>
              <a:spAutoFit/>
            </a:bodyPr>
            <a:lstStyle/>
            <a:p>
              <a:pPr algn="ctr"/>
              <a:endPara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28A1A7A9-838A-43A2-A6F2-D296991CE9EC}"/>
              </a:ext>
            </a:extLst>
          </p:cNvPr>
          <p:cNvGrpSpPr/>
          <p:nvPr/>
        </p:nvGrpSpPr>
        <p:grpSpPr>
          <a:xfrm>
            <a:off x="3826612" y="735980"/>
            <a:ext cx="2038037" cy="1541510"/>
            <a:chOff x="4877356" y="494298"/>
            <a:chExt cx="2038037" cy="1541510"/>
          </a:xfrm>
        </p:grpSpPr>
        <p:pic>
          <p:nvPicPr>
            <p:cNvPr id="137" name="図 136">
              <a:extLst>
                <a:ext uri="{FF2B5EF4-FFF2-40B4-BE49-F238E27FC236}">
                  <a16:creationId xmlns:a16="http://schemas.microsoft.com/office/drawing/2014/main" id="{DE2A756B-F393-4551-8014-371C51187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356" y="494298"/>
              <a:ext cx="1903066" cy="14273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7405664A-44BB-45A6-A344-4F94CF035313}"/>
                </a:ext>
              </a:extLst>
            </p:cNvPr>
            <p:cNvSpPr txBox="1"/>
            <p:nvPr/>
          </p:nvSpPr>
          <p:spPr>
            <a:xfrm>
              <a:off x="4890721" y="1456940"/>
              <a:ext cx="2024672" cy="5788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7135953"/>
                </a:avLst>
              </a:prstTxWarp>
              <a:spAutoFit/>
            </a:bodyPr>
            <a:lstStyle/>
            <a:p>
              <a:pPr algn="ctr"/>
              <a:endPara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69810725-4D75-4239-9418-D5F331475AAC}"/>
              </a:ext>
            </a:extLst>
          </p:cNvPr>
          <p:cNvGrpSpPr/>
          <p:nvPr/>
        </p:nvGrpSpPr>
        <p:grpSpPr>
          <a:xfrm>
            <a:off x="-352812" y="2700490"/>
            <a:ext cx="2483905" cy="1444197"/>
            <a:chOff x="-35947" y="2044381"/>
            <a:chExt cx="2483905" cy="1444197"/>
          </a:xfrm>
        </p:grpSpPr>
        <p:pic>
          <p:nvPicPr>
            <p:cNvPr id="140" name="図 139">
              <a:extLst>
                <a:ext uri="{FF2B5EF4-FFF2-40B4-BE49-F238E27FC236}">
                  <a16:creationId xmlns:a16="http://schemas.microsoft.com/office/drawing/2014/main" id="{CC4EFB24-7337-46D6-9C98-1A5C39B97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hq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2" t="14875" r="12164" b="9261"/>
            <a:stretch/>
          </p:blipFill>
          <p:spPr>
            <a:xfrm>
              <a:off x="247025" y="2044381"/>
              <a:ext cx="1708859" cy="13816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E9A34D70-8D78-41C3-9B26-90878D56F8AA}"/>
                </a:ext>
              </a:extLst>
            </p:cNvPr>
            <p:cNvSpPr txBox="1"/>
            <p:nvPr/>
          </p:nvSpPr>
          <p:spPr>
            <a:xfrm>
              <a:off x="-35947" y="2909710"/>
              <a:ext cx="2483905" cy="5788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0522174"/>
                </a:avLst>
              </a:prstTxWarp>
              <a:spAutoFit/>
            </a:bodyPr>
            <a:lstStyle/>
            <a:p>
              <a:pPr algn="ctr"/>
              <a:endPara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63005017-37AA-4EB6-844A-96FB347473E8}"/>
              </a:ext>
            </a:extLst>
          </p:cNvPr>
          <p:cNvGrpSpPr>
            <a:grpSpLocks noChangeAspect="1"/>
          </p:cNvGrpSpPr>
          <p:nvPr/>
        </p:nvGrpSpPr>
        <p:grpSpPr>
          <a:xfrm>
            <a:off x="427745" y="6024756"/>
            <a:ext cx="3364534" cy="1505616"/>
            <a:chOff x="-201070" y="4641462"/>
            <a:chExt cx="2483905" cy="1111538"/>
          </a:xfrm>
        </p:grpSpPr>
        <p:pic>
          <p:nvPicPr>
            <p:cNvPr id="143" name="図 142">
              <a:extLst>
                <a:ext uri="{FF2B5EF4-FFF2-40B4-BE49-F238E27FC236}">
                  <a16:creationId xmlns:a16="http://schemas.microsoft.com/office/drawing/2014/main" id="{BC8F0FF4-76F1-4FCA-A207-DC1E20DC1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24" y="4641462"/>
              <a:ext cx="1421760" cy="10663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87BB2B42-AC3C-49AF-978C-96BA20699710}"/>
                </a:ext>
              </a:extLst>
            </p:cNvPr>
            <p:cNvSpPr txBox="1"/>
            <p:nvPr/>
          </p:nvSpPr>
          <p:spPr>
            <a:xfrm>
              <a:off x="-201070" y="5174132"/>
              <a:ext cx="2483905" cy="5788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0522174"/>
                </a:avLst>
              </a:prstTxWarp>
              <a:spAutoFit/>
            </a:bodyPr>
            <a:lstStyle/>
            <a:p>
              <a:pPr algn="ctr"/>
              <a:endPara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1BA73AE9-7360-440D-9965-7970E50209F6}"/>
              </a:ext>
            </a:extLst>
          </p:cNvPr>
          <p:cNvGrpSpPr/>
          <p:nvPr/>
        </p:nvGrpSpPr>
        <p:grpSpPr>
          <a:xfrm>
            <a:off x="-460994" y="5311033"/>
            <a:ext cx="2483905" cy="1240014"/>
            <a:chOff x="1206005" y="4851557"/>
            <a:chExt cx="2483905" cy="1240014"/>
          </a:xfrm>
        </p:grpSpPr>
        <p:pic>
          <p:nvPicPr>
            <p:cNvPr id="146" name="図 145">
              <a:extLst>
                <a:ext uri="{FF2B5EF4-FFF2-40B4-BE49-F238E27FC236}">
                  <a16:creationId xmlns:a16="http://schemas.microsoft.com/office/drawing/2014/main" id="{5F662FA1-00F1-4946-A2BC-0D918E92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BEBA8EAE-BF5A-486C-A8C5-ECC9F3942E4B}">
                  <a14:imgProps xmlns:a14="http://schemas.microsoft.com/office/drawing/2010/main">
                    <a14:imgLayer r:embed="rId4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72" y="4851557"/>
              <a:ext cx="1514279" cy="12188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A79387A5-3E8A-4EB9-B565-06483CBEE88A}"/>
                </a:ext>
              </a:extLst>
            </p:cNvPr>
            <p:cNvSpPr txBox="1"/>
            <p:nvPr/>
          </p:nvSpPr>
          <p:spPr>
            <a:xfrm>
              <a:off x="1206005" y="5512703"/>
              <a:ext cx="2483905" cy="5788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0522174"/>
                </a:avLst>
              </a:prstTxWarp>
              <a:spAutoFit/>
            </a:bodyPr>
            <a:lstStyle/>
            <a:p>
              <a:pPr algn="ctr"/>
              <a:endPara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0DFDE093-22BA-40FE-8F86-972F6E10ACF2}"/>
              </a:ext>
            </a:extLst>
          </p:cNvPr>
          <p:cNvGrpSpPr>
            <a:grpSpLocks noChangeAspect="1"/>
          </p:cNvGrpSpPr>
          <p:nvPr/>
        </p:nvGrpSpPr>
        <p:grpSpPr>
          <a:xfrm>
            <a:off x="2911496" y="5575961"/>
            <a:ext cx="2698332" cy="1852904"/>
            <a:chOff x="2792812" y="5186091"/>
            <a:chExt cx="2483905" cy="1705660"/>
          </a:xfrm>
        </p:grpSpPr>
        <p:pic>
          <p:nvPicPr>
            <p:cNvPr id="149" name="図 148">
              <a:extLst>
                <a:ext uri="{FF2B5EF4-FFF2-40B4-BE49-F238E27FC236}">
                  <a16:creationId xmlns:a16="http://schemas.microsoft.com/office/drawing/2014/main" id="{B1042EC8-5A42-4B3D-A1D0-3135A7295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8" cstate="hqprint">
              <a:extLst>
                <a:ext uri="{BEBA8EAE-BF5A-486C-A8C5-ECC9F3942E4B}">
                  <a14:imgProps xmlns:a14="http://schemas.microsoft.com/office/drawing/2010/main">
                    <a14:imgLayer r:embed="rId4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69" t="7055" r="-1" b="29094"/>
            <a:stretch/>
          </p:blipFill>
          <p:spPr>
            <a:xfrm flipH="1">
              <a:off x="2820930" y="5186091"/>
              <a:ext cx="2283049" cy="16261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EA5A3CA8-4D0D-4CFD-BCEE-485A15AE2CC4}"/>
                </a:ext>
              </a:extLst>
            </p:cNvPr>
            <p:cNvSpPr txBox="1"/>
            <p:nvPr/>
          </p:nvSpPr>
          <p:spPr>
            <a:xfrm>
              <a:off x="2792812" y="6312883"/>
              <a:ext cx="2483905" cy="5788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0522174"/>
                </a:avLst>
              </a:prstTxWarp>
              <a:spAutoFit/>
            </a:bodyPr>
            <a:lstStyle/>
            <a:p>
              <a:pPr algn="ctr"/>
              <a:endPara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B85E09D1-D3E2-43DA-B681-5B0A2281E524}"/>
              </a:ext>
            </a:extLst>
          </p:cNvPr>
          <p:cNvGrpSpPr>
            <a:grpSpLocks noChangeAspect="1"/>
          </p:cNvGrpSpPr>
          <p:nvPr/>
        </p:nvGrpSpPr>
        <p:grpSpPr>
          <a:xfrm>
            <a:off x="4749468" y="5483677"/>
            <a:ext cx="2500229" cy="1363649"/>
            <a:chOff x="5287325" y="4360798"/>
            <a:chExt cx="2483905" cy="1354745"/>
          </a:xfrm>
        </p:grpSpPr>
        <p:pic>
          <p:nvPicPr>
            <p:cNvPr id="152" name="図 151">
              <a:extLst>
                <a:ext uri="{FF2B5EF4-FFF2-40B4-BE49-F238E27FC236}">
                  <a16:creationId xmlns:a16="http://schemas.microsoft.com/office/drawing/2014/main" id="{7E0A1AE2-6848-4A5D-952A-213A6B8D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550" y="4360798"/>
              <a:ext cx="1273927" cy="12739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839A9FEE-A548-4039-BDBD-09F07E6B0819}"/>
                </a:ext>
              </a:extLst>
            </p:cNvPr>
            <p:cNvSpPr txBox="1"/>
            <p:nvPr/>
          </p:nvSpPr>
          <p:spPr>
            <a:xfrm>
              <a:off x="5287325" y="5136675"/>
              <a:ext cx="2483905" cy="5788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0522174"/>
                </a:avLst>
              </a:prstTxWarp>
              <a:spAutoFit/>
            </a:bodyPr>
            <a:lstStyle/>
            <a:p>
              <a:pPr algn="ctr"/>
              <a:endPara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2950D01C-79E3-4A77-85C7-D33F923CC533}"/>
              </a:ext>
            </a:extLst>
          </p:cNvPr>
          <p:cNvSpPr txBox="1"/>
          <p:nvPr/>
        </p:nvSpPr>
        <p:spPr>
          <a:xfrm>
            <a:off x="653450" y="2394687"/>
            <a:ext cx="266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5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南河内フルーツロード</a:t>
            </a:r>
          </a:p>
        </p:txBody>
      </p:sp>
      <p:cxnSp>
        <p:nvCxnSpPr>
          <p:cNvPr id="155" name="直線矢印コネクタ 154">
            <a:extLst>
              <a:ext uri="{FF2B5EF4-FFF2-40B4-BE49-F238E27FC236}">
                <a16:creationId xmlns:a16="http://schemas.microsoft.com/office/drawing/2014/main" id="{CA22F83A-1798-4642-972F-55CB3ED4F3D5}"/>
              </a:ext>
            </a:extLst>
          </p:cNvPr>
          <p:cNvCxnSpPr>
            <a:cxnSpLocks/>
          </p:cNvCxnSpPr>
          <p:nvPr/>
        </p:nvCxnSpPr>
        <p:spPr>
          <a:xfrm>
            <a:off x="3159428" y="2771236"/>
            <a:ext cx="914877" cy="819395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グループ化 155">
            <a:extLst>
              <a:ext uri="{FF2B5EF4-FFF2-40B4-BE49-F238E27FC236}">
                <a16:creationId xmlns:a16="http://schemas.microsoft.com/office/drawing/2014/main" id="{1D74F1E2-3FB4-430F-8755-52C331759496}"/>
              </a:ext>
            </a:extLst>
          </p:cNvPr>
          <p:cNvGrpSpPr/>
          <p:nvPr/>
        </p:nvGrpSpPr>
        <p:grpSpPr>
          <a:xfrm>
            <a:off x="316864" y="189167"/>
            <a:ext cx="6970344" cy="461137"/>
            <a:chOff x="-1956995" y="-28864"/>
            <a:chExt cx="6970344" cy="461137"/>
          </a:xfrm>
        </p:grpSpPr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24A33475-E400-4F0E-9847-F33FAC2B54D2}"/>
                </a:ext>
              </a:extLst>
            </p:cNvPr>
            <p:cNvCxnSpPr>
              <a:cxnSpLocks/>
            </p:cNvCxnSpPr>
            <p:nvPr/>
          </p:nvCxnSpPr>
          <p:spPr>
            <a:xfrm>
              <a:off x="-1831591" y="307372"/>
              <a:ext cx="5786518" cy="9797"/>
            </a:xfrm>
            <a:prstGeom prst="line">
              <a:avLst/>
            </a:prstGeom>
            <a:ln w="127000">
              <a:solidFill>
                <a:srgbClr val="92D05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正方形/長方形 82">
              <a:extLst>
                <a:ext uri="{FF2B5EF4-FFF2-40B4-BE49-F238E27FC236}">
                  <a16:creationId xmlns:a16="http://schemas.microsoft.com/office/drawing/2014/main" id="{3B711D1F-9264-4831-958A-62D48AB470A4}"/>
                </a:ext>
              </a:extLst>
            </p:cNvPr>
            <p:cNvSpPr/>
            <p:nvPr/>
          </p:nvSpPr>
          <p:spPr>
            <a:xfrm>
              <a:off x="-1956995" y="-28864"/>
              <a:ext cx="6970344" cy="461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21437"/>
              <a:r>
                <a:rPr lang="ja-JP" altLang="en-US" sz="2400" b="1" kern="100" dirty="0">
                  <a:solidFill>
                    <a:schemeClr val="tx2">
                      <a:lumMod val="50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南河内フルーツロード沿いのフルーツ産地</a:t>
              </a:r>
              <a:endParaRPr lang="ja-JP" altLang="ja-JP" sz="2400" b="1" kern="100" dirty="0">
                <a:solidFill>
                  <a:schemeClr val="tx2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</p:grpSp>
      <p:pic>
        <p:nvPicPr>
          <p:cNvPr id="159" name="図 158">
            <a:extLst>
              <a:ext uri="{FF2B5EF4-FFF2-40B4-BE49-F238E27FC236}">
                <a16:creationId xmlns:a16="http://schemas.microsoft.com/office/drawing/2014/main" id="{25D15143-4334-4474-BC8D-E1554F588C5D}"/>
              </a:ext>
            </a:extLst>
          </p:cNvPr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t="-874" r="23816" b="3261"/>
          <a:stretch/>
        </p:blipFill>
        <p:spPr>
          <a:xfrm>
            <a:off x="5048192" y="1911420"/>
            <a:ext cx="1300156" cy="1462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88A60F99-54A7-4349-B62A-D18E6584E9CE}"/>
              </a:ext>
            </a:extLst>
          </p:cNvPr>
          <p:cNvGrpSpPr>
            <a:grpSpLocks noChangeAspect="1"/>
          </p:cNvGrpSpPr>
          <p:nvPr/>
        </p:nvGrpSpPr>
        <p:grpSpPr>
          <a:xfrm>
            <a:off x="260208" y="3903223"/>
            <a:ext cx="3000913" cy="1624879"/>
            <a:chOff x="670793" y="4050940"/>
            <a:chExt cx="2483905" cy="1344939"/>
          </a:xfrm>
        </p:grpSpPr>
        <p:pic>
          <p:nvPicPr>
            <p:cNvPr id="161" name="図 160">
              <a:extLst>
                <a:ext uri="{FF2B5EF4-FFF2-40B4-BE49-F238E27FC236}">
                  <a16:creationId xmlns:a16="http://schemas.microsoft.com/office/drawing/2014/main" id="{1D51AAE2-A07B-40DC-9C6F-032DA2FF9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print">
              <a:extLst>
                <a:ext uri="{BEBA8EAE-BF5A-486C-A8C5-ECC9F3942E4B}">
                  <a14:imgProps xmlns:a14="http://schemas.microsoft.com/office/drawing/2010/main">
                    <a14:imgLayer r:embed="rId5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36" y="4050940"/>
              <a:ext cx="1279902" cy="12971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2" name="テキスト ボックス 161">
              <a:extLst>
                <a:ext uri="{FF2B5EF4-FFF2-40B4-BE49-F238E27FC236}">
                  <a16:creationId xmlns:a16="http://schemas.microsoft.com/office/drawing/2014/main" id="{4705BA05-A0A4-469A-B0A3-B9E6F5A55597}"/>
                </a:ext>
              </a:extLst>
            </p:cNvPr>
            <p:cNvSpPr txBox="1"/>
            <p:nvPr/>
          </p:nvSpPr>
          <p:spPr>
            <a:xfrm>
              <a:off x="670793" y="4817011"/>
              <a:ext cx="2483905" cy="5788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0522174"/>
                </a:avLst>
              </a:prstTxWarp>
              <a:spAutoFit/>
            </a:bodyPr>
            <a:lstStyle/>
            <a:p>
              <a:pPr algn="ctr"/>
              <a:endPara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163" name="Picture 6" descr="大きな苺のイラスト">
            <a:extLst>
              <a:ext uri="{FF2B5EF4-FFF2-40B4-BE49-F238E27FC236}">
                <a16:creationId xmlns:a16="http://schemas.microsoft.com/office/drawing/2014/main" id="{23DC978F-46F1-4EF0-A77C-4328E9B50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45" y="1099586"/>
            <a:ext cx="400570" cy="4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2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3000"/>
          </a:lnSpc>
          <a:defRPr kumimoji="1" sz="2000" dirty="0" smtClean="0">
            <a:solidFill>
              <a:schemeClr val="bg1"/>
            </a:solidFill>
            <a:latin typeface="UD デジタル 教科書体 N-B" panose="02020700000000000000" pitchFamily="17" charset="-128"/>
            <a:ea typeface="UD デジタル 教科書体 N-B" panose="02020700000000000000" pitchFamily="1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</Words>
  <Application>Microsoft Office PowerPoint</Application>
  <PresentationFormat>A4 210 x 297 mm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N-B</vt:lpstr>
      <vt:lpstr>UD デジタル 教科書体 NP-B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2023-03-03T05:01:10Z</dcterms:created>
  <dcterms:modified xsi:type="dcterms:W3CDTF">2024-10-30T00:50:16Z</dcterms:modified>
</cp:coreProperties>
</file>