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90" r:id="rId5"/>
  </p:sldIdLst>
  <p:sldSz cx="15122525" cy="10693400"/>
  <p:notesSz cx="6807200" cy="9939338"/>
  <p:defaultTextStyle>
    <a:defPPr>
      <a:defRPr lang="ja-JP"/>
    </a:defPPr>
    <a:lvl1pPr marL="0" algn="l" defTabSz="1454074" rtl="0" eaLnBrk="1" latinLnBrk="0" hangingPunct="1">
      <a:defRPr kumimoji="1" sz="3000" kern="1200">
        <a:solidFill>
          <a:schemeClr val="tx1"/>
        </a:solidFill>
        <a:latin typeface="+mn-lt"/>
        <a:ea typeface="+mn-ea"/>
        <a:cs typeface="+mn-cs"/>
      </a:defRPr>
    </a:lvl1pPr>
    <a:lvl2pPr marL="727037" algn="l" defTabSz="1454074" rtl="0" eaLnBrk="1" latinLnBrk="0" hangingPunct="1">
      <a:defRPr kumimoji="1" sz="3000" kern="1200">
        <a:solidFill>
          <a:schemeClr val="tx1"/>
        </a:solidFill>
        <a:latin typeface="+mn-lt"/>
        <a:ea typeface="+mn-ea"/>
        <a:cs typeface="+mn-cs"/>
      </a:defRPr>
    </a:lvl2pPr>
    <a:lvl3pPr marL="1454074" algn="l" defTabSz="1454074" rtl="0" eaLnBrk="1" latinLnBrk="0" hangingPunct="1">
      <a:defRPr kumimoji="1" sz="3000" kern="1200">
        <a:solidFill>
          <a:schemeClr val="tx1"/>
        </a:solidFill>
        <a:latin typeface="+mn-lt"/>
        <a:ea typeface="+mn-ea"/>
        <a:cs typeface="+mn-cs"/>
      </a:defRPr>
    </a:lvl3pPr>
    <a:lvl4pPr marL="2181113" algn="l" defTabSz="1454074" rtl="0" eaLnBrk="1" latinLnBrk="0" hangingPunct="1">
      <a:defRPr kumimoji="1" sz="3000" kern="1200">
        <a:solidFill>
          <a:schemeClr val="tx1"/>
        </a:solidFill>
        <a:latin typeface="+mn-lt"/>
        <a:ea typeface="+mn-ea"/>
        <a:cs typeface="+mn-cs"/>
      </a:defRPr>
    </a:lvl4pPr>
    <a:lvl5pPr marL="2908148" algn="l" defTabSz="1454074" rtl="0" eaLnBrk="1" latinLnBrk="0" hangingPunct="1">
      <a:defRPr kumimoji="1" sz="3000" kern="1200">
        <a:solidFill>
          <a:schemeClr val="tx1"/>
        </a:solidFill>
        <a:latin typeface="+mn-lt"/>
        <a:ea typeface="+mn-ea"/>
        <a:cs typeface="+mn-cs"/>
      </a:defRPr>
    </a:lvl5pPr>
    <a:lvl6pPr marL="3635184" algn="l" defTabSz="1454074" rtl="0" eaLnBrk="1" latinLnBrk="0" hangingPunct="1">
      <a:defRPr kumimoji="1" sz="3000" kern="1200">
        <a:solidFill>
          <a:schemeClr val="tx1"/>
        </a:solidFill>
        <a:latin typeface="+mn-lt"/>
        <a:ea typeface="+mn-ea"/>
        <a:cs typeface="+mn-cs"/>
      </a:defRPr>
    </a:lvl6pPr>
    <a:lvl7pPr marL="4362222" algn="l" defTabSz="1454074" rtl="0" eaLnBrk="1" latinLnBrk="0" hangingPunct="1">
      <a:defRPr kumimoji="1" sz="3000" kern="1200">
        <a:solidFill>
          <a:schemeClr val="tx1"/>
        </a:solidFill>
        <a:latin typeface="+mn-lt"/>
        <a:ea typeface="+mn-ea"/>
        <a:cs typeface="+mn-cs"/>
      </a:defRPr>
    </a:lvl7pPr>
    <a:lvl8pPr marL="5089259" algn="l" defTabSz="1454074" rtl="0" eaLnBrk="1" latinLnBrk="0" hangingPunct="1">
      <a:defRPr kumimoji="1" sz="3000" kern="1200">
        <a:solidFill>
          <a:schemeClr val="tx1"/>
        </a:solidFill>
        <a:latin typeface="+mn-lt"/>
        <a:ea typeface="+mn-ea"/>
        <a:cs typeface="+mn-cs"/>
      </a:defRPr>
    </a:lvl8pPr>
    <a:lvl9pPr marL="5816295" algn="l" defTabSz="1454074" rtl="0" eaLnBrk="1" latinLnBrk="0" hangingPunct="1">
      <a:defRPr kumimoji="1" sz="30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5B8E7FDE-D2B3-49C8-A9AC-294C2DF0EE5D}">
          <p14:sldIdLst>
            <p14:sldId id="290"/>
          </p14:sldIdLst>
        </p14:section>
      </p14:sectionLst>
    </p:ext>
    <p:ext uri="{EFAFB233-063F-42B5-8137-9DF3F51BA10A}">
      <p15:sldGuideLst xmlns:p15="http://schemas.microsoft.com/office/powerpoint/2012/main">
        <p15:guide id="1" orient="horz" pos="3345" userDrawn="1">
          <p15:clr>
            <a:srgbClr val="A4A3A4"/>
          </p15:clr>
        </p15:guide>
        <p15:guide id="2" pos="48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A9D18E"/>
    <a:srgbClr val="007E39"/>
    <a:srgbClr val="B7D6A3"/>
    <a:srgbClr val="F7EA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221" autoAdjust="0"/>
    <p:restoredTop sz="94710" autoAdjust="0"/>
  </p:normalViewPr>
  <p:slideViewPr>
    <p:cSldViewPr snapToGrid="0">
      <p:cViewPr>
        <p:scale>
          <a:sx n="75" d="100"/>
          <a:sy n="75" d="100"/>
        </p:scale>
        <p:origin x="162" y="-216"/>
      </p:cViewPr>
      <p:guideLst>
        <p:guide orient="horz" pos="3345"/>
        <p:guide pos="480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9"/>
            <a:ext cx="2949678" cy="497461"/>
          </a:xfrm>
          <a:prstGeom prst="rect">
            <a:avLst/>
          </a:prstGeom>
        </p:spPr>
        <p:txBody>
          <a:bodyPr vert="horz" lIns="62916" tIns="31459" rIns="62916" bIns="31459"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67" y="19"/>
            <a:ext cx="2950765" cy="497461"/>
          </a:xfrm>
          <a:prstGeom prst="rect">
            <a:avLst/>
          </a:prstGeom>
        </p:spPr>
        <p:txBody>
          <a:bodyPr vert="horz" lIns="62916" tIns="31459" rIns="62916" bIns="31459" rtlCol="0"/>
          <a:lstStyle>
            <a:lvl1pPr algn="r">
              <a:defRPr sz="800"/>
            </a:lvl1pPr>
          </a:lstStyle>
          <a:p>
            <a:fld id="{57DB76CF-5E8E-4210-900E-8A81334EBD6C}" type="datetimeFigureOut">
              <a:rPr kumimoji="1" lang="ja-JP" altLang="en-US" smtClean="0"/>
              <a:t>2021/4/8</a:t>
            </a:fld>
            <a:endParaRPr kumimoji="1" lang="ja-JP" altLang="en-US"/>
          </a:p>
        </p:txBody>
      </p:sp>
      <p:sp>
        <p:nvSpPr>
          <p:cNvPr id="4" name="スライド イメージ プレースホルダー 3"/>
          <p:cNvSpPr>
            <a:spLocks noGrp="1" noRot="1" noChangeAspect="1"/>
          </p:cNvSpPr>
          <p:nvPr>
            <p:ph type="sldImg" idx="2"/>
          </p:nvPr>
        </p:nvSpPr>
        <p:spPr>
          <a:xfrm>
            <a:off x="768350" y="746125"/>
            <a:ext cx="5270500" cy="3725863"/>
          </a:xfrm>
          <a:prstGeom prst="rect">
            <a:avLst/>
          </a:prstGeom>
          <a:noFill/>
          <a:ln w="12700">
            <a:solidFill>
              <a:prstClr val="black"/>
            </a:solidFill>
          </a:ln>
        </p:spPr>
        <p:txBody>
          <a:bodyPr vert="horz" lIns="62916" tIns="31459" rIns="62916" bIns="31459" rtlCol="0" anchor="ctr"/>
          <a:lstStyle/>
          <a:p>
            <a:endParaRPr lang="ja-JP" altLang="en-US"/>
          </a:p>
        </p:txBody>
      </p:sp>
      <p:sp>
        <p:nvSpPr>
          <p:cNvPr id="5" name="ノート プレースホルダー 4"/>
          <p:cNvSpPr>
            <a:spLocks noGrp="1"/>
          </p:cNvSpPr>
          <p:nvPr>
            <p:ph type="body" sz="quarter" idx="3"/>
          </p:nvPr>
        </p:nvSpPr>
        <p:spPr>
          <a:xfrm>
            <a:off x="680613" y="4720939"/>
            <a:ext cx="5445978" cy="4472757"/>
          </a:xfrm>
          <a:prstGeom prst="rect">
            <a:avLst/>
          </a:prstGeom>
        </p:spPr>
        <p:txBody>
          <a:bodyPr vert="horz" lIns="62916" tIns="31459" rIns="62916" bIns="3145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780"/>
            <a:ext cx="2949678" cy="496363"/>
          </a:xfrm>
          <a:prstGeom prst="rect">
            <a:avLst/>
          </a:prstGeom>
        </p:spPr>
        <p:txBody>
          <a:bodyPr vert="horz" lIns="62916" tIns="31459" rIns="62916" bIns="31459"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67" y="9440780"/>
            <a:ext cx="2950765" cy="496363"/>
          </a:xfrm>
          <a:prstGeom prst="rect">
            <a:avLst/>
          </a:prstGeom>
        </p:spPr>
        <p:txBody>
          <a:bodyPr vert="horz" lIns="62916" tIns="31459" rIns="62916" bIns="31459" rtlCol="0" anchor="b"/>
          <a:lstStyle>
            <a:lvl1pPr algn="r">
              <a:defRPr sz="800"/>
            </a:lvl1pPr>
          </a:lstStyle>
          <a:p>
            <a:fld id="{A1109B6F-EF79-4700-9586-60FB757CBB86}" type="slidenum">
              <a:rPr kumimoji="1" lang="ja-JP" altLang="en-US" smtClean="0"/>
              <a:t>‹#›</a:t>
            </a:fld>
            <a:endParaRPr kumimoji="1" lang="ja-JP" altLang="en-US"/>
          </a:p>
        </p:txBody>
      </p:sp>
    </p:spTree>
    <p:extLst>
      <p:ext uri="{BB962C8B-B14F-4D97-AF65-F5344CB8AC3E}">
        <p14:creationId xmlns:p14="http://schemas.microsoft.com/office/powerpoint/2010/main" val="2319860038"/>
      </p:ext>
    </p:extLst>
  </p:cSld>
  <p:clrMap bg1="lt1" tx1="dk1" bg2="lt2" tx2="dk2" accent1="accent1" accent2="accent2" accent3="accent3" accent4="accent4" accent5="accent5" accent6="accent6" hlink="hlink" folHlink="folHlink"/>
  <p:notesStyle>
    <a:lvl1pPr marL="0" algn="l" defTabSz="914128" rtl="0" eaLnBrk="1" latinLnBrk="0" hangingPunct="1">
      <a:defRPr kumimoji="1" sz="1200" kern="1200">
        <a:solidFill>
          <a:schemeClr val="tx1"/>
        </a:solidFill>
        <a:latin typeface="+mn-lt"/>
        <a:ea typeface="+mn-ea"/>
        <a:cs typeface="+mn-cs"/>
      </a:defRPr>
    </a:lvl1pPr>
    <a:lvl2pPr marL="457063" algn="l" defTabSz="914128" rtl="0" eaLnBrk="1" latinLnBrk="0" hangingPunct="1">
      <a:defRPr kumimoji="1" sz="1200" kern="1200">
        <a:solidFill>
          <a:schemeClr val="tx1"/>
        </a:solidFill>
        <a:latin typeface="+mn-lt"/>
        <a:ea typeface="+mn-ea"/>
        <a:cs typeface="+mn-cs"/>
      </a:defRPr>
    </a:lvl2pPr>
    <a:lvl3pPr marL="914128" algn="l" defTabSz="914128" rtl="0" eaLnBrk="1" latinLnBrk="0" hangingPunct="1">
      <a:defRPr kumimoji="1" sz="1200" kern="1200">
        <a:solidFill>
          <a:schemeClr val="tx1"/>
        </a:solidFill>
        <a:latin typeface="+mn-lt"/>
        <a:ea typeface="+mn-ea"/>
        <a:cs typeface="+mn-cs"/>
      </a:defRPr>
    </a:lvl3pPr>
    <a:lvl4pPr marL="1371190" algn="l" defTabSz="914128" rtl="0" eaLnBrk="1" latinLnBrk="0" hangingPunct="1">
      <a:defRPr kumimoji="1" sz="1200" kern="1200">
        <a:solidFill>
          <a:schemeClr val="tx1"/>
        </a:solidFill>
        <a:latin typeface="+mn-lt"/>
        <a:ea typeface="+mn-ea"/>
        <a:cs typeface="+mn-cs"/>
      </a:defRPr>
    </a:lvl4pPr>
    <a:lvl5pPr marL="1828254" algn="l" defTabSz="914128" rtl="0" eaLnBrk="1" latinLnBrk="0" hangingPunct="1">
      <a:defRPr kumimoji="1" sz="1200" kern="1200">
        <a:solidFill>
          <a:schemeClr val="tx1"/>
        </a:solidFill>
        <a:latin typeface="+mn-lt"/>
        <a:ea typeface="+mn-ea"/>
        <a:cs typeface="+mn-cs"/>
      </a:defRPr>
    </a:lvl5pPr>
    <a:lvl6pPr marL="2285316" algn="l" defTabSz="914128" rtl="0" eaLnBrk="1" latinLnBrk="0" hangingPunct="1">
      <a:defRPr kumimoji="1" sz="1200" kern="1200">
        <a:solidFill>
          <a:schemeClr val="tx1"/>
        </a:solidFill>
        <a:latin typeface="+mn-lt"/>
        <a:ea typeface="+mn-ea"/>
        <a:cs typeface="+mn-cs"/>
      </a:defRPr>
    </a:lvl6pPr>
    <a:lvl7pPr marL="2742382" algn="l" defTabSz="914128" rtl="0" eaLnBrk="1" latinLnBrk="0" hangingPunct="1">
      <a:defRPr kumimoji="1" sz="1200" kern="1200">
        <a:solidFill>
          <a:schemeClr val="tx1"/>
        </a:solidFill>
        <a:latin typeface="+mn-lt"/>
        <a:ea typeface="+mn-ea"/>
        <a:cs typeface="+mn-cs"/>
      </a:defRPr>
    </a:lvl7pPr>
    <a:lvl8pPr marL="3199444" algn="l" defTabSz="914128" rtl="0" eaLnBrk="1" latinLnBrk="0" hangingPunct="1">
      <a:defRPr kumimoji="1" sz="1200" kern="1200">
        <a:solidFill>
          <a:schemeClr val="tx1"/>
        </a:solidFill>
        <a:latin typeface="+mn-lt"/>
        <a:ea typeface="+mn-ea"/>
        <a:cs typeface="+mn-cs"/>
      </a:defRPr>
    </a:lvl8pPr>
    <a:lvl9pPr marL="3656509" algn="l" defTabSz="914128"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dirty="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8221" indent="-287775">
              <a:defRPr kumimoji="1">
                <a:solidFill>
                  <a:schemeClr val="tx1"/>
                </a:solidFill>
                <a:latin typeface="Calibri" pitchFamily="34" charset="0"/>
                <a:ea typeface="ＭＳ Ｐゴシック" charset="-128"/>
              </a:defRPr>
            </a:lvl2pPr>
            <a:lvl3pPr marL="1151108" indent="-230222">
              <a:defRPr kumimoji="1">
                <a:solidFill>
                  <a:schemeClr val="tx1"/>
                </a:solidFill>
                <a:latin typeface="Calibri" pitchFamily="34" charset="0"/>
                <a:ea typeface="ＭＳ Ｐゴシック" charset="-128"/>
              </a:defRPr>
            </a:lvl3pPr>
            <a:lvl4pPr marL="1611547" indent="-230222">
              <a:defRPr kumimoji="1">
                <a:solidFill>
                  <a:schemeClr val="tx1"/>
                </a:solidFill>
                <a:latin typeface="Calibri" pitchFamily="34" charset="0"/>
                <a:ea typeface="ＭＳ Ｐゴシック" charset="-128"/>
              </a:defRPr>
            </a:lvl4pPr>
            <a:lvl5pPr marL="2071990" indent="-230222">
              <a:defRPr kumimoji="1">
                <a:solidFill>
                  <a:schemeClr val="tx1"/>
                </a:solidFill>
                <a:latin typeface="Calibri" pitchFamily="34" charset="0"/>
                <a:ea typeface="ＭＳ Ｐゴシック" charset="-128"/>
              </a:defRPr>
            </a:lvl5pPr>
            <a:lvl6pPr marL="2532438" indent="-230222" fontAlgn="base">
              <a:spcBef>
                <a:spcPct val="0"/>
              </a:spcBef>
              <a:spcAft>
                <a:spcPct val="0"/>
              </a:spcAft>
              <a:defRPr kumimoji="1">
                <a:solidFill>
                  <a:schemeClr val="tx1"/>
                </a:solidFill>
                <a:latin typeface="Calibri" pitchFamily="34" charset="0"/>
                <a:ea typeface="ＭＳ Ｐゴシック" charset="-128"/>
              </a:defRPr>
            </a:lvl6pPr>
            <a:lvl7pPr marL="2992877" indent="-230222" fontAlgn="base">
              <a:spcBef>
                <a:spcPct val="0"/>
              </a:spcBef>
              <a:spcAft>
                <a:spcPct val="0"/>
              </a:spcAft>
              <a:defRPr kumimoji="1">
                <a:solidFill>
                  <a:schemeClr val="tx1"/>
                </a:solidFill>
                <a:latin typeface="Calibri" pitchFamily="34" charset="0"/>
                <a:ea typeface="ＭＳ Ｐゴシック" charset="-128"/>
              </a:defRPr>
            </a:lvl7pPr>
            <a:lvl8pPr marL="3453322" indent="-230222" fontAlgn="base">
              <a:spcBef>
                <a:spcPct val="0"/>
              </a:spcBef>
              <a:spcAft>
                <a:spcPct val="0"/>
              </a:spcAft>
              <a:defRPr kumimoji="1">
                <a:solidFill>
                  <a:schemeClr val="tx1"/>
                </a:solidFill>
                <a:latin typeface="Calibri" pitchFamily="34" charset="0"/>
                <a:ea typeface="ＭＳ Ｐゴシック" charset="-128"/>
              </a:defRPr>
            </a:lvl8pPr>
            <a:lvl9pPr marL="3913762" indent="-230222"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7988F9AE-47C9-421A-9640-DC1132233561}" type="slidenum">
              <a:rPr lang="ja-JP" altLang="en-US"/>
              <a:pPr fontAlgn="base">
                <a:spcBef>
                  <a:spcPct val="0"/>
                </a:spcBef>
                <a:spcAft>
                  <a:spcPct val="0"/>
                </a:spcAft>
              </a:pPr>
              <a:t>1</a:t>
            </a:fld>
            <a:endParaRPr lang="ja-JP" altLang="en-US"/>
          </a:p>
        </p:txBody>
      </p:sp>
    </p:spTree>
    <p:extLst>
      <p:ext uri="{BB962C8B-B14F-4D97-AF65-F5344CB8AC3E}">
        <p14:creationId xmlns:p14="http://schemas.microsoft.com/office/powerpoint/2010/main" val="2814146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4" y="3321888"/>
            <a:ext cx="12854145" cy="2292151"/>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2268380" y="6059594"/>
            <a:ext cx="10585768" cy="2732758"/>
          </a:xfrm>
        </p:spPr>
        <p:txBody>
          <a:bodyPr/>
          <a:lstStyle>
            <a:lvl1pPr marL="0" indent="0" algn="ctr">
              <a:buNone/>
              <a:defRPr>
                <a:solidFill>
                  <a:schemeClr val="tx1">
                    <a:tint val="75000"/>
                  </a:schemeClr>
                </a:solidFill>
              </a:defRPr>
            </a:lvl1pPr>
            <a:lvl2pPr marL="727037" indent="0" algn="ctr">
              <a:buNone/>
              <a:defRPr>
                <a:solidFill>
                  <a:schemeClr val="tx1">
                    <a:tint val="75000"/>
                  </a:schemeClr>
                </a:solidFill>
              </a:defRPr>
            </a:lvl2pPr>
            <a:lvl3pPr marL="1454074" indent="0" algn="ctr">
              <a:buNone/>
              <a:defRPr>
                <a:solidFill>
                  <a:schemeClr val="tx1">
                    <a:tint val="75000"/>
                  </a:schemeClr>
                </a:solidFill>
              </a:defRPr>
            </a:lvl3pPr>
            <a:lvl4pPr marL="2181113" indent="0" algn="ctr">
              <a:buNone/>
              <a:defRPr>
                <a:solidFill>
                  <a:schemeClr val="tx1">
                    <a:tint val="75000"/>
                  </a:schemeClr>
                </a:solidFill>
              </a:defRPr>
            </a:lvl4pPr>
            <a:lvl5pPr marL="2908148" indent="0" algn="ctr">
              <a:buNone/>
              <a:defRPr>
                <a:solidFill>
                  <a:schemeClr val="tx1">
                    <a:tint val="75000"/>
                  </a:schemeClr>
                </a:solidFill>
              </a:defRPr>
            </a:lvl5pPr>
            <a:lvl6pPr marL="3635184" indent="0" algn="ctr">
              <a:buNone/>
              <a:defRPr>
                <a:solidFill>
                  <a:schemeClr val="tx1">
                    <a:tint val="75000"/>
                  </a:schemeClr>
                </a:solidFill>
              </a:defRPr>
            </a:lvl6pPr>
            <a:lvl7pPr marL="4362222" indent="0" algn="ctr">
              <a:buNone/>
              <a:defRPr>
                <a:solidFill>
                  <a:schemeClr val="tx1">
                    <a:tint val="75000"/>
                  </a:schemeClr>
                </a:solidFill>
              </a:defRPr>
            </a:lvl7pPr>
            <a:lvl8pPr marL="5089259" indent="0" algn="ctr">
              <a:buNone/>
              <a:defRPr>
                <a:solidFill>
                  <a:schemeClr val="tx1">
                    <a:tint val="75000"/>
                  </a:schemeClr>
                </a:solidFill>
              </a:defRPr>
            </a:lvl8pPr>
            <a:lvl9pPr marL="5816295"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2021/4/8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2021/4/8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28236"/>
            <a:ext cx="3402568" cy="912404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756128" y="428236"/>
            <a:ext cx="9955663" cy="912404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2021/4/8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2021/4/8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9" y="6871503"/>
            <a:ext cx="12854145" cy="2123829"/>
          </a:xfrm>
        </p:spPr>
        <p:txBody>
          <a:bodyPr anchor="t"/>
          <a:lstStyle>
            <a:lvl1pPr algn="l">
              <a:defRPr sz="65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1194579" y="4532322"/>
            <a:ext cx="12854145" cy="2339181"/>
          </a:xfrm>
        </p:spPr>
        <p:txBody>
          <a:bodyPr anchor="b"/>
          <a:lstStyle>
            <a:lvl1pPr marL="0" indent="0">
              <a:buNone/>
              <a:defRPr sz="3300">
                <a:solidFill>
                  <a:schemeClr val="tx1">
                    <a:tint val="75000"/>
                  </a:schemeClr>
                </a:solidFill>
              </a:defRPr>
            </a:lvl1pPr>
            <a:lvl2pPr marL="727037" indent="0">
              <a:buNone/>
              <a:defRPr sz="3000">
                <a:solidFill>
                  <a:schemeClr val="tx1">
                    <a:tint val="75000"/>
                  </a:schemeClr>
                </a:solidFill>
              </a:defRPr>
            </a:lvl2pPr>
            <a:lvl3pPr marL="1454074" indent="0">
              <a:buNone/>
              <a:defRPr sz="2500">
                <a:solidFill>
                  <a:schemeClr val="tx1">
                    <a:tint val="75000"/>
                  </a:schemeClr>
                </a:solidFill>
              </a:defRPr>
            </a:lvl3pPr>
            <a:lvl4pPr marL="2181113" indent="0">
              <a:buNone/>
              <a:defRPr sz="2300">
                <a:solidFill>
                  <a:schemeClr val="tx1">
                    <a:tint val="75000"/>
                  </a:schemeClr>
                </a:solidFill>
              </a:defRPr>
            </a:lvl4pPr>
            <a:lvl5pPr marL="2908148" indent="0">
              <a:buNone/>
              <a:defRPr sz="2300">
                <a:solidFill>
                  <a:schemeClr val="tx1">
                    <a:tint val="75000"/>
                  </a:schemeClr>
                </a:solidFill>
              </a:defRPr>
            </a:lvl5pPr>
            <a:lvl6pPr marL="3635184" indent="0">
              <a:buNone/>
              <a:defRPr sz="2300">
                <a:solidFill>
                  <a:schemeClr val="tx1">
                    <a:tint val="75000"/>
                  </a:schemeClr>
                </a:solidFill>
              </a:defRPr>
            </a:lvl6pPr>
            <a:lvl7pPr marL="4362222" indent="0">
              <a:buNone/>
              <a:defRPr sz="2300">
                <a:solidFill>
                  <a:schemeClr val="tx1">
                    <a:tint val="75000"/>
                  </a:schemeClr>
                </a:solidFill>
              </a:defRPr>
            </a:lvl7pPr>
            <a:lvl8pPr marL="5089259" indent="0">
              <a:buNone/>
              <a:defRPr sz="2300">
                <a:solidFill>
                  <a:schemeClr val="tx1">
                    <a:tint val="75000"/>
                  </a:schemeClr>
                </a:solidFill>
              </a:defRPr>
            </a:lvl8pPr>
            <a:lvl9pPr marL="5816295" indent="0">
              <a:buNone/>
              <a:defRPr sz="23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2021/4/8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756127" y="2495128"/>
            <a:ext cx="6679116" cy="7057149"/>
          </a:xfrm>
        </p:spPr>
        <p:txBody>
          <a:bodyPr/>
          <a:lstStyle>
            <a:lvl1pPr>
              <a:defRPr sz="4500"/>
            </a:lvl1pPr>
            <a:lvl2pPr>
              <a:defRPr sz="3800"/>
            </a:lvl2pPr>
            <a:lvl3pPr>
              <a:defRPr sz="33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7687283" y="2495128"/>
            <a:ext cx="6679116" cy="7057149"/>
          </a:xfrm>
        </p:spPr>
        <p:txBody>
          <a:bodyPr/>
          <a:lstStyle>
            <a:lvl1pPr>
              <a:defRPr sz="4500"/>
            </a:lvl1pPr>
            <a:lvl2pPr>
              <a:defRPr sz="3800"/>
            </a:lvl2pPr>
            <a:lvl3pPr>
              <a:defRPr sz="33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2021/4/8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756132" y="2393643"/>
            <a:ext cx="6681741" cy="997555"/>
          </a:xfrm>
        </p:spPr>
        <p:txBody>
          <a:bodyPr anchor="b"/>
          <a:lstStyle>
            <a:lvl1pPr marL="0" indent="0">
              <a:buNone/>
              <a:defRPr sz="3800" b="1"/>
            </a:lvl1pPr>
            <a:lvl2pPr marL="727037" indent="0">
              <a:buNone/>
              <a:defRPr sz="3300" b="1"/>
            </a:lvl2pPr>
            <a:lvl3pPr marL="1454074" indent="0">
              <a:buNone/>
              <a:defRPr sz="3000" b="1"/>
            </a:lvl3pPr>
            <a:lvl4pPr marL="2181113" indent="0">
              <a:buNone/>
              <a:defRPr sz="2500" b="1"/>
            </a:lvl4pPr>
            <a:lvl5pPr marL="2908148" indent="0">
              <a:buNone/>
              <a:defRPr sz="2500" b="1"/>
            </a:lvl5pPr>
            <a:lvl6pPr marL="3635184" indent="0">
              <a:buNone/>
              <a:defRPr sz="2500" b="1"/>
            </a:lvl6pPr>
            <a:lvl7pPr marL="4362222" indent="0">
              <a:buNone/>
              <a:defRPr sz="2500" b="1"/>
            </a:lvl7pPr>
            <a:lvl8pPr marL="5089259" indent="0">
              <a:buNone/>
              <a:defRPr sz="2500" b="1"/>
            </a:lvl8pPr>
            <a:lvl9pPr marL="5816295" indent="0">
              <a:buNone/>
              <a:defRPr sz="25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756132" y="3391196"/>
            <a:ext cx="6681741" cy="6161083"/>
          </a:xfrm>
        </p:spPr>
        <p:txBody>
          <a:bodyPr/>
          <a:lstStyle>
            <a:lvl1pPr>
              <a:defRPr sz="3800"/>
            </a:lvl1pPr>
            <a:lvl2pPr>
              <a:defRPr sz="3300"/>
            </a:lvl2pPr>
            <a:lvl3pPr>
              <a:defRPr sz="30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7682037" y="2393643"/>
            <a:ext cx="6684366" cy="997555"/>
          </a:xfrm>
        </p:spPr>
        <p:txBody>
          <a:bodyPr anchor="b"/>
          <a:lstStyle>
            <a:lvl1pPr marL="0" indent="0">
              <a:buNone/>
              <a:defRPr sz="3800" b="1"/>
            </a:lvl1pPr>
            <a:lvl2pPr marL="727037" indent="0">
              <a:buNone/>
              <a:defRPr sz="3300" b="1"/>
            </a:lvl2pPr>
            <a:lvl3pPr marL="1454074" indent="0">
              <a:buNone/>
              <a:defRPr sz="3000" b="1"/>
            </a:lvl3pPr>
            <a:lvl4pPr marL="2181113" indent="0">
              <a:buNone/>
              <a:defRPr sz="2500" b="1"/>
            </a:lvl4pPr>
            <a:lvl5pPr marL="2908148" indent="0">
              <a:buNone/>
              <a:defRPr sz="2500" b="1"/>
            </a:lvl5pPr>
            <a:lvl6pPr marL="3635184" indent="0">
              <a:buNone/>
              <a:defRPr sz="2500" b="1"/>
            </a:lvl6pPr>
            <a:lvl7pPr marL="4362222" indent="0">
              <a:buNone/>
              <a:defRPr sz="2500" b="1"/>
            </a:lvl7pPr>
            <a:lvl8pPr marL="5089259" indent="0">
              <a:buNone/>
              <a:defRPr sz="2500" b="1"/>
            </a:lvl8pPr>
            <a:lvl9pPr marL="5816295" indent="0">
              <a:buNone/>
              <a:defRPr sz="25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7682037" y="3391196"/>
            <a:ext cx="6684366" cy="6161083"/>
          </a:xfrm>
        </p:spPr>
        <p:txBody>
          <a:bodyPr/>
          <a:lstStyle>
            <a:lvl1pPr>
              <a:defRPr sz="3800"/>
            </a:lvl1pPr>
            <a:lvl2pPr>
              <a:defRPr sz="3300"/>
            </a:lvl2pPr>
            <a:lvl3pPr>
              <a:defRPr sz="30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2021/4/8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2021/4/8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2021/4/8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31" y="425756"/>
            <a:ext cx="4975207" cy="1811938"/>
          </a:xfrm>
        </p:spPr>
        <p:txBody>
          <a:bodyPr anchor="b"/>
          <a:lstStyle>
            <a:lvl1pPr algn="l">
              <a:defRPr sz="3300" b="1"/>
            </a:lvl1pPr>
          </a:lstStyle>
          <a:p>
            <a:r>
              <a:rPr kumimoji="1" lang="ja-JP" altLang="en-US"/>
              <a:t>マスタ タイトルの書式設定</a:t>
            </a:r>
          </a:p>
        </p:txBody>
      </p:sp>
      <p:sp>
        <p:nvSpPr>
          <p:cNvPr id="3" name="コンテンツ プレースホルダ 2"/>
          <p:cNvSpPr>
            <a:spLocks noGrp="1"/>
          </p:cNvSpPr>
          <p:nvPr>
            <p:ph idx="1"/>
          </p:nvPr>
        </p:nvSpPr>
        <p:spPr>
          <a:xfrm>
            <a:off x="5912487" y="425759"/>
            <a:ext cx="8453912" cy="9126522"/>
          </a:xfrm>
        </p:spPr>
        <p:txBody>
          <a:bodyPr/>
          <a:lstStyle>
            <a:lvl1pPr>
              <a:defRPr sz="5100"/>
            </a:lvl1pPr>
            <a:lvl2pPr>
              <a:defRPr sz="4500"/>
            </a:lvl2pPr>
            <a:lvl3pPr>
              <a:defRPr sz="3800"/>
            </a:lvl3pPr>
            <a:lvl4pPr>
              <a:defRPr sz="3300"/>
            </a:lvl4pPr>
            <a:lvl5pPr>
              <a:defRPr sz="3300"/>
            </a:lvl5pPr>
            <a:lvl6pPr>
              <a:defRPr sz="3300"/>
            </a:lvl6pPr>
            <a:lvl7pPr>
              <a:defRPr sz="3300"/>
            </a:lvl7pPr>
            <a:lvl8pPr>
              <a:defRPr sz="3300"/>
            </a:lvl8pPr>
            <a:lvl9pPr>
              <a:defRPr sz="33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756131" y="2237697"/>
            <a:ext cx="4975207" cy="7314584"/>
          </a:xfrm>
        </p:spPr>
        <p:txBody>
          <a:bodyPr/>
          <a:lstStyle>
            <a:lvl1pPr marL="0" indent="0">
              <a:buNone/>
              <a:defRPr sz="2300"/>
            </a:lvl1pPr>
            <a:lvl2pPr marL="727037" indent="0">
              <a:buNone/>
              <a:defRPr sz="2000"/>
            </a:lvl2pPr>
            <a:lvl3pPr marL="1454074" indent="0">
              <a:buNone/>
              <a:defRPr sz="1700"/>
            </a:lvl3pPr>
            <a:lvl4pPr marL="2181113" indent="0">
              <a:buNone/>
              <a:defRPr sz="1400"/>
            </a:lvl4pPr>
            <a:lvl5pPr marL="2908148" indent="0">
              <a:buNone/>
              <a:defRPr sz="1400"/>
            </a:lvl5pPr>
            <a:lvl6pPr marL="3635184" indent="0">
              <a:buNone/>
              <a:defRPr sz="1400"/>
            </a:lvl6pPr>
            <a:lvl7pPr marL="4362222" indent="0">
              <a:buNone/>
              <a:defRPr sz="1400"/>
            </a:lvl7pPr>
            <a:lvl8pPr marL="5089259" indent="0">
              <a:buNone/>
              <a:defRPr sz="1400"/>
            </a:lvl8pPr>
            <a:lvl9pPr marL="5816295" indent="0">
              <a:buNone/>
              <a:defRPr sz="14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2021/4/8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2" y="7485380"/>
            <a:ext cx="9073515" cy="883692"/>
          </a:xfrm>
        </p:spPr>
        <p:txBody>
          <a:bodyPr anchor="b"/>
          <a:lstStyle>
            <a:lvl1pPr algn="l">
              <a:defRPr sz="3300" b="1"/>
            </a:lvl1pPr>
          </a:lstStyle>
          <a:p>
            <a:r>
              <a:rPr kumimoji="1" lang="ja-JP" altLang="en-US"/>
              <a:t>マスタ タイトルの書式設定</a:t>
            </a:r>
          </a:p>
        </p:txBody>
      </p:sp>
      <p:sp>
        <p:nvSpPr>
          <p:cNvPr id="3" name="図プレースホルダ 2"/>
          <p:cNvSpPr>
            <a:spLocks noGrp="1"/>
          </p:cNvSpPr>
          <p:nvPr>
            <p:ph type="pic" idx="1"/>
          </p:nvPr>
        </p:nvSpPr>
        <p:spPr>
          <a:xfrm>
            <a:off x="2964122" y="955476"/>
            <a:ext cx="9073515" cy="6416040"/>
          </a:xfrm>
        </p:spPr>
        <p:txBody>
          <a:bodyPr/>
          <a:lstStyle>
            <a:lvl1pPr marL="0" indent="0">
              <a:buNone/>
              <a:defRPr sz="5100"/>
            </a:lvl1pPr>
            <a:lvl2pPr marL="727037" indent="0">
              <a:buNone/>
              <a:defRPr sz="4500"/>
            </a:lvl2pPr>
            <a:lvl3pPr marL="1454074" indent="0">
              <a:buNone/>
              <a:defRPr sz="3800"/>
            </a:lvl3pPr>
            <a:lvl4pPr marL="2181113" indent="0">
              <a:buNone/>
              <a:defRPr sz="3300"/>
            </a:lvl4pPr>
            <a:lvl5pPr marL="2908148" indent="0">
              <a:buNone/>
              <a:defRPr sz="3300"/>
            </a:lvl5pPr>
            <a:lvl6pPr marL="3635184" indent="0">
              <a:buNone/>
              <a:defRPr sz="3300"/>
            </a:lvl6pPr>
            <a:lvl7pPr marL="4362222" indent="0">
              <a:buNone/>
              <a:defRPr sz="3300"/>
            </a:lvl7pPr>
            <a:lvl8pPr marL="5089259" indent="0">
              <a:buNone/>
              <a:defRPr sz="3300"/>
            </a:lvl8pPr>
            <a:lvl9pPr marL="5816295" indent="0">
              <a:buNone/>
              <a:defRPr sz="3300"/>
            </a:lvl9pPr>
          </a:lstStyle>
          <a:p>
            <a:endParaRPr kumimoji="1" lang="ja-JP" altLang="en-US"/>
          </a:p>
        </p:txBody>
      </p:sp>
      <p:sp>
        <p:nvSpPr>
          <p:cNvPr id="4" name="テキスト プレースホルダ 3"/>
          <p:cNvSpPr>
            <a:spLocks noGrp="1"/>
          </p:cNvSpPr>
          <p:nvPr>
            <p:ph type="body" sz="half" idx="2"/>
          </p:nvPr>
        </p:nvSpPr>
        <p:spPr>
          <a:xfrm>
            <a:off x="2964122" y="8369075"/>
            <a:ext cx="9073515" cy="1254989"/>
          </a:xfrm>
        </p:spPr>
        <p:txBody>
          <a:bodyPr/>
          <a:lstStyle>
            <a:lvl1pPr marL="0" indent="0">
              <a:buNone/>
              <a:defRPr sz="2300"/>
            </a:lvl1pPr>
            <a:lvl2pPr marL="727037" indent="0">
              <a:buNone/>
              <a:defRPr sz="2000"/>
            </a:lvl2pPr>
            <a:lvl3pPr marL="1454074" indent="0">
              <a:buNone/>
              <a:defRPr sz="1700"/>
            </a:lvl3pPr>
            <a:lvl4pPr marL="2181113" indent="0">
              <a:buNone/>
              <a:defRPr sz="1400"/>
            </a:lvl4pPr>
            <a:lvl5pPr marL="2908148" indent="0">
              <a:buNone/>
              <a:defRPr sz="1400"/>
            </a:lvl5pPr>
            <a:lvl6pPr marL="3635184" indent="0">
              <a:buNone/>
              <a:defRPr sz="1400"/>
            </a:lvl6pPr>
            <a:lvl7pPr marL="4362222" indent="0">
              <a:buNone/>
              <a:defRPr sz="1400"/>
            </a:lvl7pPr>
            <a:lvl8pPr marL="5089259" indent="0">
              <a:buNone/>
              <a:defRPr sz="1400"/>
            </a:lvl8pPr>
            <a:lvl9pPr marL="5816295" indent="0">
              <a:buNone/>
              <a:defRPr sz="14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2021/4/8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756127" y="428235"/>
            <a:ext cx="13610273" cy="1782234"/>
          </a:xfrm>
          <a:prstGeom prst="rect">
            <a:avLst/>
          </a:prstGeom>
        </p:spPr>
        <p:txBody>
          <a:bodyPr vert="horz" lIns="145400" tIns="72700" rIns="145400" bIns="7270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756127" y="2495128"/>
            <a:ext cx="13610273" cy="7057149"/>
          </a:xfrm>
          <a:prstGeom prst="rect">
            <a:avLst/>
          </a:prstGeom>
        </p:spPr>
        <p:txBody>
          <a:bodyPr vert="horz" lIns="145400" tIns="72700" rIns="145400" bIns="7270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756132" y="9911200"/>
            <a:ext cx="3528590" cy="569325"/>
          </a:xfrm>
          <a:prstGeom prst="rect">
            <a:avLst/>
          </a:prstGeom>
        </p:spPr>
        <p:txBody>
          <a:bodyPr vert="horz" lIns="145400" tIns="72700" rIns="145400" bIns="72700" rtlCol="0" anchor="ctr"/>
          <a:lstStyle>
            <a:lvl1pPr algn="l">
              <a:defRPr sz="2000">
                <a:solidFill>
                  <a:schemeClr val="tx1">
                    <a:tint val="75000"/>
                  </a:schemeClr>
                </a:solidFill>
              </a:defRPr>
            </a:lvl1pPr>
          </a:lstStyle>
          <a:p>
            <a:fld id="{E90ED720-0104-4369-84BC-D37694168613}" type="datetimeFigureOut">
              <a:rPr kumimoji="1" lang="ja-JP" altLang="en-US" smtClean="0"/>
              <a:t>2021/4/8</a:t>
            </a:fld>
            <a:endParaRPr kumimoji="1" lang="ja-JP" altLang="en-US"/>
          </a:p>
        </p:txBody>
      </p:sp>
      <p:sp>
        <p:nvSpPr>
          <p:cNvPr id="5" name="フッター プレースホルダ 4"/>
          <p:cNvSpPr>
            <a:spLocks noGrp="1"/>
          </p:cNvSpPr>
          <p:nvPr>
            <p:ph type="ftr" sz="quarter" idx="3"/>
          </p:nvPr>
        </p:nvSpPr>
        <p:spPr>
          <a:xfrm>
            <a:off x="5166864" y="9911200"/>
            <a:ext cx="4788800" cy="569325"/>
          </a:xfrm>
          <a:prstGeom prst="rect">
            <a:avLst/>
          </a:prstGeom>
        </p:spPr>
        <p:txBody>
          <a:bodyPr vert="horz" lIns="145400" tIns="72700" rIns="145400" bIns="72700" rtlCol="0" anchor="ctr"/>
          <a:lstStyle>
            <a:lvl1pPr algn="ctr">
              <a:defRPr sz="20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10837813" y="9911200"/>
            <a:ext cx="3528590" cy="569325"/>
          </a:xfrm>
          <a:prstGeom prst="rect">
            <a:avLst/>
          </a:prstGeom>
        </p:spPr>
        <p:txBody>
          <a:bodyPr vert="horz" lIns="145400" tIns="72700" rIns="145400" bIns="72700" rtlCol="0" anchor="ctr"/>
          <a:lstStyle>
            <a:lvl1pPr algn="r">
              <a:defRPr sz="20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54074" rtl="0" eaLnBrk="1" latinLnBrk="0" hangingPunct="1">
        <a:spcBef>
          <a:spcPct val="0"/>
        </a:spcBef>
        <a:buNone/>
        <a:defRPr kumimoji="1" sz="7100" kern="1200">
          <a:solidFill>
            <a:schemeClr val="tx1"/>
          </a:solidFill>
          <a:latin typeface="+mj-lt"/>
          <a:ea typeface="+mj-ea"/>
          <a:cs typeface="+mj-cs"/>
        </a:defRPr>
      </a:lvl1pPr>
    </p:titleStyle>
    <p:bodyStyle>
      <a:lvl1pPr marL="545278" indent="-545278" algn="l" defTabSz="1454074" rtl="0" eaLnBrk="1" latinLnBrk="0" hangingPunct="1">
        <a:spcBef>
          <a:spcPct val="20000"/>
        </a:spcBef>
        <a:buFont typeface="Arial" pitchFamily="34" charset="0"/>
        <a:buChar char="•"/>
        <a:defRPr kumimoji="1" sz="5100" kern="1200">
          <a:solidFill>
            <a:schemeClr val="tx1"/>
          </a:solidFill>
          <a:latin typeface="+mn-lt"/>
          <a:ea typeface="+mn-ea"/>
          <a:cs typeface="+mn-cs"/>
        </a:defRPr>
      </a:lvl1pPr>
      <a:lvl2pPr marL="1181436" indent="-454399" algn="l" defTabSz="1454074" rtl="0" eaLnBrk="1" latinLnBrk="0" hangingPunct="1">
        <a:spcBef>
          <a:spcPct val="20000"/>
        </a:spcBef>
        <a:buFont typeface="Arial" pitchFamily="34" charset="0"/>
        <a:buChar char="–"/>
        <a:defRPr kumimoji="1" sz="4500" kern="1200">
          <a:solidFill>
            <a:schemeClr val="tx1"/>
          </a:solidFill>
          <a:latin typeface="+mn-lt"/>
          <a:ea typeface="+mn-ea"/>
          <a:cs typeface="+mn-cs"/>
        </a:defRPr>
      </a:lvl2pPr>
      <a:lvl3pPr marL="1817593" indent="-363520" algn="l" defTabSz="1454074" rtl="0" eaLnBrk="1" latinLnBrk="0" hangingPunct="1">
        <a:spcBef>
          <a:spcPct val="20000"/>
        </a:spcBef>
        <a:buFont typeface="Arial" pitchFamily="34" charset="0"/>
        <a:buChar char="•"/>
        <a:defRPr kumimoji="1" sz="3800" kern="1200">
          <a:solidFill>
            <a:schemeClr val="tx1"/>
          </a:solidFill>
          <a:latin typeface="+mn-lt"/>
          <a:ea typeface="+mn-ea"/>
          <a:cs typeface="+mn-cs"/>
        </a:defRPr>
      </a:lvl3pPr>
      <a:lvl4pPr marL="2544629"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4pPr>
      <a:lvl5pPr marL="3271667"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5pPr>
      <a:lvl6pPr marL="3998703"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6pPr>
      <a:lvl7pPr marL="4725741"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7pPr>
      <a:lvl8pPr marL="5452776"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8pPr>
      <a:lvl9pPr marL="6179814"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9pPr>
    </p:bodyStyle>
    <p:otherStyle>
      <a:defPPr>
        <a:defRPr lang="ja-JP"/>
      </a:defPPr>
      <a:lvl1pPr marL="0" algn="l" defTabSz="1454074" rtl="0" eaLnBrk="1" latinLnBrk="0" hangingPunct="1">
        <a:defRPr kumimoji="1" sz="3000" kern="1200">
          <a:solidFill>
            <a:schemeClr val="tx1"/>
          </a:solidFill>
          <a:latin typeface="+mn-lt"/>
          <a:ea typeface="+mn-ea"/>
          <a:cs typeface="+mn-cs"/>
        </a:defRPr>
      </a:lvl1pPr>
      <a:lvl2pPr marL="727037" algn="l" defTabSz="1454074" rtl="0" eaLnBrk="1" latinLnBrk="0" hangingPunct="1">
        <a:defRPr kumimoji="1" sz="3000" kern="1200">
          <a:solidFill>
            <a:schemeClr val="tx1"/>
          </a:solidFill>
          <a:latin typeface="+mn-lt"/>
          <a:ea typeface="+mn-ea"/>
          <a:cs typeface="+mn-cs"/>
        </a:defRPr>
      </a:lvl2pPr>
      <a:lvl3pPr marL="1454074" algn="l" defTabSz="1454074" rtl="0" eaLnBrk="1" latinLnBrk="0" hangingPunct="1">
        <a:defRPr kumimoji="1" sz="3000" kern="1200">
          <a:solidFill>
            <a:schemeClr val="tx1"/>
          </a:solidFill>
          <a:latin typeface="+mn-lt"/>
          <a:ea typeface="+mn-ea"/>
          <a:cs typeface="+mn-cs"/>
        </a:defRPr>
      </a:lvl3pPr>
      <a:lvl4pPr marL="2181113" algn="l" defTabSz="1454074" rtl="0" eaLnBrk="1" latinLnBrk="0" hangingPunct="1">
        <a:defRPr kumimoji="1" sz="3000" kern="1200">
          <a:solidFill>
            <a:schemeClr val="tx1"/>
          </a:solidFill>
          <a:latin typeface="+mn-lt"/>
          <a:ea typeface="+mn-ea"/>
          <a:cs typeface="+mn-cs"/>
        </a:defRPr>
      </a:lvl4pPr>
      <a:lvl5pPr marL="2908148" algn="l" defTabSz="1454074" rtl="0" eaLnBrk="1" latinLnBrk="0" hangingPunct="1">
        <a:defRPr kumimoji="1" sz="3000" kern="1200">
          <a:solidFill>
            <a:schemeClr val="tx1"/>
          </a:solidFill>
          <a:latin typeface="+mn-lt"/>
          <a:ea typeface="+mn-ea"/>
          <a:cs typeface="+mn-cs"/>
        </a:defRPr>
      </a:lvl5pPr>
      <a:lvl6pPr marL="3635184" algn="l" defTabSz="1454074" rtl="0" eaLnBrk="1" latinLnBrk="0" hangingPunct="1">
        <a:defRPr kumimoji="1" sz="3000" kern="1200">
          <a:solidFill>
            <a:schemeClr val="tx1"/>
          </a:solidFill>
          <a:latin typeface="+mn-lt"/>
          <a:ea typeface="+mn-ea"/>
          <a:cs typeface="+mn-cs"/>
        </a:defRPr>
      </a:lvl6pPr>
      <a:lvl7pPr marL="4362222" algn="l" defTabSz="1454074" rtl="0" eaLnBrk="1" latinLnBrk="0" hangingPunct="1">
        <a:defRPr kumimoji="1" sz="3000" kern="1200">
          <a:solidFill>
            <a:schemeClr val="tx1"/>
          </a:solidFill>
          <a:latin typeface="+mn-lt"/>
          <a:ea typeface="+mn-ea"/>
          <a:cs typeface="+mn-cs"/>
        </a:defRPr>
      </a:lvl7pPr>
      <a:lvl8pPr marL="5089259" algn="l" defTabSz="1454074" rtl="0" eaLnBrk="1" latinLnBrk="0" hangingPunct="1">
        <a:defRPr kumimoji="1" sz="3000" kern="1200">
          <a:solidFill>
            <a:schemeClr val="tx1"/>
          </a:solidFill>
          <a:latin typeface="+mn-lt"/>
          <a:ea typeface="+mn-ea"/>
          <a:cs typeface="+mn-cs"/>
        </a:defRPr>
      </a:lvl8pPr>
      <a:lvl9pPr marL="5816295" algn="l" defTabSz="1454074" rtl="0" eaLnBrk="1" latinLnBrk="0" hangingPunct="1">
        <a:defRPr kumimoji="1" sz="3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image" Target="../media/image6.png"/><Relationship Id="rId18" Type="http://schemas.microsoft.com/office/2007/relationships/hdphoto" Target="../media/hdphoto7.wdp"/><Relationship Id="rId26" Type="http://schemas.microsoft.com/office/2007/relationships/hdphoto" Target="../media/hdphoto11.wdp"/><Relationship Id="rId3" Type="http://schemas.openxmlformats.org/officeDocument/2006/relationships/image" Target="../media/image1.png"/><Relationship Id="rId21" Type="http://schemas.openxmlformats.org/officeDocument/2006/relationships/image" Target="../media/image10.png"/><Relationship Id="rId34" Type="http://schemas.microsoft.com/office/2007/relationships/hdphoto" Target="../media/hdphoto14.wdp"/><Relationship Id="rId7" Type="http://schemas.openxmlformats.org/officeDocument/2006/relationships/image" Target="../media/image3.png"/><Relationship Id="rId12" Type="http://schemas.microsoft.com/office/2007/relationships/hdphoto" Target="../media/hdphoto4.wdp"/><Relationship Id="rId17" Type="http://schemas.openxmlformats.org/officeDocument/2006/relationships/image" Target="../media/image8.png"/><Relationship Id="rId25" Type="http://schemas.openxmlformats.org/officeDocument/2006/relationships/image" Target="../media/image12.png"/><Relationship Id="rId33" Type="http://schemas.openxmlformats.org/officeDocument/2006/relationships/image" Target="../media/image17.png"/><Relationship Id="rId2" Type="http://schemas.openxmlformats.org/officeDocument/2006/relationships/notesSlide" Target="../notesSlides/notesSlide1.xml"/><Relationship Id="rId16" Type="http://schemas.microsoft.com/office/2007/relationships/hdphoto" Target="../media/hdphoto6.wdp"/><Relationship Id="rId20" Type="http://schemas.microsoft.com/office/2007/relationships/hdphoto" Target="../media/hdphoto8.wdp"/><Relationship Id="rId29" Type="http://schemas.openxmlformats.org/officeDocument/2006/relationships/image" Target="../media/image14.png"/><Relationship Id="rId1" Type="http://schemas.openxmlformats.org/officeDocument/2006/relationships/slideLayout" Target="../slideLayouts/slideLayout6.xml"/><Relationship Id="rId6" Type="http://schemas.microsoft.com/office/2007/relationships/hdphoto" Target="../media/hdphoto1.wdp"/><Relationship Id="rId11" Type="http://schemas.openxmlformats.org/officeDocument/2006/relationships/image" Target="../media/image5.png"/><Relationship Id="rId24" Type="http://schemas.microsoft.com/office/2007/relationships/hdphoto" Target="../media/hdphoto10.wdp"/><Relationship Id="rId32" Type="http://schemas.openxmlformats.org/officeDocument/2006/relationships/image" Target="../media/image16.png"/><Relationship Id="rId5" Type="http://schemas.openxmlformats.org/officeDocument/2006/relationships/image" Target="../media/image2.png"/><Relationship Id="rId15" Type="http://schemas.openxmlformats.org/officeDocument/2006/relationships/image" Target="../media/image7.png"/><Relationship Id="rId23" Type="http://schemas.openxmlformats.org/officeDocument/2006/relationships/image" Target="../media/image11.png"/><Relationship Id="rId28" Type="http://schemas.microsoft.com/office/2007/relationships/hdphoto" Target="../media/hdphoto12.wdp"/><Relationship Id="rId36" Type="http://schemas.microsoft.com/office/2007/relationships/hdphoto" Target="../media/hdphoto15.wdp"/><Relationship Id="rId10" Type="http://schemas.microsoft.com/office/2007/relationships/hdphoto" Target="../media/hdphoto3.wdp"/><Relationship Id="rId19" Type="http://schemas.openxmlformats.org/officeDocument/2006/relationships/image" Target="../media/image9.png"/><Relationship Id="rId31" Type="http://schemas.openxmlformats.org/officeDocument/2006/relationships/image" Target="../media/image15.png"/><Relationship Id="rId4" Type="http://schemas.openxmlformats.org/officeDocument/2006/relationships/hyperlink" Target="https://illustimage.com/?id=1228" TargetMode="External"/><Relationship Id="rId9" Type="http://schemas.openxmlformats.org/officeDocument/2006/relationships/image" Target="../media/image4.png"/><Relationship Id="rId14" Type="http://schemas.microsoft.com/office/2007/relationships/hdphoto" Target="../media/hdphoto5.wdp"/><Relationship Id="rId22" Type="http://schemas.microsoft.com/office/2007/relationships/hdphoto" Target="../media/hdphoto9.wdp"/><Relationship Id="rId27" Type="http://schemas.openxmlformats.org/officeDocument/2006/relationships/image" Target="../media/image13.png"/><Relationship Id="rId30" Type="http://schemas.microsoft.com/office/2007/relationships/hdphoto" Target="../media/hdphoto13.wdp"/><Relationship Id="rId35" Type="http://schemas.openxmlformats.org/officeDocument/2006/relationships/image" Target="../media/image18.png"/><Relationship Id="rId8" Type="http://schemas.microsoft.com/office/2007/relationships/hdphoto" Target="../media/hdphoto2.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2" name="図 241"/>
          <p:cNvPicPr>
            <a:picLocks noChangeAspect="1"/>
          </p:cNvPicPr>
          <p:nvPr/>
        </p:nvPicPr>
        <p:blipFill rotWithShape="1">
          <a:blip r:embed="rId3"/>
          <a:srcRect l="38446" t="32684" r="39885" b="58536"/>
          <a:stretch/>
        </p:blipFill>
        <p:spPr>
          <a:xfrm>
            <a:off x="6978651" y="41398"/>
            <a:ext cx="2895253" cy="659476"/>
          </a:xfrm>
          <a:prstGeom prst="rect">
            <a:avLst/>
          </a:prstGeom>
        </p:spPr>
      </p:pic>
      <p:sp>
        <p:nvSpPr>
          <p:cNvPr id="59" name="角丸四角形 58"/>
          <p:cNvSpPr/>
          <p:nvPr/>
        </p:nvSpPr>
        <p:spPr>
          <a:xfrm>
            <a:off x="3720376" y="825774"/>
            <a:ext cx="11251243" cy="2212841"/>
          </a:xfrm>
          <a:prstGeom prst="roundRect">
            <a:avLst>
              <a:gd name="adj" fmla="val 0"/>
            </a:avLst>
          </a:prstGeom>
          <a:noFill/>
          <a:ln w="1270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72000" rIns="91440" bIns="72000" numCol="1" spcCol="0" rtlCol="0" fromWordArt="0" anchor="t" anchorCtr="0" forceAA="0" compatLnSpc="1">
            <a:prstTxWarp prst="textNoShape">
              <a:avLst/>
            </a:prstTxWarp>
            <a:noAutofit/>
          </a:bodyPr>
          <a:lstStyle/>
          <a:p>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角丸四角形 52"/>
          <p:cNvSpPr/>
          <p:nvPr/>
        </p:nvSpPr>
        <p:spPr>
          <a:xfrm>
            <a:off x="11440348" y="7190387"/>
            <a:ext cx="3531271" cy="3435533"/>
          </a:xfrm>
          <a:prstGeom prst="roundRect">
            <a:avLst>
              <a:gd name="adj" fmla="val 0"/>
            </a:avLst>
          </a:prstGeom>
          <a:noFill/>
          <a:ln w="1270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72000" rIns="91440" bIns="72000" numCol="1" spcCol="0" rtlCol="0" fromWordArt="0" anchor="t" anchorCtr="0" forceAA="0" compatLnSpc="1">
            <a:prstTxWarp prst="textNoShape">
              <a:avLst/>
            </a:prstTxWarp>
            <a:noAutofit/>
          </a:bodyPr>
          <a:lstStyle/>
          <a:p>
            <a:pPr>
              <a:lnSpc>
                <a:spcPts val="1400"/>
              </a:lnSpc>
            </a:pP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5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457200">
              <a:lnSpc>
                <a:spcPts val="1400"/>
              </a:lnSpc>
            </a:pPr>
            <a:r>
              <a:rPr kumimoji="0"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kumimoji="0"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137867" y="922434"/>
            <a:ext cx="3396356" cy="3635762"/>
          </a:xfrm>
          <a:prstGeom prst="rect">
            <a:avLst/>
          </a:prstGeom>
          <a:no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lIns="90000" tIns="252000" rIns="90000" bIns="72000" anchor="t">
            <a:sp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285755" indent="-285755" algn="just">
              <a:lnSpc>
                <a:spcPts val="1600"/>
              </a:lnSpc>
              <a:spcBef>
                <a:spcPts val="600"/>
              </a:spcBef>
              <a:buFont typeface="Wingdings" panose="05000000000000000000" pitchFamily="2" charset="2"/>
              <a:buChar char="Ø"/>
              <a:tabLst>
                <a:tab pos="5108575" algn="l"/>
              </a:tabLst>
            </a:pPr>
            <a:r>
              <a:rPr lang="ja-JP" altLang="en-US" sz="1100" smtClean="0">
                <a:solidFill>
                  <a:schemeClr val="tx1"/>
                </a:solidFill>
                <a:latin typeface="Meiryo UI" panose="020B0604030504040204" pitchFamily="50" charset="-128"/>
                <a:ea typeface="Meiryo UI" panose="020B0604030504040204" pitchFamily="50" charset="-128"/>
              </a:rPr>
              <a:t>現在及び将来</a:t>
            </a:r>
            <a:r>
              <a:rPr lang="ja-JP" altLang="en-US" sz="1100" dirty="0" smtClean="0">
                <a:solidFill>
                  <a:schemeClr val="tx1"/>
                </a:solidFill>
                <a:latin typeface="Meiryo UI" panose="020B0604030504040204" pitchFamily="50" charset="-128"/>
                <a:ea typeface="Meiryo UI" panose="020B0604030504040204" pitchFamily="50" charset="-128"/>
              </a:rPr>
              <a:t>にわたり府民の健康で文化的な生活を確保することを目的として、</a:t>
            </a:r>
            <a:r>
              <a:rPr lang="ja-JP" altLang="ja-JP" sz="1100" dirty="0" smtClean="0">
                <a:solidFill>
                  <a:schemeClr val="tx1"/>
                </a:solidFill>
                <a:latin typeface="Meiryo UI" panose="020B0604030504040204" pitchFamily="50" charset="-128"/>
                <a:ea typeface="Meiryo UI" panose="020B0604030504040204" pitchFamily="50" charset="-128"/>
              </a:rPr>
              <a:t>豊か</a:t>
            </a:r>
            <a:r>
              <a:rPr lang="ja-JP" altLang="ja-JP" sz="1100" dirty="0">
                <a:solidFill>
                  <a:schemeClr val="tx1"/>
                </a:solidFill>
                <a:latin typeface="Meiryo UI" panose="020B0604030504040204" pitchFamily="50" charset="-128"/>
                <a:ea typeface="Meiryo UI" panose="020B0604030504040204" pitchFamily="50" charset="-128"/>
              </a:rPr>
              <a:t>な環境の保全及び創造に関する施策を総合的かつ計画的に推進するため</a:t>
            </a:r>
            <a:r>
              <a:rPr lang="ja-JP" altLang="en-US" sz="1100" dirty="0">
                <a:solidFill>
                  <a:schemeClr val="tx1"/>
                </a:solidFill>
                <a:latin typeface="Meiryo UI" panose="020B0604030504040204" pitchFamily="50" charset="-128"/>
                <a:ea typeface="Meiryo UI" panose="020B0604030504040204" pitchFamily="50" charset="-128"/>
              </a:rPr>
              <a:t>に</a:t>
            </a:r>
            <a:r>
              <a:rPr lang="ja-JP" altLang="ja-JP" sz="1100" dirty="0" smtClean="0">
                <a:solidFill>
                  <a:schemeClr val="tx1"/>
                </a:solidFill>
                <a:latin typeface="Meiryo UI" panose="020B0604030504040204" pitchFamily="50" charset="-128"/>
                <a:ea typeface="Meiryo UI" panose="020B0604030504040204" pitchFamily="50" charset="-128"/>
              </a:rPr>
              <a:t>策定</a:t>
            </a:r>
            <a:r>
              <a:rPr lang="ja-JP" altLang="en-US" sz="1100" dirty="0" smtClean="0">
                <a:solidFill>
                  <a:schemeClr val="tx1"/>
                </a:solidFill>
                <a:latin typeface="Meiryo UI" panose="020B0604030504040204" pitchFamily="50" charset="-128"/>
                <a:ea typeface="Meiryo UI" panose="020B0604030504040204" pitchFamily="50" charset="-128"/>
              </a:rPr>
              <a:t>（環境基本条例第８条）</a:t>
            </a:r>
            <a:endParaRPr lang="en-US" altLang="ja-JP" sz="1100" dirty="0">
              <a:solidFill>
                <a:schemeClr val="tx1"/>
              </a:solidFill>
              <a:latin typeface="Meiryo UI" panose="020B0604030504040204" pitchFamily="50" charset="-128"/>
              <a:ea typeface="Meiryo UI" panose="020B0604030504040204" pitchFamily="50" charset="-128"/>
            </a:endParaRPr>
          </a:p>
          <a:p>
            <a:pPr marL="285755" indent="-285755" algn="just">
              <a:lnSpc>
                <a:spcPts val="1600"/>
              </a:lnSpc>
              <a:spcBef>
                <a:spcPts val="600"/>
              </a:spcBef>
              <a:buFont typeface="Wingdings" panose="05000000000000000000" pitchFamily="2" charset="2"/>
              <a:buChar char="Ø"/>
              <a:tabLst>
                <a:tab pos="5108575" algn="l"/>
              </a:tabLst>
            </a:pPr>
            <a:r>
              <a:rPr lang="ja-JP" altLang="en-US" sz="1100" dirty="0" smtClean="0">
                <a:solidFill>
                  <a:schemeClr val="tx1"/>
                </a:solidFill>
                <a:latin typeface="Meiryo UI" panose="020B0604030504040204" pitchFamily="50" charset="-128"/>
                <a:ea typeface="Meiryo UI" panose="020B0604030504040204" pitchFamily="50" charset="-128"/>
              </a:rPr>
              <a:t>気候変動など深刻化する環境課題と、様々な社会</a:t>
            </a:r>
            <a:r>
              <a:rPr lang="ja-JP" altLang="en-US" sz="1100" dirty="0">
                <a:solidFill>
                  <a:schemeClr val="tx1"/>
                </a:solidFill>
                <a:latin typeface="Meiryo UI" panose="020B0604030504040204" pitchFamily="50" charset="-128"/>
                <a:ea typeface="Meiryo UI" panose="020B0604030504040204" pitchFamily="50" charset="-128"/>
              </a:rPr>
              <a:t>・経済</a:t>
            </a:r>
            <a:r>
              <a:rPr lang="ja-JP" altLang="en-US" sz="1100" dirty="0" smtClean="0">
                <a:solidFill>
                  <a:schemeClr val="tx1"/>
                </a:solidFill>
                <a:latin typeface="Meiryo UI" panose="020B0604030504040204" pitchFamily="50" charset="-128"/>
                <a:ea typeface="Meiryo UI" panose="020B0604030504040204" pitchFamily="50" charset="-128"/>
              </a:rPr>
              <a:t>課題との密接</a:t>
            </a:r>
            <a:r>
              <a:rPr lang="ja-JP" altLang="en-US" sz="1100" dirty="0">
                <a:solidFill>
                  <a:schemeClr val="tx1"/>
                </a:solidFill>
                <a:latin typeface="Meiryo UI" panose="020B0604030504040204" pitchFamily="50" charset="-128"/>
                <a:ea typeface="Meiryo UI" panose="020B0604030504040204" pitchFamily="50" charset="-128"/>
              </a:rPr>
              <a:t>な</a:t>
            </a:r>
            <a:r>
              <a:rPr lang="ja-JP" altLang="en-US" sz="1100" dirty="0" smtClean="0">
                <a:solidFill>
                  <a:schemeClr val="tx1"/>
                </a:solidFill>
                <a:latin typeface="Meiryo UI" panose="020B0604030504040204" pitchFamily="50" charset="-128"/>
                <a:ea typeface="Meiryo UI" panose="020B0604030504040204" pitchFamily="50" charset="-128"/>
              </a:rPr>
              <a:t>関係を踏まえ、</a:t>
            </a:r>
            <a:r>
              <a:rPr lang="ja-JP" altLang="en-US" sz="1100" dirty="0">
                <a:solidFill>
                  <a:schemeClr val="tx1"/>
                </a:solidFill>
                <a:latin typeface="Meiryo UI" panose="020B0604030504040204" pitchFamily="50" charset="-128"/>
                <a:ea typeface="Meiryo UI" panose="020B0604030504040204" pitchFamily="50" charset="-128"/>
              </a:rPr>
              <a:t>今後は</a:t>
            </a:r>
            <a:r>
              <a:rPr lang="ja-JP" altLang="en-US" sz="1100" b="1" dirty="0">
                <a:solidFill>
                  <a:schemeClr val="tx1"/>
                </a:solidFill>
                <a:latin typeface="Meiryo UI" panose="020B0604030504040204" pitchFamily="50" charset="-128"/>
                <a:ea typeface="Meiryo UI" panose="020B0604030504040204" pitchFamily="50" charset="-128"/>
              </a:rPr>
              <a:t>環境・社会・</a:t>
            </a:r>
            <a:r>
              <a:rPr lang="ja-JP" altLang="en-US" sz="1100" b="1" dirty="0" smtClean="0">
                <a:solidFill>
                  <a:schemeClr val="tx1"/>
                </a:solidFill>
                <a:latin typeface="Meiryo UI" panose="020B0604030504040204" pitchFamily="50" charset="-128"/>
                <a:ea typeface="Meiryo UI" panose="020B0604030504040204" pitchFamily="50" charset="-128"/>
              </a:rPr>
              <a:t>経済の各課題</a:t>
            </a:r>
            <a:r>
              <a:rPr lang="ja-JP" altLang="en-US" sz="1100" b="1" dirty="0">
                <a:solidFill>
                  <a:schemeClr val="tx1"/>
                </a:solidFill>
                <a:latin typeface="Meiryo UI" panose="020B0604030504040204" pitchFamily="50" charset="-128"/>
                <a:ea typeface="Meiryo UI" panose="020B0604030504040204" pitchFamily="50" charset="-128"/>
              </a:rPr>
              <a:t>の同時解決と統合的</a:t>
            </a:r>
            <a:r>
              <a:rPr lang="ja-JP" altLang="en-US" sz="1100" b="1" dirty="0" smtClean="0">
                <a:solidFill>
                  <a:schemeClr val="tx1"/>
                </a:solidFill>
                <a:latin typeface="Meiryo UI" panose="020B0604030504040204" pitchFamily="50" charset="-128"/>
                <a:ea typeface="Meiryo UI" panose="020B0604030504040204" pitchFamily="50" charset="-128"/>
              </a:rPr>
              <a:t>向上</a:t>
            </a:r>
            <a:r>
              <a:rPr lang="ja-JP" altLang="en-US" sz="1100" dirty="0" smtClean="0">
                <a:solidFill>
                  <a:schemeClr val="tx1"/>
                </a:solidFill>
                <a:latin typeface="Meiryo UI" panose="020B0604030504040204" pitchFamily="50" charset="-128"/>
                <a:ea typeface="Meiryo UI" panose="020B0604030504040204" pitchFamily="50" charset="-128"/>
              </a:rPr>
              <a:t>が重要</a:t>
            </a:r>
            <a:endParaRPr lang="en-US" altLang="ja-JP" sz="1100" dirty="0">
              <a:solidFill>
                <a:schemeClr val="tx1"/>
              </a:solidFill>
              <a:latin typeface="Meiryo UI" panose="020B0604030504040204" pitchFamily="50" charset="-128"/>
              <a:ea typeface="Meiryo UI" panose="020B0604030504040204" pitchFamily="50" charset="-128"/>
            </a:endParaRPr>
          </a:p>
          <a:p>
            <a:pPr marL="285755" indent="-285755" algn="just">
              <a:lnSpc>
                <a:spcPts val="1600"/>
              </a:lnSpc>
              <a:spcBef>
                <a:spcPts val="600"/>
              </a:spcBef>
              <a:buFont typeface="Wingdings" panose="05000000000000000000" pitchFamily="2" charset="2"/>
              <a:buChar char="Ø"/>
              <a:tabLst>
                <a:tab pos="5108575" algn="l"/>
              </a:tabLst>
            </a:pPr>
            <a:r>
              <a:rPr lang="ja-JP" altLang="en-US" sz="1100" dirty="0" smtClean="0">
                <a:solidFill>
                  <a:schemeClr val="tx1"/>
                </a:solidFill>
                <a:latin typeface="Meiryo UI" panose="020B0604030504040204" pitchFamily="50" charset="-128"/>
                <a:ea typeface="Meiryo UI" panose="020B0604030504040204" pitchFamily="50" charset="-128"/>
              </a:rPr>
              <a:t>そのた</a:t>
            </a:r>
            <a:r>
              <a:rPr lang="ja-JP" altLang="en-US" sz="1100" dirty="0">
                <a:solidFill>
                  <a:schemeClr val="tx1"/>
                </a:solidFill>
                <a:latin typeface="Meiryo UI" panose="020B0604030504040204" pitchFamily="50" charset="-128"/>
                <a:ea typeface="Meiryo UI" panose="020B0604030504040204" pitchFamily="50" charset="-128"/>
              </a:rPr>
              <a:t>め</a:t>
            </a:r>
            <a:r>
              <a:rPr lang="ja-JP" altLang="en-US" sz="1100" dirty="0" smtClean="0">
                <a:solidFill>
                  <a:schemeClr val="tx1"/>
                </a:solidFill>
                <a:latin typeface="Meiryo UI" panose="020B0604030504040204" pitchFamily="50" charset="-128"/>
                <a:ea typeface="Meiryo UI" panose="020B0604030504040204" pitchFamily="50" charset="-128"/>
              </a:rPr>
              <a:t>、持続可能な社会に向けて</a:t>
            </a:r>
            <a:r>
              <a:rPr lang="en-US" altLang="ja-JP" sz="1100" b="1" dirty="0" smtClean="0">
                <a:solidFill>
                  <a:schemeClr val="tx1"/>
                </a:solidFill>
                <a:latin typeface="Meiryo UI" panose="020B0604030504040204" pitchFamily="50" charset="-128"/>
                <a:ea typeface="Meiryo UI" panose="020B0604030504040204" pitchFamily="50" charset="-128"/>
              </a:rPr>
              <a:t>2050</a:t>
            </a:r>
            <a:r>
              <a:rPr lang="ja-JP" altLang="en-US" sz="1100" b="1" dirty="0" smtClean="0">
                <a:solidFill>
                  <a:schemeClr val="tx1"/>
                </a:solidFill>
                <a:latin typeface="Meiryo UI" panose="020B0604030504040204" pitchFamily="50" charset="-128"/>
                <a:ea typeface="Meiryo UI" panose="020B0604030504040204" pitchFamily="50" charset="-128"/>
              </a:rPr>
              <a:t>年のめざす</a:t>
            </a:r>
            <a:r>
              <a:rPr lang="ja-JP" altLang="en-US" sz="1100" b="1" dirty="0">
                <a:solidFill>
                  <a:schemeClr val="tx1"/>
                </a:solidFill>
                <a:latin typeface="Meiryo UI" panose="020B0604030504040204" pitchFamily="50" charset="-128"/>
                <a:ea typeface="Meiryo UI" panose="020B0604030504040204" pitchFamily="50" charset="-128"/>
              </a:rPr>
              <a:t>べき</a:t>
            </a:r>
            <a:r>
              <a:rPr lang="ja-JP" altLang="en-US" sz="1100" b="1" dirty="0" smtClean="0">
                <a:solidFill>
                  <a:schemeClr val="tx1"/>
                </a:solidFill>
                <a:latin typeface="Meiryo UI" panose="020B0604030504040204" pitchFamily="50" charset="-128"/>
                <a:ea typeface="Meiryo UI" panose="020B0604030504040204" pitchFamily="50" charset="-128"/>
              </a:rPr>
              <a:t>将来像</a:t>
            </a:r>
            <a:r>
              <a:rPr lang="ja-JP" altLang="en-US" sz="1100" dirty="0" smtClean="0">
                <a:solidFill>
                  <a:schemeClr val="tx1"/>
                </a:solidFill>
                <a:latin typeface="Meiryo UI" panose="020B0604030504040204" pitchFamily="50" charset="-128"/>
                <a:ea typeface="Meiryo UI" panose="020B0604030504040204" pitchFamily="50" charset="-128"/>
              </a:rPr>
              <a:t>と、それを見据えた</a:t>
            </a:r>
            <a:r>
              <a:rPr lang="en-US" altLang="ja-JP" sz="1100" b="1" dirty="0" smtClean="0">
                <a:solidFill>
                  <a:schemeClr val="tx1"/>
                </a:solidFill>
                <a:latin typeface="Meiryo UI" panose="020B0604030504040204" pitchFamily="50" charset="-128"/>
                <a:ea typeface="Meiryo UI" panose="020B0604030504040204" pitchFamily="50" charset="-128"/>
              </a:rPr>
              <a:t>2030</a:t>
            </a:r>
            <a:r>
              <a:rPr lang="ja-JP" altLang="en-US" sz="1100" b="1" dirty="0" smtClean="0">
                <a:solidFill>
                  <a:schemeClr val="tx1"/>
                </a:solidFill>
                <a:latin typeface="Meiryo UI" panose="020B0604030504040204" pitchFamily="50" charset="-128"/>
                <a:ea typeface="Meiryo UI" panose="020B0604030504040204" pitchFamily="50" charset="-128"/>
              </a:rPr>
              <a:t>年の実現すべき姿</a:t>
            </a:r>
            <a:r>
              <a:rPr lang="ja-JP" altLang="en-US" sz="1100" dirty="0" smtClean="0">
                <a:solidFill>
                  <a:schemeClr val="tx1"/>
                </a:solidFill>
                <a:latin typeface="Meiryo UI" panose="020B0604030504040204" pitchFamily="50" charset="-128"/>
                <a:ea typeface="Meiryo UI" panose="020B0604030504040204" pitchFamily="50" charset="-128"/>
              </a:rPr>
              <a:t>、及びその実現に向けた</a:t>
            </a:r>
            <a:r>
              <a:rPr lang="ja-JP" altLang="en-US" sz="1100" b="1" dirty="0" smtClean="0">
                <a:solidFill>
                  <a:schemeClr val="tx1"/>
                </a:solidFill>
                <a:latin typeface="Meiryo UI" panose="020B0604030504040204" pitchFamily="50" charset="-128"/>
                <a:ea typeface="Meiryo UI" panose="020B0604030504040204" pitchFamily="50" charset="-128"/>
              </a:rPr>
              <a:t>施策</a:t>
            </a:r>
            <a:r>
              <a:rPr lang="ja-JP" altLang="en-US" sz="1100" b="1" dirty="0">
                <a:solidFill>
                  <a:schemeClr val="tx1"/>
                </a:solidFill>
                <a:latin typeface="Meiryo UI" panose="020B0604030504040204" pitchFamily="50" charset="-128"/>
                <a:ea typeface="Meiryo UI" panose="020B0604030504040204" pitchFamily="50" charset="-128"/>
              </a:rPr>
              <a:t>の基本的な</a:t>
            </a:r>
            <a:r>
              <a:rPr lang="ja-JP" altLang="en-US" sz="1100" b="1" dirty="0" smtClean="0">
                <a:solidFill>
                  <a:schemeClr val="tx1"/>
                </a:solidFill>
                <a:latin typeface="Meiryo UI" panose="020B0604030504040204" pitchFamily="50" charset="-128"/>
                <a:ea typeface="Meiryo UI" panose="020B0604030504040204" pitchFamily="50" charset="-128"/>
              </a:rPr>
              <a:t>方向性</a:t>
            </a:r>
            <a:r>
              <a:rPr lang="ja-JP" altLang="en-US" sz="1100" dirty="0" smtClean="0">
                <a:solidFill>
                  <a:schemeClr val="tx1"/>
                </a:solidFill>
                <a:latin typeface="Meiryo UI" panose="020B0604030504040204" pitchFamily="50" charset="-128"/>
                <a:ea typeface="Meiryo UI" panose="020B0604030504040204" pitchFamily="50" charset="-128"/>
              </a:rPr>
              <a:t>を明確化</a:t>
            </a:r>
            <a:endParaRPr lang="en-US" altLang="ja-JP" sz="1100" dirty="0" smtClean="0">
              <a:solidFill>
                <a:schemeClr val="tx1"/>
              </a:solidFill>
              <a:latin typeface="Meiryo UI" panose="020B0604030504040204" pitchFamily="50" charset="-128"/>
              <a:ea typeface="Meiryo UI" panose="020B0604030504040204" pitchFamily="50" charset="-128"/>
            </a:endParaRPr>
          </a:p>
          <a:p>
            <a:pPr marL="285755" indent="-285755" algn="just">
              <a:lnSpc>
                <a:spcPts val="1600"/>
              </a:lnSpc>
              <a:spcBef>
                <a:spcPts val="600"/>
              </a:spcBef>
              <a:buFont typeface="Wingdings" panose="05000000000000000000" pitchFamily="2" charset="2"/>
              <a:buChar char="Ø"/>
              <a:tabLst>
                <a:tab pos="5108575" algn="l"/>
              </a:tabLst>
            </a:pPr>
            <a:r>
              <a:rPr lang="ja-JP" altLang="en-US" sz="1100" dirty="0" smtClean="0">
                <a:solidFill>
                  <a:schemeClr val="tx1"/>
                </a:solidFill>
                <a:latin typeface="Meiryo UI" panose="020B0604030504040204" pitchFamily="50" charset="-128"/>
                <a:ea typeface="Meiryo UI" panose="020B0604030504040204" pitchFamily="50" charset="-128"/>
              </a:rPr>
              <a:t>施</a:t>
            </a:r>
            <a:r>
              <a:rPr lang="ja-JP" altLang="en-US" sz="1100" dirty="0">
                <a:solidFill>
                  <a:schemeClr val="tx1"/>
                </a:solidFill>
                <a:latin typeface="Meiryo UI" panose="020B0604030504040204" pitchFamily="50" charset="-128"/>
                <a:ea typeface="Meiryo UI" panose="020B0604030504040204" pitchFamily="50" charset="-128"/>
              </a:rPr>
              <a:t>策</a:t>
            </a:r>
            <a:r>
              <a:rPr lang="ja-JP" altLang="en-US" sz="1100" dirty="0" smtClean="0">
                <a:solidFill>
                  <a:schemeClr val="tx1"/>
                </a:solidFill>
                <a:latin typeface="Meiryo UI" panose="020B0604030504040204" pitchFamily="50" charset="-128"/>
                <a:ea typeface="Meiryo UI" panose="020B0604030504040204" pitchFamily="50" charset="-128"/>
              </a:rPr>
              <a:t>の</a:t>
            </a:r>
            <a:r>
              <a:rPr lang="ja-JP" altLang="en-US" sz="1100" dirty="0">
                <a:solidFill>
                  <a:schemeClr val="tx1"/>
                </a:solidFill>
                <a:latin typeface="Meiryo UI" panose="020B0604030504040204" pitchFamily="50" charset="-128"/>
                <a:ea typeface="Meiryo UI" panose="020B0604030504040204" pitchFamily="50" charset="-128"/>
              </a:rPr>
              <a:t>基本的</a:t>
            </a:r>
            <a:r>
              <a:rPr lang="ja-JP" altLang="en-US" sz="1100" dirty="0" smtClean="0">
                <a:solidFill>
                  <a:schemeClr val="tx1"/>
                </a:solidFill>
                <a:latin typeface="Meiryo UI" panose="020B0604030504040204" pitchFamily="50" charset="-128"/>
                <a:ea typeface="Meiryo UI" panose="020B0604030504040204" pitchFamily="50" charset="-128"/>
              </a:rPr>
              <a:t>な方向性に基づき各分野</a:t>
            </a:r>
            <a:r>
              <a:rPr lang="ja-JP" altLang="en-US" sz="1100" dirty="0">
                <a:solidFill>
                  <a:schemeClr val="tx1"/>
                </a:solidFill>
                <a:latin typeface="Meiryo UI" panose="020B0604030504040204" pitchFamily="50" charset="-128"/>
                <a:ea typeface="Meiryo UI" panose="020B0604030504040204" pitchFamily="50" charset="-128"/>
              </a:rPr>
              <a:t>において具体的な目標・施策を</a:t>
            </a:r>
            <a:r>
              <a:rPr lang="ja-JP" altLang="en-US" sz="1100" dirty="0" smtClean="0">
                <a:solidFill>
                  <a:schemeClr val="tx1"/>
                </a:solidFill>
                <a:latin typeface="Meiryo UI" panose="020B0604030504040204" pitchFamily="50" charset="-128"/>
                <a:ea typeface="Meiryo UI" panose="020B0604030504040204" pitchFamily="50" charset="-128"/>
              </a:rPr>
              <a:t>示した個別計画を</a:t>
            </a:r>
            <a:r>
              <a:rPr lang="ja-JP" altLang="en-US" sz="1100" dirty="0">
                <a:solidFill>
                  <a:schemeClr val="tx1"/>
                </a:solidFill>
                <a:latin typeface="Meiryo UI" panose="020B0604030504040204" pitchFamily="50" charset="-128"/>
                <a:ea typeface="Meiryo UI" panose="020B0604030504040204" pitchFamily="50" charset="-128"/>
              </a:rPr>
              <a:t>策定し</a:t>
            </a:r>
            <a:r>
              <a:rPr lang="ja-JP" altLang="en-US" sz="1100" dirty="0" smtClean="0">
                <a:solidFill>
                  <a:schemeClr val="tx1"/>
                </a:solidFill>
                <a:latin typeface="Meiryo UI" panose="020B0604030504040204" pitchFamily="50" charset="-128"/>
                <a:ea typeface="Meiryo UI" panose="020B0604030504040204" pitchFamily="50" charset="-128"/>
              </a:rPr>
              <a:t>、これらを一体として環境総合計画とすることにより、環境</a:t>
            </a:r>
            <a:r>
              <a:rPr lang="ja-JP" altLang="en-US" sz="1100" dirty="0">
                <a:solidFill>
                  <a:schemeClr val="tx1"/>
                </a:solidFill>
                <a:latin typeface="Meiryo UI" panose="020B0604030504040204" pitchFamily="50" charset="-128"/>
                <a:ea typeface="Meiryo UI" panose="020B0604030504040204" pitchFamily="50" charset="-128"/>
              </a:rPr>
              <a:t>施策を総合的に推進・</a:t>
            </a:r>
            <a:r>
              <a:rPr lang="ja-JP" altLang="en-US" sz="1100" dirty="0" smtClean="0">
                <a:solidFill>
                  <a:schemeClr val="tx1"/>
                </a:solidFill>
                <a:latin typeface="Meiryo UI" panose="020B0604030504040204" pitchFamily="50" charset="-128"/>
                <a:ea typeface="Meiryo UI" panose="020B0604030504040204" pitchFamily="50" charset="-128"/>
              </a:rPr>
              <a:t>展開</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71" name="角丸四角形 70"/>
          <p:cNvSpPr/>
          <p:nvPr/>
        </p:nvSpPr>
        <p:spPr>
          <a:xfrm>
            <a:off x="246956" y="6595226"/>
            <a:ext cx="1375602" cy="288032"/>
          </a:xfrm>
          <a:prstGeom prst="roundRect">
            <a:avLst>
              <a:gd name="adj" fmla="val 0"/>
            </a:avLst>
          </a:prstGeom>
          <a:noFill/>
          <a:ln>
            <a:noFill/>
          </a:ln>
        </p:spPr>
        <p:style>
          <a:lnRef idx="2">
            <a:schemeClr val="dk1"/>
          </a:lnRef>
          <a:fillRef idx="1">
            <a:schemeClr val="lt1"/>
          </a:fillRef>
          <a:effectRef idx="0">
            <a:schemeClr val="dk1"/>
          </a:effectRef>
          <a:fontRef idx="minor">
            <a:schemeClr val="dk1"/>
          </a:fontRef>
        </p:style>
        <p:txBody>
          <a:bodyPr rtlCol="0" anchor="ctr"/>
          <a:lstStyle/>
          <a:p>
            <a:endParaRPr lang="ja-JP" altLang="en-US" sz="1200" b="1" dirty="0">
              <a:latin typeface="Meiryo UI" pitchFamily="50" charset="-128"/>
              <a:ea typeface="Meiryo UI" pitchFamily="50" charset="-128"/>
              <a:cs typeface="Meiryo UI" pitchFamily="50" charset="-128"/>
            </a:endParaRPr>
          </a:p>
        </p:txBody>
      </p:sp>
      <p:sp>
        <p:nvSpPr>
          <p:cNvPr id="35" name="角丸四角形 34"/>
          <p:cNvSpPr/>
          <p:nvPr/>
        </p:nvSpPr>
        <p:spPr>
          <a:xfrm>
            <a:off x="42168" y="5062377"/>
            <a:ext cx="3517974" cy="5563543"/>
          </a:xfrm>
          <a:prstGeom prst="roundRect">
            <a:avLst>
              <a:gd name="adj" fmla="val 0"/>
            </a:avLst>
          </a:prstGeom>
          <a:noFill/>
          <a:ln w="1270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1440" bIns="72000" numCol="1" spcCol="0" rtlCol="0" fromWordArt="0" anchor="t" anchorCtr="0" forceAA="0" compatLnSpc="1">
            <a:prstTxWarp prst="textNoShape">
              <a:avLst/>
            </a:prstTxWarp>
            <a:noAutofit/>
          </a:bodyPr>
          <a:lstStyle/>
          <a:p>
            <a:pPr lvl="0">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44838" y="4948445"/>
            <a:ext cx="2005544" cy="276214"/>
          </a:xfrm>
          <a:prstGeom prst="rect">
            <a:avLst/>
          </a:prstGeom>
          <a:solidFill>
            <a:srgbClr val="007E39"/>
          </a:soli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２　計画策定の背景</a:t>
            </a:r>
            <a:endParaRPr lang="ja-JP" altLang="ja-JP"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65" name="角丸四角形 64"/>
          <p:cNvSpPr/>
          <p:nvPr/>
        </p:nvSpPr>
        <p:spPr>
          <a:xfrm>
            <a:off x="167903" y="5386460"/>
            <a:ext cx="2628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大阪の環境を取り巻く状況</a:t>
            </a:r>
          </a:p>
        </p:txBody>
      </p:sp>
      <p:sp>
        <p:nvSpPr>
          <p:cNvPr id="73" name="正方形/長方形 72"/>
          <p:cNvSpPr/>
          <p:nvPr/>
        </p:nvSpPr>
        <p:spPr>
          <a:xfrm>
            <a:off x="3719395" y="685929"/>
            <a:ext cx="5652000" cy="288000"/>
          </a:xfrm>
          <a:prstGeom prst="rect">
            <a:avLst/>
          </a:prstGeom>
          <a:solidFill>
            <a:srgbClr val="007E39"/>
          </a:soli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３　</a:t>
            </a:r>
            <a:r>
              <a:rPr lang="ja-JP" altLang="en-US"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計画期間</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と</a:t>
            </a:r>
            <a:r>
              <a:rPr lang="en-US" altLang="ja-JP"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2050</a:t>
            </a:r>
            <a:r>
              <a:rPr lang="ja-JP" altLang="en-US"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年のめざすべき将来像・</a:t>
            </a:r>
            <a:r>
              <a:rPr lang="en-US" altLang="ja-JP"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2030</a:t>
            </a:r>
            <a:r>
              <a:rPr lang="ja-JP" altLang="en-US"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年の実現すべき姿</a:t>
            </a:r>
            <a:endPar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74" name="正方形/長方形 73"/>
          <p:cNvSpPr/>
          <p:nvPr/>
        </p:nvSpPr>
        <p:spPr>
          <a:xfrm>
            <a:off x="11440349" y="7124336"/>
            <a:ext cx="3178020" cy="316967"/>
          </a:xfrm>
          <a:prstGeom prst="rect">
            <a:avLst/>
          </a:prstGeom>
          <a:solidFill>
            <a:srgbClr val="007E39"/>
          </a:soli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６　各主体の役割・連携</a:t>
            </a:r>
            <a:r>
              <a:rPr lang="ja-JP" altLang="en-US"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及び進行</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管理</a:t>
            </a:r>
          </a:p>
        </p:txBody>
      </p:sp>
      <p:sp>
        <p:nvSpPr>
          <p:cNvPr id="76" name="角丸四角形 75"/>
          <p:cNvSpPr/>
          <p:nvPr/>
        </p:nvSpPr>
        <p:spPr>
          <a:xfrm>
            <a:off x="11578181" y="7595884"/>
            <a:ext cx="1620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各主体の役割・連携</a:t>
            </a:r>
          </a:p>
        </p:txBody>
      </p:sp>
      <p:sp>
        <p:nvSpPr>
          <p:cNvPr id="77" name="角丸四角形 76"/>
          <p:cNvSpPr/>
          <p:nvPr/>
        </p:nvSpPr>
        <p:spPr>
          <a:xfrm>
            <a:off x="11578181" y="9491912"/>
            <a:ext cx="1620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smtClean="0">
                <a:solidFill>
                  <a:prstClr val="white"/>
                </a:solidFill>
                <a:latin typeface="Meiryo UI" pitchFamily="50" charset="-128"/>
                <a:ea typeface="Meiryo UI" pitchFamily="50" charset="-128"/>
                <a:cs typeface="Meiryo UI" pitchFamily="50" charset="-128"/>
              </a:rPr>
              <a:t>進行</a:t>
            </a:r>
            <a:r>
              <a:rPr kumimoji="0" lang="ja-JP" altLang="en-US" sz="1200" b="1" kern="0" dirty="0">
                <a:solidFill>
                  <a:prstClr val="white"/>
                </a:solidFill>
                <a:latin typeface="Meiryo UI" pitchFamily="50" charset="-128"/>
                <a:ea typeface="Meiryo UI" pitchFamily="50" charset="-128"/>
                <a:cs typeface="Meiryo UI" pitchFamily="50" charset="-128"/>
              </a:rPr>
              <a:t>管理</a:t>
            </a:r>
          </a:p>
        </p:txBody>
      </p:sp>
      <p:sp>
        <p:nvSpPr>
          <p:cNvPr id="51" name="正方形/長方形 50">
            <a:extLst>
              <a:ext uri="{FF2B5EF4-FFF2-40B4-BE49-F238E27FC236}">
                <a16:creationId xmlns:a16="http://schemas.microsoft.com/office/drawing/2014/main" id="{E452C84E-0C1A-4F62-89C5-BA9BF2459852}"/>
              </a:ext>
            </a:extLst>
          </p:cNvPr>
          <p:cNvSpPr/>
          <p:nvPr/>
        </p:nvSpPr>
        <p:spPr>
          <a:xfrm>
            <a:off x="4122756" y="1363824"/>
            <a:ext cx="2809048" cy="278434"/>
          </a:xfrm>
          <a:prstGeom prst="rect">
            <a:avLst/>
          </a:prstGeom>
        </p:spPr>
        <p:txBody>
          <a:bodyPr wrap="square">
            <a:spAutoFit/>
          </a:bodyPr>
          <a:lstStyle/>
          <a:p>
            <a:pPr>
              <a:lnSpc>
                <a:spcPts val="1400"/>
              </a:lnSpc>
            </a:pPr>
            <a:r>
              <a:rPr kumimoji="1" lang="en-US" altLang="ja-JP" sz="1100" dirty="0" smtClean="0">
                <a:latin typeface="Meiryo UI" panose="020B0604030504040204" pitchFamily="50" charset="-128"/>
                <a:ea typeface="Meiryo UI" panose="020B0604030504040204" pitchFamily="50" charset="-128"/>
              </a:rPr>
              <a:t>2021</a:t>
            </a:r>
            <a:r>
              <a:rPr kumimoji="1" lang="ja-JP" altLang="en-US" sz="1100" dirty="0" smtClean="0">
                <a:latin typeface="Meiryo UI" panose="020B0604030504040204" pitchFamily="50" charset="-128"/>
                <a:ea typeface="Meiryo UI" panose="020B0604030504040204" pitchFamily="50" charset="-128"/>
              </a:rPr>
              <a:t>年度から</a:t>
            </a:r>
            <a:r>
              <a:rPr kumimoji="1" lang="en-US" altLang="ja-JP" sz="1100" dirty="0" smtClean="0">
                <a:latin typeface="Meiryo UI" panose="020B0604030504040204" pitchFamily="50" charset="-128"/>
                <a:ea typeface="Meiryo UI" panose="020B0604030504040204" pitchFamily="50" charset="-128"/>
              </a:rPr>
              <a:t>2030</a:t>
            </a:r>
            <a:r>
              <a:rPr kumimoji="1" lang="ja-JP" altLang="en-US" sz="1100" dirty="0">
                <a:latin typeface="Meiryo UI" panose="020B0604030504040204" pitchFamily="50" charset="-128"/>
                <a:ea typeface="Meiryo UI" panose="020B0604030504040204" pitchFamily="50" charset="-128"/>
              </a:rPr>
              <a:t>年度までの</a:t>
            </a:r>
            <a:r>
              <a:rPr kumimoji="1" lang="en-US" altLang="ja-JP" sz="1100" dirty="0">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年間</a:t>
            </a:r>
            <a:endParaRPr kumimoji="1" lang="en-US" altLang="ja-JP" sz="1050" dirty="0">
              <a:latin typeface="メイリオ" panose="020B0604030504040204" pitchFamily="50" charset="-128"/>
              <a:ea typeface="メイリオ" panose="020B0604030504040204" pitchFamily="50" charset="-128"/>
            </a:endParaRPr>
          </a:p>
        </p:txBody>
      </p:sp>
      <p:sp>
        <p:nvSpPr>
          <p:cNvPr id="55" name="正方形/長方形 54">
            <a:extLst>
              <a:ext uri="{FF2B5EF4-FFF2-40B4-BE49-F238E27FC236}">
                <a16:creationId xmlns:a16="http://schemas.microsoft.com/office/drawing/2014/main" id="{5EE72B7A-2FF4-482F-9895-6B4C649C78F1}"/>
              </a:ext>
            </a:extLst>
          </p:cNvPr>
          <p:cNvSpPr/>
          <p:nvPr/>
        </p:nvSpPr>
        <p:spPr>
          <a:xfrm>
            <a:off x="9234199" y="1039789"/>
            <a:ext cx="5184900" cy="276999"/>
          </a:xfrm>
          <a:prstGeom prst="rect">
            <a:avLst/>
          </a:prstGeom>
        </p:spPr>
        <p:txBody>
          <a:bodyPr wrap="square">
            <a:spAutoFit/>
          </a:bodyPr>
          <a:lstStyle/>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a:t>
            </a:r>
            <a:r>
              <a:rPr lang="ja-JP" altLang="ja-JP" sz="1200" b="1" dirty="0" smtClean="0">
                <a:latin typeface="Meiryo UI" panose="020B0604030504040204" pitchFamily="50" charset="-128"/>
                <a:ea typeface="Meiryo UI" panose="020B0604030504040204" pitchFamily="50" charset="-128"/>
              </a:rPr>
              <a:t>大阪</a:t>
            </a:r>
            <a:r>
              <a:rPr lang="ja-JP" altLang="ja-JP" sz="1200" b="1" dirty="0">
                <a:latin typeface="Meiryo UI" panose="020B0604030504040204" pitchFamily="50" charset="-128"/>
                <a:ea typeface="Meiryo UI" panose="020B0604030504040204" pitchFamily="50" charset="-128"/>
              </a:rPr>
              <a:t>から世界へ、現在から未来へ</a:t>
            </a:r>
            <a:r>
              <a:rPr lang="ja-JP" altLang="en-US" sz="1200" b="1" dirty="0">
                <a:latin typeface="Meiryo UI" panose="020B0604030504040204" pitchFamily="50" charset="-128"/>
                <a:ea typeface="Meiryo UI" panose="020B0604030504040204" pitchFamily="50" charset="-128"/>
              </a:rPr>
              <a:t>　</a:t>
            </a:r>
            <a:r>
              <a:rPr lang="ja-JP" altLang="ja-JP" sz="1200" b="1" dirty="0">
                <a:latin typeface="Meiryo UI" panose="020B0604030504040204" pitchFamily="50" charset="-128"/>
                <a:ea typeface="Meiryo UI" panose="020B0604030504040204" pitchFamily="50" charset="-128"/>
              </a:rPr>
              <a:t>府民がつくる暮らしやすい持続可能な</a:t>
            </a:r>
            <a:r>
              <a:rPr lang="ja-JP" altLang="ja-JP" sz="1200" b="1" dirty="0" smtClean="0">
                <a:latin typeface="Meiryo UI" panose="020B0604030504040204" pitchFamily="50" charset="-128"/>
                <a:ea typeface="Meiryo UI" panose="020B0604030504040204" pitchFamily="50" charset="-128"/>
              </a:rPr>
              <a:t>社会</a:t>
            </a:r>
            <a:endParaRPr lang="en-US" altLang="ja-JP" sz="1200" b="1" dirty="0" smtClean="0">
              <a:latin typeface="Meiryo UI" panose="020B0604030504040204" pitchFamily="50" charset="-128"/>
              <a:ea typeface="Meiryo UI" panose="020B0604030504040204" pitchFamily="50" charset="-128"/>
            </a:endParaRPr>
          </a:p>
        </p:txBody>
      </p:sp>
      <p:sp>
        <p:nvSpPr>
          <p:cNvPr id="195" name="雲 90">
            <a:extLst>
              <a:ext uri="{FF2B5EF4-FFF2-40B4-BE49-F238E27FC236}">
                <a16:creationId xmlns:a16="http://schemas.microsoft.com/office/drawing/2014/main" id="{CC04617D-B7C8-4574-A235-97D0DEC5FB68}"/>
              </a:ext>
            </a:extLst>
          </p:cNvPr>
          <p:cNvSpPr/>
          <p:nvPr/>
        </p:nvSpPr>
        <p:spPr>
          <a:xfrm rot="21244162" flipH="1">
            <a:off x="5717002" y="7006110"/>
            <a:ext cx="4556970" cy="2222397"/>
          </a:xfrm>
          <a:custGeom>
            <a:avLst/>
            <a:gdLst>
              <a:gd name="connsiteX0" fmla="*/ 3900 w 43200"/>
              <a:gd name="connsiteY0" fmla="*/ 14370 h 43200"/>
              <a:gd name="connsiteX1" fmla="*/ 5623 w 43200"/>
              <a:gd name="connsiteY1" fmla="*/ 6907 h 43200"/>
              <a:gd name="connsiteX2" fmla="*/ 14005 w 43200"/>
              <a:gd name="connsiteY2" fmla="*/ 5202 h 43200"/>
              <a:gd name="connsiteX3" fmla="*/ 22456 w 43200"/>
              <a:gd name="connsiteY3" fmla="*/ 3432 h 43200"/>
              <a:gd name="connsiteX4" fmla="*/ 25749 w 43200"/>
              <a:gd name="connsiteY4" fmla="*/ 200 h 43200"/>
              <a:gd name="connsiteX5" fmla="*/ 29833 w 43200"/>
              <a:gd name="connsiteY5" fmla="*/ 2481 h 43200"/>
              <a:gd name="connsiteX6" fmla="*/ 35463 w 43200"/>
              <a:gd name="connsiteY6" fmla="*/ 690 h 43200"/>
              <a:gd name="connsiteX7" fmla="*/ 38318 w 43200"/>
              <a:gd name="connsiteY7" fmla="*/ 5576 h 43200"/>
              <a:gd name="connsiteX8" fmla="*/ 41982 w 43200"/>
              <a:gd name="connsiteY8" fmla="*/ 10318 h 43200"/>
              <a:gd name="connsiteX9" fmla="*/ 41818 w 43200"/>
              <a:gd name="connsiteY9" fmla="*/ 15460 h 43200"/>
              <a:gd name="connsiteX10" fmla="*/ 43016 w 43200"/>
              <a:gd name="connsiteY10" fmla="*/ 23322 h 43200"/>
              <a:gd name="connsiteX11" fmla="*/ 37404 w 43200"/>
              <a:gd name="connsiteY11" fmla="*/ 30204 h 43200"/>
              <a:gd name="connsiteX12" fmla="*/ 35395 w 43200"/>
              <a:gd name="connsiteY12" fmla="*/ 36101 h 43200"/>
              <a:gd name="connsiteX13" fmla="*/ 28555 w 43200"/>
              <a:gd name="connsiteY13" fmla="*/ 36815 h 43200"/>
              <a:gd name="connsiteX14" fmla="*/ 23667 w 43200"/>
              <a:gd name="connsiteY14" fmla="*/ 43106 h 43200"/>
              <a:gd name="connsiteX15" fmla="*/ 16480 w 43200"/>
              <a:gd name="connsiteY15" fmla="*/ 39266 h 43200"/>
              <a:gd name="connsiteX16" fmla="*/ 5804 w 43200"/>
              <a:gd name="connsiteY16" fmla="*/ 35472 h 43200"/>
              <a:gd name="connsiteX17" fmla="*/ 1110 w 43200"/>
              <a:gd name="connsiteY17" fmla="*/ 31250 h 43200"/>
              <a:gd name="connsiteX18" fmla="*/ 2113 w 43200"/>
              <a:gd name="connsiteY18" fmla="*/ 25551 h 43200"/>
              <a:gd name="connsiteX19" fmla="*/ -5 w 43200"/>
              <a:gd name="connsiteY19" fmla="*/ 19704 h 43200"/>
              <a:gd name="connsiteX20" fmla="*/ 3863 w 43200"/>
              <a:gd name="connsiteY20" fmla="*/ 14507 h 43200"/>
              <a:gd name="connsiteX21" fmla="*/ 3900 w 43200"/>
              <a:gd name="connsiteY21" fmla="*/ 14370 h 43200"/>
              <a:gd name="connsiteX0" fmla="*/ 4693 w 43200"/>
              <a:gd name="connsiteY0" fmla="*/ 26177 h 43200"/>
              <a:gd name="connsiteX1" fmla="*/ 2160 w 43200"/>
              <a:gd name="connsiteY1" fmla="*/ 25380 h 43200"/>
              <a:gd name="connsiteX2" fmla="*/ 6928 w 43200"/>
              <a:gd name="connsiteY2" fmla="*/ 34899 h 43200"/>
              <a:gd name="connsiteX3" fmla="*/ 5820 w 43200"/>
              <a:gd name="connsiteY3" fmla="*/ 35280 h 43200"/>
              <a:gd name="connsiteX4" fmla="*/ 16478 w 43200"/>
              <a:gd name="connsiteY4" fmla="*/ 39090 h 43200"/>
              <a:gd name="connsiteX5" fmla="*/ 15810 w 43200"/>
              <a:gd name="connsiteY5" fmla="*/ 37350 h 43200"/>
              <a:gd name="connsiteX6" fmla="*/ 28827 w 43200"/>
              <a:gd name="connsiteY6" fmla="*/ 34751 h 43200"/>
              <a:gd name="connsiteX7" fmla="*/ 28560 w 43200"/>
              <a:gd name="connsiteY7" fmla="*/ 36660 h 43200"/>
              <a:gd name="connsiteX8" fmla="*/ 34129 w 43200"/>
              <a:gd name="connsiteY8" fmla="*/ 22954 h 43200"/>
              <a:gd name="connsiteX9" fmla="*/ 37380 w 43200"/>
              <a:gd name="connsiteY9" fmla="*/ 30090 h 43200"/>
              <a:gd name="connsiteX10" fmla="*/ 41798 w 43200"/>
              <a:gd name="connsiteY10" fmla="*/ 15354 h 43200"/>
              <a:gd name="connsiteX11" fmla="*/ 40350 w 43200"/>
              <a:gd name="connsiteY11" fmla="*/ 18030 h 43200"/>
              <a:gd name="connsiteX12" fmla="*/ 38324 w 43200"/>
              <a:gd name="connsiteY12" fmla="*/ 5426 h 43200"/>
              <a:gd name="connsiteX13" fmla="*/ 38400 w 43200"/>
              <a:gd name="connsiteY13" fmla="*/ 6690 h 43200"/>
              <a:gd name="connsiteX14" fmla="*/ 29078 w 43200"/>
              <a:gd name="connsiteY14" fmla="*/ 3952 h 43200"/>
              <a:gd name="connsiteX15" fmla="*/ 29820 w 43200"/>
              <a:gd name="connsiteY15" fmla="*/ 2340 h 43200"/>
              <a:gd name="connsiteX16" fmla="*/ 22141 w 43200"/>
              <a:gd name="connsiteY16" fmla="*/ 4720 h 43200"/>
              <a:gd name="connsiteX17" fmla="*/ 22500 w 43200"/>
              <a:gd name="connsiteY17" fmla="*/ 3330 h 43200"/>
              <a:gd name="connsiteX18" fmla="*/ 14000 w 43200"/>
              <a:gd name="connsiteY18" fmla="*/ 5192 h 43200"/>
              <a:gd name="connsiteX19" fmla="*/ 15300 w 43200"/>
              <a:gd name="connsiteY19" fmla="*/ 6540 h 43200"/>
              <a:gd name="connsiteX20" fmla="*/ 4127 w 43200"/>
              <a:gd name="connsiteY20" fmla="*/ 15789 h 43200"/>
              <a:gd name="connsiteX21" fmla="*/ 3900 w 43200"/>
              <a:gd name="connsiteY21" fmla="*/ 14370 h 43200"/>
              <a:gd name="connsiteX0" fmla="*/ 3936 w 43256"/>
              <a:gd name="connsiteY0" fmla="*/ 14229 h 43219"/>
              <a:gd name="connsiteX1" fmla="*/ 8226 w 43256"/>
              <a:gd name="connsiteY1" fmla="*/ 9689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4036 w 43256"/>
              <a:gd name="connsiteY18" fmla="*/ 5051 h 43219"/>
              <a:gd name="connsiteX19" fmla="*/ 15336 w 43256"/>
              <a:gd name="connsiteY19" fmla="*/ 6399 h 43219"/>
              <a:gd name="connsiteX20" fmla="*/ 4163 w 43256"/>
              <a:gd name="connsiteY20" fmla="*/ 15648 h 43219"/>
              <a:gd name="connsiteX21" fmla="*/ 3936 w 43256"/>
              <a:gd name="connsiteY21" fmla="*/ 14229 h 43219"/>
              <a:gd name="connsiteX0" fmla="*/ 3936 w 43256"/>
              <a:gd name="connsiteY0" fmla="*/ 14229 h 43219"/>
              <a:gd name="connsiteX1" fmla="*/ 8226 w 43256"/>
              <a:gd name="connsiteY1" fmla="*/ 9689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2971 w 43256"/>
              <a:gd name="connsiteY18" fmla="*/ 7658 h 43219"/>
              <a:gd name="connsiteX19" fmla="*/ 15336 w 43256"/>
              <a:gd name="connsiteY19" fmla="*/ 6399 h 43219"/>
              <a:gd name="connsiteX20" fmla="*/ 4163 w 43256"/>
              <a:gd name="connsiteY20" fmla="*/ 15648 h 43219"/>
              <a:gd name="connsiteX21" fmla="*/ 3936 w 43256"/>
              <a:gd name="connsiteY21" fmla="*/ 14229 h 43219"/>
              <a:gd name="connsiteX0" fmla="*/ 3936 w 43256"/>
              <a:gd name="connsiteY0" fmla="*/ 14229 h 43219"/>
              <a:gd name="connsiteX1" fmla="*/ 8226 w 43256"/>
              <a:gd name="connsiteY1" fmla="*/ 9689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4163 w 43256"/>
              <a:gd name="connsiteY18" fmla="*/ 15648 h 43219"/>
              <a:gd name="connsiteX19" fmla="*/ 3936 w 43256"/>
              <a:gd name="connsiteY19" fmla="*/ 14229 h 43219"/>
              <a:gd name="connsiteX0" fmla="*/ 3936 w 43256"/>
              <a:gd name="connsiteY0" fmla="*/ 14229 h 43219"/>
              <a:gd name="connsiteX1" fmla="*/ 8226 w 43256"/>
              <a:gd name="connsiteY1" fmla="*/ 9689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4163 w 43256"/>
              <a:gd name="connsiteY18" fmla="*/ 15648 h 43219"/>
              <a:gd name="connsiteX19" fmla="*/ 5397 w 43256"/>
              <a:gd name="connsiteY19" fmla="*/ 11945 h 43219"/>
              <a:gd name="connsiteX0" fmla="*/ 3936 w 43256"/>
              <a:gd name="connsiteY0" fmla="*/ 14229 h 43219"/>
              <a:gd name="connsiteX1" fmla="*/ 10667 w 43256"/>
              <a:gd name="connsiteY1" fmla="*/ 8008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4163 w 43256"/>
              <a:gd name="connsiteY18" fmla="*/ 15648 h 43219"/>
              <a:gd name="connsiteX19" fmla="*/ 5397 w 43256"/>
              <a:gd name="connsiteY19" fmla="*/ 11945 h 43219"/>
              <a:gd name="connsiteX0" fmla="*/ 3936 w 43256"/>
              <a:gd name="connsiteY0" fmla="*/ 14229 h 43219"/>
              <a:gd name="connsiteX1" fmla="*/ 10667 w 43256"/>
              <a:gd name="connsiteY1" fmla="*/ 8008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4163 w 43256"/>
              <a:gd name="connsiteY18" fmla="*/ 15648 h 43219"/>
              <a:gd name="connsiteX19" fmla="*/ 5397 w 43256"/>
              <a:gd name="connsiteY19" fmla="*/ 11945 h 43219"/>
              <a:gd name="connsiteX0" fmla="*/ 3936 w 43256"/>
              <a:gd name="connsiteY0" fmla="*/ 14229 h 43219"/>
              <a:gd name="connsiteX1" fmla="*/ 10667 w 43256"/>
              <a:gd name="connsiteY1" fmla="*/ 8008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4163 w 43256"/>
              <a:gd name="connsiteY18" fmla="*/ 15648 h 43219"/>
              <a:gd name="connsiteX19" fmla="*/ 5397 w 43256"/>
              <a:gd name="connsiteY19" fmla="*/ 11945 h 43219"/>
              <a:gd name="connsiteX0" fmla="*/ 3936 w 43256"/>
              <a:gd name="connsiteY0" fmla="*/ 14229 h 43219"/>
              <a:gd name="connsiteX1" fmla="*/ 10667 w 43256"/>
              <a:gd name="connsiteY1" fmla="*/ 8008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4163 w 43256"/>
              <a:gd name="connsiteY18" fmla="*/ 15648 h 43219"/>
              <a:gd name="connsiteX19" fmla="*/ 5397 w 43256"/>
              <a:gd name="connsiteY19" fmla="*/ 11945 h 43219"/>
              <a:gd name="connsiteX0" fmla="*/ 3936 w 43256"/>
              <a:gd name="connsiteY0" fmla="*/ 14229 h 43219"/>
              <a:gd name="connsiteX1" fmla="*/ 10667 w 43256"/>
              <a:gd name="connsiteY1" fmla="*/ 8008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0" fmla="*/ 3936 w 43256"/>
              <a:gd name="connsiteY0" fmla="*/ 14229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5976 w 43256"/>
              <a:gd name="connsiteY21"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8354 w 43256"/>
              <a:gd name="connsiteY6" fmla="*/ 5435 h 43219"/>
              <a:gd name="connsiteX7" fmla="*/ 42018 w 43256"/>
              <a:gd name="connsiteY7" fmla="*/ 10177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8354 w 43256"/>
              <a:gd name="connsiteY6" fmla="*/ 5435 h 43219"/>
              <a:gd name="connsiteX7" fmla="*/ 42018 w 43256"/>
              <a:gd name="connsiteY7" fmla="*/ 10177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29856 w 43256"/>
              <a:gd name="connsiteY13" fmla="*/ 2199 h 43219"/>
              <a:gd name="connsiteX14" fmla="*/ 22177 w 43256"/>
              <a:gd name="connsiteY14" fmla="*/ 4579 h 43219"/>
              <a:gd name="connsiteX15" fmla="*/ 22536 w 43256"/>
              <a:gd name="connsiteY15"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2863 w 43256"/>
              <a:gd name="connsiteY6" fmla="*/ 6051 h 43219"/>
              <a:gd name="connsiteX7" fmla="*/ 42018 w 43256"/>
              <a:gd name="connsiteY7" fmla="*/ 10177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29856 w 43256"/>
              <a:gd name="connsiteY13" fmla="*/ 2199 h 43219"/>
              <a:gd name="connsiteX14" fmla="*/ 22177 w 43256"/>
              <a:gd name="connsiteY14" fmla="*/ 4579 h 43219"/>
              <a:gd name="connsiteX15" fmla="*/ 22536 w 43256"/>
              <a:gd name="connsiteY15"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2863 w 43256"/>
              <a:gd name="connsiteY6" fmla="*/ 6051 h 43219"/>
              <a:gd name="connsiteX7" fmla="*/ 42018 w 43256"/>
              <a:gd name="connsiteY7" fmla="*/ 10177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31558 w 43256"/>
              <a:gd name="connsiteY13" fmla="*/ 2949 h 43219"/>
              <a:gd name="connsiteX14" fmla="*/ 22177 w 43256"/>
              <a:gd name="connsiteY14" fmla="*/ 4579 h 43219"/>
              <a:gd name="connsiteX15" fmla="*/ 22536 w 43256"/>
              <a:gd name="connsiteY15"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2863 w 43256"/>
              <a:gd name="connsiteY6" fmla="*/ 6051 h 43219"/>
              <a:gd name="connsiteX7" fmla="*/ 37493 w 43256"/>
              <a:gd name="connsiteY7" fmla="*/ 11091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31558 w 43256"/>
              <a:gd name="connsiteY13" fmla="*/ 2949 h 43219"/>
              <a:gd name="connsiteX14" fmla="*/ 22177 w 43256"/>
              <a:gd name="connsiteY14" fmla="*/ 4579 h 43219"/>
              <a:gd name="connsiteX15" fmla="*/ 22536 w 43256"/>
              <a:gd name="connsiteY15"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2858 w 43256"/>
              <a:gd name="connsiteY6" fmla="*/ 5949 h 43219"/>
              <a:gd name="connsiteX7" fmla="*/ 37493 w 43256"/>
              <a:gd name="connsiteY7" fmla="*/ 11091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31558 w 43256"/>
              <a:gd name="connsiteY13" fmla="*/ 2949 h 43219"/>
              <a:gd name="connsiteX14" fmla="*/ 22177 w 43256"/>
              <a:gd name="connsiteY14" fmla="*/ 4579 h 43219"/>
              <a:gd name="connsiteX15" fmla="*/ 22536 w 43256"/>
              <a:gd name="connsiteY15"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2858 w 43256"/>
              <a:gd name="connsiteY6" fmla="*/ 5949 h 43219"/>
              <a:gd name="connsiteX7" fmla="*/ 37493 w 43256"/>
              <a:gd name="connsiteY7" fmla="*/ 11091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31558 w 43256"/>
              <a:gd name="connsiteY13" fmla="*/ 2949 h 43219"/>
              <a:gd name="connsiteX14" fmla="*/ 22177 w 43256"/>
              <a:gd name="connsiteY14" fmla="*/ 4579 h 43219"/>
              <a:gd name="connsiteX15" fmla="*/ 22536 w 43256"/>
              <a:gd name="connsiteY15"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2858 w 43256"/>
              <a:gd name="connsiteY6" fmla="*/ 5949 h 43219"/>
              <a:gd name="connsiteX7" fmla="*/ 37493 w 43256"/>
              <a:gd name="connsiteY7" fmla="*/ 11091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31558 w 43256"/>
              <a:gd name="connsiteY13" fmla="*/ 2949 h 43219"/>
              <a:gd name="connsiteX14" fmla="*/ 22177 w 43256"/>
              <a:gd name="connsiteY14" fmla="*/ 4579 h 43219"/>
              <a:gd name="connsiteX15" fmla="*/ 21635 w 43256"/>
              <a:gd name="connsiteY15" fmla="*/ 2259 h 43219"/>
              <a:gd name="connsiteX0" fmla="*/ 5976 w 43256"/>
              <a:gd name="connsiteY0" fmla="*/ 17009 h 43163"/>
              <a:gd name="connsiteX1" fmla="*/ 3730 w 43256"/>
              <a:gd name="connsiteY1" fmla="*/ 16100 h 43163"/>
              <a:gd name="connsiteX2" fmla="*/ 14041 w 43256"/>
              <a:gd name="connsiteY2" fmla="*/ 5005 h 43163"/>
              <a:gd name="connsiteX3" fmla="*/ 22364 w 43256"/>
              <a:gd name="connsiteY3" fmla="*/ 2543 h 43163"/>
              <a:gd name="connsiteX4" fmla="*/ 25785 w 43256"/>
              <a:gd name="connsiteY4" fmla="*/ 3 h 43163"/>
              <a:gd name="connsiteX5" fmla="*/ 29869 w 43256"/>
              <a:gd name="connsiteY5" fmla="*/ 2284 h 43163"/>
              <a:gd name="connsiteX6" fmla="*/ 32858 w 43256"/>
              <a:gd name="connsiteY6" fmla="*/ 5893 h 43163"/>
              <a:gd name="connsiteX7" fmla="*/ 37493 w 43256"/>
              <a:gd name="connsiteY7" fmla="*/ 11035 h 43163"/>
              <a:gd name="connsiteX8" fmla="*/ 41854 w 43256"/>
              <a:gd name="connsiteY8" fmla="*/ 15263 h 43163"/>
              <a:gd name="connsiteX9" fmla="*/ 43052 w 43256"/>
              <a:gd name="connsiteY9" fmla="*/ 23125 h 43163"/>
              <a:gd name="connsiteX10" fmla="*/ 37440 w 43256"/>
              <a:gd name="connsiteY10" fmla="*/ 30007 h 43163"/>
              <a:gd name="connsiteX11" fmla="*/ 35431 w 43256"/>
              <a:gd name="connsiteY11" fmla="*/ 35904 h 43163"/>
              <a:gd name="connsiteX12" fmla="*/ 28591 w 43256"/>
              <a:gd name="connsiteY12" fmla="*/ 36618 h 43163"/>
              <a:gd name="connsiteX13" fmla="*/ 23703 w 43256"/>
              <a:gd name="connsiteY13" fmla="*/ 42909 h 43163"/>
              <a:gd name="connsiteX14" fmla="*/ 16516 w 43256"/>
              <a:gd name="connsiteY14" fmla="*/ 39069 h 43163"/>
              <a:gd name="connsiteX15" fmla="*/ 5840 w 43256"/>
              <a:gd name="connsiteY15" fmla="*/ 35275 h 43163"/>
              <a:gd name="connsiteX16" fmla="*/ 1146 w 43256"/>
              <a:gd name="connsiteY16" fmla="*/ 31053 h 43163"/>
              <a:gd name="connsiteX17" fmla="*/ 2149 w 43256"/>
              <a:gd name="connsiteY17" fmla="*/ 25354 h 43163"/>
              <a:gd name="connsiteX18" fmla="*/ 31 w 43256"/>
              <a:gd name="connsiteY18" fmla="*/ 19507 h 43163"/>
              <a:gd name="connsiteX19" fmla="*/ 3899 w 43256"/>
              <a:gd name="connsiteY19" fmla="*/ 14310 h 43163"/>
              <a:gd name="connsiteX20" fmla="*/ 5976 w 43256"/>
              <a:gd name="connsiteY20" fmla="*/ 17009 h 43163"/>
              <a:gd name="connsiteX0" fmla="*/ 4729 w 43256"/>
              <a:gd name="connsiteY0" fmla="*/ 25980 h 43163"/>
              <a:gd name="connsiteX1" fmla="*/ 2196 w 43256"/>
              <a:gd name="connsiteY1" fmla="*/ 25183 h 43163"/>
              <a:gd name="connsiteX2" fmla="*/ 6964 w 43256"/>
              <a:gd name="connsiteY2" fmla="*/ 34702 h 43163"/>
              <a:gd name="connsiteX3" fmla="*/ 5856 w 43256"/>
              <a:gd name="connsiteY3" fmla="*/ 35083 h 43163"/>
              <a:gd name="connsiteX4" fmla="*/ 16514 w 43256"/>
              <a:gd name="connsiteY4" fmla="*/ 38893 h 43163"/>
              <a:gd name="connsiteX5" fmla="*/ 15846 w 43256"/>
              <a:gd name="connsiteY5" fmla="*/ 37153 h 43163"/>
              <a:gd name="connsiteX6" fmla="*/ 28863 w 43256"/>
              <a:gd name="connsiteY6" fmla="*/ 34554 h 43163"/>
              <a:gd name="connsiteX7" fmla="*/ 28596 w 43256"/>
              <a:gd name="connsiteY7" fmla="*/ 36463 h 43163"/>
              <a:gd name="connsiteX8" fmla="*/ 34165 w 43256"/>
              <a:gd name="connsiteY8" fmla="*/ 22757 h 43163"/>
              <a:gd name="connsiteX9" fmla="*/ 37416 w 43256"/>
              <a:gd name="connsiteY9" fmla="*/ 29893 h 43163"/>
              <a:gd name="connsiteX10" fmla="*/ 41834 w 43256"/>
              <a:gd name="connsiteY10" fmla="*/ 15157 h 43163"/>
              <a:gd name="connsiteX11" fmla="*/ 40386 w 43256"/>
              <a:gd name="connsiteY11" fmla="*/ 17833 h 43163"/>
              <a:gd name="connsiteX12" fmla="*/ 29114 w 43256"/>
              <a:gd name="connsiteY12" fmla="*/ 3755 h 43163"/>
              <a:gd name="connsiteX13" fmla="*/ 31558 w 43256"/>
              <a:gd name="connsiteY13" fmla="*/ 2893 h 43163"/>
              <a:gd name="connsiteX14" fmla="*/ 22177 w 43256"/>
              <a:gd name="connsiteY14" fmla="*/ 4523 h 43163"/>
              <a:gd name="connsiteX15" fmla="*/ 21635 w 43256"/>
              <a:gd name="connsiteY15" fmla="*/ 2203 h 43163"/>
              <a:gd name="connsiteX0" fmla="*/ 5976 w 43256"/>
              <a:gd name="connsiteY0" fmla="*/ 17009 h 43163"/>
              <a:gd name="connsiteX1" fmla="*/ 3730 w 43256"/>
              <a:gd name="connsiteY1" fmla="*/ 16100 h 43163"/>
              <a:gd name="connsiteX2" fmla="*/ 14041 w 43256"/>
              <a:gd name="connsiteY2" fmla="*/ 5005 h 43163"/>
              <a:gd name="connsiteX3" fmla="*/ 22364 w 43256"/>
              <a:gd name="connsiteY3" fmla="*/ 2543 h 43163"/>
              <a:gd name="connsiteX4" fmla="*/ 25785 w 43256"/>
              <a:gd name="connsiteY4" fmla="*/ 3 h 43163"/>
              <a:gd name="connsiteX5" fmla="*/ 29869 w 43256"/>
              <a:gd name="connsiteY5" fmla="*/ 2284 h 43163"/>
              <a:gd name="connsiteX6" fmla="*/ 32858 w 43256"/>
              <a:gd name="connsiteY6" fmla="*/ 5893 h 43163"/>
              <a:gd name="connsiteX7" fmla="*/ 37493 w 43256"/>
              <a:gd name="connsiteY7" fmla="*/ 11035 h 43163"/>
              <a:gd name="connsiteX8" fmla="*/ 41854 w 43256"/>
              <a:gd name="connsiteY8" fmla="*/ 15263 h 43163"/>
              <a:gd name="connsiteX9" fmla="*/ 43052 w 43256"/>
              <a:gd name="connsiteY9" fmla="*/ 23125 h 43163"/>
              <a:gd name="connsiteX10" fmla="*/ 37440 w 43256"/>
              <a:gd name="connsiteY10" fmla="*/ 30007 h 43163"/>
              <a:gd name="connsiteX11" fmla="*/ 35431 w 43256"/>
              <a:gd name="connsiteY11" fmla="*/ 35904 h 43163"/>
              <a:gd name="connsiteX12" fmla="*/ 28591 w 43256"/>
              <a:gd name="connsiteY12" fmla="*/ 36618 h 43163"/>
              <a:gd name="connsiteX13" fmla="*/ 23703 w 43256"/>
              <a:gd name="connsiteY13" fmla="*/ 42909 h 43163"/>
              <a:gd name="connsiteX14" fmla="*/ 16516 w 43256"/>
              <a:gd name="connsiteY14" fmla="*/ 39069 h 43163"/>
              <a:gd name="connsiteX15" fmla="*/ 5840 w 43256"/>
              <a:gd name="connsiteY15" fmla="*/ 35275 h 43163"/>
              <a:gd name="connsiteX16" fmla="*/ 1146 w 43256"/>
              <a:gd name="connsiteY16" fmla="*/ 31053 h 43163"/>
              <a:gd name="connsiteX17" fmla="*/ 2149 w 43256"/>
              <a:gd name="connsiteY17" fmla="*/ 25354 h 43163"/>
              <a:gd name="connsiteX18" fmla="*/ 31 w 43256"/>
              <a:gd name="connsiteY18" fmla="*/ 19507 h 43163"/>
              <a:gd name="connsiteX19" fmla="*/ 3899 w 43256"/>
              <a:gd name="connsiteY19" fmla="*/ 14310 h 43163"/>
              <a:gd name="connsiteX20" fmla="*/ 5976 w 43256"/>
              <a:gd name="connsiteY20" fmla="*/ 17009 h 43163"/>
              <a:gd name="connsiteX0" fmla="*/ 4729 w 43256"/>
              <a:gd name="connsiteY0" fmla="*/ 25980 h 43163"/>
              <a:gd name="connsiteX1" fmla="*/ 2196 w 43256"/>
              <a:gd name="connsiteY1" fmla="*/ 25183 h 43163"/>
              <a:gd name="connsiteX2" fmla="*/ 6964 w 43256"/>
              <a:gd name="connsiteY2" fmla="*/ 34702 h 43163"/>
              <a:gd name="connsiteX3" fmla="*/ 5856 w 43256"/>
              <a:gd name="connsiteY3" fmla="*/ 35083 h 43163"/>
              <a:gd name="connsiteX4" fmla="*/ 16514 w 43256"/>
              <a:gd name="connsiteY4" fmla="*/ 38893 h 43163"/>
              <a:gd name="connsiteX5" fmla="*/ 15846 w 43256"/>
              <a:gd name="connsiteY5" fmla="*/ 37153 h 43163"/>
              <a:gd name="connsiteX6" fmla="*/ 28863 w 43256"/>
              <a:gd name="connsiteY6" fmla="*/ 34554 h 43163"/>
              <a:gd name="connsiteX7" fmla="*/ 28596 w 43256"/>
              <a:gd name="connsiteY7" fmla="*/ 36463 h 43163"/>
              <a:gd name="connsiteX8" fmla="*/ 34165 w 43256"/>
              <a:gd name="connsiteY8" fmla="*/ 22757 h 43163"/>
              <a:gd name="connsiteX9" fmla="*/ 37416 w 43256"/>
              <a:gd name="connsiteY9" fmla="*/ 29893 h 43163"/>
              <a:gd name="connsiteX10" fmla="*/ 41834 w 43256"/>
              <a:gd name="connsiteY10" fmla="*/ 15157 h 43163"/>
              <a:gd name="connsiteX11" fmla="*/ 40386 w 43256"/>
              <a:gd name="connsiteY11" fmla="*/ 17833 h 43163"/>
              <a:gd name="connsiteX12" fmla="*/ 29114 w 43256"/>
              <a:gd name="connsiteY12" fmla="*/ 3755 h 43163"/>
              <a:gd name="connsiteX13" fmla="*/ 31558 w 43256"/>
              <a:gd name="connsiteY13" fmla="*/ 2893 h 43163"/>
              <a:gd name="connsiteX14" fmla="*/ 22177 w 43256"/>
              <a:gd name="connsiteY14" fmla="*/ 4523 h 43163"/>
              <a:gd name="connsiteX15" fmla="*/ 21635 w 43256"/>
              <a:gd name="connsiteY15" fmla="*/ 2203 h 43163"/>
              <a:gd name="connsiteX0" fmla="*/ 5976 w 43256"/>
              <a:gd name="connsiteY0" fmla="*/ 17009 h 43163"/>
              <a:gd name="connsiteX1" fmla="*/ 3730 w 43256"/>
              <a:gd name="connsiteY1" fmla="*/ 16100 h 43163"/>
              <a:gd name="connsiteX2" fmla="*/ 14041 w 43256"/>
              <a:gd name="connsiteY2" fmla="*/ 5005 h 43163"/>
              <a:gd name="connsiteX3" fmla="*/ 22364 w 43256"/>
              <a:gd name="connsiteY3" fmla="*/ 2543 h 43163"/>
              <a:gd name="connsiteX4" fmla="*/ 25785 w 43256"/>
              <a:gd name="connsiteY4" fmla="*/ 3 h 43163"/>
              <a:gd name="connsiteX5" fmla="*/ 29869 w 43256"/>
              <a:gd name="connsiteY5" fmla="*/ 2284 h 43163"/>
              <a:gd name="connsiteX6" fmla="*/ 32858 w 43256"/>
              <a:gd name="connsiteY6" fmla="*/ 5893 h 43163"/>
              <a:gd name="connsiteX7" fmla="*/ 37493 w 43256"/>
              <a:gd name="connsiteY7" fmla="*/ 11035 h 43163"/>
              <a:gd name="connsiteX8" fmla="*/ 41854 w 43256"/>
              <a:gd name="connsiteY8" fmla="*/ 15263 h 43163"/>
              <a:gd name="connsiteX9" fmla="*/ 43052 w 43256"/>
              <a:gd name="connsiteY9" fmla="*/ 23125 h 43163"/>
              <a:gd name="connsiteX10" fmla="*/ 37440 w 43256"/>
              <a:gd name="connsiteY10" fmla="*/ 30007 h 43163"/>
              <a:gd name="connsiteX11" fmla="*/ 35431 w 43256"/>
              <a:gd name="connsiteY11" fmla="*/ 35904 h 43163"/>
              <a:gd name="connsiteX12" fmla="*/ 28591 w 43256"/>
              <a:gd name="connsiteY12" fmla="*/ 36618 h 43163"/>
              <a:gd name="connsiteX13" fmla="*/ 23703 w 43256"/>
              <a:gd name="connsiteY13" fmla="*/ 42909 h 43163"/>
              <a:gd name="connsiteX14" fmla="*/ 16516 w 43256"/>
              <a:gd name="connsiteY14" fmla="*/ 39069 h 43163"/>
              <a:gd name="connsiteX15" fmla="*/ 5840 w 43256"/>
              <a:gd name="connsiteY15" fmla="*/ 35275 h 43163"/>
              <a:gd name="connsiteX16" fmla="*/ 1146 w 43256"/>
              <a:gd name="connsiteY16" fmla="*/ 31053 h 43163"/>
              <a:gd name="connsiteX17" fmla="*/ 2149 w 43256"/>
              <a:gd name="connsiteY17" fmla="*/ 25354 h 43163"/>
              <a:gd name="connsiteX18" fmla="*/ 31 w 43256"/>
              <a:gd name="connsiteY18" fmla="*/ 19507 h 43163"/>
              <a:gd name="connsiteX19" fmla="*/ 3899 w 43256"/>
              <a:gd name="connsiteY19" fmla="*/ 14310 h 43163"/>
              <a:gd name="connsiteX20" fmla="*/ 5976 w 43256"/>
              <a:gd name="connsiteY20" fmla="*/ 17009 h 43163"/>
              <a:gd name="connsiteX0" fmla="*/ 4729 w 43256"/>
              <a:gd name="connsiteY0" fmla="*/ 25980 h 43163"/>
              <a:gd name="connsiteX1" fmla="*/ 2196 w 43256"/>
              <a:gd name="connsiteY1" fmla="*/ 25183 h 43163"/>
              <a:gd name="connsiteX2" fmla="*/ 6964 w 43256"/>
              <a:gd name="connsiteY2" fmla="*/ 34702 h 43163"/>
              <a:gd name="connsiteX3" fmla="*/ 5856 w 43256"/>
              <a:gd name="connsiteY3" fmla="*/ 35083 h 43163"/>
              <a:gd name="connsiteX4" fmla="*/ 16514 w 43256"/>
              <a:gd name="connsiteY4" fmla="*/ 38893 h 43163"/>
              <a:gd name="connsiteX5" fmla="*/ 15846 w 43256"/>
              <a:gd name="connsiteY5" fmla="*/ 37153 h 43163"/>
              <a:gd name="connsiteX6" fmla="*/ 28863 w 43256"/>
              <a:gd name="connsiteY6" fmla="*/ 34554 h 43163"/>
              <a:gd name="connsiteX7" fmla="*/ 28596 w 43256"/>
              <a:gd name="connsiteY7" fmla="*/ 36463 h 43163"/>
              <a:gd name="connsiteX8" fmla="*/ 34165 w 43256"/>
              <a:gd name="connsiteY8" fmla="*/ 22757 h 43163"/>
              <a:gd name="connsiteX9" fmla="*/ 37416 w 43256"/>
              <a:gd name="connsiteY9" fmla="*/ 29893 h 43163"/>
              <a:gd name="connsiteX10" fmla="*/ 41834 w 43256"/>
              <a:gd name="connsiteY10" fmla="*/ 15157 h 43163"/>
              <a:gd name="connsiteX11" fmla="*/ 40386 w 43256"/>
              <a:gd name="connsiteY11" fmla="*/ 17833 h 43163"/>
              <a:gd name="connsiteX12" fmla="*/ 29114 w 43256"/>
              <a:gd name="connsiteY12" fmla="*/ 3755 h 43163"/>
              <a:gd name="connsiteX13" fmla="*/ 31558 w 43256"/>
              <a:gd name="connsiteY13" fmla="*/ 2893 h 43163"/>
              <a:gd name="connsiteX14" fmla="*/ 22177 w 43256"/>
              <a:gd name="connsiteY14" fmla="*/ 4523 h 43163"/>
              <a:gd name="connsiteX15" fmla="*/ 21635 w 43256"/>
              <a:gd name="connsiteY15" fmla="*/ 2203 h 43163"/>
              <a:gd name="connsiteX0" fmla="*/ 5976 w 43256"/>
              <a:gd name="connsiteY0" fmla="*/ 17026 h 43180"/>
              <a:gd name="connsiteX1" fmla="*/ 3730 w 43256"/>
              <a:gd name="connsiteY1" fmla="*/ 16117 h 43180"/>
              <a:gd name="connsiteX2" fmla="*/ 14041 w 43256"/>
              <a:gd name="connsiteY2" fmla="*/ 5022 h 43180"/>
              <a:gd name="connsiteX3" fmla="*/ 22364 w 43256"/>
              <a:gd name="connsiteY3" fmla="*/ 2560 h 43180"/>
              <a:gd name="connsiteX4" fmla="*/ 25785 w 43256"/>
              <a:gd name="connsiteY4" fmla="*/ 20 h 43180"/>
              <a:gd name="connsiteX5" fmla="*/ 29869 w 43256"/>
              <a:gd name="connsiteY5" fmla="*/ 2301 h 43180"/>
              <a:gd name="connsiteX6" fmla="*/ 32858 w 43256"/>
              <a:gd name="connsiteY6" fmla="*/ 5910 h 43180"/>
              <a:gd name="connsiteX7" fmla="*/ 37493 w 43256"/>
              <a:gd name="connsiteY7" fmla="*/ 11052 h 43180"/>
              <a:gd name="connsiteX8" fmla="*/ 41854 w 43256"/>
              <a:gd name="connsiteY8" fmla="*/ 15280 h 43180"/>
              <a:gd name="connsiteX9" fmla="*/ 43052 w 43256"/>
              <a:gd name="connsiteY9" fmla="*/ 23142 h 43180"/>
              <a:gd name="connsiteX10" fmla="*/ 37440 w 43256"/>
              <a:gd name="connsiteY10" fmla="*/ 30024 h 43180"/>
              <a:gd name="connsiteX11" fmla="*/ 35431 w 43256"/>
              <a:gd name="connsiteY11" fmla="*/ 35921 h 43180"/>
              <a:gd name="connsiteX12" fmla="*/ 28591 w 43256"/>
              <a:gd name="connsiteY12" fmla="*/ 36635 h 43180"/>
              <a:gd name="connsiteX13" fmla="*/ 23703 w 43256"/>
              <a:gd name="connsiteY13" fmla="*/ 42926 h 43180"/>
              <a:gd name="connsiteX14" fmla="*/ 16516 w 43256"/>
              <a:gd name="connsiteY14" fmla="*/ 39086 h 43180"/>
              <a:gd name="connsiteX15" fmla="*/ 5840 w 43256"/>
              <a:gd name="connsiteY15" fmla="*/ 35292 h 43180"/>
              <a:gd name="connsiteX16" fmla="*/ 1146 w 43256"/>
              <a:gd name="connsiteY16" fmla="*/ 31070 h 43180"/>
              <a:gd name="connsiteX17" fmla="*/ 2149 w 43256"/>
              <a:gd name="connsiteY17" fmla="*/ 25371 h 43180"/>
              <a:gd name="connsiteX18" fmla="*/ 31 w 43256"/>
              <a:gd name="connsiteY18" fmla="*/ 19524 h 43180"/>
              <a:gd name="connsiteX19" fmla="*/ 3899 w 43256"/>
              <a:gd name="connsiteY19" fmla="*/ 14327 h 43180"/>
              <a:gd name="connsiteX20" fmla="*/ 5976 w 43256"/>
              <a:gd name="connsiteY20" fmla="*/ 17026 h 43180"/>
              <a:gd name="connsiteX0" fmla="*/ 4729 w 43256"/>
              <a:gd name="connsiteY0" fmla="*/ 25997 h 43180"/>
              <a:gd name="connsiteX1" fmla="*/ 2196 w 43256"/>
              <a:gd name="connsiteY1" fmla="*/ 25200 h 43180"/>
              <a:gd name="connsiteX2" fmla="*/ 6964 w 43256"/>
              <a:gd name="connsiteY2" fmla="*/ 34719 h 43180"/>
              <a:gd name="connsiteX3" fmla="*/ 5856 w 43256"/>
              <a:gd name="connsiteY3" fmla="*/ 35100 h 43180"/>
              <a:gd name="connsiteX4" fmla="*/ 16514 w 43256"/>
              <a:gd name="connsiteY4" fmla="*/ 38910 h 43180"/>
              <a:gd name="connsiteX5" fmla="*/ 15846 w 43256"/>
              <a:gd name="connsiteY5" fmla="*/ 37170 h 43180"/>
              <a:gd name="connsiteX6" fmla="*/ 28863 w 43256"/>
              <a:gd name="connsiteY6" fmla="*/ 34571 h 43180"/>
              <a:gd name="connsiteX7" fmla="*/ 28596 w 43256"/>
              <a:gd name="connsiteY7" fmla="*/ 36480 h 43180"/>
              <a:gd name="connsiteX8" fmla="*/ 34165 w 43256"/>
              <a:gd name="connsiteY8" fmla="*/ 22774 h 43180"/>
              <a:gd name="connsiteX9" fmla="*/ 37416 w 43256"/>
              <a:gd name="connsiteY9" fmla="*/ 29910 h 43180"/>
              <a:gd name="connsiteX10" fmla="*/ 41834 w 43256"/>
              <a:gd name="connsiteY10" fmla="*/ 15174 h 43180"/>
              <a:gd name="connsiteX11" fmla="*/ 40386 w 43256"/>
              <a:gd name="connsiteY11" fmla="*/ 17850 h 43180"/>
              <a:gd name="connsiteX12" fmla="*/ 29114 w 43256"/>
              <a:gd name="connsiteY12" fmla="*/ 3772 h 43180"/>
              <a:gd name="connsiteX13" fmla="*/ 31558 w 43256"/>
              <a:gd name="connsiteY13" fmla="*/ 2910 h 43180"/>
              <a:gd name="connsiteX14" fmla="*/ 22177 w 43256"/>
              <a:gd name="connsiteY14" fmla="*/ 4540 h 43180"/>
              <a:gd name="connsiteX15" fmla="*/ 21635 w 43256"/>
              <a:gd name="connsiteY15" fmla="*/ 2220 h 43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3256" h="43180">
                <a:moveTo>
                  <a:pt x="5976" y="17026"/>
                </a:moveTo>
                <a:cubicBezTo>
                  <a:pt x="5705" y="14313"/>
                  <a:pt x="2521" y="17861"/>
                  <a:pt x="3730" y="16117"/>
                </a:cubicBezTo>
                <a:cubicBezTo>
                  <a:pt x="5824" y="13097"/>
                  <a:pt x="11300" y="2837"/>
                  <a:pt x="14041" y="5022"/>
                </a:cubicBezTo>
                <a:cubicBezTo>
                  <a:pt x="15714" y="729"/>
                  <a:pt x="18817" y="1023"/>
                  <a:pt x="22364" y="2560"/>
                </a:cubicBezTo>
                <a:cubicBezTo>
                  <a:pt x="23909" y="814"/>
                  <a:pt x="24445" y="186"/>
                  <a:pt x="25785" y="20"/>
                </a:cubicBezTo>
                <a:cubicBezTo>
                  <a:pt x="27027" y="-134"/>
                  <a:pt x="28911" y="590"/>
                  <a:pt x="29869" y="2301"/>
                </a:cubicBezTo>
                <a:cubicBezTo>
                  <a:pt x="31964" y="3197"/>
                  <a:pt x="32073" y="2678"/>
                  <a:pt x="32858" y="5910"/>
                </a:cubicBezTo>
                <a:cubicBezTo>
                  <a:pt x="34586" y="6552"/>
                  <a:pt x="35994" y="9490"/>
                  <a:pt x="37493" y="11052"/>
                </a:cubicBezTo>
                <a:cubicBezTo>
                  <a:pt x="38992" y="12614"/>
                  <a:pt x="42367" y="13651"/>
                  <a:pt x="41854" y="15280"/>
                </a:cubicBezTo>
                <a:cubicBezTo>
                  <a:pt x="43115" y="17514"/>
                  <a:pt x="43556" y="20410"/>
                  <a:pt x="43052" y="23142"/>
                </a:cubicBezTo>
                <a:cubicBezTo>
                  <a:pt x="42382" y="26774"/>
                  <a:pt x="40164" y="29494"/>
                  <a:pt x="37440" y="30024"/>
                </a:cubicBezTo>
                <a:cubicBezTo>
                  <a:pt x="37427" y="32291"/>
                  <a:pt x="36694" y="34441"/>
                  <a:pt x="35431" y="35921"/>
                </a:cubicBezTo>
                <a:cubicBezTo>
                  <a:pt x="33512" y="38170"/>
                  <a:pt x="30740" y="38459"/>
                  <a:pt x="28591" y="36635"/>
                </a:cubicBezTo>
                <a:cubicBezTo>
                  <a:pt x="27896" y="39768"/>
                  <a:pt x="26035" y="42163"/>
                  <a:pt x="23703" y="42926"/>
                </a:cubicBezTo>
                <a:cubicBezTo>
                  <a:pt x="20955" y="43825"/>
                  <a:pt x="18087" y="42293"/>
                  <a:pt x="16516" y="39086"/>
                </a:cubicBezTo>
                <a:cubicBezTo>
                  <a:pt x="12808" y="42130"/>
                  <a:pt x="7992" y="40419"/>
                  <a:pt x="5840" y="35292"/>
                </a:cubicBezTo>
                <a:cubicBezTo>
                  <a:pt x="3726" y="35629"/>
                  <a:pt x="1741" y="33844"/>
                  <a:pt x="1146" y="31070"/>
                </a:cubicBezTo>
                <a:cubicBezTo>
                  <a:pt x="715" y="29063"/>
                  <a:pt x="1096" y="26897"/>
                  <a:pt x="2149" y="25371"/>
                </a:cubicBezTo>
                <a:cubicBezTo>
                  <a:pt x="655" y="24174"/>
                  <a:pt x="-177" y="21877"/>
                  <a:pt x="31" y="19524"/>
                </a:cubicBezTo>
                <a:cubicBezTo>
                  <a:pt x="275" y="16769"/>
                  <a:pt x="1881" y="14611"/>
                  <a:pt x="3899" y="14327"/>
                </a:cubicBezTo>
                <a:cubicBezTo>
                  <a:pt x="3911" y="14281"/>
                  <a:pt x="5964" y="17072"/>
                  <a:pt x="5976" y="17026"/>
                </a:cubicBezTo>
                <a:close/>
              </a:path>
              <a:path w="43256" h="43180" fill="none" extrusionOk="0">
                <a:moveTo>
                  <a:pt x="4729" y="25997"/>
                </a:moveTo>
                <a:cubicBezTo>
                  <a:pt x="3845" y="26091"/>
                  <a:pt x="2961" y="25813"/>
                  <a:pt x="2196" y="25200"/>
                </a:cubicBezTo>
                <a:moveTo>
                  <a:pt x="6964" y="34719"/>
                </a:moveTo>
                <a:cubicBezTo>
                  <a:pt x="6609" y="34912"/>
                  <a:pt x="6236" y="35040"/>
                  <a:pt x="5856" y="35100"/>
                </a:cubicBezTo>
                <a:moveTo>
                  <a:pt x="16514" y="38910"/>
                </a:moveTo>
                <a:cubicBezTo>
                  <a:pt x="16247" y="38364"/>
                  <a:pt x="16023" y="37781"/>
                  <a:pt x="15846" y="37170"/>
                </a:cubicBezTo>
                <a:moveTo>
                  <a:pt x="28863" y="34571"/>
                </a:moveTo>
                <a:cubicBezTo>
                  <a:pt x="28824" y="35218"/>
                  <a:pt x="28734" y="35858"/>
                  <a:pt x="28596" y="36480"/>
                </a:cubicBezTo>
                <a:moveTo>
                  <a:pt x="34165" y="22774"/>
                </a:moveTo>
                <a:cubicBezTo>
                  <a:pt x="36169" y="24102"/>
                  <a:pt x="37434" y="26878"/>
                  <a:pt x="37416" y="29910"/>
                </a:cubicBezTo>
                <a:moveTo>
                  <a:pt x="41834" y="15174"/>
                </a:moveTo>
                <a:cubicBezTo>
                  <a:pt x="41509" y="16206"/>
                  <a:pt x="41014" y="17122"/>
                  <a:pt x="40386" y="17850"/>
                </a:cubicBezTo>
                <a:moveTo>
                  <a:pt x="29114" y="3772"/>
                </a:moveTo>
                <a:cubicBezTo>
                  <a:pt x="29303" y="3189"/>
                  <a:pt x="31254" y="3396"/>
                  <a:pt x="31558" y="2910"/>
                </a:cubicBezTo>
                <a:moveTo>
                  <a:pt x="22177" y="4540"/>
                </a:moveTo>
                <a:cubicBezTo>
                  <a:pt x="22254" y="4058"/>
                  <a:pt x="21474" y="2661"/>
                  <a:pt x="21635" y="2220"/>
                </a:cubicBezTo>
              </a:path>
            </a:pathLst>
          </a:cu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47"/>
          </a:p>
        </p:txBody>
      </p:sp>
      <p:pic>
        <p:nvPicPr>
          <p:cNvPr id="60" name="図 59" descr="栗">
            <a:hlinkClick r:id="rId4"/>
            <a:extLst>
              <a:ext uri="{FF2B5EF4-FFF2-40B4-BE49-F238E27FC236}">
                <a16:creationId xmlns:a16="http://schemas.microsoft.com/office/drawing/2014/main" id="{C6FAB7CD-5B8F-41CF-9F2F-C01E621B8D68}"/>
              </a:ext>
            </a:extLst>
          </p:cNvPr>
          <p:cNvPicPr/>
          <p:nvPr/>
        </p:nvPicPr>
        <p:blipFill>
          <a:blip r:embed="rId5" cstate="print">
            <a:extLst>
              <a:ext uri="{BEBA8EAE-BF5A-486C-A8C5-ECC9F3942E4B}">
                <a14:imgProps xmlns:a14="http://schemas.microsoft.com/office/drawing/2010/main">
                  <a14:imgLayer r:embed="rId6">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5846581" y="9290305"/>
            <a:ext cx="135992" cy="219735"/>
          </a:xfrm>
          <a:prstGeom prst="rect">
            <a:avLst/>
          </a:prstGeom>
          <a:noFill/>
          <a:ln>
            <a:noFill/>
          </a:ln>
        </p:spPr>
      </p:pic>
      <p:sp>
        <p:nvSpPr>
          <p:cNvPr id="64" name="雲 63">
            <a:extLst>
              <a:ext uri="{FF2B5EF4-FFF2-40B4-BE49-F238E27FC236}">
                <a16:creationId xmlns:a16="http://schemas.microsoft.com/office/drawing/2014/main" id="{2644D440-9B1C-444C-9709-CCBB505E72BE}"/>
              </a:ext>
            </a:extLst>
          </p:cNvPr>
          <p:cNvSpPr/>
          <p:nvPr/>
        </p:nvSpPr>
        <p:spPr>
          <a:xfrm rot="19823338">
            <a:off x="5210629" y="7886834"/>
            <a:ext cx="1624305" cy="739166"/>
          </a:xfrm>
          <a:prstGeom prst="cloud">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67" name="雲 66">
            <a:extLst>
              <a:ext uri="{FF2B5EF4-FFF2-40B4-BE49-F238E27FC236}">
                <a16:creationId xmlns:a16="http://schemas.microsoft.com/office/drawing/2014/main" id="{ECD9A04D-B58B-4884-9770-FFDAD0FCD15A}"/>
              </a:ext>
            </a:extLst>
          </p:cNvPr>
          <p:cNvSpPr/>
          <p:nvPr/>
        </p:nvSpPr>
        <p:spPr>
          <a:xfrm rot="2296619">
            <a:off x="9117063" y="7687876"/>
            <a:ext cx="1624305" cy="739166"/>
          </a:xfrm>
          <a:prstGeom prst="cloud">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75" name="雲 74">
            <a:extLst>
              <a:ext uri="{FF2B5EF4-FFF2-40B4-BE49-F238E27FC236}">
                <a16:creationId xmlns:a16="http://schemas.microsoft.com/office/drawing/2014/main" id="{93AFBF9C-E208-4AC6-9B05-79185B87B75D}"/>
              </a:ext>
            </a:extLst>
          </p:cNvPr>
          <p:cNvSpPr/>
          <p:nvPr/>
        </p:nvSpPr>
        <p:spPr>
          <a:xfrm>
            <a:off x="8384078" y="8540764"/>
            <a:ext cx="1624306" cy="739166"/>
          </a:xfrm>
          <a:prstGeom prst="cloud">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78" name="雲 77">
            <a:extLst>
              <a:ext uri="{FF2B5EF4-FFF2-40B4-BE49-F238E27FC236}">
                <a16:creationId xmlns:a16="http://schemas.microsoft.com/office/drawing/2014/main" id="{B6B36669-9688-43B2-A832-494DFBA33047}"/>
              </a:ext>
            </a:extLst>
          </p:cNvPr>
          <p:cNvSpPr/>
          <p:nvPr/>
        </p:nvSpPr>
        <p:spPr>
          <a:xfrm>
            <a:off x="5772981" y="8595037"/>
            <a:ext cx="1624306" cy="739166"/>
          </a:xfrm>
          <a:prstGeom prst="cloud">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83" name="雲 82">
            <a:extLst>
              <a:ext uri="{FF2B5EF4-FFF2-40B4-BE49-F238E27FC236}">
                <a16:creationId xmlns:a16="http://schemas.microsoft.com/office/drawing/2014/main" id="{7A508A42-42B6-4140-8B80-8AFB4A205BC2}"/>
              </a:ext>
            </a:extLst>
          </p:cNvPr>
          <p:cNvSpPr/>
          <p:nvPr/>
        </p:nvSpPr>
        <p:spPr>
          <a:xfrm>
            <a:off x="5188019" y="7840031"/>
            <a:ext cx="1624306" cy="1520089"/>
          </a:xfrm>
          <a:prstGeom prst="clou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84" name="雲 83">
            <a:extLst>
              <a:ext uri="{FF2B5EF4-FFF2-40B4-BE49-F238E27FC236}">
                <a16:creationId xmlns:a16="http://schemas.microsoft.com/office/drawing/2014/main" id="{697D3656-CEA4-4D79-B92C-74407F17A521}"/>
              </a:ext>
            </a:extLst>
          </p:cNvPr>
          <p:cNvSpPr/>
          <p:nvPr/>
        </p:nvSpPr>
        <p:spPr>
          <a:xfrm flipH="1">
            <a:off x="9139948" y="7808516"/>
            <a:ext cx="1624306" cy="1520089"/>
          </a:xfrm>
          <a:prstGeom prst="clou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85" name="雲 84">
            <a:extLst>
              <a:ext uri="{FF2B5EF4-FFF2-40B4-BE49-F238E27FC236}">
                <a16:creationId xmlns:a16="http://schemas.microsoft.com/office/drawing/2014/main" id="{5D3B2519-C301-4360-B041-378B7A5AA6AC}"/>
              </a:ext>
            </a:extLst>
          </p:cNvPr>
          <p:cNvSpPr/>
          <p:nvPr/>
        </p:nvSpPr>
        <p:spPr>
          <a:xfrm flipH="1">
            <a:off x="8270302" y="7400298"/>
            <a:ext cx="1624306" cy="1520089"/>
          </a:xfrm>
          <a:prstGeom prst="cloud">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86" name="雲 85">
            <a:extLst>
              <a:ext uri="{FF2B5EF4-FFF2-40B4-BE49-F238E27FC236}">
                <a16:creationId xmlns:a16="http://schemas.microsoft.com/office/drawing/2014/main" id="{342F1E91-7F7C-444F-8D65-D3EA539B7F22}"/>
              </a:ext>
            </a:extLst>
          </p:cNvPr>
          <p:cNvSpPr/>
          <p:nvPr/>
        </p:nvSpPr>
        <p:spPr>
          <a:xfrm flipV="1">
            <a:off x="7441109" y="7416541"/>
            <a:ext cx="1475438" cy="1337109"/>
          </a:xfrm>
          <a:prstGeom prst="clou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87" name="雲 86">
            <a:extLst>
              <a:ext uri="{FF2B5EF4-FFF2-40B4-BE49-F238E27FC236}">
                <a16:creationId xmlns:a16="http://schemas.microsoft.com/office/drawing/2014/main" id="{3E74AE97-1D65-49D0-992A-3E81611920AE}"/>
              </a:ext>
            </a:extLst>
          </p:cNvPr>
          <p:cNvSpPr/>
          <p:nvPr/>
        </p:nvSpPr>
        <p:spPr>
          <a:xfrm>
            <a:off x="6347655" y="7425782"/>
            <a:ext cx="1419064" cy="1448037"/>
          </a:xfrm>
          <a:prstGeom prst="cloud">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89" name="テキスト ボックス 88">
            <a:extLst>
              <a:ext uri="{FF2B5EF4-FFF2-40B4-BE49-F238E27FC236}">
                <a16:creationId xmlns:a16="http://schemas.microsoft.com/office/drawing/2014/main" id="{1273626B-1A67-4E33-B88C-B2849F774A20}"/>
              </a:ext>
            </a:extLst>
          </p:cNvPr>
          <p:cNvSpPr txBox="1"/>
          <p:nvPr/>
        </p:nvSpPr>
        <p:spPr>
          <a:xfrm>
            <a:off x="9828168" y="7986095"/>
            <a:ext cx="732525" cy="865115"/>
          </a:xfrm>
          <a:prstGeom prst="rect">
            <a:avLst/>
          </a:prstGeom>
          <a:noFill/>
          <a:effectLst>
            <a:outerShdw blurRad="50800" dist="50800" dir="5400000" algn="ctr" rotWithShape="0">
              <a:schemeClr val="bg1"/>
            </a:outerShdw>
          </a:effectLst>
        </p:spPr>
        <p:txBody>
          <a:bodyPr vert="eaVert" wrap="square" rtlCol="0">
            <a:spAutoFit/>
          </a:bodyPr>
          <a:lstStyle/>
          <a:p>
            <a:r>
              <a:rPr kumimoji="1" lang="ja-JP" altLang="en-US" sz="900" b="1" dirty="0">
                <a:latin typeface="Meiryo UI" panose="020B0604030504040204" pitchFamily="50" charset="-128"/>
                <a:ea typeface="Meiryo UI" panose="020B0604030504040204" pitchFamily="50" charset="-128"/>
              </a:rPr>
              <a:t>魅力と活力</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ある快適な</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地域づくり</a:t>
            </a:r>
          </a:p>
        </p:txBody>
      </p:sp>
      <p:sp>
        <p:nvSpPr>
          <p:cNvPr id="90" name="テキスト ボックス 89">
            <a:extLst>
              <a:ext uri="{FF2B5EF4-FFF2-40B4-BE49-F238E27FC236}">
                <a16:creationId xmlns:a16="http://schemas.microsoft.com/office/drawing/2014/main" id="{2E0A4BFB-FED2-4A14-805A-CB4103771018}"/>
              </a:ext>
            </a:extLst>
          </p:cNvPr>
          <p:cNvSpPr txBox="1"/>
          <p:nvPr/>
        </p:nvSpPr>
        <p:spPr>
          <a:xfrm>
            <a:off x="9006807" y="7669513"/>
            <a:ext cx="600164" cy="929714"/>
          </a:xfrm>
          <a:prstGeom prst="rect">
            <a:avLst/>
          </a:prstGeom>
          <a:noFill/>
          <a:effectLst>
            <a:outerShdw blurRad="50800" dist="50800" dir="5400000" algn="ctr" rotWithShape="0">
              <a:schemeClr val="bg1"/>
            </a:outerShdw>
          </a:effectLst>
        </p:spPr>
        <p:txBody>
          <a:bodyPr vert="eaVert" wrap="square" rtlCol="0">
            <a:spAutoFit/>
          </a:bodyPr>
          <a:lstStyle/>
          <a:p>
            <a:r>
              <a:rPr kumimoji="1" lang="ja-JP" altLang="en-US" sz="900" b="1" dirty="0">
                <a:latin typeface="Meiryo UI" panose="020B0604030504040204" pitchFamily="50" charset="-128"/>
                <a:ea typeface="Meiryo UI" panose="020B0604030504040204" pitchFamily="50" charset="-128"/>
              </a:rPr>
              <a:t>健康</a:t>
            </a:r>
            <a:r>
              <a:rPr kumimoji="1" lang="ja-JP" altLang="en-US" sz="900" b="1" dirty="0" smtClean="0">
                <a:latin typeface="Meiryo UI" panose="020B0604030504040204" pitchFamily="50" charset="-128"/>
                <a:ea typeface="Meiryo UI" panose="020B0604030504040204" pitchFamily="50" charset="-128"/>
              </a:rPr>
              <a:t>で</a:t>
            </a:r>
            <a:endParaRPr kumimoji="1" lang="en-US" altLang="ja-JP" sz="900" b="1" dirty="0" smtClean="0">
              <a:latin typeface="Meiryo UI" panose="020B0604030504040204" pitchFamily="50" charset="-128"/>
              <a:ea typeface="Meiryo UI" panose="020B0604030504040204" pitchFamily="50" charset="-128"/>
            </a:endParaRPr>
          </a:p>
          <a:p>
            <a:r>
              <a:rPr kumimoji="1" lang="ja-JP" altLang="en-US" sz="900" b="1" dirty="0" smtClean="0">
                <a:latin typeface="Meiryo UI" panose="020B0604030504040204" pitchFamily="50" charset="-128"/>
                <a:ea typeface="Meiryo UI" panose="020B0604030504040204" pitchFamily="50" charset="-128"/>
              </a:rPr>
              <a:t>安心な</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暮らし</a:t>
            </a:r>
          </a:p>
        </p:txBody>
      </p:sp>
      <p:sp>
        <p:nvSpPr>
          <p:cNvPr id="91" name="テキスト ボックス 90">
            <a:extLst>
              <a:ext uri="{FF2B5EF4-FFF2-40B4-BE49-F238E27FC236}">
                <a16:creationId xmlns:a16="http://schemas.microsoft.com/office/drawing/2014/main" id="{0E69B4F1-B16E-49E8-8D3B-CA810A3CC14F}"/>
              </a:ext>
            </a:extLst>
          </p:cNvPr>
          <p:cNvSpPr txBox="1"/>
          <p:nvPr/>
        </p:nvSpPr>
        <p:spPr>
          <a:xfrm>
            <a:off x="6876467" y="7536432"/>
            <a:ext cx="394436" cy="766715"/>
          </a:xfrm>
          <a:prstGeom prst="rect">
            <a:avLst/>
          </a:prstGeom>
          <a:noFill/>
          <a:effectLst>
            <a:outerShdw blurRad="50800" dist="50800" dir="5400000" algn="ctr" rotWithShape="0">
              <a:schemeClr val="bg1"/>
            </a:outerShdw>
          </a:effectLst>
        </p:spPr>
        <p:txBody>
          <a:bodyPr vert="eaVert" wrap="square" rtlCol="0">
            <a:spAutoFit/>
          </a:bodyPr>
          <a:lstStyle/>
          <a:p>
            <a:r>
              <a:rPr kumimoji="1" lang="ja-JP" altLang="en-US" sz="900" b="1" dirty="0">
                <a:latin typeface="Meiryo UI" panose="020B0604030504040204" pitchFamily="50" charset="-128"/>
                <a:ea typeface="Meiryo UI" panose="020B0604030504040204" pitchFamily="50" charset="-128"/>
              </a:rPr>
              <a:t>資源循環</a:t>
            </a:r>
          </a:p>
        </p:txBody>
      </p:sp>
      <p:sp>
        <p:nvSpPr>
          <p:cNvPr id="93" name="フリーフォーム 131">
            <a:extLst>
              <a:ext uri="{FF2B5EF4-FFF2-40B4-BE49-F238E27FC236}">
                <a16:creationId xmlns:a16="http://schemas.microsoft.com/office/drawing/2014/main" id="{D0FADF81-3848-4117-82BC-2150EE494A01}"/>
              </a:ext>
            </a:extLst>
          </p:cNvPr>
          <p:cNvSpPr/>
          <p:nvPr/>
        </p:nvSpPr>
        <p:spPr>
          <a:xfrm>
            <a:off x="6079289" y="8306888"/>
            <a:ext cx="3764136" cy="1773490"/>
          </a:xfrm>
          <a:custGeom>
            <a:avLst/>
            <a:gdLst>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3539067 w 7924800"/>
              <a:gd name="connsiteY47" fmla="*/ 1862666 h 4064000"/>
              <a:gd name="connsiteX48" fmla="*/ 2895600 w 7924800"/>
              <a:gd name="connsiteY48" fmla="*/ 1608666 h 4064000"/>
              <a:gd name="connsiteX49" fmla="*/ 2116667 w 7924800"/>
              <a:gd name="connsiteY49" fmla="*/ 1303866 h 4064000"/>
              <a:gd name="connsiteX50" fmla="*/ 1016000 w 7924800"/>
              <a:gd name="connsiteY50" fmla="*/ 931333 h 4064000"/>
              <a:gd name="connsiteX51" fmla="*/ 2218267 w 7924800"/>
              <a:gd name="connsiteY51" fmla="*/ 1608666 h 4064000"/>
              <a:gd name="connsiteX52" fmla="*/ 2726267 w 7924800"/>
              <a:gd name="connsiteY52" fmla="*/ 1778000 h 4064000"/>
              <a:gd name="connsiteX53" fmla="*/ 1557867 w 7924800"/>
              <a:gd name="connsiteY53" fmla="*/ 1761066 h 4064000"/>
              <a:gd name="connsiteX54" fmla="*/ 321733 w 7924800"/>
              <a:gd name="connsiteY54" fmla="*/ 1320800 h 4064000"/>
              <a:gd name="connsiteX55" fmla="*/ 0 w 7924800"/>
              <a:gd name="connsiteY55" fmla="*/ 1100666 h 4064000"/>
              <a:gd name="connsiteX56" fmla="*/ 508000 w 7924800"/>
              <a:gd name="connsiteY56" fmla="*/ 1608666 h 4064000"/>
              <a:gd name="connsiteX57" fmla="*/ 1507067 w 7924800"/>
              <a:gd name="connsiteY57" fmla="*/ 2015066 h 4064000"/>
              <a:gd name="connsiteX58" fmla="*/ 2286000 w 7924800"/>
              <a:gd name="connsiteY58" fmla="*/ 2116666 h 4064000"/>
              <a:gd name="connsiteX59" fmla="*/ 2946400 w 7924800"/>
              <a:gd name="connsiteY59" fmla="*/ 2353733 h 4064000"/>
              <a:gd name="connsiteX60" fmla="*/ 3352800 w 7924800"/>
              <a:gd name="connsiteY60" fmla="*/ 2556933 h 4064000"/>
              <a:gd name="connsiteX61" fmla="*/ 3556000 w 7924800"/>
              <a:gd name="connsiteY61" fmla="*/ 2997200 h 4064000"/>
              <a:gd name="connsiteX62" fmla="*/ 3606800 w 7924800"/>
              <a:gd name="connsiteY62" fmla="*/ 3403600 h 4064000"/>
              <a:gd name="connsiteX63" fmla="*/ 3572933 w 7924800"/>
              <a:gd name="connsiteY63" fmla="*/ 3572933 h 4064000"/>
              <a:gd name="connsiteX64" fmla="*/ 3403600 w 7924800"/>
              <a:gd name="connsiteY64" fmla="*/ 3776133 h 4064000"/>
              <a:gd name="connsiteX65" fmla="*/ 3115733 w 7924800"/>
              <a:gd name="connsiteY65" fmla="*/ 3945466 h 4064000"/>
              <a:gd name="connsiteX66" fmla="*/ 2963333 w 7924800"/>
              <a:gd name="connsiteY66"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2948517 w 7924800"/>
              <a:gd name="connsiteY47" fmla="*/ 81491 h 4064000"/>
              <a:gd name="connsiteX48" fmla="*/ 2895600 w 7924800"/>
              <a:gd name="connsiteY48" fmla="*/ 1608666 h 4064000"/>
              <a:gd name="connsiteX49" fmla="*/ 2116667 w 7924800"/>
              <a:gd name="connsiteY49" fmla="*/ 1303866 h 4064000"/>
              <a:gd name="connsiteX50" fmla="*/ 1016000 w 7924800"/>
              <a:gd name="connsiteY50" fmla="*/ 931333 h 4064000"/>
              <a:gd name="connsiteX51" fmla="*/ 2218267 w 7924800"/>
              <a:gd name="connsiteY51" fmla="*/ 1608666 h 4064000"/>
              <a:gd name="connsiteX52" fmla="*/ 2726267 w 7924800"/>
              <a:gd name="connsiteY52" fmla="*/ 1778000 h 4064000"/>
              <a:gd name="connsiteX53" fmla="*/ 1557867 w 7924800"/>
              <a:gd name="connsiteY53" fmla="*/ 1761066 h 4064000"/>
              <a:gd name="connsiteX54" fmla="*/ 321733 w 7924800"/>
              <a:gd name="connsiteY54" fmla="*/ 1320800 h 4064000"/>
              <a:gd name="connsiteX55" fmla="*/ 0 w 7924800"/>
              <a:gd name="connsiteY55" fmla="*/ 1100666 h 4064000"/>
              <a:gd name="connsiteX56" fmla="*/ 508000 w 7924800"/>
              <a:gd name="connsiteY56" fmla="*/ 1608666 h 4064000"/>
              <a:gd name="connsiteX57" fmla="*/ 1507067 w 7924800"/>
              <a:gd name="connsiteY57" fmla="*/ 2015066 h 4064000"/>
              <a:gd name="connsiteX58" fmla="*/ 2286000 w 7924800"/>
              <a:gd name="connsiteY58" fmla="*/ 2116666 h 4064000"/>
              <a:gd name="connsiteX59" fmla="*/ 2946400 w 7924800"/>
              <a:gd name="connsiteY59" fmla="*/ 2353733 h 4064000"/>
              <a:gd name="connsiteX60" fmla="*/ 3352800 w 7924800"/>
              <a:gd name="connsiteY60" fmla="*/ 2556933 h 4064000"/>
              <a:gd name="connsiteX61" fmla="*/ 3556000 w 7924800"/>
              <a:gd name="connsiteY61" fmla="*/ 2997200 h 4064000"/>
              <a:gd name="connsiteX62" fmla="*/ 3606800 w 7924800"/>
              <a:gd name="connsiteY62" fmla="*/ 3403600 h 4064000"/>
              <a:gd name="connsiteX63" fmla="*/ 3572933 w 7924800"/>
              <a:gd name="connsiteY63" fmla="*/ 3572933 h 4064000"/>
              <a:gd name="connsiteX64" fmla="*/ 3403600 w 7924800"/>
              <a:gd name="connsiteY64" fmla="*/ 3776133 h 4064000"/>
              <a:gd name="connsiteX65" fmla="*/ 3115733 w 7924800"/>
              <a:gd name="connsiteY65" fmla="*/ 3945466 h 4064000"/>
              <a:gd name="connsiteX66" fmla="*/ 2963333 w 7924800"/>
              <a:gd name="connsiteY66"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2948517 w 7924800"/>
              <a:gd name="connsiteY47" fmla="*/ 81491 h 4064000"/>
              <a:gd name="connsiteX48" fmla="*/ 3181350 w 7924800"/>
              <a:gd name="connsiteY48" fmla="*/ 1513416 h 4064000"/>
              <a:gd name="connsiteX49" fmla="*/ 2116667 w 7924800"/>
              <a:gd name="connsiteY49" fmla="*/ 1303866 h 4064000"/>
              <a:gd name="connsiteX50" fmla="*/ 1016000 w 7924800"/>
              <a:gd name="connsiteY50" fmla="*/ 931333 h 4064000"/>
              <a:gd name="connsiteX51" fmla="*/ 2218267 w 7924800"/>
              <a:gd name="connsiteY51" fmla="*/ 1608666 h 4064000"/>
              <a:gd name="connsiteX52" fmla="*/ 2726267 w 7924800"/>
              <a:gd name="connsiteY52" fmla="*/ 1778000 h 4064000"/>
              <a:gd name="connsiteX53" fmla="*/ 1557867 w 7924800"/>
              <a:gd name="connsiteY53" fmla="*/ 1761066 h 4064000"/>
              <a:gd name="connsiteX54" fmla="*/ 321733 w 7924800"/>
              <a:gd name="connsiteY54" fmla="*/ 1320800 h 4064000"/>
              <a:gd name="connsiteX55" fmla="*/ 0 w 7924800"/>
              <a:gd name="connsiteY55" fmla="*/ 1100666 h 4064000"/>
              <a:gd name="connsiteX56" fmla="*/ 508000 w 7924800"/>
              <a:gd name="connsiteY56" fmla="*/ 1608666 h 4064000"/>
              <a:gd name="connsiteX57" fmla="*/ 1507067 w 7924800"/>
              <a:gd name="connsiteY57" fmla="*/ 2015066 h 4064000"/>
              <a:gd name="connsiteX58" fmla="*/ 2286000 w 7924800"/>
              <a:gd name="connsiteY58" fmla="*/ 2116666 h 4064000"/>
              <a:gd name="connsiteX59" fmla="*/ 2946400 w 7924800"/>
              <a:gd name="connsiteY59" fmla="*/ 2353733 h 4064000"/>
              <a:gd name="connsiteX60" fmla="*/ 3352800 w 7924800"/>
              <a:gd name="connsiteY60" fmla="*/ 2556933 h 4064000"/>
              <a:gd name="connsiteX61" fmla="*/ 3556000 w 7924800"/>
              <a:gd name="connsiteY61" fmla="*/ 2997200 h 4064000"/>
              <a:gd name="connsiteX62" fmla="*/ 3606800 w 7924800"/>
              <a:gd name="connsiteY62" fmla="*/ 3403600 h 4064000"/>
              <a:gd name="connsiteX63" fmla="*/ 3572933 w 7924800"/>
              <a:gd name="connsiteY63" fmla="*/ 3572933 h 4064000"/>
              <a:gd name="connsiteX64" fmla="*/ 3403600 w 7924800"/>
              <a:gd name="connsiteY64" fmla="*/ 3776133 h 4064000"/>
              <a:gd name="connsiteX65" fmla="*/ 3115733 w 7924800"/>
              <a:gd name="connsiteY65" fmla="*/ 3945466 h 4064000"/>
              <a:gd name="connsiteX66" fmla="*/ 2963333 w 7924800"/>
              <a:gd name="connsiteY66"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2948517 w 7924800"/>
              <a:gd name="connsiteY47" fmla="*/ 81491 h 4064000"/>
              <a:gd name="connsiteX48" fmla="*/ 3181350 w 7924800"/>
              <a:gd name="connsiteY48" fmla="*/ 1513416 h 4064000"/>
              <a:gd name="connsiteX49" fmla="*/ 2116667 w 7924800"/>
              <a:gd name="connsiteY49" fmla="*/ 1303866 h 4064000"/>
              <a:gd name="connsiteX50" fmla="*/ 1016000 w 7924800"/>
              <a:gd name="connsiteY50" fmla="*/ 931333 h 4064000"/>
              <a:gd name="connsiteX51" fmla="*/ 2218267 w 7924800"/>
              <a:gd name="connsiteY51" fmla="*/ 1608666 h 4064000"/>
              <a:gd name="connsiteX52" fmla="*/ 2726267 w 7924800"/>
              <a:gd name="connsiteY52" fmla="*/ 1778000 h 4064000"/>
              <a:gd name="connsiteX53" fmla="*/ 1557867 w 7924800"/>
              <a:gd name="connsiteY53" fmla="*/ 1761066 h 4064000"/>
              <a:gd name="connsiteX54" fmla="*/ 321733 w 7924800"/>
              <a:gd name="connsiteY54" fmla="*/ 1320800 h 4064000"/>
              <a:gd name="connsiteX55" fmla="*/ 0 w 7924800"/>
              <a:gd name="connsiteY55" fmla="*/ 1100666 h 4064000"/>
              <a:gd name="connsiteX56" fmla="*/ 508000 w 7924800"/>
              <a:gd name="connsiteY56" fmla="*/ 1608666 h 4064000"/>
              <a:gd name="connsiteX57" fmla="*/ 1507067 w 7924800"/>
              <a:gd name="connsiteY57" fmla="*/ 2015066 h 4064000"/>
              <a:gd name="connsiteX58" fmla="*/ 2286000 w 7924800"/>
              <a:gd name="connsiteY58" fmla="*/ 2116666 h 4064000"/>
              <a:gd name="connsiteX59" fmla="*/ 2946400 w 7924800"/>
              <a:gd name="connsiteY59" fmla="*/ 2353733 h 4064000"/>
              <a:gd name="connsiteX60" fmla="*/ 3352800 w 7924800"/>
              <a:gd name="connsiteY60" fmla="*/ 2556933 h 4064000"/>
              <a:gd name="connsiteX61" fmla="*/ 3556000 w 7924800"/>
              <a:gd name="connsiteY61" fmla="*/ 2997200 h 4064000"/>
              <a:gd name="connsiteX62" fmla="*/ 3606800 w 7924800"/>
              <a:gd name="connsiteY62" fmla="*/ 3403600 h 4064000"/>
              <a:gd name="connsiteX63" fmla="*/ 3572933 w 7924800"/>
              <a:gd name="connsiteY63" fmla="*/ 3572933 h 4064000"/>
              <a:gd name="connsiteX64" fmla="*/ 3403600 w 7924800"/>
              <a:gd name="connsiteY64" fmla="*/ 3776133 h 4064000"/>
              <a:gd name="connsiteX65" fmla="*/ 3115733 w 7924800"/>
              <a:gd name="connsiteY65" fmla="*/ 3945466 h 4064000"/>
              <a:gd name="connsiteX66" fmla="*/ 2963333 w 7924800"/>
              <a:gd name="connsiteY66"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2948517 w 7924800"/>
              <a:gd name="connsiteY47" fmla="*/ 81491 h 4064000"/>
              <a:gd name="connsiteX48" fmla="*/ 3181350 w 7924800"/>
              <a:gd name="connsiteY48" fmla="*/ 1513416 h 4064000"/>
              <a:gd name="connsiteX49" fmla="*/ 2116667 w 7924800"/>
              <a:gd name="connsiteY49" fmla="*/ 1303866 h 4064000"/>
              <a:gd name="connsiteX50" fmla="*/ 1016000 w 7924800"/>
              <a:gd name="connsiteY50" fmla="*/ 931333 h 4064000"/>
              <a:gd name="connsiteX51" fmla="*/ 2218267 w 7924800"/>
              <a:gd name="connsiteY51" fmla="*/ 1608666 h 4064000"/>
              <a:gd name="connsiteX52" fmla="*/ 2726267 w 7924800"/>
              <a:gd name="connsiteY52" fmla="*/ 1778000 h 4064000"/>
              <a:gd name="connsiteX53" fmla="*/ 1557867 w 7924800"/>
              <a:gd name="connsiteY53" fmla="*/ 1761066 h 4064000"/>
              <a:gd name="connsiteX54" fmla="*/ 321733 w 7924800"/>
              <a:gd name="connsiteY54" fmla="*/ 1320800 h 4064000"/>
              <a:gd name="connsiteX55" fmla="*/ 0 w 7924800"/>
              <a:gd name="connsiteY55" fmla="*/ 1100666 h 4064000"/>
              <a:gd name="connsiteX56" fmla="*/ 508000 w 7924800"/>
              <a:gd name="connsiteY56" fmla="*/ 1608666 h 4064000"/>
              <a:gd name="connsiteX57" fmla="*/ 1507067 w 7924800"/>
              <a:gd name="connsiteY57" fmla="*/ 2015066 h 4064000"/>
              <a:gd name="connsiteX58" fmla="*/ 2286000 w 7924800"/>
              <a:gd name="connsiteY58" fmla="*/ 2116666 h 4064000"/>
              <a:gd name="connsiteX59" fmla="*/ 2946400 w 7924800"/>
              <a:gd name="connsiteY59" fmla="*/ 2353733 h 4064000"/>
              <a:gd name="connsiteX60" fmla="*/ 3352800 w 7924800"/>
              <a:gd name="connsiteY60" fmla="*/ 2556933 h 4064000"/>
              <a:gd name="connsiteX61" fmla="*/ 3556000 w 7924800"/>
              <a:gd name="connsiteY61" fmla="*/ 2997200 h 4064000"/>
              <a:gd name="connsiteX62" fmla="*/ 3606800 w 7924800"/>
              <a:gd name="connsiteY62" fmla="*/ 3403600 h 4064000"/>
              <a:gd name="connsiteX63" fmla="*/ 3572933 w 7924800"/>
              <a:gd name="connsiteY63" fmla="*/ 3572933 h 4064000"/>
              <a:gd name="connsiteX64" fmla="*/ 3403600 w 7924800"/>
              <a:gd name="connsiteY64" fmla="*/ 3776133 h 4064000"/>
              <a:gd name="connsiteX65" fmla="*/ 3115733 w 7924800"/>
              <a:gd name="connsiteY65" fmla="*/ 3945466 h 4064000"/>
              <a:gd name="connsiteX66" fmla="*/ 2963333 w 7924800"/>
              <a:gd name="connsiteY66"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2948517 w 7924800"/>
              <a:gd name="connsiteY47" fmla="*/ 81491 h 4064000"/>
              <a:gd name="connsiteX48" fmla="*/ 3181350 w 7924800"/>
              <a:gd name="connsiteY48" fmla="*/ 1513416 h 4064000"/>
              <a:gd name="connsiteX49" fmla="*/ 2116667 w 7924800"/>
              <a:gd name="connsiteY49" fmla="*/ 1303866 h 4064000"/>
              <a:gd name="connsiteX50" fmla="*/ 1016000 w 7924800"/>
              <a:gd name="connsiteY50" fmla="*/ 931333 h 4064000"/>
              <a:gd name="connsiteX51" fmla="*/ 2218267 w 7924800"/>
              <a:gd name="connsiteY51" fmla="*/ 1608666 h 4064000"/>
              <a:gd name="connsiteX52" fmla="*/ 2726267 w 7924800"/>
              <a:gd name="connsiteY52" fmla="*/ 1778000 h 4064000"/>
              <a:gd name="connsiteX53" fmla="*/ 1557867 w 7924800"/>
              <a:gd name="connsiteY53" fmla="*/ 1761066 h 4064000"/>
              <a:gd name="connsiteX54" fmla="*/ 321733 w 7924800"/>
              <a:gd name="connsiteY54" fmla="*/ 1320800 h 4064000"/>
              <a:gd name="connsiteX55" fmla="*/ 0 w 7924800"/>
              <a:gd name="connsiteY55" fmla="*/ 1100666 h 4064000"/>
              <a:gd name="connsiteX56" fmla="*/ 508000 w 7924800"/>
              <a:gd name="connsiteY56" fmla="*/ 1608666 h 4064000"/>
              <a:gd name="connsiteX57" fmla="*/ 1507067 w 7924800"/>
              <a:gd name="connsiteY57" fmla="*/ 2015066 h 4064000"/>
              <a:gd name="connsiteX58" fmla="*/ 2286000 w 7924800"/>
              <a:gd name="connsiteY58" fmla="*/ 2116666 h 4064000"/>
              <a:gd name="connsiteX59" fmla="*/ 2946400 w 7924800"/>
              <a:gd name="connsiteY59" fmla="*/ 2353733 h 4064000"/>
              <a:gd name="connsiteX60" fmla="*/ 3352800 w 7924800"/>
              <a:gd name="connsiteY60" fmla="*/ 2556933 h 4064000"/>
              <a:gd name="connsiteX61" fmla="*/ 3556000 w 7924800"/>
              <a:gd name="connsiteY61" fmla="*/ 2997200 h 4064000"/>
              <a:gd name="connsiteX62" fmla="*/ 3606800 w 7924800"/>
              <a:gd name="connsiteY62" fmla="*/ 3403600 h 4064000"/>
              <a:gd name="connsiteX63" fmla="*/ 3572933 w 7924800"/>
              <a:gd name="connsiteY63" fmla="*/ 3572933 h 4064000"/>
              <a:gd name="connsiteX64" fmla="*/ 3403600 w 7924800"/>
              <a:gd name="connsiteY64" fmla="*/ 3776133 h 4064000"/>
              <a:gd name="connsiteX65" fmla="*/ 3115733 w 7924800"/>
              <a:gd name="connsiteY65" fmla="*/ 3945466 h 4064000"/>
              <a:gd name="connsiteX66" fmla="*/ 2963333 w 7924800"/>
              <a:gd name="connsiteY66"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3676650 w 7924800"/>
              <a:gd name="connsiteY47" fmla="*/ 1099608 h 4064000"/>
              <a:gd name="connsiteX48" fmla="*/ 2948517 w 7924800"/>
              <a:gd name="connsiteY48" fmla="*/ 81491 h 4064000"/>
              <a:gd name="connsiteX49" fmla="*/ 3181350 w 7924800"/>
              <a:gd name="connsiteY49" fmla="*/ 1513416 h 4064000"/>
              <a:gd name="connsiteX50" fmla="*/ 2116667 w 7924800"/>
              <a:gd name="connsiteY50" fmla="*/ 1303866 h 4064000"/>
              <a:gd name="connsiteX51" fmla="*/ 1016000 w 7924800"/>
              <a:gd name="connsiteY51" fmla="*/ 931333 h 4064000"/>
              <a:gd name="connsiteX52" fmla="*/ 2218267 w 7924800"/>
              <a:gd name="connsiteY52" fmla="*/ 1608666 h 4064000"/>
              <a:gd name="connsiteX53" fmla="*/ 2726267 w 7924800"/>
              <a:gd name="connsiteY53" fmla="*/ 1778000 h 4064000"/>
              <a:gd name="connsiteX54" fmla="*/ 1557867 w 7924800"/>
              <a:gd name="connsiteY54" fmla="*/ 1761066 h 4064000"/>
              <a:gd name="connsiteX55" fmla="*/ 321733 w 7924800"/>
              <a:gd name="connsiteY55" fmla="*/ 1320800 h 4064000"/>
              <a:gd name="connsiteX56" fmla="*/ 0 w 7924800"/>
              <a:gd name="connsiteY56" fmla="*/ 1100666 h 4064000"/>
              <a:gd name="connsiteX57" fmla="*/ 508000 w 7924800"/>
              <a:gd name="connsiteY57" fmla="*/ 1608666 h 4064000"/>
              <a:gd name="connsiteX58" fmla="*/ 1507067 w 7924800"/>
              <a:gd name="connsiteY58" fmla="*/ 2015066 h 4064000"/>
              <a:gd name="connsiteX59" fmla="*/ 2286000 w 7924800"/>
              <a:gd name="connsiteY59" fmla="*/ 2116666 h 4064000"/>
              <a:gd name="connsiteX60" fmla="*/ 2946400 w 7924800"/>
              <a:gd name="connsiteY60" fmla="*/ 2353733 h 4064000"/>
              <a:gd name="connsiteX61" fmla="*/ 3352800 w 7924800"/>
              <a:gd name="connsiteY61" fmla="*/ 2556933 h 4064000"/>
              <a:gd name="connsiteX62" fmla="*/ 3556000 w 7924800"/>
              <a:gd name="connsiteY62" fmla="*/ 2997200 h 4064000"/>
              <a:gd name="connsiteX63" fmla="*/ 3606800 w 7924800"/>
              <a:gd name="connsiteY63" fmla="*/ 3403600 h 4064000"/>
              <a:gd name="connsiteX64" fmla="*/ 3572933 w 7924800"/>
              <a:gd name="connsiteY64" fmla="*/ 3572933 h 4064000"/>
              <a:gd name="connsiteX65" fmla="*/ 3403600 w 7924800"/>
              <a:gd name="connsiteY65" fmla="*/ 3776133 h 4064000"/>
              <a:gd name="connsiteX66" fmla="*/ 3115733 w 7924800"/>
              <a:gd name="connsiteY66" fmla="*/ 3945466 h 4064000"/>
              <a:gd name="connsiteX67" fmla="*/ 2963333 w 7924800"/>
              <a:gd name="connsiteY67"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3638550 w 7924800"/>
              <a:gd name="connsiteY47" fmla="*/ 1613958 h 4064000"/>
              <a:gd name="connsiteX48" fmla="*/ 2948517 w 7924800"/>
              <a:gd name="connsiteY48" fmla="*/ 81491 h 4064000"/>
              <a:gd name="connsiteX49" fmla="*/ 3181350 w 7924800"/>
              <a:gd name="connsiteY49" fmla="*/ 1513416 h 4064000"/>
              <a:gd name="connsiteX50" fmla="*/ 2116667 w 7924800"/>
              <a:gd name="connsiteY50" fmla="*/ 1303866 h 4064000"/>
              <a:gd name="connsiteX51" fmla="*/ 1016000 w 7924800"/>
              <a:gd name="connsiteY51" fmla="*/ 931333 h 4064000"/>
              <a:gd name="connsiteX52" fmla="*/ 2218267 w 7924800"/>
              <a:gd name="connsiteY52" fmla="*/ 1608666 h 4064000"/>
              <a:gd name="connsiteX53" fmla="*/ 2726267 w 7924800"/>
              <a:gd name="connsiteY53" fmla="*/ 1778000 h 4064000"/>
              <a:gd name="connsiteX54" fmla="*/ 1557867 w 7924800"/>
              <a:gd name="connsiteY54" fmla="*/ 1761066 h 4064000"/>
              <a:gd name="connsiteX55" fmla="*/ 321733 w 7924800"/>
              <a:gd name="connsiteY55" fmla="*/ 1320800 h 4064000"/>
              <a:gd name="connsiteX56" fmla="*/ 0 w 7924800"/>
              <a:gd name="connsiteY56" fmla="*/ 1100666 h 4064000"/>
              <a:gd name="connsiteX57" fmla="*/ 508000 w 7924800"/>
              <a:gd name="connsiteY57" fmla="*/ 1608666 h 4064000"/>
              <a:gd name="connsiteX58" fmla="*/ 1507067 w 7924800"/>
              <a:gd name="connsiteY58" fmla="*/ 2015066 h 4064000"/>
              <a:gd name="connsiteX59" fmla="*/ 2286000 w 7924800"/>
              <a:gd name="connsiteY59" fmla="*/ 2116666 h 4064000"/>
              <a:gd name="connsiteX60" fmla="*/ 2946400 w 7924800"/>
              <a:gd name="connsiteY60" fmla="*/ 2353733 h 4064000"/>
              <a:gd name="connsiteX61" fmla="*/ 3352800 w 7924800"/>
              <a:gd name="connsiteY61" fmla="*/ 2556933 h 4064000"/>
              <a:gd name="connsiteX62" fmla="*/ 3556000 w 7924800"/>
              <a:gd name="connsiteY62" fmla="*/ 2997200 h 4064000"/>
              <a:gd name="connsiteX63" fmla="*/ 3606800 w 7924800"/>
              <a:gd name="connsiteY63" fmla="*/ 3403600 h 4064000"/>
              <a:gd name="connsiteX64" fmla="*/ 3572933 w 7924800"/>
              <a:gd name="connsiteY64" fmla="*/ 3572933 h 4064000"/>
              <a:gd name="connsiteX65" fmla="*/ 3403600 w 7924800"/>
              <a:gd name="connsiteY65" fmla="*/ 3776133 h 4064000"/>
              <a:gd name="connsiteX66" fmla="*/ 3115733 w 7924800"/>
              <a:gd name="connsiteY66" fmla="*/ 3945466 h 4064000"/>
              <a:gd name="connsiteX67" fmla="*/ 2963333 w 7924800"/>
              <a:gd name="connsiteY67" fmla="*/ 4064000 h 4064000"/>
              <a:gd name="connsiteX0" fmla="*/ 2963333 w 7924800"/>
              <a:gd name="connsiteY0" fmla="*/ 4447730 h 4447730"/>
              <a:gd name="connsiteX1" fmla="*/ 6417733 w 7924800"/>
              <a:gd name="connsiteY1" fmla="*/ 4447730 h 4447730"/>
              <a:gd name="connsiteX2" fmla="*/ 5808133 w 7924800"/>
              <a:gd name="connsiteY2" fmla="*/ 4109063 h 4447730"/>
              <a:gd name="connsiteX3" fmla="*/ 5571067 w 7924800"/>
              <a:gd name="connsiteY3" fmla="*/ 3668796 h 4447730"/>
              <a:gd name="connsiteX4" fmla="*/ 5520267 w 7924800"/>
              <a:gd name="connsiteY4" fmla="*/ 3330130 h 4447730"/>
              <a:gd name="connsiteX5" fmla="*/ 5537200 w 7924800"/>
              <a:gd name="connsiteY5" fmla="*/ 3042263 h 4447730"/>
              <a:gd name="connsiteX6" fmla="*/ 5554133 w 7924800"/>
              <a:gd name="connsiteY6" fmla="*/ 2872930 h 4447730"/>
              <a:gd name="connsiteX7" fmla="*/ 5554133 w 7924800"/>
              <a:gd name="connsiteY7" fmla="*/ 2872930 h 4447730"/>
              <a:gd name="connsiteX8" fmla="*/ 6146800 w 7924800"/>
              <a:gd name="connsiteY8" fmla="*/ 2737463 h 4447730"/>
              <a:gd name="connsiteX9" fmla="*/ 7179733 w 7924800"/>
              <a:gd name="connsiteY9" fmla="*/ 2347996 h 4447730"/>
              <a:gd name="connsiteX10" fmla="*/ 7349067 w 7924800"/>
              <a:gd name="connsiteY10" fmla="*/ 2178663 h 4447730"/>
              <a:gd name="connsiteX11" fmla="*/ 7535333 w 7924800"/>
              <a:gd name="connsiteY11" fmla="*/ 2009330 h 4447730"/>
              <a:gd name="connsiteX12" fmla="*/ 7603067 w 7924800"/>
              <a:gd name="connsiteY12" fmla="*/ 1924663 h 4447730"/>
              <a:gd name="connsiteX13" fmla="*/ 7636933 w 7924800"/>
              <a:gd name="connsiteY13" fmla="*/ 1873863 h 4447730"/>
              <a:gd name="connsiteX14" fmla="*/ 7738533 w 7924800"/>
              <a:gd name="connsiteY14" fmla="*/ 1823063 h 4447730"/>
              <a:gd name="connsiteX15" fmla="*/ 7806267 w 7924800"/>
              <a:gd name="connsiteY15" fmla="*/ 1518263 h 4447730"/>
              <a:gd name="connsiteX16" fmla="*/ 7924800 w 7924800"/>
              <a:gd name="connsiteY16" fmla="*/ 1281196 h 4447730"/>
              <a:gd name="connsiteX17" fmla="*/ 7586133 w 7924800"/>
              <a:gd name="connsiteY17" fmla="*/ 1755330 h 4447730"/>
              <a:gd name="connsiteX18" fmla="*/ 7112000 w 7924800"/>
              <a:gd name="connsiteY18" fmla="*/ 2043196 h 4447730"/>
              <a:gd name="connsiteX19" fmla="*/ 6417733 w 7924800"/>
              <a:gd name="connsiteY19" fmla="*/ 2212530 h 4447730"/>
              <a:gd name="connsiteX20" fmla="*/ 6079067 w 7924800"/>
              <a:gd name="connsiteY20" fmla="*/ 2263330 h 4447730"/>
              <a:gd name="connsiteX21" fmla="*/ 6553200 w 7924800"/>
              <a:gd name="connsiteY21" fmla="*/ 1890796 h 4447730"/>
              <a:gd name="connsiteX22" fmla="*/ 6942667 w 7924800"/>
              <a:gd name="connsiteY22" fmla="*/ 1145730 h 4447730"/>
              <a:gd name="connsiteX23" fmla="*/ 7112000 w 7924800"/>
              <a:gd name="connsiteY23" fmla="*/ 637730 h 4447730"/>
              <a:gd name="connsiteX24" fmla="*/ 6773333 w 7924800"/>
              <a:gd name="connsiteY24" fmla="*/ 1179596 h 4447730"/>
              <a:gd name="connsiteX25" fmla="*/ 6553200 w 7924800"/>
              <a:gd name="connsiteY25" fmla="*/ 773196 h 4447730"/>
              <a:gd name="connsiteX26" fmla="*/ 6536267 w 7924800"/>
              <a:gd name="connsiteY26" fmla="*/ 1416663 h 4447730"/>
              <a:gd name="connsiteX27" fmla="*/ 6197600 w 7924800"/>
              <a:gd name="connsiteY27" fmla="*/ 1772263 h 4447730"/>
              <a:gd name="connsiteX28" fmla="*/ 5689600 w 7924800"/>
              <a:gd name="connsiteY28" fmla="*/ 2009330 h 4447730"/>
              <a:gd name="connsiteX29" fmla="*/ 5469467 w 7924800"/>
              <a:gd name="connsiteY29" fmla="*/ 2144796 h 4447730"/>
              <a:gd name="connsiteX30" fmla="*/ 5672667 w 7924800"/>
              <a:gd name="connsiteY30" fmla="*/ 1501330 h 4447730"/>
              <a:gd name="connsiteX31" fmla="*/ 5689600 w 7924800"/>
              <a:gd name="connsiteY31" fmla="*/ 942530 h 4447730"/>
              <a:gd name="connsiteX32" fmla="*/ 5706533 w 7924800"/>
              <a:gd name="connsiteY32" fmla="*/ 400663 h 4447730"/>
              <a:gd name="connsiteX33" fmla="*/ 5554133 w 7924800"/>
              <a:gd name="connsiteY33" fmla="*/ 908663 h 4447730"/>
              <a:gd name="connsiteX34" fmla="*/ 5401733 w 7924800"/>
              <a:gd name="connsiteY34" fmla="*/ 1501330 h 4447730"/>
              <a:gd name="connsiteX35" fmla="*/ 5198533 w 7924800"/>
              <a:gd name="connsiteY35" fmla="*/ 1992396 h 4447730"/>
              <a:gd name="connsiteX36" fmla="*/ 5080000 w 7924800"/>
              <a:gd name="connsiteY36" fmla="*/ 2178663 h 4447730"/>
              <a:gd name="connsiteX37" fmla="*/ 4741333 w 7924800"/>
              <a:gd name="connsiteY37" fmla="*/ 1738396 h 4447730"/>
              <a:gd name="connsiteX38" fmla="*/ 4487333 w 7924800"/>
              <a:gd name="connsiteY38" fmla="*/ 959463 h 4447730"/>
              <a:gd name="connsiteX39" fmla="*/ 4368800 w 7924800"/>
              <a:gd name="connsiteY39" fmla="*/ 383730 h 4447730"/>
              <a:gd name="connsiteX40" fmla="*/ 4267200 w 7924800"/>
              <a:gd name="connsiteY40" fmla="*/ 993330 h 4447730"/>
              <a:gd name="connsiteX41" fmla="*/ 4334933 w 7924800"/>
              <a:gd name="connsiteY41" fmla="*/ 1501330 h 4447730"/>
              <a:gd name="connsiteX42" fmla="*/ 4470400 w 7924800"/>
              <a:gd name="connsiteY42" fmla="*/ 1907730 h 4447730"/>
              <a:gd name="connsiteX43" fmla="*/ 3759200 w 7924800"/>
              <a:gd name="connsiteY43" fmla="*/ 1298130 h 4447730"/>
              <a:gd name="connsiteX44" fmla="*/ 4013200 w 7924800"/>
              <a:gd name="connsiteY44" fmla="*/ 1823063 h 4447730"/>
              <a:gd name="connsiteX45" fmla="*/ 4250267 w 7924800"/>
              <a:gd name="connsiteY45" fmla="*/ 2127863 h 4447730"/>
              <a:gd name="connsiteX46" fmla="*/ 4351867 w 7924800"/>
              <a:gd name="connsiteY46" fmla="*/ 2415730 h 4447730"/>
              <a:gd name="connsiteX47" fmla="*/ 3638550 w 7924800"/>
              <a:gd name="connsiteY47" fmla="*/ 1997688 h 4447730"/>
              <a:gd name="connsiteX48" fmla="*/ 2723928 w 7924800"/>
              <a:gd name="connsiteY48" fmla="*/ 0 h 4447730"/>
              <a:gd name="connsiteX49" fmla="*/ 3181350 w 7924800"/>
              <a:gd name="connsiteY49" fmla="*/ 1897146 h 4447730"/>
              <a:gd name="connsiteX50" fmla="*/ 2116667 w 7924800"/>
              <a:gd name="connsiteY50" fmla="*/ 1687596 h 4447730"/>
              <a:gd name="connsiteX51" fmla="*/ 1016000 w 7924800"/>
              <a:gd name="connsiteY51" fmla="*/ 1315063 h 4447730"/>
              <a:gd name="connsiteX52" fmla="*/ 2218267 w 7924800"/>
              <a:gd name="connsiteY52" fmla="*/ 1992396 h 4447730"/>
              <a:gd name="connsiteX53" fmla="*/ 2726267 w 7924800"/>
              <a:gd name="connsiteY53" fmla="*/ 2161730 h 4447730"/>
              <a:gd name="connsiteX54" fmla="*/ 1557867 w 7924800"/>
              <a:gd name="connsiteY54" fmla="*/ 2144796 h 4447730"/>
              <a:gd name="connsiteX55" fmla="*/ 321733 w 7924800"/>
              <a:gd name="connsiteY55" fmla="*/ 1704530 h 4447730"/>
              <a:gd name="connsiteX56" fmla="*/ 0 w 7924800"/>
              <a:gd name="connsiteY56" fmla="*/ 1484396 h 4447730"/>
              <a:gd name="connsiteX57" fmla="*/ 508000 w 7924800"/>
              <a:gd name="connsiteY57" fmla="*/ 1992396 h 4447730"/>
              <a:gd name="connsiteX58" fmla="*/ 1507067 w 7924800"/>
              <a:gd name="connsiteY58" fmla="*/ 2398796 h 4447730"/>
              <a:gd name="connsiteX59" fmla="*/ 2286000 w 7924800"/>
              <a:gd name="connsiteY59" fmla="*/ 2500396 h 4447730"/>
              <a:gd name="connsiteX60" fmla="*/ 2946400 w 7924800"/>
              <a:gd name="connsiteY60" fmla="*/ 2737463 h 4447730"/>
              <a:gd name="connsiteX61" fmla="*/ 3352800 w 7924800"/>
              <a:gd name="connsiteY61" fmla="*/ 2940663 h 4447730"/>
              <a:gd name="connsiteX62" fmla="*/ 3556000 w 7924800"/>
              <a:gd name="connsiteY62" fmla="*/ 3380930 h 4447730"/>
              <a:gd name="connsiteX63" fmla="*/ 3606800 w 7924800"/>
              <a:gd name="connsiteY63" fmla="*/ 3787330 h 4447730"/>
              <a:gd name="connsiteX64" fmla="*/ 3572933 w 7924800"/>
              <a:gd name="connsiteY64" fmla="*/ 3956663 h 4447730"/>
              <a:gd name="connsiteX65" fmla="*/ 3403600 w 7924800"/>
              <a:gd name="connsiteY65" fmla="*/ 4159863 h 4447730"/>
              <a:gd name="connsiteX66" fmla="*/ 3115733 w 7924800"/>
              <a:gd name="connsiteY66" fmla="*/ 4329196 h 4447730"/>
              <a:gd name="connsiteX67" fmla="*/ 2963333 w 7924800"/>
              <a:gd name="connsiteY67" fmla="*/ 4447730 h 4447730"/>
              <a:gd name="connsiteX0" fmla="*/ 2963333 w 9214407"/>
              <a:gd name="connsiteY0" fmla="*/ 4447730 h 4447730"/>
              <a:gd name="connsiteX1" fmla="*/ 6417733 w 9214407"/>
              <a:gd name="connsiteY1" fmla="*/ 4447730 h 4447730"/>
              <a:gd name="connsiteX2" fmla="*/ 5808133 w 9214407"/>
              <a:gd name="connsiteY2" fmla="*/ 4109063 h 4447730"/>
              <a:gd name="connsiteX3" fmla="*/ 5571067 w 9214407"/>
              <a:gd name="connsiteY3" fmla="*/ 3668796 h 4447730"/>
              <a:gd name="connsiteX4" fmla="*/ 5520267 w 9214407"/>
              <a:gd name="connsiteY4" fmla="*/ 3330130 h 4447730"/>
              <a:gd name="connsiteX5" fmla="*/ 5537200 w 9214407"/>
              <a:gd name="connsiteY5" fmla="*/ 3042263 h 4447730"/>
              <a:gd name="connsiteX6" fmla="*/ 5554133 w 9214407"/>
              <a:gd name="connsiteY6" fmla="*/ 2872930 h 4447730"/>
              <a:gd name="connsiteX7" fmla="*/ 5554133 w 9214407"/>
              <a:gd name="connsiteY7" fmla="*/ 2872930 h 4447730"/>
              <a:gd name="connsiteX8" fmla="*/ 6146800 w 9214407"/>
              <a:gd name="connsiteY8" fmla="*/ 2737463 h 4447730"/>
              <a:gd name="connsiteX9" fmla="*/ 7179733 w 9214407"/>
              <a:gd name="connsiteY9" fmla="*/ 2347996 h 4447730"/>
              <a:gd name="connsiteX10" fmla="*/ 7349067 w 9214407"/>
              <a:gd name="connsiteY10" fmla="*/ 2178663 h 4447730"/>
              <a:gd name="connsiteX11" fmla="*/ 7535333 w 9214407"/>
              <a:gd name="connsiteY11" fmla="*/ 2009330 h 4447730"/>
              <a:gd name="connsiteX12" fmla="*/ 7603067 w 9214407"/>
              <a:gd name="connsiteY12" fmla="*/ 1924663 h 4447730"/>
              <a:gd name="connsiteX13" fmla="*/ 7636933 w 9214407"/>
              <a:gd name="connsiteY13" fmla="*/ 1873863 h 4447730"/>
              <a:gd name="connsiteX14" fmla="*/ 9214407 w 9214407"/>
              <a:gd name="connsiteY14" fmla="*/ 1855148 h 4447730"/>
              <a:gd name="connsiteX15" fmla="*/ 7806267 w 9214407"/>
              <a:gd name="connsiteY15" fmla="*/ 1518263 h 4447730"/>
              <a:gd name="connsiteX16" fmla="*/ 7924800 w 9214407"/>
              <a:gd name="connsiteY16" fmla="*/ 1281196 h 4447730"/>
              <a:gd name="connsiteX17" fmla="*/ 7586133 w 9214407"/>
              <a:gd name="connsiteY17" fmla="*/ 1755330 h 4447730"/>
              <a:gd name="connsiteX18" fmla="*/ 7112000 w 9214407"/>
              <a:gd name="connsiteY18" fmla="*/ 2043196 h 4447730"/>
              <a:gd name="connsiteX19" fmla="*/ 6417733 w 9214407"/>
              <a:gd name="connsiteY19" fmla="*/ 2212530 h 4447730"/>
              <a:gd name="connsiteX20" fmla="*/ 6079067 w 9214407"/>
              <a:gd name="connsiteY20" fmla="*/ 2263330 h 4447730"/>
              <a:gd name="connsiteX21" fmla="*/ 6553200 w 9214407"/>
              <a:gd name="connsiteY21" fmla="*/ 1890796 h 4447730"/>
              <a:gd name="connsiteX22" fmla="*/ 6942667 w 9214407"/>
              <a:gd name="connsiteY22" fmla="*/ 1145730 h 4447730"/>
              <a:gd name="connsiteX23" fmla="*/ 7112000 w 9214407"/>
              <a:gd name="connsiteY23" fmla="*/ 637730 h 4447730"/>
              <a:gd name="connsiteX24" fmla="*/ 6773333 w 9214407"/>
              <a:gd name="connsiteY24" fmla="*/ 1179596 h 4447730"/>
              <a:gd name="connsiteX25" fmla="*/ 6553200 w 9214407"/>
              <a:gd name="connsiteY25" fmla="*/ 773196 h 4447730"/>
              <a:gd name="connsiteX26" fmla="*/ 6536267 w 9214407"/>
              <a:gd name="connsiteY26" fmla="*/ 1416663 h 4447730"/>
              <a:gd name="connsiteX27" fmla="*/ 6197600 w 9214407"/>
              <a:gd name="connsiteY27" fmla="*/ 1772263 h 4447730"/>
              <a:gd name="connsiteX28" fmla="*/ 5689600 w 9214407"/>
              <a:gd name="connsiteY28" fmla="*/ 2009330 h 4447730"/>
              <a:gd name="connsiteX29" fmla="*/ 5469467 w 9214407"/>
              <a:gd name="connsiteY29" fmla="*/ 2144796 h 4447730"/>
              <a:gd name="connsiteX30" fmla="*/ 5672667 w 9214407"/>
              <a:gd name="connsiteY30" fmla="*/ 1501330 h 4447730"/>
              <a:gd name="connsiteX31" fmla="*/ 5689600 w 9214407"/>
              <a:gd name="connsiteY31" fmla="*/ 942530 h 4447730"/>
              <a:gd name="connsiteX32" fmla="*/ 5706533 w 9214407"/>
              <a:gd name="connsiteY32" fmla="*/ 400663 h 4447730"/>
              <a:gd name="connsiteX33" fmla="*/ 5554133 w 9214407"/>
              <a:gd name="connsiteY33" fmla="*/ 908663 h 4447730"/>
              <a:gd name="connsiteX34" fmla="*/ 5401733 w 9214407"/>
              <a:gd name="connsiteY34" fmla="*/ 1501330 h 4447730"/>
              <a:gd name="connsiteX35" fmla="*/ 5198533 w 9214407"/>
              <a:gd name="connsiteY35" fmla="*/ 1992396 h 4447730"/>
              <a:gd name="connsiteX36" fmla="*/ 5080000 w 9214407"/>
              <a:gd name="connsiteY36" fmla="*/ 2178663 h 4447730"/>
              <a:gd name="connsiteX37" fmla="*/ 4741333 w 9214407"/>
              <a:gd name="connsiteY37" fmla="*/ 1738396 h 4447730"/>
              <a:gd name="connsiteX38" fmla="*/ 4487333 w 9214407"/>
              <a:gd name="connsiteY38" fmla="*/ 959463 h 4447730"/>
              <a:gd name="connsiteX39" fmla="*/ 4368800 w 9214407"/>
              <a:gd name="connsiteY39" fmla="*/ 383730 h 4447730"/>
              <a:gd name="connsiteX40" fmla="*/ 4267200 w 9214407"/>
              <a:gd name="connsiteY40" fmla="*/ 993330 h 4447730"/>
              <a:gd name="connsiteX41" fmla="*/ 4334933 w 9214407"/>
              <a:gd name="connsiteY41" fmla="*/ 1501330 h 4447730"/>
              <a:gd name="connsiteX42" fmla="*/ 4470400 w 9214407"/>
              <a:gd name="connsiteY42" fmla="*/ 1907730 h 4447730"/>
              <a:gd name="connsiteX43" fmla="*/ 3759200 w 9214407"/>
              <a:gd name="connsiteY43" fmla="*/ 1298130 h 4447730"/>
              <a:gd name="connsiteX44" fmla="*/ 4013200 w 9214407"/>
              <a:gd name="connsiteY44" fmla="*/ 1823063 h 4447730"/>
              <a:gd name="connsiteX45" fmla="*/ 4250267 w 9214407"/>
              <a:gd name="connsiteY45" fmla="*/ 2127863 h 4447730"/>
              <a:gd name="connsiteX46" fmla="*/ 4351867 w 9214407"/>
              <a:gd name="connsiteY46" fmla="*/ 2415730 h 4447730"/>
              <a:gd name="connsiteX47" fmla="*/ 3638550 w 9214407"/>
              <a:gd name="connsiteY47" fmla="*/ 1997688 h 4447730"/>
              <a:gd name="connsiteX48" fmla="*/ 2723928 w 9214407"/>
              <a:gd name="connsiteY48" fmla="*/ 0 h 4447730"/>
              <a:gd name="connsiteX49" fmla="*/ 3181350 w 9214407"/>
              <a:gd name="connsiteY49" fmla="*/ 1897146 h 4447730"/>
              <a:gd name="connsiteX50" fmla="*/ 2116667 w 9214407"/>
              <a:gd name="connsiteY50" fmla="*/ 1687596 h 4447730"/>
              <a:gd name="connsiteX51" fmla="*/ 1016000 w 9214407"/>
              <a:gd name="connsiteY51" fmla="*/ 1315063 h 4447730"/>
              <a:gd name="connsiteX52" fmla="*/ 2218267 w 9214407"/>
              <a:gd name="connsiteY52" fmla="*/ 1992396 h 4447730"/>
              <a:gd name="connsiteX53" fmla="*/ 2726267 w 9214407"/>
              <a:gd name="connsiteY53" fmla="*/ 2161730 h 4447730"/>
              <a:gd name="connsiteX54" fmla="*/ 1557867 w 9214407"/>
              <a:gd name="connsiteY54" fmla="*/ 2144796 h 4447730"/>
              <a:gd name="connsiteX55" fmla="*/ 321733 w 9214407"/>
              <a:gd name="connsiteY55" fmla="*/ 1704530 h 4447730"/>
              <a:gd name="connsiteX56" fmla="*/ 0 w 9214407"/>
              <a:gd name="connsiteY56" fmla="*/ 1484396 h 4447730"/>
              <a:gd name="connsiteX57" fmla="*/ 508000 w 9214407"/>
              <a:gd name="connsiteY57" fmla="*/ 1992396 h 4447730"/>
              <a:gd name="connsiteX58" fmla="*/ 1507067 w 9214407"/>
              <a:gd name="connsiteY58" fmla="*/ 2398796 h 4447730"/>
              <a:gd name="connsiteX59" fmla="*/ 2286000 w 9214407"/>
              <a:gd name="connsiteY59" fmla="*/ 2500396 h 4447730"/>
              <a:gd name="connsiteX60" fmla="*/ 2946400 w 9214407"/>
              <a:gd name="connsiteY60" fmla="*/ 2737463 h 4447730"/>
              <a:gd name="connsiteX61" fmla="*/ 3352800 w 9214407"/>
              <a:gd name="connsiteY61" fmla="*/ 2940663 h 4447730"/>
              <a:gd name="connsiteX62" fmla="*/ 3556000 w 9214407"/>
              <a:gd name="connsiteY62" fmla="*/ 3380930 h 4447730"/>
              <a:gd name="connsiteX63" fmla="*/ 3606800 w 9214407"/>
              <a:gd name="connsiteY63" fmla="*/ 3787330 h 4447730"/>
              <a:gd name="connsiteX64" fmla="*/ 3572933 w 9214407"/>
              <a:gd name="connsiteY64" fmla="*/ 3956663 h 4447730"/>
              <a:gd name="connsiteX65" fmla="*/ 3403600 w 9214407"/>
              <a:gd name="connsiteY65" fmla="*/ 4159863 h 4447730"/>
              <a:gd name="connsiteX66" fmla="*/ 3115733 w 9214407"/>
              <a:gd name="connsiteY66" fmla="*/ 4329196 h 4447730"/>
              <a:gd name="connsiteX67" fmla="*/ 2963333 w 9214407"/>
              <a:gd name="connsiteY67" fmla="*/ 4447730 h 4447730"/>
              <a:gd name="connsiteX0" fmla="*/ 2963333 w 9214407"/>
              <a:gd name="connsiteY0" fmla="*/ 4447730 h 4447730"/>
              <a:gd name="connsiteX1" fmla="*/ 6417733 w 9214407"/>
              <a:gd name="connsiteY1" fmla="*/ 4447730 h 4447730"/>
              <a:gd name="connsiteX2" fmla="*/ 5808133 w 9214407"/>
              <a:gd name="connsiteY2" fmla="*/ 4109063 h 4447730"/>
              <a:gd name="connsiteX3" fmla="*/ 5571067 w 9214407"/>
              <a:gd name="connsiteY3" fmla="*/ 3668796 h 4447730"/>
              <a:gd name="connsiteX4" fmla="*/ 5520267 w 9214407"/>
              <a:gd name="connsiteY4" fmla="*/ 3330130 h 4447730"/>
              <a:gd name="connsiteX5" fmla="*/ 5537200 w 9214407"/>
              <a:gd name="connsiteY5" fmla="*/ 3042263 h 4447730"/>
              <a:gd name="connsiteX6" fmla="*/ 5554133 w 9214407"/>
              <a:gd name="connsiteY6" fmla="*/ 2872930 h 4447730"/>
              <a:gd name="connsiteX7" fmla="*/ 5554133 w 9214407"/>
              <a:gd name="connsiteY7" fmla="*/ 2872930 h 4447730"/>
              <a:gd name="connsiteX8" fmla="*/ 6146800 w 9214407"/>
              <a:gd name="connsiteY8" fmla="*/ 2737463 h 4447730"/>
              <a:gd name="connsiteX9" fmla="*/ 7179733 w 9214407"/>
              <a:gd name="connsiteY9" fmla="*/ 2347996 h 4447730"/>
              <a:gd name="connsiteX10" fmla="*/ 7349067 w 9214407"/>
              <a:gd name="connsiteY10" fmla="*/ 2178663 h 4447730"/>
              <a:gd name="connsiteX11" fmla="*/ 7535333 w 9214407"/>
              <a:gd name="connsiteY11" fmla="*/ 2009330 h 4447730"/>
              <a:gd name="connsiteX12" fmla="*/ 7603067 w 9214407"/>
              <a:gd name="connsiteY12" fmla="*/ 1924663 h 4447730"/>
              <a:gd name="connsiteX13" fmla="*/ 8182365 w 9214407"/>
              <a:gd name="connsiteY13" fmla="*/ 2050326 h 4447730"/>
              <a:gd name="connsiteX14" fmla="*/ 9214407 w 9214407"/>
              <a:gd name="connsiteY14" fmla="*/ 1855148 h 4447730"/>
              <a:gd name="connsiteX15" fmla="*/ 7806267 w 9214407"/>
              <a:gd name="connsiteY15" fmla="*/ 1518263 h 4447730"/>
              <a:gd name="connsiteX16" fmla="*/ 7924800 w 9214407"/>
              <a:gd name="connsiteY16" fmla="*/ 1281196 h 4447730"/>
              <a:gd name="connsiteX17" fmla="*/ 7586133 w 9214407"/>
              <a:gd name="connsiteY17" fmla="*/ 1755330 h 4447730"/>
              <a:gd name="connsiteX18" fmla="*/ 7112000 w 9214407"/>
              <a:gd name="connsiteY18" fmla="*/ 2043196 h 4447730"/>
              <a:gd name="connsiteX19" fmla="*/ 6417733 w 9214407"/>
              <a:gd name="connsiteY19" fmla="*/ 2212530 h 4447730"/>
              <a:gd name="connsiteX20" fmla="*/ 6079067 w 9214407"/>
              <a:gd name="connsiteY20" fmla="*/ 2263330 h 4447730"/>
              <a:gd name="connsiteX21" fmla="*/ 6553200 w 9214407"/>
              <a:gd name="connsiteY21" fmla="*/ 1890796 h 4447730"/>
              <a:gd name="connsiteX22" fmla="*/ 6942667 w 9214407"/>
              <a:gd name="connsiteY22" fmla="*/ 1145730 h 4447730"/>
              <a:gd name="connsiteX23" fmla="*/ 7112000 w 9214407"/>
              <a:gd name="connsiteY23" fmla="*/ 637730 h 4447730"/>
              <a:gd name="connsiteX24" fmla="*/ 6773333 w 9214407"/>
              <a:gd name="connsiteY24" fmla="*/ 1179596 h 4447730"/>
              <a:gd name="connsiteX25" fmla="*/ 6553200 w 9214407"/>
              <a:gd name="connsiteY25" fmla="*/ 773196 h 4447730"/>
              <a:gd name="connsiteX26" fmla="*/ 6536267 w 9214407"/>
              <a:gd name="connsiteY26" fmla="*/ 1416663 h 4447730"/>
              <a:gd name="connsiteX27" fmla="*/ 6197600 w 9214407"/>
              <a:gd name="connsiteY27" fmla="*/ 1772263 h 4447730"/>
              <a:gd name="connsiteX28" fmla="*/ 5689600 w 9214407"/>
              <a:gd name="connsiteY28" fmla="*/ 2009330 h 4447730"/>
              <a:gd name="connsiteX29" fmla="*/ 5469467 w 9214407"/>
              <a:gd name="connsiteY29" fmla="*/ 2144796 h 4447730"/>
              <a:gd name="connsiteX30" fmla="*/ 5672667 w 9214407"/>
              <a:gd name="connsiteY30" fmla="*/ 1501330 h 4447730"/>
              <a:gd name="connsiteX31" fmla="*/ 5689600 w 9214407"/>
              <a:gd name="connsiteY31" fmla="*/ 942530 h 4447730"/>
              <a:gd name="connsiteX32" fmla="*/ 5706533 w 9214407"/>
              <a:gd name="connsiteY32" fmla="*/ 400663 h 4447730"/>
              <a:gd name="connsiteX33" fmla="*/ 5554133 w 9214407"/>
              <a:gd name="connsiteY33" fmla="*/ 908663 h 4447730"/>
              <a:gd name="connsiteX34" fmla="*/ 5401733 w 9214407"/>
              <a:gd name="connsiteY34" fmla="*/ 1501330 h 4447730"/>
              <a:gd name="connsiteX35" fmla="*/ 5198533 w 9214407"/>
              <a:gd name="connsiteY35" fmla="*/ 1992396 h 4447730"/>
              <a:gd name="connsiteX36" fmla="*/ 5080000 w 9214407"/>
              <a:gd name="connsiteY36" fmla="*/ 2178663 h 4447730"/>
              <a:gd name="connsiteX37" fmla="*/ 4741333 w 9214407"/>
              <a:gd name="connsiteY37" fmla="*/ 1738396 h 4447730"/>
              <a:gd name="connsiteX38" fmla="*/ 4487333 w 9214407"/>
              <a:gd name="connsiteY38" fmla="*/ 959463 h 4447730"/>
              <a:gd name="connsiteX39" fmla="*/ 4368800 w 9214407"/>
              <a:gd name="connsiteY39" fmla="*/ 383730 h 4447730"/>
              <a:gd name="connsiteX40" fmla="*/ 4267200 w 9214407"/>
              <a:gd name="connsiteY40" fmla="*/ 993330 h 4447730"/>
              <a:gd name="connsiteX41" fmla="*/ 4334933 w 9214407"/>
              <a:gd name="connsiteY41" fmla="*/ 1501330 h 4447730"/>
              <a:gd name="connsiteX42" fmla="*/ 4470400 w 9214407"/>
              <a:gd name="connsiteY42" fmla="*/ 1907730 h 4447730"/>
              <a:gd name="connsiteX43" fmla="*/ 3759200 w 9214407"/>
              <a:gd name="connsiteY43" fmla="*/ 1298130 h 4447730"/>
              <a:gd name="connsiteX44" fmla="*/ 4013200 w 9214407"/>
              <a:gd name="connsiteY44" fmla="*/ 1823063 h 4447730"/>
              <a:gd name="connsiteX45" fmla="*/ 4250267 w 9214407"/>
              <a:gd name="connsiteY45" fmla="*/ 2127863 h 4447730"/>
              <a:gd name="connsiteX46" fmla="*/ 4351867 w 9214407"/>
              <a:gd name="connsiteY46" fmla="*/ 2415730 h 4447730"/>
              <a:gd name="connsiteX47" fmla="*/ 3638550 w 9214407"/>
              <a:gd name="connsiteY47" fmla="*/ 1997688 h 4447730"/>
              <a:gd name="connsiteX48" fmla="*/ 2723928 w 9214407"/>
              <a:gd name="connsiteY48" fmla="*/ 0 h 4447730"/>
              <a:gd name="connsiteX49" fmla="*/ 3181350 w 9214407"/>
              <a:gd name="connsiteY49" fmla="*/ 1897146 h 4447730"/>
              <a:gd name="connsiteX50" fmla="*/ 2116667 w 9214407"/>
              <a:gd name="connsiteY50" fmla="*/ 1687596 h 4447730"/>
              <a:gd name="connsiteX51" fmla="*/ 1016000 w 9214407"/>
              <a:gd name="connsiteY51" fmla="*/ 1315063 h 4447730"/>
              <a:gd name="connsiteX52" fmla="*/ 2218267 w 9214407"/>
              <a:gd name="connsiteY52" fmla="*/ 1992396 h 4447730"/>
              <a:gd name="connsiteX53" fmla="*/ 2726267 w 9214407"/>
              <a:gd name="connsiteY53" fmla="*/ 2161730 h 4447730"/>
              <a:gd name="connsiteX54" fmla="*/ 1557867 w 9214407"/>
              <a:gd name="connsiteY54" fmla="*/ 2144796 h 4447730"/>
              <a:gd name="connsiteX55" fmla="*/ 321733 w 9214407"/>
              <a:gd name="connsiteY55" fmla="*/ 1704530 h 4447730"/>
              <a:gd name="connsiteX56" fmla="*/ 0 w 9214407"/>
              <a:gd name="connsiteY56" fmla="*/ 1484396 h 4447730"/>
              <a:gd name="connsiteX57" fmla="*/ 508000 w 9214407"/>
              <a:gd name="connsiteY57" fmla="*/ 1992396 h 4447730"/>
              <a:gd name="connsiteX58" fmla="*/ 1507067 w 9214407"/>
              <a:gd name="connsiteY58" fmla="*/ 2398796 h 4447730"/>
              <a:gd name="connsiteX59" fmla="*/ 2286000 w 9214407"/>
              <a:gd name="connsiteY59" fmla="*/ 2500396 h 4447730"/>
              <a:gd name="connsiteX60" fmla="*/ 2946400 w 9214407"/>
              <a:gd name="connsiteY60" fmla="*/ 2737463 h 4447730"/>
              <a:gd name="connsiteX61" fmla="*/ 3352800 w 9214407"/>
              <a:gd name="connsiteY61" fmla="*/ 2940663 h 4447730"/>
              <a:gd name="connsiteX62" fmla="*/ 3556000 w 9214407"/>
              <a:gd name="connsiteY62" fmla="*/ 3380930 h 4447730"/>
              <a:gd name="connsiteX63" fmla="*/ 3606800 w 9214407"/>
              <a:gd name="connsiteY63" fmla="*/ 3787330 h 4447730"/>
              <a:gd name="connsiteX64" fmla="*/ 3572933 w 9214407"/>
              <a:gd name="connsiteY64" fmla="*/ 3956663 h 4447730"/>
              <a:gd name="connsiteX65" fmla="*/ 3403600 w 9214407"/>
              <a:gd name="connsiteY65" fmla="*/ 4159863 h 4447730"/>
              <a:gd name="connsiteX66" fmla="*/ 3115733 w 9214407"/>
              <a:gd name="connsiteY66" fmla="*/ 4329196 h 4447730"/>
              <a:gd name="connsiteX67" fmla="*/ 2963333 w 9214407"/>
              <a:gd name="connsiteY67" fmla="*/ 4447730 h 4447730"/>
              <a:gd name="connsiteX0" fmla="*/ 2963333 w 9214407"/>
              <a:gd name="connsiteY0" fmla="*/ 4447730 h 4447730"/>
              <a:gd name="connsiteX1" fmla="*/ 6417733 w 9214407"/>
              <a:gd name="connsiteY1" fmla="*/ 4447730 h 4447730"/>
              <a:gd name="connsiteX2" fmla="*/ 5808133 w 9214407"/>
              <a:gd name="connsiteY2" fmla="*/ 4109063 h 4447730"/>
              <a:gd name="connsiteX3" fmla="*/ 5571067 w 9214407"/>
              <a:gd name="connsiteY3" fmla="*/ 3668796 h 4447730"/>
              <a:gd name="connsiteX4" fmla="*/ 5520267 w 9214407"/>
              <a:gd name="connsiteY4" fmla="*/ 3330130 h 4447730"/>
              <a:gd name="connsiteX5" fmla="*/ 5537200 w 9214407"/>
              <a:gd name="connsiteY5" fmla="*/ 3042263 h 4447730"/>
              <a:gd name="connsiteX6" fmla="*/ 5554133 w 9214407"/>
              <a:gd name="connsiteY6" fmla="*/ 2872930 h 4447730"/>
              <a:gd name="connsiteX7" fmla="*/ 5554133 w 9214407"/>
              <a:gd name="connsiteY7" fmla="*/ 2872930 h 4447730"/>
              <a:gd name="connsiteX8" fmla="*/ 6146800 w 9214407"/>
              <a:gd name="connsiteY8" fmla="*/ 2737463 h 4447730"/>
              <a:gd name="connsiteX9" fmla="*/ 7179733 w 9214407"/>
              <a:gd name="connsiteY9" fmla="*/ 2347996 h 4447730"/>
              <a:gd name="connsiteX10" fmla="*/ 7349067 w 9214407"/>
              <a:gd name="connsiteY10" fmla="*/ 2178663 h 4447730"/>
              <a:gd name="connsiteX11" fmla="*/ 7535333 w 9214407"/>
              <a:gd name="connsiteY11" fmla="*/ 2009330 h 4447730"/>
              <a:gd name="connsiteX12" fmla="*/ 7858248 w 9214407"/>
              <a:gd name="connsiteY12" fmla="*/ 2169212 h 4447730"/>
              <a:gd name="connsiteX13" fmla="*/ 8182365 w 9214407"/>
              <a:gd name="connsiteY13" fmla="*/ 2050326 h 4447730"/>
              <a:gd name="connsiteX14" fmla="*/ 9214407 w 9214407"/>
              <a:gd name="connsiteY14" fmla="*/ 1855148 h 4447730"/>
              <a:gd name="connsiteX15" fmla="*/ 7806267 w 9214407"/>
              <a:gd name="connsiteY15" fmla="*/ 1518263 h 4447730"/>
              <a:gd name="connsiteX16" fmla="*/ 7924800 w 9214407"/>
              <a:gd name="connsiteY16" fmla="*/ 1281196 h 4447730"/>
              <a:gd name="connsiteX17" fmla="*/ 7586133 w 9214407"/>
              <a:gd name="connsiteY17" fmla="*/ 1755330 h 4447730"/>
              <a:gd name="connsiteX18" fmla="*/ 7112000 w 9214407"/>
              <a:gd name="connsiteY18" fmla="*/ 2043196 h 4447730"/>
              <a:gd name="connsiteX19" fmla="*/ 6417733 w 9214407"/>
              <a:gd name="connsiteY19" fmla="*/ 2212530 h 4447730"/>
              <a:gd name="connsiteX20" fmla="*/ 6079067 w 9214407"/>
              <a:gd name="connsiteY20" fmla="*/ 2263330 h 4447730"/>
              <a:gd name="connsiteX21" fmla="*/ 6553200 w 9214407"/>
              <a:gd name="connsiteY21" fmla="*/ 1890796 h 4447730"/>
              <a:gd name="connsiteX22" fmla="*/ 6942667 w 9214407"/>
              <a:gd name="connsiteY22" fmla="*/ 1145730 h 4447730"/>
              <a:gd name="connsiteX23" fmla="*/ 7112000 w 9214407"/>
              <a:gd name="connsiteY23" fmla="*/ 637730 h 4447730"/>
              <a:gd name="connsiteX24" fmla="*/ 6773333 w 9214407"/>
              <a:gd name="connsiteY24" fmla="*/ 1179596 h 4447730"/>
              <a:gd name="connsiteX25" fmla="*/ 6553200 w 9214407"/>
              <a:gd name="connsiteY25" fmla="*/ 773196 h 4447730"/>
              <a:gd name="connsiteX26" fmla="*/ 6536267 w 9214407"/>
              <a:gd name="connsiteY26" fmla="*/ 1416663 h 4447730"/>
              <a:gd name="connsiteX27" fmla="*/ 6197600 w 9214407"/>
              <a:gd name="connsiteY27" fmla="*/ 1772263 h 4447730"/>
              <a:gd name="connsiteX28" fmla="*/ 5689600 w 9214407"/>
              <a:gd name="connsiteY28" fmla="*/ 2009330 h 4447730"/>
              <a:gd name="connsiteX29" fmla="*/ 5469467 w 9214407"/>
              <a:gd name="connsiteY29" fmla="*/ 2144796 h 4447730"/>
              <a:gd name="connsiteX30" fmla="*/ 5672667 w 9214407"/>
              <a:gd name="connsiteY30" fmla="*/ 1501330 h 4447730"/>
              <a:gd name="connsiteX31" fmla="*/ 5689600 w 9214407"/>
              <a:gd name="connsiteY31" fmla="*/ 942530 h 4447730"/>
              <a:gd name="connsiteX32" fmla="*/ 5706533 w 9214407"/>
              <a:gd name="connsiteY32" fmla="*/ 400663 h 4447730"/>
              <a:gd name="connsiteX33" fmla="*/ 5554133 w 9214407"/>
              <a:gd name="connsiteY33" fmla="*/ 908663 h 4447730"/>
              <a:gd name="connsiteX34" fmla="*/ 5401733 w 9214407"/>
              <a:gd name="connsiteY34" fmla="*/ 1501330 h 4447730"/>
              <a:gd name="connsiteX35" fmla="*/ 5198533 w 9214407"/>
              <a:gd name="connsiteY35" fmla="*/ 1992396 h 4447730"/>
              <a:gd name="connsiteX36" fmla="*/ 5080000 w 9214407"/>
              <a:gd name="connsiteY36" fmla="*/ 2178663 h 4447730"/>
              <a:gd name="connsiteX37" fmla="*/ 4741333 w 9214407"/>
              <a:gd name="connsiteY37" fmla="*/ 1738396 h 4447730"/>
              <a:gd name="connsiteX38" fmla="*/ 4487333 w 9214407"/>
              <a:gd name="connsiteY38" fmla="*/ 959463 h 4447730"/>
              <a:gd name="connsiteX39" fmla="*/ 4368800 w 9214407"/>
              <a:gd name="connsiteY39" fmla="*/ 383730 h 4447730"/>
              <a:gd name="connsiteX40" fmla="*/ 4267200 w 9214407"/>
              <a:gd name="connsiteY40" fmla="*/ 993330 h 4447730"/>
              <a:gd name="connsiteX41" fmla="*/ 4334933 w 9214407"/>
              <a:gd name="connsiteY41" fmla="*/ 1501330 h 4447730"/>
              <a:gd name="connsiteX42" fmla="*/ 4470400 w 9214407"/>
              <a:gd name="connsiteY42" fmla="*/ 1907730 h 4447730"/>
              <a:gd name="connsiteX43" fmla="*/ 3759200 w 9214407"/>
              <a:gd name="connsiteY43" fmla="*/ 1298130 h 4447730"/>
              <a:gd name="connsiteX44" fmla="*/ 4013200 w 9214407"/>
              <a:gd name="connsiteY44" fmla="*/ 1823063 h 4447730"/>
              <a:gd name="connsiteX45" fmla="*/ 4250267 w 9214407"/>
              <a:gd name="connsiteY45" fmla="*/ 2127863 h 4447730"/>
              <a:gd name="connsiteX46" fmla="*/ 4351867 w 9214407"/>
              <a:gd name="connsiteY46" fmla="*/ 2415730 h 4447730"/>
              <a:gd name="connsiteX47" fmla="*/ 3638550 w 9214407"/>
              <a:gd name="connsiteY47" fmla="*/ 1997688 h 4447730"/>
              <a:gd name="connsiteX48" fmla="*/ 2723928 w 9214407"/>
              <a:gd name="connsiteY48" fmla="*/ 0 h 4447730"/>
              <a:gd name="connsiteX49" fmla="*/ 3181350 w 9214407"/>
              <a:gd name="connsiteY49" fmla="*/ 1897146 h 4447730"/>
              <a:gd name="connsiteX50" fmla="*/ 2116667 w 9214407"/>
              <a:gd name="connsiteY50" fmla="*/ 1687596 h 4447730"/>
              <a:gd name="connsiteX51" fmla="*/ 1016000 w 9214407"/>
              <a:gd name="connsiteY51" fmla="*/ 1315063 h 4447730"/>
              <a:gd name="connsiteX52" fmla="*/ 2218267 w 9214407"/>
              <a:gd name="connsiteY52" fmla="*/ 1992396 h 4447730"/>
              <a:gd name="connsiteX53" fmla="*/ 2726267 w 9214407"/>
              <a:gd name="connsiteY53" fmla="*/ 2161730 h 4447730"/>
              <a:gd name="connsiteX54" fmla="*/ 1557867 w 9214407"/>
              <a:gd name="connsiteY54" fmla="*/ 2144796 h 4447730"/>
              <a:gd name="connsiteX55" fmla="*/ 321733 w 9214407"/>
              <a:gd name="connsiteY55" fmla="*/ 1704530 h 4447730"/>
              <a:gd name="connsiteX56" fmla="*/ 0 w 9214407"/>
              <a:gd name="connsiteY56" fmla="*/ 1484396 h 4447730"/>
              <a:gd name="connsiteX57" fmla="*/ 508000 w 9214407"/>
              <a:gd name="connsiteY57" fmla="*/ 1992396 h 4447730"/>
              <a:gd name="connsiteX58" fmla="*/ 1507067 w 9214407"/>
              <a:gd name="connsiteY58" fmla="*/ 2398796 h 4447730"/>
              <a:gd name="connsiteX59" fmla="*/ 2286000 w 9214407"/>
              <a:gd name="connsiteY59" fmla="*/ 2500396 h 4447730"/>
              <a:gd name="connsiteX60" fmla="*/ 2946400 w 9214407"/>
              <a:gd name="connsiteY60" fmla="*/ 2737463 h 4447730"/>
              <a:gd name="connsiteX61" fmla="*/ 3352800 w 9214407"/>
              <a:gd name="connsiteY61" fmla="*/ 2940663 h 4447730"/>
              <a:gd name="connsiteX62" fmla="*/ 3556000 w 9214407"/>
              <a:gd name="connsiteY62" fmla="*/ 3380930 h 4447730"/>
              <a:gd name="connsiteX63" fmla="*/ 3606800 w 9214407"/>
              <a:gd name="connsiteY63" fmla="*/ 3787330 h 4447730"/>
              <a:gd name="connsiteX64" fmla="*/ 3572933 w 9214407"/>
              <a:gd name="connsiteY64" fmla="*/ 3956663 h 4447730"/>
              <a:gd name="connsiteX65" fmla="*/ 3403600 w 9214407"/>
              <a:gd name="connsiteY65" fmla="*/ 4159863 h 4447730"/>
              <a:gd name="connsiteX66" fmla="*/ 3115733 w 9214407"/>
              <a:gd name="connsiteY66" fmla="*/ 4329196 h 4447730"/>
              <a:gd name="connsiteX67" fmla="*/ 2963333 w 9214407"/>
              <a:gd name="connsiteY67" fmla="*/ 4447730 h 4447730"/>
              <a:gd name="connsiteX0" fmla="*/ 2963333 w 9214407"/>
              <a:gd name="connsiteY0" fmla="*/ 4447730 h 4447730"/>
              <a:gd name="connsiteX1" fmla="*/ 6417733 w 9214407"/>
              <a:gd name="connsiteY1" fmla="*/ 4447730 h 4447730"/>
              <a:gd name="connsiteX2" fmla="*/ 5808133 w 9214407"/>
              <a:gd name="connsiteY2" fmla="*/ 4109063 h 4447730"/>
              <a:gd name="connsiteX3" fmla="*/ 5571067 w 9214407"/>
              <a:gd name="connsiteY3" fmla="*/ 3668796 h 4447730"/>
              <a:gd name="connsiteX4" fmla="*/ 5520267 w 9214407"/>
              <a:gd name="connsiteY4" fmla="*/ 3330130 h 4447730"/>
              <a:gd name="connsiteX5" fmla="*/ 5537200 w 9214407"/>
              <a:gd name="connsiteY5" fmla="*/ 3042263 h 4447730"/>
              <a:gd name="connsiteX6" fmla="*/ 5554133 w 9214407"/>
              <a:gd name="connsiteY6" fmla="*/ 2872930 h 4447730"/>
              <a:gd name="connsiteX7" fmla="*/ 5554133 w 9214407"/>
              <a:gd name="connsiteY7" fmla="*/ 2872930 h 4447730"/>
              <a:gd name="connsiteX8" fmla="*/ 6146800 w 9214407"/>
              <a:gd name="connsiteY8" fmla="*/ 2737463 h 4447730"/>
              <a:gd name="connsiteX9" fmla="*/ 7179733 w 9214407"/>
              <a:gd name="connsiteY9" fmla="*/ 2347996 h 4447730"/>
              <a:gd name="connsiteX10" fmla="*/ 7349067 w 9214407"/>
              <a:gd name="connsiteY10" fmla="*/ 2178663 h 4447730"/>
              <a:gd name="connsiteX11" fmla="*/ 7694822 w 9214407"/>
              <a:gd name="connsiteY11" fmla="*/ 2200716 h 4447730"/>
              <a:gd name="connsiteX12" fmla="*/ 7858248 w 9214407"/>
              <a:gd name="connsiteY12" fmla="*/ 2169212 h 4447730"/>
              <a:gd name="connsiteX13" fmla="*/ 8182365 w 9214407"/>
              <a:gd name="connsiteY13" fmla="*/ 2050326 h 4447730"/>
              <a:gd name="connsiteX14" fmla="*/ 9214407 w 9214407"/>
              <a:gd name="connsiteY14" fmla="*/ 1855148 h 4447730"/>
              <a:gd name="connsiteX15" fmla="*/ 7806267 w 9214407"/>
              <a:gd name="connsiteY15" fmla="*/ 1518263 h 4447730"/>
              <a:gd name="connsiteX16" fmla="*/ 7924800 w 9214407"/>
              <a:gd name="connsiteY16" fmla="*/ 1281196 h 4447730"/>
              <a:gd name="connsiteX17" fmla="*/ 7586133 w 9214407"/>
              <a:gd name="connsiteY17" fmla="*/ 1755330 h 4447730"/>
              <a:gd name="connsiteX18" fmla="*/ 7112000 w 9214407"/>
              <a:gd name="connsiteY18" fmla="*/ 2043196 h 4447730"/>
              <a:gd name="connsiteX19" fmla="*/ 6417733 w 9214407"/>
              <a:gd name="connsiteY19" fmla="*/ 2212530 h 4447730"/>
              <a:gd name="connsiteX20" fmla="*/ 6079067 w 9214407"/>
              <a:gd name="connsiteY20" fmla="*/ 2263330 h 4447730"/>
              <a:gd name="connsiteX21" fmla="*/ 6553200 w 9214407"/>
              <a:gd name="connsiteY21" fmla="*/ 1890796 h 4447730"/>
              <a:gd name="connsiteX22" fmla="*/ 6942667 w 9214407"/>
              <a:gd name="connsiteY22" fmla="*/ 1145730 h 4447730"/>
              <a:gd name="connsiteX23" fmla="*/ 7112000 w 9214407"/>
              <a:gd name="connsiteY23" fmla="*/ 637730 h 4447730"/>
              <a:gd name="connsiteX24" fmla="*/ 6773333 w 9214407"/>
              <a:gd name="connsiteY24" fmla="*/ 1179596 h 4447730"/>
              <a:gd name="connsiteX25" fmla="*/ 6553200 w 9214407"/>
              <a:gd name="connsiteY25" fmla="*/ 773196 h 4447730"/>
              <a:gd name="connsiteX26" fmla="*/ 6536267 w 9214407"/>
              <a:gd name="connsiteY26" fmla="*/ 1416663 h 4447730"/>
              <a:gd name="connsiteX27" fmla="*/ 6197600 w 9214407"/>
              <a:gd name="connsiteY27" fmla="*/ 1772263 h 4447730"/>
              <a:gd name="connsiteX28" fmla="*/ 5689600 w 9214407"/>
              <a:gd name="connsiteY28" fmla="*/ 2009330 h 4447730"/>
              <a:gd name="connsiteX29" fmla="*/ 5469467 w 9214407"/>
              <a:gd name="connsiteY29" fmla="*/ 2144796 h 4447730"/>
              <a:gd name="connsiteX30" fmla="*/ 5672667 w 9214407"/>
              <a:gd name="connsiteY30" fmla="*/ 1501330 h 4447730"/>
              <a:gd name="connsiteX31" fmla="*/ 5689600 w 9214407"/>
              <a:gd name="connsiteY31" fmla="*/ 942530 h 4447730"/>
              <a:gd name="connsiteX32" fmla="*/ 5706533 w 9214407"/>
              <a:gd name="connsiteY32" fmla="*/ 400663 h 4447730"/>
              <a:gd name="connsiteX33" fmla="*/ 5554133 w 9214407"/>
              <a:gd name="connsiteY33" fmla="*/ 908663 h 4447730"/>
              <a:gd name="connsiteX34" fmla="*/ 5401733 w 9214407"/>
              <a:gd name="connsiteY34" fmla="*/ 1501330 h 4447730"/>
              <a:gd name="connsiteX35" fmla="*/ 5198533 w 9214407"/>
              <a:gd name="connsiteY35" fmla="*/ 1992396 h 4447730"/>
              <a:gd name="connsiteX36" fmla="*/ 5080000 w 9214407"/>
              <a:gd name="connsiteY36" fmla="*/ 2178663 h 4447730"/>
              <a:gd name="connsiteX37" fmla="*/ 4741333 w 9214407"/>
              <a:gd name="connsiteY37" fmla="*/ 1738396 h 4447730"/>
              <a:gd name="connsiteX38" fmla="*/ 4487333 w 9214407"/>
              <a:gd name="connsiteY38" fmla="*/ 959463 h 4447730"/>
              <a:gd name="connsiteX39" fmla="*/ 4368800 w 9214407"/>
              <a:gd name="connsiteY39" fmla="*/ 383730 h 4447730"/>
              <a:gd name="connsiteX40" fmla="*/ 4267200 w 9214407"/>
              <a:gd name="connsiteY40" fmla="*/ 993330 h 4447730"/>
              <a:gd name="connsiteX41" fmla="*/ 4334933 w 9214407"/>
              <a:gd name="connsiteY41" fmla="*/ 1501330 h 4447730"/>
              <a:gd name="connsiteX42" fmla="*/ 4470400 w 9214407"/>
              <a:gd name="connsiteY42" fmla="*/ 1907730 h 4447730"/>
              <a:gd name="connsiteX43" fmla="*/ 3759200 w 9214407"/>
              <a:gd name="connsiteY43" fmla="*/ 1298130 h 4447730"/>
              <a:gd name="connsiteX44" fmla="*/ 4013200 w 9214407"/>
              <a:gd name="connsiteY44" fmla="*/ 1823063 h 4447730"/>
              <a:gd name="connsiteX45" fmla="*/ 4250267 w 9214407"/>
              <a:gd name="connsiteY45" fmla="*/ 2127863 h 4447730"/>
              <a:gd name="connsiteX46" fmla="*/ 4351867 w 9214407"/>
              <a:gd name="connsiteY46" fmla="*/ 2415730 h 4447730"/>
              <a:gd name="connsiteX47" fmla="*/ 3638550 w 9214407"/>
              <a:gd name="connsiteY47" fmla="*/ 1997688 h 4447730"/>
              <a:gd name="connsiteX48" fmla="*/ 2723928 w 9214407"/>
              <a:gd name="connsiteY48" fmla="*/ 0 h 4447730"/>
              <a:gd name="connsiteX49" fmla="*/ 3181350 w 9214407"/>
              <a:gd name="connsiteY49" fmla="*/ 1897146 h 4447730"/>
              <a:gd name="connsiteX50" fmla="*/ 2116667 w 9214407"/>
              <a:gd name="connsiteY50" fmla="*/ 1687596 h 4447730"/>
              <a:gd name="connsiteX51" fmla="*/ 1016000 w 9214407"/>
              <a:gd name="connsiteY51" fmla="*/ 1315063 h 4447730"/>
              <a:gd name="connsiteX52" fmla="*/ 2218267 w 9214407"/>
              <a:gd name="connsiteY52" fmla="*/ 1992396 h 4447730"/>
              <a:gd name="connsiteX53" fmla="*/ 2726267 w 9214407"/>
              <a:gd name="connsiteY53" fmla="*/ 2161730 h 4447730"/>
              <a:gd name="connsiteX54" fmla="*/ 1557867 w 9214407"/>
              <a:gd name="connsiteY54" fmla="*/ 2144796 h 4447730"/>
              <a:gd name="connsiteX55" fmla="*/ 321733 w 9214407"/>
              <a:gd name="connsiteY55" fmla="*/ 1704530 h 4447730"/>
              <a:gd name="connsiteX56" fmla="*/ 0 w 9214407"/>
              <a:gd name="connsiteY56" fmla="*/ 1484396 h 4447730"/>
              <a:gd name="connsiteX57" fmla="*/ 508000 w 9214407"/>
              <a:gd name="connsiteY57" fmla="*/ 1992396 h 4447730"/>
              <a:gd name="connsiteX58" fmla="*/ 1507067 w 9214407"/>
              <a:gd name="connsiteY58" fmla="*/ 2398796 h 4447730"/>
              <a:gd name="connsiteX59" fmla="*/ 2286000 w 9214407"/>
              <a:gd name="connsiteY59" fmla="*/ 2500396 h 4447730"/>
              <a:gd name="connsiteX60" fmla="*/ 2946400 w 9214407"/>
              <a:gd name="connsiteY60" fmla="*/ 2737463 h 4447730"/>
              <a:gd name="connsiteX61" fmla="*/ 3352800 w 9214407"/>
              <a:gd name="connsiteY61" fmla="*/ 2940663 h 4447730"/>
              <a:gd name="connsiteX62" fmla="*/ 3556000 w 9214407"/>
              <a:gd name="connsiteY62" fmla="*/ 3380930 h 4447730"/>
              <a:gd name="connsiteX63" fmla="*/ 3606800 w 9214407"/>
              <a:gd name="connsiteY63" fmla="*/ 3787330 h 4447730"/>
              <a:gd name="connsiteX64" fmla="*/ 3572933 w 9214407"/>
              <a:gd name="connsiteY64" fmla="*/ 3956663 h 4447730"/>
              <a:gd name="connsiteX65" fmla="*/ 3403600 w 9214407"/>
              <a:gd name="connsiteY65" fmla="*/ 4159863 h 4447730"/>
              <a:gd name="connsiteX66" fmla="*/ 3115733 w 9214407"/>
              <a:gd name="connsiteY66" fmla="*/ 4329196 h 4447730"/>
              <a:gd name="connsiteX67" fmla="*/ 2963333 w 9214407"/>
              <a:gd name="connsiteY67" fmla="*/ 4447730 h 4447730"/>
              <a:gd name="connsiteX0" fmla="*/ 2963333 w 9214407"/>
              <a:gd name="connsiteY0" fmla="*/ 4447730 h 4447730"/>
              <a:gd name="connsiteX1" fmla="*/ 6417733 w 9214407"/>
              <a:gd name="connsiteY1" fmla="*/ 4447730 h 4447730"/>
              <a:gd name="connsiteX2" fmla="*/ 5808133 w 9214407"/>
              <a:gd name="connsiteY2" fmla="*/ 4109063 h 4447730"/>
              <a:gd name="connsiteX3" fmla="*/ 5571067 w 9214407"/>
              <a:gd name="connsiteY3" fmla="*/ 3668796 h 4447730"/>
              <a:gd name="connsiteX4" fmla="*/ 5520267 w 9214407"/>
              <a:gd name="connsiteY4" fmla="*/ 3330130 h 4447730"/>
              <a:gd name="connsiteX5" fmla="*/ 5537200 w 9214407"/>
              <a:gd name="connsiteY5" fmla="*/ 3042263 h 4447730"/>
              <a:gd name="connsiteX6" fmla="*/ 5554133 w 9214407"/>
              <a:gd name="connsiteY6" fmla="*/ 2872930 h 4447730"/>
              <a:gd name="connsiteX7" fmla="*/ 5554133 w 9214407"/>
              <a:gd name="connsiteY7" fmla="*/ 2872930 h 4447730"/>
              <a:gd name="connsiteX8" fmla="*/ 6146800 w 9214407"/>
              <a:gd name="connsiteY8" fmla="*/ 2737463 h 4447730"/>
              <a:gd name="connsiteX9" fmla="*/ 7179733 w 9214407"/>
              <a:gd name="connsiteY9" fmla="*/ 2347996 h 4447730"/>
              <a:gd name="connsiteX10" fmla="*/ 7455392 w 9214407"/>
              <a:gd name="connsiteY10" fmla="*/ 2306254 h 4447730"/>
              <a:gd name="connsiteX11" fmla="*/ 7694822 w 9214407"/>
              <a:gd name="connsiteY11" fmla="*/ 2200716 h 4447730"/>
              <a:gd name="connsiteX12" fmla="*/ 7858248 w 9214407"/>
              <a:gd name="connsiteY12" fmla="*/ 2169212 h 4447730"/>
              <a:gd name="connsiteX13" fmla="*/ 8182365 w 9214407"/>
              <a:gd name="connsiteY13" fmla="*/ 2050326 h 4447730"/>
              <a:gd name="connsiteX14" fmla="*/ 9214407 w 9214407"/>
              <a:gd name="connsiteY14" fmla="*/ 1855148 h 4447730"/>
              <a:gd name="connsiteX15" fmla="*/ 7806267 w 9214407"/>
              <a:gd name="connsiteY15" fmla="*/ 1518263 h 4447730"/>
              <a:gd name="connsiteX16" fmla="*/ 7924800 w 9214407"/>
              <a:gd name="connsiteY16" fmla="*/ 1281196 h 4447730"/>
              <a:gd name="connsiteX17" fmla="*/ 7586133 w 9214407"/>
              <a:gd name="connsiteY17" fmla="*/ 1755330 h 4447730"/>
              <a:gd name="connsiteX18" fmla="*/ 7112000 w 9214407"/>
              <a:gd name="connsiteY18" fmla="*/ 2043196 h 4447730"/>
              <a:gd name="connsiteX19" fmla="*/ 6417733 w 9214407"/>
              <a:gd name="connsiteY19" fmla="*/ 2212530 h 4447730"/>
              <a:gd name="connsiteX20" fmla="*/ 6079067 w 9214407"/>
              <a:gd name="connsiteY20" fmla="*/ 2263330 h 4447730"/>
              <a:gd name="connsiteX21" fmla="*/ 6553200 w 9214407"/>
              <a:gd name="connsiteY21" fmla="*/ 1890796 h 4447730"/>
              <a:gd name="connsiteX22" fmla="*/ 6942667 w 9214407"/>
              <a:gd name="connsiteY22" fmla="*/ 1145730 h 4447730"/>
              <a:gd name="connsiteX23" fmla="*/ 7112000 w 9214407"/>
              <a:gd name="connsiteY23" fmla="*/ 637730 h 4447730"/>
              <a:gd name="connsiteX24" fmla="*/ 6773333 w 9214407"/>
              <a:gd name="connsiteY24" fmla="*/ 1179596 h 4447730"/>
              <a:gd name="connsiteX25" fmla="*/ 6553200 w 9214407"/>
              <a:gd name="connsiteY25" fmla="*/ 773196 h 4447730"/>
              <a:gd name="connsiteX26" fmla="*/ 6536267 w 9214407"/>
              <a:gd name="connsiteY26" fmla="*/ 1416663 h 4447730"/>
              <a:gd name="connsiteX27" fmla="*/ 6197600 w 9214407"/>
              <a:gd name="connsiteY27" fmla="*/ 1772263 h 4447730"/>
              <a:gd name="connsiteX28" fmla="*/ 5689600 w 9214407"/>
              <a:gd name="connsiteY28" fmla="*/ 2009330 h 4447730"/>
              <a:gd name="connsiteX29" fmla="*/ 5469467 w 9214407"/>
              <a:gd name="connsiteY29" fmla="*/ 2144796 h 4447730"/>
              <a:gd name="connsiteX30" fmla="*/ 5672667 w 9214407"/>
              <a:gd name="connsiteY30" fmla="*/ 1501330 h 4447730"/>
              <a:gd name="connsiteX31" fmla="*/ 5689600 w 9214407"/>
              <a:gd name="connsiteY31" fmla="*/ 942530 h 4447730"/>
              <a:gd name="connsiteX32" fmla="*/ 5706533 w 9214407"/>
              <a:gd name="connsiteY32" fmla="*/ 400663 h 4447730"/>
              <a:gd name="connsiteX33" fmla="*/ 5554133 w 9214407"/>
              <a:gd name="connsiteY33" fmla="*/ 908663 h 4447730"/>
              <a:gd name="connsiteX34" fmla="*/ 5401733 w 9214407"/>
              <a:gd name="connsiteY34" fmla="*/ 1501330 h 4447730"/>
              <a:gd name="connsiteX35" fmla="*/ 5198533 w 9214407"/>
              <a:gd name="connsiteY35" fmla="*/ 1992396 h 4447730"/>
              <a:gd name="connsiteX36" fmla="*/ 5080000 w 9214407"/>
              <a:gd name="connsiteY36" fmla="*/ 2178663 h 4447730"/>
              <a:gd name="connsiteX37" fmla="*/ 4741333 w 9214407"/>
              <a:gd name="connsiteY37" fmla="*/ 1738396 h 4447730"/>
              <a:gd name="connsiteX38" fmla="*/ 4487333 w 9214407"/>
              <a:gd name="connsiteY38" fmla="*/ 959463 h 4447730"/>
              <a:gd name="connsiteX39" fmla="*/ 4368800 w 9214407"/>
              <a:gd name="connsiteY39" fmla="*/ 383730 h 4447730"/>
              <a:gd name="connsiteX40" fmla="*/ 4267200 w 9214407"/>
              <a:gd name="connsiteY40" fmla="*/ 993330 h 4447730"/>
              <a:gd name="connsiteX41" fmla="*/ 4334933 w 9214407"/>
              <a:gd name="connsiteY41" fmla="*/ 1501330 h 4447730"/>
              <a:gd name="connsiteX42" fmla="*/ 4470400 w 9214407"/>
              <a:gd name="connsiteY42" fmla="*/ 1907730 h 4447730"/>
              <a:gd name="connsiteX43" fmla="*/ 3759200 w 9214407"/>
              <a:gd name="connsiteY43" fmla="*/ 1298130 h 4447730"/>
              <a:gd name="connsiteX44" fmla="*/ 4013200 w 9214407"/>
              <a:gd name="connsiteY44" fmla="*/ 1823063 h 4447730"/>
              <a:gd name="connsiteX45" fmla="*/ 4250267 w 9214407"/>
              <a:gd name="connsiteY45" fmla="*/ 2127863 h 4447730"/>
              <a:gd name="connsiteX46" fmla="*/ 4351867 w 9214407"/>
              <a:gd name="connsiteY46" fmla="*/ 2415730 h 4447730"/>
              <a:gd name="connsiteX47" fmla="*/ 3638550 w 9214407"/>
              <a:gd name="connsiteY47" fmla="*/ 1997688 h 4447730"/>
              <a:gd name="connsiteX48" fmla="*/ 2723928 w 9214407"/>
              <a:gd name="connsiteY48" fmla="*/ 0 h 4447730"/>
              <a:gd name="connsiteX49" fmla="*/ 3181350 w 9214407"/>
              <a:gd name="connsiteY49" fmla="*/ 1897146 h 4447730"/>
              <a:gd name="connsiteX50" fmla="*/ 2116667 w 9214407"/>
              <a:gd name="connsiteY50" fmla="*/ 1687596 h 4447730"/>
              <a:gd name="connsiteX51" fmla="*/ 1016000 w 9214407"/>
              <a:gd name="connsiteY51" fmla="*/ 1315063 h 4447730"/>
              <a:gd name="connsiteX52" fmla="*/ 2218267 w 9214407"/>
              <a:gd name="connsiteY52" fmla="*/ 1992396 h 4447730"/>
              <a:gd name="connsiteX53" fmla="*/ 2726267 w 9214407"/>
              <a:gd name="connsiteY53" fmla="*/ 2161730 h 4447730"/>
              <a:gd name="connsiteX54" fmla="*/ 1557867 w 9214407"/>
              <a:gd name="connsiteY54" fmla="*/ 2144796 h 4447730"/>
              <a:gd name="connsiteX55" fmla="*/ 321733 w 9214407"/>
              <a:gd name="connsiteY55" fmla="*/ 1704530 h 4447730"/>
              <a:gd name="connsiteX56" fmla="*/ 0 w 9214407"/>
              <a:gd name="connsiteY56" fmla="*/ 1484396 h 4447730"/>
              <a:gd name="connsiteX57" fmla="*/ 508000 w 9214407"/>
              <a:gd name="connsiteY57" fmla="*/ 1992396 h 4447730"/>
              <a:gd name="connsiteX58" fmla="*/ 1507067 w 9214407"/>
              <a:gd name="connsiteY58" fmla="*/ 2398796 h 4447730"/>
              <a:gd name="connsiteX59" fmla="*/ 2286000 w 9214407"/>
              <a:gd name="connsiteY59" fmla="*/ 2500396 h 4447730"/>
              <a:gd name="connsiteX60" fmla="*/ 2946400 w 9214407"/>
              <a:gd name="connsiteY60" fmla="*/ 2737463 h 4447730"/>
              <a:gd name="connsiteX61" fmla="*/ 3352800 w 9214407"/>
              <a:gd name="connsiteY61" fmla="*/ 2940663 h 4447730"/>
              <a:gd name="connsiteX62" fmla="*/ 3556000 w 9214407"/>
              <a:gd name="connsiteY62" fmla="*/ 3380930 h 4447730"/>
              <a:gd name="connsiteX63" fmla="*/ 3606800 w 9214407"/>
              <a:gd name="connsiteY63" fmla="*/ 3787330 h 4447730"/>
              <a:gd name="connsiteX64" fmla="*/ 3572933 w 9214407"/>
              <a:gd name="connsiteY64" fmla="*/ 3956663 h 4447730"/>
              <a:gd name="connsiteX65" fmla="*/ 3403600 w 9214407"/>
              <a:gd name="connsiteY65" fmla="*/ 4159863 h 4447730"/>
              <a:gd name="connsiteX66" fmla="*/ 3115733 w 9214407"/>
              <a:gd name="connsiteY66" fmla="*/ 4329196 h 4447730"/>
              <a:gd name="connsiteX67" fmla="*/ 2963333 w 9214407"/>
              <a:gd name="connsiteY67" fmla="*/ 4447730 h 4447730"/>
              <a:gd name="connsiteX0" fmla="*/ 2963333 w 9214407"/>
              <a:gd name="connsiteY0" fmla="*/ 4447730 h 4447730"/>
              <a:gd name="connsiteX1" fmla="*/ 6417733 w 9214407"/>
              <a:gd name="connsiteY1" fmla="*/ 4447730 h 4447730"/>
              <a:gd name="connsiteX2" fmla="*/ 5808133 w 9214407"/>
              <a:gd name="connsiteY2" fmla="*/ 4109063 h 4447730"/>
              <a:gd name="connsiteX3" fmla="*/ 5571067 w 9214407"/>
              <a:gd name="connsiteY3" fmla="*/ 3668796 h 4447730"/>
              <a:gd name="connsiteX4" fmla="*/ 5520267 w 9214407"/>
              <a:gd name="connsiteY4" fmla="*/ 3330130 h 4447730"/>
              <a:gd name="connsiteX5" fmla="*/ 5537200 w 9214407"/>
              <a:gd name="connsiteY5" fmla="*/ 3042263 h 4447730"/>
              <a:gd name="connsiteX6" fmla="*/ 5554133 w 9214407"/>
              <a:gd name="connsiteY6" fmla="*/ 2872930 h 4447730"/>
              <a:gd name="connsiteX7" fmla="*/ 5554133 w 9214407"/>
              <a:gd name="connsiteY7" fmla="*/ 2872930 h 4447730"/>
              <a:gd name="connsiteX8" fmla="*/ 6146800 w 9214407"/>
              <a:gd name="connsiteY8" fmla="*/ 2737463 h 4447730"/>
              <a:gd name="connsiteX9" fmla="*/ 7179733 w 9214407"/>
              <a:gd name="connsiteY9" fmla="*/ 2347996 h 4447730"/>
              <a:gd name="connsiteX10" fmla="*/ 7455392 w 9214407"/>
              <a:gd name="connsiteY10" fmla="*/ 2306254 h 4447730"/>
              <a:gd name="connsiteX11" fmla="*/ 7694822 w 9214407"/>
              <a:gd name="connsiteY11" fmla="*/ 2200716 h 4447730"/>
              <a:gd name="connsiteX12" fmla="*/ 7858248 w 9214407"/>
              <a:gd name="connsiteY12" fmla="*/ 2169212 h 4447730"/>
              <a:gd name="connsiteX13" fmla="*/ 8182365 w 9214407"/>
              <a:gd name="connsiteY13" fmla="*/ 2050326 h 4447730"/>
              <a:gd name="connsiteX14" fmla="*/ 9214407 w 9214407"/>
              <a:gd name="connsiteY14" fmla="*/ 1855148 h 4447730"/>
              <a:gd name="connsiteX15" fmla="*/ 7859430 w 9214407"/>
              <a:gd name="connsiteY15" fmla="*/ 1911668 h 4447730"/>
              <a:gd name="connsiteX16" fmla="*/ 7924800 w 9214407"/>
              <a:gd name="connsiteY16" fmla="*/ 1281196 h 4447730"/>
              <a:gd name="connsiteX17" fmla="*/ 7586133 w 9214407"/>
              <a:gd name="connsiteY17" fmla="*/ 1755330 h 4447730"/>
              <a:gd name="connsiteX18" fmla="*/ 7112000 w 9214407"/>
              <a:gd name="connsiteY18" fmla="*/ 2043196 h 4447730"/>
              <a:gd name="connsiteX19" fmla="*/ 6417733 w 9214407"/>
              <a:gd name="connsiteY19" fmla="*/ 2212530 h 4447730"/>
              <a:gd name="connsiteX20" fmla="*/ 6079067 w 9214407"/>
              <a:gd name="connsiteY20" fmla="*/ 2263330 h 4447730"/>
              <a:gd name="connsiteX21" fmla="*/ 6553200 w 9214407"/>
              <a:gd name="connsiteY21" fmla="*/ 1890796 h 4447730"/>
              <a:gd name="connsiteX22" fmla="*/ 6942667 w 9214407"/>
              <a:gd name="connsiteY22" fmla="*/ 1145730 h 4447730"/>
              <a:gd name="connsiteX23" fmla="*/ 7112000 w 9214407"/>
              <a:gd name="connsiteY23" fmla="*/ 637730 h 4447730"/>
              <a:gd name="connsiteX24" fmla="*/ 6773333 w 9214407"/>
              <a:gd name="connsiteY24" fmla="*/ 1179596 h 4447730"/>
              <a:gd name="connsiteX25" fmla="*/ 6553200 w 9214407"/>
              <a:gd name="connsiteY25" fmla="*/ 773196 h 4447730"/>
              <a:gd name="connsiteX26" fmla="*/ 6536267 w 9214407"/>
              <a:gd name="connsiteY26" fmla="*/ 1416663 h 4447730"/>
              <a:gd name="connsiteX27" fmla="*/ 6197600 w 9214407"/>
              <a:gd name="connsiteY27" fmla="*/ 1772263 h 4447730"/>
              <a:gd name="connsiteX28" fmla="*/ 5689600 w 9214407"/>
              <a:gd name="connsiteY28" fmla="*/ 2009330 h 4447730"/>
              <a:gd name="connsiteX29" fmla="*/ 5469467 w 9214407"/>
              <a:gd name="connsiteY29" fmla="*/ 2144796 h 4447730"/>
              <a:gd name="connsiteX30" fmla="*/ 5672667 w 9214407"/>
              <a:gd name="connsiteY30" fmla="*/ 1501330 h 4447730"/>
              <a:gd name="connsiteX31" fmla="*/ 5689600 w 9214407"/>
              <a:gd name="connsiteY31" fmla="*/ 942530 h 4447730"/>
              <a:gd name="connsiteX32" fmla="*/ 5706533 w 9214407"/>
              <a:gd name="connsiteY32" fmla="*/ 400663 h 4447730"/>
              <a:gd name="connsiteX33" fmla="*/ 5554133 w 9214407"/>
              <a:gd name="connsiteY33" fmla="*/ 908663 h 4447730"/>
              <a:gd name="connsiteX34" fmla="*/ 5401733 w 9214407"/>
              <a:gd name="connsiteY34" fmla="*/ 1501330 h 4447730"/>
              <a:gd name="connsiteX35" fmla="*/ 5198533 w 9214407"/>
              <a:gd name="connsiteY35" fmla="*/ 1992396 h 4447730"/>
              <a:gd name="connsiteX36" fmla="*/ 5080000 w 9214407"/>
              <a:gd name="connsiteY36" fmla="*/ 2178663 h 4447730"/>
              <a:gd name="connsiteX37" fmla="*/ 4741333 w 9214407"/>
              <a:gd name="connsiteY37" fmla="*/ 1738396 h 4447730"/>
              <a:gd name="connsiteX38" fmla="*/ 4487333 w 9214407"/>
              <a:gd name="connsiteY38" fmla="*/ 959463 h 4447730"/>
              <a:gd name="connsiteX39" fmla="*/ 4368800 w 9214407"/>
              <a:gd name="connsiteY39" fmla="*/ 383730 h 4447730"/>
              <a:gd name="connsiteX40" fmla="*/ 4267200 w 9214407"/>
              <a:gd name="connsiteY40" fmla="*/ 993330 h 4447730"/>
              <a:gd name="connsiteX41" fmla="*/ 4334933 w 9214407"/>
              <a:gd name="connsiteY41" fmla="*/ 1501330 h 4447730"/>
              <a:gd name="connsiteX42" fmla="*/ 4470400 w 9214407"/>
              <a:gd name="connsiteY42" fmla="*/ 1907730 h 4447730"/>
              <a:gd name="connsiteX43" fmla="*/ 3759200 w 9214407"/>
              <a:gd name="connsiteY43" fmla="*/ 1298130 h 4447730"/>
              <a:gd name="connsiteX44" fmla="*/ 4013200 w 9214407"/>
              <a:gd name="connsiteY44" fmla="*/ 1823063 h 4447730"/>
              <a:gd name="connsiteX45" fmla="*/ 4250267 w 9214407"/>
              <a:gd name="connsiteY45" fmla="*/ 2127863 h 4447730"/>
              <a:gd name="connsiteX46" fmla="*/ 4351867 w 9214407"/>
              <a:gd name="connsiteY46" fmla="*/ 2415730 h 4447730"/>
              <a:gd name="connsiteX47" fmla="*/ 3638550 w 9214407"/>
              <a:gd name="connsiteY47" fmla="*/ 1997688 h 4447730"/>
              <a:gd name="connsiteX48" fmla="*/ 2723928 w 9214407"/>
              <a:gd name="connsiteY48" fmla="*/ 0 h 4447730"/>
              <a:gd name="connsiteX49" fmla="*/ 3181350 w 9214407"/>
              <a:gd name="connsiteY49" fmla="*/ 1897146 h 4447730"/>
              <a:gd name="connsiteX50" fmla="*/ 2116667 w 9214407"/>
              <a:gd name="connsiteY50" fmla="*/ 1687596 h 4447730"/>
              <a:gd name="connsiteX51" fmla="*/ 1016000 w 9214407"/>
              <a:gd name="connsiteY51" fmla="*/ 1315063 h 4447730"/>
              <a:gd name="connsiteX52" fmla="*/ 2218267 w 9214407"/>
              <a:gd name="connsiteY52" fmla="*/ 1992396 h 4447730"/>
              <a:gd name="connsiteX53" fmla="*/ 2726267 w 9214407"/>
              <a:gd name="connsiteY53" fmla="*/ 2161730 h 4447730"/>
              <a:gd name="connsiteX54" fmla="*/ 1557867 w 9214407"/>
              <a:gd name="connsiteY54" fmla="*/ 2144796 h 4447730"/>
              <a:gd name="connsiteX55" fmla="*/ 321733 w 9214407"/>
              <a:gd name="connsiteY55" fmla="*/ 1704530 h 4447730"/>
              <a:gd name="connsiteX56" fmla="*/ 0 w 9214407"/>
              <a:gd name="connsiteY56" fmla="*/ 1484396 h 4447730"/>
              <a:gd name="connsiteX57" fmla="*/ 508000 w 9214407"/>
              <a:gd name="connsiteY57" fmla="*/ 1992396 h 4447730"/>
              <a:gd name="connsiteX58" fmla="*/ 1507067 w 9214407"/>
              <a:gd name="connsiteY58" fmla="*/ 2398796 h 4447730"/>
              <a:gd name="connsiteX59" fmla="*/ 2286000 w 9214407"/>
              <a:gd name="connsiteY59" fmla="*/ 2500396 h 4447730"/>
              <a:gd name="connsiteX60" fmla="*/ 2946400 w 9214407"/>
              <a:gd name="connsiteY60" fmla="*/ 2737463 h 4447730"/>
              <a:gd name="connsiteX61" fmla="*/ 3352800 w 9214407"/>
              <a:gd name="connsiteY61" fmla="*/ 2940663 h 4447730"/>
              <a:gd name="connsiteX62" fmla="*/ 3556000 w 9214407"/>
              <a:gd name="connsiteY62" fmla="*/ 3380930 h 4447730"/>
              <a:gd name="connsiteX63" fmla="*/ 3606800 w 9214407"/>
              <a:gd name="connsiteY63" fmla="*/ 3787330 h 4447730"/>
              <a:gd name="connsiteX64" fmla="*/ 3572933 w 9214407"/>
              <a:gd name="connsiteY64" fmla="*/ 3956663 h 4447730"/>
              <a:gd name="connsiteX65" fmla="*/ 3403600 w 9214407"/>
              <a:gd name="connsiteY65" fmla="*/ 4159863 h 4447730"/>
              <a:gd name="connsiteX66" fmla="*/ 3115733 w 9214407"/>
              <a:gd name="connsiteY66" fmla="*/ 4329196 h 4447730"/>
              <a:gd name="connsiteX67" fmla="*/ 2963333 w 9214407"/>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55392 w 8640249"/>
              <a:gd name="connsiteY10" fmla="*/ 2306254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924800 w 8640249"/>
              <a:gd name="connsiteY16" fmla="*/ 1281196 h 4447730"/>
              <a:gd name="connsiteX17" fmla="*/ 7586133 w 8640249"/>
              <a:gd name="connsiteY17" fmla="*/ 1755330 h 4447730"/>
              <a:gd name="connsiteX18" fmla="*/ 7112000 w 8640249"/>
              <a:gd name="connsiteY18" fmla="*/ 2043196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6942667 w 8640249"/>
              <a:gd name="connsiteY22" fmla="*/ 1145730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3759200 w 8640249"/>
              <a:gd name="connsiteY43" fmla="*/ 1298130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55392 w 8640249"/>
              <a:gd name="connsiteY10" fmla="*/ 2306254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586133 w 8640249"/>
              <a:gd name="connsiteY17" fmla="*/ 1755330 h 4447730"/>
              <a:gd name="connsiteX18" fmla="*/ 7112000 w 8640249"/>
              <a:gd name="connsiteY18" fmla="*/ 2043196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6942667 w 8640249"/>
              <a:gd name="connsiteY22" fmla="*/ 1145730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3759200 w 8640249"/>
              <a:gd name="connsiteY43" fmla="*/ 1298130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55392 w 8640249"/>
              <a:gd name="connsiteY10" fmla="*/ 2306254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586133 w 8640249"/>
              <a:gd name="connsiteY17" fmla="*/ 1755330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6942667 w 8640249"/>
              <a:gd name="connsiteY22" fmla="*/ 1145730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3759200 w 8640249"/>
              <a:gd name="connsiteY43" fmla="*/ 1298130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55392 w 8640249"/>
              <a:gd name="connsiteY10" fmla="*/ 2306254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6942667 w 8640249"/>
              <a:gd name="connsiteY22" fmla="*/ 1145730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3759200 w 8640249"/>
              <a:gd name="connsiteY43" fmla="*/ 1298130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6942667 w 8640249"/>
              <a:gd name="connsiteY22" fmla="*/ 1145730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3759200 w 8640249"/>
              <a:gd name="connsiteY43" fmla="*/ 1298130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6942667 w 8640249"/>
              <a:gd name="connsiteY22" fmla="*/ 1145730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6346456 w 8640249"/>
              <a:gd name="connsiteY23" fmla="*/ 2041227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752068 w 8640249"/>
              <a:gd name="connsiteY24" fmla="*/ 1424145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6001095 w 8640249"/>
              <a:gd name="connsiteY29" fmla="*/ 73066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6001095 w 8640249"/>
              <a:gd name="connsiteY29" fmla="*/ 73066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242245 w 8640249"/>
              <a:gd name="connsiteY34" fmla="*/ 1905367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6001095 w 8640249"/>
              <a:gd name="connsiteY29" fmla="*/ 730666 h 4447730"/>
              <a:gd name="connsiteX30" fmla="*/ 5672667 w 8640249"/>
              <a:gd name="connsiteY30" fmla="*/ 1501330 h 4447730"/>
              <a:gd name="connsiteX31" fmla="*/ 5689600 w 8640249"/>
              <a:gd name="connsiteY31" fmla="*/ 942530 h 4447730"/>
              <a:gd name="connsiteX32" fmla="*/ 5554133 w 8640249"/>
              <a:gd name="connsiteY32" fmla="*/ 908663 h 4447730"/>
              <a:gd name="connsiteX33" fmla="*/ 5242245 w 8640249"/>
              <a:gd name="connsiteY33" fmla="*/ 1905367 h 4447730"/>
              <a:gd name="connsiteX34" fmla="*/ 5198533 w 8640249"/>
              <a:gd name="connsiteY34" fmla="*/ 1992396 h 4447730"/>
              <a:gd name="connsiteX35" fmla="*/ 5080000 w 8640249"/>
              <a:gd name="connsiteY35" fmla="*/ 2178663 h 4447730"/>
              <a:gd name="connsiteX36" fmla="*/ 4741333 w 8640249"/>
              <a:gd name="connsiteY36" fmla="*/ 1738396 h 4447730"/>
              <a:gd name="connsiteX37" fmla="*/ 4487333 w 8640249"/>
              <a:gd name="connsiteY37" fmla="*/ 959463 h 4447730"/>
              <a:gd name="connsiteX38" fmla="*/ 4368800 w 8640249"/>
              <a:gd name="connsiteY38" fmla="*/ 383730 h 4447730"/>
              <a:gd name="connsiteX39" fmla="*/ 4267200 w 8640249"/>
              <a:gd name="connsiteY39" fmla="*/ 993330 h 4447730"/>
              <a:gd name="connsiteX40" fmla="*/ 4334933 w 8640249"/>
              <a:gd name="connsiteY40" fmla="*/ 1501330 h 4447730"/>
              <a:gd name="connsiteX41" fmla="*/ 4470400 w 8640249"/>
              <a:gd name="connsiteY41" fmla="*/ 1907730 h 4447730"/>
              <a:gd name="connsiteX42" fmla="*/ 4343990 w 8640249"/>
              <a:gd name="connsiteY42" fmla="*/ 1978614 h 4447730"/>
              <a:gd name="connsiteX43" fmla="*/ 4013200 w 8640249"/>
              <a:gd name="connsiteY43" fmla="*/ 1823063 h 4447730"/>
              <a:gd name="connsiteX44" fmla="*/ 4250267 w 8640249"/>
              <a:gd name="connsiteY44" fmla="*/ 2127863 h 4447730"/>
              <a:gd name="connsiteX45" fmla="*/ 4351867 w 8640249"/>
              <a:gd name="connsiteY45" fmla="*/ 2415730 h 4447730"/>
              <a:gd name="connsiteX46" fmla="*/ 3638550 w 8640249"/>
              <a:gd name="connsiteY46" fmla="*/ 1997688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86000 w 8640249"/>
              <a:gd name="connsiteY58" fmla="*/ 2500396 h 4447730"/>
              <a:gd name="connsiteX59" fmla="*/ 2946400 w 8640249"/>
              <a:gd name="connsiteY59" fmla="*/ 2737463 h 4447730"/>
              <a:gd name="connsiteX60" fmla="*/ 3352800 w 8640249"/>
              <a:gd name="connsiteY60" fmla="*/ 2940663 h 4447730"/>
              <a:gd name="connsiteX61" fmla="*/ 3556000 w 8640249"/>
              <a:gd name="connsiteY61" fmla="*/ 3380930 h 4447730"/>
              <a:gd name="connsiteX62" fmla="*/ 3606800 w 8640249"/>
              <a:gd name="connsiteY62" fmla="*/ 3787330 h 4447730"/>
              <a:gd name="connsiteX63" fmla="*/ 3572933 w 8640249"/>
              <a:gd name="connsiteY63" fmla="*/ 3956663 h 4447730"/>
              <a:gd name="connsiteX64" fmla="*/ 3403600 w 8640249"/>
              <a:gd name="connsiteY64" fmla="*/ 4159863 h 4447730"/>
              <a:gd name="connsiteX65" fmla="*/ 3115733 w 8640249"/>
              <a:gd name="connsiteY65" fmla="*/ 4329196 h 4447730"/>
              <a:gd name="connsiteX66" fmla="*/ 2963333 w 8640249"/>
              <a:gd name="connsiteY66"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6001095 w 8640249"/>
              <a:gd name="connsiteY29" fmla="*/ 730666 h 4447730"/>
              <a:gd name="connsiteX30" fmla="*/ 5672667 w 8640249"/>
              <a:gd name="connsiteY30" fmla="*/ 1501330 h 4447730"/>
              <a:gd name="connsiteX31" fmla="*/ 5554133 w 8640249"/>
              <a:gd name="connsiteY31" fmla="*/ 908663 h 4447730"/>
              <a:gd name="connsiteX32" fmla="*/ 5242245 w 8640249"/>
              <a:gd name="connsiteY32" fmla="*/ 1905367 h 4447730"/>
              <a:gd name="connsiteX33" fmla="*/ 5198533 w 8640249"/>
              <a:gd name="connsiteY33" fmla="*/ 1992396 h 4447730"/>
              <a:gd name="connsiteX34" fmla="*/ 5080000 w 8640249"/>
              <a:gd name="connsiteY34" fmla="*/ 2178663 h 4447730"/>
              <a:gd name="connsiteX35" fmla="*/ 4741333 w 8640249"/>
              <a:gd name="connsiteY35" fmla="*/ 1738396 h 4447730"/>
              <a:gd name="connsiteX36" fmla="*/ 4487333 w 8640249"/>
              <a:gd name="connsiteY36" fmla="*/ 959463 h 4447730"/>
              <a:gd name="connsiteX37" fmla="*/ 4368800 w 8640249"/>
              <a:gd name="connsiteY37" fmla="*/ 383730 h 4447730"/>
              <a:gd name="connsiteX38" fmla="*/ 4267200 w 8640249"/>
              <a:gd name="connsiteY38" fmla="*/ 993330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6001095 w 8640249"/>
              <a:gd name="connsiteY29" fmla="*/ 730666 h 4447730"/>
              <a:gd name="connsiteX30" fmla="*/ 5672667 w 8640249"/>
              <a:gd name="connsiteY30" fmla="*/ 1501330 h 4447730"/>
              <a:gd name="connsiteX31" fmla="*/ 5242245 w 8640249"/>
              <a:gd name="connsiteY31" fmla="*/ 1905367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5809709 w 8640249"/>
              <a:gd name="connsiteY29" fmla="*/ 464852 h 4447730"/>
              <a:gd name="connsiteX30" fmla="*/ 5672667 w 8640249"/>
              <a:gd name="connsiteY30" fmla="*/ 1501330 h 4447730"/>
              <a:gd name="connsiteX31" fmla="*/ 5242245 w 8640249"/>
              <a:gd name="connsiteY31" fmla="*/ 1905367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5809709 w 8640249"/>
              <a:gd name="connsiteY29" fmla="*/ 464852 h 4447730"/>
              <a:gd name="connsiteX30" fmla="*/ 6002277 w 8640249"/>
              <a:gd name="connsiteY30" fmla="*/ 1341841 h 4447730"/>
              <a:gd name="connsiteX31" fmla="*/ 5242245 w 8640249"/>
              <a:gd name="connsiteY31" fmla="*/ 1905367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5809709 w 8640249"/>
              <a:gd name="connsiteY29" fmla="*/ 464852 h 4447730"/>
              <a:gd name="connsiteX30" fmla="*/ 6002277 w 8640249"/>
              <a:gd name="connsiteY30" fmla="*/ 1341841 h 4447730"/>
              <a:gd name="connsiteX31" fmla="*/ 5848301 w 8640249"/>
              <a:gd name="connsiteY31" fmla="*/ 1799042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5809709 w 8640249"/>
              <a:gd name="connsiteY29" fmla="*/ 464852 h 4447730"/>
              <a:gd name="connsiteX30" fmla="*/ 5917217 w 8640249"/>
              <a:gd name="connsiteY30" fmla="*/ 1299311 h 4447730"/>
              <a:gd name="connsiteX31" fmla="*/ 5848301 w 8640249"/>
              <a:gd name="connsiteY31" fmla="*/ 1799042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178697 w 8640249"/>
              <a:gd name="connsiteY28" fmla="*/ 1265051 h 4447730"/>
              <a:gd name="connsiteX29" fmla="*/ 5809709 w 8640249"/>
              <a:gd name="connsiteY29" fmla="*/ 464852 h 4447730"/>
              <a:gd name="connsiteX30" fmla="*/ 5917217 w 8640249"/>
              <a:gd name="connsiteY30" fmla="*/ 1299311 h 4447730"/>
              <a:gd name="connsiteX31" fmla="*/ 5848301 w 8640249"/>
              <a:gd name="connsiteY31" fmla="*/ 1799042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178697 w 8640249"/>
              <a:gd name="connsiteY28" fmla="*/ 1265051 h 4447730"/>
              <a:gd name="connsiteX29" fmla="*/ 5852240 w 8640249"/>
              <a:gd name="connsiteY29" fmla="*/ 773196 h 4447730"/>
              <a:gd name="connsiteX30" fmla="*/ 5917217 w 8640249"/>
              <a:gd name="connsiteY30" fmla="*/ 1299311 h 4447730"/>
              <a:gd name="connsiteX31" fmla="*/ 5848301 w 8640249"/>
              <a:gd name="connsiteY31" fmla="*/ 1799042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931247 w 8640249"/>
              <a:gd name="connsiteY27" fmla="*/ 464459 h 4447730"/>
              <a:gd name="connsiteX28" fmla="*/ 6178697 w 8640249"/>
              <a:gd name="connsiteY28" fmla="*/ 1265051 h 4447730"/>
              <a:gd name="connsiteX29" fmla="*/ 5852240 w 8640249"/>
              <a:gd name="connsiteY29" fmla="*/ 773196 h 4447730"/>
              <a:gd name="connsiteX30" fmla="*/ 5917217 w 8640249"/>
              <a:gd name="connsiteY30" fmla="*/ 1299311 h 4447730"/>
              <a:gd name="connsiteX31" fmla="*/ 5848301 w 8640249"/>
              <a:gd name="connsiteY31" fmla="*/ 1799042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198533 w 8640249"/>
              <a:gd name="connsiteY33" fmla="*/ 1992396 h 4447730"/>
              <a:gd name="connsiteX34" fmla="*/ 5080000 w 8640249"/>
              <a:gd name="connsiteY34" fmla="*/ 2178663 h 4447730"/>
              <a:gd name="connsiteX35" fmla="*/ 4741333 w 8640249"/>
              <a:gd name="connsiteY35" fmla="*/ 1738396 h 4447730"/>
              <a:gd name="connsiteX36" fmla="*/ 4487333 w 8640249"/>
              <a:gd name="connsiteY36" fmla="*/ 959463 h 4447730"/>
              <a:gd name="connsiteX37" fmla="*/ 4368800 w 8640249"/>
              <a:gd name="connsiteY37" fmla="*/ 383730 h 4447730"/>
              <a:gd name="connsiteX38" fmla="*/ 4267200 w 8640249"/>
              <a:gd name="connsiteY38" fmla="*/ 993330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4741333 w 8640249"/>
              <a:gd name="connsiteY35" fmla="*/ 1738396 h 4447730"/>
              <a:gd name="connsiteX36" fmla="*/ 4487333 w 8640249"/>
              <a:gd name="connsiteY36" fmla="*/ 959463 h 4447730"/>
              <a:gd name="connsiteX37" fmla="*/ 4368800 w 8640249"/>
              <a:gd name="connsiteY37" fmla="*/ 383730 h 4447730"/>
              <a:gd name="connsiteX38" fmla="*/ 4267200 w 8640249"/>
              <a:gd name="connsiteY38" fmla="*/ 993330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487333 w 8640249"/>
              <a:gd name="connsiteY36" fmla="*/ 959463 h 4447730"/>
              <a:gd name="connsiteX37" fmla="*/ 4368800 w 8640249"/>
              <a:gd name="connsiteY37" fmla="*/ 383730 h 4447730"/>
              <a:gd name="connsiteX38" fmla="*/ 4267200 w 8640249"/>
              <a:gd name="connsiteY38" fmla="*/ 993330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4368800 w 8640249"/>
              <a:gd name="connsiteY37" fmla="*/ 383730 h 4447730"/>
              <a:gd name="connsiteX38" fmla="*/ 4267200 w 8640249"/>
              <a:gd name="connsiteY38" fmla="*/ 993330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267200 w 8640249"/>
              <a:gd name="connsiteY38" fmla="*/ 993330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470400 w 8640249"/>
              <a:gd name="connsiteY40" fmla="*/ 1907730 h 4447730"/>
              <a:gd name="connsiteX41" fmla="*/ 4567274 w 8640249"/>
              <a:gd name="connsiteY41" fmla="*/ 2212530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704316 w 8640249"/>
              <a:gd name="connsiteY40" fmla="*/ 1982158 h 4447730"/>
              <a:gd name="connsiteX41" fmla="*/ 4567274 w 8640249"/>
              <a:gd name="connsiteY41" fmla="*/ 2212530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704316 w 8640249"/>
              <a:gd name="connsiteY40" fmla="*/ 1982158 h 4447730"/>
              <a:gd name="connsiteX41" fmla="*/ 4354623 w 8640249"/>
              <a:gd name="connsiteY41" fmla="*/ 1946716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704316 w 8640249"/>
              <a:gd name="connsiteY40" fmla="*/ 1982158 h 4447730"/>
              <a:gd name="connsiteX41" fmla="*/ 4354623 w 8640249"/>
              <a:gd name="connsiteY41" fmla="*/ 1946716 h 4447730"/>
              <a:gd name="connsiteX42" fmla="*/ 4013200 w 8640249"/>
              <a:gd name="connsiteY42" fmla="*/ 1823063 h 4447730"/>
              <a:gd name="connsiteX43" fmla="*/ 4250267 w 8640249"/>
              <a:gd name="connsiteY43" fmla="*/ 2127863 h 4447730"/>
              <a:gd name="connsiteX44" fmla="*/ 3628853 w 8640249"/>
              <a:gd name="connsiteY44" fmla="*/ 1682083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704316 w 8640249"/>
              <a:gd name="connsiteY40" fmla="*/ 1982158 h 4447730"/>
              <a:gd name="connsiteX41" fmla="*/ 4354623 w 8640249"/>
              <a:gd name="connsiteY41" fmla="*/ 1946716 h 4447730"/>
              <a:gd name="connsiteX42" fmla="*/ 4250267 w 8640249"/>
              <a:gd name="connsiteY42" fmla="*/ 2127863 h 4447730"/>
              <a:gd name="connsiteX43" fmla="*/ 3628853 w 8640249"/>
              <a:gd name="connsiteY43" fmla="*/ 1682083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704316 w 8640249"/>
              <a:gd name="connsiteY40" fmla="*/ 1982158 h 4447730"/>
              <a:gd name="connsiteX41" fmla="*/ 4354623 w 8640249"/>
              <a:gd name="connsiteY41" fmla="*/ 1946716 h 4447730"/>
              <a:gd name="connsiteX42" fmla="*/ 4250267 w 8640249"/>
              <a:gd name="connsiteY42" fmla="*/ 2127863 h 4447730"/>
              <a:gd name="connsiteX43" fmla="*/ 3862770 w 8640249"/>
              <a:gd name="connsiteY43" fmla="*/ 2022325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704316 w 8640249"/>
              <a:gd name="connsiteY40" fmla="*/ 1982158 h 4447730"/>
              <a:gd name="connsiteX41" fmla="*/ 4354623 w 8640249"/>
              <a:gd name="connsiteY41" fmla="*/ 1946716 h 4447730"/>
              <a:gd name="connsiteX42" fmla="*/ 4250267 w 8640249"/>
              <a:gd name="connsiteY42" fmla="*/ 2127863 h 4447730"/>
              <a:gd name="connsiteX43" fmla="*/ 3862770 w 8640249"/>
              <a:gd name="connsiteY43" fmla="*/ 2022325 h 4447730"/>
              <a:gd name="connsiteX44" fmla="*/ 3510959 w 8640249"/>
              <a:gd name="connsiteY44" fmla="*/ 1604283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502297 w 8640249"/>
              <a:gd name="connsiteY40" fmla="*/ 1524958 h 4447730"/>
              <a:gd name="connsiteX41" fmla="*/ 4354623 w 8640249"/>
              <a:gd name="connsiteY41" fmla="*/ 1946716 h 4447730"/>
              <a:gd name="connsiteX42" fmla="*/ 4250267 w 8640249"/>
              <a:gd name="connsiteY42" fmla="*/ 2127863 h 4447730"/>
              <a:gd name="connsiteX43" fmla="*/ 3862770 w 8640249"/>
              <a:gd name="connsiteY43" fmla="*/ 2022325 h 4447730"/>
              <a:gd name="connsiteX44" fmla="*/ 3510959 w 8640249"/>
              <a:gd name="connsiteY44" fmla="*/ 1604283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611379 w 8640249"/>
              <a:gd name="connsiteY39" fmla="*/ 1331210 h 4447730"/>
              <a:gd name="connsiteX40" fmla="*/ 4502297 w 8640249"/>
              <a:gd name="connsiteY40" fmla="*/ 1524958 h 4447730"/>
              <a:gd name="connsiteX41" fmla="*/ 4354623 w 8640249"/>
              <a:gd name="connsiteY41" fmla="*/ 1946716 h 4447730"/>
              <a:gd name="connsiteX42" fmla="*/ 4250267 w 8640249"/>
              <a:gd name="connsiteY42" fmla="*/ 2127863 h 4447730"/>
              <a:gd name="connsiteX43" fmla="*/ 3862770 w 8640249"/>
              <a:gd name="connsiteY43" fmla="*/ 2022325 h 4447730"/>
              <a:gd name="connsiteX44" fmla="*/ 3510959 w 8640249"/>
              <a:gd name="connsiteY44" fmla="*/ 1604283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6534623 w 8640249"/>
              <a:gd name="connsiteY9" fmla="*/ 2585850 h 4447730"/>
              <a:gd name="connsiteX10" fmla="*/ 7179733 w 8640249"/>
              <a:gd name="connsiteY10" fmla="*/ 2347996 h 4447730"/>
              <a:gd name="connsiteX11" fmla="*/ 7476657 w 8640249"/>
              <a:gd name="connsiteY11" fmla="*/ 2253091 h 4447730"/>
              <a:gd name="connsiteX12" fmla="*/ 7694822 w 8640249"/>
              <a:gd name="connsiteY12" fmla="*/ 2200716 h 4447730"/>
              <a:gd name="connsiteX13" fmla="*/ 7858248 w 8640249"/>
              <a:gd name="connsiteY13" fmla="*/ 2169212 h 4447730"/>
              <a:gd name="connsiteX14" fmla="*/ 8182365 w 8640249"/>
              <a:gd name="connsiteY14" fmla="*/ 2050326 h 4447730"/>
              <a:gd name="connsiteX15" fmla="*/ 8640249 w 8640249"/>
              <a:gd name="connsiteY15" fmla="*/ 1748822 h 4447730"/>
              <a:gd name="connsiteX16" fmla="*/ 7859430 w 8640249"/>
              <a:gd name="connsiteY16" fmla="*/ 1911668 h 4447730"/>
              <a:gd name="connsiteX17" fmla="*/ 7478233 w 8640249"/>
              <a:gd name="connsiteY17" fmla="*/ 2014842 h 4447730"/>
              <a:gd name="connsiteX18" fmla="*/ 7235259 w 8640249"/>
              <a:gd name="connsiteY18" fmla="*/ 2042409 h 4447730"/>
              <a:gd name="connsiteX19" fmla="*/ 6984409 w 8640249"/>
              <a:gd name="connsiteY19" fmla="*/ 2160154 h 4447730"/>
              <a:gd name="connsiteX20" fmla="*/ 6417733 w 8640249"/>
              <a:gd name="connsiteY20" fmla="*/ 2212530 h 4447730"/>
              <a:gd name="connsiteX21" fmla="*/ 6079067 w 8640249"/>
              <a:gd name="connsiteY21" fmla="*/ 2263330 h 4447730"/>
              <a:gd name="connsiteX22" fmla="*/ 6553200 w 8640249"/>
              <a:gd name="connsiteY22" fmla="*/ 1890796 h 4447730"/>
              <a:gd name="connsiteX23" fmla="*/ 8016556 w 8640249"/>
              <a:gd name="connsiteY23" fmla="*/ 1113832 h 4447730"/>
              <a:gd name="connsiteX24" fmla="*/ 7218325 w 8640249"/>
              <a:gd name="connsiteY24" fmla="*/ 1286315 h 4447730"/>
              <a:gd name="connsiteX25" fmla="*/ 6815863 w 8640249"/>
              <a:gd name="connsiteY25" fmla="*/ 1541103 h 4447730"/>
              <a:gd name="connsiteX26" fmla="*/ 6574465 w 8640249"/>
              <a:gd name="connsiteY26" fmla="*/ 1655698 h 4447730"/>
              <a:gd name="connsiteX27" fmla="*/ 6398043 w 8640249"/>
              <a:gd name="connsiteY27" fmla="*/ 1703742 h 4447730"/>
              <a:gd name="connsiteX28" fmla="*/ 6593195 w 8640249"/>
              <a:gd name="connsiteY28" fmla="*/ 1090450 h 4447730"/>
              <a:gd name="connsiteX29" fmla="*/ 6931247 w 8640249"/>
              <a:gd name="connsiteY29" fmla="*/ 464459 h 4447730"/>
              <a:gd name="connsiteX30" fmla="*/ 6178697 w 8640249"/>
              <a:gd name="connsiteY30" fmla="*/ 1265051 h 4447730"/>
              <a:gd name="connsiteX31" fmla="*/ 5852240 w 8640249"/>
              <a:gd name="connsiteY31" fmla="*/ 773196 h 4447730"/>
              <a:gd name="connsiteX32" fmla="*/ 5917217 w 8640249"/>
              <a:gd name="connsiteY32" fmla="*/ 1299311 h 4447730"/>
              <a:gd name="connsiteX33" fmla="*/ 5848301 w 8640249"/>
              <a:gd name="connsiteY33" fmla="*/ 1799042 h 4447730"/>
              <a:gd name="connsiteX34" fmla="*/ 5549407 w 8640249"/>
              <a:gd name="connsiteY34" fmla="*/ 2205048 h 4447730"/>
              <a:gd name="connsiteX35" fmla="*/ 5080000 w 8640249"/>
              <a:gd name="connsiteY35" fmla="*/ 2178663 h 4447730"/>
              <a:gd name="connsiteX36" fmla="*/ 5060310 w 8640249"/>
              <a:gd name="connsiteY36" fmla="*/ 1493847 h 4447730"/>
              <a:gd name="connsiteX37" fmla="*/ 4987063 w 8640249"/>
              <a:gd name="connsiteY37" fmla="*/ 938198 h 4447730"/>
              <a:gd name="connsiteX38" fmla="*/ 5028019 w 8640249"/>
              <a:gd name="connsiteY38" fmla="*/ 202976 h 4447730"/>
              <a:gd name="connsiteX39" fmla="*/ 4724400 w 8640249"/>
              <a:gd name="connsiteY39" fmla="*/ 1014595 h 4447730"/>
              <a:gd name="connsiteX40" fmla="*/ 4611379 w 8640249"/>
              <a:gd name="connsiteY40" fmla="*/ 1331210 h 4447730"/>
              <a:gd name="connsiteX41" fmla="*/ 4502297 w 8640249"/>
              <a:gd name="connsiteY41" fmla="*/ 1524958 h 4447730"/>
              <a:gd name="connsiteX42" fmla="*/ 4354623 w 8640249"/>
              <a:gd name="connsiteY42" fmla="*/ 1946716 h 4447730"/>
              <a:gd name="connsiteX43" fmla="*/ 4250267 w 8640249"/>
              <a:gd name="connsiteY43" fmla="*/ 2127863 h 4447730"/>
              <a:gd name="connsiteX44" fmla="*/ 3862770 w 8640249"/>
              <a:gd name="connsiteY44" fmla="*/ 2022325 h 4447730"/>
              <a:gd name="connsiteX45" fmla="*/ 3510959 w 8640249"/>
              <a:gd name="connsiteY45" fmla="*/ 1604283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6534623 w 8640249"/>
              <a:gd name="connsiteY9" fmla="*/ 2585850 h 4447730"/>
              <a:gd name="connsiteX10" fmla="*/ 6917395 w 8640249"/>
              <a:gd name="connsiteY10" fmla="*/ 2458260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86000 w 8640249"/>
              <a:gd name="connsiteY58" fmla="*/ 2500396 h 4447730"/>
              <a:gd name="connsiteX59" fmla="*/ 2946400 w 8640249"/>
              <a:gd name="connsiteY59" fmla="*/ 2737463 h 4447730"/>
              <a:gd name="connsiteX60" fmla="*/ 3352800 w 8640249"/>
              <a:gd name="connsiteY60" fmla="*/ 2940663 h 4447730"/>
              <a:gd name="connsiteX61" fmla="*/ 3556000 w 8640249"/>
              <a:gd name="connsiteY61" fmla="*/ 3380930 h 4447730"/>
              <a:gd name="connsiteX62" fmla="*/ 3606800 w 8640249"/>
              <a:gd name="connsiteY62" fmla="*/ 3787330 h 4447730"/>
              <a:gd name="connsiteX63" fmla="*/ 3572933 w 8640249"/>
              <a:gd name="connsiteY63" fmla="*/ 3956663 h 4447730"/>
              <a:gd name="connsiteX64" fmla="*/ 3403600 w 8640249"/>
              <a:gd name="connsiteY64" fmla="*/ 4159863 h 4447730"/>
              <a:gd name="connsiteX65" fmla="*/ 3115733 w 8640249"/>
              <a:gd name="connsiteY65" fmla="*/ 4329196 h 4447730"/>
              <a:gd name="connsiteX66" fmla="*/ 2963333 w 8640249"/>
              <a:gd name="connsiteY66"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917395 w 8640249"/>
              <a:gd name="connsiteY10" fmla="*/ 2458260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86000 w 8640249"/>
              <a:gd name="connsiteY58" fmla="*/ 2500396 h 4447730"/>
              <a:gd name="connsiteX59" fmla="*/ 2946400 w 8640249"/>
              <a:gd name="connsiteY59" fmla="*/ 2737463 h 4447730"/>
              <a:gd name="connsiteX60" fmla="*/ 3352800 w 8640249"/>
              <a:gd name="connsiteY60" fmla="*/ 2940663 h 4447730"/>
              <a:gd name="connsiteX61" fmla="*/ 3556000 w 8640249"/>
              <a:gd name="connsiteY61" fmla="*/ 3380930 h 4447730"/>
              <a:gd name="connsiteX62" fmla="*/ 3606800 w 8640249"/>
              <a:gd name="connsiteY62" fmla="*/ 3787330 h 4447730"/>
              <a:gd name="connsiteX63" fmla="*/ 3572933 w 8640249"/>
              <a:gd name="connsiteY63" fmla="*/ 3956663 h 4447730"/>
              <a:gd name="connsiteX64" fmla="*/ 3403600 w 8640249"/>
              <a:gd name="connsiteY64" fmla="*/ 4159863 h 4447730"/>
              <a:gd name="connsiteX65" fmla="*/ 3115733 w 8640249"/>
              <a:gd name="connsiteY65" fmla="*/ 4329196 h 4447730"/>
              <a:gd name="connsiteX66" fmla="*/ 2963333 w 8640249"/>
              <a:gd name="connsiteY66"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86000 w 8640249"/>
              <a:gd name="connsiteY58" fmla="*/ 2500396 h 4447730"/>
              <a:gd name="connsiteX59" fmla="*/ 2946400 w 8640249"/>
              <a:gd name="connsiteY59" fmla="*/ 2737463 h 4447730"/>
              <a:gd name="connsiteX60" fmla="*/ 3352800 w 8640249"/>
              <a:gd name="connsiteY60" fmla="*/ 2940663 h 4447730"/>
              <a:gd name="connsiteX61" fmla="*/ 3556000 w 8640249"/>
              <a:gd name="connsiteY61" fmla="*/ 3380930 h 4447730"/>
              <a:gd name="connsiteX62" fmla="*/ 3606800 w 8640249"/>
              <a:gd name="connsiteY62" fmla="*/ 3787330 h 4447730"/>
              <a:gd name="connsiteX63" fmla="*/ 3572933 w 8640249"/>
              <a:gd name="connsiteY63" fmla="*/ 3956663 h 4447730"/>
              <a:gd name="connsiteX64" fmla="*/ 3403600 w 8640249"/>
              <a:gd name="connsiteY64" fmla="*/ 4159863 h 4447730"/>
              <a:gd name="connsiteX65" fmla="*/ 3115733 w 8640249"/>
              <a:gd name="connsiteY65" fmla="*/ 4329196 h 4447730"/>
              <a:gd name="connsiteX66" fmla="*/ 2963333 w 8640249"/>
              <a:gd name="connsiteY66"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1973255 w 8640249"/>
              <a:gd name="connsiteY58" fmla="*/ 2468892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1973255 w 8640249"/>
              <a:gd name="connsiteY58" fmla="*/ 2468892 h 4447730"/>
              <a:gd name="connsiteX59" fmla="*/ 2286000 w 8640249"/>
              <a:gd name="connsiteY59" fmla="*/ 2500396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1973255 w 8640249"/>
              <a:gd name="connsiteY58" fmla="*/ 2468892 h 4447730"/>
              <a:gd name="connsiteX59" fmla="*/ 1765004 w 8640249"/>
              <a:gd name="connsiteY59" fmla="*/ 2776843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60334 w 8640249"/>
              <a:gd name="connsiteY58" fmla="*/ 2511422 h 4447730"/>
              <a:gd name="connsiteX59" fmla="*/ 1765004 w 8640249"/>
              <a:gd name="connsiteY59" fmla="*/ 2776843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60334 w 8640249"/>
              <a:gd name="connsiteY58" fmla="*/ 2511422 h 4447730"/>
              <a:gd name="connsiteX59" fmla="*/ 1775636 w 8640249"/>
              <a:gd name="connsiteY59" fmla="*/ 2617355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60334 w 8640249"/>
              <a:gd name="connsiteY58" fmla="*/ 2511422 h 4447730"/>
              <a:gd name="connsiteX59" fmla="*/ 1775636 w 8640249"/>
              <a:gd name="connsiteY59" fmla="*/ 2617355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60334 w 8640249"/>
              <a:gd name="connsiteY58" fmla="*/ 2511422 h 4447730"/>
              <a:gd name="connsiteX59" fmla="*/ 1775636 w 8640249"/>
              <a:gd name="connsiteY59" fmla="*/ 2617355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574465 w 8640249"/>
              <a:gd name="connsiteY27" fmla="*/ 1655698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60334 w 8640249"/>
              <a:gd name="connsiteY58" fmla="*/ 2511422 h 4447730"/>
              <a:gd name="connsiteX59" fmla="*/ 1775636 w 8640249"/>
              <a:gd name="connsiteY59" fmla="*/ 2617355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329917 w 8640249"/>
              <a:gd name="connsiteY27" fmla="*/ 1719493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60334 w 8640249"/>
              <a:gd name="connsiteY58" fmla="*/ 2511422 h 4447730"/>
              <a:gd name="connsiteX59" fmla="*/ 1775636 w 8640249"/>
              <a:gd name="connsiteY59" fmla="*/ 2617355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329917 w 8640249"/>
              <a:gd name="connsiteY27" fmla="*/ 1719493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694651 w 8640249"/>
              <a:gd name="connsiteY35" fmla="*/ 2022325 h 4447730"/>
              <a:gd name="connsiteX36" fmla="*/ 5549407 w 8640249"/>
              <a:gd name="connsiteY36" fmla="*/ 2205048 h 4447730"/>
              <a:gd name="connsiteX37" fmla="*/ 5080000 w 8640249"/>
              <a:gd name="connsiteY37" fmla="*/ 2178663 h 4447730"/>
              <a:gd name="connsiteX38" fmla="*/ 5060310 w 8640249"/>
              <a:gd name="connsiteY38" fmla="*/ 1493847 h 4447730"/>
              <a:gd name="connsiteX39" fmla="*/ 4987063 w 8640249"/>
              <a:gd name="connsiteY39" fmla="*/ 938198 h 4447730"/>
              <a:gd name="connsiteX40" fmla="*/ 5028019 w 8640249"/>
              <a:gd name="connsiteY40" fmla="*/ 202976 h 4447730"/>
              <a:gd name="connsiteX41" fmla="*/ 4724400 w 8640249"/>
              <a:gd name="connsiteY41" fmla="*/ 1014595 h 4447730"/>
              <a:gd name="connsiteX42" fmla="*/ 4611379 w 8640249"/>
              <a:gd name="connsiteY42" fmla="*/ 1331210 h 4447730"/>
              <a:gd name="connsiteX43" fmla="*/ 4502297 w 8640249"/>
              <a:gd name="connsiteY43" fmla="*/ 1524958 h 4447730"/>
              <a:gd name="connsiteX44" fmla="*/ 4354623 w 8640249"/>
              <a:gd name="connsiteY44" fmla="*/ 1946716 h 4447730"/>
              <a:gd name="connsiteX45" fmla="*/ 4250267 w 8640249"/>
              <a:gd name="connsiteY45" fmla="*/ 2127863 h 4447730"/>
              <a:gd name="connsiteX46" fmla="*/ 3862770 w 8640249"/>
              <a:gd name="connsiteY46" fmla="*/ 2022325 h 4447730"/>
              <a:gd name="connsiteX47" fmla="*/ 3510959 w 8640249"/>
              <a:gd name="connsiteY47" fmla="*/ 1604283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60334 w 8640249"/>
              <a:gd name="connsiteY59" fmla="*/ 2511422 h 4447730"/>
              <a:gd name="connsiteX60" fmla="*/ 1775636 w 8640249"/>
              <a:gd name="connsiteY60" fmla="*/ 2617355 h 4447730"/>
              <a:gd name="connsiteX61" fmla="*/ 2589944 w 8640249"/>
              <a:gd name="connsiteY61" fmla="*/ 2628381 h 4447730"/>
              <a:gd name="connsiteX62" fmla="*/ 2946400 w 8640249"/>
              <a:gd name="connsiteY62" fmla="*/ 2737463 h 4447730"/>
              <a:gd name="connsiteX63" fmla="*/ 3352800 w 8640249"/>
              <a:gd name="connsiteY63" fmla="*/ 2940663 h 4447730"/>
              <a:gd name="connsiteX64" fmla="*/ 3556000 w 8640249"/>
              <a:gd name="connsiteY64" fmla="*/ 3380930 h 4447730"/>
              <a:gd name="connsiteX65" fmla="*/ 3606800 w 8640249"/>
              <a:gd name="connsiteY65" fmla="*/ 3787330 h 4447730"/>
              <a:gd name="connsiteX66" fmla="*/ 3572933 w 8640249"/>
              <a:gd name="connsiteY66" fmla="*/ 3956663 h 4447730"/>
              <a:gd name="connsiteX67" fmla="*/ 3403600 w 8640249"/>
              <a:gd name="connsiteY67" fmla="*/ 4159863 h 4447730"/>
              <a:gd name="connsiteX68" fmla="*/ 3115733 w 8640249"/>
              <a:gd name="connsiteY68" fmla="*/ 4329196 h 4447730"/>
              <a:gd name="connsiteX69" fmla="*/ 2963333 w 8640249"/>
              <a:gd name="connsiteY69"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329917 w 8640249"/>
              <a:gd name="connsiteY27" fmla="*/ 1719493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694651 w 8640249"/>
              <a:gd name="connsiteY35" fmla="*/ 2022325 h 4447730"/>
              <a:gd name="connsiteX36" fmla="*/ 5549407 w 8640249"/>
              <a:gd name="connsiteY36" fmla="*/ 2205048 h 4447730"/>
              <a:gd name="connsiteX37" fmla="*/ 5386307 w 8640249"/>
              <a:gd name="connsiteY37" fmla="*/ 2192446 h 4447730"/>
              <a:gd name="connsiteX38" fmla="*/ 5080000 w 8640249"/>
              <a:gd name="connsiteY38" fmla="*/ 2178663 h 4447730"/>
              <a:gd name="connsiteX39" fmla="*/ 5060310 w 8640249"/>
              <a:gd name="connsiteY39" fmla="*/ 1493847 h 4447730"/>
              <a:gd name="connsiteX40" fmla="*/ 4987063 w 8640249"/>
              <a:gd name="connsiteY40" fmla="*/ 938198 h 4447730"/>
              <a:gd name="connsiteX41" fmla="*/ 5028019 w 8640249"/>
              <a:gd name="connsiteY41" fmla="*/ 202976 h 4447730"/>
              <a:gd name="connsiteX42" fmla="*/ 4724400 w 8640249"/>
              <a:gd name="connsiteY42" fmla="*/ 1014595 h 4447730"/>
              <a:gd name="connsiteX43" fmla="*/ 4611379 w 8640249"/>
              <a:gd name="connsiteY43" fmla="*/ 1331210 h 4447730"/>
              <a:gd name="connsiteX44" fmla="*/ 4502297 w 8640249"/>
              <a:gd name="connsiteY44" fmla="*/ 1524958 h 4447730"/>
              <a:gd name="connsiteX45" fmla="*/ 4354623 w 8640249"/>
              <a:gd name="connsiteY45" fmla="*/ 1946716 h 4447730"/>
              <a:gd name="connsiteX46" fmla="*/ 4250267 w 8640249"/>
              <a:gd name="connsiteY46" fmla="*/ 2127863 h 4447730"/>
              <a:gd name="connsiteX47" fmla="*/ 3862770 w 8640249"/>
              <a:gd name="connsiteY47" fmla="*/ 2022325 h 4447730"/>
              <a:gd name="connsiteX48" fmla="*/ 3510959 w 8640249"/>
              <a:gd name="connsiteY48" fmla="*/ 1604283 h 4447730"/>
              <a:gd name="connsiteX49" fmla="*/ 2723928 w 8640249"/>
              <a:gd name="connsiteY49" fmla="*/ 0 h 4447730"/>
              <a:gd name="connsiteX50" fmla="*/ 3181350 w 8640249"/>
              <a:gd name="connsiteY50" fmla="*/ 1897146 h 4447730"/>
              <a:gd name="connsiteX51" fmla="*/ 2116667 w 8640249"/>
              <a:gd name="connsiteY51" fmla="*/ 1687596 h 4447730"/>
              <a:gd name="connsiteX52" fmla="*/ 1016000 w 8640249"/>
              <a:gd name="connsiteY52" fmla="*/ 1315063 h 4447730"/>
              <a:gd name="connsiteX53" fmla="*/ 2218267 w 8640249"/>
              <a:gd name="connsiteY53" fmla="*/ 1992396 h 4447730"/>
              <a:gd name="connsiteX54" fmla="*/ 2726267 w 8640249"/>
              <a:gd name="connsiteY54" fmla="*/ 2161730 h 4447730"/>
              <a:gd name="connsiteX55" fmla="*/ 1557867 w 8640249"/>
              <a:gd name="connsiteY55" fmla="*/ 2144796 h 4447730"/>
              <a:gd name="connsiteX56" fmla="*/ 321733 w 8640249"/>
              <a:gd name="connsiteY56" fmla="*/ 1704530 h 4447730"/>
              <a:gd name="connsiteX57" fmla="*/ 0 w 8640249"/>
              <a:gd name="connsiteY57" fmla="*/ 1484396 h 4447730"/>
              <a:gd name="connsiteX58" fmla="*/ 508000 w 8640249"/>
              <a:gd name="connsiteY58" fmla="*/ 1992396 h 4447730"/>
              <a:gd name="connsiteX59" fmla="*/ 1507067 w 8640249"/>
              <a:gd name="connsiteY59" fmla="*/ 2398796 h 4447730"/>
              <a:gd name="connsiteX60" fmla="*/ 2260334 w 8640249"/>
              <a:gd name="connsiteY60" fmla="*/ 2511422 h 4447730"/>
              <a:gd name="connsiteX61" fmla="*/ 1775636 w 8640249"/>
              <a:gd name="connsiteY61" fmla="*/ 2617355 h 4447730"/>
              <a:gd name="connsiteX62" fmla="*/ 2589944 w 8640249"/>
              <a:gd name="connsiteY62" fmla="*/ 2628381 h 4447730"/>
              <a:gd name="connsiteX63" fmla="*/ 2946400 w 8640249"/>
              <a:gd name="connsiteY63" fmla="*/ 2737463 h 4447730"/>
              <a:gd name="connsiteX64" fmla="*/ 3352800 w 8640249"/>
              <a:gd name="connsiteY64" fmla="*/ 2940663 h 4447730"/>
              <a:gd name="connsiteX65" fmla="*/ 3556000 w 8640249"/>
              <a:gd name="connsiteY65" fmla="*/ 3380930 h 4447730"/>
              <a:gd name="connsiteX66" fmla="*/ 3606800 w 8640249"/>
              <a:gd name="connsiteY66" fmla="*/ 3787330 h 4447730"/>
              <a:gd name="connsiteX67" fmla="*/ 3572933 w 8640249"/>
              <a:gd name="connsiteY67" fmla="*/ 3956663 h 4447730"/>
              <a:gd name="connsiteX68" fmla="*/ 3403600 w 8640249"/>
              <a:gd name="connsiteY68" fmla="*/ 4159863 h 4447730"/>
              <a:gd name="connsiteX69" fmla="*/ 3115733 w 8640249"/>
              <a:gd name="connsiteY69" fmla="*/ 4329196 h 4447730"/>
              <a:gd name="connsiteX70" fmla="*/ 2963333 w 8640249"/>
              <a:gd name="connsiteY70"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329917 w 8640249"/>
              <a:gd name="connsiteY27" fmla="*/ 1719493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694651 w 8640249"/>
              <a:gd name="connsiteY35" fmla="*/ 2022325 h 4447730"/>
              <a:gd name="connsiteX36" fmla="*/ 5613203 w 8640249"/>
              <a:gd name="connsiteY36" fmla="*/ 1662788 h 4447730"/>
              <a:gd name="connsiteX37" fmla="*/ 5386307 w 8640249"/>
              <a:gd name="connsiteY37" fmla="*/ 2192446 h 4447730"/>
              <a:gd name="connsiteX38" fmla="*/ 5080000 w 8640249"/>
              <a:gd name="connsiteY38" fmla="*/ 2178663 h 4447730"/>
              <a:gd name="connsiteX39" fmla="*/ 5060310 w 8640249"/>
              <a:gd name="connsiteY39" fmla="*/ 1493847 h 4447730"/>
              <a:gd name="connsiteX40" fmla="*/ 4987063 w 8640249"/>
              <a:gd name="connsiteY40" fmla="*/ 938198 h 4447730"/>
              <a:gd name="connsiteX41" fmla="*/ 5028019 w 8640249"/>
              <a:gd name="connsiteY41" fmla="*/ 202976 h 4447730"/>
              <a:gd name="connsiteX42" fmla="*/ 4724400 w 8640249"/>
              <a:gd name="connsiteY42" fmla="*/ 1014595 h 4447730"/>
              <a:gd name="connsiteX43" fmla="*/ 4611379 w 8640249"/>
              <a:gd name="connsiteY43" fmla="*/ 1331210 h 4447730"/>
              <a:gd name="connsiteX44" fmla="*/ 4502297 w 8640249"/>
              <a:gd name="connsiteY44" fmla="*/ 1524958 h 4447730"/>
              <a:gd name="connsiteX45" fmla="*/ 4354623 w 8640249"/>
              <a:gd name="connsiteY45" fmla="*/ 1946716 h 4447730"/>
              <a:gd name="connsiteX46" fmla="*/ 4250267 w 8640249"/>
              <a:gd name="connsiteY46" fmla="*/ 2127863 h 4447730"/>
              <a:gd name="connsiteX47" fmla="*/ 3862770 w 8640249"/>
              <a:gd name="connsiteY47" fmla="*/ 2022325 h 4447730"/>
              <a:gd name="connsiteX48" fmla="*/ 3510959 w 8640249"/>
              <a:gd name="connsiteY48" fmla="*/ 1604283 h 4447730"/>
              <a:gd name="connsiteX49" fmla="*/ 2723928 w 8640249"/>
              <a:gd name="connsiteY49" fmla="*/ 0 h 4447730"/>
              <a:gd name="connsiteX50" fmla="*/ 3181350 w 8640249"/>
              <a:gd name="connsiteY50" fmla="*/ 1897146 h 4447730"/>
              <a:gd name="connsiteX51" fmla="*/ 2116667 w 8640249"/>
              <a:gd name="connsiteY51" fmla="*/ 1687596 h 4447730"/>
              <a:gd name="connsiteX52" fmla="*/ 1016000 w 8640249"/>
              <a:gd name="connsiteY52" fmla="*/ 1315063 h 4447730"/>
              <a:gd name="connsiteX53" fmla="*/ 2218267 w 8640249"/>
              <a:gd name="connsiteY53" fmla="*/ 1992396 h 4447730"/>
              <a:gd name="connsiteX54" fmla="*/ 2726267 w 8640249"/>
              <a:gd name="connsiteY54" fmla="*/ 2161730 h 4447730"/>
              <a:gd name="connsiteX55" fmla="*/ 1557867 w 8640249"/>
              <a:gd name="connsiteY55" fmla="*/ 2144796 h 4447730"/>
              <a:gd name="connsiteX56" fmla="*/ 321733 w 8640249"/>
              <a:gd name="connsiteY56" fmla="*/ 1704530 h 4447730"/>
              <a:gd name="connsiteX57" fmla="*/ 0 w 8640249"/>
              <a:gd name="connsiteY57" fmla="*/ 1484396 h 4447730"/>
              <a:gd name="connsiteX58" fmla="*/ 508000 w 8640249"/>
              <a:gd name="connsiteY58" fmla="*/ 1992396 h 4447730"/>
              <a:gd name="connsiteX59" fmla="*/ 1507067 w 8640249"/>
              <a:gd name="connsiteY59" fmla="*/ 2398796 h 4447730"/>
              <a:gd name="connsiteX60" fmla="*/ 2260334 w 8640249"/>
              <a:gd name="connsiteY60" fmla="*/ 2511422 h 4447730"/>
              <a:gd name="connsiteX61" fmla="*/ 1775636 w 8640249"/>
              <a:gd name="connsiteY61" fmla="*/ 2617355 h 4447730"/>
              <a:gd name="connsiteX62" fmla="*/ 2589944 w 8640249"/>
              <a:gd name="connsiteY62" fmla="*/ 2628381 h 4447730"/>
              <a:gd name="connsiteX63" fmla="*/ 2946400 w 8640249"/>
              <a:gd name="connsiteY63" fmla="*/ 2737463 h 4447730"/>
              <a:gd name="connsiteX64" fmla="*/ 3352800 w 8640249"/>
              <a:gd name="connsiteY64" fmla="*/ 2940663 h 4447730"/>
              <a:gd name="connsiteX65" fmla="*/ 3556000 w 8640249"/>
              <a:gd name="connsiteY65" fmla="*/ 3380930 h 4447730"/>
              <a:gd name="connsiteX66" fmla="*/ 3606800 w 8640249"/>
              <a:gd name="connsiteY66" fmla="*/ 3787330 h 4447730"/>
              <a:gd name="connsiteX67" fmla="*/ 3572933 w 8640249"/>
              <a:gd name="connsiteY67" fmla="*/ 3956663 h 4447730"/>
              <a:gd name="connsiteX68" fmla="*/ 3403600 w 8640249"/>
              <a:gd name="connsiteY68" fmla="*/ 4159863 h 4447730"/>
              <a:gd name="connsiteX69" fmla="*/ 3115733 w 8640249"/>
              <a:gd name="connsiteY69" fmla="*/ 4329196 h 4447730"/>
              <a:gd name="connsiteX70" fmla="*/ 2963333 w 8640249"/>
              <a:gd name="connsiteY70"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329917 w 8640249"/>
              <a:gd name="connsiteY27" fmla="*/ 1719493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694651 w 8640249"/>
              <a:gd name="connsiteY35" fmla="*/ 2022325 h 4447730"/>
              <a:gd name="connsiteX36" fmla="*/ 5613203 w 8640249"/>
              <a:gd name="connsiteY36" fmla="*/ 1662788 h 4447730"/>
              <a:gd name="connsiteX37" fmla="*/ 5386307 w 8640249"/>
              <a:gd name="connsiteY37" fmla="*/ 2192446 h 4447730"/>
              <a:gd name="connsiteX38" fmla="*/ 5080000 w 8640249"/>
              <a:gd name="connsiteY38" fmla="*/ 2178663 h 4447730"/>
              <a:gd name="connsiteX39" fmla="*/ 4890189 w 8640249"/>
              <a:gd name="connsiteY39" fmla="*/ 1493847 h 4447730"/>
              <a:gd name="connsiteX40" fmla="*/ 4987063 w 8640249"/>
              <a:gd name="connsiteY40" fmla="*/ 938198 h 4447730"/>
              <a:gd name="connsiteX41" fmla="*/ 5028019 w 8640249"/>
              <a:gd name="connsiteY41" fmla="*/ 202976 h 4447730"/>
              <a:gd name="connsiteX42" fmla="*/ 4724400 w 8640249"/>
              <a:gd name="connsiteY42" fmla="*/ 1014595 h 4447730"/>
              <a:gd name="connsiteX43" fmla="*/ 4611379 w 8640249"/>
              <a:gd name="connsiteY43" fmla="*/ 1331210 h 4447730"/>
              <a:gd name="connsiteX44" fmla="*/ 4502297 w 8640249"/>
              <a:gd name="connsiteY44" fmla="*/ 1524958 h 4447730"/>
              <a:gd name="connsiteX45" fmla="*/ 4354623 w 8640249"/>
              <a:gd name="connsiteY45" fmla="*/ 1946716 h 4447730"/>
              <a:gd name="connsiteX46" fmla="*/ 4250267 w 8640249"/>
              <a:gd name="connsiteY46" fmla="*/ 2127863 h 4447730"/>
              <a:gd name="connsiteX47" fmla="*/ 3862770 w 8640249"/>
              <a:gd name="connsiteY47" fmla="*/ 2022325 h 4447730"/>
              <a:gd name="connsiteX48" fmla="*/ 3510959 w 8640249"/>
              <a:gd name="connsiteY48" fmla="*/ 1604283 h 4447730"/>
              <a:gd name="connsiteX49" fmla="*/ 2723928 w 8640249"/>
              <a:gd name="connsiteY49" fmla="*/ 0 h 4447730"/>
              <a:gd name="connsiteX50" fmla="*/ 3181350 w 8640249"/>
              <a:gd name="connsiteY50" fmla="*/ 1897146 h 4447730"/>
              <a:gd name="connsiteX51" fmla="*/ 2116667 w 8640249"/>
              <a:gd name="connsiteY51" fmla="*/ 1687596 h 4447730"/>
              <a:gd name="connsiteX52" fmla="*/ 1016000 w 8640249"/>
              <a:gd name="connsiteY52" fmla="*/ 1315063 h 4447730"/>
              <a:gd name="connsiteX53" fmla="*/ 2218267 w 8640249"/>
              <a:gd name="connsiteY53" fmla="*/ 1992396 h 4447730"/>
              <a:gd name="connsiteX54" fmla="*/ 2726267 w 8640249"/>
              <a:gd name="connsiteY54" fmla="*/ 2161730 h 4447730"/>
              <a:gd name="connsiteX55" fmla="*/ 1557867 w 8640249"/>
              <a:gd name="connsiteY55" fmla="*/ 2144796 h 4447730"/>
              <a:gd name="connsiteX56" fmla="*/ 321733 w 8640249"/>
              <a:gd name="connsiteY56" fmla="*/ 1704530 h 4447730"/>
              <a:gd name="connsiteX57" fmla="*/ 0 w 8640249"/>
              <a:gd name="connsiteY57" fmla="*/ 1484396 h 4447730"/>
              <a:gd name="connsiteX58" fmla="*/ 508000 w 8640249"/>
              <a:gd name="connsiteY58" fmla="*/ 1992396 h 4447730"/>
              <a:gd name="connsiteX59" fmla="*/ 1507067 w 8640249"/>
              <a:gd name="connsiteY59" fmla="*/ 2398796 h 4447730"/>
              <a:gd name="connsiteX60" fmla="*/ 2260334 w 8640249"/>
              <a:gd name="connsiteY60" fmla="*/ 2511422 h 4447730"/>
              <a:gd name="connsiteX61" fmla="*/ 1775636 w 8640249"/>
              <a:gd name="connsiteY61" fmla="*/ 2617355 h 4447730"/>
              <a:gd name="connsiteX62" fmla="*/ 2589944 w 8640249"/>
              <a:gd name="connsiteY62" fmla="*/ 2628381 h 4447730"/>
              <a:gd name="connsiteX63" fmla="*/ 2946400 w 8640249"/>
              <a:gd name="connsiteY63" fmla="*/ 2737463 h 4447730"/>
              <a:gd name="connsiteX64" fmla="*/ 3352800 w 8640249"/>
              <a:gd name="connsiteY64" fmla="*/ 2940663 h 4447730"/>
              <a:gd name="connsiteX65" fmla="*/ 3556000 w 8640249"/>
              <a:gd name="connsiteY65" fmla="*/ 3380930 h 4447730"/>
              <a:gd name="connsiteX66" fmla="*/ 3606800 w 8640249"/>
              <a:gd name="connsiteY66" fmla="*/ 3787330 h 4447730"/>
              <a:gd name="connsiteX67" fmla="*/ 3572933 w 8640249"/>
              <a:gd name="connsiteY67" fmla="*/ 3956663 h 4447730"/>
              <a:gd name="connsiteX68" fmla="*/ 3403600 w 8640249"/>
              <a:gd name="connsiteY68" fmla="*/ 4159863 h 4447730"/>
              <a:gd name="connsiteX69" fmla="*/ 3115733 w 8640249"/>
              <a:gd name="connsiteY69" fmla="*/ 4329196 h 4447730"/>
              <a:gd name="connsiteX70" fmla="*/ 2963333 w 8640249"/>
              <a:gd name="connsiteY70"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329917 w 8640249"/>
              <a:gd name="connsiteY27" fmla="*/ 1719493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6090366 w 8640249"/>
              <a:gd name="connsiteY32" fmla="*/ 459145 h 4447730"/>
              <a:gd name="connsiteX33" fmla="*/ 6012910 w 8640249"/>
              <a:gd name="connsiteY33" fmla="*/ 1469432 h 4447730"/>
              <a:gd name="connsiteX34" fmla="*/ 5848301 w 8640249"/>
              <a:gd name="connsiteY34" fmla="*/ 1799042 h 4447730"/>
              <a:gd name="connsiteX35" fmla="*/ 5694651 w 8640249"/>
              <a:gd name="connsiteY35" fmla="*/ 2022325 h 4447730"/>
              <a:gd name="connsiteX36" fmla="*/ 5613203 w 8640249"/>
              <a:gd name="connsiteY36" fmla="*/ 1662788 h 4447730"/>
              <a:gd name="connsiteX37" fmla="*/ 5386307 w 8640249"/>
              <a:gd name="connsiteY37" fmla="*/ 2192446 h 4447730"/>
              <a:gd name="connsiteX38" fmla="*/ 5080000 w 8640249"/>
              <a:gd name="connsiteY38" fmla="*/ 2178663 h 4447730"/>
              <a:gd name="connsiteX39" fmla="*/ 4890189 w 8640249"/>
              <a:gd name="connsiteY39" fmla="*/ 1493847 h 4447730"/>
              <a:gd name="connsiteX40" fmla="*/ 4987063 w 8640249"/>
              <a:gd name="connsiteY40" fmla="*/ 938198 h 4447730"/>
              <a:gd name="connsiteX41" fmla="*/ 5028019 w 8640249"/>
              <a:gd name="connsiteY41" fmla="*/ 202976 h 4447730"/>
              <a:gd name="connsiteX42" fmla="*/ 4724400 w 8640249"/>
              <a:gd name="connsiteY42" fmla="*/ 1014595 h 4447730"/>
              <a:gd name="connsiteX43" fmla="*/ 4611379 w 8640249"/>
              <a:gd name="connsiteY43" fmla="*/ 1331210 h 4447730"/>
              <a:gd name="connsiteX44" fmla="*/ 4502297 w 8640249"/>
              <a:gd name="connsiteY44" fmla="*/ 1524958 h 4447730"/>
              <a:gd name="connsiteX45" fmla="*/ 4354623 w 8640249"/>
              <a:gd name="connsiteY45" fmla="*/ 1946716 h 4447730"/>
              <a:gd name="connsiteX46" fmla="*/ 4250267 w 8640249"/>
              <a:gd name="connsiteY46" fmla="*/ 2127863 h 4447730"/>
              <a:gd name="connsiteX47" fmla="*/ 3862770 w 8640249"/>
              <a:gd name="connsiteY47" fmla="*/ 2022325 h 4447730"/>
              <a:gd name="connsiteX48" fmla="*/ 3510959 w 8640249"/>
              <a:gd name="connsiteY48" fmla="*/ 1604283 h 4447730"/>
              <a:gd name="connsiteX49" fmla="*/ 2723928 w 8640249"/>
              <a:gd name="connsiteY49" fmla="*/ 0 h 4447730"/>
              <a:gd name="connsiteX50" fmla="*/ 3181350 w 8640249"/>
              <a:gd name="connsiteY50" fmla="*/ 1897146 h 4447730"/>
              <a:gd name="connsiteX51" fmla="*/ 2116667 w 8640249"/>
              <a:gd name="connsiteY51" fmla="*/ 1687596 h 4447730"/>
              <a:gd name="connsiteX52" fmla="*/ 1016000 w 8640249"/>
              <a:gd name="connsiteY52" fmla="*/ 1315063 h 4447730"/>
              <a:gd name="connsiteX53" fmla="*/ 2218267 w 8640249"/>
              <a:gd name="connsiteY53" fmla="*/ 1992396 h 4447730"/>
              <a:gd name="connsiteX54" fmla="*/ 2726267 w 8640249"/>
              <a:gd name="connsiteY54" fmla="*/ 2161730 h 4447730"/>
              <a:gd name="connsiteX55" fmla="*/ 1557867 w 8640249"/>
              <a:gd name="connsiteY55" fmla="*/ 2144796 h 4447730"/>
              <a:gd name="connsiteX56" fmla="*/ 321733 w 8640249"/>
              <a:gd name="connsiteY56" fmla="*/ 1704530 h 4447730"/>
              <a:gd name="connsiteX57" fmla="*/ 0 w 8640249"/>
              <a:gd name="connsiteY57" fmla="*/ 1484396 h 4447730"/>
              <a:gd name="connsiteX58" fmla="*/ 508000 w 8640249"/>
              <a:gd name="connsiteY58" fmla="*/ 1992396 h 4447730"/>
              <a:gd name="connsiteX59" fmla="*/ 1507067 w 8640249"/>
              <a:gd name="connsiteY59" fmla="*/ 2398796 h 4447730"/>
              <a:gd name="connsiteX60" fmla="*/ 2260334 w 8640249"/>
              <a:gd name="connsiteY60" fmla="*/ 2511422 h 4447730"/>
              <a:gd name="connsiteX61" fmla="*/ 1775636 w 8640249"/>
              <a:gd name="connsiteY61" fmla="*/ 2617355 h 4447730"/>
              <a:gd name="connsiteX62" fmla="*/ 2589944 w 8640249"/>
              <a:gd name="connsiteY62" fmla="*/ 2628381 h 4447730"/>
              <a:gd name="connsiteX63" fmla="*/ 2946400 w 8640249"/>
              <a:gd name="connsiteY63" fmla="*/ 2737463 h 4447730"/>
              <a:gd name="connsiteX64" fmla="*/ 3352800 w 8640249"/>
              <a:gd name="connsiteY64" fmla="*/ 2940663 h 4447730"/>
              <a:gd name="connsiteX65" fmla="*/ 3556000 w 8640249"/>
              <a:gd name="connsiteY65" fmla="*/ 3380930 h 4447730"/>
              <a:gd name="connsiteX66" fmla="*/ 3606800 w 8640249"/>
              <a:gd name="connsiteY66" fmla="*/ 3787330 h 4447730"/>
              <a:gd name="connsiteX67" fmla="*/ 3572933 w 8640249"/>
              <a:gd name="connsiteY67" fmla="*/ 3956663 h 4447730"/>
              <a:gd name="connsiteX68" fmla="*/ 3403600 w 8640249"/>
              <a:gd name="connsiteY68" fmla="*/ 4159863 h 4447730"/>
              <a:gd name="connsiteX69" fmla="*/ 3115733 w 8640249"/>
              <a:gd name="connsiteY69" fmla="*/ 4329196 h 4447730"/>
              <a:gd name="connsiteX70" fmla="*/ 2963333 w 8640249"/>
              <a:gd name="connsiteY70" fmla="*/ 4447730 h 4447730"/>
              <a:gd name="connsiteX0" fmla="*/ 2963333 w 8640249"/>
              <a:gd name="connsiteY0" fmla="*/ 4447730 h 4447730"/>
              <a:gd name="connsiteX1" fmla="*/ 5808133 w 8640249"/>
              <a:gd name="connsiteY1" fmla="*/ 4109063 h 4447730"/>
              <a:gd name="connsiteX2" fmla="*/ 5571067 w 8640249"/>
              <a:gd name="connsiteY2" fmla="*/ 3668796 h 4447730"/>
              <a:gd name="connsiteX3" fmla="*/ 5520267 w 8640249"/>
              <a:gd name="connsiteY3" fmla="*/ 3330130 h 4447730"/>
              <a:gd name="connsiteX4" fmla="*/ 5537200 w 8640249"/>
              <a:gd name="connsiteY4" fmla="*/ 3042263 h 4447730"/>
              <a:gd name="connsiteX5" fmla="*/ 5554133 w 8640249"/>
              <a:gd name="connsiteY5" fmla="*/ 2872930 h 4447730"/>
              <a:gd name="connsiteX6" fmla="*/ 5554133 w 8640249"/>
              <a:gd name="connsiteY6" fmla="*/ 2872930 h 4447730"/>
              <a:gd name="connsiteX7" fmla="*/ 6146800 w 8640249"/>
              <a:gd name="connsiteY7" fmla="*/ 2737463 h 4447730"/>
              <a:gd name="connsiteX8" fmla="*/ 7183209 w 8640249"/>
              <a:gd name="connsiteY8" fmla="*/ 2692176 h 4447730"/>
              <a:gd name="connsiteX9" fmla="*/ 6577153 w 8640249"/>
              <a:gd name="connsiteY9" fmla="*/ 2522056 h 4447730"/>
              <a:gd name="connsiteX10" fmla="*/ 7179733 w 8640249"/>
              <a:gd name="connsiteY10" fmla="*/ 2347996 h 4447730"/>
              <a:gd name="connsiteX11" fmla="*/ 7476657 w 8640249"/>
              <a:gd name="connsiteY11" fmla="*/ 2253091 h 4447730"/>
              <a:gd name="connsiteX12" fmla="*/ 7694822 w 8640249"/>
              <a:gd name="connsiteY12" fmla="*/ 2200716 h 4447730"/>
              <a:gd name="connsiteX13" fmla="*/ 7858248 w 8640249"/>
              <a:gd name="connsiteY13" fmla="*/ 2169212 h 4447730"/>
              <a:gd name="connsiteX14" fmla="*/ 8182365 w 8640249"/>
              <a:gd name="connsiteY14" fmla="*/ 2050326 h 4447730"/>
              <a:gd name="connsiteX15" fmla="*/ 8640249 w 8640249"/>
              <a:gd name="connsiteY15" fmla="*/ 1748822 h 4447730"/>
              <a:gd name="connsiteX16" fmla="*/ 7859430 w 8640249"/>
              <a:gd name="connsiteY16" fmla="*/ 1911668 h 4447730"/>
              <a:gd name="connsiteX17" fmla="*/ 7478233 w 8640249"/>
              <a:gd name="connsiteY17" fmla="*/ 2014842 h 4447730"/>
              <a:gd name="connsiteX18" fmla="*/ 7235259 w 8640249"/>
              <a:gd name="connsiteY18" fmla="*/ 2042409 h 4447730"/>
              <a:gd name="connsiteX19" fmla="*/ 6984409 w 8640249"/>
              <a:gd name="connsiteY19" fmla="*/ 2160154 h 4447730"/>
              <a:gd name="connsiteX20" fmla="*/ 6417733 w 8640249"/>
              <a:gd name="connsiteY20" fmla="*/ 2212530 h 4447730"/>
              <a:gd name="connsiteX21" fmla="*/ 6079067 w 8640249"/>
              <a:gd name="connsiteY21" fmla="*/ 2263330 h 4447730"/>
              <a:gd name="connsiteX22" fmla="*/ 6553200 w 8640249"/>
              <a:gd name="connsiteY22" fmla="*/ 1890796 h 4447730"/>
              <a:gd name="connsiteX23" fmla="*/ 8016556 w 8640249"/>
              <a:gd name="connsiteY23" fmla="*/ 1113832 h 4447730"/>
              <a:gd name="connsiteX24" fmla="*/ 7186427 w 8640249"/>
              <a:gd name="connsiteY24" fmla="*/ 1360743 h 4447730"/>
              <a:gd name="connsiteX25" fmla="*/ 6815863 w 8640249"/>
              <a:gd name="connsiteY25" fmla="*/ 1541103 h 4447730"/>
              <a:gd name="connsiteX26" fmla="*/ 6329917 w 8640249"/>
              <a:gd name="connsiteY26" fmla="*/ 1719493 h 4447730"/>
              <a:gd name="connsiteX27" fmla="*/ 6355513 w 8640249"/>
              <a:gd name="connsiteY27" fmla="*/ 1512356 h 4447730"/>
              <a:gd name="connsiteX28" fmla="*/ 6593195 w 8640249"/>
              <a:gd name="connsiteY28" fmla="*/ 1090450 h 4447730"/>
              <a:gd name="connsiteX29" fmla="*/ 6931247 w 8640249"/>
              <a:gd name="connsiteY29" fmla="*/ 464459 h 4447730"/>
              <a:gd name="connsiteX30" fmla="*/ 6178697 w 8640249"/>
              <a:gd name="connsiteY30" fmla="*/ 1265051 h 4447730"/>
              <a:gd name="connsiteX31" fmla="*/ 6090366 w 8640249"/>
              <a:gd name="connsiteY31" fmla="*/ 459145 h 4447730"/>
              <a:gd name="connsiteX32" fmla="*/ 6012910 w 8640249"/>
              <a:gd name="connsiteY32" fmla="*/ 1469432 h 4447730"/>
              <a:gd name="connsiteX33" fmla="*/ 5848301 w 8640249"/>
              <a:gd name="connsiteY33" fmla="*/ 1799042 h 4447730"/>
              <a:gd name="connsiteX34" fmla="*/ 5694651 w 8640249"/>
              <a:gd name="connsiteY34" fmla="*/ 2022325 h 4447730"/>
              <a:gd name="connsiteX35" fmla="*/ 5613203 w 8640249"/>
              <a:gd name="connsiteY35" fmla="*/ 1662788 h 4447730"/>
              <a:gd name="connsiteX36" fmla="*/ 5386307 w 8640249"/>
              <a:gd name="connsiteY36" fmla="*/ 2192446 h 4447730"/>
              <a:gd name="connsiteX37" fmla="*/ 5080000 w 8640249"/>
              <a:gd name="connsiteY37" fmla="*/ 2178663 h 4447730"/>
              <a:gd name="connsiteX38" fmla="*/ 4890189 w 8640249"/>
              <a:gd name="connsiteY38" fmla="*/ 1493847 h 4447730"/>
              <a:gd name="connsiteX39" fmla="*/ 4987063 w 8640249"/>
              <a:gd name="connsiteY39" fmla="*/ 938198 h 4447730"/>
              <a:gd name="connsiteX40" fmla="*/ 5028019 w 8640249"/>
              <a:gd name="connsiteY40" fmla="*/ 202976 h 4447730"/>
              <a:gd name="connsiteX41" fmla="*/ 4724400 w 8640249"/>
              <a:gd name="connsiteY41" fmla="*/ 1014595 h 4447730"/>
              <a:gd name="connsiteX42" fmla="*/ 4611379 w 8640249"/>
              <a:gd name="connsiteY42" fmla="*/ 1331210 h 4447730"/>
              <a:gd name="connsiteX43" fmla="*/ 4502297 w 8640249"/>
              <a:gd name="connsiteY43" fmla="*/ 1524958 h 4447730"/>
              <a:gd name="connsiteX44" fmla="*/ 4354623 w 8640249"/>
              <a:gd name="connsiteY44" fmla="*/ 1946716 h 4447730"/>
              <a:gd name="connsiteX45" fmla="*/ 4250267 w 8640249"/>
              <a:gd name="connsiteY45" fmla="*/ 2127863 h 4447730"/>
              <a:gd name="connsiteX46" fmla="*/ 3862770 w 8640249"/>
              <a:gd name="connsiteY46" fmla="*/ 2022325 h 4447730"/>
              <a:gd name="connsiteX47" fmla="*/ 3510959 w 8640249"/>
              <a:gd name="connsiteY47" fmla="*/ 1604283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60334 w 8640249"/>
              <a:gd name="connsiteY59" fmla="*/ 2511422 h 4447730"/>
              <a:gd name="connsiteX60" fmla="*/ 1775636 w 8640249"/>
              <a:gd name="connsiteY60" fmla="*/ 2617355 h 4447730"/>
              <a:gd name="connsiteX61" fmla="*/ 2589944 w 8640249"/>
              <a:gd name="connsiteY61" fmla="*/ 2628381 h 4447730"/>
              <a:gd name="connsiteX62" fmla="*/ 2946400 w 8640249"/>
              <a:gd name="connsiteY62" fmla="*/ 2737463 h 4447730"/>
              <a:gd name="connsiteX63" fmla="*/ 3352800 w 8640249"/>
              <a:gd name="connsiteY63" fmla="*/ 2940663 h 4447730"/>
              <a:gd name="connsiteX64" fmla="*/ 3556000 w 8640249"/>
              <a:gd name="connsiteY64" fmla="*/ 3380930 h 4447730"/>
              <a:gd name="connsiteX65" fmla="*/ 3606800 w 8640249"/>
              <a:gd name="connsiteY65" fmla="*/ 3787330 h 4447730"/>
              <a:gd name="connsiteX66" fmla="*/ 3572933 w 8640249"/>
              <a:gd name="connsiteY66" fmla="*/ 3956663 h 4447730"/>
              <a:gd name="connsiteX67" fmla="*/ 3403600 w 8640249"/>
              <a:gd name="connsiteY67" fmla="*/ 4159863 h 4447730"/>
              <a:gd name="connsiteX68" fmla="*/ 3115733 w 8640249"/>
              <a:gd name="connsiteY68" fmla="*/ 4329196 h 4447730"/>
              <a:gd name="connsiteX69" fmla="*/ 2963333 w 8640249"/>
              <a:gd name="connsiteY69" fmla="*/ 4447730 h 4447730"/>
              <a:gd name="connsiteX0" fmla="*/ 2963333 w 8640249"/>
              <a:gd name="connsiteY0" fmla="*/ 4447730 h 4447730"/>
              <a:gd name="connsiteX1" fmla="*/ 5808133 w 8640249"/>
              <a:gd name="connsiteY1" fmla="*/ 4109063 h 4447730"/>
              <a:gd name="connsiteX2" fmla="*/ 5571067 w 8640249"/>
              <a:gd name="connsiteY2" fmla="*/ 3668796 h 4447730"/>
              <a:gd name="connsiteX3" fmla="*/ 5520267 w 8640249"/>
              <a:gd name="connsiteY3" fmla="*/ 3330130 h 4447730"/>
              <a:gd name="connsiteX4" fmla="*/ 5537200 w 8640249"/>
              <a:gd name="connsiteY4" fmla="*/ 3042263 h 4447730"/>
              <a:gd name="connsiteX5" fmla="*/ 5554133 w 8640249"/>
              <a:gd name="connsiteY5" fmla="*/ 2872930 h 4447730"/>
              <a:gd name="connsiteX6" fmla="*/ 5554133 w 8640249"/>
              <a:gd name="connsiteY6" fmla="*/ 2872930 h 4447730"/>
              <a:gd name="connsiteX7" fmla="*/ 6146800 w 8640249"/>
              <a:gd name="connsiteY7" fmla="*/ 2737463 h 4447730"/>
              <a:gd name="connsiteX8" fmla="*/ 7183209 w 8640249"/>
              <a:gd name="connsiteY8" fmla="*/ 2692176 h 4447730"/>
              <a:gd name="connsiteX9" fmla="*/ 6577153 w 8640249"/>
              <a:gd name="connsiteY9" fmla="*/ 2522056 h 4447730"/>
              <a:gd name="connsiteX10" fmla="*/ 7179733 w 8640249"/>
              <a:gd name="connsiteY10" fmla="*/ 2347996 h 4447730"/>
              <a:gd name="connsiteX11" fmla="*/ 7476657 w 8640249"/>
              <a:gd name="connsiteY11" fmla="*/ 2253091 h 4447730"/>
              <a:gd name="connsiteX12" fmla="*/ 7694822 w 8640249"/>
              <a:gd name="connsiteY12" fmla="*/ 2200716 h 4447730"/>
              <a:gd name="connsiteX13" fmla="*/ 7858248 w 8640249"/>
              <a:gd name="connsiteY13" fmla="*/ 2169212 h 4447730"/>
              <a:gd name="connsiteX14" fmla="*/ 8182365 w 8640249"/>
              <a:gd name="connsiteY14" fmla="*/ 2050326 h 4447730"/>
              <a:gd name="connsiteX15" fmla="*/ 8640249 w 8640249"/>
              <a:gd name="connsiteY15" fmla="*/ 1748822 h 4447730"/>
              <a:gd name="connsiteX16" fmla="*/ 7859430 w 8640249"/>
              <a:gd name="connsiteY16" fmla="*/ 1911668 h 4447730"/>
              <a:gd name="connsiteX17" fmla="*/ 7478233 w 8640249"/>
              <a:gd name="connsiteY17" fmla="*/ 2014842 h 4447730"/>
              <a:gd name="connsiteX18" fmla="*/ 7235259 w 8640249"/>
              <a:gd name="connsiteY18" fmla="*/ 2042409 h 4447730"/>
              <a:gd name="connsiteX19" fmla="*/ 6984409 w 8640249"/>
              <a:gd name="connsiteY19" fmla="*/ 2160154 h 4447730"/>
              <a:gd name="connsiteX20" fmla="*/ 6417733 w 8640249"/>
              <a:gd name="connsiteY20" fmla="*/ 2212530 h 4447730"/>
              <a:gd name="connsiteX21" fmla="*/ 6079067 w 8640249"/>
              <a:gd name="connsiteY21" fmla="*/ 2263330 h 4447730"/>
              <a:gd name="connsiteX22" fmla="*/ 6553200 w 8640249"/>
              <a:gd name="connsiteY22" fmla="*/ 1890796 h 4447730"/>
              <a:gd name="connsiteX23" fmla="*/ 8016556 w 8640249"/>
              <a:gd name="connsiteY23" fmla="*/ 1113832 h 4447730"/>
              <a:gd name="connsiteX24" fmla="*/ 7186427 w 8640249"/>
              <a:gd name="connsiteY24" fmla="*/ 1360743 h 4447730"/>
              <a:gd name="connsiteX25" fmla="*/ 6815863 w 8640249"/>
              <a:gd name="connsiteY25" fmla="*/ 1541103 h 4447730"/>
              <a:gd name="connsiteX26" fmla="*/ 6329917 w 8640249"/>
              <a:gd name="connsiteY26" fmla="*/ 1719493 h 4447730"/>
              <a:gd name="connsiteX27" fmla="*/ 6355513 w 8640249"/>
              <a:gd name="connsiteY27" fmla="*/ 1512356 h 4447730"/>
              <a:gd name="connsiteX28" fmla="*/ 6593195 w 8640249"/>
              <a:gd name="connsiteY28" fmla="*/ 1090450 h 4447730"/>
              <a:gd name="connsiteX29" fmla="*/ 6931247 w 8640249"/>
              <a:gd name="connsiteY29" fmla="*/ 464459 h 4447730"/>
              <a:gd name="connsiteX30" fmla="*/ 6178697 w 8640249"/>
              <a:gd name="connsiteY30" fmla="*/ 1265051 h 4447730"/>
              <a:gd name="connsiteX31" fmla="*/ 6090366 w 8640249"/>
              <a:gd name="connsiteY31" fmla="*/ 459145 h 4447730"/>
              <a:gd name="connsiteX32" fmla="*/ 6012910 w 8640249"/>
              <a:gd name="connsiteY32" fmla="*/ 1469432 h 4447730"/>
              <a:gd name="connsiteX33" fmla="*/ 5848301 w 8640249"/>
              <a:gd name="connsiteY33" fmla="*/ 1799042 h 4447730"/>
              <a:gd name="connsiteX34" fmla="*/ 5694651 w 8640249"/>
              <a:gd name="connsiteY34" fmla="*/ 2022325 h 4447730"/>
              <a:gd name="connsiteX35" fmla="*/ 5613203 w 8640249"/>
              <a:gd name="connsiteY35" fmla="*/ 1662788 h 4447730"/>
              <a:gd name="connsiteX36" fmla="*/ 5386307 w 8640249"/>
              <a:gd name="connsiteY36" fmla="*/ 2192446 h 4447730"/>
              <a:gd name="connsiteX37" fmla="*/ 5080000 w 8640249"/>
              <a:gd name="connsiteY37" fmla="*/ 2178663 h 4447730"/>
              <a:gd name="connsiteX38" fmla="*/ 4890189 w 8640249"/>
              <a:gd name="connsiteY38" fmla="*/ 1493847 h 4447730"/>
              <a:gd name="connsiteX39" fmla="*/ 4987063 w 8640249"/>
              <a:gd name="connsiteY39" fmla="*/ 938198 h 4447730"/>
              <a:gd name="connsiteX40" fmla="*/ 5028019 w 8640249"/>
              <a:gd name="connsiteY40" fmla="*/ 202976 h 4447730"/>
              <a:gd name="connsiteX41" fmla="*/ 4724400 w 8640249"/>
              <a:gd name="connsiteY41" fmla="*/ 1014595 h 4447730"/>
              <a:gd name="connsiteX42" fmla="*/ 4611379 w 8640249"/>
              <a:gd name="connsiteY42" fmla="*/ 1331210 h 4447730"/>
              <a:gd name="connsiteX43" fmla="*/ 4502297 w 8640249"/>
              <a:gd name="connsiteY43" fmla="*/ 1524958 h 4447730"/>
              <a:gd name="connsiteX44" fmla="*/ 4354623 w 8640249"/>
              <a:gd name="connsiteY44" fmla="*/ 1946716 h 4447730"/>
              <a:gd name="connsiteX45" fmla="*/ 4250267 w 8640249"/>
              <a:gd name="connsiteY45" fmla="*/ 2127863 h 4447730"/>
              <a:gd name="connsiteX46" fmla="*/ 3862770 w 8640249"/>
              <a:gd name="connsiteY46" fmla="*/ 2022325 h 4447730"/>
              <a:gd name="connsiteX47" fmla="*/ 3510959 w 8640249"/>
              <a:gd name="connsiteY47" fmla="*/ 1604283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60334 w 8640249"/>
              <a:gd name="connsiteY59" fmla="*/ 2511422 h 4447730"/>
              <a:gd name="connsiteX60" fmla="*/ 1775636 w 8640249"/>
              <a:gd name="connsiteY60" fmla="*/ 2617355 h 4447730"/>
              <a:gd name="connsiteX61" fmla="*/ 2589944 w 8640249"/>
              <a:gd name="connsiteY61" fmla="*/ 2628381 h 4447730"/>
              <a:gd name="connsiteX62" fmla="*/ 2946400 w 8640249"/>
              <a:gd name="connsiteY62" fmla="*/ 2737463 h 4447730"/>
              <a:gd name="connsiteX63" fmla="*/ 3352800 w 8640249"/>
              <a:gd name="connsiteY63" fmla="*/ 2940663 h 4447730"/>
              <a:gd name="connsiteX64" fmla="*/ 3556000 w 8640249"/>
              <a:gd name="connsiteY64" fmla="*/ 3380930 h 4447730"/>
              <a:gd name="connsiteX65" fmla="*/ 3606800 w 8640249"/>
              <a:gd name="connsiteY65" fmla="*/ 3787330 h 4447730"/>
              <a:gd name="connsiteX66" fmla="*/ 3572933 w 8640249"/>
              <a:gd name="connsiteY66" fmla="*/ 3956663 h 4447730"/>
              <a:gd name="connsiteX67" fmla="*/ 3403600 w 8640249"/>
              <a:gd name="connsiteY67" fmla="*/ 4159863 h 4447730"/>
              <a:gd name="connsiteX68" fmla="*/ 2963333 w 8640249"/>
              <a:gd name="connsiteY68" fmla="*/ 4447730 h 4447730"/>
              <a:gd name="connsiteX0" fmla="*/ 3403600 w 8640249"/>
              <a:gd name="connsiteY0" fmla="*/ 4159863 h 4159863"/>
              <a:gd name="connsiteX1" fmla="*/ 5808133 w 8640249"/>
              <a:gd name="connsiteY1" fmla="*/ 4109063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613203 w 8640249"/>
              <a:gd name="connsiteY35" fmla="*/ 1662788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250267 w 8640249"/>
              <a:gd name="connsiteY45" fmla="*/ 2127863 h 4159863"/>
              <a:gd name="connsiteX46" fmla="*/ 3862770 w 8640249"/>
              <a:gd name="connsiteY46" fmla="*/ 202232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403600 w 8640249"/>
              <a:gd name="connsiteY67" fmla="*/ 4159863 h 4159863"/>
              <a:gd name="connsiteX0" fmla="*/ 3403600 w 8640249"/>
              <a:gd name="connsiteY0" fmla="*/ 4159863 h 4159863"/>
              <a:gd name="connsiteX1" fmla="*/ 5846234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613203 w 8640249"/>
              <a:gd name="connsiteY35" fmla="*/ 1662788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250267 w 8640249"/>
              <a:gd name="connsiteY45" fmla="*/ 2127863 h 4159863"/>
              <a:gd name="connsiteX46" fmla="*/ 3862770 w 8640249"/>
              <a:gd name="connsiteY46" fmla="*/ 202232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403600 w 8640249"/>
              <a:gd name="connsiteY67" fmla="*/ 4159863 h 4159863"/>
              <a:gd name="connsiteX0" fmla="*/ 34036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613203 w 8640249"/>
              <a:gd name="connsiteY35" fmla="*/ 1662788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250267 w 8640249"/>
              <a:gd name="connsiteY45" fmla="*/ 2127863 h 4159863"/>
              <a:gd name="connsiteX46" fmla="*/ 3862770 w 8640249"/>
              <a:gd name="connsiteY46" fmla="*/ 202232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4036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613203 w 8640249"/>
              <a:gd name="connsiteY35" fmla="*/ 1662788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250267 w 8640249"/>
              <a:gd name="connsiteY45" fmla="*/ 2127863 h 4159863"/>
              <a:gd name="connsiteX46" fmla="*/ 3862770 w 8640249"/>
              <a:gd name="connsiteY46" fmla="*/ 202232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5560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613203 w 8640249"/>
              <a:gd name="connsiteY35" fmla="*/ 1662788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057761 w 8640249"/>
              <a:gd name="connsiteY45" fmla="*/ 1892383 h 4159863"/>
              <a:gd name="connsiteX46" fmla="*/ 3862770 w 8640249"/>
              <a:gd name="connsiteY46" fmla="*/ 202232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5560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613203 w 8640249"/>
              <a:gd name="connsiteY35" fmla="*/ 1662788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057761 w 8640249"/>
              <a:gd name="connsiteY45" fmla="*/ 1892383 h 4159863"/>
              <a:gd name="connsiteX46" fmla="*/ 3838707 w 8640249"/>
              <a:gd name="connsiteY46" fmla="*/ 175320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5560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057761 w 8640249"/>
              <a:gd name="connsiteY45" fmla="*/ 1892383 h 4159863"/>
              <a:gd name="connsiteX46" fmla="*/ 3838707 w 8640249"/>
              <a:gd name="connsiteY46" fmla="*/ 175320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5560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057761 w 8640249"/>
              <a:gd name="connsiteY45" fmla="*/ 1892383 h 4159863"/>
              <a:gd name="connsiteX46" fmla="*/ 3838707 w 8640249"/>
              <a:gd name="connsiteY46" fmla="*/ 175320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5560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3801087 w 8640249"/>
              <a:gd name="connsiteY45" fmla="*/ 1219585 h 4159863"/>
              <a:gd name="connsiteX46" fmla="*/ 3838707 w 8640249"/>
              <a:gd name="connsiteY46" fmla="*/ 175320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5560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252166 w 8640249"/>
              <a:gd name="connsiteY45" fmla="*/ 1353540 h 4159863"/>
              <a:gd name="connsiteX46" fmla="*/ 3801087 w 8640249"/>
              <a:gd name="connsiteY46" fmla="*/ 1219585 h 4159863"/>
              <a:gd name="connsiteX47" fmla="*/ 3838707 w 8640249"/>
              <a:gd name="connsiteY47" fmla="*/ 1753205 h 4159863"/>
              <a:gd name="connsiteX48" fmla="*/ 3510959 w 8640249"/>
              <a:gd name="connsiteY48" fmla="*/ 1604283 h 4159863"/>
              <a:gd name="connsiteX49" fmla="*/ 2723928 w 8640249"/>
              <a:gd name="connsiteY49" fmla="*/ 0 h 4159863"/>
              <a:gd name="connsiteX50" fmla="*/ 3181350 w 8640249"/>
              <a:gd name="connsiteY50" fmla="*/ 1897146 h 4159863"/>
              <a:gd name="connsiteX51" fmla="*/ 2116667 w 8640249"/>
              <a:gd name="connsiteY51" fmla="*/ 1687596 h 4159863"/>
              <a:gd name="connsiteX52" fmla="*/ 1016000 w 8640249"/>
              <a:gd name="connsiteY52" fmla="*/ 1315063 h 4159863"/>
              <a:gd name="connsiteX53" fmla="*/ 2218267 w 8640249"/>
              <a:gd name="connsiteY53" fmla="*/ 1992396 h 4159863"/>
              <a:gd name="connsiteX54" fmla="*/ 2726267 w 8640249"/>
              <a:gd name="connsiteY54" fmla="*/ 2161730 h 4159863"/>
              <a:gd name="connsiteX55" fmla="*/ 1557867 w 8640249"/>
              <a:gd name="connsiteY55" fmla="*/ 2144796 h 4159863"/>
              <a:gd name="connsiteX56" fmla="*/ 321733 w 8640249"/>
              <a:gd name="connsiteY56" fmla="*/ 1704530 h 4159863"/>
              <a:gd name="connsiteX57" fmla="*/ 0 w 8640249"/>
              <a:gd name="connsiteY57" fmla="*/ 1484396 h 4159863"/>
              <a:gd name="connsiteX58" fmla="*/ 508000 w 8640249"/>
              <a:gd name="connsiteY58" fmla="*/ 1992396 h 4159863"/>
              <a:gd name="connsiteX59" fmla="*/ 1507067 w 8640249"/>
              <a:gd name="connsiteY59" fmla="*/ 2398796 h 4159863"/>
              <a:gd name="connsiteX60" fmla="*/ 2260334 w 8640249"/>
              <a:gd name="connsiteY60" fmla="*/ 2511422 h 4159863"/>
              <a:gd name="connsiteX61" fmla="*/ 1775636 w 8640249"/>
              <a:gd name="connsiteY61" fmla="*/ 2617355 h 4159863"/>
              <a:gd name="connsiteX62" fmla="*/ 2589944 w 8640249"/>
              <a:gd name="connsiteY62" fmla="*/ 2628381 h 4159863"/>
              <a:gd name="connsiteX63" fmla="*/ 2946400 w 8640249"/>
              <a:gd name="connsiteY63" fmla="*/ 2737463 h 4159863"/>
              <a:gd name="connsiteX64" fmla="*/ 3352800 w 8640249"/>
              <a:gd name="connsiteY64" fmla="*/ 2940663 h 4159863"/>
              <a:gd name="connsiteX65" fmla="*/ 3556000 w 8640249"/>
              <a:gd name="connsiteY65" fmla="*/ 3380930 h 4159863"/>
              <a:gd name="connsiteX66" fmla="*/ 3606800 w 8640249"/>
              <a:gd name="connsiteY66" fmla="*/ 3787330 h 4159863"/>
              <a:gd name="connsiteX67" fmla="*/ 3572933 w 8640249"/>
              <a:gd name="connsiteY67" fmla="*/ 3956663 h 4159863"/>
              <a:gd name="connsiteX68" fmla="*/ 3556000 w 8640249"/>
              <a:gd name="connsiteY68"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252166 w 8640249"/>
              <a:gd name="connsiteY45" fmla="*/ 1353540 h 4159863"/>
              <a:gd name="connsiteX46" fmla="*/ 3801087 w 8640249"/>
              <a:gd name="connsiteY46" fmla="*/ 1219585 h 4159863"/>
              <a:gd name="connsiteX47" fmla="*/ 3838707 w 8640249"/>
              <a:gd name="connsiteY47" fmla="*/ 1753205 h 4159863"/>
              <a:gd name="connsiteX48" fmla="*/ 3510959 w 8640249"/>
              <a:gd name="connsiteY48" fmla="*/ 1604283 h 4159863"/>
              <a:gd name="connsiteX49" fmla="*/ 2723928 w 8640249"/>
              <a:gd name="connsiteY49" fmla="*/ 0 h 4159863"/>
              <a:gd name="connsiteX50" fmla="*/ 3181350 w 8640249"/>
              <a:gd name="connsiteY50" fmla="*/ 1897146 h 4159863"/>
              <a:gd name="connsiteX51" fmla="*/ 2116667 w 8640249"/>
              <a:gd name="connsiteY51" fmla="*/ 1687596 h 4159863"/>
              <a:gd name="connsiteX52" fmla="*/ 1016000 w 8640249"/>
              <a:gd name="connsiteY52" fmla="*/ 1315063 h 4159863"/>
              <a:gd name="connsiteX53" fmla="*/ 2218267 w 8640249"/>
              <a:gd name="connsiteY53" fmla="*/ 1992396 h 4159863"/>
              <a:gd name="connsiteX54" fmla="*/ 2726267 w 8640249"/>
              <a:gd name="connsiteY54" fmla="*/ 2161730 h 4159863"/>
              <a:gd name="connsiteX55" fmla="*/ 1557867 w 8640249"/>
              <a:gd name="connsiteY55" fmla="*/ 2144796 h 4159863"/>
              <a:gd name="connsiteX56" fmla="*/ 321733 w 8640249"/>
              <a:gd name="connsiteY56" fmla="*/ 1704530 h 4159863"/>
              <a:gd name="connsiteX57" fmla="*/ 0 w 8640249"/>
              <a:gd name="connsiteY57" fmla="*/ 1484396 h 4159863"/>
              <a:gd name="connsiteX58" fmla="*/ 508000 w 8640249"/>
              <a:gd name="connsiteY58" fmla="*/ 1992396 h 4159863"/>
              <a:gd name="connsiteX59" fmla="*/ 1507067 w 8640249"/>
              <a:gd name="connsiteY59" fmla="*/ 2398796 h 4159863"/>
              <a:gd name="connsiteX60" fmla="*/ 2260334 w 8640249"/>
              <a:gd name="connsiteY60" fmla="*/ 2511422 h 4159863"/>
              <a:gd name="connsiteX61" fmla="*/ 1775636 w 8640249"/>
              <a:gd name="connsiteY61" fmla="*/ 2617355 h 4159863"/>
              <a:gd name="connsiteX62" fmla="*/ 2589944 w 8640249"/>
              <a:gd name="connsiteY62" fmla="*/ 2628381 h 4159863"/>
              <a:gd name="connsiteX63" fmla="*/ 2946400 w 8640249"/>
              <a:gd name="connsiteY63" fmla="*/ 2737463 h 4159863"/>
              <a:gd name="connsiteX64" fmla="*/ 3352800 w 8640249"/>
              <a:gd name="connsiteY64" fmla="*/ 2940663 h 4159863"/>
              <a:gd name="connsiteX65" fmla="*/ 3556000 w 8640249"/>
              <a:gd name="connsiteY65" fmla="*/ 3380930 h 4159863"/>
              <a:gd name="connsiteX66" fmla="*/ 3606800 w 8640249"/>
              <a:gd name="connsiteY66" fmla="*/ 3787330 h 4159863"/>
              <a:gd name="connsiteX67" fmla="*/ 3572933 w 8640249"/>
              <a:gd name="connsiteY67" fmla="*/ 3956663 h 4159863"/>
              <a:gd name="connsiteX68" fmla="*/ 3556000 w 8640249"/>
              <a:gd name="connsiteY68"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5211032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5211032 w 8640249"/>
              <a:gd name="connsiteY38" fmla="*/ 1493847 h 4159863"/>
              <a:gd name="connsiteX39" fmla="*/ 5099359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970401 w 8640249"/>
              <a:gd name="connsiteY38" fmla="*/ 1538700 h 4159863"/>
              <a:gd name="connsiteX39" fmla="*/ 5099359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970401 w 8640249"/>
              <a:gd name="connsiteY38" fmla="*/ 1538700 h 4159863"/>
              <a:gd name="connsiteX39" fmla="*/ 5099359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726887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970401 w 8640249"/>
              <a:gd name="connsiteY38" fmla="*/ 1538700 h 4159863"/>
              <a:gd name="connsiteX39" fmla="*/ 5099359 w 8640249"/>
              <a:gd name="connsiteY39" fmla="*/ 938198 h 4159863"/>
              <a:gd name="connsiteX40" fmla="*/ 5028019 w 8640249"/>
              <a:gd name="connsiteY40" fmla="*/ 202976 h 4159863"/>
              <a:gd name="connsiteX41" fmla="*/ 4724400 w 8640249"/>
              <a:gd name="connsiteY41" fmla="*/ 1014595 h 4159863"/>
              <a:gd name="connsiteX42" fmla="*/ 4739717 w 8640249"/>
              <a:gd name="connsiteY42" fmla="*/ 1308782 h 4159863"/>
              <a:gd name="connsiteX43" fmla="*/ 4726887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970401 w 8640249"/>
              <a:gd name="connsiteY38" fmla="*/ 1538700 h 4159863"/>
              <a:gd name="connsiteX39" fmla="*/ 5099359 w 8640249"/>
              <a:gd name="connsiteY39" fmla="*/ 938198 h 4159863"/>
              <a:gd name="connsiteX40" fmla="*/ 5028019 w 8640249"/>
              <a:gd name="connsiteY40" fmla="*/ 202976 h 4159863"/>
              <a:gd name="connsiteX41" fmla="*/ 4884822 w 8640249"/>
              <a:gd name="connsiteY41" fmla="*/ 992169 h 4159863"/>
              <a:gd name="connsiteX42" fmla="*/ 4739717 w 8640249"/>
              <a:gd name="connsiteY42" fmla="*/ 1308782 h 4159863"/>
              <a:gd name="connsiteX43" fmla="*/ 4726887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970401 w 8640249"/>
              <a:gd name="connsiteY38" fmla="*/ 1538700 h 4159863"/>
              <a:gd name="connsiteX39" fmla="*/ 5099359 w 8640249"/>
              <a:gd name="connsiteY39" fmla="*/ 938198 h 4159863"/>
              <a:gd name="connsiteX40" fmla="*/ 5028019 w 8640249"/>
              <a:gd name="connsiteY40" fmla="*/ 202976 h 4159863"/>
              <a:gd name="connsiteX41" fmla="*/ 4884822 w 8640249"/>
              <a:gd name="connsiteY41" fmla="*/ 992169 h 4159863"/>
              <a:gd name="connsiteX42" fmla="*/ 4739717 w 8640249"/>
              <a:gd name="connsiteY42" fmla="*/ 1308782 h 4159863"/>
              <a:gd name="connsiteX43" fmla="*/ 4646678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5082697 w 8640249"/>
              <a:gd name="connsiteY38" fmla="*/ 1583553 h 4159863"/>
              <a:gd name="connsiteX39" fmla="*/ 5099359 w 8640249"/>
              <a:gd name="connsiteY39" fmla="*/ 938198 h 4159863"/>
              <a:gd name="connsiteX40" fmla="*/ 5028019 w 8640249"/>
              <a:gd name="connsiteY40" fmla="*/ 202976 h 4159863"/>
              <a:gd name="connsiteX41" fmla="*/ 4884822 w 8640249"/>
              <a:gd name="connsiteY41" fmla="*/ 992169 h 4159863"/>
              <a:gd name="connsiteX42" fmla="*/ 4739717 w 8640249"/>
              <a:gd name="connsiteY42" fmla="*/ 1308782 h 4159863"/>
              <a:gd name="connsiteX43" fmla="*/ 4646678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5082697 w 8640249"/>
              <a:gd name="connsiteY38" fmla="*/ 1583553 h 4159863"/>
              <a:gd name="connsiteX39" fmla="*/ 5099359 w 8640249"/>
              <a:gd name="connsiteY39" fmla="*/ 938198 h 4159863"/>
              <a:gd name="connsiteX40" fmla="*/ 5028019 w 8640249"/>
              <a:gd name="connsiteY40" fmla="*/ 202976 h 4159863"/>
              <a:gd name="connsiteX41" fmla="*/ 4884822 w 8640249"/>
              <a:gd name="connsiteY41" fmla="*/ 992169 h 4159863"/>
              <a:gd name="connsiteX42" fmla="*/ 4739717 w 8640249"/>
              <a:gd name="connsiteY42" fmla="*/ 1308782 h 4159863"/>
              <a:gd name="connsiteX43" fmla="*/ 4646678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368926 w 8640249"/>
              <a:gd name="connsiteY53" fmla="*/ 1001089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5082697 w 8640249"/>
              <a:gd name="connsiteY38" fmla="*/ 1583553 h 4159863"/>
              <a:gd name="connsiteX39" fmla="*/ 5099359 w 8640249"/>
              <a:gd name="connsiteY39" fmla="*/ 938198 h 4159863"/>
              <a:gd name="connsiteX40" fmla="*/ 5028019 w 8640249"/>
              <a:gd name="connsiteY40" fmla="*/ 202976 h 4159863"/>
              <a:gd name="connsiteX41" fmla="*/ 4884822 w 8640249"/>
              <a:gd name="connsiteY41" fmla="*/ 992169 h 4159863"/>
              <a:gd name="connsiteX42" fmla="*/ 4739717 w 8640249"/>
              <a:gd name="connsiteY42" fmla="*/ 1308782 h 4159863"/>
              <a:gd name="connsiteX43" fmla="*/ 4646678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261046 w 8640249"/>
              <a:gd name="connsiteY52" fmla="*/ 1575464 h 4159863"/>
              <a:gd name="connsiteX53" fmla="*/ 1368926 w 8640249"/>
              <a:gd name="connsiteY53" fmla="*/ 1001089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5082697 w 8640249"/>
              <a:gd name="connsiteY38" fmla="*/ 1583553 h 4159863"/>
              <a:gd name="connsiteX39" fmla="*/ 5099359 w 8640249"/>
              <a:gd name="connsiteY39" fmla="*/ 938198 h 4159863"/>
              <a:gd name="connsiteX40" fmla="*/ 5028019 w 8640249"/>
              <a:gd name="connsiteY40" fmla="*/ 202976 h 4159863"/>
              <a:gd name="connsiteX41" fmla="*/ 4884822 w 8640249"/>
              <a:gd name="connsiteY41" fmla="*/ 992169 h 4159863"/>
              <a:gd name="connsiteX42" fmla="*/ 4739717 w 8640249"/>
              <a:gd name="connsiteY42" fmla="*/ 1308782 h 4159863"/>
              <a:gd name="connsiteX43" fmla="*/ 4646678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261046 w 8640249"/>
              <a:gd name="connsiteY52" fmla="*/ 1575464 h 4159863"/>
              <a:gd name="connsiteX53" fmla="*/ 1368926 w 8640249"/>
              <a:gd name="connsiteY53" fmla="*/ 1001089 h 4159863"/>
              <a:gd name="connsiteX54" fmla="*/ 2186183 w 8640249"/>
              <a:gd name="connsiteY54" fmla="*/ 1790557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98782"/>
              <a:gd name="connsiteX1" fmla="*/ 5559985 w 8640249"/>
              <a:gd name="connsiteY1" fmla="*/ 4198782 h 4198782"/>
              <a:gd name="connsiteX2" fmla="*/ 5571067 w 8640249"/>
              <a:gd name="connsiteY2" fmla="*/ 3668796 h 4198782"/>
              <a:gd name="connsiteX3" fmla="*/ 5520267 w 8640249"/>
              <a:gd name="connsiteY3" fmla="*/ 3330130 h 4198782"/>
              <a:gd name="connsiteX4" fmla="*/ 5537200 w 8640249"/>
              <a:gd name="connsiteY4" fmla="*/ 3042263 h 4198782"/>
              <a:gd name="connsiteX5" fmla="*/ 5554133 w 8640249"/>
              <a:gd name="connsiteY5" fmla="*/ 2872930 h 4198782"/>
              <a:gd name="connsiteX6" fmla="*/ 5554133 w 8640249"/>
              <a:gd name="connsiteY6" fmla="*/ 2872930 h 4198782"/>
              <a:gd name="connsiteX7" fmla="*/ 6146800 w 8640249"/>
              <a:gd name="connsiteY7" fmla="*/ 2737463 h 4198782"/>
              <a:gd name="connsiteX8" fmla="*/ 7183209 w 8640249"/>
              <a:gd name="connsiteY8" fmla="*/ 2692176 h 4198782"/>
              <a:gd name="connsiteX9" fmla="*/ 6577153 w 8640249"/>
              <a:gd name="connsiteY9" fmla="*/ 2522056 h 4198782"/>
              <a:gd name="connsiteX10" fmla="*/ 7179733 w 8640249"/>
              <a:gd name="connsiteY10" fmla="*/ 2347996 h 4198782"/>
              <a:gd name="connsiteX11" fmla="*/ 7476657 w 8640249"/>
              <a:gd name="connsiteY11" fmla="*/ 2253091 h 4198782"/>
              <a:gd name="connsiteX12" fmla="*/ 7694822 w 8640249"/>
              <a:gd name="connsiteY12" fmla="*/ 2200716 h 4198782"/>
              <a:gd name="connsiteX13" fmla="*/ 7858248 w 8640249"/>
              <a:gd name="connsiteY13" fmla="*/ 2169212 h 4198782"/>
              <a:gd name="connsiteX14" fmla="*/ 8182365 w 8640249"/>
              <a:gd name="connsiteY14" fmla="*/ 2050326 h 4198782"/>
              <a:gd name="connsiteX15" fmla="*/ 8640249 w 8640249"/>
              <a:gd name="connsiteY15" fmla="*/ 1748822 h 4198782"/>
              <a:gd name="connsiteX16" fmla="*/ 7859430 w 8640249"/>
              <a:gd name="connsiteY16" fmla="*/ 1911668 h 4198782"/>
              <a:gd name="connsiteX17" fmla="*/ 7478233 w 8640249"/>
              <a:gd name="connsiteY17" fmla="*/ 2014842 h 4198782"/>
              <a:gd name="connsiteX18" fmla="*/ 7235259 w 8640249"/>
              <a:gd name="connsiteY18" fmla="*/ 2042409 h 4198782"/>
              <a:gd name="connsiteX19" fmla="*/ 6984409 w 8640249"/>
              <a:gd name="connsiteY19" fmla="*/ 2160154 h 4198782"/>
              <a:gd name="connsiteX20" fmla="*/ 6417733 w 8640249"/>
              <a:gd name="connsiteY20" fmla="*/ 2212530 h 4198782"/>
              <a:gd name="connsiteX21" fmla="*/ 6079067 w 8640249"/>
              <a:gd name="connsiteY21" fmla="*/ 2263330 h 4198782"/>
              <a:gd name="connsiteX22" fmla="*/ 6553200 w 8640249"/>
              <a:gd name="connsiteY22" fmla="*/ 1890796 h 4198782"/>
              <a:gd name="connsiteX23" fmla="*/ 8016556 w 8640249"/>
              <a:gd name="connsiteY23" fmla="*/ 1113832 h 4198782"/>
              <a:gd name="connsiteX24" fmla="*/ 7186427 w 8640249"/>
              <a:gd name="connsiteY24" fmla="*/ 1360743 h 4198782"/>
              <a:gd name="connsiteX25" fmla="*/ 6815863 w 8640249"/>
              <a:gd name="connsiteY25" fmla="*/ 1541103 h 4198782"/>
              <a:gd name="connsiteX26" fmla="*/ 6329917 w 8640249"/>
              <a:gd name="connsiteY26" fmla="*/ 1719493 h 4198782"/>
              <a:gd name="connsiteX27" fmla="*/ 6355513 w 8640249"/>
              <a:gd name="connsiteY27" fmla="*/ 1512356 h 4198782"/>
              <a:gd name="connsiteX28" fmla="*/ 6593195 w 8640249"/>
              <a:gd name="connsiteY28" fmla="*/ 1090450 h 4198782"/>
              <a:gd name="connsiteX29" fmla="*/ 6931247 w 8640249"/>
              <a:gd name="connsiteY29" fmla="*/ 464459 h 4198782"/>
              <a:gd name="connsiteX30" fmla="*/ 6178697 w 8640249"/>
              <a:gd name="connsiteY30" fmla="*/ 1265051 h 4198782"/>
              <a:gd name="connsiteX31" fmla="*/ 6090366 w 8640249"/>
              <a:gd name="connsiteY31" fmla="*/ 459145 h 4198782"/>
              <a:gd name="connsiteX32" fmla="*/ 6012910 w 8640249"/>
              <a:gd name="connsiteY32" fmla="*/ 1469432 h 4198782"/>
              <a:gd name="connsiteX33" fmla="*/ 5848301 w 8640249"/>
              <a:gd name="connsiteY33" fmla="*/ 1799042 h 4198782"/>
              <a:gd name="connsiteX34" fmla="*/ 5694651 w 8640249"/>
              <a:gd name="connsiteY34" fmla="*/ 2022325 h 4198782"/>
              <a:gd name="connsiteX35" fmla="*/ 5528983 w 8640249"/>
              <a:gd name="connsiteY35" fmla="*/ 2016007 h 4198782"/>
              <a:gd name="connsiteX36" fmla="*/ 5386307 w 8640249"/>
              <a:gd name="connsiteY36" fmla="*/ 2192446 h 4198782"/>
              <a:gd name="connsiteX37" fmla="*/ 5067970 w 8640249"/>
              <a:gd name="connsiteY37" fmla="*/ 1976823 h 4198782"/>
              <a:gd name="connsiteX38" fmla="*/ 5082697 w 8640249"/>
              <a:gd name="connsiteY38" fmla="*/ 1583553 h 4198782"/>
              <a:gd name="connsiteX39" fmla="*/ 5099359 w 8640249"/>
              <a:gd name="connsiteY39" fmla="*/ 938198 h 4198782"/>
              <a:gd name="connsiteX40" fmla="*/ 5028019 w 8640249"/>
              <a:gd name="connsiteY40" fmla="*/ 202976 h 4198782"/>
              <a:gd name="connsiteX41" fmla="*/ 4884822 w 8640249"/>
              <a:gd name="connsiteY41" fmla="*/ 992169 h 4198782"/>
              <a:gd name="connsiteX42" fmla="*/ 4739717 w 8640249"/>
              <a:gd name="connsiteY42" fmla="*/ 1308782 h 4198782"/>
              <a:gd name="connsiteX43" fmla="*/ 4646678 w 8640249"/>
              <a:gd name="connsiteY43" fmla="*/ 1569811 h 4198782"/>
              <a:gd name="connsiteX44" fmla="*/ 4354623 w 8640249"/>
              <a:gd name="connsiteY44" fmla="*/ 1946716 h 4198782"/>
              <a:gd name="connsiteX45" fmla="*/ 4123829 w 8640249"/>
              <a:gd name="connsiteY45" fmla="*/ 1689940 h 4198782"/>
              <a:gd name="connsiteX46" fmla="*/ 4252166 w 8640249"/>
              <a:gd name="connsiteY46" fmla="*/ 1353540 h 4198782"/>
              <a:gd name="connsiteX47" fmla="*/ 3801087 w 8640249"/>
              <a:gd name="connsiteY47" fmla="*/ 1219585 h 4198782"/>
              <a:gd name="connsiteX48" fmla="*/ 3838707 w 8640249"/>
              <a:gd name="connsiteY48" fmla="*/ 1753205 h 4198782"/>
              <a:gd name="connsiteX49" fmla="*/ 3510959 w 8640249"/>
              <a:gd name="connsiteY49" fmla="*/ 1604283 h 4198782"/>
              <a:gd name="connsiteX50" fmla="*/ 2723928 w 8640249"/>
              <a:gd name="connsiteY50" fmla="*/ 0 h 4198782"/>
              <a:gd name="connsiteX51" fmla="*/ 3181350 w 8640249"/>
              <a:gd name="connsiteY51" fmla="*/ 1897146 h 4198782"/>
              <a:gd name="connsiteX52" fmla="*/ 2261046 w 8640249"/>
              <a:gd name="connsiteY52" fmla="*/ 1575464 h 4198782"/>
              <a:gd name="connsiteX53" fmla="*/ 1368926 w 8640249"/>
              <a:gd name="connsiteY53" fmla="*/ 1001089 h 4198782"/>
              <a:gd name="connsiteX54" fmla="*/ 2186183 w 8640249"/>
              <a:gd name="connsiteY54" fmla="*/ 1790557 h 4198782"/>
              <a:gd name="connsiteX55" fmla="*/ 2726267 w 8640249"/>
              <a:gd name="connsiteY55" fmla="*/ 2161730 h 4198782"/>
              <a:gd name="connsiteX56" fmla="*/ 1557867 w 8640249"/>
              <a:gd name="connsiteY56" fmla="*/ 2144796 h 4198782"/>
              <a:gd name="connsiteX57" fmla="*/ 321733 w 8640249"/>
              <a:gd name="connsiteY57" fmla="*/ 1704530 h 4198782"/>
              <a:gd name="connsiteX58" fmla="*/ 0 w 8640249"/>
              <a:gd name="connsiteY58" fmla="*/ 1484396 h 4198782"/>
              <a:gd name="connsiteX59" fmla="*/ 508000 w 8640249"/>
              <a:gd name="connsiteY59" fmla="*/ 1992396 h 4198782"/>
              <a:gd name="connsiteX60" fmla="*/ 1507067 w 8640249"/>
              <a:gd name="connsiteY60" fmla="*/ 2398796 h 4198782"/>
              <a:gd name="connsiteX61" fmla="*/ 2260334 w 8640249"/>
              <a:gd name="connsiteY61" fmla="*/ 2511422 h 4198782"/>
              <a:gd name="connsiteX62" fmla="*/ 1775636 w 8640249"/>
              <a:gd name="connsiteY62" fmla="*/ 2617355 h 4198782"/>
              <a:gd name="connsiteX63" fmla="*/ 2589944 w 8640249"/>
              <a:gd name="connsiteY63" fmla="*/ 2628381 h 4198782"/>
              <a:gd name="connsiteX64" fmla="*/ 2946400 w 8640249"/>
              <a:gd name="connsiteY64" fmla="*/ 2737463 h 4198782"/>
              <a:gd name="connsiteX65" fmla="*/ 3352800 w 8640249"/>
              <a:gd name="connsiteY65" fmla="*/ 2940663 h 4198782"/>
              <a:gd name="connsiteX66" fmla="*/ 3556000 w 8640249"/>
              <a:gd name="connsiteY66" fmla="*/ 3380930 h 4198782"/>
              <a:gd name="connsiteX67" fmla="*/ 3606800 w 8640249"/>
              <a:gd name="connsiteY67" fmla="*/ 3787330 h 4198782"/>
              <a:gd name="connsiteX68" fmla="*/ 3572933 w 8640249"/>
              <a:gd name="connsiteY68" fmla="*/ 3956663 h 4198782"/>
              <a:gd name="connsiteX69" fmla="*/ 3556000 w 8640249"/>
              <a:gd name="connsiteY69" fmla="*/ 4159863 h 4198782"/>
              <a:gd name="connsiteX0" fmla="*/ 3556000 w 8640249"/>
              <a:gd name="connsiteY0" fmla="*/ 4159863 h 4838552"/>
              <a:gd name="connsiteX1" fmla="*/ 6234337 w 8640249"/>
              <a:gd name="connsiteY1" fmla="*/ 4838552 h 4838552"/>
              <a:gd name="connsiteX2" fmla="*/ 5559985 w 8640249"/>
              <a:gd name="connsiteY2" fmla="*/ 4198782 h 4838552"/>
              <a:gd name="connsiteX3" fmla="*/ 5571067 w 8640249"/>
              <a:gd name="connsiteY3" fmla="*/ 3668796 h 4838552"/>
              <a:gd name="connsiteX4" fmla="*/ 5520267 w 8640249"/>
              <a:gd name="connsiteY4" fmla="*/ 3330130 h 4838552"/>
              <a:gd name="connsiteX5" fmla="*/ 5537200 w 8640249"/>
              <a:gd name="connsiteY5" fmla="*/ 3042263 h 4838552"/>
              <a:gd name="connsiteX6" fmla="*/ 5554133 w 8640249"/>
              <a:gd name="connsiteY6" fmla="*/ 2872930 h 4838552"/>
              <a:gd name="connsiteX7" fmla="*/ 5554133 w 8640249"/>
              <a:gd name="connsiteY7" fmla="*/ 2872930 h 4838552"/>
              <a:gd name="connsiteX8" fmla="*/ 6146800 w 8640249"/>
              <a:gd name="connsiteY8" fmla="*/ 2737463 h 4838552"/>
              <a:gd name="connsiteX9" fmla="*/ 7183209 w 8640249"/>
              <a:gd name="connsiteY9" fmla="*/ 2692176 h 4838552"/>
              <a:gd name="connsiteX10" fmla="*/ 6577153 w 8640249"/>
              <a:gd name="connsiteY10" fmla="*/ 2522056 h 4838552"/>
              <a:gd name="connsiteX11" fmla="*/ 7179733 w 8640249"/>
              <a:gd name="connsiteY11" fmla="*/ 2347996 h 4838552"/>
              <a:gd name="connsiteX12" fmla="*/ 7476657 w 8640249"/>
              <a:gd name="connsiteY12" fmla="*/ 2253091 h 4838552"/>
              <a:gd name="connsiteX13" fmla="*/ 7694822 w 8640249"/>
              <a:gd name="connsiteY13" fmla="*/ 2200716 h 4838552"/>
              <a:gd name="connsiteX14" fmla="*/ 7858248 w 8640249"/>
              <a:gd name="connsiteY14" fmla="*/ 2169212 h 4838552"/>
              <a:gd name="connsiteX15" fmla="*/ 8182365 w 8640249"/>
              <a:gd name="connsiteY15" fmla="*/ 2050326 h 4838552"/>
              <a:gd name="connsiteX16" fmla="*/ 8640249 w 8640249"/>
              <a:gd name="connsiteY16" fmla="*/ 1748822 h 4838552"/>
              <a:gd name="connsiteX17" fmla="*/ 7859430 w 8640249"/>
              <a:gd name="connsiteY17" fmla="*/ 1911668 h 4838552"/>
              <a:gd name="connsiteX18" fmla="*/ 7478233 w 8640249"/>
              <a:gd name="connsiteY18" fmla="*/ 2014842 h 4838552"/>
              <a:gd name="connsiteX19" fmla="*/ 7235259 w 8640249"/>
              <a:gd name="connsiteY19" fmla="*/ 2042409 h 4838552"/>
              <a:gd name="connsiteX20" fmla="*/ 6984409 w 8640249"/>
              <a:gd name="connsiteY20" fmla="*/ 2160154 h 4838552"/>
              <a:gd name="connsiteX21" fmla="*/ 6417733 w 8640249"/>
              <a:gd name="connsiteY21" fmla="*/ 2212530 h 4838552"/>
              <a:gd name="connsiteX22" fmla="*/ 6079067 w 8640249"/>
              <a:gd name="connsiteY22" fmla="*/ 2263330 h 4838552"/>
              <a:gd name="connsiteX23" fmla="*/ 6553200 w 8640249"/>
              <a:gd name="connsiteY23" fmla="*/ 1890796 h 4838552"/>
              <a:gd name="connsiteX24" fmla="*/ 8016556 w 8640249"/>
              <a:gd name="connsiteY24" fmla="*/ 1113832 h 4838552"/>
              <a:gd name="connsiteX25" fmla="*/ 7186427 w 8640249"/>
              <a:gd name="connsiteY25" fmla="*/ 1360743 h 4838552"/>
              <a:gd name="connsiteX26" fmla="*/ 6815863 w 8640249"/>
              <a:gd name="connsiteY26" fmla="*/ 1541103 h 4838552"/>
              <a:gd name="connsiteX27" fmla="*/ 6329917 w 8640249"/>
              <a:gd name="connsiteY27" fmla="*/ 1719493 h 4838552"/>
              <a:gd name="connsiteX28" fmla="*/ 6355513 w 8640249"/>
              <a:gd name="connsiteY28" fmla="*/ 1512356 h 4838552"/>
              <a:gd name="connsiteX29" fmla="*/ 6593195 w 8640249"/>
              <a:gd name="connsiteY29" fmla="*/ 1090450 h 4838552"/>
              <a:gd name="connsiteX30" fmla="*/ 6931247 w 8640249"/>
              <a:gd name="connsiteY30" fmla="*/ 464459 h 4838552"/>
              <a:gd name="connsiteX31" fmla="*/ 6178697 w 8640249"/>
              <a:gd name="connsiteY31" fmla="*/ 1265051 h 4838552"/>
              <a:gd name="connsiteX32" fmla="*/ 6090366 w 8640249"/>
              <a:gd name="connsiteY32" fmla="*/ 459145 h 4838552"/>
              <a:gd name="connsiteX33" fmla="*/ 6012910 w 8640249"/>
              <a:gd name="connsiteY33" fmla="*/ 1469432 h 4838552"/>
              <a:gd name="connsiteX34" fmla="*/ 5848301 w 8640249"/>
              <a:gd name="connsiteY34" fmla="*/ 1799042 h 4838552"/>
              <a:gd name="connsiteX35" fmla="*/ 5694651 w 8640249"/>
              <a:gd name="connsiteY35" fmla="*/ 2022325 h 4838552"/>
              <a:gd name="connsiteX36" fmla="*/ 5528983 w 8640249"/>
              <a:gd name="connsiteY36" fmla="*/ 2016007 h 4838552"/>
              <a:gd name="connsiteX37" fmla="*/ 5386307 w 8640249"/>
              <a:gd name="connsiteY37" fmla="*/ 2192446 h 4838552"/>
              <a:gd name="connsiteX38" fmla="*/ 5067970 w 8640249"/>
              <a:gd name="connsiteY38" fmla="*/ 1976823 h 4838552"/>
              <a:gd name="connsiteX39" fmla="*/ 5082697 w 8640249"/>
              <a:gd name="connsiteY39" fmla="*/ 1583553 h 4838552"/>
              <a:gd name="connsiteX40" fmla="*/ 5099359 w 8640249"/>
              <a:gd name="connsiteY40" fmla="*/ 938198 h 4838552"/>
              <a:gd name="connsiteX41" fmla="*/ 5028019 w 8640249"/>
              <a:gd name="connsiteY41" fmla="*/ 202976 h 4838552"/>
              <a:gd name="connsiteX42" fmla="*/ 4884822 w 8640249"/>
              <a:gd name="connsiteY42" fmla="*/ 992169 h 4838552"/>
              <a:gd name="connsiteX43" fmla="*/ 4739717 w 8640249"/>
              <a:gd name="connsiteY43" fmla="*/ 1308782 h 4838552"/>
              <a:gd name="connsiteX44" fmla="*/ 4646678 w 8640249"/>
              <a:gd name="connsiteY44" fmla="*/ 1569811 h 4838552"/>
              <a:gd name="connsiteX45" fmla="*/ 4354623 w 8640249"/>
              <a:gd name="connsiteY45" fmla="*/ 1946716 h 4838552"/>
              <a:gd name="connsiteX46" fmla="*/ 4123829 w 8640249"/>
              <a:gd name="connsiteY46" fmla="*/ 1689940 h 4838552"/>
              <a:gd name="connsiteX47" fmla="*/ 4252166 w 8640249"/>
              <a:gd name="connsiteY47" fmla="*/ 1353540 h 4838552"/>
              <a:gd name="connsiteX48" fmla="*/ 3801087 w 8640249"/>
              <a:gd name="connsiteY48" fmla="*/ 1219585 h 4838552"/>
              <a:gd name="connsiteX49" fmla="*/ 3838707 w 8640249"/>
              <a:gd name="connsiteY49" fmla="*/ 1753205 h 4838552"/>
              <a:gd name="connsiteX50" fmla="*/ 3510959 w 8640249"/>
              <a:gd name="connsiteY50" fmla="*/ 1604283 h 4838552"/>
              <a:gd name="connsiteX51" fmla="*/ 2723928 w 8640249"/>
              <a:gd name="connsiteY51" fmla="*/ 0 h 4838552"/>
              <a:gd name="connsiteX52" fmla="*/ 3181350 w 8640249"/>
              <a:gd name="connsiteY52" fmla="*/ 1897146 h 4838552"/>
              <a:gd name="connsiteX53" fmla="*/ 2261046 w 8640249"/>
              <a:gd name="connsiteY53" fmla="*/ 1575464 h 4838552"/>
              <a:gd name="connsiteX54" fmla="*/ 1368926 w 8640249"/>
              <a:gd name="connsiteY54" fmla="*/ 1001089 h 4838552"/>
              <a:gd name="connsiteX55" fmla="*/ 2186183 w 8640249"/>
              <a:gd name="connsiteY55" fmla="*/ 1790557 h 4838552"/>
              <a:gd name="connsiteX56" fmla="*/ 2726267 w 8640249"/>
              <a:gd name="connsiteY56" fmla="*/ 2161730 h 4838552"/>
              <a:gd name="connsiteX57" fmla="*/ 1557867 w 8640249"/>
              <a:gd name="connsiteY57" fmla="*/ 2144796 h 4838552"/>
              <a:gd name="connsiteX58" fmla="*/ 321733 w 8640249"/>
              <a:gd name="connsiteY58" fmla="*/ 1704530 h 4838552"/>
              <a:gd name="connsiteX59" fmla="*/ 0 w 8640249"/>
              <a:gd name="connsiteY59" fmla="*/ 1484396 h 4838552"/>
              <a:gd name="connsiteX60" fmla="*/ 508000 w 8640249"/>
              <a:gd name="connsiteY60" fmla="*/ 1992396 h 4838552"/>
              <a:gd name="connsiteX61" fmla="*/ 1507067 w 8640249"/>
              <a:gd name="connsiteY61" fmla="*/ 2398796 h 4838552"/>
              <a:gd name="connsiteX62" fmla="*/ 2260334 w 8640249"/>
              <a:gd name="connsiteY62" fmla="*/ 2511422 h 4838552"/>
              <a:gd name="connsiteX63" fmla="*/ 1775636 w 8640249"/>
              <a:gd name="connsiteY63" fmla="*/ 2617355 h 4838552"/>
              <a:gd name="connsiteX64" fmla="*/ 2589944 w 8640249"/>
              <a:gd name="connsiteY64" fmla="*/ 2628381 h 4838552"/>
              <a:gd name="connsiteX65" fmla="*/ 2946400 w 8640249"/>
              <a:gd name="connsiteY65" fmla="*/ 2737463 h 4838552"/>
              <a:gd name="connsiteX66" fmla="*/ 3352800 w 8640249"/>
              <a:gd name="connsiteY66" fmla="*/ 2940663 h 4838552"/>
              <a:gd name="connsiteX67" fmla="*/ 3556000 w 8640249"/>
              <a:gd name="connsiteY67" fmla="*/ 3380930 h 4838552"/>
              <a:gd name="connsiteX68" fmla="*/ 3606800 w 8640249"/>
              <a:gd name="connsiteY68" fmla="*/ 3787330 h 4838552"/>
              <a:gd name="connsiteX69" fmla="*/ 3572933 w 8640249"/>
              <a:gd name="connsiteY69" fmla="*/ 3956663 h 4838552"/>
              <a:gd name="connsiteX70" fmla="*/ 3556000 w 8640249"/>
              <a:gd name="connsiteY70" fmla="*/ 4159863 h 4838552"/>
              <a:gd name="connsiteX0" fmla="*/ 3556000 w 8640249"/>
              <a:gd name="connsiteY0" fmla="*/ 4159863 h 4850092"/>
              <a:gd name="connsiteX1" fmla="*/ 3250504 w 8640249"/>
              <a:gd name="connsiteY1" fmla="*/ 4771270 h 4850092"/>
              <a:gd name="connsiteX2" fmla="*/ 6234337 w 8640249"/>
              <a:gd name="connsiteY2" fmla="*/ 4838552 h 4850092"/>
              <a:gd name="connsiteX3" fmla="*/ 5559985 w 8640249"/>
              <a:gd name="connsiteY3" fmla="*/ 4198782 h 4850092"/>
              <a:gd name="connsiteX4" fmla="*/ 5571067 w 8640249"/>
              <a:gd name="connsiteY4" fmla="*/ 3668796 h 4850092"/>
              <a:gd name="connsiteX5" fmla="*/ 5520267 w 8640249"/>
              <a:gd name="connsiteY5" fmla="*/ 3330130 h 4850092"/>
              <a:gd name="connsiteX6" fmla="*/ 5537200 w 8640249"/>
              <a:gd name="connsiteY6" fmla="*/ 3042263 h 4850092"/>
              <a:gd name="connsiteX7" fmla="*/ 5554133 w 8640249"/>
              <a:gd name="connsiteY7" fmla="*/ 2872930 h 4850092"/>
              <a:gd name="connsiteX8" fmla="*/ 5554133 w 8640249"/>
              <a:gd name="connsiteY8" fmla="*/ 2872930 h 4850092"/>
              <a:gd name="connsiteX9" fmla="*/ 6146800 w 8640249"/>
              <a:gd name="connsiteY9" fmla="*/ 2737463 h 4850092"/>
              <a:gd name="connsiteX10" fmla="*/ 7183209 w 8640249"/>
              <a:gd name="connsiteY10" fmla="*/ 2692176 h 4850092"/>
              <a:gd name="connsiteX11" fmla="*/ 6577153 w 8640249"/>
              <a:gd name="connsiteY11" fmla="*/ 2522056 h 4850092"/>
              <a:gd name="connsiteX12" fmla="*/ 7179733 w 8640249"/>
              <a:gd name="connsiteY12" fmla="*/ 2347996 h 4850092"/>
              <a:gd name="connsiteX13" fmla="*/ 7476657 w 8640249"/>
              <a:gd name="connsiteY13" fmla="*/ 2253091 h 4850092"/>
              <a:gd name="connsiteX14" fmla="*/ 7694822 w 8640249"/>
              <a:gd name="connsiteY14" fmla="*/ 2200716 h 4850092"/>
              <a:gd name="connsiteX15" fmla="*/ 7858248 w 8640249"/>
              <a:gd name="connsiteY15" fmla="*/ 2169212 h 4850092"/>
              <a:gd name="connsiteX16" fmla="*/ 8182365 w 8640249"/>
              <a:gd name="connsiteY16" fmla="*/ 2050326 h 4850092"/>
              <a:gd name="connsiteX17" fmla="*/ 8640249 w 8640249"/>
              <a:gd name="connsiteY17" fmla="*/ 1748822 h 4850092"/>
              <a:gd name="connsiteX18" fmla="*/ 7859430 w 8640249"/>
              <a:gd name="connsiteY18" fmla="*/ 1911668 h 4850092"/>
              <a:gd name="connsiteX19" fmla="*/ 7478233 w 8640249"/>
              <a:gd name="connsiteY19" fmla="*/ 2014842 h 4850092"/>
              <a:gd name="connsiteX20" fmla="*/ 7235259 w 8640249"/>
              <a:gd name="connsiteY20" fmla="*/ 2042409 h 4850092"/>
              <a:gd name="connsiteX21" fmla="*/ 6984409 w 8640249"/>
              <a:gd name="connsiteY21" fmla="*/ 2160154 h 4850092"/>
              <a:gd name="connsiteX22" fmla="*/ 6417733 w 8640249"/>
              <a:gd name="connsiteY22" fmla="*/ 2212530 h 4850092"/>
              <a:gd name="connsiteX23" fmla="*/ 6079067 w 8640249"/>
              <a:gd name="connsiteY23" fmla="*/ 2263330 h 4850092"/>
              <a:gd name="connsiteX24" fmla="*/ 6553200 w 8640249"/>
              <a:gd name="connsiteY24" fmla="*/ 1890796 h 4850092"/>
              <a:gd name="connsiteX25" fmla="*/ 8016556 w 8640249"/>
              <a:gd name="connsiteY25" fmla="*/ 1113832 h 4850092"/>
              <a:gd name="connsiteX26" fmla="*/ 7186427 w 8640249"/>
              <a:gd name="connsiteY26" fmla="*/ 1360743 h 4850092"/>
              <a:gd name="connsiteX27" fmla="*/ 6815863 w 8640249"/>
              <a:gd name="connsiteY27" fmla="*/ 1541103 h 4850092"/>
              <a:gd name="connsiteX28" fmla="*/ 6329917 w 8640249"/>
              <a:gd name="connsiteY28" fmla="*/ 1719493 h 4850092"/>
              <a:gd name="connsiteX29" fmla="*/ 6355513 w 8640249"/>
              <a:gd name="connsiteY29" fmla="*/ 1512356 h 4850092"/>
              <a:gd name="connsiteX30" fmla="*/ 6593195 w 8640249"/>
              <a:gd name="connsiteY30" fmla="*/ 1090450 h 4850092"/>
              <a:gd name="connsiteX31" fmla="*/ 6931247 w 8640249"/>
              <a:gd name="connsiteY31" fmla="*/ 464459 h 4850092"/>
              <a:gd name="connsiteX32" fmla="*/ 6178697 w 8640249"/>
              <a:gd name="connsiteY32" fmla="*/ 1265051 h 4850092"/>
              <a:gd name="connsiteX33" fmla="*/ 6090366 w 8640249"/>
              <a:gd name="connsiteY33" fmla="*/ 459145 h 4850092"/>
              <a:gd name="connsiteX34" fmla="*/ 6012910 w 8640249"/>
              <a:gd name="connsiteY34" fmla="*/ 1469432 h 4850092"/>
              <a:gd name="connsiteX35" fmla="*/ 5848301 w 8640249"/>
              <a:gd name="connsiteY35" fmla="*/ 1799042 h 4850092"/>
              <a:gd name="connsiteX36" fmla="*/ 5694651 w 8640249"/>
              <a:gd name="connsiteY36" fmla="*/ 2022325 h 4850092"/>
              <a:gd name="connsiteX37" fmla="*/ 5528983 w 8640249"/>
              <a:gd name="connsiteY37" fmla="*/ 2016007 h 4850092"/>
              <a:gd name="connsiteX38" fmla="*/ 5386307 w 8640249"/>
              <a:gd name="connsiteY38" fmla="*/ 2192446 h 4850092"/>
              <a:gd name="connsiteX39" fmla="*/ 5067970 w 8640249"/>
              <a:gd name="connsiteY39" fmla="*/ 1976823 h 4850092"/>
              <a:gd name="connsiteX40" fmla="*/ 5082697 w 8640249"/>
              <a:gd name="connsiteY40" fmla="*/ 1583553 h 4850092"/>
              <a:gd name="connsiteX41" fmla="*/ 5099359 w 8640249"/>
              <a:gd name="connsiteY41" fmla="*/ 938198 h 4850092"/>
              <a:gd name="connsiteX42" fmla="*/ 5028019 w 8640249"/>
              <a:gd name="connsiteY42" fmla="*/ 202976 h 4850092"/>
              <a:gd name="connsiteX43" fmla="*/ 4884822 w 8640249"/>
              <a:gd name="connsiteY43" fmla="*/ 992169 h 4850092"/>
              <a:gd name="connsiteX44" fmla="*/ 4739717 w 8640249"/>
              <a:gd name="connsiteY44" fmla="*/ 1308782 h 4850092"/>
              <a:gd name="connsiteX45" fmla="*/ 4646678 w 8640249"/>
              <a:gd name="connsiteY45" fmla="*/ 1569811 h 4850092"/>
              <a:gd name="connsiteX46" fmla="*/ 4354623 w 8640249"/>
              <a:gd name="connsiteY46" fmla="*/ 1946716 h 4850092"/>
              <a:gd name="connsiteX47" fmla="*/ 4123829 w 8640249"/>
              <a:gd name="connsiteY47" fmla="*/ 1689940 h 4850092"/>
              <a:gd name="connsiteX48" fmla="*/ 4252166 w 8640249"/>
              <a:gd name="connsiteY48" fmla="*/ 1353540 h 4850092"/>
              <a:gd name="connsiteX49" fmla="*/ 3801087 w 8640249"/>
              <a:gd name="connsiteY49" fmla="*/ 1219585 h 4850092"/>
              <a:gd name="connsiteX50" fmla="*/ 3838707 w 8640249"/>
              <a:gd name="connsiteY50" fmla="*/ 1753205 h 4850092"/>
              <a:gd name="connsiteX51" fmla="*/ 3510959 w 8640249"/>
              <a:gd name="connsiteY51" fmla="*/ 1604283 h 4850092"/>
              <a:gd name="connsiteX52" fmla="*/ 2723928 w 8640249"/>
              <a:gd name="connsiteY52" fmla="*/ 0 h 4850092"/>
              <a:gd name="connsiteX53" fmla="*/ 3181350 w 8640249"/>
              <a:gd name="connsiteY53" fmla="*/ 1897146 h 4850092"/>
              <a:gd name="connsiteX54" fmla="*/ 2261046 w 8640249"/>
              <a:gd name="connsiteY54" fmla="*/ 1575464 h 4850092"/>
              <a:gd name="connsiteX55" fmla="*/ 1368926 w 8640249"/>
              <a:gd name="connsiteY55" fmla="*/ 1001089 h 4850092"/>
              <a:gd name="connsiteX56" fmla="*/ 2186183 w 8640249"/>
              <a:gd name="connsiteY56" fmla="*/ 1790557 h 4850092"/>
              <a:gd name="connsiteX57" fmla="*/ 2726267 w 8640249"/>
              <a:gd name="connsiteY57" fmla="*/ 2161730 h 4850092"/>
              <a:gd name="connsiteX58" fmla="*/ 1557867 w 8640249"/>
              <a:gd name="connsiteY58" fmla="*/ 2144796 h 4850092"/>
              <a:gd name="connsiteX59" fmla="*/ 321733 w 8640249"/>
              <a:gd name="connsiteY59" fmla="*/ 1704530 h 4850092"/>
              <a:gd name="connsiteX60" fmla="*/ 0 w 8640249"/>
              <a:gd name="connsiteY60" fmla="*/ 1484396 h 4850092"/>
              <a:gd name="connsiteX61" fmla="*/ 508000 w 8640249"/>
              <a:gd name="connsiteY61" fmla="*/ 1992396 h 4850092"/>
              <a:gd name="connsiteX62" fmla="*/ 1507067 w 8640249"/>
              <a:gd name="connsiteY62" fmla="*/ 2398796 h 4850092"/>
              <a:gd name="connsiteX63" fmla="*/ 2260334 w 8640249"/>
              <a:gd name="connsiteY63" fmla="*/ 2511422 h 4850092"/>
              <a:gd name="connsiteX64" fmla="*/ 1775636 w 8640249"/>
              <a:gd name="connsiteY64" fmla="*/ 2617355 h 4850092"/>
              <a:gd name="connsiteX65" fmla="*/ 2589944 w 8640249"/>
              <a:gd name="connsiteY65" fmla="*/ 2628381 h 4850092"/>
              <a:gd name="connsiteX66" fmla="*/ 2946400 w 8640249"/>
              <a:gd name="connsiteY66" fmla="*/ 2737463 h 4850092"/>
              <a:gd name="connsiteX67" fmla="*/ 3352800 w 8640249"/>
              <a:gd name="connsiteY67" fmla="*/ 2940663 h 4850092"/>
              <a:gd name="connsiteX68" fmla="*/ 3556000 w 8640249"/>
              <a:gd name="connsiteY68" fmla="*/ 3380930 h 4850092"/>
              <a:gd name="connsiteX69" fmla="*/ 3606800 w 8640249"/>
              <a:gd name="connsiteY69" fmla="*/ 3787330 h 4850092"/>
              <a:gd name="connsiteX70" fmla="*/ 3572933 w 8640249"/>
              <a:gd name="connsiteY70" fmla="*/ 3956663 h 4850092"/>
              <a:gd name="connsiteX71" fmla="*/ 3556000 w 8640249"/>
              <a:gd name="connsiteY71" fmla="*/ 4159863 h 4850092"/>
              <a:gd name="connsiteX0" fmla="*/ 3556000 w 8640249"/>
              <a:gd name="connsiteY0" fmla="*/ 4159863 h 4850092"/>
              <a:gd name="connsiteX1" fmla="*/ 3250504 w 8640249"/>
              <a:gd name="connsiteY1" fmla="*/ 4771270 h 4850092"/>
              <a:gd name="connsiteX2" fmla="*/ 6234337 w 8640249"/>
              <a:gd name="connsiteY2" fmla="*/ 4838552 h 4850092"/>
              <a:gd name="connsiteX3" fmla="*/ 5559985 w 8640249"/>
              <a:gd name="connsiteY3" fmla="*/ 4198782 h 4850092"/>
              <a:gd name="connsiteX4" fmla="*/ 5571067 w 8640249"/>
              <a:gd name="connsiteY4" fmla="*/ 3668796 h 4850092"/>
              <a:gd name="connsiteX5" fmla="*/ 5520267 w 8640249"/>
              <a:gd name="connsiteY5" fmla="*/ 3330130 h 4850092"/>
              <a:gd name="connsiteX6" fmla="*/ 5537200 w 8640249"/>
              <a:gd name="connsiteY6" fmla="*/ 3042263 h 4850092"/>
              <a:gd name="connsiteX7" fmla="*/ 5554133 w 8640249"/>
              <a:gd name="connsiteY7" fmla="*/ 2872930 h 4850092"/>
              <a:gd name="connsiteX8" fmla="*/ 5554133 w 8640249"/>
              <a:gd name="connsiteY8" fmla="*/ 2872930 h 4850092"/>
              <a:gd name="connsiteX9" fmla="*/ 6146800 w 8640249"/>
              <a:gd name="connsiteY9" fmla="*/ 2737463 h 4850092"/>
              <a:gd name="connsiteX10" fmla="*/ 7183209 w 8640249"/>
              <a:gd name="connsiteY10" fmla="*/ 2692176 h 4850092"/>
              <a:gd name="connsiteX11" fmla="*/ 6577153 w 8640249"/>
              <a:gd name="connsiteY11" fmla="*/ 2522056 h 4850092"/>
              <a:gd name="connsiteX12" fmla="*/ 7179733 w 8640249"/>
              <a:gd name="connsiteY12" fmla="*/ 2347996 h 4850092"/>
              <a:gd name="connsiteX13" fmla="*/ 7476657 w 8640249"/>
              <a:gd name="connsiteY13" fmla="*/ 2253091 h 4850092"/>
              <a:gd name="connsiteX14" fmla="*/ 7694822 w 8640249"/>
              <a:gd name="connsiteY14" fmla="*/ 2200716 h 4850092"/>
              <a:gd name="connsiteX15" fmla="*/ 7858248 w 8640249"/>
              <a:gd name="connsiteY15" fmla="*/ 2169212 h 4850092"/>
              <a:gd name="connsiteX16" fmla="*/ 8182365 w 8640249"/>
              <a:gd name="connsiteY16" fmla="*/ 2050326 h 4850092"/>
              <a:gd name="connsiteX17" fmla="*/ 8640249 w 8640249"/>
              <a:gd name="connsiteY17" fmla="*/ 1748822 h 4850092"/>
              <a:gd name="connsiteX18" fmla="*/ 7859430 w 8640249"/>
              <a:gd name="connsiteY18" fmla="*/ 1911668 h 4850092"/>
              <a:gd name="connsiteX19" fmla="*/ 7478233 w 8640249"/>
              <a:gd name="connsiteY19" fmla="*/ 2014842 h 4850092"/>
              <a:gd name="connsiteX20" fmla="*/ 7235259 w 8640249"/>
              <a:gd name="connsiteY20" fmla="*/ 2042409 h 4850092"/>
              <a:gd name="connsiteX21" fmla="*/ 6984409 w 8640249"/>
              <a:gd name="connsiteY21" fmla="*/ 2160154 h 4850092"/>
              <a:gd name="connsiteX22" fmla="*/ 6417733 w 8640249"/>
              <a:gd name="connsiteY22" fmla="*/ 2212530 h 4850092"/>
              <a:gd name="connsiteX23" fmla="*/ 6079067 w 8640249"/>
              <a:gd name="connsiteY23" fmla="*/ 2263330 h 4850092"/>
              <a:gd name="connsiteX24" fmla="*/ 6553200 w 8640249"/>
              <a:gd name="connsiteY24" fmla="*/ 1890796 h 4850092"/>
              <a:gd name="connsiteX25" fmla="*/ 8016556 w 8640249"/>
              <a:gd name="connsiteY25" fmla="*/ 1113832 h 4850092"/>
              <a:gd name="connsiteX26" fmla="*/ 7186427 w 8640249"/>
              <a:gd name="connsiteY26" fmla="*/ 1360743 h 4850092"/>
              <a:gd name="connsiteX27" fmla="*/ 6815863 w 8640249"/>
              <a:gd name="connsiteY27" fmla="*/ 1541103 h 4850092"/>
              <a:gd name="connsiteX28" fmla="*/ 6329917 w 8640249"/>
              <a:gd name="connsiteY28" fmla="*/ 1719493 h 4850092"/>
              <a:gd name="connsiteX29" fmla="*/ 6355513 w 8640249"/>
              <a:gd name="connsiteY29" fmla="*/ 1512356 h 4850092"/>
              <a:gd name="connsiteX30" fmla="*/ 6593195 w 8640249"/>
              <a:gd name="connsiteY30" fmla="*/ 1090450 h 4850092"/>
              <a:gd name="connsiteX31" fmla="*/ 6931247 w 8640249"/>
              <a:gd name="connsiteY31" fmla="*/ 464459 h 4850092"/>
              <a:gd name="connsiteX32" fmla="*/ 6178697 w 8640249"/>
              <a:gd name="connsiteY32" fmla="*/ 1265051 h 4850092"/>
              <a:gd name="connsiteX33" fmla="*/ 6090366 w 8640249"/>
              <a:gd name="connsiteY33" fmla="*/ 459145 h 4850092"/>
              <a:gd name="connsiteX34" fmla="*/ 6012910 w 8640249"/>
              <a:gd name="connsiteY34" fmla="*/ 1469432 h 4850092"/>
              <a:gd name="connsiteX35" fmla="*/ 5848301 w 8640249"/>
              <a:gd name="connsiteY35" fmla="*/ 1799042 h 4850092"/>
              <a:gd name="connsiteX36" fmla="*/ 5694651 w 8640249"/>
              <a:gd name="connsiteY36" fmla="*/ 2022325 h 4850092"/>
              <a:gd name="connsiteX37" fmla="*/ 5528983 w 8640249"/>
              <a:gd name="connsiteY37" fmla="*/ 2016007 h 4850092"/>
              <a:gd name="connsiteX38" fmla="*/ 5386307 w 8640249"/>
              <a:gd name="connsiteY38" fmla="*/ 2192446 h 4850092"/>
              <a:gd name="connsiteX39" fmla="*/ 5067970 w 8640249"/>
              <a:gd name="connsiteY39" fmla="*/ 1976823 h 4850092"/>
              <a:gd name="connsiteX40" fmla="*/ 5082697 w 8640249"/>
              <a:gd name="connsiteY40" fmla="*/ 1583553 h 4850092"/>
              <a:gd name="connsiteX41" fmla="*/ 5099359 w 8640249"/>
              <a:gd name="connsiteY41" fmla="*/ 938198 h 4850092"/>
              <a:gd name="connsiteX42" fmla="*/ 5028019 w 8640249"/>
              <a:gd name="connsiteY42" fmla="*/ 202976 h 4850092"/>
              <a:gd name="connsiteX43" fmla="*/ 4884822 w 8640249"/>
              <a:gd name="connsiteY43" fmla="*/ 992169 h 4850092"/>
              <a:gd name="connsiteX44" fmla="*/ 4739717 w 8640249"/>
              <a:gd name="connsiteY44" fmla="*/ 1308782 h 4850092"/>
              <a:gd name="connsiteX45" fmla="*/ 4646678 w 8640249"/>
              <a:gd name="connsiteY45" fmla="*/ 1569811 h 4850092"/>
              <a:gd name="connsiteX46" fmla="*/ 4354623 w 8640249"/>
              <a:gd name="connsiteY46" fmla="*/ 1946716 h 4850092"/>
              <a:gd name="connsiteX47" fmla="*/ 4123829 w 8640249"/>
              <a:gd name="connsiteY47" fmla="*/ 1689940 h 4850092"/>
              <a:gd name="connsiteX48" fmla="*/ 4252166 w 8640249"/>
              <a:gd name="connsiteY48" fmla="*/ 1353540 h 4850092"/>
              <a:gd name="connsiteX49" fmla="*/ 3801087 w 8640249"/>
              <a:gd name="connsiteY49" fmla="*/ 1219585 h 4850092"/>
              <a:gd name="connsiteX50" fmla="*/ 3838707 w 8640249"/>
              <a:gd name="connsiteY50" fmla="*/ 1753205 h 4850092"/>
              <a:gd name="connsiteX51" fmla="*/ 3510959 w 8640249"/>
              <a:gd name="connsiteY51" fmla="*/ 1604283 h 4850092"/>
              <a:gd name="connsiteX52" fmla="*/ 2723928 w 8640249"/>
              <a:gd name="connsiteY52" fmla="*/ 0 h 4850092"/>
              <a:gd name="connsiteX53" fmla="*/ 3181350 w 8640249"/>
              <a:gd name="connsiteY53" fmla="*/ 1897146 h 4850092"/>
              <a:gd name="connsiteX54" fmla="*/ 2261046 w 8640249"/>
              <a:gd name="connsiteY54" fmla="*/ 1575464 h 4850092"/>
              <a:gd name="connsiteX55" fmla="*/ 1368926 w 8640249"/>
              <a:gd name="connsiteY55" fmla="*/ 1001089 h 4850092"/>
              <a:gd name="connsiteX56" fmla="*/ 2186183 w 8640249"/>
              <a:gd name="connsiteY56" fmla="*/ 1790557 h 4850092"/>
              <a:gd name="connsiteX57" fmla="*/ 2726267 w 8640249"/>
              <a:gd name="connsiteY57" fmla="*/ 2161730 h 4850092"/>
              <a:gd name="connsiteX58" fmla="*/ 1557867 w 8640249"/>
              <a:gd name="connsiteY58" fmla="*/ 2144796 h 4850092"/>
              <a:gd name="connsiteX59" fmla="*/ 321733 w 8640249"/>
              <a:gd name="connsiteY59" fmla="*/ 1704530 h 4850092"/>
              <a:gd name="connsiteX60" fmla="*/ 0 w 8640249"/>
              <a:gd name="connsiteY60" fmla="*/ 1484396 h 4850092"/>
              <a:gd name="connsiteX61" fmla="*/ 508000 w 8640249"/>
              <a:gd name="connsiteY61" fmla="*/ 1992396 h 4850092"/>
              <a:gd name="connsiteX62" fmla="*/ 1507067 w 8640249"/>
              <a:gd name="connsiteY62" fmla="*/ 2398796 h 4850092"/>
              <a:gd name="connsiteX63" fmla="*/ 2260334 w 8640249"/>
              <a:gd name="connsiteY63" fmla="*/ 2511422 h 4850092"/>
              <a:gd name="connsiteX64" fmla="*/ 1775636 w 8640249"/>
              <a:gd name="connsiteY64" fmla="*/ 2617355 h 4850092"/>
              <a:gd name="connsiteX65" fmla="*/ 2589944 w 8640249"/>
              <a:gd name="connsiteY65" fmla="*/ 2628381 h 4850092"/>
              <a:gd name="connsiteX66" fmla="*/ 2946400 w 8640249"/>
              <a:gd name="connsiteY66" fmla="*/ 2737463 h 4850092"/>
              <a:gd name="connsiteX67" fmla="*/ 3352800 w 8640249"/>
              <a:gd name="connsiteY67" fmla="*/ 2940663 h 4850092"/>
              <a:gd name="connsiteX68" fmla="*/ 3556000 w 8640249"/>
              <a:gd name="connsiteY68" fmla="*/ 3380930 h 4850092"/>
              <a:gd name="connsiteX69" fmla="*/ 3606800 w 8640249"/>
              <a:gd name="connsiteY69" fmla="*/ 3787330 h 4850092"/>
              <a:gd name="connsiteX70" fmla="*/ 3572933 w 8640249"/>
              <a:gd name="connsiteY70" fmla="*/ 3956663 h 4850092"/>
              <a:gd name="connsiteX71" fmla="*/ 3556000 w 8640249"/>
              <a:gd name="connsiteY71" fmla="*/ 4159863 h 4850092"/>
              <a:gd name="connsiteX0" fmla="*/ 3556000 w 8640249"/>
              <a:gd name="connsiteY0" fmla="*/ 4159863 h 4850092"/>
              <a:gd name="connsiteX1" fmla="*/ 3250504 w 8640249"/>
              <a:gd name="connsiteY1" fmla="*/ 4771270 h 4850092"/>
              <a:gd name="connsiteX2" fmla="*/ 6234337 w 8640249"/>
              <a:gd name="connsiteY2" fmla="*/ 4838552 h 4850092"/>
              <a:gd name="connsiteX3" fmla="*/ 5559985 w 8640249"/>
              <a:gd name="connsiteY3" fmla="*/ 4198782 h 4850092"/>
              <a:gd name="connsiteX4" fmla="*/ 5571067 w 8640249"/>
              <a:gd name="connsiteY4" fmla="*/ 3668796 h 4850092"/>
              <a:gd name="connsiteX5" fmla="*/ 5520267 w 8640249"/>
              <a:gd name="connsiteY5" fmla="*/ 3330130 h 4850092"/>
              <a:gd name="connsiteX6" fmla="*/ 5537200 w 8640249"/>
              <a:gd name="connsiteY6" fmla="*/ 3042263 h 4850092"/>
              <a:gd name="connsiteX7" fmla="*/ 5554133 w 8640249"/>
              <a:gd name="connsiteY7" fmla="*/ 2872930 h 4850092"/>
              <a:gd name="connsiteX8" fmla="*/ 5554133 w 8640249"/>
              <a:gd name="connsiteY8" fmla="*/ 2872930 h 4850092"/>
              <a:gd name="connsiteX9" fmla="*/ 6146800 w 8640249"/>
              <a:gd name="connsiteY9" fmla="*/ 2737463 h 4850092"/>
              <a:gd name="connsiteX10" fmla="*/ 7183209 w 8640249"/>
              <a:gd name="connsiteY10" fmla="*/ 2692176 h 4850092"/>
              <a:gd name="connsiteX11" fmla="*/ 6577153 w 8640249"/>
              <a:gd name="connsiteY11" fmla="*/ 2522056 h 4850092"/>
              <a:gd name="connsiteX12" fmla="*/ 7179733 w 8640249"/>
              <a:gd name="connsiteY12" fmla="*/ 2347996 h 4850092"/>
              <a:gd name="connsiteX13" fmla="*/ 7476657 w 8640249"/>
              <a:gd name="connsiteY13" fmla="*/ 2253091 h 4850092"/>
              <a:gd name="connsiteX14" fmla="*/ 7694822 w 8640249"/>
              <a:gd name="connsiteY14" fmla="*/ 2200716 h 4850092"/>
              <a:gd name="connsiteX15" fmla="*/ 7858248 w 8640249"/>
              <a:gd name="connsiteY15" fmla="*/ 2169212 h 4850092"/>
              <a:gd name="connsiteX16" fmla="*/ 8182365 w 8640249"/>
              <a:gd name="connsiteY16" fmla="*/ 2050326 h 4850092"/>
              <a:gd name="connsiteX17" fmla="*/ 8640249 w 8640249"/>
              <a:gd name="connsiteY17" fmla="*/ 1748822 h 4850092"/>
              <a:gd name="connsiteX18" fmla="*/ 7859430 w 8640249"/>
              <a:gd name="connsiteY18" fmla="*/ 1911668 h 4850092"/>
              <a:gd name="connsiteX19" fmla="*/ 7478233 w 8640249"/>
              <a:gd name="connsiteY19" fmla="*/ 2014842 h 4850092"/>
              <a:gd name="connsiteX20" fmla="*/ 7235259 w 8640249"/>
              <a:gd name="connsiteY20" fmla="*/ 2042409 h 4850092"/>
              <a:gd name="connsiteX21" fmla="*/ 6984409 w 8640249"/>
              <a:gd name="connsiteY21" fmla="*/ 2160154 h 4850092"/>
              <a:gd name="connsiteX22" fmla="*/ 6417733 w 8640249"/>
              <a:gd name="connsiteY22" fmla="*/ 2212530 h 4850092"/>
              <a:gd name="connsiteX23" fmla="*/ 6079067 w 8640249"/>
              <a:gd name="connsiteY23" fmla="*/ 2263330 h 4850092"/>
              <a:gd name="connsiteX24" fmla="*/ 6553200 w 8640249"/>
              <a:gd name="connsiteY24" fmla="*/ 1890796 h 4850092"/>
              <a:gd name="connsiteX25" fmla="*/ 8016556 w 8640249"/>
              <a:gd name="connsiteY25" fmla="*/ 1113832 h 4850092"/>
              <a:gd name="connsiteX26" fmla="*/ 7186427 w 8640249"/>
              <a:gd name="connsiteY26" fmla="*/ 1360743 h 4850092"/>
              <a:gd name="connsiteX27" fmla="*/ 6815863 w 8640249"/>
              <a:gd name="connsiteY27" fmla="*/ 1541103 h 4850092"/>
              <a:gd name="connsiteX28" fmla="*/ 6329917 w 8640249"/>
              <a:gd name="connsiteY28" fmla="*/ 1719493 h 4850092"/>
              <a:gd name="connsiteX29" fmla="*/ 6355513 w 8640249"/>
              <a:gd name="connsiteY29" fmla="*/ 1512356 h 4850092"/>
              <a:gd name="connsiteX30" fmla="*/ 6593195 w 8640249"/>
              <a:gd name="connsiteY30" fmla="*/ 1090450 h 4850092"/>
              <a:gd name="connsiteX31" fmla="*/ 6931247 w 8640249"/>
              <a:gd name="connsiteY31" fmla="*/ 464459 h 4850092"/>
              <a:gd name="connsiteX32" fmla="*/ 6178697 w 8640249"/>
              <a:gd name="connsiteY32" fmla="*/ 1265051 h 4850092"/>
              <a:gd name="connsiteX33" fmla="*/ 6090366 w 8640249"/>
              <a:gd name="connsiteY33" fmla="*/ 459145 h 4850092"/>
              <a:gd name="connsiteX34" fmla="*/ 6012910 w 8640249"/>
              <a:gd name="connsiteY34" fmla="*/ 1469432 h 4850092"/>
              <a:gd name="connsiteX35" fmla="*/ 5848301 w 8640249"/>
              <a:gd name="connsiteY35" fmla="*/ 1799042 h 4850092"/>
              <a:gd name="connsiteX36" fmla="*/ 5694651 w 8640249"/>
              <a:gd name="connsiteY36" fmla="*/ 2022325 h 4850092"/>
              <a:gd name="connsiteX37" fmla="*/ 5528983 w 8640249"/>
              <a:gd name="connsiteY37" fmla="*/ 2016007 h 4850092"/>
              <a:gd name="connsiteX38" fmla="*/ 5386307 w 8640249"/>
              <a:gd name="connsiteY38" fmla="*/ 2192446 h 4850092"/>
              <a:gd name="connsiteX39" fmla="*/ 5067970 w 8640249"/>
              <a:gd name="connsiteY39" fmla="*/ 1976823 h 4850092"/>
              <a:gd name="connsiteX40" fmla="*/ 5082697 w 8640249"/>
              <a:gd name="connsiteY40" fmla="*/ 1583553 h 4850092"/>
              <a:gd name="connsiteX41" fmla="*/ 5099359 w 8640249"/>
              <a:gd name="connsiteY41" fmla="*/ 938198 h 4850092"/>
              <a:gd name="connsiteX42" fmla="*/ 5028019 w 8640249"/>
              <a:gd name="connsiteY42" fmla="*/ 202976 h 4850092"/>
              <a:gd name="connsiteX43" fmla="*/ 4884822 w 8640249"/>
              <a:gd name="connsiteY43" fmla="*/ 992169 h 4850092"/>
              <a:gd name="connsiteX44" fmla="*/ 4739717 w 8640249"/>
              <a:gd name="connsiteY44" fmla="*/ 1308782 h 4850092"/>
              <a:gd name="connsiteX45" fmla="*/ 4646678 w 8640249"/>
              <a:gd name="connsiteY45" fmla="*/ 1569811 h 4850092"/>
              <a:gd name="connsiteX46" fmla="*/ 4354623 w 8640249"/>
              <a:gd name="connsiteY46" fmla="*/ 1946716 h 4850092"/>
              <a:gd name="connsiteX47" fmla="*/ 4123829 w 8640249"/>
              <a:gd name="connsiteY47" fmla="*/ 1689940 h 4850092"/>
              <a:gd name="connsiteX48" fmla="*/ 4252166 w 8640249"/>
              <a:gd name="connsiteY48" fmla="*/ 1353540 h 4850092"/>
              <a:gd name="connsiteX49" fmla="*/ 3801087 w 8640249"/>
              <a:gd name="connsiteY49" fmla="*/ 1219585 h 4850092"/>
              <a:gd name="connsiteX50" fmla="*/ 3838707 w 8640249"/>
              <a:gd name="connsiteY50" fmla="*/ 1753205 h 4850092"/>
              <a:gd name="connsiteX51" fmla="*/ 3510959 w 8640249"/>
              <a:gd name="connsiteY51" fmla="*/ 1604283 h 4850092"/>
              <a:gd name="connsiteX52" fmla="*/ 2723928 w 8640249"/>
              <a:gd name="connsiteY52" fmla="*/ 0 h 4850092"/>
              <a:gd name="connsiteX53" fmla="*/ 3181350 w 8640249"/>
              <a:gd name="connsiteY53" fmla="*/ 1897146 h 4850092"/>
              <a:gd name="connsiteX54" fmla="*/ 2261046 w 8640249"/>
              <a:gd name="connsiteY54" fmla="*/ 1575464 h 4850092"/>
              <a:gd name="connsiteX55" fmla="*/ 1368926 w 8640249"/>
              <a:gd name="connsiteY55" fmla="*/ 1001089 h 4850092"/>
              <a:gd name="connsiteX56" fmla="*/ 2186183 w 8640249"/>
              <a:gd name="connsiteY56" fmla="*/ 1790557 h 4850092"/>
              <a:gd name="connsiteX57" fmla="*/ 2726267 w 8640249"/>
              <a:gd name="connsiteY57" fmla="*/ 2161730 h 4850092"/>
              <a:gd name="connsiteX58" fmla="*/ 1557867 w 8640249"/>
              <a:gd name="connsiteY58" fmla="*/ 2144796 h 4850092"/>
              <a:gd name="connsiteX59" fmla="*/ 321733 w 8640249"/>
              <a:gd name="connsiteY59" fmla="*/ 1704530 h 4850092"/>
              <a:gd name="connsiteX60" fmla="*/ 0 w 8640249"/>
              <a:gd name="connsiteY60" fmla="*/ 1484396 h 4850092"/>
              <a:gd name="connsiteX61" fmla="*/ 508000 w 8640249"/>
              <a:gd name="connsiteY61" fmla="*/ 1992396 h 4850092"/>
              <a:gd name="connsiteX62" fmla="*/ 1507067 w 8640249"/>
              <a:gd name="connsiteY62" fmla="*/ 2398796 h 4850092"/>
              <a:gd name="connsiteX63" fmla="*/ 2260334 w 8640249"/>
              <a:gd name="connsiteY63" fmla="*/ 2511422 h 4850092"/>
              <a:gd name="connsiteX64" fmla="*/ 1775636 w 8640249"/>
              <a:gd name="connsiteY64" fmla="*/ 2617355 h 4850092"/>
              <a:gd name="connsiteX65" fmla="*/ 2589944 w 8640249"/>
              <a:gd name="connsiteY65" fmla="*/ 2628381 h 4850092"/>
              <a:gd name="connsiteX66" fmla="*/ 2946400 w 8640249"/>
              <a:gd name="connsiteY66" fmla="*/ 2737463 h 4850092"/>
              <a:gd name="connsiteX67" fmla="*/ 3352800 w 8640249"/>
              <a:gd name="connsiteY67" fmla="*/ 2940663 h 4850092"/>
              <a:gd name="connsiteX68" fmla="*/ 3556000 w 8640249"/>
              <a:gd name="connsiteY68" fmla="*/ 3380930 h 4850092"/>
              <a:gd name="connsiteX69" fmla="*/ 3606800 w 8640249"/>
              <a:gd name="connsiteY69" fmla="*/ 3787330 h 4850092"/>
              <a:gd name="connsiteX70" fmla="*/ 3572933 w 8640249"/>
              <a:gd name="connsiteY70" fmla="*/ 3956663 h 4850092"/>
              <a:gd name="connsiteX71" fmla="*/ 3556000 w 8640249"/>
              <a:gd name="connsiteY71" fmla="*/ 4159863 h 4850092"/>
              <a:gd name="connsiteX0" fmla="*/ 3556000 w 8640249"/>
              <a:gd name="connsiteY0" fmla="*/ 4159863 h 4850092"/>
              <a:gd name="connsiteX1" fmla="*/ 3250504 w 8640249"/>
              <a:gd name="connsiteY1" fmla="*/ 4771270 h 4850092"/>
              <a:gd name="connsiteX2" fmla="*/ 6234337 w 8640249"/>
              <a:gd name="connsiteY2" fmla="*/ 4838552 h 4850092"/>
              <a:gd name="connsiteX3" fmla="*/ 5559985 w 8640249"/>
              <a:gd name="connsiteY3" fmla="*/ 4198782 h 4850092"/>
              <a:gd name="connsiteX4" fmla="*/ 5571067 w 8640249"/>
              <a:gd name="connsiteY4" fmla="*/ 3668796 h 4850092"/>
              <a:gd name="connsiteX5" fmla="*/ 5520267 w 8640249"/>
              <a:gd name="connsiteY5" fmla="*/ 3330130 h 4850092"/>
              <a:gd name="connsiteX6" fmla="*/ 5537200 w 8640249"/>
              <a:gd name="connsiteY6" fmla="*/ 3042263 h 4850092"/>
              <a:gd name="connsiteX7" fmla="*/ 5554133 w 8640249"/>
              <a:gd name="connsiteY7" fmla="*/ 2872930 h 4850092"/>
              <a:gd name="connsiteX8" fmla="*/ 5554133 w 8640249"/>
              <a:gd name="connsiteY8" fmla="*/ 2872930 h 4850092"/>
              <a:gd name="connsiteX9" fmla="*/ 6146800 w 8640249"/>
              <a:gd name="connsiteY9" fmla="*/ 2737463 h 4850092"/>
              <a:gd name="connsiteX10" fmla="*/ 7183209 w 8640249"/>
              <a:gd name="connsiteY10" fmla="*/ 2692176 h 4850092"/>
              <a:gd name="connsiteX11" fmla="*/ 6577153 w 8640249"/>
              <a:gd name="connsiteY11" fmla="*/ 2522056 h 4850092"/>
              <a:gd name="connsiteX12" fmla="*/ 7179733 w 8640249"/>
              <a:gd name="connsiteY12" fmla="*/ 2347996 h 4850092"/>
              <a:gd name="connsiteX13" fmla="*/ 7476657 w 8640249"/>
              <a:gd name="connsiteY13" fmla="*/ 2253091 h 4850092"/>
              <a:gd name="connsiteX14" fmla="*/ 7694822 w 8640249"/>
              <a:gd name="connsiteY14" fmla="*/ 2200716 h 4850092"/>
              <a:gd name="connsiteX15" fmla="*/ 7858248 w 8640249"/>
              <a:gd name="connsiteY15" fmla="*/ 2169212 h 4850092"/>
              <a:gd name="connsiteX16" fmla="*/ 8182365 w 8640249"/>
              <a:gd name="connsiteY16" fmla="*/ 2050326 h 4850092"/>
              <a:gd name="connsiteX17" fmla="*/ 8640249 w 8640249"/>
              <a:gd name="connsiteY17" fmla="*/ 1748822 h 4850092"/>
              <a:gd name="connsiteX18" fmla="*/ 7859430 w 8640249"/>
              <a:gd name="connsiteY18" fmla="*/ 1911668 h 4850092"/>
              <a:gd name="connsiteX19" fmla="*/ 7478233 w 8640249"/>
              <a:gd name="connsiteY19" fmla="*/ 2014842 h 4850092"/>
              <a:gd name="connsiteX20" fmla="*/ 7235259 w 8640249"/>
              <a:gd name="connsiteY20" fmla="*/ 2042409 h 4850092"/>
              <a:gd name="connsiteX21" fmla="*/ 6984409 w 8640249"/>
              <a:gd name="connsiteY21" fmla="*/ 2160154 h 4850092"/>
              <a:gd name="connsiteX22" fmla="*/ 6417733 w 8640249"/>
              <a:gd name="connsiteY22" fmla="*/ 2212530 h 4850092"/>
              <a:gd name="connsiteX23" fmla="*/ 6079067 w 8640249"/>
              <a:gd name="connsiteY23" fmla="*/ 2263330 h 4850092"/>
              <a:gd name="connsiteX24" fmla="*/ 6553200 w 8640249"/>
              <a:gd name="connsiteY24" fmla="*/ 1890796 h 4850092"/>
              <a:gd name="connsiteX25" fmla="*/ 8016556 w 8640249"/>
              <a:gd name="connsiteY25" fmla="*/ 1113832 h 4850092"/>
              <a:gd name="connsiteX26" fmla="*/ 7186427 w 8640249"/>
              <a:gd name="connsiteY26" fmla="*/ 1360743 h 4850092"/>
              <a:gd name="connsiteX27" fmla="*/ 6815863 w 8640249"/>
              <a:gd name="connsiteY27" fmla="*/ 1541103 h 4850092"/>
              <a:gd name="connsiteX28" fmla="*/ 6329917 w 8640249"/>
              <a:gd name="connsiteY28" fmla="*/ 1719493 h 4850092"/>
              <a:gd name="connsiteX29" fmla="*/ 6355513 w 8640249"/>
              <a:gd name="connsiteY29" fmla="*/ 1512356 h 4850092"/>
              <a:gd name="connsiteX30" fmla="*/ 6593195 w 8640249"/>
              <a:gd name="connsiteY30" fmla="*/ 1090450 h 4850092"/>
              <a:gd name="connsiteX31" fmla="*/ 6931247 w 8640249"/>
              <a:gd name="connsiteY31" fmla="*/ 464459 h 4850092"/>
              <a:gd name="connsiteX32" fmla="*/ 6178697 w 8640249"/>
              <a:gd name="connsiteY32" fmla="*/ 1265051 h 4850092"/>
              <a:gd name="connsiteX33" fmla="*/ 6090366 w 8640249"/>
              <a:gd name="connsiteY33" fmla="*/ 459145 h 4850092"/>
              <a:gd name="connsiteX34" fmla="*/ 6012910 w 8640249"/>
              <a:gd name="connsiteY34" fmla="*/ 1469432 h 4850092"/>
              <a:gd name="connsiteX35" fmla="*/ 5848301 w 8640249"/>
              <a:gd name="connsiteY35" fmla="*/ 1799042 h 4850092"/>
              <a:gd name="connsiteX36" fmla="*/ 5694651 w 8640249"/>
              <a:gd name="connsiteY36" fmla="*/ 2022325 h 4850092"/>
              <a:gd name="connsiteX37" fmla="*/ 5528983 w 8640249"/>
              <a:gd name="connsiteY37" fmla="*/ 2016007 h 4850092"/>
              <a:gd name="connsiteX38" fmla="*/ 5386307 w 8640249"/>
              <a:gd name="connsiteY38" fmla="*/ 2192446 h 4850092"/>
              <a:gd name="connsiteX39" fmla="*/ 5067970 w 8640249"/>
              <a:gd name="connsiteY39" fmla="*/ 1976823 h 4850092"/>
              <a:gd name="connsiteX40" fmla="*/ 5082697 w 8640249"/>
              <a:gd name="connsiteY40" fmla="*/ 1583553 h 4850092"/>
              <a:gd name="connsiteX41" fmla="*/ 5099359 w 8640249"/>
              <a:gd name="connsiteY41" fmla="*/ 938198 h 4850092"/>
              <a:gd name="connsiteX42" fmla="*/ 5028019 w 8640249"/>
              <a:gd name="connsiteY42" fmla="*/ 202976 h 4850092"/>
              <a:gd name="connsiteX43" fmla="*/ 4884822 w 8640249"/>
              <a:gd name="connsiteY43" fmla="*/ 992169 h 4850092"/>
              <a:gd name="connsiteX44" fmla="*/ 4739717 w 8640249"/>
              <a:gd name="connsiteY44" fmla="*/ 1308782 h 4850092"/>
              <a:gd name="connsiteX45" fmla="*/ 4646678 w 8640249"/>
              <a:gd name="connsiteY45" fmla="*/ 1569811 h 4850092"/>
              <a:gd name="connsiteX46" fmla="*/ 4354623 w 8640249"/>
              <a:gd name="connsiteY46" fmla="*/ 1946716 h 4850092"/>
              <a:gd name="connsiteX47" fmla="*/ 4123829 w 8640249"/>
              <a:gd name="connsiteY47" fmla="*/ 1689940 h 4850092"/>
              <a:gd name="connsiteX48" fmla="*/ 4252166 w 8640249"/>
              <a:gd name="connsiteY48" fmla="*/ 1353540 h 4850092"/>
              <a:gd name="connsiteX49" fmla="*/ 3801087 w 8640249"/>
              <a:gd name="connsiteY49" fmla="*/ 1219585 h 4850092"/>
              <a:gd name="connsiteX50" fmla="*/ 3838707 w 8640249"/>
              <a:gd name="connsiteY50" fmla="*/ 1753205 h 4850092"/>
              <a:gd name="connsiteX51" fmla="*/ 3510959 w 8640249"/>
              <a:gd name="connsiteY51" fmla="*/ 1604283 h 4850092"/>
              <a:gd name="connsiteX52" fmla="*/ 2723928 w 8640249"/>
              <a:gd name="connsiteY52" fmla="*/ 0 h 4850092"/>
              <a:gd name="connsiteX53" fmla="*/ 3181350 w 8640249"/>
              <a:gd name="connsiteY53" fmla="*/ 1897146 h 4850092"/>
              <a:gd name="connsiteX54" fmla="*/ 2261046 w 8640249"/>
              <a:gd name="connsiteY54" fmla="*/ 1575464 h 4850092"/>
              <a:gd name="connsiteX55" fmla="*/ 1368926 w 8640249"/>
              <a:gd name="connsiteY55" fmla="*/ 1001089 h 4850092"/>
              <a:gd name="connsiteX56" fmla="*/ 2186183 w 8640249"/>
              <a:gd name="connsiteY56" fmla="*/ 1790557 h 4850092"/>
              <a:gd name="connsiteX57" fmla="*/ 2726267 w 8640249"/>
              <a:gd name="connsiteY57" fmla="*/ 2161730 h 4850092"/>
              <a:gd name="connsiteX58" fmla="*/ 1557867 w 8640249"/>
              <a:gd name="connsiteY58" fmla="*/ 2144796 h 4850092"/>
              <a:gd name="connsiteX59" fmla="*/ 321733 w 8640249"/>
              <a:gd name="connsiteY59" fmla="*/ 1704530 h 4850092"/>
              <a:gd name="connsiteX60" fmla="*/ 0 w 8640249"/>
              <a:gd name="connsiteY60" fmla="*/ 1484396 h 4850092"/>
              <a:gd name="connsiteX61" fmla="*/ 508000 w 8640249"/>
              <a:gd name="connsiteY61" fmla="*/ 1992396 h 4850092"/>
              <a:gd name="connsiteX62" fmla="*/ 1507067 w 8640249"/>
              <a:gd name="connsiteY62" fmla="*/ 2398796 h 4850092"/>
              <a:gd name="connsiteX63" fmla="*/ 2260334 w 8640249"/>
              <a:gd name="connsiteY63" fmla="*/ 2511422 h 4850092"/>
              <a:gd name="connsiteX64" fmla="*/ 1775636 w 8640249"/>
              <a:gd name="connsiteY64" fmla="*/ 2617355 h 4850092"/>
              <a:gd name="connsiteX65" fmla="*/ 2589944 w 8640249"/>
              <a:gd name="connsiteY65" fmla="*/ 2628381 h 4850092"/>
              <a:gd name="connsiteX66" fmla="*/ 2946400 w 8640249"/>
              <a:gd name="connsiteY66" fmla="*/ 2737463 h 4850092"/>
              <a:gd name="connsiteX67" fmla="*/ 3352800 w 8640249"/>
              <a:gd name="connsiteY67" fmla="*/ 2940663 h 4850092"/>
              <a:gd name="connsiteX68" fmla="*/ 3556000 w 8640249"/>
              <a:gd name="connsiteY68" fmla="*/ 3380930 h 4850092"/>
              <a:gd name="connsiteX69" fmla="*/ 3606800 w 8640249"/>
              <a:gd name="connsiteY69" fmla="*/ 3787330 h 4850092"/>
              <a:gd name="connsiteX70" fmla="*/ 3572933 w 8640249"/>
              <a:gd name="connsiteY70" fmla="*/ 3956663 h 4850092"/>
              <a:gd name="connsiteX71" fmla="*/ 3556000 w 8640249"/>
              <a:gd name="connsiteY71" fmla="*/ 4159863 h 4850092"/>
              <a:gd name="connsiteX0" fmla="*/ 3556000 w 8640249"/>
              <a:gd name="connsiteY0" fmla="*/ 4159863 h 4850092"/>
              <a:gd name="connsiteX1" fmla="*/ 3250504 w 8640249"/>
              <a:gd name="connsiteY1" fmla="*/ 4771270 h 4850092"/>
              <a:gd name="connsiteX2" fmla="*/ 6234337 w 8640249"/>
              <a:gd name="connsiteY2" fmla="*/ 4838552 h 4850092"/>
              <a:gd name="connsiteX3" fmla="*/ 5660831 w 8640249"/>
              <a:gd name="connsiteY3" fmla="*/ 4412444 h 4850092"/>
              <a:gd name="connsiteX4" fmla="*/ 5559985 w 8640249"/>
              <a:gd name="connsiteY4" fmla="*/ 4198782 h 4850092"/>
              <a:gd name="connsiteX5" fmla="*/ 5571067 w 8640249"/>
              <a:gd name="connsiteY5" fmla="*/ 3668796 h 4850092"/>
              <a:gd name="connsiteX6" fmla="*/ 5520267 w 8640249"/>
              <a:gd name="connsiteY6" fmla="*/ 3330130 h 4850092"/>
              <a:gd name="connsiteX7" fmla="*/ 5537200 w 8640249"/>
              <a:gd name="connsiteY7" fmla="*/ 3042263 h 4850092"/>
              <a:gd name="connsiteX8" fmla="*/ 5554133 w 8640249"/>
              <a:gd name="connsiteY8" fmla="*/ 2872930 h 4850092"/>
              <a:gd name="connsiteX9" fmla="*/ 5554133 w 8640249"/>
              <a:gd name="connsiteY9" fmla="*/ 2872930 h 4850092"/>
              <a:gd name="connsiteX10" fmla="*/ 6146800 w 8640249"/>
              <a:gd name="connsiteY10" fmla="*/ 2737463 h 4850092"/>
              <a:gd name="connsiteX11" fmla="*/ 7183209 w 8640249"/>
              <a:gd name="connsiteY11" fmla="*/ 2692176 h 4850092"/>
              <a:gd name="connsiteX12" fmla="*/ 6577153 w 8640249"/>
              <a:gd name="connsiteY12" fmla="*/ 2522056 h 4850092"/>
              <a:gd name="connsiteX13" fmla="*/ 7179733 w 8640249"/>
              <a:gd name="connsiteY13" fmla="*/ 2347996 h 4850092"/>
              <a:gd name="connsiteX14" fmla="*/ 7476657 w 8640249"/>
              <a:gd name="connsiteY14" fmla="*/ 2253091 h 4850092"/>
              <a:gd name="connsiteX15" fmla="*/ 7694822 w 8640249"/>
              <a:gd name="connsiteY15" fmla="*/ 2200716 h 4850092"/>
              <a:gd name="connsiteX16" fmla="*/ 7858248 w 8640249"/>
              <a:gd name="connsiteY16" fmla="*/ 2169212 h 4850092"/>
              <a:gd name="connsiteX17" fmla="*/ 8182365 w 8640249"/>
              <a:gd name="connsiteY17" fmla="*/ 2050326 h 4850092"/>
              <a:gd name="connsiteX18" fmla="*/ 8640249 w 8640249"/>
              <a:gd name="connsiteY18" fmla="*/ 1748822 h 4850092"/>
              <a:gd name="connsiteX19" fmla="*/ 7859430 w 8640249"/>
              <a:gd name="connsiteY19" fmla="*/ 1911668 h 4850092"/>
              <a:gd name="connsiteX20" fmla="*/ 7478233 w 8640249"/>
              <a:gd name="connsiteY20" fmla="*/ 2014842 h 4850092"/>
              <a:gd name="connsiteX21" fmla="*/ 7235259 w 8640249"/>
              <a:gd name="connsiteY21" fmla="*/ 2042409 h 4850092"/>
              <a:gd name="connsiteX22" fmla="*/ 6984409 w 8640249"/>
              <a:gd name="connsiteY22" fmla="*/ 2160154 h 4850092"/>
              <a:gd name="connsiteX23" fmla="*/ 6417733 w 8640249"/>
              <a:gd name="connsiteY23" fmla="*/ 2212530 h 4850092"/>
              <a:gd name="connsiteX24" fmla="*/ 6079067 w 8640249"/>
              <a:gd name="connsiteY24" fmla="*/ 2263330 h 4850092"/>
              <a:gd name="connsiteX25" fmla="*/ 6553200 w 8640249"/>
              <a:gd name="connsiteY25" fmla="*/ 1890796 h 4850092"/>
              <a:gd name="connsiteX26" fmla="*/ 8016556 w 8640249"/>
              <a:gd name="connsiteY26" fmla="*/ 1113832 h 4850092"/>
              <a:gd name="connsiteX27" fmla="*/ 7186427 w 8640249"/>
              <a:gd name="connsiteY27" fmla="*/ 1360743 h 4850092"/>
              <a:gd name="connsiteX28" fmla="*/ 6815863 w 8640249"/>
              <a:gd name="connsiteY28" fmla="*/ 1541103 h 4850092"/>
              <a:gd name="connsiteX29" fmla="*/ 6329917 w 8640249"/>
              <a:gd name="connsiteY29" fmla="*/ 1719493 h 4850092"/>
              <a:gd name="connsiteX30" fmla="*/ 6355513 w 8640249"/>
              <a:gd name="connsiteY30" fmla="*/ 1512356 h 4850092"/>
              <a:gd name="connsiteX31" fmla="*/ 6593195 w 8640249"/>
              <a:gd name="connsiteY31" fmla="*/ 1090450 h 4850092"/>
              <a:gd name="connsiteX32" fmla="*/ 6931247 w 8640249"/>
              <a:gd name="connsiteY32" fmla="*/ 464459 h 4850092"/>
              <a:gd name="connsiteX33" fmla="*/ 6178697 w 8640249"/>
              <a:gd name="connsiteY33" fmla="*/ 1265051 h 4850092"/>
              <a:gd name="connsiteX34" fmla="*/ 6090366 w 8640249"/>
              <a:gd name="connsiteY34" fmla="*/ 459145 h 4850092"/>
              <a:gd name="connsiteX35" fmla="*/ 6012910 w 8640249"/>
              <a:gd name="connsiteY35" fmla="*/ 1469432 h 4850092"/>
              <a:gd name="connsiteX36" fmla="*/ 5848301 w 8640249"/>
              <a:gd name="connsiteY36" fmla="*/ 1799042 h 4850092"/>
              <a:gd name="connsiteX37" fmla="*/ 5694651 w 8640249"/>
              <a:gd name="connsiteY37" fmla="*/ 2022325 h 4850092"/>
              <a:gd name="connsiteX38" fmla="*/ 5528983 w 8640249"/>
              <a:gd name="connsiteY38" fmla="*/ 2016007 h 4850092"/>
              <a:gd name="connsiteX39" fmla="*/ 5386307 w 8640249"/>
              <a:gd name="connsiteY39" fmla="*/ 2192446 h 4850092"/>
              <a:gd name="connsiteX40" fmla="*/ 5067970 w 8640249"/>
              <a:gd name="connsiteY40" fmla="*/ 1976823 h 4850092"/>
              <a:gd name="connsiteX41" fmla="*/ 5082697 w 8640249"/>
              <a:gd name="connsiteY41" fmla="*/ 1583553 h 4850092"/>
              <a:gd name="connsiteX42" fmla="*/ 5099359 w 8640249"/>
              <a:gd name="connsiteY42" fmla="*/ 938198 h 4850092"/>
              <a:gd name="connsiteX43" fmla="*/ 5028019 w 8640249"/>
              <a:gd name="connsiteY43" fmla="*/ 202976 h 4850092"/>
              <a:gd name="connsiteX44" fmla="*/ 4884822 w 8640249"/>
              <a:gd name="connsiteY44" fmla="*/ 992169 h 4850092"/>
              <a:gd name="connsiteX45" fmla="*/ 4739717 w 8640249"/>
              <a:gd name="connsiteY45" fmla="*/ 1308782 h 4850092"/>
              <a:gd name="connsiteX46" fmla="*/ 4646678 w 8640249"/>
              <a:gd name="connsiteY46" fmla="*/ 1569811 h 4850092"/>
              <a:gd name="connsiteX47" fmla="*/ 4354623 w 8640249"/>
              <a:gd name="connsiteY47" fmla="*/ 1946716 h 4850092"/>
              <a:gd name="connsiteX48" fmla="*/ 4123829 w 8640249"/>
              <a:gd name="connsiteY48" fmla="*/ 1689940 h 4850092"/>
              <a:gd name="connsiteX49" fmla="*/ 4252166 w 8640249"/>
              <a:gd name="connsiteY49" fmla="*/ 1353540 h 4850092"/>
              <a:gd name="connsiteX50" fmla="*/ 3801087 w 8640249"/>
              <a:gd name="connsiteY50" fmla="*/ 1219585 h 4850092"/>
              <a:gd name="connsiteX51" fmla="*/ 3838707 w 8640249"/>
              <a:gd name="connsiteY51" fmla="*/ 1753205 h 4850092"/>
              <a:gd name="connsiteX52" fmla="*/ 3510959 w 8640249"/>
              <a:gd name="connsiteY52" fmla="*/ 1604283 h 4850092"/>
              <a:gd name="connsiteX53" fmla="*/ 2723928 w 8640249"/>
              <a:gd name="connsiteY53" fmla="*/ 0 h 4850092"/>
              <a:gd name="connsiteX54" fmla="*/ 3181350 w 8640249"/>
              <a:gd name="connsiteY54" fmla="*/ 1897146 h 4850092"/>
              <a:gd name="connsiteX55" fmla="*/ 2261046 w 8640249"/>
              <a:gd name="connsiteY55" fmla="*/ 1575464 h 4850092"/>
              <a:gd name="connsiteX56" fmla="*/ 1368926 w 8640249"/>
              <a:gd name="connsiteY56" fmla="*/ 1001089 h 4850092"/>
              <a:gd name="connsiteX57" fmla="*/ 2186183 w 8640249"/>
              <a:gd name="connsiteY57" fmla="*/ 1790557 h 4850092"/>
              <a:gd name="connsiteX58" fmla="*/ 2726267 w 8640249"/>
              <a:gd name="connsiteY58" fmla="*/ 2161730 h 4850092"/>
              <a:gd name="connsiteX59" fmla="*/ 1557867 w 8640249"/>
              <a:gd name="connsiteY59" fmla="*/ 2144796 h 4850092"/>
              <a:gd name="connsiteX60" fmla="*/ 321733 w 8640249"/>
              <a:gd name="connsiteY60" fmla="*/ 1704530 h 4850092"/>
              <a:gd name="connsiteX61" fmla="*/ 0 w 8640249"/>
              <a:gd name="connsiteY61" fmla="*/ 1484396 h 4850092"/>
              <a:gd name="connsiteX62" fmla="*/ 508000 w 8640249"/>
              <a:gd name="connsiteY62" fmla="*/ 1992396 h 4850092"/>
              <a:gd name="connsiteX63" fmla="*/ 1507067 w 8640249"/>
              <a:gd name="connsiteY63" fmla="*/ 2398796 h 4850092"/>
              <a:gd name="connsiteX64" fmla="*/ 2260334 w 8640249"/>
              <a:gd name="connsiteY64" fmla="*/ 2511422 h 4850092"/>
              <a:gd name="connsiteX65" fmla="*/ 1775636 w 8640249"/>
              <a:gd name="connsiteY65" fmla="*/ 2617355 h 4850092"/>
              <a:gd name="connsiteX66" fmla="*/ 2589944 w 8640249"/>
              <a:gd name="connsiteY66" fmla="*/ 2628381 h 4850092"/>
              <a:gd name="connsiteX67" fmla="*/ 2946400 w 8640249"/>
              <a:gd name="connsiteY67" fmla="*/ 2737463 h 4850092"/>
              <a:gd name="connsiteX68" fmla="*/ 3352800 w 8640249"/>
              <a:gd name="connsiteY68" fmla="*/ 2940663 h 4850092"/>
              <a:gd name="connsiteX69" fmla="*/ 3556000 w 8640249"/>
              <a:gd name="connsiteY69" fmla="*/ 3380930 h 4850092"/>
              <a:gd name="connsiteX70" fmla="*/ 3606800 w 8640249"/>
              <a:gd name="connsiteY70" fmla="*/ 3787330 h 4850092"/>
              <a:gd name="connsiteX71" fmla="*/ 3572933 w 8640249"/>
              <a:gd name="connsiteY71" fmla="*/ 3956663 h 4850092"/>
              <a:gd name="connsiteX72" fmla="*/ 3556000 w 8640249"/>
              <a:gd name="connsiteY72" fmla="*/ 4159863 h 4850092"/>
              <a:gd name="connsiteX0" fmla="*/ 3556000 w 8640249"/>
              <a:gd name="connsiteY0" fmla="*/ 4159863 h 4850092"/>
              <a:gd name="connsiteX1" fmla="*/ 3250504 w 8640249"/>
              <a:gd name="connsiteY1" fmla="*/ 4771270 h 4850092"/>
              <a:gd name="connsiteX2" fmla="*/ 6234337 w 8640249"/>
              <a:gd name="connsiteY2" fmla="*/ 4838552 h 4850092"/>
              <a:gd name="connsiteX3" fmla="*/ 5660831 w 8640249"/>
              <a:gd name="connsiteY3" fmla="*/ 4412444 h 4850092"/>
              <a:gd name="connsiteX4" fmla="*/ 5559985 w 8640249"/>
              <a:gd name="connsiteY4" fmla="*/ 4198782 h 4850092"/>
              <a:gd name="connsiteX5" fmla="*/ 5492389 w 8640249"/>
              <a:gd name="connsiteY5" fmla="*/ 3891025 h 4850092"/>
              <a:gd name="connsiteX6" fmla="*/ 5571067 w 8640249"/>
              <a:gd name="connsiteY6" fmla="*/ 3668796 h 4850092"/>
              <a:gd name="connsiteX7" fmla="*/ 5520267 w 8640249"/>
              <a:gd name="connsiteY7" fmla="*/ 3330130 h 4850092"/>
              <a:gd name="connsiteX8" fmla="*/ 5537200 w 8640249"/>
              <a:gd name="connsiteY8" fmla="*/ 3042263 h 4850092"/>
              <a:gd name="connsiteX9" fmla="*/ 5554133 w 8640249"/>
              <a:gd name="connsiteY9" fmla="*/ 2872930 h 4850092"/>
              <a:gd name="connsiteX10" fmla="*/ 5554133 w 8640249"/>
              <a:gd name="connsiteY10" fmla="*/ 2872930 h 4850092"/>
              <a:gd name="connsiteX11" fmla="*/ 6146800 w 8640249"/>
              <a:gd name="connsiteY11" fmla="*/ 2737463 h 4850092"/>
              <a:gd name="connsiteX12" fmla="*/ 7183209 w 8640249"/>
              <a:gd name="connsiteY12" fmla="*/ 2692176 h 4850092"/>
              <a:gd name="connsiteX13" fmla="*/ 6577153 w 8640249"/>
              <a:gd name="connsiteY13" fmla="*/ 2522056 h 4850092"/>
              <a:gd name="connsiteX14" fmla="*/ 7179733 w 8640249"/>
              <a:gd name="connsiteY14" fmla="*/ 2347996 h 4850092"/>
              <a:gd name="connsiteX15" fmla="*/ 7476657 w 8640249"/>
              <a:gd name="connsiteY15" fmla="*/ 2253091 h 4850092"/>
              <a:gd name="connsiteX16" fmla="*/ 7694822 w 8640249"/>
              <a:gd name="connsiteY16" fmla="*/ 2200716 h 4850092"/>
              <a:gd name="connsiteX17" fmla="*/ 7858248 w 8640249"/>
              <a:gd name="connsiteY17" fmla="*/ 2169212 h 4850092"/>
              <a:gd name="connsiteX18" fmla="*/ 8182365 w 8640249"/>
              <a:gd name="connsiteY18" fmla="*/ 2050326 h 4850092"/>
              <a:gd name="connsiteX19" fmla="*/ 8640249 w 8640249"/>
              <a:gd name="connsiteY19" fmla="*/ 1748822 h 4850092"/>
              <a:gd name="connsiteX20" fmla="*/ 7859430 w 8640249"/>
              <a:gd name="connsiteY20" fmla="*/ 1911668 h 4850092"/>
              <a:gd name="connsiteX21" fmla="*/ 7478233 w 8640249"/>
              <a:gd name="connsiteY21" fmla="*/ 2014842 h 4850092"/>
              <a:gd name="connsiteX22" fmla="*/ 7235259 w 8640249"/>
              <a:gd name="connsiteY22" fmla="*/ 2042409 h 4850092"/>
              <a:gd name="connsiteX23" fmla="*/ 6984409 w 8640249"/>
              <a:gd name="connsiteY23" fmla="*/ 2160154 h 4850092"/>
              <a:gd name="connsiteX24" fmla="*/ 6417733 w 8640249"/>
              <a:gd name="connsiteY24" fmla="*/ 2212530 h 4850092"/>
              <a:gd name="connsiteX25" fmla="*/ 6079067 w 8640249"/>
              <a:gd name="connsiteY25" fmla="*/ 2263330 h 4850092"/>
              <a:gd name="connsiteX26" fmla="*/ 6553200 w 8640249"/>
              <a:gd name="connsiteY26" fmla="*/ 1890796 h 4850092"/>
              <a:gd name="connsiteX27" fmla="*/ 8016556 w 8640249"/>
              <a:gd name="connsiteY27" fmla="*/ 1113832 h 4850092"/>
              <a:gd name="connsiteX28" fmla="*/ 7186427 w 8640249"/>
              <a:gd name="connsiteY28" fmla="*/ 1360743 h 4850092"/>
              <a:gd name="connsiteX29" fmla="*/ 6815863 w 8640249"/>
              <a:gd name="connsiteY29" fmla="*/ 1541103 h 4850092"/>
              <a:gd name="connsiteX30" fmla="*/ 6329917 w 8640249"/>
              <a:gd name="connsiteY30" fmla="*/ 1719493 h 4850092"/>
              <a:gd name="connsiteX31" fmla="*/ 6355513 w 8640249"/>
              <a:gd name="connsiteY31" fmla="*/ 1512356 h 4850092"/>
              <a:gd name="connsiteX32" fmla="*/ 6593195 w 8640249"/>
              <a:gd name="connsiteY32" fmla="*/ 1090450 h 4850092"/>
              <a:gd name="connsiteX33" fmla="*/ 6931247 w 8640249"/>
              <a:gd name="connsiteY33" fmla="*/ 464459 h 4850092"/>
              <a:gd name="connsiteX34" fmla="*/ 6178697 w 8640249"/>
              <a:gd name="connsiteY34" fmla="*/ 1265051 h 4850092"/>
              <a:gd name="connsiteX35" fmla="*/ 6090366 w 8640249"/>
              <a:gd name="connsiteY35" fmla="*/ 459145 h 4850092"/>
              <a:gd name="connsiteX36" fmla="*/ 6012910 w 8640249"/>
              <a:gd name="connsiteY36" fmla="*/ 1469432 h 4850092"/>
              <a:gd name="connsiteX37" fmla="*/ 5848301 w 8640249"/>
              <a:gd name="connsiteY37" fmla="*/ 1799042 h 4850092"/>
              <a:gd name="connsiteX38" fmla="*/ 5694651 w 8640249"/>
              <a:gd name="connsiteY38" fmla="*/ 2022325 h 4850092"/>
              <a:gd name="connsiteX39" fmla="*/ 5528983 w 8640249"/>
              <a:gd name="connsiteY39" fmla="*/ 2016007 h 4850092"/>
              <a:gd name="connsiteX40" fmla="*/ 5386307 w 8640249"/>
              <a:gd name="connsiteY40" fmla="*/ 2192446 h 4850092"/>
              <a:gd name="connsiteX41" fmla="*/ 5067970 w 8640249"/>
              <a:gd name="connsiteY41" fmla="*/ 1976823 h 4850092"/>
              <a:gd name="connsiteX42" fmla="*/ 5082697 w 8640249"/>
              <a:gd name="connsiteY42" fmla="*/ 1583553 h 4850092"/>
              <a:gd name="connsiteX43" fmla="*/ 5099359 w 8640249"/>
              <a:gd name="connsiteY43" fmla="*/ 938198 h 4850092"/>
              <a:gd name="connsiteX44" fmla="*/ 5028019 w 8640249"/>
              <a:gd name="connsiteY44" fmla="*/ 202976 h 4850092"/>
              <a:gd name="connsiteX45" fmla="*/ 4884822 w 8640249"/>
              <a:gd name="connsiteY45" fmla="*/ 992169 h 4850092"/>
              <a:gd name="connsiteX46" fmla="*/ 4739717 w 8640249"/>
              <a:gd name="connsiteY46" fmla="*/ 1308782 h 4850092"/>
              <a:gd name="connsiteX47" fmla="*/ 4646678 w 8640249"/>
              <a:gd name="connsiteY47" fmla="*/ 1569811 h 4850092"/>
              <a:gd name="connsiteX48" fmla="*/ 4354623 w 8640249"/>
              <a:gd name="connsiteY48" fmla="*/ 1946716 h 4850092"/>
              <a:gd name="connsiteX49" fmla="*/ 4123829 w 8640249"/>
              <a:gd name="connsiteY49" fmla="*/ 1689940 h 4850092"/>
              <a:gd name="connsiteX50" fmla="*/ 4252166 w 8640249"/>
              <a:gd name="connsiteY50" fmla="*/ 1353540 h 4850092"/>
              <a:gd name="connsiteX51" fmla="*/ 3801087 w 8640249"/>
              <a:gd name="connsiteY51" fmla="*/ 1219585 h 4850092"/>
              <a:gd name="connsiteX52" fmla="*/ 3838707 w 8640249"/>
              <a:gd name="connsiteY52" fmla="*/ 1753205 h 4850092"/>
              <a:gd name="connsiteX53" fmla="*/ 3510959 w 8640249"/>
              <a:gd name="connsiteY53" fmla="*/ 1604283 h 4850092"/>
              <a:gd name="connsiteX54" fmla="*/ 2723928 w 8640249"/>
              <a:gd name="connsiteY54" fmla="*/ 0 h 4850092"/>
              <a:gd name="connsiteX55" fmla="*/ 3181350 w 8640249"/>
              <a:gd name="connsiteY55" fmla="*/ 1897146 h 4850092"/>
              <a:gd name="connsiteX56" fmla="*/ 2261046 w 8640249"/>
              <a:gd name="connsiteY56" fmla="*/ 1575464 h 4850092"/>
              <a:gd name="connsiteX57" fmla="*/ 1368926 w 8640249"/>
              <a:gd name="connsiteY57" fmla="*/ 1001089 h 4850092"/>
              <a:gd name="connsiteX58" fmla="*/ 2186183 w 8640249"/>
              <a:gd name="connsiteY58" fmla="*/ 1790557 h 4850092"/>
              <a:gd name="connsiteX59" fmla="*/ 2726267 w 8640249"/>
              <a:gd name="connsiteY59" fmla="*/ 2161730 h 4850092"/>
              <a:gd name="connsiteX60" fmla="*/ 1557867 w 8640249"/>
              <a:gd name="connsiteY60" fmla="*/ 2144796 h 4850092"/>
              <a:gd name="connsiteX61" fmla="*/ 321733 w 8640249"/>
              <a:gd name="connsiteY61" fmla="*/ 1704530 h 4850092"/>
              <a:gd name="connsiteX62" fmla="*/ 0 w 8640249"/>
              <a:gd name="connsiteY62" fmla="*/ 1484396 h 4850092"/>
              <a:gd name="connsiteX63" fmla="*/ 508000 w 8640249"/>
              <a:gd name="connsiteY63" fmla="*/ 1992396 h 4850092"/>
              <a:gd name="connsiteX64" fmla="*/ 1507067 w 8640249"/>
              <a:gd name="connsiteY64" fmla="*/ 2398796 h 4850092"/>
              <a:gd name="connsiteX65" fmla="*/ 2260334 w 8640249"/>
              <a:gd name="connsiteY65" fmla="*/ 2511422 h 4850092"/>
              <a:gd name="connsiteX66" fmla="*/ 1775636 w 8640249"/>
              <a:gd name="connsiteY66" fmla="*/ 2617355 h 4850092"/>
              <a:gd name="connsiteX67" fmla="*/ 2589944 w 8640249"/>
              <a:gd name="connsiteY67" fmla="*/ 2628381 h 4850092"/>
              <a:gd name="connsiteX68" fmla="*/ 2946400 w 8640249"/>
              <a:gd name="connsiteY68" fmla="*/ 2737463 h 4850092"/>
              <a:gd name="connsiteX69" fmla="*/ 3352800 w 8640249"/>
              <a:gd name="connsiteY69" fmla="*/ 2940663 h 4850092"/>
              <a:gd name="connsiteX70" fmla="*/ 3556000 w 8640249"/>
              <a:gd name="connsiteY70" fmla="*/ 3380930 h 4850092"/>
              <a:gd name="connsiteX71" fmla="*/ 3606800 w 8640249"/>
              <a:gd name="connsiteY71" fmla="*/ 3787330 h 4850092"/>
              <a:gd name="connsiteX72" fmla="*/ 3572933 w 8640249"/>
              <a:gd name="connsiteY72" fmla="*/ 3956663 h 4850092"/>
              <a:gd name="connsiteX73" fmla="*/ 3556000 w 8640249"/>
              <a:gd name="connsiteY73" fmla="*/ 4159863 h 4850092"/>
              <a:gd name="connsiteX0" fmla="*/ 3556000 w 8640249"/>
              <a:gd name="connsiteY0" fmla="*/ 4159863 h 4850092"/>
              <a:gd name="connsiteX1" fmla="*/ 3459051 w 8640249"/>
              <a:gd name="connsiteY1" fmla="*/ 4479724 h 4850092"/>
              <a:gd name="connsiteX2" fmla="*/ 3250504 w 8640249"/>
              <a:gd name="connsiteY2" fmla="*/ 4771270 h 4850092"/>
              <a:gd name="connsiteX3" fmla="*/ 6234337 w 8640249"/>
              <a:gd name="connsiteY3" fmla="*/ 4838552 h 4850092"/>
              <a:gd name="connsiteX4" fmla="*/ 5660831 w 8640249"/>
              <a:gd name="connsiteY4" fmla="*/ 4412444 h 4850092"/>
              <a:gd name="connsiteX5" fmla="*/ 5559985 w 8640249"/>
              <a:gd name="connsiteY5" fmla="*/ 4198782 h 4850092"/>
              <a:gd name="connsiteX6" fmla="*/ 5492389 w 8640249"/>
              <a:gd name="connsiteY6" fmla="*/ 3891025 h 4850092"/>
              <a:gd name="connsiteX7" fmla="*/ 5571067 w 8640249"/>
              <a:gd name="connsiteY7" fmla="*/ 3668796 h 4850092"/>
              <a:gd name="connsiteX8" fmla="*/ 5520267 w 8640249"/>
              <a:gd name="connsiteY8" fmla="*/ 3330130 h 4850092"/>
              <a:gd name="connsiteX9" fmla="*/ 5537200 w 8640249"/>
              <a:gd name="connsiteY9" fmla="*/ 3042263 h 4850092"/>
              <a:gd name="connsiteX10" fmla="*/ 5554133 w 8640249"/>
              <a:gd name="connsiteY10" fmla="*/ 2872930 h 4850092"/>
              <a:gd name="connsiteX11" fmla="*/ 5554133 w 8640249"/>
              <a:gd name="connsiteY11" fmla="*/ 2872930 h 4850092"/>
              <a:gd name="connsiteX12" fmla="*/ 6146800 w 8640249"/>
              <a:gd name="connsiteY12" fmla="*/ 2737463 h 4850092"/>
              <a:gd name="connsiteX13" fmla="*/ 7183209 w 8640249"/>
              <a:gd name="connsiteY13" fmla="*/ 2692176 h 4850092"/>
              <a:gd name="connsiteX14" fmla="*/ 6577153 w 8640249"/>
              <a:gd name="connsiteY14" fmla="*/ 2522056 h 4850092"/>
              <a:gd name="connsiteX15" fmla="*/ 7179733 w 8640249"/>
              <a:gd name="connsiteY15" fmla="*/ 2347996 h 4850092"/>
              <a:gd name="connsiteX16" fmla="*/ 7476657 w 8640249"/>
              <a:gd name="connsiteY16" fmla="*/ 2253091 h 4850092"/>
              <a:gd name="connsiteX17" fmla="*/ 7694822 w 8640249"/>
              <a:gd name="connsiteY17" fmla="*/ 2200716 h 4850092"/>
              <a:gd name="connsiteX18" fmla="*/ 7858248 w 8640249"/>
              <a:gd name="connsiteY18" fmla="*/ 2169212 h 4850092"/>
              <a:gd name="connsiteX19" fmla="*/ 8182365 w 8640249"/>
              <a:gd name="connsiteY19" fmla="*/ 2050326 h 4850092"/>
              <a:gd name="connsiteX20" fmla="*/ 8640249 w 8640249"/>
              <a:gd name="connsiteY20" fmla="*/ 1748822 h 4850092"/>
              <a:gd name="connsiteX21" fmla="*/ 7859430 w 8640249"/>
              <a:gd name="connsiteY21" fmla="*/ 1911668 h 4850092"/>
              <a:gd name="connsiteX22" fmla="*/ 7478233 w 8640249"/>
              <a:gd name="connsiteY22" fmla="*/ 2014842 h 4850092"/>
              <a:gd name="connsiteX23" fmla="*/ 7235259 w 8640249"/>
              <a:gd name="connsiteY23" fmla="*/ 2042409 h 4850092"/>
              <a:gd name="connsiteX24" fmla="*/ 6984409 w 8640249"/>
              <a:gd name="connsiteY24" fmla="*/ 2160154 h 4850092"/>
              <a:gd name="connsiteX25" fmla="*/ 6417733 w 8640249"/>
              <a:gd name="connsiteY25" fmla="*/ 2212530 h 4850092"/>
              <a:gd name="connsiteX26" fmla="*/ 6079067 w 8640249"/>
              <a:gd name="connsiteY26" fmla="*/ 2263330 h 4850092"/>
              <a:gd name="connsiteX27" fmla="*/ 6553200 w 8640249"/>
              <a:gd name="connsiteY27" fmla="*/ 1890796 h 4850092"/>
              <a:gd name="connsiteX28" fmla="*/ 8016556 w 8640249"/>
              <a:gd name="connsiteY28" fmla="*/ 1113832 h 4850092"/>
              <a:gd name="connsiteX29" fmla="*/ 7186427 w 8640249"/>
              <a:gd name="connsiteY29" fmla="*/ 1360743 h 4850092"/>
              <a:gd name="connsiteX30" fmla="*/ 6815863 w 8640249"/>
              <a:gd name="connsiteY30" fmla="*/ 1541103 h 4850092"/>
              <a:gd name="connsiteX31" fmla="*/ 6329917 w 8640249"/>
              <a:gd name="connsiteY31" fmla="*/ 1719493 h 4850092"/>
              <a:gd name="connsiteX32" fmla="*/ 6355513 w 8640249"/>
              <a:gd name="connsiteY32" fmla="*/ 1512356 h 4850092"/>
              <a:gd name="connsiteX33" fmla="*/ 6593195 w 8640249"/>
              <a:gd name="connsiteY33" fmla="*/ 1090450 h 4850092"/>
              <a:gd name="connsiteX34" fmla="*/ 6931247 w 8640249"/>
              <a:gd name="connsiteY34" fmla="*/ 464459 h 4850092"/>
              <a:gd name="connsiteX35" fmla="*/ 6178697 w 8640249"/>
              <a:gd name="connsiteY35" fmla="*/ 1265051 h 4850092"/>
              <a:gd name="connsiteX36" fmla="*/ 6090366 w 8640249"/>
              <a:gd name="connsiteY36" fmla="*/ 459145 h 4850092"/>
              <a:gd name="connsiteX37" fmla="*/ 6012910 w 8640249"/>
              <a:gd name="connsiteY37" fmla="*/ 1469432 h 4850092"/>
              <a:gd name="connsiteX38" fmla="*/ 5848301 w 8640249"/>
              <a:gd name="connsiteY38" fmla="*/ 1799042 h 4850092"/>
              <a:gd name="connsiteX39" fmla="*/ 5694651 w 8640249"/>
              <a:gd name="connsiteY39" fmla="*/ 2022325 h 4850092"/>
              <a:gd name="connsiteX40" fmla="*/ 5528983 w 8640249"/>
              <a:gd name="connsiteY40" fmla="*/ 2016007 h 4850092"/>
              <a:gd name="connsiteX41" fmla="*/ 5386307 w 8640249"/>
              <a:gd name="connsiteY41" fmla="*/ 2192446 h 4850092"/>
              <a:gd name="connsiteX42" fmla="*/ 5067970 w 8640249"/>
              <a:gd name="connsiteY42" fmla="*/ 1976823 h 4850092"/>
              <a:gd name="connsiteX43" fmla="*/ 5082697 w 8640249"/>
              <a:gd name="connsiteY43" fmla="*/ 1583553 h 4850092"/>
              <a:gd name="connsiteX44" fmla="*/ 5099359 w 8640249"/>
              <a:gd name="connsiteY44" fmla="*/ 938198 h 4850092"/>
              <a:gd name="connsiteX45" fmla="*/ 5028019 w 8640249"/>
              <a:gd name="connsiteY45" fmla="*/ 202976 h 4850092"/>
              <a:gd name="connsiteX46" fmla="*/ 4884822 w 8640249"/>
              <a:gd name="connsiteY46" fmla="*/ 992169 h 4850092"/>
              <a:gd name="connsiteX47" fmla="*/ 4739717 w 8640249"/>
              <a:gd name="connsiteY47" fmla="*/ 1308782 h 4850092"/>
              <a:gd name="connsiteX48" fmla="*/ 4646678 w 8640249"/>
              <a:gd name="connsiteY48" fmla="*/ 1569811 h 4850092"/>
              <a:gd name="connsiteX49" fmla="*/ 4354623 w 8640249"/>
              <a:gd name="connsiteY49" fmla="*/ 1946716 h 4850092"/>
              <a:gd name="connsiteX50" fmla="*/ 4123829 w 8640249"/>
              <a:gd name="connsiteY50" fmla="*/ 1689940 h 4850092"/>
              <a:gd name="connsiteX51" fmla="*/ 4252166 w 8640249"/>
              <a:gd name="connsiteY51" fmla="*/ 1353540 h 4850092"/>
              <a:gd name="connsiteX52" fmla="*/ 3801087 w 8640249"/>
              <a:gd name="connsiteY52" fmla="*/ 1219585 h 4850092"/>
              <a:gd name="connsiteX53" fmla="*/ 3838707 w 8640249"/>
              <a:gd name="connsiteY53" fmla="*/ 1753205 h 4850092"/>
              <a:gd name="connsiteX54" fmla="*/ 3510959 w 8640249"/>
              <a:gd name="connsiteY54" fmla="*/ 1604283 h 4850092"/>
              <a:gd name="connsiteX55" fmla="*/ 2723928 w 8640249"/>
              <a:gd name="connsiteY55" fmla="*/ 0 h 4850092"/>
              <a:gd name="connsiteX56" fmla="*/ 3181350 w 8640249"/>
              <a:gd name="connsiteY56" fmla="*/ 1897146 h 4850092"/>
              <a:gd name="connsiteX57" fmla="*/ 2261046 w 8640249"/>
              <a:gd name="connsiteY57" fmla="*/ 1575464 h 4850092"/>
              <a:gd name="connsiteX58" fmla="*/ 1368926 w 8640249"/>
              <a:gd name="connsiteY58" fmla="*/ 1001089 h 4850092"/>
              <a:gd name="connsiteX59" fmla="*/ 2186183 w 8640249"/>
              <a:gd name="connsiteY59" fmla="*/ 1790557 h 4850092"/>
              <a:gd name="connsiteX60" fmla="*/ 2726267 w 8640249"/>
              <a:gd name="connsiteY60" fmla="*/ 2161730 h 4850092"/>
              <a:gd name="connsiteX61" fmla="*/ 1557867 w 8640249"/>
              <a:gd name="connsiteY61" fmla="*/ 2144796 h 4850092"/>
              <a:gd name="connsiteX62" fmla="*/ 321733 w 8640249"/>
              <a:gd name="connsiteY62" fmla="*/ 1704530 h 4850092"/>
              <a:gd name="connsiteX63" fmla="*/ 0 w 8640249"/>
              <a:gd name="connsiteY63" fmla="*/ 1484396 h 4850092"/>
              <a:gd name="connsiteX64" fmla="*/ 508000 w 8640249"/>
              <a:gd name="connsiteY64" fmla="*/ 1992396 h 4850092"/>
              <a:gd name="connsiteX65" fmla="*/ 1507067 w 8640249"/>
              <a:gd name="connsiteY65" fmla="*/ 2398796 h 4850092"/>
              <a:gd name="connsiteX66" fmla="*/ 2260334 w 8640249"/>
              <a:gd name="connsiteY66" fmla="*/ 2511422 h 4850092"/>
              <a:gd name="connsiteX67" fmla="*/ 1775636 w 8640249"/>
              <a:gd name="connsiteY67" fmla="*/ 2617355 h 4850092"/>
              <a:gd name="connsiteX68" fmla="*/ 2589944 w 8640249"/>
              <a:gd name="connsiteY68" fmla="*/ 2628381 h 4850092"/>
              <a:gd name="connsiteX69" fmla="*/ 2946400 w 8640249"/>
              <a:gd name="connsiteY69" fmla="*/ 2737463 h 4850092"/>
              <a:gd name="connsiteX70" fmla="*/ 3352800 w 8640249"/>
              <a:gd name="connsiteY70" fmla="*/ 2940663 h 4850092"/>
              <a:gd name="connsiteX71" fmla="*/ 3556000 w 8640249"/>
              <a:gd name="connsiteY71" fmla="*/ 3380930 h 4850092"/>
              <a:gd name="connsiteX72" fmla="*/ 3606800 w 8640249"/>
              <a:gd name="connsiteY72" fmla="*/ 3787330 h 4850092"/>
              <a:gd name="connsiteX73" fmla="*/ 3572933 w 8640249"/>
              <a:gd name="connsiteY73" fmla="*/ 3956663 h 4850092"/>
              <a:gd name="connsiteX74" fmla="*/ 3556000 w 8640249"/>
              <a:gd name="connsiteY74" fmla="*/ 4159863 h 4850092"/>
              <a:gd name="connsiteX0" fmla="*/ 3556000 w 8640249"/>
              <a:gd name="connsiteY0" fmla="*/ 4159863 h 4841150"/>
              <a:gd name="connsiteX1" fmla="*/ 3459051 w 8640249"/>
              <a:gd name="connsiteY1" fmla="*/ 4479724 h 4841150"/>
              <a:gd name="connsiteX2" fmla="*/ 2877525 w 8640249"/>
              <a:gd name="connsiteY2" fmla="*/ 4737631 h 4841150"/>
              <a:gd name="connsiteX3" fmla="*/ 6234337 w 8640249"/>
              <a:gd name="connsiteY3" fmla="*/ 4838552 h 4841150"/>
              <a:gd name="connsiteX4" fmla="*/ 5660831 w 8640249"/>
              <a:gd name="connsiteY4" fmla="*/ 4412444 h 4841150"/>
              <a:gd name="connsiteX5" fmla="*/ 5559985 w 8640249"/>
              <a:gd name="connsiteY5" fmla="*/ 4198782 h 4841150"/>
              <a:gd name="connsiteX6" fmla="*/ 5492389 w 8640249"/>
              <a:gd name="connsiteY6" fmla="*/ 3891025 h 4841150"/>
              <a:gd name="connsiteX7" fmla="*/ 5571067 w 8640249"/>
              <a:gd name="connsiteY7" fmla="*/ 3668796 h 4841150"/>
              <a:gd name="connsiteX8" fmla="*/ 5520267 w 8640249"/>
              <a:gd name="connsiteY8" fmla="*/ 3330130 h 4841150"/>
              <a:gd name="connsiteX9" fmla="*/ 5537200 w 8640249"/>
              <a:gd name="connsiteY9" fmla="*/ 3042263 h 4841150"/>
              <a:gd name="connsiteX10" fmla="*/ 5554133 w 8640249"/>
              <a:gd name="connsiteY10" fmla="*/ 2872930 h 4841150"/>
              <a:gd name="connsiteX11" fmla="*/ 5554133 w 8640249"/>
              <a:gd name="connsiteY11" fmla="*/ 2872930 h 4841150"/>
              <a:gd name="connsiteX12" fmla="*/ 6146800 w 8640249"/>
              <a:gd name="connsiteY12" fmla="*/ 2737463 h 4841150"/>
              <a:gd name="connsiteX13" fmla="*/ 7183209 w 8640249"/>
              <a:gd name="connsiteY13" fmla="*/ 2692176 h 4841150"/>
              <a:gd name="connsiteX14" fmla="*/ 6577153 w 8640249"/>
              <a:gd name="connsiteY14" fmla="*/ 2522056 h 4841150"/>
              <a:gd name="connsiteX15" fmla="*/ 7179733 w 8640249"/>
              <a:gd name="connsiteY15" fmla="*/ 2347996 h 4841150"/>
              <a:gd name="connsiteX16" fmla="*/ 7476657 w 8640249"/>
              <a:gd name="connsiteY16" fmla="*/ 2253091 h 4841150"/>
              <a:gd name="connsiteX17" fmla="*/ 7694822 w 8640249"/>
              <a:gd name="connsiteY17" fmla="*/ 2200716 h 4841150"/>
              <a:gd name="connsiteX18" fmla="*/ 7858248 w 8640249"/>
              <a:gd name="connsiteY18" fmla="*/ 2169212 h 4841150"/>
              <a:gd name="connsiteX19" fmla="*/ 8182365 w 8640249"/>
              <a:gd name="connsiteY19" fmla="*/ 2050326 h 4841150"/>
              <a:gd name="connsiteX20" fmla="*/ 8640249 w 8640249"/>
              <a:gd name="connsiteY20" fmla="*/ 1748822 h 4841150"/>
              <a:gd name="connsiteX21" fmla="*/ 7859430 w 8640249"/>
              <a:gd name="connsiteY21" fmla="*/ 1911668 h 4841150"/>
              <a:gd name="connsiteX22" fmla="*/ 7478233 w 8640249"/>
              <a:gd name="connsiteY22" fmla="*/ 2014842 h 4841150"/>
              <a:gd name="connsiteX23" fmla="*/ 7235259 w 8640249"/>
              <a:gd name="connsiteY23" fmla="*/ 2042409 h 4841150"/>
              <a:gd name="connsiteX24" fmla="*/ 6984409 w 8640249"/>
              <a:gd name="connsiteY24" fmla="*/ 2160154 h 4841150"/>
              <a:gd name="connsiteX25" fmla="*/ 6417733 w 8640249"/>
              <a:gd name="connsiteY25" fmla="*/ 2212530 h 4841150"/>
              <a:gd name="connsiteX26" fmla="*/ 6079067 w 8640249"/>
              <a:gd name="connsiteY26" fmla="*/ 2263330 h 4841150"/>
              <a:gd name="connsiteX27" fmla="*/ 6553200 w 8640249"/>
              <a:gd name="connsiteY27" fmla="*/ 1890796 h 4841150"/>
              <a:gd name="connsiteX28" fmla="*/ 8016556 w 8640249"/>
              <a:gd name="connsiteY28" fmla="*/ 1113832 h 4841150"/>
              <a:gd name="connsiteX29" fmla="*/ 7186427 w 8640249"/>
              <a:gd name="connsiteY29" fmla="*/ 1360743 h 4841150"/>
              <a:gd name="connsiteX30" fmla="*/ 6815863 w 8640249"/>
              <a:gd name="connsiteY30" fmla="*/ 1541103 h 4841150"/>
              <a:gd name="connsiteX31" fmla="*/ 6329917 w 8640249"/>
              <a:gd name="connsiteY31" fmla="*/ 1719493 h 4841150"/>
              <a:gd name="connsiteX32" fmla="*/ 6355513 w 8640249"/>
              <a:gd name="connsiteY32" fmla="*/ 1512356 h 4841150"/>
              <a:gd name="connsiteX33" fmla="*/ 6593195 w 8640249"/>
              <a:gd name="connsiteY33" fmla="*/ 1090450 h 4841150"/>
              <a:gd name="connsiteX34" fmla="*/ 6931247 w 8640249"/>
              <a:gd name="connsiteY34" fmla="*/ 464459 h 4841150"/>
              <a:gd name="connsiteX35" fmla="*/ 6178697 w 8640249"/>
              <a:gd name="connsiteY35" fmla="*/ 1265051 h 4841150"/>
              <a:gd name="connsiteX36" fmla="*/ 6090366 w 8640249"/>
              <a:gd name="connsiteY36" fmla="*/ 459145 h 4841150"/>
              <a:gd name="connsiteX37" fmla="*/ 6012910 w 8640249"/>
              <a:gd name="connsiteY37" fmla="*/ 1469432 h 4841150"/>
              <a:gd name="connsiteX38" fmla="*/ 5848301 w 8640249"/>
              <a:gd name="connsiteY38" fmla="*/ 1799042 h 4841150"/>
              <a:gd name="connsiteX39" fmla="*/ 5694651 w 8640249"/>
              <a:gd name="connsiteY39" fmla="*/ 2022325 h 4841150"/>
              <a:gd name="connsiteX40" fmla="*/ 5528983 w 8640249"/>
              <a:gd name="connsiteY40" fmla="*/ 2016007 h 4841150"/>
              <a:gd name="connsiteX41" fmla="*/ 5386307 w 8640249"/>
              <a:gd name="connsiteY41" fmla="*/ 2192446 h 4841150"/>
              <a:gd name="connsiteX42" fmla="*/ 5067970 w 8640249"/>
              <a:gd name="connsiteY42" fmla="*/ 1976823 h 4841150"/>
              <a:gd name="connsiteX43" fmla="*/ 5082697 w 8640249"/>
              <a:gd name="connsiteY43" fmla="*/ 1583553 h 4841150"/>
              <a:gd name="connsiteX44" fmla="*/ 5099359 w 8640249"/>
              <a:gd name="connsiteY44" fmla="*/ 938198 h 4841150"/>
              <a:gd name="connsiteX45" fmla="*/ 5028019 w 8640249"/>
              <a:gd name="connsiteY45" fmla="*/ 202976 h 4841150"/>
              <a:gd name="connsiteX46" fmla="*/ 4884822 w 8640249"/>
              <a:gd name="connsiteY46" fmla="*/ 992169 h 4841150"/>
              <a:gd name="connsiteX47" fmla="*/ 4739717 w 8640249"/>
              <a:gd name="connsiteY47" fmla="*/ 1308782 h 4841150"/>
              <a:gd name="connsiteX48" fmla="*/ 4646678 w 8640249"/>
              <a:gd name="connsiteY48" fmla="*/ 1569811 h 4841150"/>
              <a:gd name="connsiteX49" fmla="*/ 4354623 w 8640249"/>
              <a:gd name="connsiteY49" fmla="*/ 1946716 h 4841150"/>
              <a:gd name="connsiteX50" fmla="*/ 4123829 w 8640249"/>
              <a:gd name="connsiteY50" fmla="*/ 1689940 h 4841150"/>
              <a:gd name="connsiteX51" fmla="*/ 4252166 w 8640249"/>
              <a:gd name="connsiteY51" fmla="*/ 1353540 h 4841150"/>
              <a:gd name="connsiteX52" fmla="*/ 3801087 w 8640249"/>
              <a:gd name="connsiteY52" fmla="*/ 1219585 h 4841150"/>
              <a:gd name="connsiteX53" fmla="*/ 3838707 w 8640249"/>
              <a:gd name="connsiteY53" fmla="*/ 1753205 h 4841150"/>
              <a:gd name="connsiteX54" fmla="*/ 3510959 w 8640249"/>
              <a:gd name="connsiteY54" fmla="*/ 1604283 h 4841150"/>
              <a:gd name="connsiteX55" fmla="*/ 2723928 w 8640249"/>
              <a:gd name="connsiteY55" fmla="*/ 0 h 4841150"/>
              <a:gd name="connsiteX56" fmla="*/ 3181350 w 8640249"/>
              <a:gd name="connsiteY56" fmla="*/ 1897146 h 4841150"/>
              <a:gd name="connsiteX57" fmla="*/ 2261046 w 8640249"/>
              <a:gd name="connsiteY57" fmla="*/ 1575464 h 4841150"/>
              <a:gd name="connsiteX58" fmla="*/ 1368926 w 8640249"/>
              <a:gd name="connsiteY58" fmla="*/ 1001089 h 4841150"/>
              <a:gd name="connsiteX59" fmla="*/ 2186183 w 8640249"/>
              <a:gd name="connsiteY59" fmla="*/ 1790557 h 4841150"/>
              <a:gd name="connsiteX60" fmla="*/ 2726267 w 8640249"/>
              <a:gd name="connsiteY60" fmla="*/ 2161730 h 4841150"/>
              <a:gd name="connsiteX61" fmla="*/ 1557867 w 8640249"/>
              <a:gd name="connsiteY61" fmla="*/ 2144796 h 4841150"/>
              <a:gd name="connsiteX62" fmla="*/ 321733 w 8640249"/>
              <a:gd name="connsiteY62" fmla="*/ 1704530 h 4841150"/>
              <a:gd name="connsiteX63" fmla="*/ 0 w 8640249"/>
              <a:gd name="connsiteY63" fmla="*/ 1484396 h 4841150"/>
              <a:gd name="connsiteX64" fmla="*/ 508000 w 8640249"/>
              <a:gd name="connsiteY64" fmla="*/ 1992396 h 4841150"/>
              <a:gd name="connsiteX65" fmla="*/ 1507067 w 8640249"/>
              <a:gd name="connsiteY65" fmla="*/ 2398796 h 4841150"/>
              <a:gd name="connsiteX66" fmla="*/ 2260334 w 8640249"/>
              <a:gd name="connsiteY66" fmla="*/ 2511422 h 4841150"/>
              <a:gd name="connsiteX67" fmla="*/ 1775636 w 8640249"/>
              <a:gd name="connsiteY67" fmla="*/ 2617355 h 4841150"/>
              <a:gd name="connsiteX68" fmla="*/ 2589944 w 8640249"/>
              <a:gd name="connsiteY68" fmla="*/ 2628381 h 4841150"/>
              <a:gd name="connsiteX69" fmla="*/ 2946400 w 8640249"/>
              <a:gd name="connsiteY69" fmla="*/ 2737463 h 4841150"/>
              <a:gd name="connsiteX70" fmla="*/ 3352800 w 8640249"/>
              <a:gd name="connsiteY70" fmla="*/ 2940663 h 4841150"/>
              <a:gd name="connsiteX71" fmla="*/ 3556000 w 8640249"/>
              <a:gd name="connsiteY71" fmla="*/ 3380930 h 4841150"/>
              <a:gd name="connsiteX72" fmla="*/ 3606800 w 8640249"/>
              <a:gd name="connsiteY72" fmla="*/ 3787330 h 4841150"/>
              <a:gd name="connsiteX73" fmla="*/ 3572933 w 8640249"/>
              <a:gd name="connsiteY73" fmla="*/ 3956663 h 4841150"/>
              <a:gd name="connsiteX74" fmla="*/ 3556000 w 8640249"/>
              <a:gd name="connsiteY74" fmla="*/ 4159863 h 4841150"/>
              <a:gd name="connsiteX0" fmla="*/ 3556000 w 8640249"/>
              <a:gd name="connsiteY0" fmla="*/ 4159863 h 4841151"/>
              <a:gd name="connsiteX1" fmla="*/ 3459051 w 8640249"/>
              <a:gd name="connsiteY1" fmla="*/ 4479724 h 4841151"/>
              <a:gd name="connsiteX2" fmla="*/ 2877525 w 8640249"/>
              <a:gd name="connsiteY2" fmla="*/ 4737631 h 4841151"/>
              <a:gd name="connsiteX3" fmla="*/ 6234337 w 8640249"/>
              <a:gd name="connsiteY3" fmla="*/ 4838552 h 4841151"/>
              <a:gd name="connsiteX4" fmla="*/ 5660831 w 8640249"/>
              <a:gd name="connsiteY4" fmla="*/ 4412444 h 4841151"/>
              <a:gd name="connsiteX5" fmla="*/ 5559985 w 8640249"/>
              <a:gd name="connsiteY5" fmla="*/ 4198782 h 4841151"/>
              <a:gd name="connsiteX6" fmla="*/ 5492389 w 8640249"/>
              <a:gd name="connsiteY6" fmla="*/ 3891025 h 4841151"/>
              <a:gd name="connsiteX7" fmla="*/ 5571067 w 8640249"/>
              <a:gd name="connsiteY7" fmla="*/ 3668796 h 4841151"/>
              <a:gd name="connsiteX8" fmla="*/ 5520267 w 8640249"/>
              <a:gd name="connsiteY8" fmla="*/ 3330130 h 4841151"/>
              <a:gd name="connsiteX9" fmla="*/ 5537200 w 8640249"/>
              <a:gd name="connsiteY9" fmla="*/ 3042263 h 4841151"/>
              <a:gd name="connsiteX10" fmla="*/ 5554133 w 8640249"/>
              <a:gd name="connsiteY10" fmla="*/ 2872930 h 4841151"/>
              <a:gd name="connsiteX11" fmla="*/ 5554133 w 8640249"/>
              <a:gd name="connsiteY11" fmla="*/ 2872930 h 4841151"/>
              <a:gd name="connsiteX12" fmla="*/ 6146800 w 8640249"/>
              <a:gd name="connsiteY12" fmla="*/ 2737463 h 4841151"/>
              <a:gd name="connsiteX13" fmla="*/ 7183209 w 8640249"/>
              <a:gd name="connsiteY13" fmla="*/ 2692176 h 4841151"/>
              <a:gd name="connsiteX14" fmla="*/ 6577153 w 8640249"/>
              <a:gd name="connsiteY14" fmla="*/ 2522056 h 4841151"/>
              <a:gd name="connsiteX15" fmla="*/ 7179733 w 8640249"/>
              <a:gd name="connsiteY15" fmla="*/ 2347996 h 4841151"/>
              <a:gd name="connsiteX16" fmla="*/ 7476657 w 8640249"/>
              <a:gd name="connsiteY16" fmla="*/ 2253091 h 4841151"/>
              <a:gd name="connsiteX17" fmla="*/ 7694822 w 8640249"/>
              <a:gd name="connsiteY17" fmla="*/ 2200716 h 4841151"/>
              <a:gd name="connsiteX18" fmla="*/ 7858248 w 8640249"/>
              <a:gd name="connsiteY18" fmla="*/ 2169212 h 4841151"/>
              <a:gd name="connsiteX19" fmla="*/ 8182365 w 8640249"/>
              <a:gd name="connsiteY19" fmla="*/ 2050326 h 4841151"/>
              <a:gd name="connsiteX20" fmla="*/ 8640249 w 8640249"/>
              <a:gd name="connsiteY20" fmla="*/ 1748822 h 4841151"/>
              <a:gd name="connsiteX21" fmla="*/ 7859430 w 8640249"/>
              <a:gd name="connsiteY21" fmla="*/ 1911668 h 4841151"/>
              <a:gd name="connsiteX22" fmla="*/ 7478233 w 8640249"/>
              <a:gd name="connsiteY22" fmla="*/ 2014842 h 4841151"/>
              <a:gd name="connsiteX23" fmla="*/ 7235259 w 8640249"/>
              <a:gd name="connsiteY23" fmla="*/ 2042409 h 4841151"/>
              <a:gd name="connsiteX24" fmla="*/ 6984409 w 8640249"/>
              <a:gd name="connsiteY24" fmla="*/ 2160154 h 4841151"/>
              <a:gd name="connsiteX25" fmla="*/ 6417733 w 8640249"/>
              <a:gd name="connsiteY25" fmla="*/ 2212530 h 4841151"/>
              <a:gd name="connsiteX26" fmla="*/ 6079067 w 8640249"/>
              <a:gd name="connsiteY26" fmla="*/ 2263330 h 4841151"/>
              <a:gd name="connsiteX27" fmla="*/ 6553200 w 8640249"/>
              <a:gd name="connsiteY27" fmla="*/ 1890796 h 4841151"/>
              <a:gd name="connsiteX28" fmla="*/ 8016556 w 8640249"/>
              <a:gd name="connsiteY28" fmla="*/ 1113832 h 4841151"/>
              <a:gd name="connsiteX29" fmla="*/ 7186427 w 8640249"/>
              <a:gd name="connsiteY29" fmla="*/ 1360743 h 4841151"/>
              <a:gd name="connsiteX30" fmla="*/ 6815863 w 8640249"/>
              <a:gd name="connsiteY30" fmla="*/ 1541103 h 4841151"/>
              <a:gd name="connsiteX31" fmla="*/ 6329917 w 8640249"/>
              <a:gd name="connsiteY31" fmla="*/ 1719493 h 4841151"/>
              <a:gd name="connsiteX32" fmla="*/ 6355513 w 8640249"/>
              <a:gd name="connsiteY32" fmla="*/ 1512356 h 4841151"/>
              <a:gd name="connsiteX33" fmla="*/ 6593195 w 8640249"/>
              <a:gd name="connsiteY33" fmla="*/ 1090450 h 4841151"/>
              <a:gd name="connsiteX34" fmla="*/ 6931247 w 8640249"/>
              <a:gd name="connsiteY34" fmla="*/ 464459 h 4841151"/>
              <a:gd name="connsiteX35" fmla="*/ 6178697 w 8640249"/>
              <a:gd name="connsiteY35" fmla="*/ 1265051 h 4841151"/>
              <a:gd name="connsiteX36" fmla="*/ 6090366 w 8640249"/>
              <a:gd name="connsiteY36" fmla="*/ 459145 h 4841151"/>
              <a:gd name="connsiteX37" fmla="*/ 6012910 w 8640249"/>
              <a:gd name="connsiteY37" fmla="*/ 1469432 h 4841151"/>
              <a:gd name="connsiteX38" fmla="*/ 5848301 w 8640249"/>
              <a:gd name="connsiteY38" fmla="*/ 1799042 h 4841151"/>
              <a:gd name="connsiteX39" fmla="*/ 5694651 w 8640249"/>
              <a:gd name="connsiteY39" fmla="*/ 2022325 h 4841151"/>
              <a:gd name="connsiteX40" fmla="*/ 5528983 w 8640249"/>
              <a:gd name="connsiteY40" fmla="*/ 2016007 h 4841151"/>
              <a:gd name="connsiteX41" fmla="*/ 5386307 w 8640249"/>
              <a:gd name="connsiteY41" fmla="*/ 2192446 h 4841151"/>
              <a:gd name="connsiteX42" fmla="*/ 5067970 w 8640249"/>
              <a:gd name="connsiteY42" fmla="*/ 1976823 h 4841151"/>
              <a:gd name="connsiteX43" fmla="*/ 5082697 w 8640249"/>
              <a:gd name="connsiteY43" fmla="*/ 1583553 h 4841151"/>
              <a:gd name="connsiteX44" fmla="*/ 5099359 w 8640249"/>
              <a:gd name="connsiteY44" fmla="*/ 938198 h 4841151"/>
              <a:gd name="connsiteX45" fmla="*/ 5028019 w 8640249"/>
              <a:gd name="connsiteY45" fmla="*/ 202976 h 4841151"/>
              <a:gd name="connsiteX46" fmla="*/ 4884822 w 8640249"/>
              <a:gd name="connsiteY46" fmla="*/ 992169 h 4841151"/>
              <a:gd name="connsiteX47" fmla="*/ 4739717 w 8640249"/>
              <a:gd name="connsiteY47" fmla="*/ 1308782 h 4841151"/>
              <a:gd name="connsiteX48" fmla="*/ 4646678 w 8640249"/>
              <a:gd name="connsiteY48" fmla="*/ 1569811 h 4841151"/>
              <a:gd name="connsiteX49" fmla="*/ 4354623 w 8640249"/>
              <a:gd name="connsiteY49" fmla="*/ 1946716 h 4841151"/>
              <a:gd name="connsiteX50" fmla="*/ 4123829 w 8640249"/>
              <a:gd name="connsiteY50" fmla="*/ 1689940 h 4841151"/>
              <a:gd name="connsiteX51" fmla="*/ 4252166 w 8640249"/>
              <a:gd name="connsiteY51" fmla="*/ 1353540 h 4841151"/>
              <a:gd name="connsiteX52" fmla="*/ 3801087 w 8640249"/>
              <a:gd name="connsiteY52" fmla="*/ 1219585 h 4841151"/>
              <a:gd name="connsiteX53" fmla="*/ 3838707 w 8640249"/>
              <a:gd name="connsiteY53" fmla="*/ 1753205 h 4841151"/>
              <a:gd name="connsiteX54" fmla="*/ 3510959 w 8640249"/>
              <a:gd name="connsiteY54" fmla="*/ 1604283 h 4841151"/>
              <a:gd name="connsiteX55" fmla="*/ 2723928 w 8640249"/>
              <a:gd name="connsiteY55" fmla="*/ 0 h 4841151"/>
              <a:gd name="connsiteX56" fmla="*/ 3181350 w 8640249"/>
              <a:gd name="connsiteY56" fmla="*/ 1897146 h 4841151"/>
              <a:gd name="connsiteX57" fmla="*/ 2261046 w 8640249"/>
              <a:gd name="connsiteY57" fmla="*/ 1575464 h 4841151"/>
              <a:gd name="connsiteX58" fmla="*/ 1368926 w 8640249"/>
              <a:gd name="connsiteY58" fmla="*/ 1001089 h 4841151"/>
              <a:gd name="connsiteX59" fmla="*/ 2186183 w 8640249"/>
              <a:gd name="connsiteY59" fmla="*/ 1790557 h 4841151"/>
              <a:gd name="connsiteX60" fmla="*/ 2726267 w 8640249"/>
              <a:gd name="connsiteY60" fmla="*/ 2161730 h 4841151"/>
              <a:gd name="connsiteX61" fmla="*/ 1557867 w 8640249"/>
              <a:gd name="connsiteY61" fmla="*/ 2144796 h 4841151"/>
              <a:gd name="connsiteX62" fmla="*/ 321733 w 8640249"/>
              <a:gd name="connsiteY62" fmla="*/ 1704530 h 4841151"/>
              <a:gd name="connsiteX63" fmla="*/ 0 w 8640249"/>
              <a:gd name="connsiteY63" fmla="*/ 1484396 h 4841151"/>
              <a:gd name="connsiteX64" fmla="*/ 508000 w 8640249"/>
              <a:gd name="connsiteY64" fmla="*/ 1992396 h 4841151"/>
              <a:gd name="connsiteX65" fmla="*/ 1507067 w 8640249"/>
              <a:gd name="connsiteY65" fmla="*/ 2398796 h 4841151"/>
              <a:gd name="connsiteX66" fmla="*/ 2260334 w 8640249"/>
              <a:gd name="connsiteY66" fmla="*/ 2511422 h 4841151"/>
              <a:gd name="connsiteX67" fmla="*/ 1775636 w 8640249"/>
              <a:gd name="connsiteY67" fmla="*/ 2617355 h 4841151"/>
              <a:gd name="connsiteX68" fmla="*/ 2589944 w 8640249"/>
              <a:gd name="connsiteY68" fmla="*/ 2628381 h 4841151"/>
              <a:gd name="connsiteX69" fmla="*/ 2946400 w 8640249"/>
              <a:gd name="connsiteY69" fmla="*/ 2737463 h 4841151"/>
              <a:gd name="connsiteX70" fmla="*/ 3352800 w 8640249"/>
              <a:gd name="connsiteY70" fmla="*/ 2940663 h 4841151"/>
              <a:gd name="connsiteX71" fmla="*/ 3556000 w 8640249"/>
              <a:gd name="connsiteY71" fmla="*/ 3380930 h 4841151"/>
              <a:gd name="connsiteX72" fmla="*/ 3606800 w 8640249"/>
              <a:gd name="connsiteY72" fmla="*/ 3787330 h 4841151"/>
              <a:gd name="connsiteX73" fmla="*/ 3572933 w 8640249"/>
              <a:gd name="connsiteY73" fmla="*/ 3956663 h 4841151"/>
              <a:gd name="connsiteX74" fmla="*/ 3556000 w 8640249"/>
              <a:gd name="connsiteY74" fmla="*/ 4159863 h 4841151"/>
              <a:gd name="connsiteX0" fmla="*/ 3556000 w 8640249"/>
              <a:gd name="connsiteY0" fmla="*/ 4159863 h 4841151"/>
              <a:gd name="connsiteX1" fmla="*/ 3459051 w 8640249"/>
              <a:gd name="connsiteY1" fmla="*/ 4479724 h 4841151"/>
              <a:gd name="connsiteX2" fmla="*/ 2877525 w 8640249"/>
              <a:gd name="connsiteY2" fmla="*/ 4737631 h 4841151"/>
              <a:gd name="connsiteX3" fmla="*/ 6234337 w 8640249"/>
              <a:gd name="connsiteY3" fmla="*/ 4838552 h 4841151"/>
              <a:gd name="connsiteX4" fmla="*/ 5660831 w 8640249"/>
              <a:gd name="connsiteY4" fmla="*/ 4412444 h 4841151"/>
              <a:gd name="connsiteX5" fmla="*/ 5559985 w 8640249"/>
              <a:gd name="connsiteY5" fmla="*/ 4198782 h 4841151"/>
              <a:gd name="connsiteX6" fmla="*/ 5492389 w 8640249"/>
              <a:gd name="connsiteY6" fmla="*/ 3891025 h 4841151"/>
              <a:gd name="connsiteX7" fmla="*/ 5571067 w 8640249"/>
              <a:gd name="connsiteY7" fmla="*/ 3668796 h 4841151"/>
              <a:gd name="connsiteX8" fmla="*/ 5520267 w 8640249"/>
              <a:gd name="connsiteY8" fmla="*/ 3330130 h 4841151"/>
              <a:gd name="connsiteX9" fmla="*/ 5537200 w 8640249"/>
              <a:gd name="connsiteY9" fmla="*/ 3042263 h 4841151"/>
              <a:gd name="connsiteX10" fmla="*/ 5554133 w 8640249"/>
              <a:gd name="connsiteY10" fmla="*/ 2872930 h 4841151"/>
              <a:gd name="connsiteX11" fmla="*/ 5554133 w 8640249"/>
              <a:gd name="connsiteY11" fmla="*/ 2872930 h 4841151"/>
              <a:gd name="connsiteX12" fmla="*/ 6146800 w 8640249"/>
              <a:gd name="connsiteY12" fmla="*/ 2737463 h 4841151"/>
              <a:gd name="connsiteX13" fmla="*/ 7183209 w 8640249"/>
              <a:gd name="connsiteY13" fmla="*/ 2692176 h 4841151"/>
              <a:gd name="connsiteX14" fmla="*/ 6577153 w 8640249"/>
              <a:gd name="connsiteY14" fmla="*/ 2522056 h 4841151"/>
              <a:gd name="connsiteX15" fmla="*/ 7179733 w 8640249"/>
              <a:gd name="connsiteY15" fmla="*/ 2347996 h 4841151"/>
              <a:gd name="connsiteX16" fmla="*/ 7476657 w 8640249"/>
              <a:gd name="connsiteY16" fmla="*/ 2253091 h 4841151"/>
              <a:gd name="connsiteX17" fmla="*/ 7694822 w 8640249"/>
              <a:gd name="connsiteY17" fmla="*/ 2200716 h 4841151"/>
              <a:gd name="connsiteX18" fmla="*/ 7858248 w 8640249"/>
              <a:gd name="connsiteY18" fmla="*/ 2169212 h 4841151"/>
              <a:gd name="connsiteX19" fmla="*/ 8182365 w 8640249"/>
              <a:gd name="connsiteY19" fmla="*/ 2050326 h 4841151"/>
              <a:gd name="connsiteX20" fmla="*/ 8640249 w 8640249"/>
              <a:gd name="connsiteY20" fmla="*/ 1748822 h 4841151"/>
              <a:gd name="connsiteX21" fmla="*/ 7859430 w 8640249"/>
              <a:gd name="connsiteY21" fmla="*/ 1911668 h 4841151"/>
              <a:gd name="connsiteX22" fmla="*/ 7478233 w 8640249"/>
              <a:gd name="connsiteY22" fmla="*/ 2014842 h 4841151"/>
              <a:gd name="connsiteX23" fmla="*/ 7235259 w 8640249"/>
              <a:gd name="connsiteY23" fmla="*/ 2042409 h 4841151"/>
              <a:gd name="connsiteX24" fmla="*/ 6984409 w 8640249"/>
              <a:gd name="connsiteY24" fmla="*/ 2160154 h 4841151"/>
              <a:gd name="connsiteX25" fmla="*/ 6417733 w 8640249"/>
              <a:gd name="connsiteY25" fmla="*/ 2212530 h 4841151"/>
              <a:gd name="connsiteX26" fmla="*/ 6079067 w 8640249"/>
              <a:gd name="connsiteY26" fmla="*/ 2263330 h 4841151"/>
              <a:gd name="connsiteX27" fmla="*/ 6553200 w 8640249"/>
              <a:gd name="connsiteY27" fmla="*/ 1890796 h 4841151"/>
              <a:gd name="connsiteX28" fmla="*/ 8016556 w 8640249"/>
              <a:gd name="connsiteY28" fmla="*/ 1113832 h 4841151"/>
              <a:gd name="connsiteX29" fmla="*/ 7186427 w 8640249"/>
              <a:gd name="connsiteY29" fmla="*/ 1360743 h 4841151"/>
              <a:gd name="connsiteX30" fmla="*/ 6815863 w 8640249"/>
              <a:gd name="connsiteY30" fmla="*/ 1541103 h 4841151"/>
              <a:gd name="connsiteX31" fmla="*/ 6329917 w 8640249"/>
              <a:gd name="connsiteY31" fmla="*/ 1719493 h 4841151"/>
              <a:gd name="connsiteX32" fmla="*/ 6355513 w 8640249"/>
              <a:gd name="connsiteY32" fmla="*/ 1512356 h 4841151"/>
              <a:gd name="connsiteX33" fmla="*/ 6593195 w 8640249"/>
              <a:gd name="connsiteY33" fmla="*/ 1090450 h 4841151"/>
              <a:gd name="connsiteX34" fmla="*/ 6931247 w 8640249"/>
              <a:gd name="connsiteY34" fmla="*/ 464459 h 4841151"/>
              <a:gd name="connsiteX35" fmla="*/ 6178697 w 8640249"/>
              <a:gd name="connsiteY35" fmla="*/ 1265051 h 4841151"/>
              <a:gd name="connsiteX36" fmla="*/ 6090366 w 8640249"/>
              <a:gd name="connsiteY36" fmla="*/ 459145 h 4841151"/>
              <a:gd name="connsiteX37" fmla="*/ 6012910 w 8640249"/>
              <a:gd name="connsiteY37" fmla="*/ 1469432 h 4841151"/>
              <a:gd name="connsiteX38" fmla="*/ 5848301 w 8640249"/>
              <a:gd name="connsiteY38" fmla="*/ 1799042 h 4841151"/>
              <a:gd name="connsiteX39" fmla="*/ 5694651 w 8640249"/>
              <a:gd name="connsiteY39" fmla="*/ 2022325 h 4841151"/>
              <a:gd name="connsiteX40" fmla="*/ 5528983 w 8640249"/>
              <a:gd name="connsiteY40" fmla="*/ 2016007 h 4841151"/>
              <a:gd name="connsiteX41" fmla="*/ 5386307 w 8640249"/>
              <a:gd name="connsiteY41" fmla="*/ 2192446 h 4841151"/>
              <a:gd name="connsiteX42" fmla="*/ 5067970 w 8640249"/>
              <a:gd name="connsiteY42" fmla="*/ 1976823 h 4841151"/>
              <a:gd name="connsiteX43" fmla="*/ 5082697 w 8640249"/>
              <a:gd name="connsiteY43" fmla="*/ 1583553 h 4841151"/>
              <a:gd name="connsiteX44" fmla="*/ 5099359 w 8640249"/>
              <a:gd name="connsiteY44" fmla="*/ 938198 h 4841151"/>
              <a:gd name="connsiteX45" fmla="*/ 5028019 w 8640249"/>
              <a:gd name="connsiteY45" fmla="*/ 202976 h 4841151"/>
              <a:gd name="connsiteX46" fmla="*/ 4884822 w 8640249"/>
              <a:gd name="connsiteY46" fmla="*/ 992169 h 4841151"/>
              <a:gd name="connsiteX47" fmla="*/ 4739717 w 8640249"/>
              <a:gd name="connsiteY47" fmla="*/ 1308782 h 4841151"/>
              <a:gd name="connsiteX48" fmla="*/ 4646678 w 8640249"/>
              <a:gd name="connsiteY48" fmla="*/ 1569811 h 4841151"/>
              <a:gd name="connsiteX49" fmla="*/ 4354623 w 8640249"/>
              <a:gd name="connsiteY49" fmla="*/ 1946716 h 4841151"/>
              <a:gd name="connsiteX50" fmla="*/ 4123829 w 8640249"/>
              <a:gd name="connsiteY50" fmla="*/ 1689940 h 4841151"/>
              <a:gd name="connsiteX51" fmla="*/ 4252166 w 8640249"/>
              <a:gd name="connsiteY51" fmla="*/ 1353540 h 4841151"/>
              <a:gd name="connsiteX52" fmla="*/ 3801087 w 8640249"/>
              <a:gd name="connsiteY52" fmla="*/ 1219585 h 4841151"/>
              <a:gd name="connsiteX53" fmla="*/ 3838707 w 8640249"/>
              <a:gd name="connsiteY53" fmla="*/ 1753205 h 4841151"/>
              <a:gd name="connsiteX54" fmla="*/ 3510959 w 8640249"/>
              <a:gd name="connsiteY54" fmla="*/ 1604283 h 4841151"/>
              <a:gd name="connsiteX55" fmla="*/ 2723928 w 8640249"/>
              <a:gd name="connsiteY55" fmla="*/ 0 h 4841151"/>
              <a:gd name="connsiteX56" fmla="*/ 3181350 w 8640249"/>
              <a:gd name="connsiteY56" fmla="*/ 1897146 h 4841151"/>
              <a:gd name="connsiteX57" fmla="*/ 2261046 w 8640249"/>
              <a:gd name="connsiteY57" fmla="*/ 1575464 h 4841151"/>
              <a:gd name="connsiteX58" fmla="*/ 1368926 w 8640249"/>
              <a:gd name="connsiteY58" fmla="*/ 1001089 h 4841151"/>
              <a:gd name="connsiteX59" fmla="*/ 2186183 w 8640249"/>
              <a:gd name="connsiteY59" fmla="*/ 1790557 h 4841151"/>
              <a:gd name="connsiteX60" fmla="*/ 2726267 w 8640249"/>
              <a:gd name="connsiteY60" fmla="*/ 2161730 h 4841151"/>
              <a:gd name="connsiteX61" fmla="*/ 1557867 w 8640249"/>
              <a:gd name="connsiteY61" fmla="*/ 2144796 h 4841151"/>
              <a:gd name="connsiteX62" fmla="*/ 321733 w 8640249"/>
              <a:gd name="connsiteY62" fmla="*/ 1704530 h 4841151"/>
              <a:gd name="connsiteX63" fmla="*/ 0 w 8640249"/>
              <a:gd name="connsiteY63" fmla="*/ 1484396 h 4841151"/>
              <a:gd name="connsiteX64" fmla="*/ 508000 w 8640249"/>
              <a:gd name="connsiteY64" fmla="*/ 1992396 h 4841151"/>
              <a:gd name="connsiteX65" fmla="*/ 1507067 w 8640249"/>
              <a:gd name="connsiteY65" fmla="*/ 2398796 h 4841151"/>
              <a:gd name="connsiteX66" fmla="*/ 2260334 w 8640249"/>
              <a:gd name="connsiteY66" fmla="*/ 2511422 h 4841151"/>
              <a:gd name="connsiteX67" fmla="*/ 1775636 w 8640249"/>
              <a:gd name="connsiteY67" fmla="*/ 2617355 h 4841151"/>
              <a:gd name="connsiteX68" fmla="*/ 2589944 w 8640249"/>
              <a:gd name="connsiteY68" fmla="*/ 2628381 h 4841151"/>
              <a:gd name="connsiteX69" fmla="*/ 2946400 w 8640249"/>
              <a:gd name="connsiteY69" fmla="*/ 2737463 h 4841151"/>
              <a:gd name="connsiteX70" fmla="*/ 3352800 w 8640249"/>
              <a:gd name="connsiteY70" fmla="*/ 2940663 h 4841151"/>
              <a:gd name="connsiteX71" fmla="*/ 3556000 w 8640249"/>
              <a:gd name="connsiteY71" fmla="*/ 3380930 h 4841151"/>
              <a:gd name="connsiteX72" fmla="*/ 3606800 w 8640249"/>
              <a:gd name="connsiteY72" fmla="*/ 3787330 h 4841151"/>
              <a:gd name="connsiteX73" fmla="*/ 3572933 w 8640249"/>
              <a:gd name="connsiteY73" fmla="*/ 3956663 h 4841151"/>
              <a:gd name="connsiteX74" fmla="*/ 3556000 w 8640249"/>
              <a:gd name="connsiteY74" fmla="*/ 4159863 h 4841151"/>
              <a:gd name="connsiteX0" fmla="*/ 3556000 w 8640249"/>
              <a:gd name="connsiteY0" fmla="*/ 4159863 h 4841151"/>
              <a:gd name="connsiteX1" fmla="*/ 3459051 w 8640249"/>
              <a:gd name="connsiteY1" fmla="*/ 4479724 h 4841151"/>
              <a:gd name="connsiteX2" fmla="*/ 2877525 w 8640249"/>
              <a:gd name="connsiteY2" fmla="*/ 4737631 h 4841151"/>
              <a:gd name="connsiteX3" fmla="*/ 6234337 w 8640249"/>
              <a:gd name="connsiteY3" fmla="*/ 4838552 h 4841151"/>
              <a:gd name="connsiteX4" fmla="*/ 5660831 w 8640249"/>
              <a:gd name="connsiteY4" fmla="*/ 4412444 h 4841151"/>
              <a:gd name="connsiteX5" fmla="*/ 5559985 w 8640249"/>
              <a:gd name="connsiteY5" fmla="*/ 4198782 h 4841151"/>
              <a:gd name="connsiteX6" fmla="*/ 5492389 w 8640249"/>
              <a:gd name="connsiteY6" fmla="*/ 3891025 h 4841151"/>
              <a:gd name="connsiteX7" fmla="*/ 5571067 w 8640249"/>
              <a:gd name="connsiteY7" fmla="*/ 3668796 h 4841151"/>
              <a:gd name="connsiteX8" fmla="*/ 5520267 w 8640249"/>
              <a:gd name="connsiteY8" fmla="*/ 3330130 h 4841151"/>
              <a:gd name="connsiteX9" fmla="*/ 5537200 w 8640249"/>
              <a:gd name="connsiteY9" fmla="*/ 3042263 h 4841151"/>
              <a:gd name="connsiteX10" fmla="*/ 5554133 w 8640249"/>
              <a:gd name="connsiteY10" fmla="*/ 2872930 h 4841151"/>
              <a:gd name="connsiteX11" fmla="*/ 5554133 w 8640249"/>
              <a:gd name="connsiteY11" fmla="*/ 2872930 h 4841151"/>
              <a:gd name="connsiteX12" fmla="*/ 6146800 w 8640249"/>
              <a:gd name="connsiteY12" fmla="*/ 2737463 h 4841151"/>
              <a:gd name="connsiteX13" fmla="*/ 7183209 w 8640249"/>
              <a:gd name="connsiteY13" fmla="*/ 2692176 h 4841151"/>
              <a:gd name="connsiteX14" fmla="*/ 6577153 w 8640249"/>
              <a:gd name="connsiteY14" fmla="*/ 2522056 h 4841151"/>
              <a:gd name="connsiteX15" fmla="*/ 7179733 w 8640249"/>
              <a:gd name="connsiteY15" fmla="*/ 2347996 h 4841151"/>
              <a:gd name="connsiteX16" fmla="*/ 7476657 w 8640249"/>
              <a:gd name="connsiteY16" fmla="*/ 2253091 h 4841151"/>
              <a:gd name="connsiteX17" fmla="*/ 7694822 w 8640249"/>
              <a:gd name="connsiteY17" fmla="*/ 2200716 h 4841151"/>
              <a:gd name="connsiteX18" fmla="*/ 7858248 w 8640249"/>
              <a:gd name="connsiteY18" fmla="*/ 2169212 h 4841151"/>
              <a:gd name="connsiteX19" fmla="*/ 8182365 w 8640249"/>
              <a:gd name="connsiteY19" fmla="*/ 2050326 h 4841151"/>
              <a:gd name="connsiteX20" fmla="*/ 8640249 w 8640249"/>
              <a:gd name="connsiteY20" fmla="*/ 1748822 h 4841151"/>
              <a:gd name="connsiteX21" fmla="*/ 7859430 w 8640249"/>
              <a:gd name="connsiteY21" fmla="*/ 1911668 h 4841151"/>
              <a:gd name="connsiteX22" fmla="*/ 7478233 w 8640249"/>
              <a:gd name="connsiteY22" fmla="*/ 2014842 h 4841151"/>
              <a:gd name="connsiteX23" fmla="*/ 7235259 w 8640249"/>
              <a:gd name="connsiteY23" fmla="*/ 2042409 h 4841151"/>
              <a:gd name="connsiteX24" fmla="*/ 6984409 w 8640249"/>
              <a:gd name="connsiteY24" fmla="*/ 2160154 h 4841151"/>
              <a:gd name="connsiteX25" fmla="*/ 6417733 w 8640249"/>
              <a:gd name="connsiteY25" fmla="*/ 2212530 h 4841151"/>
              <a:gd name="connsiteX26" fmla="*/ 6079067 w 8640249"/>
              <a:gd name="connsiteY26" fmla="*/ 2263330 h 4841151"/>
              <a:gd name="connsiteX27" fmla="*/ 6553200 w 8640249"/>
              <a:gd name="connsiteY27" fmla="*/ 1890796 h 4841151"/>
              <a:gd name="connsiteX28" fmla="*/ 8016556 w 8640249"/>
              <a:gd name="connsiteY28" fmla="*/ 1113832 h 4841151"/>
              <a:gd name="connsiteX29" fmla="*/ 7186427 w 8640249"/>
              <a:gd name="connsiteY29" fmla="*/ 1360743 h 4841151"/>
              <a:gd name="connsiteX30" fmla="*/ 6815863 w 8640249"/>
              <a:gd name="connsiteY30" fmla="*/ 1541103 h 4841151"/>
              <a:gd name="connsiteX31" fmla="*/ 6329917 w 8640249"/>
              <a:gd name="connsiteY31" fmla="*/ 1719493 h 4841151"/>
              <a:gd name="connsiteX32" fmla="*/ 6355513 w 8640249"/>
              <a:gd name="connsiteY32" fmla="*/ 1512356 h 4841151"/>
              <a:gd name="connsiteX33" fmla="*/ 6593195 w 8640249"/>
              <a:gd name="connsiteY33" fmla="*/ 1090450 h 4841151"/>
              <a:gd name="connsiteX34" fmla="*/ 6931247 w 8640249"/>
              <a:gd name="connsiteY34" fmla="*/ 464459 h 4841151"/>
              <a:gd name="connsiteX35" fmla="*/ 6178697 w 8640249"/>
              <a:gd name="connsiteY35" fmla="*/ 1265051 h 4841151"/>
              <a:gd name="connsiteX36" fmla="*/ 6090366 w 8640249"/>
              <a:gd name="connsiteY36" fmla="*/ 459145 h 4841151"/>
              <a:gd name="connsiteX37" fmla="*/ 6012910 w 8640249"/>
              <a:gd name="connsiteY37" fmla="*/ 1469432 h 4841151"/>
              <a:gd name="connsiteX38" fmla="*/ 5848301 w 8640249"/>
              <a:gd name="connsiteY38" fmla="*/ 1799042 h 4841151"/>
              <a:gd name="connsiteX39" fmla="*/ 5694651 w 8640249"/>
              <a:gd name="connsiteY39" fmla="*/ 2022325 h 4841151"/>
              <a:gd name="connsiteX40" fmla="*/ 5528983 w 8640249"/>
              <a:gd name="connsiteY40" fmla="*/ 2016007 h 4841151"/>
              <a:gd name="connsiteX41" fmla="*/ 5386307 w 8640249"/>
              <a:gd name="connsiteY41" fmla="*/ 2192446 h 4841151"/>
              <a:gd name="connsiteX42" fmla="*/ 5067970 w 8640249"/>
              <a:gd name="connsiteY42" fmla="*/ 1976823 h 4841151"/>
              <a:gd name="connsiteX43" fmla="*/ 5082697 w 8640249"/>
              <a:gd name="connsiteY43" fmla="*/ 1583553 h 4841151"/>
              <a:gd name="connsiteX44" fmla="*/ 5099359 w 8640249"/>
              <a:gd name="connsiteY44" fmla="*/ 938198 h 4841151"/>
              <a:gd name="connsiteX45" fmla="*/ 5028019 w 8640249"/>
              <a:gd name="connsiteY45" fmla="*/ 202976 h 4841151"/>
              <a:gd name="connsiteX46" fmla="*/ 4884822 w 8640249"/>
              <a:gd name="connsiteY46" fmla="*/ 992169 h 4841151"/>
              <a:gd name="connsiteX47" fmla="*/ 4739717 w 8640249"/>
              <a:gd name="connsiteY47" fmla="*/ 1308782 h 4841151"/>
              <a:gd name="connsiteX48" fmla="*/ 4646678 w 8640249"/>
              <a:gd name="connsiteY48" fmla="*/ 1569811 h 4841151"/>
              <a:gd name="connsiteX49" fmla="*/ 4354623 w 8640249"/>
              <a:gd name="connsiteY49" fmla="*/ 1946716 h 4841151"/>
              <a:gd name="connsiteX50" fmla="*/ 4123829 w 8640249"/>
              <a:gd name="connsiteY50" fmla="*/ 1689940 h 4841151"/>
              <a:gd name="connsiteX51" fmla="*/ 4252166 w 8640249"/>
              <a:gd name="connsiteY51" fmla="*/ 1353540 h 4841151"/>
              <a:gd name="connsiteX52" fmla="*/ 3801087 w 8640249"/>
              <a:gd name="connsiteY52" fmla="*/ 1219585 h 4841151"/>
              <a:gd name="connsiteX53" fmla="*/ 3838707 w 8640249"/>
              <a:gd name="connsiteY53" fmla="*/ 1753205 h 4841151"/>
              <a:gd name="connsiteX54" fmla="*/ 3510959 w 8640249"/>
              <a:gd name="connsiteY54" fmla="*/ 1604283 h 4841151"/>
              <a:gd name="connsiteX55" fmla="*/ 2723928 w 8640249"/>
              <a:gd name="connsiteY55" fmla="*/ 0 h 4841151"/>
              <a:gd name="connsiteX56" fmla="*/ 3181350 w 8640249"/>
              <a:gd name="connsiteY56" fmla="*/ 1897146 h 4841151"/>
              <a:gd name="connsiteX57" fmla="*/ 2261046 w 8640249"/>
              <a:gd name="connsiteY57" fmla="*/ 1575464 h 4841151"/>
              <a:gd name="connsiteX58" fmla="*/ 1368926 w 8640249"/>
              <a:gd name="connsiteY58" fmla="*/ 1001089 h 4841151"/>
              <a:gd name="connsiteX59" fmla="*/ 2186183 w 8640249"/>
              <a:gd name="connsiteY59" fmla="*/ 1790557 h 4841151"/>
              <a:gd name="connsiteX60" fmla="*/ 2726267 w 8640249"/>
              <a:gd name="connsiteY60" fmla="*/ 2161730 h 4841151"/>
              <a:gd name="connsiteX61" fmla="*/ 1557867 w 8640249"/>
              <a:gd name="connsiteY61" fmla="*/ 2144796 h 4841151"/>
              <a:gd name="connsiteX62" fmla="*/ 321733 w 8640249"/>
              <a:gd name="connsiteY62" fmla="*/ 1704530 h 4841151"/>
              <a:gd name="connsiteX63" fmla="*/ 0 w 8640249"/>
              <a:gd name="connsiteY63" fmla="*/ 1484396 h 4841151"/>
              <a:gd name="connsiteX64" fmla="*/ 508000 w 8640249"/>
              <a:gd name="connsiteY64" fmla="*/ 1992396 h 4841151"/>
              <a:gd name="connsiteX65" fmla="*/ 1507067 w 8640249"/>
              <a:gd name="connsiteY65" fmla="*/ 2398796 h 4841151"/>
              <a:gd name="connsiteX66" fmla="*/ 2260334 w 8640249"/>
              <a:gd name="connsiteY66" fmla="*/ 2511422 h 4841151"/>
              <a:gd name="connsiteX67" fmla="*/ 1775636 w 8640249"/>
              <a:gd name="connsiteY67" fmla="*/ 2617355 h 4841151"/>
              <a:gd name="connsiteX68" fmla="*/ 2589944 w 8640249"/>
              <a:gd name="connsiteY68" fmla="*/ 2628381 h 4841151"/>
              <a:gd name="connsiteX69" fmla="*/ 2946400 w 8640249"/>
              <a:gd name="connsiteY69" fmla="*/ 2737463 h 4841151"/>
              <a:gd name="connsiteX70" fmla="*/ 3352800 w 8640249"/>
              <a:gd name="connsiteY70" fmla="*/ 2940663 h 4841151"/>
              <a:gd name="connsiteX71" fmla="*/ 3556000 w 8640249"/>
              <a:gd name="connsiteY71" fmla="*/ 3380930 h 4841151"/>
              <a:gd name="connsiteX72" fmla="*/ 3606800 w 8640249"/>
              <a:gd name="connsiteY72" fmla="*/ 3787330 h 4841151"/>
              <a:gd name="connsiteX73" fmla="*/ 3572933 w 8640249"/>
              <a:gd name="connsiteY73" fmla="*/ 3956663 h 4841151"/>
              <a:gd name="connsiteX74" fmla="*/ 3556000 w 8640249"/>
              <a:gd name="connsiteY74" fmla="*/ 4159863 h 4841151"/>
              <a:gd name="connsiteX0" fmla="*/ 3556000 w 8640249"/>
              <a:gd name="connsiteY0" fmla="*/ 4159863 h 4850374"/>
              <a:gd name="connsiteX1" fmla="*/ 3459051 w 8640249"/>
              <a:gd name="connsiteY1" fmla="*/ 4479724 h 4850374"/>
              <a:gd name="connsiteX2" fmla="*/ 2877525 w 8640249"/>
              <a:gd name="connsiteY2" fmla="*/ 4737631 h 4850374"/>
              <a:gd name="connsiteX3" fmla="*/ 5456295 w 8640249"/>
              <a:gd name="connsiteY3" fmla="*/ 4647921 h 4850374"/>
              <a:gd name="connsiteX4" fmla="*/ 6234337 w 8640249"/>
              <a:gd name="connsiteY4" fmla="*/ 4838552 h 4850374"/>
              <a:gd name="connsiteX5" fmla="*/ 5660831 w 8640249"/>
              <a:gd name="connsiteY5" fmla="*/ 4412444 h 4850374"/>
              <a:gd name="connsiteX6" fmla="*/ 5559985 w 8640249"/>
              <a:gd name="connsiteY6" fmla="*/ 4198782 h 4850374"/>
              <a:gd name="connsiteX7" fmla="*/ 5492389 w 8640249"/>
              <a:gd name="connsiteY7" fmla="*/ 3891025 h 4850374"/>
              <a:gd name="connsiteX8" fmla="*/ 5571067 w 8640249"/>
              <a:gd name="connsiteY8" fmla="*/ 3668796 h 4850374"/>
              <a:gd name="connsiteX9" fmla="*/ 5520267 w 8640249"/>
              <a:gd name="connsiteY9" fmla="*/ 3330130 h 4850374"/>
              <a:gd name="connsiteX10" fmla="*/ 5537200 w 8640249"/>
              <a:gd name="connsiteY10" fmla="*/ 3042263 h 4850374"/>
              <a:gd name="connsiteX11" fmla="*/ 5554133 w 8640249"/>
              <a:gd name="connsiteY11" fmla="*/ 2872930 h 4850374"/>
              <a:gd name="connsiteX12" fmla="*/ 5554133 w 8640249"/>
              <a:gd name="connsiteY12" fmla="*/ 2872930 h 4850374"/>
              <a:gd name="connsiteX13" fmla="*/ 6146800 w 8640249"/>
              <a:gd name="connsiteY13" fmla="*/ 2737463 h 4850374"/>
              <a:gd name="connsiteX14" fmla="*/ 7183209 w 8640249"/>
              <a:gd name="connsiteY14" fmla="*/ 2692176 h 4850374"/>
              <a:gd name="connsiteX15" fmla="*/ 6577153 w 8640249"/>
              <a:gd name="connsiteY15" fmla="*/ 2522056 h 4850374"/>
              <a:gd name="connsiteX16" fmla="*/ 7179733 w 8640249"/>
              <a:gd name="connsiteY16" fmla="*/ 2347996 h 4850374"/>
              <a:gd name="connsiteX17" fmla="*/ 7476657 w 8640249"/>
              <a:gd name="connsiteY17" fmla="*/ 2253091 h 4850374"/>
              <a:gd name="connsiteX18" fmla="*/ 7694822 w 8640249"/>
              <a:gd name="connsiteY18" fmla="*/ 2200716 h 4850374"/>
              <a:gd name="connsiteX19" fmla="*/ 7858248 w 8640249"/>
              <a:gd name="connsiteY19" fmla="*/ 2169212 h 4850374"/>
              <a:gd name="connsiteX20" fmla="*/ 8182365 w 8640249"/>
              <a:gd name="connsiteY20" fmla="*/ 2050326 h 4850374"/>
              <a:gd name="connsiteX21" fmla="*/ 8640249 w 8640249"/>
              <a:gd name="connsiteY21" fmla="*/ 1748822 h 4850374"/>
              <a:gd name="connsiteX22" fmla="*/ 7859430 w 8640249"/>
              <a:gd name="connsiteY22" fmla="*/ 1911668 h 4850374"/>
              <a:gd name="connsiteX23" fmla="*/ 7478233 w 8640249"/>
              <a:gd name="connsiteY23" fmla="*/ 2014842 h 4850374"/>
              <a:gd name="connsiteX24" fmla="*/ 7235259 w 8640249"/>
              <a:gd name="connsiteY24" fmla="*/ 2042409 h 4850374"/>
              <a:gd name="connsiteX25" fmla="*/ 6984409 w 8640249"/>
              <a:gd name="connsiteY25" fmla="*/ 2160154 h 4850374"/>
              <a:gd name="connsiteX26" fmla="*/ 6417733 w 8640249"/>
              <a:gd name="connsiteY26" fmla="*/ 2212530 h 4850374"/>
              <a:gd name="connsiteX27" fmla="*/ 6079067 w 8640249"/>
              <a:gd name="connsiteY27" fmla="*/ 2263330 h 4850374"/>
              <a:gd name="connsiteX28" fmla="*/ 6553200 w 8640249"/>
              <a:gd name="connsiteY28" fmla="*/ 1890796 h 4850374"/>
              <a:gd name="connsiteX29" fmla="*/ 8016556 w 8640249"/>
              <a:gd name="connsiteY29" fmla="*/ 1113832 h 4850374"/>
              <a:gd name="connsiteX30" fmla="*/ 7186427 w 8640249"/>
              <a:gd name="connsiteY30" fmla="*/ 1360743 h 4850374"/>
              <a:gd name="connsiteX31" fmla="*/ 6815863 w 8640249"/>
              <a:gd name="connsiteY31" fmla="*/ 1541103 h 4850374"/>
              <a:gd name="connsiteX32" fmla="*/ 6329917 w 8640249"/>
              <a:gd name="connsiteY32" fmla="*/ 1719493 h 4850374"/>
              <a:gd name="connsiteX33" fmla="*/ 6355513 w 8640249"/>
              <a:gd name="connsiteY33" fmla="*/ 1512356 h 4850374"/>
              <a:gd name="connsiteX34" fmla="*/ 6593195 w 8640249"/>
              <a:gd name="connsiteY34" fmla="*/ 1090450 h 4850374"/>
              <a:gd name="connsiteX35" fmla="*/ 6931247 w 8640249"/>
              <a:gd name="connsiteY35" fmla="*/ 464459 h 4850374"/>
              <a:gd name="connsiteX36" fmla="*/ 6178697 w 8640249"/>
              <a:gd name="connsiteY36" fmla="*/ 1265051 h 4850374"/>
              <a:gd name="connsiteX37" fmla="*/ 6090366 w 8640249"/>
              <a:gd name="connsiteY37" fmla="*/ 459145 h 4850374"/>
              <a:gd name="connsiteX38" fmla="*/ 6012910 w 8640249"/>
              <a:gd name="connsiteY38" fmla="*/ 1469432 h 4850374"/>
              <a:gd name="connsiteX39" fmla="*/ 5848301 w 8640249"/>
              <a:gd name="connsiteY39" fmla="*/ 1799042 h 4850374"/>
              <a:gd name="connsiteX40" fmla="*/ 5694651 w 8640249"/>
              <a:gd name="connsiteY40" fmla="*/ 2022325 h 4850374"/>
              <a:gd name="connsiteX41" fmla="*/ 5528983 w 8640249"/>
              <a:gd name="connsiteY41" fmla="*/ 2016007 h 4850374"/>
              <a:gd name="connsiteX42" fmla="*/ 5386307 w 8640249"/>
              <a:gd name="connsiteY42" fmla="*/ 2192446 h 4850374"/>
              <a:gd name="connsiteX43" fmla="*/ 5067970 w 8640249"/>
              <a:gd name="connsiteY43" fmla="*/ 1976823 h 4850374"/>
              <a:gd name="connsiteX44" fmla="*/ 5082697 w 8640249"/>
              <a:gd name="connsiteY44" fmla="*/ 1583553 h 4850374"/>
              <a:gd name="connsiteX45" fmla="*/ 5099359 w 8640249"/>
              <a:gd name="connsiteY45" fmla="*/ 938198 h 4850374"/>
              <a:gd name="connsiteX46" fmla="*/ 5028019 w 8640249"/>
              <a:gd name="connsiteY46" fmla="*/ 202976 h 4850374"/>
              <a:gd name="connsiteX47" fmla="*/ 4884822 w 8640249"/>
              <a:gd name="connsiteY47" fmla="*/ 992169 h 4850374"/>
              <a:gd name="connsiteX48" fmla="*/ 4739717 w 8640249"/>
              <a:gd name="connsiteY48" fmla="*/ 1308782 h 4850374"/>
              <a:gd name="connsiteX49" fmla="*/ 4646678 w 8640249"/>
              <a:gd name="connsiteY49" fmla="*/ 1569811 h 4850374"/>
              <a:gd name="connsiteX50" fmla="*/ 4354623 w 8640249"/>
              <a:gd name="connsiteY50" fmla="*/ 1946716 h 4850374"/>
              <a:gd name="connsiteX51" fmla="*/ 4123829 w 8640249"/>
              <a:gd name="connsiteY51" fmla="*/ 1689940 h 4850374"/>
              <a:gd name="connsiteX52" fmla="*/ 4252166 w 8640249"/>
              <a:gd name="connsiteY52" fmla="*/ 1353540 h 4850374"/>
              <a:gd name="connsiteX53" fmla="*/ 3801087 w 8640249"/>
              <a:gd name="connsiteY53" fmla="*/ 1219585 h 4850374"/>
              <a:gd name="connsiteX54" fmla="*/ 3838707 w 8640249"/>
              <a:gd name="connsiteY54" fmla="*/ 1753205 h 4850374"/>
              <a:gd name="connsiteX55" fmla="*/ 3510959 w 8640249"/>
              <a:gd name="connsiteY55" fmla="*/ 1604283 h 4850374"/>
              <a:gd name="connsiteX56" fmla="*/ 2723928 w 8640249"/>
              <a:gd name="connsiteY56" fmla="*/ 0 h 4850374"/>
              <a:gd name="connsiteX57" fmla="*/ 3181350 w 8640249"/>
              <a:gd name="connsiteY57" fmla="*/ 1897146 h 4850374"/>
              <a:gd name="connsiteX58" fmla="*/ 2261046 w 8640249"/>
              <a:gd name="connsiteY58" fmla="*/ 1575464 h 4850374"/>
              <a:gd name="connsiteX59" fmla="*/ 1368926 w 8640249"/>
              <a:gd name="connsiteY59" fmla="*/ 1001089 h 4850374"/>
              <a:gd name="connsiteX60" fmla="*/ 2186183 w 8640249"/>
              <a:gd name="connsiteY60" fmla="*/ 1790557 h 4850374"/>
              <a:gd name="connsiteX61" fmla="*/ 2726267 w 8640249"/>
              <a:gd name="connsiteY61" fmla="*/ 2161730 h 4850374"/>
              <a:gd name="connsiteX62" fmla="*/ 1557867 w 8640249"/>
              <a:gd name="connsiteY62" fmla="*/ 2144796 h 4850374"/>
              <a:gd name="connsiteX63" fmla="*/ 321733 w 8640249"/>
              <a:gd name="connsiteY63" fmla="*/ 1704530 h 4850374"/>
              <a:gd name="connsiteX64" fmla="*/ 0 w 8640249"/>
              <a:gd name="connsiteY64" fmla="*/ 1484396 h 4850374"/>
              <a:gd name="connsiteX65" fmla="*/ 508000 w 8640249"/>
              <a:gd name="connsiteY65" fmla="*/ 1992396 h 4850374"/>
              <a:gd name="connsiteX66" fmla="*/ 1507067 w 8640249"/>
              <a:gd name="connsiteY66" fmla="*/ 2398796 h 4850374"/>
              <a:gd name="connsiteX67" fmla="*/ 2260334 w 8640249"/>
              <a:gd name="connsiteY67" fmla="*/ 2511422 h 4850374"/>
              <a:gd name="connsiteX68" fmla="*/ 1775636 w 8640249"/>
              <a:gd name="connsiteY68" fmla="*/ 2617355 h 4850374"/>
              <a:gd name="connsiteX69" fmla="*/ 2589944 w 8640249"/>
              <a:gd name="connsiteY69" fmla="*/ 2628381 h 4850374"/>
              <a:gd name="connsiteX70" fmla="*/ 2946400 w 8640249"/>
              <a:gd name="connsiteY70" fmla="*/ 2737463 h 4850374"/>
              <a:gd name="connsiteX71" fmla="*/ 3352800 w 8640249"/>
              <a:gd name="connsiteY71" fmla="*/ 2940663 h 4850374"/>
              <a:gd name="connsiteX72" fmla="*/ 3556000 w 8640249"/>
              <a:gd name="connsiteY72" fmla="*/ 3380930 h 4850374"/>
              <a:gd name="connsiteX73" fmla="*/ 3606800 w 8640249"/>
              <a:gd name="connsiteY73" fmla="*/ 3787330 h 4850374"/>
              <a:gd name="connsiteX74" fmla="*/ 3572933 w 8640249"/>
              <a:gd name="connsiteY74" fmla="*/ 3956663 h 4850374"/>
              <a:gd name="connsiteX75" fmla="*/ 3556000 w 8640249"/>
              <a:gd name="connsiteY75" fmla="*/ 4159863 h 4850374"/>
              <a:gd name="connsiteX0" fmla="*/ 3556000 w 8640249"/>
              <a:gd name="connsiteY0" fmla="*/ 4159863 h 4917989"/>
              <a:gd name="connsiteX1" fmla="*/ 3459051 w 8640249"/>
              <a:gd name="connsiteY1" fmla="*/ 4479724 h 4917989"/>
              <a:gd name="connsiteX2" fmla="*/ 2877525 w 8640249"/>
              <a:gd name="connsiteY2" fmla="*/ 4737631 h 4917989"/>
              <a:gd name="connsiteX3" fmla="*/ 5516452 w 8640249"/>
              <a:gd name="connsiteY3" fmla="*/ 4917041 h 4917989"/>
              <a:gd name="connsiteX4" fmla="*/ 5456295 w 8640249"/>
              <a:gd name="connsiteY4" fmla="*/ 4647921 h 4917989"/>
              <a:gd name="connsiteX5" fmla="*/ 6234337 w 8640249"/>
              <a:gd name="connsiteY5" fmla="*/ 4838552 h 4917989"/>
              <a:gd name="connsiteX6" fmla="*/ 5660831 w 8640249"/>
              <a:gd name="connsiteY6" fmla="*/ 4412444 h 4917989"/>
              <a:gd name="connsiteX7" fmla="*/ 5559985 w 8640249"/>
              <a:gd name="connsiteY7" fmla="*/ 4198782 h 4917989"/>
              <a:gd name="connsiteX8" fmla="*/ 5492389 w 8640249"/>
              <a:gd name="connsiteY8" fmla="*/ 3891025 h 4917989"/>
              <a:gd name="connsiteX9" fmla="*/ 5571067 w 8640249"/>
              <a:gd name="connsiteY9" fmla="*/ 3668796 h 4917989"/>
              <a:gd name="connsiteX10" fmla="*/ 5520267 w 8640249"/>
              <a:gd name="connsiteY10" fmla="*/ 3330130 h 4917989"/>
              <a:gd name="connsiteX11" fmla="*/ 5537200 w 8640249"/>
              <a:gd name="connsiteY11" fmla="*/ 3042263 h 4917989"/>
              <a:gd name="connsiteX12" fmla="*/ 5554133 w 8640249"/>
              <a:gd name="connsiteY12" fmla="*/ 2872930 h 4917989"/>
              <a:gd name="connsiteX13" fmla="*/ 5554133 w 8640249"/>
              <a:gd name="connsiteY13" fmla="*/ 2872930 h 4917989"/>
              <a:gd name="connsiteX14" fmla="*/ 6146800 w 8640249"/>
              <a:gd name="connsiteY14" fmla="*/ 2737463 h 4917989"/>
              <a:gd name="connsiteX15" fmla="*/ 7183209 w 8640249"/>
              <a:gd name="connsiteY15" fmla="*/ 2692176 h 4917989"/>
              <a:gd name="connsiteX16" fmla="*/ 6577153 w 8640249"/>
              <a:gd name="connsiteY16" fmla="*/ 2522056 h 4917989"/>
              <a:gd name="connsiteX17" fmla="*/ 7179733 w 8640249"/>
              <a:gd name="connsiteY17" fmla="*/ 2347996 h 4917989"/>
              <a:gd name="connsiteX18" fmla="*/ 7476657 w 8640249"/>
              <a:gd name="connsiteY18" fmla="*/ 2253091 h 4917989"/>
              <a:gd name="connsiteX19" fmla="*/ 7694822 w 8640249"/>
              <a:gd name="connsiteY19" fmla="*/ 2200716 h 4917989"/>
              <a:gd name="connsiteX20" fmla="*/ 7858248 w 8640249"/>
              <a:gd name="connsiteY20" fmla="*/ 2169212 h 4917989"/>
              <a:gd name="connsiteX21" fmla="*/ 8182365 w 8640249"/>
              <a:gd name="connsiteY21" fmla="*/ 2050326 h 4917989"/>
              <a:gd name="connsiteX22" fmla="*/ 8640249 w 8640249"/>
              <a:gd name="connsiteY22" fmla="*/ 1748822 h 4917989"/>
              <a:gd name="connsiteX23" fmla="*/ 7859430 w 8640249"/>
              <a:gd name="connsiteY23" fmla="*/ 1911668 h 4917989"/>
              <a:gd name="connsiteX24" fmla="*/ 7478233 w 8640249"/>
              <a:gd name="connsiteY24" fmla="*/ 2014842 h 4917989"/>
              <a:gd name="connsiteX25" fmla="*/ 7235259 w 8640249"/>
              <a:gd name="connsiteY25" fmla="*/ 2042409 h 4917989"/>
              <a:gd name="connsiteX26" fmla="*/ 6984409 w 8640249"/>
              <a:gd name="connsiteY26" fmla="*/ 2160154 h 4917989"/>
              <a:gd name="connsiteX27" fmla="*/ 6417733 w 8640249"/>
              <a:gd name="connsiteY27" fmla="*/ 2212530 h 4917989"/>
              <a:gd name="connsiteX28" fmla="*/ 6079067 w 8640249"/>
              <a:gd name="connsiteY28" fmla="*/ 2263330 h 4917989"/>
              <a:gd name="connsiteX29" fmla="*/ 6553200 w 8640249"/>
              <a:gd name="connsiteY29" fmla="*/ 1890796 h 4917989"/>
              <a:gd name="connsiteX30" fmla="*/ 8016556 w 8640249"/>
              <a:gd name="connsiteY30" fmla="*/ 1113832 h 4917989"/>
              <a:gd name="connsiteX31" fmla="*/ 7186427 w 8640249"/>
              <a:gd name="connsiteY31" fmla="*/ 1360743 h 4917989"/>
              <a:gd name="connsiteX32" fmla="*/ 6815863 w 8640249"/>
              <a:gd name="connsiteY32" fmla="*/ 1541103 h 4917989"/>
              <a:gd name="connsiteX33" fmla="*/ 6329917 w 8640249"/>
              <a:gd name="connsiteY33" fmla="*/ 1719493 h 4917989"/>
              <a:gd name="connsiteX34" fmla="*/ 6355513 w 8640249"/>
              <a:gd name="connsiteY34" fmla="*/ 1512356 h 4917989"/>
              <a:gd name="connsiteX35" fmla="*/ 6593195 w 8640249"/>
              <a:gd name="connsiteY35" fmla="*/ 1090450 h 4917989"/>
              <a:gd name="connsiteX36" fmla="*/ 6931247 w 8640249"/>
              <a:gd name="connsiteY36" fmla="*/ 464459 h 4917989"/>
              <a:gd name="connsiteX37" fmla="*/ 6178697 w 8640249"/>
              <a:gd name="connsiteY37" fmla="*/ 1265051 h 4917989"/>
              <a:gd name="connsiteX38" fmla="*/ 6090366 w 8640249"/>
              <a:gd name="connsiteY38" fmla="*/ 459145 h 4917989"/>
              <a:gd name="connsiteX39" fmla="*/ 6012910 w 8640249"/>
              <a:gd name="connsiteY39" fmla="*/ 1469432 h 4917989"/>
              <a:gd name="connsiteX40" fmla="*/ 5848301 w 8640249"/>
              <a:gd name="connsiteY40" fmla="*/ 1799042 h 4917989"/>
              <a:gd name="connsiteX41" fmla="*/ 5694651 w 8640249"/>
              <a:gd name="connsiteY41" fmla="*/ 2022325 h 4917989"/>
              <a:gd name="connsiteX42" fmla="*/ 5528983 w 8640249"/>
              <a:gd name="connsiteY42" fmla="*/ 2016007 h 4917989"/>
              <a:gd name="connsiteX43" fmla="*/ 5386307 w 8640249"/>
              <a:gd name="connsiteY43" fmla="*/ 2192446 h 4917989"/>
              <a:gd name="connsiteX44" fmla="*/ 5067970 w 8640249"/>
              <a:gd name="connsiteY44" fmla="*/ 1976823 h 4917989"/>
              <a:gd name="connsiteX45" fmla="*/ 5082697 w 8640249"/>
              <a:gd name="connsiteY45" fmla="*/ 1583553 h 4917989"/>
              <a:gd name="connsiteX46" fmla="*/ 5099359 w 8640249"/>
              <a:gd name="connsiteY46" fmla="*/ 938198 h 4917989"/>
              <a:gd name="connsiteX47" fmla="*/ 5028019 w 8640249"/>
              <a:gd name="connsiteY47" fmla="*/ 202976 h 4917989"/>
              <a:gd name="connsiteX48" fmla="*/ 4884822 w 8640249"/>
              <a:gd name="connsiteY48" fmla="*/ 992169 h 4917989"/>
              <a:gd name="connsiteX49" fmla="*/ 4739717 w 8640249"/>
              <a:gd name="connsiteY49" fmla="*/ 1308782 h 4917989"/>
              <a:gd name="connsiteX50" fmla="*/ 4646678 w 8640249"/>
              <a:gd name="connsiteY50" fmla="*/ 1569811 h 4917989"/>
              <a:gd name="connsiteX51" fmla="*/ 4354623 w 8640249"/>
              <a:gd name="connsiteY51" fmla="*/ 1946716 h 4917989"/>
              <a:gd name="connsiteX52" fmla="*/ 4123829 w 8640249"/>
              <a:gd name="connsiteY52" fmla="*/ 1689940 h 4917989"/>
              <a:gd name="connsiteX53" fmla="*/ 4252166 w 8640249"/>
              <a:gd name="connsiteY53" fmla="*/ 1353540 h 4917989"/>
              <a:gd name="connsiteX54" fmla="*/ 3801087 w 8640249"/>
              <a:gd name="connsiteY54" fmla="*/ 1219585 h 4917989"/>
              <a:gd name="connsiteX55" fmla="*/ 3838707 w 8640249"/>
              <a:gd name="connsiteY55" fmla="*/ 1753205 h 4917989"/>
              <a:gd name="connsiteX56" fmla="*/ 3510959 w 8640249"/>
              <a:gd name="connsiteY56" fmla="*/ 1604283 h 4917989"/>
              <a:gd name="connsiteX57" fmla="*/ 2723928 w 8640249"/>
              <a:gd name="connsiteY57" fmla="*/ 0 h 4917989"/>
              <a:gd name="connsiteX58" fmla="*/ 3181350 w 8640249"/>
              <a:gd name="connsiteY58" fmla="*/ 1897146 h 4917989"/>
              <a:gd name="connsiteX59" fmla="*/ 2261046 w 8640249"/>
              <a:gd name="connsiteY59" fmla="*/ 1575464 h 4917989"/>
              <a:gd name="connsiteX60" fmla="*/ 1368926 w 8640249"/>
              <a:gd name="connsiteY60" fmla="*/ 1001089 h 4917989"/>
              <a:gd name="connsiteX61" fmla="*/ 2186183 w 8640249"/>
              <a:gd name="connsiteY61" fmla="*/ 1790557 h 4917989"/>
              <a:gd name="connsiteX62" fmla="*/ 2726267 w 8640249"/>
              <a:gd name="connsiteY62" fmla="*/ 2161730 h 4917989"/>
              <a:gd name="connsiteX63" fmla="*/ 1557867 w 8640249"/>
              <a:gd name="connsiteY63" fmla="*/ 2144796 h 4917989"/>
              <a:gd name="connsiteX64" fmla="*/ 321733 w 8640249"/>
              <a:gd name="connsiteY64" fmla="*/ 1704530 h 4917989"/>
              <a:gd name="connsiteX65" fmla="*/ 0 w 8640249"/>
              <a:gd name="connsiteY65" fmla="*/ 1484396 h 4917989"/>
              <a:gd name="connsiteX66" fmla="*/ 508000 w 8640249"/>
              <a:gd name="connsiteY66" fmla="*/ 1992396 h 4917989"/>
              <a:gd name="connsiteX67" fmla="*/ 1507067 w 8640249"/>
              <a:gd name="connsiteY67" fmla="*/ 2398796 h 4917989"/>
              <a:gd name="connsiteX68" fmla="*/ 2260334 w 8640249"/>
              <a:gd name="connsiteY68" fmla="*/ 2511422 h 4917989"/>
              <a:gd name="connsiteX69" fmla="*/ 1775636 w 8640249"/>
              <a:gd name="connsiteY69" fmla="*/ 2617355 h 4917989"/>
              <a:gd name="connsiteX70" fmla="*/ 2589944 w 8640249"/>
              <a:gd name="connsiteY70" fmla="*/ 2628381 h 4917989"/>
              <a:gd name="connsiteX71" fmla="*/ 2946400 w 8640249"/>
              <a:gd name="connsiteY71" fmla="*/ 2737463 h 4917989"/>
              <a:gd name="connsiteX72" fmla="*/ 3352800 w 8640249"/>
              <a:gd name="connsiteY72" fmla="*/ 2940663 h 4917989"/>
              <a:gd name="connsiteX73" fmla="*/ 3556000 w 8640249"/>
              <a:gd name="connsiteY73" fmla="*/ 3380930 h 4917989"/>
              <a:gd name="connsiteX74" fmla="*/ 3606800 w 8640249"/>
              <a:gd name="connsiteY74" fmla="*/ 3787330 h 4917989"/>
              <a:gd name="connsiteX75" fmla="*/ 3572933 w 8640249"/>
              <a:gd name="connsiteY75" fmla="*/ 3956663 h 4917989"/>
              <a:gd name="connsiteX76" fmla="*/ 3556000 w 8640249"/>
              <a:gd name="connsiteY76" fmla="*/ 4159863 h 4917989"/>
              <a:gd name="connsiteX0" fmla="*/ 3556000 w 8640249"/>
              <a:gd name="connsiteY0" fmla="*/ 4159863 h 4918694"/>
              <a:gd name="connsiteX1" fmla="*/ 3459051 w 8640249"/>
              <a:gd name="connsiteY1" fmla="*/ 4479724 h 4918694"/>
              <a:gd name="connsiteX2" fmla="*/ 2877525 w 8640249"/>
              <a:gd name="connsiteY2" fmla="*/ 4737631 h 4918694"/>
              <a:gd name="connsiteX3" fmla="*/ 3596422 w 8640249"/>
              <a:gd name="connsiteY3" fmla="*/ 4671433 h 4918694"/>
              <a:gd name="connsiteX4" fmla="*/ 5516452 w 8640249"/>
              <a:gd name="connsiteY4" fmla="*/ 4917041 h 4918694"/>
              <a:gd name="connsiteX5" fmla="*/ 5456295 w 8640249"/>
              <a:gd name="connsiteY5" fmla="*/ 4647921 h 4918694"/>
              <a:gd name="connsiteX6" fmla="*/ 6234337 w 8640249"/>
              <a:gd name="connsiteY6" fmla="*/ 4838552 h 4918694"/>
              <a:gd name="connsiteX7" fmla="*/ 5660831 w 8640249"/>
              <a:gd name="connsiteY7" fmla="*/ 4412444 h 4918694"/>
              <a:gd name="connsiteX8" fmla="*/ 5559985 w 8640249"/>
              <a:gd name="connsiteY8" fmla="*/ 4198782 h 4918694"/>
              <a:gd name="connsiteX9" fmla="*/ 5492389 w 8640249"/>
              <a:gd name="connsiteY9" fmla="*/ 3891025 h 4918694"/>
              <a:gd name="connsiteX10" fmla="*/ 5571067 w 8640249"/>
              <a:gd name="connsiteY10" fmla="*/ 3668796 h 4918694"/>
              <a:gd name="connsiteX11" fmla="*/ 5520267 w 8640249"/>
              <a:gd name="connsiteY11" fmla="*/ 3330130 h 4918694"/>
              <a:gd name="connsiteX12" fmla="*/ 5537200 w 8640249"/>
              <a:gd name="connsiteY12" fmla="*/ 3042263 h 4918694"/>
              <a:gd name="connsiteX13" fmla="*/ 5554133 w 8640249"/>
              <a:gd name="connsiteY13" fmla="*/ 2872930 h 4918694"/>
              <a:gd name="connsiteX14" fmla="*/ 5554133 w 8640249"/>
              <a:gd name="connsiteY14" fmla="*/ 2872930 h 4918694"/>
              <a:gd name="connsiteX15" fmla="*/ 6146800 w 8640249"/>
              <a:gd name="connsiteY15" fmla="*/ 2737463 h 4918694"/>
              <a:gd name="connsiteX16" fmla="*/ 7183209 w 8640249"/>
              <a:gd name="connsiteY16" fmla="*/ 2692176 h 4918694"/>
              <a:gd name="connsiteX17" fmla="*/ 6577153 w 8640249"/>
              <a:gd name="connsiteY17" fmla="*/ 2522056 h 4918694"/>
              <a:gd name="connsiteX18" fmla="*/ 7179733 w 8640249"/>
              <a:gd name="connsiteY18" fmla="*/ 2347996 h 4918694"/>
              <a:gd name="connsiteX19" fmla="*/ 7476657 w 8640249"/>
              <a:gd name="connsiteY19" fmla="*/ 2253091 h 4918694"/>
              <a:gd name="connsiteX20" fmla="*/ 7694822 w 8640249"/>
              <a:gd name="connsiteY20" fmla="*/ 2200716 h 4918694"/>
              <a:gd name="connsiteX21" fmla="*/ 7858248 w 8640249"/>
              <a:gd name="connsiteY21" fmla="*/ 2169212 h 4918694"/>
              <a:gd name="connsiteX22" fmla="*/ 8182365 w 8640249"/>
              <a:gd name="connsiteY22" fmla="*/ 2050326 h 4918694"/>
              <a:gd name="connsiteX23" fmla="*/ 8640249 w 8640249"/>
              <a:gd name="connsiteY23" fmla="*/ 1748822 h 4918694"/>
              <a:gd name="connsiteX24" fmla="*/ 7859430 w 8640249"/>
              <a:gd name="connsiteY24" fmla="*/ 1911668 h 4918694"/>
              <a:gd name="connsiteX25" fmla="*/ 7478233 w 8640249"/>
              <a:gd name="connsiteY25" fmla="*/ 2014842 h 4918694"/>
              <a:gd name="connsiteX26" fmla="*/ 7235259 w 8640249"/>
              <a:gd name="connsiteY26" fmla="*/ 2042409 h 4918694"/>
              <a:gd name="connsiteX27" fmla="*/ 6984409 w 8640249"/>
              <a:gd name="connsiteY27" fmla="*/ 2160154 h 4918694"/>
              <a:gd name="connsiteX28" fmla="*/ 6417733 w 8640249"/>
              <a:gd name="connsiteY28" fmla="*/ 2212530 h 4918694"/>
              <a:gd name="connsiteX29" fmla="*/ 6079067 w 8640249"/>
              <a:gd name="connsiteY29" fmla="*/ 2263330 h 4918694"/>
              <a:gd name="connsiteX30" fmla="*/ 6553200 w 8640249"/>
              <a:gd name="connsiteY30" fmla="*/ 1890796 h 4918694"/>
              <a:gd name="connsiteX31" fmla="*/ 8016556 w 8640249"/>
              <a:gd name="connsiteY31" fmla="*/ 1113832 h 4918694"/>
              <a:gd name="connsiteX32" fmla="*/ 7186427 w 8640249"/>
              <a:gd name="connsiteY32" fmla="*/ 1360743 h 4918694"/>
              <a:gd name="connsiteX33" fmla="*/ 6815863 w 8640249"/>
              <a:gd name="connsiteY33" fmla="*/ 1541103 h 4918694"/>
              <a:gd name="connsiteX34" fmla="*/ 6329917 w 8640249"/>
              <a:gd name="connsiteY34" fmla="*/ 1719493 h 4918694"/>
              <a:gd name="connsiteX35" fmla="*/ 6355513 w 8640249"/>
              <a:gd name="connsiteY35" fmla="*/ 1512356 h 4918694"/>
              <a:gd name="connsiteX36" fmla="*/ 6593195 w 8640249"/>
              <a:gd name="connsiteY36" fmla="*/ 1090450 h 4918694"/>
              <a:gd name="connsiteX37" fmla="*/ 6931247 w 8640249"/>
              <a:gd name="connsiteY37" fmla="*/ 464459 h 4918694"/>
              <a:gd name="connsiteX38" fmla="*/ 6178697 w 8640249"/>
              <a:gd name="connsiteY38" fmla="*/ 1265051 h 4918694"/>
              <a:gd name="connsiteX39" fmla="*/ 6090366 w 8640249"/>
              <a:gd name="connsiteY39" fmla="*/ 459145 h 4918694"/>
              <a:gd name="connsiteX40" fmla="*/ 6012910 w 8640249"/>
              <a:gd name="connsiteY40" fmla="*/ 1469432 h 4918694"/>
              <a:gd name="connsiteX41" fmla="*/ 5848301 w 8640249"/>
              <a:gd name="connsiteY41" fmla="*/ 1799042 h 4918694"/>
              <a:gd name="connsiteX42" fmla="*/ 5694651 w 8640249"/>
              <a:gd name="connsiteY42" fmla="*/ 2022325 h 4918694"/>
              <a:gd name="connsiteX43" fmla="*/ 5528983 w 8640249"/>
              <a:gd name="connsiteY43" fmla="*/ 2016007 h 4918694"/>
              <a:gd name="connsiteX44" fmla="*/ 5386307 w 8640249"/>
              <a:gd name="connsiteY44" fmla="*/ 2192446 h 4918694"/>
              <a:gd name="connsiteX45" fmla="*/ 5067970 w 8640249"/>
              <a:gd name="connsiteY45" fmla="*/ 1976823 h 4918694"/>
              <a:gd name="connsiteX46" fmla="*/ 5082697 w 8640249"/>
              <a:gd name="connsiteY46" fmla="*/ 1583553 h 4918694"/>
              <a:gd name="connsiteX47" fmla="*/ 5099359 w 8640249"/>
              <a:gd name="connsiteY47" fmla="*/ 938198 h 4918694"/>
              <a:gd name="connsiteX48" fmla="*/ 5028019 w 8640249"/>
              <a:gd name="connsiteY48" fmla="*/ 202976 h 4918694"/>
              <a:gd name="connsiteX49" fmla="*/ 4884822 w 8640249"/>
              <a:gd name="connsiteY49" fmla="*/ 992169 h 4918694"/>
              <a:gd name="connsiteX50" fmla="*/ 4739717 w 8640249"/>
              <a:gd name="connsiteY50" fmla="*/ 1308782 h 4918694"/>
              <a:gd name="connsiteX51" fmla="*/ 4646678 w 8640249"/>
              <a:gd name="connsiteY51" fmla="*/ 1569811 h 4918694"/>
              <a:gd name="connsiteX52" fmla="*/ 4354623 w 8640249"/>
              <a:gd name="connsiteY52" fmla="*/ 1946716 h 4918694"/>
              <a:gd name="connsiteX53" fmla="*/ 4123829 w 8640249"/>
              <a:gd name="connsiteY53" fmla="*/ 1689940 h 4918694"/>
              <a:gd name="connsiteX54" fmla="*/ 4252166 w 8640249"/>
              <a:gd name="connsiteY54" fmla="*/ 1353540 h 4918694"/>
              <a:gd name="connsiteX55" fmla="*/ 3801087 w 8640249"/>
              <a:gd name="connsiteY55" fmla="*/ 1219585 h 4918694"/>
              <a:gd name="connsiteX56" fmla="*/ 3838707 w 8640249"/>
              <a:gd name="connsiteY56" fmla="*/ 1753205 h 4918694"/>
              <a:gd name="connsiteX57" fmla="*/ 3510959 w 8640249"/>
              <a:gd name="connsiteY57" fmla="*/ 1604283 h 4918694"/>
              <a:gd name="connsiteX58" fmla="*/ 2723928 w 8640249"/>
              <a:gd name="connsiteY58" fmla="*/ 0 h 4918694"/>
              <a:gd name="connsiteX59" fmla="*/ 3181350 w 8640249"/>
              <a:gd name="connsiteY59" fmla="*/ 1897146 h 4918694"/>
              <a:gd name="connsiteX60" fmla="*/ 2261046 w 8640249"/>
              <a:gd name="connsiteY60" fmla="*/ 1575464 h 4918694"/>
              <a:gd name="connsiteX61" fmla="*/ 1368926 w 8640249"/>
              <a:gd name="connsiteY61" fmla="*/ 1001089 h 4918694"/>
              <a:gd name="connsiteX62" fmla="*/ 2186183 w 8640249"/>
              <a:gd name="connsiteY62" fmla="*/ 1790557 h 4918694"/>
              <a:gd name="connsiteX63" fmla="*/ 2726267 w 8640249"/>
              <a:gd name="connsiteY63" fmla="*/ 2161730 h 4918694"/>
              <a:gd name="connsiteX64" fmla="*/ 1557867 w 8640249"/>
              <a:gd name="connsiteY64" fmla="*/ 2144796 h 4918694"/>
              <a:gd name="connsiteX65" fmla="*/ 321733 w 8640249"/>
              <a:gd name="connsiteY65" fmla="*/ 1704530 h 4918694"/>
              <a:gd name="connsiteX66" fmla="*/ 0 w 8640249"/>
              <a:gd name="connsiteY66" fmla="*/ 1484396 h 4918694"/>
              <a:gd name="connsiteX67" fmla="*/ 508000 w 8640249"/>
              <a:gd name="connsiteY67" fmla="*/ 1992396 h 4918694"/>
              <a:gd name="connsiteX68" fmla="*/ 1507067 w 8640249"/>
              <a:gd name="connsiteY68" fmla="*/ 2398796 h 4918694"/>
              <a:gd name="connsiteX69" fmla="*/ 2260334 w 8640249"/>
              <a:gd name="connsiteY69" fmla="*/ 2511422 h 4918694"/>
              <a:gd name="connsiteX70" fmla="*/ 1775636 w 8640249"/>
              <a:gd name="connsiteY70" fmla="*/ 2617355 h 4918694"/>
              <a:gd name="connsiteX71" fmla="*/ 2589944 w 8640249"/>
              <a:gd name="connsiteY71" fmla="*/ 2628381 h 4918694"/>
              <a:gd name="connsiteX72" fmla="*/ 2946400 w 8640249"/>
              <a:gd name="connsiteY72" fmla="*/ 2737463 h 4918694"/>
              <a:gd name="connsiteX73" fmla="*/ 3352800 w 8640249"/>
              <a:gd name="connsiteY73" fmla="*/ 2940663 h 4918694"/>
              <a:gd name="connsiteX74" fmla="*/ 3556000 w 8640249"/>
              <a:gd name="connsiteY74" fmla="*/ 3380930 h 4918694"/>
              <a:gd name="connsiteX75" fmla="*/ 3606800 w 8640249"/>
              <a:gd name="connsiteY75" fmla="*/ 3787330 h 4918694"/>
              <a:gd name="connsiteX76" fmla="*/ 3572933 w 8640249"/>
              <a:gd name="connsiteY76" fmla="*/ 3956663 h 4918694"/>
              <a:gd name="connsiteX77" fmla="*/ 3556000 w 8640249"/>
              <a:gd name="connsiteY77" fmla="*/ 4159863 h 4918694"/>
              <a:gd name="connsiteX0" fmla="*/ 3556000 w 8640249"/>
              <a:gd name="connsiteY0" fmla="*/ 4159863 h 4922641"/>
              <a:gd name="connsiteX1" fmla="*/ 3459051 w 8640249"/>
              <a:gd name="connsiteY1" fmla="*/ 4479724 h 4922641"/>
              <a:gd name="connsiteX2" fmla="*/ 2877525 w 8640249"/>
              <a:gd name="connsiteY2" fmla="*/ 4737631 h 4922641"/>
              <a:gd name="connsiteX3" fmla="*/ 3596422 w 8640249"/>
              <a:gd name="connsiteY3" fmla="*/ 4671433 h 4922641"/>
              <a:gd name="connsiteX4" fmla="*/ 5516452 w 8640249"/>
              <a:gd name="connsiteY4" fmla="*/ 4917041 h 4922641"/>
              <a:gd name="connsiteX5" fmla="*/ 5456295 w 8640249"/>
              <a:gd name="connsiteY5" fmla="*/ 4647921 h 4922641"/>
              <a:gd name="connsiteX6" fmla="*/ 6234337 w 8640249"/>
              <a:gd name="connsiteY6" fmla="*/ 4838552 h 4922641"/>
              <a:gd name="connsiteX7" fmla="*/ 5660831 w 8640249"/>
              <a:gd name="connsiteY7" fmla="*/ 4412444 h 4922641"/>
              <a:gd name="connsiteX8" fmla="*/ 5559985 w 8640249"/>
              <a:gd name="connsiteY8" fmla="*/ 4198782 h 4922641"/>
              <a:gd name="connsiteX9" fmla="*/ 5492389 w 8640249"/>
              <a:gd name="connsiteY9" fmla="*/ 3891025 h 4922641"/>
              <a:gd name="connsiteX10" fmla="*/ 5571067 w 8640249"/>
              <a:gd name="connsiteY10" fmla="*/ 3668796 h 4922641"/>
              <a:gd name="connsiteX11" fmla="*/ 5520267 w 8640249"/>
              <a:gd name="connsiteY11" fmla="*/ 3330130 h 4922641"/>
              <a:gd name="connsiteX12" fmla="*/ 5537200 w 8640249"/>
              <a:gd name="connsiteY12" fmla="*/ 3042263 h 4922641"/>
              <a:gd name="connsiteX13" fmla="*/ 5554133 w 8640249"/>
              <a:gd name="connsiteY13" fmla="*/ 2872930 h 4922641"/>
              <a:gd name="connsiteX14" fmla="*/ 5554133 w 8640249"/>
              <a:gd name="connsiteY14" fmla="*/ 2872930 h 4922641"/>
              <a:gd name="connsiteX15" fmla="*/ 6146800 w 8640249"/>
              <a:gd name="connsiteY15" fmla="*/ 2737463 h 4922641"/>
              <a:gd name="connsiteX16" fmla="*/ 7183209 w 8640249"/>
              <a:gd name="connsiteY16" fmla="*/ 2692176 h 4922641"/>
              <a:gd name="connsiteX17" fmla="*/ 6577153 w 8640249"/>
              <a:gd name="connsiteY17" fmla="*/ 2522056 h 4922641"/>
              <a:gd name="connsiteX18" fmla="*/ 7179733 w 8640249"/>
              <a:gd name="connsiteY18" fmla="*/ 2347996 h 4922641"/>
              <a:gd name="connsiteX19" fmla="*/ 7476657 w 8640249"/>
              <a:gd name="connsiteY19" fmla="*/ 2253091 h 4922641"/>
              <a:gd name="connsiteX20" fmla="*/ 7694822 w 8640249"/>
              <a:gd name="connsiteY20" fmla="*/ 2200716 h 4922641"/>
              <a:gd name="connsiteX21" fmla="*/ 7858248 w 8640249"/>
              <a:gd name="connsiteY21" fmla="*/ 2169212 h 4922641"/>
              <a:gd name="connsiteX22" fmla="*/ 8182365 w 8640249"/>
              <a:gd name="connsiteY22" fmla="*/ 2050326 h 4922641"/>
              <a:gd name="connsiteX23" fmla="*/ 8640249 w 8640249"/>
              <a:gd name="connsiteY23" fmla="*/ 1748822 h 4922641"/>
              <a:gd name="connsiteX24" fmla="*/ 7859430 w 8640249"/>
              <a:gd name="connsiteY24" fmla="*/ 1911668 h 4922641"/>
              <a:gd name="connsiteX25" fmla="*/ 7478233 w 8640249"/>
              <a:gd name="connsiteY25" fmla="*/ 2014842 h 4922641"/>
              <a:gd name="connsiteX26" fmla="*/ 7235259 w 8640249"/>
              <a:gd name="connsiteY26" fmla="*/ 2042409 h 4922641"/>
              <a:gd name="connsiteX27" fmla="*/ 6984409 w 8640249"/>
              <a:gd name="connsiteY27" fmla="*/ 2160154 h 4922641"/>
              <a:gd name="connsiteX28" fmla="*/ 6417733 w 8640249"/>
              <a:gd name="connsiteY28" fmla="*/ 2212530 h 4922641"/>
              <a:gd name="connsiteX29" fmla="*/ 6079067 w 8640249"/>
              <a:gd name="connsiteY29" fmla="*/ 2263330 h 4922641"/>
              <a:gd name="connsiteX30" fmla="*/ 6553200 w 8640249"/>
              <a:gd name="connsiteY30" fmla="*/ 1890796 h 4922641"/>
              <a:gd name="connsiteX31" fmla="*/ 8016556 w 8640249"/>
              <a:gd name="connsiteY31" fmla="*/ 1113832 h 4922641"/>
              <a:gd name="connsiteX32" fmla="*/ 7186427 w 8640249"/>
              <a:gd name="connsiteY32" fmla="*/ 1360743 h 4922641"/>
              <a:gd name="connsiteX33" fmla="*/ 6815863 w 8640249"/>
              <a:gd name="connsiteY33" fmla="*/ 1541103 h 4922641"/>
              <a:gd name="connsiteX34" fmla="*/ 6329917 w 8640249"/>
              <a:gd name="connsiteY34" fmla="*/ 1719493 h 4922641"/>
              <a:gd name="connsiteX35" fmla="*/ 6355513 w 8640249"/>
              <a:gd name="connsiteY35" fmla="*/ 1512356 h 4922641"/>
              <a:gd name="connsiteX36" fmla="*/ 6593195 w 8640249"/>
              <a:gd name="connsiteY36" fmla="*/ 1090450 h 4922641"/>
              <a:gd name="connsiteX37" fmla="*/ 6931247 w 8640249"/>
              <a:gd name="connsiteY37" fmla="*/ 464459 h 4922641"/>
              <a:gd name="connsiteX38" fmla="*/ 6178697 w 8640249"/>
              <a:gd name="connsiteY38" fmla="*/ 1265051 h 4922641"/>
              <a:gd name="connsiteX39" fmla="*/ 6090366 w 8640249"/>
              <a:gd name="connsiteY39" fmla="*/ 459145 h 4922641"/>
              <a:gd name="connsiteX40" fmla="*/ 6012910 w 8640249"/>
              <a:gd name="connsiteY40" fmla="*/ 1469432 h 4922641"/>
              <a:gd name="connsiteX41" fmla="*/ 5848301 w 8640249"/>
              <a:gd name="connsiteY41" fmla="*/ 1799042 h 4922641"/>
              <a:gd name="connsiteX42" fmla="*/ 5694651 w 8640249"/>
              <a:gd name="connsiteY42" fmla="*/ 2022325 h 4922641"/>
              <a:gd name="connsiteX43" fmla="*/ 5528983 w 8640249"/>
              <a:gd name="connsiteY43" fmla="*/ 2016007 h 4922641"/>
              <a:gd name="connsiteX44" fmla="*/ 5386307 w 8640249"/>
              <a:gd name="connsiteY44" fmla="*/ 2192446 h 4922641"/>
              <a:gd name="connsiteX45" fmla="*/ 5067970 w 8640249"/>
              <a:gd name="connsiteY45" fmla="*/ 1976823 h 4922641"/>
              <a:gd name="connsiteX46" fmla="*/ 5082697 w 8640249"/>
              <a:gd name="connsiteY46" fmla="*/ 1583553 h 4922641"/>
              <a:gd name="connsiteX47" fmla="*/ 5099359 w 8640249"/>
              <a:gd name="connsiteY47" fmla="*/ 938198 h 4922641"/>
              <a:gd name="connsiteX48" fmla="*/ 5028019 w 8640249"/>
              <a:gd name="connsiteY48" fmla="*/ 202976 h 4922641"/>
              <a:gd name="connsiteX49" fmla="*/ 4884822 w 8640249"/>
              <a:gd name="connsiteY49" fmla="*/ 992169 h 4922641"/>
              <a:gd name="connsiteX50" fmla="*/ 4739717 w 8640249"/>
              <a:gd name="connsiteY50" fmla="*/ 1308782 h 4922641"/>
              <a:gd name="connsiteX51" fmla="*/ 4646678 w 8640249"/>
              <a:gd name="connsiteY51" fmla="*/ 1569811 h 4922641"/>
              <a:gd name="connsiteX52" fmla="*/ 4354623 w 8640249"/>
              <a:gd name="connsiteY52" fmla="*/ 1946716 h 4922641"/>
              <a:gd name="connsiteX53" fmla="*/ 4123829 w 8640249"/>
              <a:gd name="connsiteY53" fmla="*/ 1689940 h 4922641"/>
              <a:gd name="connsiteX54" fmla="*/ 4252166 w 8640249"/>
              <a:gd name="connsiteY54" fmla="*/ 1353540 h 4922641"/>
              <a:gd name="connsiteX55" fmla="*/ 3801087 w 8640249"/>
              <a:gd name="connsiteY55" fmla="*/ 1219585 h 4922641"/>
              <a:gd name="connsiteX56" fmla="*/ 3838707 w 8640249"/>
              <a:gd name="connsiteY56" fmla="*/ 1753205 h 4922641"/>
              <a:gd name="connsiteX57" fmla="*/ 3510959 w 8640249"/>
              <a:gd name="connsiteY57" fmla="*/ 1604283 h 4922641"/>
              <a:gd name="connsiteX58" fmla="*/ 2723928 w 8640249"/>
              <a:gd name="connsiteY58" fmla="*/ 0 h 4922641"/>
              <a:gd name="connsiteX59" fmla="*/ 3181350 w 8640249"/>
              <a:gd name="connsiteY59" fmla="*/ 1897146 h 4922641"/>
              <a:gd name="connsiteX60" fmla="*/ 2261046 w 8640249"/>
              <a:gd name="connsiteY60" fmla="*/ 1575464 h 4922641"/>
              <a:gd name="connsiteX61" fmla="*/ 1368926 w 8640249"/>
              <a:gd name="connsiteY61" fmla="*/ 1001089 h 4922641"/>
              <a:gd name="connsiteX62" fmla="*/ 2186183 w 8640249"/>
              <a:gd name="connsiteY62" fmla="*/ 1790557 h 4922641"/>
              <a:gd name="connsiteX63" fmla="*/ 2726267 w 8640249"/>
              <a:gd name="connsiteY63" fmla="*/ 2161730 h 4922641"/>
              <a:gd name="connsiteX64" fmla="*/ 1557867 w 8640249"/>
              <a:gd name="connsiteY64" fmla="*/ 2144796 h 4922641"/>
              <a:gd name="connsiteX65" fmla="*/ 321733 w 8640249"/>
              <a:gd name="connsiteY65" fmla="*/ 1704530 h 4922641"/>
              <a:gd name="connsiteX66" fmla="*/ 0 w 8640249"/>
              <a:gd name="connsiteY66" fmla="*/ 1484396 h 4922641"/>
              <a:gd name="connsiteX67" fmla="*/ 508000 w 8640249"/>
              <a:gd name="connsiteY67" fmla="*/ 1992396 h 4922641"/>
              <a:gd name="connsiteX68" fmla="*/ 1507067 w 8640249"/>
              <a:gd name="connsiteY68" fmla="*/ 2398796 h 4922641"/>
              <a:gd name="connsiteX69" fmla="*/ 2260334 w 8640249"/>
              <a:gd name="connsiteY69" fmla="*/ 2511422 h 4922641"/>
              <a:gd name="connsiteX70" fmla="*/ 1775636 w 8640249"/>
              <a:gd name="connsiteY70" fmla="*/ 2617355 h 4922641"/>
              <a:gd name="connsiteX71" fmla="*/ 2589944 w 8640249"/>
              <a:gd name="connsiteY71" fmla="*/ 2628381 h 4922641"/>
              <a:gd name="connsiteX72" fmla="*/ 2946400 w 8640249"/>
              <a:gd name="connsiteY72" fmla="*/ 2737463 h 4922641"/>
              <a:gd name="connsiteX73" fmla="*/ 3352800 w 8640249"/>
              <a:gd name="connsiteY73" fmla="*/ 2940663 h 4922641"/>
              <a:gd name="connsiteX74" fmla="*/ 3556000 w 8640249"/>
              <a:gd name="connsiteY74" fmla="*/ 3380930 h 4922641"/>
              <a:gd name="connsiteX75" fmla="*/ 3606800 w 8640249"/>
              <a:gd name="connsiteY75" fmla="*/ 3787330 h 4922641"/>
              <a:gd name="connsiteX76" fmla="*/ 3572933 w 8640249"/>
              <a:gd name="connsiteY76" fmla="*/ 3956663 h 4922641"/>
              <a:gd name="connsiteX77" fmla="*/ 3556000 w 8640249"/>
              <a:gd name="connsiteY77" fmla="*/ 4159863 h 4922641"/>
              <a:gd name="connsiteX0" fmla="*/ 3556000 w 8640249"/>
              <a:gd name="connsiteY0" fmla="*/ 4159863 h 4923608"/>
              <a:gd name="connsiteX1" fmla="*/ 3459051 w 8640249"/>
              <a:gd name="connsiteY1" fmla="*/ 4479724 h 4923608"/>
              <a:gd name="connsiteX2" fmla="*/ 2877525 w 8640249"/>
              <a:gd name="connsiteY2" fmla="*/ 4737631 h 4923608"/>
              <a:gd name="connsiteX3" fmla="*/ 3596422 w 8640249"/>
              <a:gd name="connsiteY3" fmla="*/ 4671433 h 4923608"/>
              <a:gd name="connsiteX4" fmla="*/ 4276906 w 8640249"/>
              <a:gd name="connsiteY4" fmla="*/ 4805210 h 4923608"/>
              <a:gd name="connsiteX5" fmla="*/ 5516452 w 8640249"/>
              <a:gd name="connsiteY5" fmla="*/ 4917041 h 4923608"/>
              <a:gd name="connsiteX6" fmla="*/ 5456295 w 8640249"/>
              <a:gd name="connsiteY6" fmla="*/ 4647921 h 4923608"/>
              <a:gd name="connsiteX7" fmla="*/ 6234337 w 8640249"/>
              <a:gd name="connsiteY7" fmla="*/ 4838552 h 4923608"/>
              <a:gd name="connsiteX8" fmla="*/ 5660831 w 8640249"/>
              <a:gd name="connsiteY8" fmla="*/ 4412444 h 4923608"/>
              <a:gd name="connsiteX9" fmla="*/ 5559985 w 8640249"/>
              <a:gd name="connsiteY9" fmla="*/ 4198782 h 4923608"/>
              <a:gd name="connsiteX10" fmla="*/ 5492389 w 8640249"/>
              <a:gd name="connsiteY10" fmla="*/ 3891025 h 4923608"/>
              <a:gd name="connsiteX11" fmla="*/ 5571067 w 8640249"/>
              <a:gd name="connsiteY11" fmla="*/ 3668796 h 4923608"/>
              <a:gd name="connsiteX12" fmla="*/ 5520267 w 8640249"/>
              <a:gd name="connsiteY12" fmla="*/ 3330130 h 4923608"/>
              <a:gd name="connsiteX13" fmla="*/ 5537200 w 8640249"/>
              <a:gd name="connsiteY13" fmla="*/ 3042263 h 4923608"/>
              <a:gd name="connsiteX14" fmla="*/ 5554133 w 8640249"/>
              <a:gd name="connsiteY14" fmla="*/ 2872930 h 4923608"/>
              <a:gd name="connsiteX15" fmla="*/ 5554133 w 8640249"/>
              <a:gd name="connsiteY15" fmla="*/ 2872930 h 4923608"/>
              <a:gd name="connsiteX16" fmla="*/ 6146800 w 8640249"/>
              <a:gd name="connsiteY16" fmla="*/ 2737463 h 4923608"/>
              <a:gd name="connsiteX17" fmla="*/ 7183209 w 8640249"/>
              <a:gd name="connsiteY17" fmla="*/ 2692176 h 4923608"/>
              <a:gd name="connsiteX18" fmla="*/ 6577153 w 8640249"/>
              <a:gd name="connsiteY18" fmla="*/ 2522056 h 4923608"/>
              <a:gd name="connsiteX19" fmla="*/ 7179733 w 8640249"/>
              <a:gd name="connsiteY19" fmla="*/ 2347996 h 4923608"/>
              <a:gd name="connsiteX20" fmla="*/ 7476657 w 8640249"/>
              <a:gd name="connsiteY20" fmla="*/ 2253091 h 4923608"/>
              <a:gd name="connsiteX21" fmla="*/ 7694822 w 8640249"/>
              <a:gd name="connsiteY21" fmla="*/ 2200716 h 4923608"/>
              <a:gd name="connsiteX22" fmla="*/ 7858248 w 8640249"/>
              <a:gd name="connsiteY22" fmla="*/ 2169212 h 4923608"/>
              <a:gd name="connsiteX23" fmla="*/ 8182365 w 8640249"/>
              <a:gd name="connsiteY23" fmla="*/ 2050326 h 4923608"/>
              <a:gd name="connsiteX24" fmla="*/ 8640249 w 8640249"/>
              <a:gd name="connsiteY24" fmla="*/ 1748822 h 4923608"/>
              <a:gd name="connsiteX25" fmla="*/ 7859430 w 8640249"/>
              <a:gd name="connsiteY25" fmla="*/ 1911668 h 4923608"/>
              <a:gd name="connsiteX26" fmla="*/ 7478233 w 8640249"/>
              <a:gd name="connsiteY26" fmla="*/ 2014842 h 4923608"/>
              <a:gd name="connsiteX27" fmla="*/ 7235259 w 8640249"/>
              <a:gd name="connsiteY27" fmla="*/ 2042409 h 4923608"/>
              <a:gd name="connsiteX28" fmla="*/ 6984409 w 8640249"/>
              <a:gd name="connsiteY28" fmla="*/ 2160154 h 4923608"/>
              <a:gd name="connsiteX29" fmla="*/ 6417733 w 8640249"/>
              <a:gd name="connsiteY29" fmla="*/ 2212530 h 4923608"/>
              <a:gd name="connsiteX30" fmla="*/ 6079067 w 8640249"/>
              <a:gd name="connsiteY30" fmla="*/ 2263330 h 4923608"/>
              <a:gd name="connsiteX31" fmla="*/ 6553200 w 8640249"/>
              <a:gd name="connsiteY31" fmla="*/ 1890796 h 4923608"/>
              <a:gd name="connsiteX32" fmla="*/ 8016556 w 8640249"/>
              <a:gd name="connsiteY32" fmla="*/ 1113832 h 4923608"/>
              <a:gd name="connsiteX33" fmla="*/ 7186427 w 8640249"/>
              <a:gd name="connsiteY33" fmla="*/ 1360743 h 4923608"/>
              <a:gd name="connsiteX34" fmla="*/ 6815863 w 8640249"/>
              <a:gd name="connsiteY34" fmla="*/ 1541103 h 4923608"/>
              <a:gd name="connsiteX35" fmla="*/ 6329917 w 8640249"/>
              <a:gd name="connsiteY35" fmla="*/ 1719493 h 4923608"/>
              <a:gd name="connsiteX36" fmla="*/ 6355513 w 8640249"/>
              <a:gd name="connsiteY36" fmla="*/ 1512356 h 4923608"/>
              <a:gd name="connsiteX37" fmla="*/ 6593195 w 8640249"/>
              <a:gd name="connsiteY37" fmla="*/ 1090450 h 4923608"/>
              <a:gd name="connsiteX38" fmla="*/ 6931247 w 8640249"/>
              <a:gd name="connsiteY38" fmla="*/ 464459 h 4923608"/>
              <a:gd name="connsiteX39" fmla="*/ 6178697 w 8640249"/>
              <a:gd name="connsiteY39" fmla="*/ 1265051 h 4923608"/>
              <a:gd name="connsiteX40" fmla="*/ 6090366 w 8640249"/>
              <a:gd name="connsiteY40" fmla="*/ 459145 h 4923608"/>
              <a:gd name="connsiteX41" fmla="*/ 6012910 w 8640249"/>
              <a:gd name="connsiteY41" fmla="*/ 1469432 h 4923608"/>
              <a:gd name="connsiteX42" fmla="*/ 5848301 w 8640249"/>
              <a:gd name="connsiteY42" fmla="*/ 1799042 h 4923608"/>
              <a:gd name="connsiteX43" fmla="*/ 5694651 w 8640249"/>
              <a:gd name="connsiteY43" fmla="*/ 2022325 h 4923608"/>
              <a:gd name="connsiteX44" fmla="*/ 5528983 w 8640249"/>
              <a:gd name="connsiteY44" fmla="*/ 2016007 h 4923608"/>
              <a:gd name="connsiteX45" fmla="*/ 5386307 w 8640249"/>
              <a:gd name="connsiteY45" fmla="*/ 2192446 h 4923608"/>
              <a:gd name="connsiteX46" fmla="*/ 5067970 w 8640249"/>
              <a:gd name="connsiteY46" fmla="*/ 1976823 h 4923608"/>
              <a:gd name="connsiteX47" fmla="*/ 5082697 w 8640249"/>
              <a:gd name="connsiteY47" fmla="*/ 1583553 h 4923608"/>
              <a:gd name="connsiteX48" fmla="*/ 5099359 w 8640249"/>
              <a:gd name="connsiteY48" fmla="*/ 938198 h 4923608"/>
              <a:gd name="connsiteX49" fmla="*/ 5028019 w 8640249"/>
              <a:gd name="connsiteY49" fmla="*/ 202976 h 4923608"/>
              <a:gd name="connsiteX50" fmla="*/ 4884822 w 8640249"/>
              <a:gd name="connsiteY50" fmla="*/ 992169 h 4923608"/>
              <a:gd name="connsiteX51" fmla="*/ 4739717 w 8640249"/>
              <a:gd name="connsiteY51" fmla="*/ 1308782 h 4923608"/>
              <a:gd name="connsiteX52" fmla="*/ 4646678 w 8640249"/>
              <a:gd name="connsiteY52" fmla="*/ 1569811 h 4923608"/>
              <a:gd name="connsiteX53" fmla="*/ 4354623 w 8640249"/>
              <a:gd name="connsiteY53" fmla="*/ 1946716 h 4923608"/>
              <a:gd name="connsiteX54" fmla="*/ 4123829 w 8640249"/>
              <a:gd name="connsiteY54" fmla="*/ 1689940 h 4923608"/>
              <a:gd name="connsiteX55" fmla="*/ 4252166 w 8640249"/>
              <a:gd name="connsiteY55" fmla="*/ 1353540 h 4923608"/>
              <a:gd name="connsiteX56" fmla="*/ 3801087 w 8640249"/>
              <a:gd name="connsiteY56" fmla="*/ 1219585 h 4923608"/>
              <a:gd name="connsiteX57" fmla="*/ 3838707 w 8640249"/>
              <a:gd name="connsiteY57" fmla="*/ 1753205 h 4923608"/>
              <a:gd name="connsiteX58" fmla="*/ 3510959 w 8640249"/>
              <a:gd name="connsiteY58" fmla="*/ 1604283 h 4923608"/>
              <a:gd name="connsiteX59" fmla="*/ 2723928 w 8640249"/>
              <a:gd name="connsiteY59" fmla="*/ 0 h 4923608"/>
              <a:gd name="connsiteX60" fmla="*/ 3181350 w 8640249"/>
              <a:gd name="connsiteY60" fmla="*/ 1897146 h 4923608"/>
              <a:gd name="connsiteX61" fmla="*/ 2261046 w 8640249"/>
              <a:gd name="connsiteY61" fmla="*/ 1575464 h 4923608"/>
              <a:gd name="connsiteX62" fmla="*/ 1368926 w 8640249"/>
              <a:gd name="connsiteY62" fmla="*/ 1001089 h 4923608"/>
              <a:gd name="connsiteX63" fmla="*/ 2186183 w 8640249"/>
              <a:gd name="connsiteY63" fmla="*/ 1790557 h 4923608"/>
              <a:gd name="connsiteX64" fmla="*/ 2726267 w 8640249"/>
              <a:gd name="connsiteY64" fmla="*/ 2161730 h 4923608"/>
              <a:gd name="connsiteX65" fmla="*/ 1557867 w 8640249"/>
              <a:gd name="connsiteY65" fmla="*/ 2144796 h 4923608"/>
              <a:gd name="connsiteX66" fmla="*/ 321733 w 8640249"/>
              <a:gd name="connsiteY66" fmla="*/ 1704530 h 4923608"/>
              <a:gd name="connsiteX67" fmla="*/ 0 w 8640249"/>
              <a:gd name="connsiteY67" fmla="*/ 1484396 h 4923608"/>
              <a:gd name="connsiteX68" fmla="*/ 508000 w 8640249"/>
              <a:gd name="connsiteY68" fmla="*/ 1992396 h 4923608"/>
              <a:gd name="connsiteX69" fmla="*/ 1507067 w 8640249"/>
              <a:gd name="connsiteY69" fmla="*/ 2398796 h 4923608"/>
              <a:gd name="connsiteX70" fmla="*/ 2260334 w 8640249"/>
              <a:gd name="connsiteY70" fmla="*/ 2511422 h 4923608"/>
              <a:gd name="connsiteX71" fmla="*/ 1775636 w 8640249"/>
              <a:gd name="connsiteY71" fmla="*/ 2617355 h 4923608"/>
              <a:gd name="connsiteX72" fmla="*/ 2589944 w 8640249"/>
              <a:gd name="connsiteY72" fmla="*/ 2628381 h 4923608"/>
              <a:gd name="connsiteX73" fmla="*/ 2946400 w 8640249"/>
              <a:gd name="connsiteY73" fmla="*/ 2737463 h 4923608"/>
              <a:gd name="connsiteX74" fmla="*/ 3352800 w 8640249"/>
              <a:gd name="connsiteY74" fmla="*/ 2940663 h 4923608"/>
              <a:gd name="connsiteX75" fmla="*/ 3556000 w 8640249"/>
              <a:gd name="connsiteY75" fmla="*/ 3380930 h 4923608"/>
              <a:gd name="connsiteX76" fmla="*/ 3606800 w 8640249"/>
              <a:gd name="connsiteY76" fmla="*/ 3787330 h 4923608"/>
              <a:gd name="connsiteX77" fmla="*/ 3572933 w 8640249"/>
              <a:gd name="connsiteY77" fmla="*/ 3956663 h 4923608"/>
              <a:gd name="connsiteX78" fmla="*/ 3556000 w 8640249"/>
              <a:gd name="connsiteY78" fmla="*/ 4159863 h 4923608"/>
              <a:gd name="connsiteX0" fmla="*/ 3556000 w 8640249"/>
              <a:gd name="connsiteY0" fmla="*/ 4159863 h 4923608"/>
              <a:gd name="connsiteX1" fmla="*/ 3459051 w 8640249"/>
              <a:gd name="connsiteY1" fmla="*/ 4479724 h 4923608"/>
              <a:gd name="connsiteX2" fmla="*/ 2877525 w 8640249"/>
              <a:gd name="connsiteY2" fmla="*/ 4737631 h 4923608"/>
              <a:gd name="connsiteX3" fmla="*/ 3596422 w 8640249"/>
              <a:gd name="connsiteY3" fmla="*/ 4671433 h 4923608"/>
              <a:gd name="connsiteX4" fmla="*/ 4276906 w 8640249"/>
              <a:gd name="connsiteY4" fmla="*/ 4805210 h 4923608"/>
              <a:gd name="connsiteX5" fmla="*/ 5516452 w 8640249"/>
              <a:gd name="connsiteY5" fmla="*/ 4917041 h 4923608"/>
              <a:gd name="connsiteX6" fmla="*/ 5456295 w 8640249"/>
              <a:gd name="connsiteY6" fmla="*/ 4647921 h 4923608"/>
              <a:gd name="connsiteX7" fmla="*/ 6234337 w 8640249"/>
              <a:gd name="connsiteY7" fmla="*/ 4838552 h 4923608"/>
              <a:gd name="connsiteX8" fmla="*/ 5660831 w 8640249"/>
              <a:gd name="connsiteY8" fmla="*/ 4412444 h 4923608"/>
              <a:gd name="connsiteX9" fmla="*/ 5559985 w 8640249"/>
              <a:gd name="connsiteY9" fmla="*/ 4198782 h 4923608"/>
              <a:gd name="connsiteX10" fmla="*/ 5492389 w 8640249"/>
              <a:gd name="connsiteY10" fmla="*/ 3891025 h 4923608"/>
              <a:gd name="connsiteX11" fmla="*/ 5571067 w 8640249"/>
              <a:gd name="connsiteY11" fmla="*/ 3668796 h 4923608"/>
              <a:gd name="connsiteX12" fmla="*/ 5520267 w 8640249"/>
              <a:gd name="connsiteY12" fmla="*/ 3330130 h 4923608"/>
              <a:gd name="connsiteX13" fmla="*/ 5537200 w 8640249"/>
              <a:gd name="connsiteY13" fmla="*/ 3042263 h 4923608"/>
              <a:gd name="connsiteX14" fmla="*/ 5554133 w 8640249"/>
              <a:gd name="connsiteY14" fmla="*/ 2872930 h 4923608"/>
              <a:gd name="connsiteX15" fmla="*/ 5554133 w 8640249"/>
              <a:gd name="connsiteY15" fmla="*/ 2872930 h 4923608"/>
              <a:gd name="connsiteX16" fmla="*/ 6146800 w 8640249"/>
              <a:gd name="connsiteY16" fmla="*/ 2737463 h 4923608"/>
              <a:gd name="connsiteX17" fmla="*/ 7183209 w 8640249"/>
              <a:gd name="connsiteY17" fmla="*/ 2692176 h 4923608"/>
              <a:gd name="connsiteX18" fmla="*/ 6577153 w 8640249"/>
              <a:gd name="connsiteY18" fmla="*/ 2522056 h 4923608"/>
              <a:gd name="connsiteX19" fmla="*/ 7179733 w 8640249"/>
              <a:gd name="connsiteY19" fmla="*/ 2347996 h 4923608"/>
              <a:gd name="connsiteX20" fmla="*/ 7476657 w 8640249"/>
              <a:gd name="connsiteY20" fmla="*/ 2253091 h 4923608"/>
              <a:gd name="connsiteX21" fmla="*/ 7694822 w 8640249"/>
              <a:gd name="connsiteY21" fmla="*/ 2200716 h 4923608"/>
              <a:gd name="connsiteX22" fmla="*/ 7858248 w 8640249"/>
              <a:gd name="connsiteY22" fmla="*/ 2169212 h 4923608"/>
              <a:gd name="connsiteX23" fmla="*/ 8182365 w 8640249"/>
              <a:gd name="connsiteY23" fmla="*/ 2050326 h 4923608"/>
              <a:gd name="connsiteX24" fmla="*/ 8640249 w 8640249"/>
              <a:gd name="connsiteY24" fmla="*/ 1748822 h 4923608"/>
              <a:gd name="connsiteX25" fmla="*/ 7859430 w 8640249"/>
              <a:gd name="connsiteY25" fmla="*/ 1911668 h 4923608"/>
              <a:gd name="connsiteX26" fmla="*/ 7478233 w 8640249"/>
              <a:gd name="connsiteY26" fmla="*/ 2014842 h 4923608"/>
              <a:gd name="connsiteX27" fmla="*/ 7235259 w 8640249"/>
              <a:gd name="connsiteY27" fmla="*/ 2042409 h 4923608"/>
              <a:gd name="connsiteX28" fmla="*/ 6984409 w 8640249"/>
              <a:gd name="connsiteY28" fmla="*/ 2160154 h 4923608"/>
              <a:gd name="connsiteX29" fmla="*/ 6417733 w 8640249"/>
              <a:gd name="connsiteY29" fmla="*/ 2212530 h 4923608"/>
              <a:gd name="connsiteX30" fmla="*/ 6079067 w 8640249"/>
              <a:gd name="connsiteY30" fmla="*/ 2263330 h 4923608"/>
              <a:gd name="connsiteX31" fmla="*/ 6553200 w 8640249"/>
              <a:gd name="connsiteY31" fmla="*/ 1890796 h 4923608"/>
              <a:gd name="connsiteX32" fmla="*/ 8016556 w 8640249"/>
              <a:gd name="connsiteY32" fmla="*/ 1113832 h 4923608"/>
              <a:gd name="connsiteX33" fmla="*/ 7186427 w 8640249"/>
              <a:gd name="connsiteY33" fmla="*/ 1360743 h 4923608"/>
              <a:gd name="connsiteX34" fmla="*/ 6815863 w 8640249"/>
              <a:gd name="connsiteY34" fmla="*/ 1541103 h 4923608"/>
              <a:gd name="connsiteX35" fmla="*/ 6329917 w 8640249"/>
              <a:gd name="connsiteY35" fmla="*/ 1719493 h 4923608"/>
              <a:gd name="connsiteX36" fmla="*/ 6355513 w 8640249"/>
              <a:gd name="connsiteY36" fmla="*/ 1512356 h 4923608"/>
              <a:gd name="connsiteX37" fmla="*/ 6593195 w 8640249"/>
              <a:gd name="connsiteY37" fmla="*/ 1090450 h 4923608"/>
              <a:gd name="connsiteX38" fmla="*/ 6931247 w 8640249"/>
              <a:gd name="connsiteY38" fmla="*/ 464459 h 4923608"/>
              <a:gd name="connsiteX39" fmla="*/ 6178697 w 8640249"/>
              <a:gd name="connsiteY39" fmla="*/ 1265051 h 4923608"/>
              <a:gd name="connsiteX40" fmla="*/ 6090366 w 8640249"/>
              <a:gd name="connsiteY40" fmla="*/ 459145 h 4923608"/>
              <a:gd name="connsiteX41" fmla="*/ 6012910 w 8640249"/>
              <a:gd name="connsiteY41" fmla="*/ 1469432 h 4923608"/>
              <a:gd name="connsiteX42" fmla="*/ 5848301 w 8640249"/>
              <a:gd name="connsiteY42" fmla="*/ 1799042 h 4923608"/>
              <a:gd name="connsiteX43" fmla="*/ 5694651 w 8640249"/>
              <a:gd name="connsiteY43" fmla="*/ 2022325 h 4923608"/>
              <a:gd name="connsiteX44" fmla="*/ 5528983 w 8640249"/>
              <a:gd name="connsiteY44" fmla="*/ 2016007 h 4923608"/>
              <a:gd name="connsiteX45" fmla="*/ 5386307 w 8640249"/>
              <a:gd name="connsiteY45" fmla="*/ 2192446 h 4923608"/>
              <a:gd name="connsiteX46" fmla="*/ 5067970 w 8640249"/>
              <a:gd name="connsiteY46" fmla="*/ 1976823 h 4923608"/>
              <a:gd name="connsiteX47" fmla="*/ 5082697 w 8640249"/>
              <a:gd name="connsiteY47" fmla="*/ 1583553 h 4923608"/>
              <a:gd name="connsiteX48" fmla="*/ 5099359 w 8640249"/>
              <a:gd name="connsiteY48" fmla="*/ 938198 h 4923608"/>
              <a:gd name="connsiteX49" fmla="*/ 5028019 w 8640249"/>
              <a:gd name="connsiteY49" fmla="*/ 202976 h 4923608"/>
              <a:gd name="connsiteX50" fmla="*/ 4884822 w 8640249"/>
              <a:gd name="connsiteY50" fmla="*/ 992169 h 4923608"/>
              <a:gd name="connsiteX51" fmla="*/ 4739717 w 8640249"/>
              <a:gd name="connsiteY51" fmla="*/ 1308782 h 4923608"/>
              <a:gd name="connsiteX52" fmla="*/ 4646678 w 8640249"/>
              <a:gd name="connsiteY52" fmla="*/ 1569811 h 4923608"/>
              <a:gd name="connsiteX53" fmla="*/ 4354623 w 8640249"/>
              <a:gd name="connsiteY53" fmla="*/ 1946716 h 4923608"/>
              <a:gd name="connsiteX54" fmla="*/ 4123829 w 8640249"/>
              <a:gd name="connsiteY54" fmla="*/ 1689940 h 4923608"/>
              <a:gd name="connsiteX55" fmla="*/ 4252166 w 8640249"/>
              <a:gd name="connsiteY55" fmla="*/ 1353540 h 4923608"/>
              <a:gd name="connsiteX56" fmla="*/ 3801087 w 8640249"/>
              <a:gd name="connsiteY56" fmla="*/ 1219585 h 4923608"/>
              <a:gd name="connsiteX57" fmla="*/ 3838707 w 8640249"/>
              <a:gd name="connsiteY57" fmla="*/ 1753205 h 4923608"/>
              <a:gd name="connsiteX58" fmla="*/ 3510959 w 8640249"/>
              <a:gd name="connsiteY58" fmla="*/ 1604283 h 4923608"/>
              <a:gd name="connsiteX59" fmla="*/ 2723928 w 8640249"/>
              <a:gd name="connsiteY59" fmla="*/ 0 h 4923608"/>
              <a:gd name="connsiteX60" fmla="*/ 3181350 w 8640249"/>
              <a:gd name="connsiteY60" fmla="*/ 1897146 h 4923608"/>
              <a:gd name="connsiteX61" fmla="*/ 2261046 w 8640249"/>
              <a:gd name="connsiteY61" fmla="*/ 1575464 h 4923608"/>
              <a:gd name="connsiteX62" fmla="*/ 1368926 w 8640249"/>
              <a:gd name="connsiteY62" fmla="*/ 1001089 h 4923608"/>
              <a:gd name="connsiteX63" fmla="*/ 2186183 w 8640249"/>
              <a:gd name="connsiteY63" fmla="*/ 1790557 h 4923608"/>
              <a:gd name="connsiteX64" fmla="*/ 2726267 w 8640249"/>
              <a:gd name="connsiteY64" fmla="*/ 2161730 h 4923608"/>
              <a:gd name="connsiteX65" fmla="*/ 1557867 w 8640249"/>
              <a:gd name="connsiteY65" fmla="*/ 2144796 h 4923608"/>
              <a:gd name="connsiteX66" fmla="*/ 321733 w 8640249"/>
              <a:gd name="connsiteY66" fmla="*/ 1704530 h 4923608"/>
              <a:gd name="connsiteX67" fmla="*/ 0 w 8640249"/>
              <a:gd name="connsiteY67" fmla="*/ 1484396 h 4923608"/>
              <a:gd name="connsiteX68" fmla="*/ 508000 w 8640249"/>
              <a:gd name="connsiteY68" fmla="*/ 1992396 h 4923608"/>
              <a:gd name="connsiteX69" fmla="*/ 1507067 w 8640249"/>
              <a:gd name="connsiteY69" fmla="*/ 2398796 h 4923608"/>
              <a:gd name="connsiteX70" fmla="*/ 2260334 w 8640249"/>
              <a:gd name="connsiteY70" fmla="*/ 2511422 h 4923608"/>
              <a:gd name="connsiteX71" fmla="*/ 1775636 w 8640249"/>
              <a:gd name="connsiteY71" fmla="*/ 2617355 h 4923608"/>
              <a:gd name="connsiteX72" fmla="*/ 2589944 w 8640249"/>
              <a:gd name="connsiteY72" fmla="*/ 2628381 h 4923608"/>
              <a:gd name="connsiteX73" fmla="*/ 2946400 w 8640249"/>
              <a:gd name="connsiteY73" fmla="*/ 2737463 h 4923608"/>
              <a:gd name="connsiteX74" fmla="*/ 3352800 w 8640249"/>
              <a:gd name="connsiteY74" fmla="*/ 2940663 h 4923608"/>
              <a:gd name="connsiteX75" fmla="*/ 3556000 w 8640249"/>
              <a:gd name="connsiteY75" fmla="*/ 3380930 h 4923608"/>
              <a:gd name="connsiteX76" fmla="*/ 3606800 w 8640249"/>
              <a:gd name="connsiteY76" fmla="*/ 3787330 h 4923608"/>
              <a:gd name="connsiteX77" fmla="*/ 3572933 w 8640249"/>
              <a:gd name="connsiteY77" fmla="*/ 3956663 h 4923608"/>
              <a:gd name="connsiteX78" fmla="*/ 3556000 w 8640249"/>
              <a:gd name="connsiteY78" fmla="*/ 4159863 h 4923608"/>
              <a:gd name="connsiteX0" fmla="*/ 3556000 w 8640249"/>
              <a:gd name="connsiteY0" fmla="*/ 4159863 h 4923608"/>
              <a:gd name="connsiteX1" fmla="*/ 3459051 w 8640249"/>
              <a:gd name="connsiteY1" fmla="*/ 4479724 h 4923608"/>
              <a:gd name="connsiteX2" fmla="*/ 2877525 w 8640249"/>
              <a:gd name="connsiteY2" fmla="*/ 4737631 h 4923608"/>
              <a:gd name="connsiteX3" fmla="*/ 3596422 w 8640249"/>
              <a:gd name="connsiteY3" fmla="*/ 4671433 h 4923608"/>
              <a:gd name="connsiteX4" fmla="*/ 4276906 w 8640249"/>
              <a:gd name="connsiteY4" fmla="*/ 4805210 h 4923608"/>
              <a:gd name="connsiteX5" fmla="*/ 5516452 w 8640249"/>
              <a:gd name="connsiteY5" fmla="*/ 4917041 h 4923608"/>
              <a:gd name="connsiteX6" fmla="*/ 5456295 w 8640249"/>
              <a:gd name="connsiteY6" fmla="*/ 4647921 h 4923608"/>
              <a:gd name="connsiteX7" fmla="*/ 6234337 w 8640249"/>
              <a:gd name="connsiteY7" fmla="*/ 4838552 h 4923608"/>
              <a:gd name="connsiteX8" fmla="*/ 5660831 w 8640249"/>
              <a:gd name="connsiteY8" fmla="*/ 4412444 h 4923608"/>
              <a:gd name="connsiteX9" fmla="*/ 5559985 w 8640249"/>
              <a:gd name="connsiteY9" fmla="*/ 4198782 h 4923608"/>
              <a:gd name="connsiteX10" fmla="*/ 5492389 w 8640249"/>
              <a:gd name="connsiteY10" fmla="*/ 3891025 h 4923608"/>
              <a:gd name="connsiteX11" fmla="*/ 5571067 w 8640249"/>
              <a:gd name="connsiteY11" fmla="*/ 3668796 h 4923608"/>
              <a:gd name="connsiteX12" fmla="*/ 5520267 w 8640249"/>
              <a:gd name="connsiteY12" fmla="*/ 3330130 h 4923608"/>
              <a:gd name="connsiteX13" fmla="*/ 5537200 w 8640249"/>
              <a:gd name="connsiteY13" fmla="*/ 3042263 h 4923608"/>
              <a:gd name="connsiteX14" fmla="*/ 5554133 w 8640249"/>
              <a:gd name="connsiteY14" fmla="*/ 2872930 h 4923608"/>
              <a:gd name="connsiteX15" fmla="*/ 5554133 w 8640249"/>
              <a:gd name="connsiteY15" fmla="*/ 2872930 h 4923608"/>
              <a:gd name="connsiteX16" fmla="*/ 6146800 w 8640249"/>
              <a:gd name="connsiteY16" fmla="*/ 2737463 h 4923608"/>
              <a:gd name="connsiteX17" fmla="*/ 7183209 w 8640249"/>
              <a:gd name="connsiteY17" fmla="*/ 2692176 h 4923608"/>
              <a:gd name="connsiteX18" fmla="*/ 6577153 w 8640249"/>
              <a:gd name="connsiteY18" fmla="*/ 2522056 h 4923608"/>
              <a:gd name="connsiteX19" fmla="*/ 7179733 w 8640249"/>
              <a:gd name="connsiteY19" fmla="*/ 2347996 h 4923608"/>
              <a:gd name="connsiteX20" fmla="*/ 7476657 w 8640249"/>
              <a:gd name="connsiteY20" fmla="*/ 2253091 h 4923608"/>
              <a:gd name="connsiteX21" fmla="*/ 7694822 w 8640249"/>
              <a:gd name="connsiteY21" fmla="*/ 2200716 h 4923608"/>
              <a:gd name="connsiteX22" fmla="*/ 7858248 w 8640249"/>
              <a:gd name="connsiteY22" fmla="*/ 2169212 h 4923608"/>
              <a:gd name="connsiteX23" fmla="*/ 8182365 w 8640249"/>
              <a:gd name="connsiteY23" fmla="*/ 2050326 h 4923608"/>
              <a:gd name="connsiteX24" fmla="*/ 8640249 w 8640249"/>
              <a:gd name="connsiteY24" fmla="*/ 1748822 h 4923608"/>
              <a:gd name="connsiteX25" fmla="*/ 7859430 w 8640249"/>
              <a:gd name="connsiteY25" fmla="*/ 1911668 h 4923608"/>
              <a:gd name="connsiteX26" fmla="*/ 7478233 w 8640249"/>
              <a:gd name="connsiteY26" fmla="*/ 2014842 h 4923608"/>
              <a:gd name="connsiteX27" fmla="*/ 7235259 w 8640249"/>
              <a:gd name="connsiteY27" fmla="*/ 2042409 h 4923608"/>
              <a:gd name="connsiteX28" fmla="*/ 6984409 w 8640249"/>
              <a:gd name="connsiteY28" fmla="*/ 2160154 h 4923608"/>
              <a:gd name="connsiteX29" fmla="*/ 6417733 w 8640249"/>
              <a:gd name="connsiteY29" fmla="*/ 2212530 h 4923608"/>
              <a:gd name="connsiteX30" fmla="*/ 6079067 w 8640249"/>
              <a:gd name="connsiteY30" fmla="*/ 2263330 h 4923608"/>
              <a:gd name="connsiteX31" fmla="*/ 6553200 w 8640249"/>
              <a:gd name="connsiteY31" fmla="*/ 1890796 h 4923608"/>
              <a:gd name="connsiteX32" fmla="*/ 8016556 w 8640249"/>
              <a:gd name="connsiteY32" fmla="*/ 1113832 h 4923608"/>
              <a:gd name="connsiteX33" fmla="*/ 7186427 w 8640249"/>
              <a:gd name="connsiteY33" fmla="*/ 1360743 h 4923608"/>
              <a:gd name="connsiteX34" fmla="*/ 6815863 w 8640249"/>
              <a:gd name="connsiteY34" fmla="*/ 1541103 h 4923608"/>
              <a:gd name="connsiteX35" fmla="*/ 6329917 w 8640249"/>
              <a:gd name="connsiteY35" fmla="*/ 1719493 h 4923608"/>
              <a:gd name="connsiteX36" fmla="*/ 6355513 w 8640249"/>
              <a:gd name="connsiteY36" fmla="*/ 1512356 h 4923608"/>
              <a:gd name="connsiteX37" fmla="*/ 6593195 w 8640249"/>
              <a:gd name="connsiteY37" fmla="*/ 1090450 h 4923608"/>
              <a:gd name="connsiteX38" fmla="*/ 6931247 w 8640249"/>
              <a:gd name="connsiteY38" fmla="*/ 464459 h 4923608"/>
              <a:gd name="connsiteX39" fmla="*/ 6178697 w 8640249"/>
              <a:gd name="connsiteY39" fmla="*/ 1265051 h 4923608"/>
              <a:gd name="connsiteX40" fmla="*/ 6090366 w 8640249"/>
              <a:gd name="connsiteY40" fmla="*/ 459145 h 4923608"/>
              <a:gd name="connsiteX41" fmla="*/ 6012910 w 8640249"/>
              <a:gd name="connsiteY41" fmla="*/ 1469432 h 4923608"/>
              <a:gd name="connsiteX42" fmla="*/ 5848301 w 8640249"/>
              <a:gd name="connsiteY42" fmla="*/ 1799042 h 4923608"/>
              <a:gd name="connsiteX43" fmla="*/ 5694651 w 8640249"/>
              <a:gd name="connsiteY43" fmla="*/ 2022325 h 4923608"/>
              <a:gd name="connsiteX44" fmla="*/ 5528983 w 8640249"/>
              <a:gd name="connsiteY44" fmla="*/ 2016007 h 4923608"/>
              <a:gd name="connsiteX45" fmla="*/ 5386307 w 8640249"/>
              <a:gd name="connsiteY45" fmla="*/ 2192446 h 4923608"/>
              <a:gd name="connsiteX46" fmla="*/ 5067970 w 8640249"/>
              <a:gd name="connsiteY46" fmla="*/ 1976823 h 4923608"/>
              <a:gd name="connsiteX47" fmla="*/ 5082697 w 8640249"/>
              <a:gd name="connsiteY47" fmla="*/ 1583553 h 4923608"/>
              <a:gd name="connsiteX48" fmla="*/ 5099359 w 8640249"/>
              <a:gd name="connsiteY48" fmla="*/ 938198 h 4923608"/>
              <a:gd name="connsiteX49" fmla="*/ 5028019 w 8640249"/>
              <a:gd name="connsiteY49" fmla="*/ 202976 h 4923608"/>
              <a:gd name="connsiteX50" fmla="*/ 4884822 w 8640249"/>
              <a:gd name="connsiteY50" fmla="*/ 992169 h 4923608"/>
              <a:gd name="connsiteX51" fmla="*/ 4739717 w 8640249"/>
              <a:gd name="connsiteY51" fmla="*/ 1308782 h 4923608"/>
              <a:gd name="connsiteX52" fmla="*/ 4646678 w 8640249"/>
              <a:gd name="connsiteY52" fmla="*/ 1569811 h 4923608"/>
              <a:gd name="connsiteX53" fmla="*/ 4354623 w 8640249"/>
              <a:gd name="connsiteY53" fmla="*/ 1946716 h 4923608"/>
              <a:gd name="connsiteX54" fmla="*/ 4123829 w 8640249"/>
              <a:gd name="connsiteY54" fmla="*/ 1689940 h 4923608"/>
              <a:gd name="connsiteX55" fmla="*/ 4252166 w 8640249"/>
              <a:gd name="connsiteY55" fmla="*/ 1353540 h 4923608"/>
              <a:gd name="connsiteX56" fmla="*/ 3801087 w 8640249"/>
              <a:gd name="connsiteY56" fmla="*/ 1219585 h 4923608"/>
              <a:gd name="connsiteX57" fmla="*/ 3838707 w 8640249"/>
              <a:gd name="connsiteY57" fmla="*/ 1753205 h 4923608"/>
              <a:gd name="connsiteX58" fmla="*/ 3510959 w 8640249"/>
              <a:gd name="connsiteY58" fmla="*/ 1604283 h 4923608"/>
              <a:gd name="connsiteX59" fmla="*/ 2723928 w 8640249"/>
              <a:gd name="connsiteY59" fmla="*/ 0 h 4923608"/>
              <a:gd name="connsiteX60" fmla="*/ 3181350 w 8640249"/>
              <a:gd name="connsiteY60" fmla="*/ 1897146 h 4923608"/>
              <a:gd name="connsiteX61" fmla="*/ 2261046 w 8640249"/>
              <a:gd name="connsiteY61" fmla="*/ 1575464 h 4923608"/>
              <a:gd name="connsiteX62" fmla="*/ 1368926 w 8640249"/>
              <a:gd name="connsiteY62" fmla="*/ 1001089 h 4923608"/>
              <a:gd name="connsiteX63" fmla="*/ 2186183 w 8640249"/>
              <a:gd name="connsiteY63" fmla="*/ 1790557 h 4923608"/>
              <a:gd name="connsiteX64" fmla="*/ 2726267 w 8640249"/>
              <a:gd name="connsiteY64" fmla="*/ 2161730 h 4923608"/>
              <a:gd name="connsiteX65" fmla="*/ 1557867 w 8640249"/>
              <a:gd name="connsiteY65" fmla="*/ 2144796 h 4923608"/>
              <a:gd name="connsiteX66" fmla="*/ 321733 w 8640249"/>
              <a:gd name="connsiteY66" fmla="*/ 1704530 h 4923608"/>
              <a:gd name="connsiteX67" fmla="*/ 0 w 8640249"/>
              <a:gd name="connsiteY67" fmla="*/ 1484396 h 4923608"/>
              <a:gd name="connsiteX68" fmla="*/ 508000 w 8640249"/>
              <a:gd name="connsiteY68" fmla="*/ 1992396 h 4923608"/>
              <a:gd name="connsiteX69" fmla="*/ 1507067 w 8640249"/>
              <a:gd name="connsiteY69" fmla="*/ 2398796 h 4923608"/>
              <a:gd name="connsiteX70" fmla="*/ 2260334 w 8640249"/>
              <a:gd name="connsiteY70" fmla="*/ 2511422 h 4923608"/>
              <a:gd name="connsiteX71" fmla="*/ 1775636 w 8640249"/>
              <a:gd name="connsiteY71" fmla="*/ 2617355 h 4923608"/>
              <a:gd name="connsiteX72" fmla="*/ 2589944 w 8640249"/>
              <a:gd name="connsiteY72" fmla="*/ 2628381 h 4923608"/>
              <a:gd name="connsiteX73" fmla="*/ 2946400 w 8640249"/>
              <a:gd name="connsiteY73" fmla="*/ 2737463 h 4923608"/>
              <a:gd name="connsiteX74" fmla="*/ 3352800 w 8640249"/>
              <a:gd name="connsiteY74" fmla="*/ 2940663 h 4923608"/>
              <a:gd name="connsiteX75" fmla="*/ 3556000 w 8640249"/>
              <a:gd name="connsiteY75" fmla="*/ 3380930 h 4923608"/>
              <a:gd name="connsiteX76" fmla="*/ 3606800 w 8640249"/>
              <a:gd name="connsiteY76" fmla="*/ 3787330 h 4923608"/>
              <a:gd name="connsiteX77" fmla="*/ 3572933 w 8640249"/>
              <a:gd name="connsiteY77" fmla="*/ 3956663 h 4923608"/>
              <a:gd name="connsiteX78" fmla="*/ 3556000 w 8640249"/>
              <a:gd name="connsiteY78" fmla="*/ 4159863 h 4923608"/>
              <a:gd name="connsiteX0" fmla="*/ 3556000 w 8640249"/>
              <a:gd name="connsiteY0" fmla="*/ 4159863 h 4850988"/>
              <a:gd name="connsiteX1" fmla="*/ 3459051 w 8640249"/>
              <a:gd name="connsiteY1" fmla="*/ 4479724 h 4850988"/>
              <a:gd name="connsiteX2" fmla="*/ 2877525 w 8640249"/>
              <a:gd name="connsiteY2" fmla="*/ 4737631 h 4850988"/>
              <a:gd name="connsiteX3" fmla="*/ 3596422 w 8640249"/>
              <a:gd name="connsiteY3" fmla="*/ 4671433 h 4850988"/>
              <a:gd name="connsiteX4" fmla="*/ 4276906 w 8640249"/>
              <a:gd name="connsiteY4" fmla="*/ 4805210 h 4850988"/>
              <a:gd name="connsiteX5" fmla="*/ 5456295 w 8640249"/>
              <a:gd name="connsiteY5" fmla="*/ 4647921 h 4850988"/>
              <a:gd name="connsiteX6" fmla="*/ 6234337 w 8640249"/>
              <a:gd name="connsiteY6" fmla="*/ 4838552 h 4850988"/>
              <a:gd name="connsiteX7" fmla="*/ 5660831 w 8640249"/>
              <a:gd name="connsiteY7" fmla="*/ 4412444 h 4850988"/>
              <a:gd name="connsiteX8" fmla="*/ 5559985 w 8640249"/>
              <a:gd name="connsiteY8" fmla="*/ 4198782 h 4850988"/>
              <a:gd name="connsiteX9" fmla="*/ 5492389 w 8640249"/>
              <a:gd name="connsiteY9" fmla="*/ 3891025 h 4850988"/>
              <a:gd name="connsiteX10" fmla="*/ 5571067 w 8640249"/>
              <a:gd name="connsiteY10" fmla="*/ 3668796 h 4850988"/>
              <a:gd name="connsiteX11" fmla="*/ 5520267 w 8640249"/>
              <a:gd name="connsiteY11" fmla="*/ 3330130 h 4850988"/>
              <a:gd name="connsiteX12" fmla="*/ 5537200 w 8640249"/>
              <a:gd name="connsiteY12" fmla="*/ 3042263 h 4850988"/>
              <a:gd name="connsiteX13" fmla="*/ 5554133 w 8640249"/>
              <a:gd name="connsiteY13" fmla="*/ 2872930 h 4850988"/>
              <a:gd name="connsiteX14" fmla="*/ 5554133 w 8640249"/>
              <a:gd name="connsiteY14" fmla="*/ 2872930 h 4850988"/>
              <a:gd name="connsiteX15" fmla="*/ 6146800 w 8640249"/>
              <a:gd name="connsiteY15" fmla="*/ 2737463 h 4850988"/>
              <a:gd name="connsiteX16" fmla="*/ 7183209 w 8640249"/>
              <a:gd name="connsiteY16" fmla="*/ 2692176 h 4850988"/>
              <a:gd name="connsiteX17" fmla="*/ 6577153 w 8640249"/>
              <a:gd name="connsiteY17" fmla="*/ 2522056 h 4850988"/>
              <a:gd name="connsiteX18" fmla="*/ 7179733 w 8640249"/>
              <a:gd name="connsiteY18" fmla="*/ 2347996 h 4850988"/>
              <a:gd name="connsiteX19" fmla="*/ 7476657 w 8640249"/>
              <a:gd name="connsiteY19" fmla="*/ 2253091 h 4850988"/>
              <a:gd name="connsiteX20" fmla="*/ 7694822 w 8640249"/>
              <a:gd name="connsiteY20" fmla="*/ 2200716 h 4850988"/>
              <a:gd name="connsiteX21" fmla="*/ 7858248 w 8640249"/>
              <a:gd name="connsiteY21" fmla="*/ 2169212 h 4850988"/>
              <a:gd name="connsiteX22" fmla="*/ 8182365 w 8640249"/>
              <a:gd name="connsiteY22" fmla="*/ 2050326 h 4850988"/>
              <a:gd name="connsiteX23" fmla="*/ 8640249 w 8640249"/>
              <a:gd name="connsiteY23" fmla="*/ 1748822 h 4850988"/>
              <a:gd name="connsiteX24" fmla="*/ 7859430 w 8640249"/>
              <a:gd name="connsiteY24" fmla="*/ 1911668 h 4850988"/>
              <a:gd name="connsiteX25" fmla="*/ 7478233 w 8640249"/>
              <a:gd name="connsiteY25" fmla="*/ 2014842 h 4850988"/>
              <a:gd name="connsiteX26" fmla="*/ 7235259 w 8640249"/>
              <a:gd name="connsiteY26" fmla="*/ 2042409 h 4850988"/>
              <a:gd name="connsiteX27" fmla="*/ 6984409 w 8640249"/>
              <a:gd name="connsiteY27" fmla="*/ 2160154 h 4850988"/>
              <a:gd name="connsiteX28" fmla="*/ 6417733 w 8640249"/>
              <a:gd name="connsiteY28" fmla="*/ 2212530 h 4850988"/>
              <a:gd name="connsiteX29" fmla="*/ 6079067 w 8640249"/>
              <a:gd name="connsiteY29" fmla="*/ 2263330 h 4850988"/>
              <a:gd name="connsiteX30" fmla="*/ 6553200 w 8640249"/>
              <a:gd name="connsiteY30" fmla="*/ 1890796 h 4850988"/>
              <a:gd name="connsiteX31" fmla="*/ 8016556 w 8640249"/>
              <a:gd name="connsiteY31" fmla="*/ 1113832 h 4850988"/>
              <a:gd name="connsiteX32" fmla="*/ 7186427 w 8640249"/>
              <a:gd name="connsiteY32" fmla="*/ 1360743 h 4850988"/>
              <a:gd name="connsiteX33" fmla="*/ 6815863 w 8640249"/>
              <a:gd name="connsiteY33" fmla="*/ 1541103 h 4850988"/>
              <a:gd name="connsiteX34" fmla="*/ 6329917 w 8640249"/>
              <a:gd name="connsiteY34" fmla="*/ 1719493 h 4850988"/>
              <a:gd name="connsiteX35" fmla="*/ 6355513 w 8640249"/>
              <a:gd name="connsiteY35" fmla="*/ 1512356 h 4850988"/>
              <a:gd name="connsiteX36" fmla="*/ 6593195 w 8640249"/>
              <a:gd name="connsiteY36" fmla="*/ 1090450 h 4850988"/>
              <a:gd name="connsiteX37" fmla="*/ 6931247 w 8640249"/>
              <a:gd name="connsiteY37" fmla="*/ 464459 h 4850988"/>
              <a:gd name="connsiteX38" fmla="*/ 6178697 w 8640249"/>
              <a:gd name="connsiteY38" fmla="*/ 1265051 h 4850988"/>
              <a:gd name="connsiteX39" fmla="*/ 6090366 w 8640249"/>
              <a:gd name="connsiteY39" fmla="*/ 459145 h 4850988"/>
              <a:gd name="connsiteX40" fmla="*/ 6012910 w 8640249"/>
              <a:gd name="connsiteY40" fmla="*/ 1469432 h 4850988"/>
              <a:gd name="connsiteX41" fmla="*/ 5848301 w 8640249"/>
              <a:gd name="connsiteY41" fmla="*/ 1799042 h 4850988"/>
              <a:gd name="connsiteX42" fmla="*/ 5694651 w 8640249"/>
              <a:gd name="connsiteY42" fmla="*/ 2022325 h 4850988"/>
              <a:gd name="connsiteX43" fmla="*/ 5528983 w 8640249"/>
              <a:gd name="connsiteY43" fmla="*/ 2016007 h 4850988"/>
              <a:gd name="connsiteX44" fmla="*/ 5386307 w 8640249"/>
              <a:gd name="connsiteY44" fmla="*/ 2192446 h 4850988"/>
              <a:gd name="connsiteX45" fmla="*/ 5067970 w 8640249"/>
              <a:gd name="connsiteY45" fmla="*/ 1976823 h 4850988"/>
              <a:gd name="connsiteX46" fmla="*/ 5082697 w 8640249"/>
              <a:gd name="connsiteY46" fmla="*/ 1583553 h 4850988"/>
              <a:gd name="connsiteX47" fmla="*/ 5099359 w 8640249"/>
              <a:gd name="connsiteY47" fmla="*/ 938198 h 4850988"/>
              <a:gd name="connsiteX48" fmla="*/ 5028019 w 8640249"/>
              <a:gd name="connsiteY48" fmla="*/ 202976 h 4850988"/>
              <a:gd name="connsiteX49" fmla="*/ 4884822 w 8640249"/>
              <a:gd name="connsiteY49" fmla="*/ 992169 h 4850988"/>
              <a:gd name="connsiteX50" fmla="*/ 4739717 w 8640249"/>
              <a:gd name="connsiteY50" fmla="*/ 1308782 h 4850988"/>
              <a:gd name="connsiteX51" fmla="*/ 4646678 w 8640249"/>
              <a:gd name="connsiteY51" fmla="*/ 1569811 h 4850988"/>
              <a:gd name="connsiteX52" fmla="*/ 4354623 w 8640249"/>
              <a:gd name="connsiteY52" fmla="*/ 1946716 h 4850988"/>
              <a:gd name="connsiteX53" fmla="*/ 4123829 w 8640249"/>
              <a:gd name="connsiteY53" fmla="*/ 1689940 h 4850988"/>
              <a:gd name="connsiteX54" fmla="*/ 4252166 w 8640249"/>
              <a:gd name="connsiteY54" fmla="*/ 1353540 h 4850988"/>
              <a:gd name="connsiteX55" fmla="*/ 3801087 w 8640249"/>
              <a:gd name="connsiteY55" fmla="*/ 1219585 h 4850988"/>
              <a:gd name="connsiteX56" fmla="*/ 3838707 w 8640249"/>
              <a:gd name="connsiteY56" fmla="*/ 1753205 h 4850988"/>
              <a:gd name="connsiteX57" fmla="*/ 3510959 w 8640249"/>
              <a:gd name="connsiteY57" fmla="*/ 1604283 h 4850988"/>
              <a:gd name="connsiteX58" fmla="*/ 2723928 w 8640249"/>
              <a:gd name="connsiteY58" fmla="*/ 0 h 4850988"/>
              <a:gd name="connsiteX59" fmla="*/ 3181350 w 8640249"/>
              <a:gd name="connsiteY59" fmla="*/ 1897146 h 4850988"/>
              <a:gd name="connsiteX60" fmla="*/ 2261046 w 8640249"/>
              <a:gd name="connsiteY60" fmla="*/ 1575464 h 4850988"/>
              <a:gd name="connsiteX61" fmla="*/ 1368926 w 8640249"/>
              <a:gd name="connsiteY61" fmla="*/ 1001089 h 4850988"/>
              <a:gd name="connsiteX62" fmla="*/ 2186183 w 8640249"/>
              <a:gd name="connsiteY62" fmla="*/ 1790557 h 4850988"/>
              <a:gd name="connsiteX63" fmla="*/ 2726267 w 8640249"/>
              <a:gd name="connsiteY63" fmla="*/ 2161730 h 4850988"/>
              <a:gd name="connsiteX64" fmla="*/ 1557867 w 8640249"/>
              <a:gd name="connsiteY64" fmla="*/ 2144796 h 4850988"/>
              <a:gd name="connsiteX65" fmla="*/ 321733 w 8640249"/>
              <a:gd name="connsiteY65" fmla="*/ 1704530 h 4850988"/>
              <a:gd name="connsiteX66" fmla="*/ 0 w 8640249"/>
              <a:gd name="connsiteY66" fmla="*/ 1484396 h 4850988"/>
              <a:gd name="connsiteX67" fmla="*/ 508000 w 8640249"/>
              <a:gd name="connsiteY67" fmla="*/ 1992396 h 4850988"/>
              <a:gd name="connsiteX68" fmla="*/ 1507067 w 8640249"/>
              <a:gd name="connsiteY68" fmla="*/ 2398796 h 4850988"/>
              <a:gd name="connsiteX69" fmla="*/ 2260334 w 8640249"/>
              <a:gd name="connsiteY69" fmla="*/ 2511422 h 4850988"/>
              <a:gd name="connsiteX70" fmla="*/ 1775636 w 8640249"/>
              <a:gd name="connsiteY70" fmla="*/ 2617355 h 4850988"/>
              <a:gd name="connsiteX71" fmla="*/ 2589944 w 8640249"/>
              <a:gd name="connsiteY71" fmla="*/ 2628381 h 4850988"/>
              <a:gd name="connsiteX72" fmla="*/ 2946400 w 8640249"/>
              <a:gd name="connsiteY72" fmla="*/ 2737463 h 4850988"/>
              <a:gd name="connsiteX73" fmla="*/ 3352800 w 8640249"/>
              <a:gd name="connsiteY73" fmla="*/ 2940663 h 4850988"/>
              <a:gd name="connsiteX74" fmla="*/ 3556000 w 8640249"/>
              <a:gd name="connsiteY74" fmla="*/ 3380930 h 4850988"/>
              <a:gd name="connsiteX75" fmla="*/ 3606800 w 8640249"/>
              <a:gd name="connsiteY75" fmla="*/ 3787330 h 4850988"/>
              <a:gd name="connsiteX76" fmla="*/ 3572933 w 8640249"/>
              <a:gd name="connsiteY76" fmla="*/ 3956663 h 4850988"/>
              <a:gd name="connsiteX77" fmla="*/ 3556000 w 8640249"/>
              <a:gd name="connsiteY77" fmla="*/ 4159863 h 4850988"/>
              <a:gd name="connsiteX0" fmla="*/ 3556000 w 8640249"/>
              <a:gd name="connsiteY0" fmla="*/ 4159863 h 4865482"/>
              <a:gd name="connsiteX1" fmla="*/ 3459051 w 8640249"/>
              <a:gd name="connsiteY1" fmla="*/ 4479724 h 4865482"/>
              <a:gd name="connsiteX2" fmla="*/ 2877525 w 8640249"/>
              <a:gd name="connsiteY2" fmla="*/ 4737631 h 4865482"/>
              <a:gd name="connsiteX3" fmla="*/ 3596422 w 8640249"/>
              <a:gd name="connsiteY3" fmla="*/ 4671433 h 4865482"/>
              <a:gd name="connsiteX4" fmla="*/ 4276906 w 8640249"/>
              <a:gd name="connsiteY4" fmla="*/ 4805210 h 4865482"/>
              <a:gd name="connsiteX5" fmla="*/ 6234337 w 8640249"/>
              <a:gd name="connsiteY5" fmla="*/ 4838552 h 4865482"/>
              <a:gd name="connsiteX6" fmla="*/ 5660831 w 8640249"/>
              <a:gd name="connsiteY6" fmla="*/ 4412444 h 4865482"/>
              <a:gd name="connsiteX7" fmla="*/ 5559985 w 8640249"/>
              <a:gd name="connsiteY7" fmla="*/ 4198782 h 4865482"/>
              <a:gd name="connsiteX8" fmla="*/ 5492389 w 8640249"/>
              <a:gd name="connsiteY8" fmla="*/ 3891025 h 4865482"/>
              <a:gd name="connsiteX9" fmla="*/ 5571067 w 8640249"/>
              <a:gd name="connsiteY9" fmla="*/ 3668796 h 4865482"/>
              <a:gd name="connsiteX10" fmla="*/ 5520267 w 8640249"/>
              <a:gd name="connsiteY10" fmla="*/ 3330130 h 4865482"/>
              <a:gd name="connsiteX11" fmla="*/ 5537200 w 8640249"/>
              <a:gd name="connsiteY11" fmla="*/ 3042263 h 4865482"/>
              <a:gd name="connsiteX12" fmla="*/ 5554133 w 8640249"/>
              <a:gd name="connsiteY12" fmla="*/ 2872930 h 4865482"/>
              <a:gd name="connsiteX13" fmla="*/ 5554133 w 8640249"/>
              <a:gd name="connsiteY13" fmla="*/ 2872930 h 4865482"/>
              <a:gd name="connsiteX14" fmla="*/ 6146800 w 8640249"/>
              <a:gd name="connsiteY14" fmla="*/ 2737463 h 4865482"/>
              <a:gd name="connsiteX15" fmla="*/ 7183209 w 8640249"/>
              <a:gd name="connsiteY15" fmla="*/ 2692176 h 4865482"/>
              <a:gd name="connsiteX16" fmla="*/ 6577153 w 8640249"/>
              <a:gd name="connsiteY16" fmla="*/ 2522056 h 4865482"/>
              <a:gd name="connsiteX17" fmla="*/ 7179733 w 8640249"/>
              <a:gd name="connsiteY17" fmla="*/ 2347996 h 4865482"/>
              <a:gd name="connsiteX18" fmla="*/ 7476657 w 8640249"/>
              <a:gd name="connsiteY18" fmla="*/ 2253091 h 4865482"/>
              <a:gd name="connsiteX19" fmla="*/ 7694822 w 8640249"/>
              <a:gd name="connsiteY19" fmla="*/ 2200716 h 4865482"/>
              <a:gd name="connsiteX20" fmla="*/ 7858248 w 8640249"/>
              <a:gd name="connsiteY20" fmla="*/ 2169212 h 4865482"/>
              <a:gd name="connsiteX21" fmla="*/ 8182365 w 8640249"/>
              <a:gd name="connsiteY21" fmla="*/ 2050326 h 4865482"/>
              <a:gd name="connsiteX22" fmla="*/ 8640249 w 8640249"/>
              <a:gd name="connsiteY22" fmla="*/ 1748822 h 4865482"/>
              <a:gd name="connsiteX23" fmla="*/ 7859430 w 8640249"/>
              <a:gd name="connsiteY23" fmla="*/ 1911668 h 4865482"/>
              <a:gd name="connsiteX24" fmla="*/ 7478233 w 8640249"/>
              <a:gd name="connsiteY24" fmla="*/ 2014842 h 4865482"/>
              <a:gd name="connsiteX25" fmla="*/ 7235259 w 8640249"/>
              <a:gd name="connsiteY25" fmla="*/ 2042409 h 4865482"/>
              <a:gd name="connsiteX26" fmla="*/ 6984409 w 8640249"/>
              <a:gd name="connsiteY26" fmla="*/ 2160154 h 4865482"/>
              <a:gd name="connsiteX27" fmla="*/ 6417733 w 8640249"/>
              <a:gd name="connsiteY27" fmla="*/ 2212530 h 4865482"/>
              <a:gd name="connsiteX28" fmla="*/ 6079067 w 8640249"/>
              <a:gd name="connsiteY28" fmla="*/ 2263330 h 4865482"/>
              <a:gd name="connsiteX29" fmla="*/ 6553200 w 8640249"/>
              <a:gd name="connsiteY29" fmla="*/ 1890796 h 4865482"/>
              <a:gd name="connsiteX30" fmla="*/ 8016556 w 8640249"/>
              <a:gd name="connsiteY30" fmla="*/ 1113832 h 4865482"/>
              <a:gd name="connsiteX31" fmla="*/ 7186427 w 8640249"/>
              <a:gd name="connsiteY31" fmla="*/ 1360743 h 4865482"/>
              <a:gd name="connsiteX32" fmla="*/ 6815863 w 8640249"/>
              <a:gd name="connsiteY32" fmla="*/ 1541103 h 4865482"/>
              <a:gd name="connsiteX33" fmla="*/ 6329917 w 8640249"/>
              <a:gd name="connsiteY33" fmla="*/ 1719493 h 4865482"/>
              <a:gd name="connsiteX34" fmla="*/ 6355513 w 8640249"/>
              <a:gd name="connsiteY34" fmla="*/ 1512356 h 4865482"/>
              <a:gd name="connsiteX35" fmla="*/ 6593195 w 8640249"/>
              <a:gd name="connsiteY35" fmla="*/ 1090450 h 4865482"/>
              <a:gd name="connsiteX36" fmla="*/ 6931247 w 8640249"/>
              <a:gd name="connsiteY36" fmla="*/ 464459 h 4865482"/>
              <a:gd name="connsiteX37" fmla="*/ 6178697 w 8640249"/>
              <a:gd name="connsiteY37" fmla="*/ 1265051 h 4865482"/>
              <a:gd name="connsiteX38" fmla="*/ 6090366 w 8640249"/>
              <a:gd name="connsiteY38" fmla="*/ 459145 h 4865482"/>
              <a:gd name="connsiteX39" fmla="*/ 6012910 w 8640249"/>
              <a:gd name="connsiteY39" fmla="*/ 1469432 h 4865482"/>
              <a:gd name="connsiteX40" fmla="*/ 5848301 w 8640249"/>
              <a:gd name="connsiteY40" fmla="*/ 1799042 h 4865482"/>
              <a:gd name="connsiteX41" fmla="*/ 5694651 w 8640249"/>
              <a:gd name="connsiteY41" fmla="*/ 2022325 h 4865482"/>
              <a:gd name="connsiteX42" fmla="*/ 5528983 w 8640249"/>
              <a:gd name="connsiteY42" fmla="*/ 2016007 h 4865482"/>
              <a:gd name="connsiteX43" fmla="*/ 5386307 w 8640249"/>
              <a:gd name="connsiteY43" fmla="*/ 2192446 h 4865482"/>
              <a:gd name="connsiteX44" fmla="*/ 5067970 w 8640249"/>
              <a:gd name="connsiteY44" fmla="*/ 1976823 h 4865482"/>
              <a:gd name="connsiteX45" fmla="*/ 5082697 w 8640249"/>
              <a:gd name="connsiteY45" fmla="*/ 1583553 h 4865482"/>
              <a:gd name="connsiteX46" fmla="*/ 5099359 w 8640249"/>
              <a:gd name="connsiteY46" fmla="*/ 938198 h 4865482"/>
              <a:gd name="connsiteX47" fmla="*/ 5028019 w 8640249"/>
              <a:gd name="connsiteY47" fmla="*/ 202976 h 4865482"/>
              <a:gd name="connsiteX48" fmla="*/ 4884822 w 8640249"/>
              <a:gd name="connsiteY48" fmla="*/ 992169 h 4865482"/>
              <a:gd name="connsiteX49" fmla="*/ 4739717 w 8640249"/>
              <a:gd name="connsiteY49" fmla="*/ 1308782 h 4865482"/>
              <a:gd name="connsiteX50" fmla="*/ 4646678 w 8640249"/>
              <a:gd name="connsiteY50" fmla="*/ 1569811 h 4865482"/>
              <a:gd name="connsiteX51" fmla="*/ 4354623 w 8640249"/>
              <a:gd name="connsiteY51" fmla="*/ 1946716 h 4865482"/>
              <a:gd name="connsiteX52" fmla="*/ 4123829 w 8640249"/>
              <a:gd name="connsiteY52" fmla="*/ 1689940 h 4865482"/>
              <a:gd name="connsiteX53" fmla="*/ 4252166 w 8640249"/>
              <a:gd name="connsiteY53" fmla="*/ 1353540 h 4865482"/>
              <a:gd name="connsiteX54" fmla="*/ 3801087 w 8640249"/>
              <a:gd name="connsiteY54" fmla="*/ 1219585 h 4865482"/>
              <a:gd name="connsiteX55" fmla="*/ 3838707 w 8640249"/>
              <a:gd name="connsiteY55" fmla="*/ 1753205 h 4865482"/>
              <a:gd name="connsiteX56" fmla="*/ 3510959 w 8640249"/>
              <a:gd name="connsiteY56" fmla="*/ 1604283 h 4865482"/>
              <a:gd name="connsiteX57" fmla="*/ 2723928 w 8640249"/>
              <a:gd name="connsiteY57" fmla="*/ 0 h 4865482"/>
              <a:gd name="connsiteX58" fmla="*/ 3181350 w 8640249"/>
              <a:gd name="connsiteY58" fmla="*/ 1897146 h 4865482"/>
              <a:gd name="connsiteX59" fmla="*/ 2261046 w 8640249"/>
              <a:gd name="connsiteY59" fmla="*/ 1575464 h 4865482"/>
              <a:gd name="connsiteX60" fmla="*/ 1368926 w 8640249"/>
              <a:gd name="connsiteY60" fmla="*/ 1001089 h 4865482"/>
              <a:gd name="connsiteX61" fmla="*/ 2186183 w 8640249"/>
              <a:gd name="connsiteY61" fmla="*/ 1790557 h 4865482"/>
              <a:gd name="connsiteX62" fmla="*/ 2726267 w 8640249"/>
              <a:gd name="connsiteY62" fmla="*/ 2161730 h 4865482"/>
              <a:gd name="connsiteX63" fmla="*/ 1557867 w 8640249"/>
              <a:gd name="connsiteY63" fmla="*/ 2144796 h 4865482"/>
              <a:gd name="connsiteX64" fmla="*/ 321733 w 8640249"/>
              <a:gd name="connsiteY64" fmla="*/ 1704530 h 4865482"/>
              <a:gd name="connsiteX65" fmla="*/ 0 w 8640249"/>
              <a:gd name="connsiteY65" fmla="*/ 1484396 h 4865482"/>
              <a:gd name="connsiteX66" fmla="*/ 508000 w 8640249"/>
              <a:gd name="connsiteY66" fmla="*/ 1992396 h 4865482"/>
              <a:gd name="connsiteX67" fmla="*/ 1507067 w 8640249"/>
              <a:gd name="connsiteY67" fmla="*/ 2398796 h 4865482"/>
              <a:gd name="connsiteX68" fmla="*/ 2260334 w 8640249"/>
              <a:gd name="connsiteY68" fmla="*/ 2511422 h 4865482"/>
              <a:gd name="connsiteX69" fmla="*/ 1775636 w 8640249"/>
              <a:gd name="connsiteY69" fmla="*/ 2617355 h 4865482"/>
              <a:gd name="connsiteX70" fmla="*/ 2589944 w 8640249"/>
              <a:gd name="connsiteY70" fmla="*/ 2628381 h 4865482"/>
              <a:gd name="connsiteX71" fmla="*/ 2946400 w 8640249"/>
              <a:gd name="connsiteY71" fmla="*/ 2737463 h 4865482"/>
              <a:gd name="connsiteX72" fmla="*/ 3352800 w 8640249"/>
              <a:gd name="connsiteY72" fmla="*/ 2940663 h 4865482"/>
              <a:gd name="connsiteX73" fmla="*/ 3556000 w 8640249"/>
              <a:gd name="connsiteY73" fmla="*/ 3380930 h 4865482"/>
              <a:gd name="connsiteX74" fmla="*/ 3606800 w 8640249"/>
              <a:gd name="connsiteY74" fmla="*/ 3787330 h 4865482"/>
              <a:gd name="connsiteX75" fmla="*/ 3572933 w 8640249"/>
              <a:gd name="connsiteY75" fmla="*/ 3956663 h 4865482"/>
              <a:gd name="connsiteX76" fmla="*/ 3556000 w 8640249"/>
              <a:gd name="connsiteY76" fmla="*/ 4159863 h 4865482"/>
              <a:gd name="connsiteX0" fmla="*/ 3556000 w 8640249"/>
              <a:gd name="connsiteY0" fmla="*/ 4159863 h 4844816"/>
              <a:gd name="connsiteX1" fmla="*/ 3459051 w 8640249"/>
              <a:gd name="connsiteY1" fmla="*/ 4479724 h 4844816"/>
              <a:gd name="connsiteX2" fmla="*/ 2877525 w 8640249"/>
              <a:gd name="connsiteY2" fmla="*/ 4737631 h 4844816"/>
              <a:gd name="connsiteX3" fmla="*/ 3596422 w 8640249"/>
              <a:gd name="connsiteY3" fmla="*/ 4671433 h 4844816"/>
              <a:gd name="connsiteX4" fmla="*/ 6234337 w 8640249"/>
              <a:gd name="connsiteY4" fmla="*/ 4838552 h 4844816"/>
              <a:gd name="connsiteX5" fmla="*/ 5660831 w 8640249"/>
              <a:gd name="connsiteY5" fmla="*/ 4412444 h 4844816"/>
              <a:gd name="connsiteX6" fmla="*/ 5559985 w 8640249"/>
              <a:gd name="connsiteY6" fmla="*/ 4198782 h 4844816"/>
              <a:gd name="connsiteX7" fmla="*/ 5492389 w 8640249"/>
              <a:gd name="connsiteY7" fmla="*/ 3891025 h 4844816"/>
              <a:gd name="connsiteX8" fmla="*/ 5571067 w 8640249"/>
              <a:gd name="connsiteY8" fmla="*/ 3668796 h 4844816"/>
              <a:gd name="connsiteX9" fmla="*/ 5520267 w 8640249"/>
              <a:gd name="connsiteY9" fmla="*/ 3330130 h 4844816"/>
              <a:gd name="connsiteX10" fmla="*/ 5537200 w 8640249"/>
              <a:gd name="connsiteY10" fmla="*/ 3042263 h 4844816"/>
              <a:gd name="connsiteX11" fmla="*/ 5554133 w 8640249"/>
              <a:gd name="connsiteY11" fmla="*/ 2872930 h 4844816"/>
              <a:gd name="connsiteX12" fmla="*/ 5554133 w 8640249"/>
              <a:gd name="connsiteY12" fmla="*/ 2872930 h 4844816"/>
              <a:gd name="connsiteX13" fmla="*/ 6146800 w 8640249"/>
              <a:gd name="connsiteY13" fmla="*/ 2737463 h 4844816"/>
              <a:gd name="connsiteX14" fmla="*/ 7183209 w 8640249"/>
              <a:gd name="connsiteY14" fmla="*/ 2692176 h 4844816"/>
              <a:gd name="connsiteX15" fmla="*/ 6577153 w 8640249"/>
              <a:gd name="connsiteY15" fmla="*/ 2522056 h 4844816"/>
              <a:gd name="connsiteX16" fmla="*/ 7179733 w 8640249"/>
              <a:gd name="connsiteY16" fmla="*/ 2347996 h 4844816"/>
              <a:gd name="connsiteX17" fmla="*/ 7476657 w 8640249"/>
              <a:gd name="connsiteY17" fmla="*/ 2253091 h 4844816"/>
              <a:gd name="connsiteX18" fmla="*/ 7694822 w 8640249"/>
              <a:gd name="connsiteY18" fmla="*/ 2200716 h 4844816"/>
              <a:gd name="connsiteX19" fmla="*/ 7858248 w 8640249"/>
              <a:gd name="connsiteY19" fmla="*/ 2169212 h 4844816"/>
              <a:gd name="connsiteX20" fmla="*/ 8182365 w 8640249"/>
              <a:gd name="connsiteY20" fmla="*/ 2050326 h 4844816"/>
              <a:gd name="connsiteX21" fmla="*/ 8640249 w 8640249"/>
              <a:gd name="connsiteY21" fmla="*/ 1748822 h 4844816"/>
              <a:gd name="connsiteX22" fmla="*/ 7859430 w 8640249"/>
              <a:gd name="connsiteY22" fmla="*/ 1911668 h 4844816"/>
              <a:gd name="connsiteX23" fmla="*/ 7478233 w 8640249"/>
              <a:gd name="connsiteY23" fmla="*/ 2014842 h 4844816"/>
              <a:gd name="connsiteX24" fmla="*/ 7235259 w 8640249"/>
              <a:gd name="connsiteY24" fmla="*/ 2042409 h 4844816"/>
              <a:gd name="connsiteX25" fmla="*/ 6984409 w 8640249"/>
              <a:gd name="connsiteY25" fmla="*/ 2160154 h 4844816"/>
              <a:gd name="connsiteX26" fmla="*/ 6417733 w 8640249"/>
              <a:gd name="connsiteY26" fmla="*/ 2212530 h 4844816"/>
              <a:gd name="connsiteX27" fmla="*/ 6079067 w 8640249"/>
              <a:gd name="connsiteY27" fmla="*/ 2263330 h 4844816"/>
              <a:gd name="connsiteX28" fmla="*/ 6553200 w 8640249"/>
              <a:gd name="connsiteY28" fmla="*/ 1890796 h 4844816"/>
              <a:gd name="connsiteX29" fmla="*/ 8016556 w 8640249"/>
              <a:gd name="connsiteY29" fmla="*/ 1113832 h 4844816"/>
              <a:gd name="connsiteX30" fmla="*/ 7186427 w 8640249"/>
              <a:gd name="connsiteY30" fmla="*/ 1360743 h 4844816"/>
              <a:gd name="connsiteX31" fmla="*/ 6815863 w 8640249"/>
              <a:gd name="connsiteY31" fmla="*/ 1541103 h 4844816"/>
              <a:gd name="connsiteX32" fmla="*/ 6329917 w 8640249"/>
              <a:gd name="connsiteY32" fmla="*/ 1719493 h 4844816"/>
              <a:gd name="connsiteX33" fmla="*/ 6355513 w 8640249"/>
              <a:gd name="connsiteY33" fmla="*/ 1512356 h 4844816"/>
              <a:gd name="connsiteX34" fmla="*/ 6593195 w 8640249"/>
              <a:gd name="connsiteY34" fmla="*/ 1090450 h 4844816"/>
              <a:gd name="connsiteX35" fmla="*/ 6931247 w 8640249"/>
              <a:gd name="connsiteY35" fmla="*/ 464459 h 4844816"/>
              <a:gd name="connsiteX36" fmla="*/ 6178697 w 8640249"/>
              <a:gd name="connsiteY36" fmla="*/ 1265051 h 4844816"/>
              <a:gd name="connsiteX37" fmla="*/ 6090366 w 8640249"/>
              <a:gd name="connsiteY37" fmla="*/ 459145 h 4844816"/>
              <a:gd name="connsiteX38" fmla="*/ 6012910 w 8640249"/>
              <a:gd name="connsiteY38" fmla="*/ 1469432 h 4844816"/>
              <a:gd name="connsiteX39" fmla="*/ 5848301 w 8640249"/>
              <a:gd name="connsiteY39" fmla="*/ 1799042 h 4844816"/>
              <a:gd name="connsiteX40" fmla="*/ 5694651 w 8640249"/>
              <a:gd name="connsiteY40" fmla="*/ 2022325 h 4844816"/>
              <a:gd name="connsiteX41" fmla="*/ 5528983 w 8640249"/>
              <a:gd name="connsiteY41" fmla="*/ 2016007 h 4844816"/>
              <a:gd name="connsiteX42" fmla="*/ 5386307 w 8640249"/>
              <a:gd name="connsiteY42" fmla="*/ 2192446 h 4844816"/>
              <a:gd name="connsiteX43" fmla="*/ 5067970 w 8640249"/>
              <a:gd name="connsiteY43" fmla="*/ 1976823 h 4844816"/>
              <a:gd name="connsiteX44" fmla="*/ 5082697 w 8640249"/>
              <a:gd name="connsiteY44" fmla="*/ 1583553 h 4844816"/>
              <a:gd name="connsiteX45" fmla="*/ 5099359 w 8640249"/>
              <a:gd name="connsiteY45" fmla="*/ 938198 h 4844816"/>
              <a:gd name="connsiteX46" fmla="*/ 5028019 w 8640249"/>
              <a:gd name="connsiteY46" fmla="*/ 202976 h 4844816"/>
              <a:gd name="connsiteX47" fmla="*/ 4884822 w 8640249"/>
              <a:gd name="connsiteY47" fmla="*/ 992169 h 4844816"/>
              <a:gd name="connsiteX48" fmla="*/ 4739717 w 8640249"/>
              <a:gd name="connsiteY48" fmla="*/ 1308782 h 4844816"/>
              <a:gd name="connsiteX49" fmla="*/ 4646678 w 8640249"/>
              <a:gd name="connsiteY49" fmla="*/ 1569811 h 4844816"/>
              <a:gd name="connsiteX50" fmla="*/ 4354623 w 8640249"/>
              <a:gd name="connsiteY50" fmla="*/ 1946716 h 4844816"/>
              <a:gd name="connsiteX51" fmla="*/ 4123829 w 8640249"/>
              <a:gd name="connsiteY51" fmla="*/ 1689940 h 4844816"/>
              <a:gd name="connsiteX52" fmla="*/ 4252166 w 8640249"/>
              <a:gd name="connsiteY52" fmla="*/ 1353540 h 4844816"/>
              <a:gd name="connsiteX53" fmla="*/ 3801087 w 8640249"/>
              <a:gd name="connsiteY53" fmla="*/ 1219585 h 4844816"/>
              <a:gd name="connsiteX54" fmla="*/ 3838707 w 8640249"/>
              <a:gd name="connsiteY54" fmla="*/ 1753205 h 4844816"/>
              <a:gd name="connsiteX55" fmla="*/ 3510959 w 8640249"/>
              <a:gd name="connsiteY55" fmla="*/ 1604283 h 4844816"/>
              <a:gd name="connsiteX56" fmla="*/ 2723928 w 8640249"/>
              <a:gd name="connsiteY56" fmla="*/ 0 h 4844816"/>
              <a:gd name="connsiteX57" fmla="*/ 3181350 w 8640249"/>
              <a:gd name="connsiteY57" fmla="*/ 1897146 h 4844816"/>
              <a:gd name="connsiteX58" fmla="*/ 2261046 w 8640249"/>
              <a:gd name="connsiteY58" fmla="*/ 1575464 h 4844816"/>
              <a:gd name="connsiteX59" fmla="*/ 1368926 w 8640249"/>
              <a:gd name="connsiteY59" fmla="*/ 1001089 h 4844816"/>
              <a:gd name="connsiteX60" fmla="*/ 2186183 w 8640249"/>
              <a:gd name="connsiteY60" fmla="*/ 1790557 h 4844816"/>
              <a:gd name="connsiteX61" fmla="*/ 2726267 w 8640249"/>
              <a:gd name="connsiteY61" fmla="*/ 2161730 h 4844816"/>
              <a:gd name="connsiteX62" fmla="*/ 1557867 w 8640249"/>
              <a:gd name="connsiteY62" fmla="*/ 2144796 h 4844816"/>
              <a:gd name="connsiteX63" fmla="*/ 321733 w 8640249"/>
              <a:gd name="connsiteY63" fmla="*/ 1704530 h 4844816"/>
              <a:gd name="connsiteX64" fmla="*/ 0 w 8640249"/>
              <a:gd name="connsiteY64" fmla="*/ 1484396 h 4844816"/>
              <a:gd name="connsiteX65" fmla="*/ 508000 w 8640249"/>
              <a:gd name="connsiteY65" fmla="*/ 1992396 h 4844816"/>
              <a:gd name="connsiteX66" fmla="*/ 1507067 w 8640249"/>
              <a:gd name="connsiteY66" fmla="*/ 2398796 h 4844816"/>
              <a:gd name="connsiteX67" fmla="*/ 2260334 w 8640249"/>
              <a:gd name="connsiteY67" fmla="*/ 2511422 h 4844816"/>
              <a:gd name="connsiteX68" fmla="*/ 1775636 w 8640249"/>
              <a:gd name="connsiteY68" fmla="*/ 2617355 h 4844816"/>
              <a:gd name="connsiteX69" fmla="*/ 2589944 w 8640249"/>
              <a:gd name="connsiteY69" fmla="*/ 2628381 h 4844816"/>
              <a:gd name="connsiteX70" fmla="*/ 2946400 w 8640249"/>
              <a:gd name="connsiteY70" fmla="*/ 2737463 h 4844816"/>
              <a:gd name="connsiteX71" fmla="*/ 3352800 w 8640249"/>
              <a:gd name="connsiteY71" fmla="*/ 2940663 h 4844816"/>
              <a:gd name="connsiteX72" fmla="*/ 3556000 w 8640249"/>
              <a:gd name="connsiteY72" fmla="*/ 3380930 h 4844816"/>
              <a:gd name="connsiteX73" fmla="*/ 3606800 w 8640249"/>
              <a:gd name="connsiteY73" fmla="*/ 3787330 h 4844816"/>
              <a:gd name="connsiteX74" fmla="*/ 3572933 w 8640249"/>
              <a:gd name="connsiteY74" fmla="*/ 3956663 h 4844816"/>
              <a:gd name="connsiteX75" fmla="*/ 3556000 w 8640249"/>
              <a:gd name="connsiteY75" fmla="*/ 4159863 h 4844816"/>
              <a:gd name="connsiteX0" fmla="*/ 3556000 w 8640249"/>
              <a:gd name="connsiteY0" fmla="*/ 4159863 h 4854631"/>
              <a:gd name="connsiteX1" fmla="*/ 3459051 w 8640249"/>
              <a:gd name="connsiteY1" fmla="*/ 4479724 h 4854631"/>
              <a:gd name="connsiteX2" fmla="*/ 2877525 w 8640249"/>
              <a:gd name="connsiteY2" fmla="*/ 4737631 h 4854631"/>
              <a:gd name="connsiteX3" fmla="*/ 6234337 w 8640249"/>
              <a:gd name="connsiteY3" fmla="*/ 4838552 h 4854631"/>
              <a:gd name="connsiteX4" fmla="*/ 5660831 w 8640249"/>
              <a:gd name="connsiteY4" fmla="*/ 4412444 h 4854631"/>
              <a:gd name="connsiteX5" fmla="*/ 5559985 w 8640249"/>
              <a:gd name="connsiteY5" fmla="*/ 4198782 h 4854631"/>
              <a:gd name="connsiteX6" fmla="*/ 5492389 w 8640249"/>
              <a:gd name="connsiteY6" fmla="*/ 3891025 h 4854631"/>
              <a:gd name="connsiteX7" fmla="*/ 5571067 w 8640249"/>
              <a:gd name="connsiteY7" fmla="*/ 3668796 h 4854631"/>
              <a:gd name="connsiteX8" fmla="*/ 5520267 w 8640249"/>
              <a:gd name="connsiteY8" fmla="*/ 3330130 h 4854631"/>
              <a:gd name="connsiteX9" fmla="*/ 5537200 w 8640249"/>
              <a:gd name="connsiteY9" fmla="*/ 3042263 h 4854631"/>
              <a:gd name="connsiteX10" fmla="*/ 5554133 w 8640249"/>
              <a:gd name="connsiteY10" fmla="*/ 2872930 h 4854631"/>
              <a:gd name="connsiteX11" fmla="*/ 5554133 w 8640249"/>
              <a:gd name="connsiteY11" fmla="*/ 2872930 h 4854631"/>
              <a:gd name="connsiteX12" fmla="*/ 6146800 w 8640249"/>
              <a:gd name="connsiteY12" fmla="*/ 2737463 h 4854631"/>
              <a:gd name="connsiteX13" fmla="*/ 7183209 w 8640249"/>
              <a:gd name="connsiteY13" fmla="*/ 2692176 h 4854631"/>
              <a:gd name="connsiteX14" fmla="*/ 6577153 w 8640249"/>
              <a:gd name="connsiteY14" fmla="*/ 2522056 h 4854631"/>
              <a:gd name="connsiteX15" fmla="*/ 7179733 w 8640249"/>
              <a:gd name="connsiteY15" fmla="*/ 2347996 h 4854631"/>
              <a:gd name="connsiteX16" fmla="*/ 7476657 w 8640249"/>
              <a:gd name="connsiteY16" fmla="*/ 2253091 h 4854631"/>
              <a:gd name="connsiteX17" fmla="*/ 7694822 w 8640249"/>
              <a:gd name="connsiteY17" fmla="*/ 2200716 h 4854631"/>
              <a:gd name="connsiteX18" fmla="*/ 7858248 w 8640249"/>
              <a:gd name="connsiteY18" fmla="*/ 2169212 h 4854631"/>
              <a:gd name="connsiteX19" fmla="*/ 8182365 w 8640249"/>
              <a:gd name="connsiteY19" fmla="*/ 2050326 h 4854631"/>
              <a:gd name="connsiteX20" fmla="*/ 8640249 w 8640249"/>
              <a:gd name="connsiteY20" fmla="*/ 1748822 h 4854631"/>
              <a:gd name="connsiteX21" fmla="*/ 7859430 w 8640249"/>
              <a:gd name="connsiteY21" fmla="*/ 1911668 h 4854631"/>
              <a:gd name="connsiteX22" fmla="*/ 7478233 w 8640249"/>
              <a:gd name="connsiteY22" fmla="*/ 2014842 h 4854631"/>
              <a:gd name="connsiteX23" fmla="*/ 7235259 w 8640249"/>
              <a:gd name="connsiteY23" fmla="*/ 2042409 h 4854631"/>
              <a:gd name="connsiteX24" fmla="*/ 6984409 w 8640249"/>
              <a:gd name="connsiteY24" fmla="*/ 2160154 h 4854631"/>
              <a:gd name="connsiteX25" fmla="*/ 6417733 w 8640249"/>
              <a:gd name="connsiteY25" fmla="*/ 2212530 h 4854631"/>
              <a:gd name="connsiteX26" fmla="*/ 6079067 w 8640249"/>
              <a:gd name="connsiteY26" fmla="*/ 2263330 h 4854631"/>
              <a:gd name="connsiteX27" fmla="*/ 6553200 w 8640249"/>
              <a:gd name="connsiteY27" fmla="*/ 1890796 h 4854631"/>
              <a:gd name="connsiteX28" fmla="*/ 8016556 w 8640249"/>
              <a:gd name="connsiteY28" fmla="*/ 1113832 h 4854631"/>
              <a:gd name="connsiteX29" fmla="*/ 7186427 w 8640249"/>
              <a:gd name="connsiteY29" fmla="*/ 1360743 h 4854631"/>
              <a:gd name="connsiteX30" fmla="*/ 6815863 w 8640249"/>
              <a:gd name="connsiteY30" fmla="*/ 1541103 h 4854631"/>
              <a:gd name="connsiteX31" fmla="*/ 6329917 w 8640249"/>
              <a:gd name="connsiteY31" fmla="*/ 1719493 h 4854631"/>
              <a:gd name="connsiteX32" fmla="*/ 6355513 w 8640249"/>
              <a:gd name="connsiteY32" fmla="*/ 1512356 h 4854631"/>
              <a:gd name="connsiteX33" fmla="*/ 6593195 w 8640249"/>
              <a:gd name="connsiteY33" fmla="*/ 1090450 h 4854631"/>
              <a:gd name="connsiteX34" fmla="*/ 6931247 w 8640249"/>
              <a:gd name="connsiteY34" fmla="*/ 464459 h 4854631"/>
              <a:gd name="connsiteX35" fmla="*/ 6178697 w 8640249"/>
              <a:gd name="connsiteY35" fmla="*/ 1265051 h 4854631"/>
              <a:gd name="connsiteX36" fmla="*/ 6090366 w 8640249"/>
              <a:gd name="connsiteY36" fmla="*/ 459145 h 4854631"/>
              <a:gd name="connsiteX37" fmla="*/ 6012910 w 8640249"/>
              <a:gd name="connsiteY37" fmla="*/ 1469432 h 4854631"/>
              <a:gd name="connsiteX38" fmla="*/ 5848301 w 8640249"/>
              <a:gd name="connsiteY38" fmla="*/ 1799042 h 4854631"/>
              <a:gd name="connsiteX39" fmla="*/ 5694651 w 8640249"/>
              <a:gd name="connsiteY39" fmla="*/ 2022325 h 4854631"/>
              <a:gd name="connsiteX40" fmla="*/ 5528983 w 8640249"/>
              <a:gd name="connsiteY40" fmla="*/ 2016007 h 4854631"/>
              <a:gd name="connsiteX41" fmla="*/ 5386307 w 8640249"/>
              <a:gd name="connsiteY41" fmla="*/ 2192446 h 4854631"/>
              <a:gd name="connsiteX42" fmla="*/ 5067970 w 8640249"/>
              <a:gd name="connsiteY42" fmla="*/ 1976823 h 4854631"/>
              <a:gd name="connsiteX43" fmla="*/ 5082697 w 8640249"/>
              <a:gd name="connsiteY43" fmla="*/ 1583553 h 4854631"/>
              <a:gd name="connsiteX44" fmla="*/ 5099359 w 8640249"/>
              <a:gd name="connsiteY44" fmla="*/ 938198 h 4854631"/>
              <a:gd name="connsiteX45" fmla="*/ 5028019 w 8640249"/>
              <a:gd name="connsiteY45" fmla="*/ 202976 h 4854631"/>
              <a:gd name="connsiteX46" fmla="*/ 4884822 w 8640249"/>
              <a:gd name="connsiteY46" fmla="*/ 992169 h 4854631"/>
              <a:gd name="connsiteX47" fmla="*/ 4739717 w 8640249"/>
              <a:gd name="connsiteY47" fmla="*/ 1308782 h 4854631"/>
              <a:gd name="connsiteX48" fmla="*/ 4646678 w 8640249"/>
              <a:gd name="connsiteY48" fmla="*/ 1569811 h 4854631"/>
              <a:gd name="connsiteX49" fmla="*/ 4354623 w 8640249"/>
              <a:gd name="connsiteY49" fmla="*/ 1946716 h 4854631"/>
              <a:gd name="connsiteX50" fmla="*/ 4123829 w 8640249"/>
              <a:gd name="connsiteY50" fmla="*/ 1689940 h 4854631"/>
              <a:gd name="connsiteX51" fmla="*/ 4252166 w 8640249"/>
              <a:gd name="connsiteY51" fmla="*/ 1353540 h 4854631"/>
              <a:gd name="connsiteX52" fmla="*/ 3801087 w 8640249"/>
              <a:gd name="connsiteY52" fmla="*/ 1219585 h 4854631"/>
              <a:gd name="connsiteX53" fmla="*/ 3838707 w 8640249"/>
              <a:gd name="connsiteY53" fmla="*/ 1753205 h 4854631"/>
              <a:gd name="connsiteX54" fmla="*/ 3510959 w 8640249"/>
              <a:gd name="connsiteY54" fmla="*/ 1604283 h 4854631"/>
              <a:gd name="connsiteX55" fmla="*/ 2723928 w 8640249"/>
              <a:gd name="connsiteY55" fmla="*/ 0 h 4854631"/>
              <a:gd name="connsiteX56" fmla="*/ 3181350 w 8640249"/>
              <a:gd name="connsiteY56" fmla="*/ 1897146 h 4854631"/>
              <a:gd name="connsiteX57" fmla="*/ 2261046 w 8640249"/>
              <a:gd name="connsiteY57" fmla="*/ 1575464 h 4854631"/>
              <a:gd name="connsiteX58" fmla="*/ 1368926 w 8640249"/>
              <a:gd name="connsiteY58" fmla="*/ 1001089 h 4854631"/>
              <a:gd name="connsiteX59" fmla="*/ 2186183 w 8640249"/>
              <a:gd name="connsiteY59" fmla="*/ 1790557 h 4854631"/>
              <a:gd name="connsiteX60" fmla="*/ 2726267 w 8640249"/>
              <a:gd name="connsiteY60" fmla="*/ 2161730 h 4854631"/>
              <a:gd name="connsiteX61" fmla="*/ 1557867 w 8640249"/>
              <a:gd name="connsiteY61" fmla="*/ 2144796 h 4854631"/>
              <a:gd name="connsiteX62" fmla="*/ 321733 w 8640249"/>
              <a:gd name="connsiteY62" fmla="*/ 1704530 h 4854631"/>
              <a:gd name="connsiteX63" fmla="*/ 0 w 8640249"/>
              <a:gd name="connsiteY63" fmla="*/ 1484396 h 4854631"/>
              <a:gd name="connsiteX64" fmla="*/ 508000 w 8640249"/>
              <a:gd name="connsiteY64" fmla="*/ 1992396 h 4854631"/>
              <a:gd name="connsiteX65" fmla="*/ 1507067 w 8640249"/>
              <a:gd name="connsiteY65" fmla="*/ 2398796 h 4854631"/>
              <a:gd name="connsiteX66" fmla="*/ 2260334 w 8640249"/>
              <a:gd name="connsiteY66" fmla="*/ 2511422 h 4854631"/>
              <a:gd name="connsiteX67" fmla="*/ 1775636 w 8640249"/>
              <a:gd name="connsiteY67" fmla="*/ 2617355 h 4854631"/>
              <a:gd name="connsiteX68" fmla="*/ 2589944 w 8640249"/>
              <a:gd name="connsiteY68" fmla="*/ 2628381 h 4854631"/>
              <a:gd name="connsiteX69" fmla="*/ 2946400 w 8640249"/>
              <a:gd name="connsiteY69" fmla="*/ 2737463 h 4854631"/>
              <a:gd name="connsiteX70" fmla="*/ 3352800 w 8640249"/>
              <a:gd name="connsiteY70" fmla="*/ 2940663 h 4854631"/>
              <a:gd name="connsiteX71" fmla="*/ 3556000 w 8640249"/>
              <a:gd name="connsiteY71" fmla="*/ 3380930 h 4854631"/>
              <a:gd name="connsiteX72" fmla="*/ 3606800 w 8640249"/>
              <a:gd name="connsiteY72" fmla="*/ 3787330 h 4854631"/>
              <a:gd name="connsiteX73" fmla="*/ 3572933 w 8640249"/>
              <a:gd name="connsiteY73" fmla="*/ 3956663 h 4854631"/>
              <a:gd name="connsiteX74" fmla="*/ 3556000 w 8640249"/>
              <a:gd name="connsiteY74" fmla="*/ 4159863 h 4854631"/>
              <a:gd name="connsiteX0" fmla="*/ 3556000 w 8640249"/>
              <a:gd name="connsiteY0" fmla="*/ 4159863 h 4838906"/>
              <a:gd name="connsiteX1" fmla="*/ 3459051 w 8640249"/>
              <a:gd name="connsiteY1" fmla="*/ 4479724 h 4838906"/>
              <a:gd name="connsiteX2" fmla="*/ 6234337 w 8640249"/>
              <a:gd name="connsiteY2" fmla="*/ 4838552 h 4838906"/>
              <a:gd name="connsiteX3" fmla="*/ 5660831 w 8640249"/>
              <a:gd name="connsiteY3" fmla="*/ 4412444 h 4838906"/>
              <a:gd name="connsiteX4" fmla="*/ 5559985 w 8640249"/>
              <a:gd name="connsiteY4" fmla="*/ 4198782 h 4838906"/>
              <a:gd name="connsiteX5" fmla="*/ 5492389 w 8640249"/>
              <a:gd name="connsiteY5" fmla="*/ 3891025 h 4838906"/>
              <a:gd name="connsiteX6" fmla="*/ 5571067 w 8640249"/>
              <a:gd name="connsiteY6" fmla="*/ 3668796 h 4838906"/>
              <a:gd name="connsiteX7" fmla="*/ 5520267 w 8640249"/>
              <a:gd name="connsiteY7" fmla="*/ 3330130 h 4838906"/>
              <a:gd name="connsiteX8" fmla="*/ 5537200 w 8640249"/>
              <a:gd name="connsiteY8" fmla="*/ 3042263 h 4838906"/>
              <a:gd name="connsiteX9" fmla="*/ 5554133 w 8640249"/>
              <a:gd name="connsiteY9" fmla="*/ 2872930 h 4838906"/>
              <a:gd name="connsiteX10" fmla="*/ 5554133 w 8640249"/>
              <a:gd name="connsiteY10" fmla="*/ 2872930 h 4838906"/>
              <a:gd name="connsiteX11" fmla="*/ 6146800 w 8640249"/>
              <a:gd name="connsiteY11" fmla="*/ 2737463 h 4838906"/>
              <a:gd name="connsiteX12" fmla="*/ 7183209 w 8640249"/>
              <a:gd name="connsiteY12" fmla="*/ 2692176 h 4838906"/>
              <a:gd name="connsiteX13" fmla="*/ 6577153 w 8640249"/>
              <a:gd name="connsiteY13" fmla="*/ 2522056 h 4838906"/>
              <a:gd name="connsiteX14" fmla="*/ 7179733 w 8640249"/>
              <a:gd name="connsiteY14" fmla="*/ 2347996 h 4838906"/>
              <a:gd name="connsiteX15" fmla="*/ 7476657 w 8640249"/>
              <a:gd name="connsiteY15" fmla="*/ 2253091 h 4838906"/>
              <a:gd name="connsiteX16" fmla="*/ 7694822 w 8640249"/>
              <a:gd name="connsiteY16" fmla="*/ 2200716 h 4838906"/>
              <a:gd name="connsiteX17" fmla="*/ 7858248 w 8640249"/>
              <a:gd name="connsiteY17" fmla="*/ 2169212 h 4838906"/>
              <a:gd name="connsiteX18" fmla="*/ 8182365 w 8640249"/>
              <a:gd name="connsiteY18" fmla="*/ 2050326 h 4838906"/>
              <a:gd name="connsiteX19" fmla="*/ 8640249 w 8640249"/>
              <a:gd name="connsiteY19" fmla="*/ 1748822 h 4838906"/>
              <a:gd name="connsiteX20" fmla="*/ 7859430 w 8640249"/>
              <a:gd name="connsiteY20" fmla="*/ 1911668 h 4838906"/>
              <a:gd name="connsiteX21" fmla="*/ 7478233 w 8640249"/>
              <a:gd name="connsiteY21" fmla="*/ 2014842 h 4838906"/>
              <a:gd name="connsiteX22" fmla="*/ 7235259 w 8640249"/>
              <a:gd name="connsiteY22" fmla="*/ 2042409 h 4838906"/>
              <a:gd name="connsiteX23" fmla="*/ 6984409 w 8640249"/>
              <a:gd name="connsiteY23" fmla="*/ 2160154 h 4838906"/>
              <a:gd name="connsiteX24" fmla="*/ 6417733 w 8640249"/>
              <a:gd name="connsiteY24" fmla="*/ 2212530 h 4838906"/>
              <a:gd name="connsiteX25" fmla="*/ 6079067 w 8640249"/>
              <a:gd name="connsiteY25" fmla="*/ 2263330 h 4838906"/>
              <a:gd name="connsiteX26" fmla="*/ 6553200 w 8640249"/>
              <a:gd name="connsiteY26" fmla="*/ 1890796 h 4838906"/>
              <a:gd name="connsiteX27" fmla="*/ 8016556 w 8640249"/>
              <a:gd name="connsiteY27" fmla="*/ 1113832 h 4838906"/>
              <a:gd name="connsiteX28" fmla="*/ 7186427 w 8640249"/>
              <a:gd name="connsiteY28" fmla="*/ 1360743 h 4838906"/>
              <a:gd name="connsiteX29" fmla="*/ 6815863 w 8640249"/>
              <a:gd name="connsiteY29" fmla="*/ 1541103 h 4838906"/>
              <a:gd name="connsiteX30" fmla="*/ 6329917 w 8640249"/>
              <a:gd name="connsiteY30" fmla="*/ 1719493 h 4838906"/>
              <a:gd name="connsiteX31" fmla="*/ 6355513 w 8640249"/>
              <a:gd name="connsiteY31" fmla="*/ 1512356 h 4838906"/>
              <a:gd name="connsiteX32" fmla="*/ 6593195 w 8640249"/>
              <a:gd name="connsiteY32" fmla="*/ 1090450 h 4838906"/>
              <a:gd name="connsiteX33" fmla="*/ 6931247 w 8640249"/>
              <a:gd name="connsiteY33" fmla="*/ 464459 h 4838906"/>
              <a:gd name="connsiteX34" fmla="*/ 6178697 w 8640249"/>
              <a:gd name="connsiteY34" fmla="*/ 1265051 h 4838906"/>
              <a:gd name="connsiteX35" fmla="*/ 6090366 w 8640249"/>
              <a:gd name="connsiteY35" fmla="*/ 459145 h 4838906"/>
              <a:gd name="connsiteX36" fmla="*/ 6012910 w 8640249"/>
              <a:gd name="connsiteY36" fmla="*/ 1469432 h 4838906"/>
              <a:gd name="connsiteX37" fmla="*/ 5848301 w 8640249"/>
              <a:gd name="connsiteY37" fmla="*/ 1799042 h 4838906"/>
              <a:gd name="connsiteX38" fmla="*/ 5694651 w 8640249"/>
              <a:gd name="connsiteY38" fmla="*/ 2022325 h 4838906"/>
              <a:gd name="connsiteX39" fmla="*/ 5528983 w 8640249"/>
              <a:gd name="connsiteY39" fmla="*/ 2016007 h 4838906"/>
              <a:gd name="connsiteX40" fmla="*/ 5386307 w 8640249"/>
              <a:gd name="connsiteY40" fmla="*/ 2192446 h 4838906"/>
              <a:gd name="connsiteX41" fmla="*/ 5067970 w 8640249"/>
              <a:gd name="connsiteY41" fmla="*/ 1976823 h 4838906"/>
              <a:gd name="connsiteX42" fmla="*/ 5082697 w 8640249"/>
              <a:gd name="connsiteY42" fmla="*/ 1583553 h 4838906"/>
              <a:gd name="connsiteX43" fmla="*/ 5099359 w 8640249"/>
              <a:gd name="connsiteY43" fmla="*/ 938198 h 4838906"/>
              <a:gd name="connsiteX44" fmla="*/ 5028019 w 8640249"/>
              <a:gd name="connsiteY44" fmla="*/ 202976 h 4838906"/>
              <a:gd name="connsiteX45" fmla="*/ 4884822 w 8640249"/>
              <a:gd name="connsiteY45" fmla="*/ 992169 h 4838906"/>
              <a:gd name="connsiteX46" fmla="*/ 4739717 w 8640249"/>
              <a:gd name="connsiteY46" fmla="*/ 1308782 h 4838906"/>
              <a:gd name="connsiteX47" fmla="*/ 4646678 w 8640249"/>
              <a:gd name="connsiteY47" fmla="*/ 1569811 h 4838906"/>
              <a:gd name="connsiteX48" fmla="*/ 4354623 w 8640249"/>
              <a:gd name="connsiteY48" fmla="*/ 1946716 h 4838906"/>
              <a:gd name="connsiteX49" fmla="*/ 4123829 w 8640249"/>
              <a:gd name="connsiteY49" fmla="*/ 1689940 h 4838906"/>
              <a:gd name="connsiteX50" fmla="*/ 4252166 w 8640249"/>
              <a:gd name="connsiteY50" fmla="*/ 1353540 h 4838906"/>
              <a:gd name="connsiteX51" fmla="*/ 3801087 w 8640249"/>
              <a:gd name="connsiteY51" fmla="*/ 1219585 h 4838906"/>
              <a:gd name="connsiteX52" fmla="*/ 3838707 w 8640249"/>
              <a:gd name="connsiteY52" fmla="*/ 1753205 h 4838906"/>
              <a:gd name="connsiteX53" fmla="*/ 3510959 w 8640249"/>
              <a:gd name="connsiteY53" fmla="*/ 1604283 h 4838906"/>
              <a:gd name="connsiteX54" fmla="*/ 2723928 w 8640249"/>
              <a:gd name="connsiteY54" fmla="*/ 0 h 4838906"/>
              <a:gd name="connsiteX55" fmla="*/ 3181350 w 8640249"/>
              <a:gd name="connsiteY55" fmla="*/ 1897146 h 4838906"/>
              <a:gd name="connsiteX56" fmla="*/ 2261046 w 8640249"/>
              <a:gd name="connsiteY56" fmla="*/ 1575464 h 4838906"/>
              <a:gd name="connsiteX57" fmla="*/ 1368926 w 8640249"/>
              <a:gd name="connsiteY57" fmla="*/ 1001089 h 4838906"/>
              <a:gd name="connsiteX58" fmla="*/ 2186183 w 8640249"/>
              <a:gd name="connsiteY58" fmla="*/ 1790557 h 4838906"/>
              <a:gd name="connsiteX59" fmla="*/ 2726267 w 8640249"/>
              <a:gd name="connsiteY59" fmla="*/ 2161730 h 4838906"/>
              <a:gd name="connsiteX60" fmla="*/ 1557867 w 8640249"/>
              <a:gd name="connsiteY60" fmla="*/ 2144796 h 4838906"/>
              <a:gd name="connsiteX61" fmla="*/ 321733 w 8640249"/>
              <a:gd name="connsiteY61" fmla="*/ 1704530 h 4838906"/>
              <a:gd name="connsiteX62" fmla="*/ 0 w 8640249"/>
              <a:gd name="connsiteY62" fmla="*/ 1484396 h 4838906"/>
              <a:gd name="connsiteX63" fmla="*/ 508000 w 8640249"/>
              <a:gd name="connsiteY63" fmla="*/ 1992396 h 4838906"/>
              <a:gd name="connsiteX64" fmla="*/ 1507067 w 8640249"/>
              <a:gd name="connsiteY64" fmla="*/ 2398796 h 4838906"/>
              <a:gd name="connsiteX65" fmla="*/ 2260334 w 8640249"/>
              <a:gd name="connsiteY65" fmla="*/ 2511422 h 4838906"/>
              <a:gd name="connsiteX66" fmla="*/ 1775636 w 8640249"/>
              <a:gd name="connsiteY66" fmla="*/ 2617355 h 4838906"/>
              <a:gd name="connsiteX67" fmla="*/ 2589944 w 8640249"/>
              <a:gd name="connsiteY67" fmla="*/ 2628381 h 4838906"/>
              <a:gd name="connsiteX68" fmla="*/ 2946400 w 8640249"/>
              <a:gd name="connsiteY68" fmla="*/ 2737463 h 4838906"/>
              <a:gd name="connsiteX69" fmla="*/ 3352800 w 8640249"/>
              <a:gd name="connsiteY69" fmla="*/ 2940663 h 4838906"/>
              <a:gd name="connsiteX70" fmla="*/ 3556000 w 8640249"/>
              <a:gd name="connsiteY70" fmla="*/ 3380930 h 4838906"/>
              <a:gd name="connsiteX71" fmla="*/ 3606800 w 8640249"/>
              <a:gd name="connsiteY71" fmla="*/ 3787330 h 4838906"/>
              <a:gd name="connsiteX72" fmla="*/ 3572933 w 8640249"/>
              <a:gd name="connsiteY72" fmla="*/ 3956663 h 4838906"/>
              <a:gd name="connsiteX73" fmla="*/ 3556000 w 8640249"/>
              <a:gd name="connsiteY73" fmla="*/ 4159863 h 4838906"/>
              <a:gd name="connsiteX0" fmla="*/ 3556000 w 8640249"/>
              <a:gd name="connsiteY0" fmla="*/ 4159863 h 4838552"/>
              <a:gd name="connsiteX1" fmla="*/ 6234337 w 8640249"/>
              <a:gd name="connsiteY1" fmla="*/ 4838552 h 4838552"/>
              <a:gd name="connsiteX2" fmla="*/ 5660831 w 8640249"/>
              <a:gd name="connsiteY2" fmla="*/ 4412444 h 4838552"/>
              <a:gd name="connsiteX3" fmla="*/ 5559985 w 8640249"/>
              <a:gd name="connsiteY3" fmla="*/ 4198782 h 4838552"/>
              <a:gd name="connsiteX4" fmla="*/ 5492389 w 8640249"/>
              <a:gd name="connsiteY4" fmla="*/ 3891025 h 4838552"/>
              <a:gd name="connsiteX5" fmla="*/ 5571067 w 8640249"/>
              <a:gd name="connsiteY5" fmla="*/ 3668796 h 4838552"/>
              <a:gd name="connsiteX6" fmla="*/ 5520267 w 8640249"/>
              <a:gd name="connsiteY6" fmla="*/ 3330130 h 4838552"/>
              <a:gd name="connsiteX7" fmla="*/ 5537200 w 8640249"/>
              <a:gd name="connsiteY7" fmla="*/ 3042263 h 4838552"/>
              <a:gd name="connsiteX8" fmla="*/ 5554133 w 8640249"/>
              <a:gd name="connsiteY8" fmla="*/ 2872930 h 4838552"/>
              <a:gd name="connsiteX9" fmla="*/ 5554133 w 8640249"/>
              <a:gd name="connsiteY9" fmla="*/ 2872930 h 4838552"/>
              <a:gd name="connsiteX10" fmla="*/ 6146800 w 8640249"/>
              <a:gd name="connsiteY10" fmla="*/ 2737463 h 4838552"/>
              <a:gd name="connsiteX11" fmla="*/ 7183209 w 8640249"/>
              <a:gd name="connsiteY11" fmla="*/ 2692176 h 4838552"/>
              <a:gd name="connsiteX12" fmla="*/ 6577153 w 8640249"/>
              <a:gd name="connsiteY12" fmla="*/ 2522056 h 4838552"/>
              <a:gd name="connsiteX13" fmla="*/ 7179733 w 8640249"/>
              <a:gd name="connsiteY13" fmla="*/ 2347996 h 4838552"/>
              <a:gd name="connsiteX14" fmla="*/ 7476657 w 8640249"/>
              <a:gd name="connsiteY14" fmla="*/ 2253091 h 4838552"/>
              <a:gd name="connsiteX15" fmla="*/ 7694822 w 8640249"/>
              <a:gd name="connsiteY15" fmla="*/ 2200716 h 4838552"/>
              <a:gd name="connsiteX16" fmla="*/ 7858248 w 8640249"/>
              <a:gd name="connsiteY16" fmla="*/ 2169212 h 4838552"/>
              <a:gd name="connsiteX17" fmla="*/ 8182365 w 8640249"/>
              <a:gd name="connsiteY17" fmla="*/ 2050326 h 4838552"/>
              <a:gd name="connsiteX18" fmla="*/ 8640249 w 8640249"/>
              <a:gd name="connsiteY18" fmla="*/ 1748822 h 4838552"/>
              <a:gd name="connsiteX19" fmla="*/ 7859430 w 8640249"/>
              <a:gd name="connsiteY19" fmla="*/ 1911668 h 4838552"/>
              <a:gd name="connsiteX20" fmla="*/ 7478233 w 8640249"/>
              <a:gd name="connsiteY20" fmla="*/ 2014842 h 4838552"/>
              <a:gd name="connsiteX21" fmla="*/ 7235259 w 8640249"/>
              <a:gd name="connsiteY21" fmla="*/ 2042409 h 4838552"/>
              <a:gd name="connsiteX22" fmla="*/ 6984409 w 8640249"/>
              <a:gd name="connsiteY22" fmla="*/ 2160154 h 4838552"/>
              <a:gd name="connsiteX23" fmla="*/ 6417733 w 8640249"/>
              <a:gd name="connsiteY23" fmla="*/ 2212530 h 4838552"/>
              <a:gd name="connsiteX24" fmla="*/ 6079067 w 8640249"/>
              <a:gd name="connsiteY24" fmla="*/ 2263330 h 4838552"/>
              <a:gd name="connsiteX25" fmla="*/ 6553200 w 8640249"/>
              <a:gd name="connsiteY25" fmla="*/ 1890796 h 4838552"/>
              <a:gd name="connsiteX26" fmla="*/ 8016556 w 8640249"/>
              <a:gd name="connsiteY26" fmla="*/ 1113832 h 4838552"/>
              <a:gd name="connsiteX27" fmla="*/ 7186427 w 8640249"/>
              <a:gd name="connsiteY27" fmla="*/ 1360743 h 4838552"/>
              <a:gd name="connsiteX28" fmla="*/ 6815863 w 8640249"/>
              <a:gd name="connsiteY28" fmla="*/ 1541103 h 4838552"/>
              <a:gd name="connsiteX29" fmla="*/ 6329917 w 8640249"/>
              <a:gd name="connsiteY29" fmla="*/ 1719493 h 4838552"/>
              <a:gd name="connsiteX30" fmla="*/ 6355513 w 8640249"/>
              <a:gd name="connsiteY30" fmla="*/ 1512356 h 4838552"/>
              <a:gd name="connsiteX31" fmla="*/ 6593195 w 8640249"/>
              <a:gd name="connsiteY31" fmla="*/ 1090450 h 4838552"/>
              <a:gd name="connsiteX32" fmla="*/ 6931247 w 8640249"/>
              <a:gd name="connsiteY32" fmla="*/ 464459 h 4838552"/>
              <a:gd name="connsiteX33" fmla="*/ 6178697 w 8640249"/>
              <a:gd name="connsiteY33" fmla="*/ 1265051 h 4838552"/>
              <a:gd name="connsiteX34" fmla="*/ 6090366 w 8640249"/>
              <a:gd name="connsiteY34" fmla="*/ 459145 h 4838552"/>
              <a:gd name="connsiteX35" fmla="*/ 6012910 w 8640249"/>
              <a:gd name="connsiteY35" fmla="*/ 1469432 h 4838552"/>
              <a:gd name="connsiteX36" fmla="*/ 5848301 w 8640249"/>
              <a:gd name="connsiteY36" fmla="*/ 1799042 h 4838552"/>
              <a:gd name="connsiteX37" fmla="*/ 5694651 w 8640249"/>
              <a:gd name="connsiteY37" fmla="*/ 2022325 h 4838552"/>
              <a:gd name="connsiteX38" fmla="*/ 5528983 w 8640249"/>
              <a:gd name="connsiteY38" fmla="*/ 2016007 h 4838552"/>
              <a:gd name="connsiteX39" fmla="*/ 5386307 w 8640249"/>
              <a:gd name="connsiteY39" fmla="*/ 2192446 h 4838552"/>
              <a:gd name="connsiteX40" fmla="*/ 5067970 w 8640249"/>
              <a:gd name="connsiteY40" fmla="*/ 1976823 h 4838552"/>
              <a:gd name="connsiteX41" fmla="*/ 5082697 w 8640249"/>
              <a:gd name="connsiteY41" fmla="*/ 1583553 h 4838552"/>
              <a:gd name="connsiteX42" fmla="*/ 5099359 w 8640249"/>
              <a:gd name="connsiteY42" fmla="*/ 938198 h 4838552"/>
              <a:gd name="connsiteX43" fmla="*/ 5028019 w 8640249"/>
              <a:gd name="connsiteY43" fmla="*/ 202976 h 4838552"/>
              <a:gd name="connsiteX44" fmla="*/ 4884822 w 8640249"/>
              <a:gd name="connsiteY44" fmla="*/ 992169 h 4838552"/>
              <a:gd name="connsiteX45" fmla="*/ 4739717 w 8640249"/>
              <a:gd name="connsiteY45" fmla="*/ 1308782 h 4838552"/>
              <a:gd name="connsiteX46" fmla="*/ 4646678 w 8640249"/>
              <a:gd name="connsiteY46" fmla="*/ 1569811 h 4838552"/>
              <a:gd name="connsiteX47" fmla="*/ 4354623 w 8640249"/>
              <a:gd name="connsiteY47" fmla="*/ 1946716 h 4838552"/>
              <a:gd name="connsiteX48" fmla="*/ 4123829 w 8640249"/>
              <a:gd name="connsiteY48" fmla="*/ 1689940 h 4838552"/>
              <a:gd name="connsiteX49" fmla="*/ 4252166 w 8640249"/>
              <a:gd name="connsiteY49" fmla="*/ 1353540 h 4838552"/>
              <a:gd name="connsiteX50" fmla="*/ 3801087 w 8640249"/>
              <a:gd name="connsiteY50" fmla="*/ 1219585 h 4838552"/>
              <a:gd name="connsiteX51" fmla="*/ 3838707 w 8640249"/>
              <a:gd name="connsiteY51" fmla="*/ 1753205 h 4838552"/>
              <a:gd name="connsiteX52" fmla="*/ 3510959 w 8640249"/>
              <a:gd name="connsiteY52" fmla="*/ 1604283 h 4838552"/>
              <a:gd name="connsiteX53" fmla="*/ 2723928 w 8640249"/>
              <a:gd name="connsiteY53" fmla="*/ 0 h 4838552"/>
              <a:gd name="connsiteX54" fmla="*/ 3181350 w 8640249"/>
              <a:gd name="connsiteY54" fmla="*/ 1897146 h 4838552"/>
              <a:gd name="connsiteX55" fmla="*/ 2261046 w 8640249"/>
              <a:gd name="connsiteY55" fmla="*/ 1575464 h 4838552"/>
              <a:gd name="connsiteX56" fmla="*/ 1368926 w 8640249"/>
              <a:gd name="connsiteY56" fmla="*/ 1001089 h 4838552"/>
              <a:gd name="connsiteX57" fmla="*/ 2186183 w 8640249"/>
              <a:gd name="connsiteY57" fmla="*/ 1790557 h 4838552"/>
              <a:gd name="connsiteX58" fmla="*/ 2726267 w 8640249"/>
              <a:gd name="connsiteY58" fmla="*/ 2161730 h 4838552"/>
              <a:gd name="connsiteX59" fmla="*/ 1557867 w 8640249"/>
              <a:gd name="connsiteY59" fmla="*/ 2144796 h 4838552"/>
              <a:gd name="connsiteX60" fmla="*/ 321733 w 8640249"/>
              <a:gd name="connsiteY60" fmla="*/ 1704530 h 4838552"/>
              <a:gd name="connsiteX61" fmla="*/ 0 w 8640249"/>
              <a:gd name="connsiteY61" fmla="*/ 1484396 h 4838552"/>
              <a:gd name="connsiteX62" fmla="*/ 508000 w 8640249"/>
              <a:gd name="connsiteY62" fmla="*/ 1992396 h 4838552"/>
              <a:gd name="connsiteX63" fmla="*/ 1507067 w 8640249"/>
              <a:gd name="connsiteY63" fmla="*/ 2398796 h 4838552"/>
              <a:gd name="connsiteX64" fmla="*/ 2260334 w 8640249"/>
              <a:gd name="connsiteY64" fmla="*/ 2511422 h 4838552"/>
              <a:gd name="connsiteX65" fmla="*/ 1775636 w 8640249"/>
              <a:gd name="connsiteY65" fmla="*/ 2617355 h 4838552"/>
              <a:gd name="connsiteX66" fmla="*/ 2589944 w 8640249"/>
              <a:gd name="connsiteY66" fmla="*/ 2628381 h 4838552"/>
              <a:gd name="connsiteX67" fmla="*/ 2946400 w 8640249"/>
              <a:gd name="connsiteY67" fmla="*/ 2737463 h 4838552"/>
              <a:gd name="connsiteX68" fmla="*/ 3352800 w 8640249"/>
              <a:gd name="connsiteY68" fmla="*/ 2940663 h 4838552"/>
              <a:gd name="connsiteX69" fmla="*/ 3556000 w 8640249"/>
              <a:gd name="connsiteY69" fmla="*/ 3380930 h 4838552"/>
              <a:gd name="connsiteX70" fmla="*/ 3606800 w 8640249"/>
              <a:gd name="connsiteY70" fmla="*/ 3787330 h 4838552"/>
              <a:gd name="connsiteX71" fmla="*/ 3572933 w 8640249"/>
              <a:gd name="connsiteY71" fmla="*/ 3956663 h 4838552"/>
              <a:gd name="connsiteX72" fmla="*/ 3556000 w 8640249"/>
              <a:gd name="connsiteY72" fmla="*/ 4159863 h 4838552"/>
              <a:gd name="connsiteX0" fmla="*/ 3556000 w 8640249"/>
              <a:gd name="connsiteY0" fmla="*/ 4159863 h 4838552"/>
              <a:gd name="connsiteX1" fmla="*/ 4064254 w 8640249"/>
              <a:gd name="connsiteY1" fmla="*/ 4299829 h 4838552"/>
              <a:gd name="connsiteX2" fmla="*/ 6234337 w 8640249"/>
              <a:gd name="connsiteY2" fmla="*/ 4838552 h 4838552"/>
              <a:gd name="connsiteX3" fmla="*/ 5660831 w 8640249"/>
              <a:gd name="connsiteY3" fmla="*/ 4412444 h 4838552"/>
              <a:gd name="connsiteX4" fmla="*/ 5559985 w 8640249"/>
              <a:gd name="connsiteY4" fmla="*/ 4198782 h 4838552"/>
              <a:gd name="connsiteX5" fmla="*/ 5492389 w 8640249"/>
              <a:gd name="connsiteY5" fmla="*/ 3891025 h 4838552"/>
              <a:gd name="connsiteX6" fmla="*/ 5571067 w 8640249"/>
              <a:gd name="connsiteY6" fmla="*/ 3668796 h 4838552"/>
              <a:gd name="connsiteX7" fmla="*/ 5520267 w 8640249"/>
              <a:gd name="connsiteY7" fmla="*/ 3330130 h 4838552"/>
              <a:gd name="connsiteX8" fmla="*/ 5537200 w 8640249"/>
              <a:gd name="connsiteY8" fmla="*/ 3042263 h 4838552"/>
              <a:gd name="connsiteX9" fmla="*/ 5554133 w 8640249"/>
              <a:gd name="connsiteY9" fmla="*/ 2872930 h 4838552"/>
              <a:gd name="connsiteX10" fmla="*/ 5554133 w 8640249"/>
              <a:gd name="connsiteY10" fmla="*/ 2872930 h 4838552"/>
              <a:gd name="connsiteX11" fmla="*/ 6146800 w 8640249"/>
              <a:gd name="connsiteY11" fmla="*/ 2737463 h 4838552"/>
              <a:gd name="connsiteX12" fmla="*/ 7183209 w 8640249"/>
              <a:gd name="connsiteY12" fmla="*/ 2692176 h 4838552"/>
              <a:gd name="connsiteX13" fmla="*/ 6577153 w 8640249"/>
              <a:gd name="connsiteY13" fmla="*/ 2522056 h 4838552"/>
              <a:gd name="connsiteX14" fmla="*/ 7179733 w 8640249"/>
              <a:gd name="connsiteY14" fmla="*/ 2347996 h 4838552"/>
              <a:gd name="connsiteX15" fmla="*/ 7476657 w 8640249"/>
              <a:gd name="connsiteY15" fmla="*/ 2253091 h 4838552"/>
              <a:gd name="connsiteX16" fmla="*/ 7694822 w 8640249"/>
              <a:gd name="connsiteY16" fmla="*/ 2200716 h 4838552"/>
              <a:gd name="connsiteX17" fmla="*/ 7858248 w 8640249"/>
              <a:gd name="connsiteY17" fmla="*/ 2169212 h 4838552"/>
              <a:gd name="connsiteX18" fmla="*/ 8182365 w 8640249"/>
              <a:gd name="connsiteY18" fmla="*/ 2050326 h 4838552"/>
              <a:gd name="connsiteX19" fmla="*/ 8640249 w 8640249"/>
              <a:gd name="connsiteY19" fmla="*/ 1748822 h 4838552"/>
              <a:gd name="connsiteX20" fmla="*/ 7859430 w 8640249"/>
              <a:gd name="connsiteY20" fmla="*/ 1911668 h 4838552"/>
              <a:gd name="connsiteX21" fmla="*/ 7478233 w 8640249"/>
              <a:gd name="connsiteY21" fmla="*/ 2014842 h 4838552"/>
              <a:gd name="connsiteX22" fmla="*/ 7235259 w 8640249"/>
              <a:gd name="connsiteY22" fmla="*/ 2042409 h 4838552"/>
              <a:gd name="connsiteX23" fmla="*/ 6984409 w 8640249"/>
              <a:gd name="connsiteY23" fmla="*/ 2160154 h 4838552"/>
              <a:gd name="connsiteX24" fmla="*/ 6417733 w 8640249"/>
              <a:gd name="connsiteY24" fmla="*/ 2212530 h 4838552"/>
              <a:gd name="connsiteX25" fmla="*/ 6079067 w 8640249"/>
              <a:gd name="connsiteY25" fmla="*/ 2263330 h 4838552"/>
              <a:gd name="connsiteX26" fmla="*/ 6553200 w 8640249"/>
              <a:gd name="connsiteY26" fmla="*/ 1890796 h 4838552"/>
              <a:gd name="connsiteX27" fmla="*/ 8016556 w 8640249"/>
              <a:gd name="connsiteY27" fmla="*/ 1113832 h 4838552"/>
              <a:gd name="connsiteX28" fmla="*/ 7186427 w 8640249"/>
              <a:gd name="connsiteY28" fmla="*/ 1360743 h 4838552"/>
              <a:gd name="connsiteX29" fmla="*/ 6815863 w 8640249"/>
              <a:gd name="connsiteY29" fmla="*/ 1541103 h 4838552"/>
              <a:gd name="connsiteX30" fmla="*/ 6329917 w 8640249"/>
              <a:gd name="connsiteY30" fmla="*/ 1719493 h 4838552"/>
              <a:gd name="connsiteX31" fmla="*/ 6355513 w 8640249"/>
              <a:gd name="connsiteY31" fmla="*/ 1512356 h 4838552"/>
              <a:gd name="connsiteX32" fmla="*/ 6593195 w 8640249"/>
              <a:gd name="connsiteY32" fmla="*/ 1090450 h 4838552"/>
              <a:gd name="connsiteX33" fmla="*/ 6931247 w 8640249"/>
              <a:gd name="connsiteY33" fmla="*/ 464459 h 4838552"/>
              <a:gd name="connsiteX34" fmla="*/ 6178697 w 8640249"/>
              <a:gd name="connsiteY34" fmla="*/ 1265051 h 4838552"/>
              <a:gd name="connsiteX35" fmla="*/ 6090366 w 8640249"/>
              <a:gd name="connsiteY35" fmla="*/ 459145 h 4838552"/>
              <a:gd name="connsiteX36" fmla="*/ 6012910 w 8640249"/>
              <a:gd name="connsiteY36" fmla="*/ 1469432 h 4838552"/>
              <a:gd name="connsiteX37" fmla="*/ 5848301 w 8640249"/>
              <a:gd name="connsiteY37" fmla="*/ 1799042 h 4838552"/>
              <a:gd name="connsiteX38" fmla="*/ 5694651 w 8640249"/>
              <a:gd name="connsiteY38" fmla="*/ 2022325 h 4838552"/>
              <a:gd name="connsiteX39" fmla="*/ 5528983 w 8640249"/>
              <a:gd name="connsiteY39" fmla="*/ 2016007 h 4838552"/>
              <a:gd name="connsiteX40" fmla="*/ 5386307 w 8640249"/>
              <a:gd name="connsiteY40" fmla="*/ 2192446 h 4838552"/>
              <a:gd name="connsiteX41" fmla="*/ 5067970 w 8640249"/>
              <a:gd name="connsiteY41" fmla="*/ 1976823 h 4838552"/>
              <a:gd name="connsiteX42" fmla="*/ 5082697 w 8640249"/>
              <a:gd name="connsiteY42" fmla="*/ 1583553 h 4838552"/>
              <a:gd name="connsiteX43" fmla="*/ 5099359 w 8640249"/>
              <a:gd name="connsiteY43" fmla="*/ 938198 h 4838552"/>
              <a:gd name="connsiteX44" fmla="*/ 5028019 w 8640249"/>
              <a:gd name="connsiteY44" fmla="*/ 202976 h 4838552"/>
              <a:gd name="connsiteX45" fmla="*/ 4884822 w 8640249"/>
              <a:gd name="connsiteY45" fmla="*/ 992169 h 4838552"/>
              <a:gd name="connsiteX46" fmla="*/ 4739717 w 8640249"/>
              <a:gd name="connsiteY46" fmla="*/ 1308782 h 4838552"/>
              <a:gd name="connsiteX47" fmla="*/ 4646678 w 8640249"/>
              <a:gd name="connsiteY47" fmla="*/ 1569811 h 4838552"/>
              <a:gd name="connsiteX48" fmla="*/ 4354623 w 8640249"/>
              <a:gd name="connsiteY48" fmla="*/ 1946716 h 4838552"/>
              <a:gd name="connsiteX49" fmla="*/ 4123829 w 8640249"/>
              <a:gd name="connsiteY49" fmla="*/ 1689940 h 4838552"/>
              <a:gd name="connsiteX50" fmla="*/ 4252166 w 8640249"/>
              <a:gd name="connsiteY50" fmla="*/ 1353540 h 4838552"/>
              <a:gd name="connsiteX51" fmla="*/ 3801087 w 8640249"/>
              <a:gd name="connsiteY51" fmla="*/ 1219585 h 4838552"/>
              <a:gd name="connsiteX52" fmla="*/ 3838707 w 8640249"/>
              <a:gd name="connsiteY52" fmla="*/ 1753205 h 4838552"/>
              <a:gd name="connsiteX53" fmla="*/ 3510959 w 8640249"/>
              <a:gd name="connsiteY53" fmla="*/ 1604283 h 4838552"/>
              <a:gd name="connsiteX54" fmla="*/ 2723928 w 8640249"/>
              <a:gd name="connsiteY54" fmla="*/ 0 h 4838552"/>
              <a:gd name="connsiteX55" fmla="*/ 3181350 w 8640249"/>
              <a:gd name="connsiteY55" fmla="*/ 1897146 h 4838552"/>
              <a:gd name="connsiteX56" fmla="*/ 2261046 w 8640249"/>
              <a:gd name="connsiteY56" fmla="*/ 1575464 h 4838552"/>
              <a:gd name="connsiteX57" fmla="*/ 1368926 w 8640249"/>
              <a:gd name="connsiteY57" fmla="*/ 1001089 h 4838552"/>
              <a:gd name="connsiteX58" fmla="*/ 2186183 w 8640249"/>
              <a:gd name="connsiteY58" fmla="*/ 1790557 h 4838552"/>
              <a:gd name="connsiteX59" fmla="*/ 2726267 w 8640249"/>
              <a:gd name="connsiteY59" fmla="*/ 2161730 h 4838552"/>
              <a:gd name="connsiteX60" fmla="*/ 1557867 w 8640249"/>
              <a:gd name="connsiteY60" fmla="*/ 2144796 h 4838552"/>
              <a:gd name="connsiteX61" fmla="*/ 321733 w 8640249"/>
              <a:gd name="connsiteY61" fmla="*/ 1704530 h 4838552"/>
              <a:gd name="connsiteX62" fmla="*/ 0 w 8640249"/>
              <a:gd name="connsiteY62" fmla="*/ 1484396 h 4838552"/>
              <a:gd name="connsiteX63" fmla="*/ 508000 w 8640249"/>
              <a:gd name="connsiteY63" fmla="*/ 1992396 h 4838552"/>
              <a:gd name="connsiteX64" fmla="*/ 1507067 w 8640249"/>
              <a:gd name="connsiteY64" fmla="*/ 2398796 h 4838552"/>
              <a:gd name="connsiteX65" fmla="*/ 2260334 w 8640249"/>
              <a:gd name="connsiteY65" fmla="*/ 2511422 h 4838552"/>
              <a:gd name="connsiteX66" fmla="*/ 1775636 w 8640249"/>
              <a:gd name="connsiteY66" fmla="*/ 2617355 h 4838552"/>
              <a:gd name="connsiteX67" fmla="*/ 2589944 w 8640249"/>
              <a:gd name="connsiteY67" fmla="*/ 2628381 h 4838552"/>
              <a:gd name="connsiteX68" fmla="*/ 2946400 w 8640249"/>
              <a:gd name="connsiteY68" fmla="*/ 2737463 h 4838552"/>
              <a:gd name="connsiteX69" fmla="*/ 3352800 w 8640249"/>
              <a:gd name="connsiteY69" fmla="*/ 2940663 h 4838552"/>
              <a:gd name="connsiteX70" fmla="*/ 3556000 w 8640249"/>
              <a:gd name="connsiteY70" fmla="*/ 3380930 h 4838552"/>
              <a:gd name="connsiteX71" fmla="*/ 3606800 w 8640249"/>
              <a:gd name="connsiteY71" fmla="*/ 3787330 h 4838552"/>
              <a:gd name="connsiteX72" fmla="*/ 3572933 w 8640249"/>
              <a:gd name="connsiteY72" fmla="*/ 3956663 h 4838552"/>
              <a:gd name="connsiteX73" fmla="*/ 3556000 w 8640249"/>
              <a:gd name="connsiteY73" fmla="*/ 4159863 h 4838552"/>
              <a:gd name="connsiteX0" fmla="*/ 3556000 w 8640249"/>
              <a:gd name="connsiteY0" fmla="*/ 4159863 h 4838731"/>
              <a:gd name="connsiteX1" fmla="*/ 4064254 w 8640249"/>
              <a:gd name="connsiteY1" fmla="*/ 4299829 h 4838731"/>
              <a:gd name="connsiteX2" fmla="*/ 4691576 w 8640249"/>
              <a:gd name="connsiteY2" fmla="*/ 4463336 h 4838731"/>
              <a:gd name="connsiteX3" fmla="*/ 6234337 w 8640249"/>
              <a:gd name="connsiteY3" fmla="*/ 4838552 h 4838731"/>
              <a:gd name="connsiteX4" fmla="*/ 5660831 w 8640249"/>
              <a:gd name="connsiteY4" fmla="*/ 4412444 h 4838731"/>
              <a:gd name="connsiteX5" fmla="*/ 5559985 w 8640249"/>
              <a:gd name="connsiteY5" fmla="*/ 4198782 h 4838731"/>
              <a:gd name="connsiteX6" fmla="*/ 5492389 w 8640249"/>
              <a:gd name="connsiteY6" fmla="*/ 3891025 h 4838731"/>
              <a:gd name="connsiteX7" fmla="*/ 5571067 w 8640249"/>
              <a:gd name="connsiteY7" fmla="*/ 3668796 h 4838731"/>
              <a:gd name="connsiteX8" fmla="*/ 5520267 w 8640249"/>
              <a:gd name="connsiteY8" fmla="*/ 3330130 h 4838731"/>
              <a:gd name="connsiteX9" fmla="*/ 5537200 w 8640249"/>
              <a:gd name="connsiteY9" fmla="*/ 3042263 h 4838731"/>
              <a:gd name="connsiteX10" fmla="*/ 5554133 w 8640249"/>
              <a:gd name="connsiteY10" fmla="*/ 2872930 h 4838731"/>
              <a:gd name="connsiteX11" fmla="*/ 5554133 w 8640249"/>
              <a:gd name="connsiteY11" fmla="*/ 2872930 h 4838731"/>
              <a:gd name="connsiteX12" fmla="*/ 6146800 w 8640249"/>
              <a:gd name="connsiteY12" fmla="*/ 2737463 h 4838731"/>
              <a:gd name="connsiteX13" fmla="*/ 7183209 w 8640249"/>
              <a:gd name="connsiteY13" fmla="*/ 2692176 h 4838731"/>
              <a:gd name="connsiteX14" fmla="*/ 6577153 w 8640249"/>
              <a:gd name="connsiteY14" fmla="*/ 2522056 h 4838731"/>
              <a:gd name="connsiteX15" fmla="*/ 7179733 w 8640249"/>
              <a:gd name="connsiteY15" fmla="*/ 2347996 h 4838731"/>
              <a:gd name="connsiteX16" fmla="*/ 7476657 w 8640249"/>
              <a:gd name="connsiteY16" fmla="*/ 2253091 h 4838731"/>
              <a:gd name="connsiteX17" fmla="*/ 7694822 w 8640249"/>
              <a:gd name="connsiteY17" fmla="*/ 2200716 h 4838731"/>
              <a:gd name="connsiteX18" fmla="*/ 7858248 w 8640249"/>
              <a:gd name="connsiteY18" fmla="*/ 2169212 h 4838731"/>
              <a:gd name="connsiteX19" fmla="*/ 8182365 w 8640249"/>
              <a:gd name="connsiteY19" fmla="*/ 2050326 h 4838731"/>
              <a:gd name="connsiteX20" fmla="*/ 8640249 w 8640249"/>
              <a:gd name="connsiteY20" fmla="*/ 1748822 h 4838731"/>
              <a:gd name="connsiteX21" fmla="*/ 7859430 w 8640249"/>
              <a:gd name="connsiteY21" fmla="*/ 1911668 h 4838731"/>
              <a:gd name="connsiteX22" fmla="*/ 7478233 w 8640249"/>
              <a:gd name="connsiteY22" fmla="*/ 2014842 h 4838731"/>
              <a:gd name="connsiteX23" fmla="*/ 7235259 w 8640249"/>
              <a:gd name="connsiteY23" fmla="*/ 2042409 h 4838731"/>
              <a:gd name="connsiteX24" fmla="*/ 6984409 w 8640249"/>
              <a:gd name="connsiteY24" fmla="*/ 2160154 h 4838731"/>
              <a:gd name="connsiteX25" fmla="*/ 6417733 w 8640249"/>
              <a:gd name="connsiteY25" fmla="*/ 2212530 h 4838731"/>
              <a:gd name="connsiteX26" fmla="*/ 6079067 w 8640249"/>
              <a:gd name="connsiteY26" fmla="*/ 2263330 h 4838731"/>
              <a:gd name="connsiteX27" fmla="*/ 6553200 w 8640249"/>
              <a:gd name="connsiteY27" fmla="*/ 1890796 h 4838731"/>
              <a:gd name="connsiteX28" fmla="*/ 8016556 w 8640249"/>
              <a:gd name="connsiteY28" fmla="*/ 1113832 h 4838731"/>
              <a:gd name="connsiteX29" fmla="*/ 7186427 w 8640249"/>
              <a:gd name="connsiteY29" fmla="*/ 1360743 h 4838731"/>
              <a:gd name="connsiteX30" fmla="*/ 6815863 w 8640249"/>
              <a:gd name="connsiteY30" fmla="*/ 1541103 h 4838731"/>
              <a:gd name="connsiteX31" fmla="*/ 6329917 w 8640249"/>
              <a:gd name="connsiteY31" fmla="*/ 1719493 h 4838731"/>
              <a:gd name="connsiteX32" fmla="*/ 6355513 w 8640249"/>
              <a:gd name="connsiteY32" fmla="*/ 1512356 h 4838731"/>
              <a:gd name="connsiteX33" fmla="*/ 6593195 w 8640249"/>
              <a:gd name="connsiteY33" fmla="*/ 1090450 h 4838731"/>
              <a:gd name="connsiteX34" fmla="*/ 6931247 w 8640249"/>
              <a:gd name="connsiteY34" fmla="*/ 464459 h 4838731"/>
              <a:gd name="connsiteX35" fmla="*/ 6178697 w 8640249"/>
              <a:gd name="connsiteY35" fmla="*/ 1265051 h 4838731"/>
              <a:gd name="connsiteX36" fmla="*/ 6090366 w 8640249"/>
              <a:gd name="connsiteY36" fmla="*/ 459145 h 4838731"/>
              <a:gd name="connsiteX37" fmla="*/ 6012910 w 8640249"/>
              <a:gd name="connsiteY37" fmla="*/ 1469432 h 4838731"/>
              <a:gd name="connsiteX38" fmla="*/ 5848301 w 8640249"/>
              <a:gd name="connsiteY38" fmla="*/ 1799042 h 4838731"/>
              <a:gd name="connsiteX39" fmla="*/ 5694651 w 8640249"/>
              <a:gd name="connsiteY39" fmla="*/ 2022325 h 4838731"/>
              <a:gd name="connsiteX40" fmla="*/ 5528983 w 8640249"/>
              <a:gd name="connsiteY40" fmla="*/ 2016007 h 4838731"/>
              <a:gd name="connsiteX41" fmla="*/ 5386307 w 8640249"/>
              <a:gd name="connsiteY41" fmla="*/ 2192446 h 4838731"/>
              <a:gd name="connsiteX42" fmla="*/ 5067970 w 8640249"/>
              <a:gd name="connsiteY42" fmla="*/ 1976823 h 4838731"/>
              <a:gd name="connsiteX43" fmla="*/ 5082697 w 8640249"/>
              <a:gd name="connsiteY43" fmla="*/ 1583553 h 4838731"/>
              <a:gd name="connsiteX44" fmla="*/ 5099359 w 8640249"/>
              <a:gd name="connsiteY44" fmla="*/ 938198 h 4838731"/>
              <a:gd name="connsiteX45" fmla="*/ 5028019 w 8640249"/>
              <a:gd name="connsiteY45" fmla="*/ 202976 h 4838731"/>
              <a:gd name="connsiteX46" fmla="*/ 4884822 w 8640249"/>
              <a:gd name="connsiteY46" fmla="*/ 992169 h 4838731"/>
              <a:gd name="connsiteX47" fmla="*/ 4739717 w 8640249"/>
              <a:gd name="connsiteY47" fmla="*/ 1308782 h 4838731"/>
              <a:gd name="connsiteX48" fmla="*/ 4646678 w 8640249"/>
              <a:gd name="connsiteY48" fmla="*/ 1569811 h 4838731"/>
              <a:gd name="connsiteX49" fmla="*/ 4354623 w 8640249"/>
              <a:gd name="connsiteY49" fmla="*/ 1946716 h 4838731"/>
              <a:gd name="connsiteX50" fmla="*/ 4123829 w 8640249"/>
              <a:gd name="connsiteY50" fmla="*/ 1689940 h 4838731"/>
              <a:gd name="connsiteX51" fmla="*/ 4252166 w 8640249"/>
              <a:gd name="connsiteY51" fmla="*/ 1353540 h 4838731"/>
              <a:gd name="connsiteX52" fmla="*/ 3801087 w 8640249"/>
              <a:gd name="connsiteY52" fmla="*/ 1219585 h 4838731"/>
              <a:gd name="connsiteX53" fmla="*/ 3838707 w 8640249"/>
              <a:gd name="connsiteY53" fmla="*/ 1753205 h 4838731"/>
              <a:gd name="connsiteX54" fmla="*/ 3510959 w 8640249"/>
              <a:gd name="connsiteY54" fmla="*/ 1604283 h 4838731"/>
              <a:gd name="connsiteX55" fmla="*/ 2723928 w 8640249"/>
              <a:gd name="connsiteY55" fmla="*/ 0 h 4838731"/>
              <a:gd name="connsiteX56" fmla="*/ 3181350 w 8640249"/>
              <a:gd name="connsiteY56" fmla="*/ 1897146 h 4838731"/>
              <a:gd name="connsiteX57" fmla="*/ 2261046 w 8640249"/>
              <a:gd name="connsiteY57" fmla="*/ 1575464 h 4838731"/>
              <a:gd name="connsiteX58" fmla="*/ 1368926 w 8640249"/>
              <a:gd name="connsiteY58" fmla="*/ 1001089 h 4838731"/>
              <a:gd name="connsiteX59" fmla="*/ 2186183 w 8640249"/>
              <a:gd name="connsiteY59" fmla="*/ 1790557 h 4838731"/>
              <a:gd name="connsiteX60" fmla="*/ 2726267 w 8640249"/>
              <a:gd name="connsiteY60" fmla="*/ 2161730 h 4838731"/>
              <a:gd name="connsiteX61" fmla="*/ 1557867 w 8640249"/>
              <a:gd name="connsiteY61" fmla="*/ 2144796 h 4838731"/>
              <a:gd name="connsiteX62" fmla="*/ 321733 w 8640249"/>
              <a:gd name="connsiteY62" fmla="*/ 1704530 h 4838731"/>
              <a:gd name="connsiteX63" fmla="*/ 0 w 8640249"/>
              <a:gd name="connsiteY63" fmla="*/ 1484396 h 4838731"/>
              <a:gd name="connsiteX64" fmla="*/ 508000 w 8640249"/>
              <a:gd name="connsiteY64" fmla="*/ 1992396 h 4838731"/>
              <a:gd name="connsiteX65" fmla="*/ 1507067 w 8640249"/>
              <a:gd name="connsiteY65" fmla="*/ 2398796 h 4838731"/>
              <a:gd name="connsiteX66" fmla="*/ 2260334 w 8640249"/>
              <a:gd name="connsiteY66" fmla="*/ 2511422 h 4838731"/>
              <a:gd name="connsiteX67" fmla="*/ 1775636 w 8640249"/>
              <a:gd name="connsiteY67" fmla="*/ 2617355 h 4838731"/>
              <a:gd name="connsiteX68" fmla="*/ 2589944 w 8640249"/>
              <a:gd name="connsiteY68" fmla="*/ 2628381 h 4838731"/>
              <a:gd name="connsiteX69" fmla="*/ 2946400 w 8640249"/>
              <a:gd name="connsiteY69" fmla="*/ 2737463 h 4838731"/>
              <a:gd name="connsiteX70" fmla="*/ 3352800 w 8640249"/>
              <a:gd name="connsiteY70" fmla="*/ 2940663 h 4838731"/>
              <a:gd name="connsiteX71" fmla="*/ 3556000 w 8640249"/>
              <a:gd name="connsiteY71" fmla="*/ 3380930 h 4838731"/>
              <a:gd name="connsiteX72" fmla="*/ 3606800 w 8640249"/>
              <a:gd name="connsiteY72" fmla="*/ 3787330 h 4838731"/>
              <a:gd name="connsiteX73" fmla="*/ 3572933 w 8640249"/>
              <a:gd name="connsiteY73" fmla="*/ 3956663 h 4838731"/>
              <a:gd name="connsiteX74" fmla="*/ 3556000 w 8640249"/>
              <a:gd name="connsiteY74" fmla="*/ 4159863 h 4838731"/>
              <a:gd name="connsiteX0" fmla="*/ 3556000 w 8640249"/>
              <a:gd name="connsiteY0" fmla="*/ 4159863 h 4844015"/>
              <a:gd name="connsiteX1" fmla="*/ 4064254 w 8640249"/>
              <a:gd name="connsiteY1" fmla="*/ 4299829 h 4844015"/>
              <a:gd name="connsiteX2" fmla="*/ 4691576 w 8640249"/>
              <a:gd name="connsiteY2" fmla="*/ 4463336 h 4844015"/>
              <a:gd name="connsiteX3" fmla="*/ 5435855 w 8640249"/>
              <a:gd name="connsiteY3" fmla="*/ 4641705 h 4844015"/>
              <a:gd name="connsiteX4" fmla="*/ 6234337 w 8640249"/>
              <a:gd name="connsiteY4" fmla="*/ 4838552 h 4844015"/>
              <a:gd name="connsiteX5" fmla="*/ 5660831 w 8640249"/>
              <a:gd name="connsiteY5" fmla="*/ 4412444 h 4844015"/>
              <a:gd name="connsiteX6" fmla="*/ 5559985 w 8640249"/>
              <a:gd name="connsiteY6" fmla="*/ 4198782 h 4844015"/>
              <a:gd name="connsiteX7" fmla="*/ 5492389 w 8640249"/>
              <a:gd name="connsiteY7" fmla="*/ 3891025 h 4844015"/>
              <a:gd name="connsiteX8" fmla="*/ 5571067 w 8640249"/>
              <a:gd name="connsiteY8" fmla="*/ 3668796 h 4844015"/>
              <a:gd name="connsiteX9" fmla="*/ 5520267 w 8640249"/>
              <a:gd name="connsiteY9" fmla="*/ 3330130 h 4844015"/>
              <a:gd name="connsiteX10" fmla="*/ 5537200 w 8640249"/>
              <a:gd name="connsiteY10" fmla="*/ 3042263 h 4844015"/>
              <a:gd name="connsiteX11" fmla="*/ 5554133 w 8640249"/>
              <a:gd name="connsiteY11" fmla="*/ 2872930 h 4844015"/>
              <a:gd name="connsiteX12" fmla="*/ 5554133 w 8640249"/>
              <a:gd name="connsiteY12" fmla="*/ 2872930 h 4844015"/>
              <a:gd name="connsiteX13" fmla="*/ 6146800 w 8640249"/>
              <a:gd name="connsiteY13" fmla="*/ 2737463 h 4844015"/>
              <a:gd name="connsiteX14" fmla="*/ 7183209 w 8640249"/>
              <a:gd name="connsiteY14" fmla="*/ 2692176 h 4844015"/>
              <a:gd name="connsiteX15" fmla="*/ 6577153 w 8640249"/>
              <a:gd name="connsiteY15" fmla="*/ 2522056 h 4844015"/>
              <a:gd name="connsiteX16" fmla="*/ 7179733 w 8640249"/>
              <a:gd name="connsiteY16" fmla="*/ 2347996 h 4844015"/>
              <a:gd name="connsiteX17" fmla="*/ 7476657 w 8640249"/>
              <a:gd name="connsiteY17" fmla="*/ 2253091 h 4844015"/>
              <a:gd name="connsiteX18" fmla="*/ 7694822 w 8640249"/>
              <a:gd name="connsiteY18" fmla="*/ 2200716 h 4844015"/>
              <a:gd name="connsiteX19" fmla="*/ 7858248 w 8640249"/>
              <a:gd name="connsiteY19" fmla="*/ 2169212 h 4844015"/>
              <a:gd name="connsiteX20" fmla="*/ 8182365 w 8640249"/>
              <a:gd name="connsiteY20" fmla="*/ 2050326 h 4844015"/>
              <a:gd name="connsiteX21" fmla="*/ 8640249 w 8640249"/>
              <a:gd name="connsiteY21" fmla="*/ 1748822 h 4844015"/>
              <a:gd name="connsiteX22" fmla="*/ 7859430 w 8640249"/>
              <a:gd name="connsiteY22" fmla="*/ 1911668 h 4844015"/>
              <a:gd name="connsiteX23" fmla="*/ 7478233 w 8640249"/>
              <a:gd name="connsiteY23" fmla="*/ 2014842 h 4844015"/>
              <a:gd name="connsiteX24" fmla="*/ 7235259 w 8640249"/>
              <a:gd name="connsiteY24" fmla="*/ 2042409 h 4844015"/>
              <a:gd name="connsiteX25" fmla="*/ 6984409 w 8640249"/>
              <a:gd name="connsiteY25" fmla="*/ 2160154 h 4844015"/>
              <a:gd name="connsiteX26" fmla="*/ 6417733 w 8640249"/>
              <a:gd name="connsiteY26" fmla="*/ 2212530 h 4844015"/>
              <a:gd name="connsiteX27" fmla="*/ 6079067 w 8640249"/>
              <a:gd name="connsiteY27" fmla="*/ 2263330 h 4844015"/>
              <a:gd name="connsiteX28" fmla="*/ 6553200 w 8640249"/>
              <a:gd name="connsiteY28" fmla="*/ 1890796 h 4844015"/>
              <a:gd name="connsiteX29" fmla="*/ 8016556 w 8640249"/>
              <a:gd name="connsiteY29" fmla="*/ 1113832 h 4844015"/>
              <a:gd name="connsiteX30" fmla="*/ 7186427 w 8640249"/>
              <a:gd name="connsiteY30" fmla="*/ 1360743 h 4844015"/>
              <a:gd name="connsiteX31" fmla="*/ 6815863 w 8640249"/>
              <a:gd name="connsiteY31" fmla="*/ 1541103 h 4844015"/>
              <a:gd name="connsiteX32" fmla="*/ 6329917 w 8640249"/>
              <a:gd name="connsiteY32" fmla="*/ 1719493 h 4844015"/>
              <a:gd name="connsiteX33" fmla="*/ 6355513 w 8640249"/>
              <a:gd name="connsiteY33" fmla="*/ 1512356 h 4844015"/>
              <a:gd name="connsiteX34" fmla="*/ 6593195 w 8640249"/>
              <a:gd name="connsiteY34" fmla="*/ 1090450 h 4844015"/>
              <a:gd name="connsiteX35" fmla="*/ 6931247 w 8640249"/>
              <a:gd name="connsiteY35" fmla="*/ 464459 h 4844015"/>
              <a:gd name="connsiteX36" fmla="*/ 6178697 w 8640249"/>
              <a:gd name="connsiteY36" fmla="*/ 1265051 h 4844015"/>
              <a:gd name="connsiteX37" fmla="*/ 6090366 w 8640249"/>
              <a:gd name="connsiteY37" fmla="*/ 459145 h 4844015"/>
              <a:gd name="connsiteX38" fmla="*/ 6012910 w 8640249"/>
              <a:gd name="connsiteY38" fmla="*/ 1469432 h 4844015"/>
              <a:gd name="connsiteX39" fmla="*/ 5848301 w 8640249"/>
              <a:gd name="connsiteY39" fmla="*/ 1799042 h 4844015"/>
              <a:gd name="connsiteX40" fmla="*/ 5694651 w 8640249"/>
              <a:gd name="connsiteY40" fmla="*/ 2022325 h 4844015"/>
              <a:gd name="connsiteX41" fmla="*/ 5528983 w 8640249"/>
              <a:gd name="connsiteY41" fmla="*/ 2016007 h 4844015"/>
              <a:gd name="connsiteX42" fmla="*/ 5386307 w 8640249"/>
              <a:gd name="connsiteY42" fmla="*/ 2192446 h 4844015"/>
              <a:gd name="connsiteX43" fmla="*/ 5067970 w 8640249"/>
              <a:gd name="connsiteY43" fmla="*/ 1976823 h 4844015"/>
              <a:gd name="connsiteX44" fmla="*/ 5082697 w 8640249"/>
              <a:gd name="connsiteY44" fmla="*/ 1583553 h 4844015"/>
              <a:gd name="connsiteX45" fmla="*/ 5099359 w 8640249"/>
              <a:gd name="connsiteY45" fmla="*/ 938198 h 4844015"/>
              <a:gd name="connsiteX46" fmla="*/ 5028019 w 8640249"/>
              <a:gd name="connsiteY46" fmla="*/ 202976 h 4844015"/>
              <a:gd name="connsiteX47" fmla="*/ 4884822 w 8640249"/>
              <a:gd name="connsiteY47" fmla="*/ 992169 h 4844015"/>
              <a:gd name="connsiteX48" fmla="*/ 4739717 w 8640249"/>
              <a:gd name="connsiteY48" fmla="*/ 1308782 h 4844015"/>
              <a:gd name="connsiteX49" fmla="*/ 4646678 w 8640249"/>
              <a:gd name="connsiteY49" fmla="*/ 1569811 h 4844015"/>
              <a:gd name="connsiteX50" fmla="*/ 4354623 w 8640249"/>
              <a:gd name="connsiteY50" fmla="*/ 1946716 h 4844015"/>
              <a:gd name="connsiteX51" fmla="*/ 4123829 w 8640249"/>
              <a:gd name="connsiteY51" fmla="*/ 1689940 h 4844015"/>
              <a:gd name="connsiteX52" fmla="*/ 4252166 w 8640249"/>
              <a:gd name="connsiteY52" fmla="*/ 1353540 h 4844015"/>
              <a:gd name="connsiteX53" fmla="*/ 3801087 w 8640249"/>
              <a:gd name="connsiteY53" fmla="*/ 1219585 h 4844015"/>
              <a:gd name="connsiteX54" fmla="*/ 3838707 w 8640249"/>
              <a:gd name="connsiteY54" fmla="*/ 1753205 h 4844015"/>
              <a:gd name="connsiteX55" fmla="*/ 3510959 w 8640249"/>
              <a:gd name="connsiteY55" fmla="*/ 1604283 h 4844015"/>
              <a:gd name="connsiteX56" fmla="*/ 2723928 w 8640249"/>
              <a:gd name="connsiteY56" fmla="*/ 0 h 4844015"/>
              <a:gd name="connsiteX57" fmla="*/ 3181350 w 8640249"/>
              <a:gd name="connsiteY57" fmla="*/ 1897146 h 4844015"/>
              <a:gd name="connsiteX58" fmla="*/ 2261046 w 8640249"/>
              <a:gd name="connsiteY58" fmla="*/ 1575464 h 4844015"/>
              <a:gd name="connsiteX59" fmla="*/ 1368926 w 8640249"/>
              <a:gd name="connsiteY59" fmla="*/ 1001089 h 4844015"/>
              <a:gd name="connsiteX60" fmla="*/ 2186183 w 8640249"/>
              <a:gd name="connsiteY60" fmla="*/ 1790557 h 4844015"/>
              <a:gd name="connsiteX61" fmla="*/ 2726267 w 8640249"/>
              <a:gd name="connsiteY61" fmla="*/ 2161730 h 4844015"/>
              <a:gd name="connsiteX62" fmla="*/ 1557867 w 8640249"/>
              <a:gd name="connsiteY62" fmla="*/ 2144796 h 4844015"/>
              <a:gd name="connsiteX63" fmla="*/ 321733 w 8640249"/>
              <a:gd name="connsiteY63" fmla="*/ 1704530 h 4844015"/>
              <a:gd name="connsiteX64" fmla="*/ 0 w 8640249"/>
              <a:gd name="connsiteY64" fmla="*/ 1484396 h 4844015"/>
              <a:gd name="connsiteX65" fmla="*/ 508000 w 8640249"/>
              <a:gd name="connsiteY65" fmla="*/ 1992396 h 4844015"/>
              <a:gd name="connsiteX66" fmla="*/ 1507067 w 8640249"/>
              <a:gd name="connsiteY66" fmla="*/ 2398796 h 4844015"/>
              <a:gd name="connsiteX67" fmla="*/ 2260334 w 8640249"/>
              <a:gd name="connsiteY67" fmla="*/ 2511422 h 4844015"/>
              <a:gd name="connsiteX68" fmla="*/ 1775636 w 8640249"/>
              <a:gd name="connsiteY68" fmla="*/ 2617355 h 4844015"/>
              <a:gd name="connsiteX69" fmla="*/ 2589944 w 8640249"/>
              <a:gd name="connsiteY69" fmla="*/ 2628381 h 4844015"/>
              <a:gd name="connsiteX70" fmla="*/ 2946400 w 8640249"/>
              <a:gd name="connsiteY70" fmla="*/ 2737463 h 4844015"/>
              <a:gd name="connsiteX71" fmla="*/ 3352800 w 8640249"/>
              <a:gd name="connsiteY71" fmla="*/ 2940663 h 4844015"/>
              <a:gd name="connsiteX72" fmla="*/ 3556000 w 8640249"/>
              <a:gd name="connsiteY72" fmla="*/ 3380930 h 4844015"/>
              <a:gd name="connsiteX73" fmla="*/ 3606800 w 8640249"/>
              <a:gd name="connsiteY73" fmla="*/ 3787330 h 4844015"/>
              <a:gd name="connsiteX74" fmla="*/ 3572933 w 8640249"/>
              <a:gd name="connsiteY74" fmla="*/ 3956663 h 4844015"/>
              <a:gd name="connsiteX75" fmla="*/ 3556000 w 8640249"/>
              <a:gd name="connsiteY75" fmla="*/ 4159863 h 4844015"/>
              <a:gd name="connsiteX0" fmla="*/ 3556000 w 8640249"/>
              <a:gd name="connsiteY0" fmla="*/ 4159863 h 4844016"/>
              <a:gd name="connsiteX1" fmla="*/ 4064254 w 8640249"/>
              <a:gd name="connsiteY1" fmla="*/ 4299829 h 4844016"/>
              <a:gd name="connsiteX2" fmla="*/ 4691576 w 8640249"/>
              <a:gd name="connsiteY2" fmla="*/ 4463336 h 4844016"/>
              <a:gd name="connsiteX3" fmla="*/ 5010553 w 8640249"/>
              <a:gd name="connsiteY3" fmla="*/ 4552520 h 4844016"/>
              <a:gd name="connsiteX4" fmla="*/ 5435855 w 8640249"/>
              <a:gd name="connsiteY4" fmla="*/ 4641705 h 4844016"/>
              <a:gd name="connsiteX5" fmla="*/ 6234337 w 8640249"/>
              <a:gd name="connsiteY5" fmla="*/ 4838552 h 4844016"/>
              <a:gd name="connsiteX6" fmla="*/ 5660831 w 8640249"/>
              <a:gd name="connsiteY6" fmla="*/ 4412444 h 4844016"/>
              <a:gd name="connsiteX7" fmla="*/ 5559985 w 8640249"/>
              <a:gd name="connsiteY7" fmla="*/ 4198782 h 4844016"/>
              <a:gd name="connsiteX8" fmla="*/ 5492389 w 8640249"/>
              <a:gd name="connsiteY8" fmla="*/ 3891025 h 4844016"/>
              <a:gd name="connsiteX9" fmla="*/ 5571067 w 8640249"/>
              <a:gd name="connsiteY9" fmla="*/ 3668796 h 4844016"/>
              <a:gd name="connsiteX10" fmla="*/ 5520267 w 8640249"/>
              <a:gd name="connsiteY10" fmla="*/ 3330130 h 4844016"/>
              <a:gd name="connsiteX11" fmla="*/ 5537200 w 8640249"/>
              <a:gd name="connsiteY11" fmla="*/ 3042263 h 4844016"/>
              <a:gd name="connsiteX12" fmla="*/ 5554133 w 8640249"/>
              <a:gd name="connsiteY12" fmla="*/ 2872930 h 4844016"/>
              <a:gd name="connsiteX13" fmla="*/ 5554133 w 8640249"/>
              <a:gd name="connsiteY13" fmla="*/ 2872930 h 4844016"/>
              <a:gd name="connsiteX14" fmla="*/ 6146800 w 8640249"/>
              <a:gd name="connsiteY14" fmla="*/ 2737463 h 4844016"/>
              <a:gd name="connsiteX15" fmla="*/ 7183209 w 8640249"/>
              <a:gd name="connsiteY15" fmla="*/ 2692176 h 4844016"/>
              <a:gd name="connsiteX16" fmla="*/ 6577153 w 8640249"/>
              <a:gd name="connsiteY16" fmla="*/ 2522056 h 4844016"/>
              <a:gd name="connsiteX17" fmla="*/ 7179733 w 8640249"/>
              <a:gd name="connsiteY17" fmla="*/ 2347996 h 4844016"/>
              <a:gd name="connsiteX18" fmla="*/ 7476657 w 8640249"/>
              <a:gd name="connsiteY18" fmla="*/ 2253091 h 4844016"/>
              <a:gd name="connsiteX19" fmla="*/ 7694822 w 8640249"/>
              <a:gd name="connsiteY19" fmla="*/ 2200716 h 4844016"/>
              <a:gd name="connsiteX20" fmla="*/ 7858248 w 8640249"/>
              <a:gd name="connsiteY20" fmla="*/ 2169212 h 4844016"/>
              <a:gd name="connsiteX21" fmla="*/ 8182365 w 8640249"/>
              <a:gd name="connsiteY21" fmla="*/ 2050326 h 4844016"/>
              <a:gd name="connsiteX22" fmla="*/ 8640249 w 8640249"/>
              <a:gd name="connsiteY22" fmla="*/ 1748822 h 4844016"/>
              <a:gd name="connsiteX23" fmla="*/ 7859430 w 8640249"/>
              <a:gd name="connsiteY23" fmla="*/ 1911668 h 4844016"/>
              <a:gd name="connsiteX24" fmla="*/ 7478233 w 8640249"/>
              <a:gd name="connsiteY24" fmla="*/ 2014842 h 4844016"/>
              <a:gd name="connsiteX25" fmla="*/ 7235259 w 8640249"/>
              <a:gd name="connsiteY25" fmla="*/ 2042409 h 4844016"/>
              <a:gd name="connsiteX26" fmla="*/ 6984409 w 8640249"/>
              <a:gd name="connsiteY26" fmla="*/ 2160154 h 4844016"/>
              <a:gd name="connsiteX27" fmla="*/ 6417733 w 8640249"/>
              <a:gd name="connsiteY27" fmla="*/ 2212530 h 4844016"/>
              <a:gd name="connsiteX28" fmla="*/ 6079067 w 8640249"/>
              <a:gd name="connsiteY28" fmla="*/ 2263330 h 4844016"/>
              <a:gd name="connsiteX29" fmla="*/ 6553200 w 8640249"/>
              <a:gd name="connsiteY29" fmla="*/ 1890796 h 4844016"/>
              <a:gd name="connsiteX30" fmla="*/ 8016556 w 8640249"/>
              <a:gd name="connsiteY30" fmla="*/ 1113832 h 4844016"/>
              <a:gd name="connsiteX31" fmla="*/ 7186427 w 8640249"/>
              <a:gd name="connsiteY31" fmla="*/ 1360743 h 4844016"/>
              <a:gd name="connsiteX32" fmla="*/ 6815863 w 8640249"/>
              <a:gd name="connsiteY32" fmla="*/ 1541103 h 4844016"/>
              <a:gd name="connsiteX33" fmla="*/ 6329917 w 8640249"/>
              <a:gd name="connsiteY33" fmla="*/ 1719493 h 4844016"/>
              <a:gd name="connsiteX34" fmla="*/ 6355513 w 8640249"/>
              <a:gd name="connsiteY34" fmla="*/ 1512356 h 4844016"/>
              <a:gd name="connsiteX35" fmla="*/ 6593195 w 8640249"/>
              <a:gd name="connsiteY35" fmla="*/ 1090450 h 4844016"/>
              <a:gd name="connsiteX36" fmla="*/ 6931247 w 8640249"/>
              <a:gd name="connsiteY36" fmla="*/ 464459 h 4844016"/>
              <a:gd name="connsiteX37" fmla="*/ 6178697 w 8640249"/>
              <a:gd name="connsiteY37" fmla="*/ 1265051 h 4844016"/>
              <a:gd name="connsiteX38" fmla="*/ 6090366 w 8640249"/>
              <a:gd name="connsiteY38" fmla="*/ 459145 h 4844016"/>
              <a:gd name="connsiteX39" fmla="*/ 6012910 w 8640249"/>
              <a:gd name="connsiteY39" fmla="*/ 1469432 h 4844016"/>
              <a:gd name="connsiteX40" fmla="*/ 5848301 w 8640249"/>
              <a:gd name="connsiteY40" fmla="*/ 1799042 h 4844016"/>
              <a:gd name="connsiteX41" fmla="*/ 5694651 w 8640249"/>
              <a:gd name="connsiteY41" fmla="*/ 2022325 h 4844016"/>
              <a:gd name="connsiteX42" fmla="*/ 5528983 w 8640249"/>
              <a:gd name="connsiteY42" fmla="*/ 2016007 h 4844016"/>
              <a:gd name="connsiteX43" fmla="*/ 5386307 w 8640249"/>
              <a:gd name="connsiteY43" fmla="*/ 2192446 h 4844016"/>
              <a:gd name="connsiteX44" fmla="*/ 5067970 w 8640249"/>
              <a:gd name="connsiteY44" fmla="*/ 1976823 h 4844016"/>
              <a:gd name="connsiteX45" fmla="*/ 5082697 w 8640249"/>
              <a:gd name="connsiteY45" fmla="*/ 1583553 h 4844016"/>
              <a:gd name="connsiteX46" fmla="*/ 5099359 w 8640249"/>
              <a:gd name="connsiteY46" fmla="*/ 938198 h 4844016"/>
              <a:gd name="connsiteX47" fmla="*/ 5028019 w 8640249"/>
              <a:gd name="connsiteY47" fmla="*/ 202976 h 4844016"/>
              <a:gd name="connsiteX48" fmla="*/ 4884822 w 8640249"/>
              <a:gd name="connsiteY48" fmla="*/ 992169 h 4844016"/>
              <a:gd name="connsiteX49" fmla="*/ 4739717 w 8640249"/>
              <a:gd name="connsiteY49" fmla="*/ 1308782 h 4844016"/>
              <a:gd name="connsiteX50" fmla="*/ 4646678 w 8640249"/>
              <a:gd name="connsiteY50" fmla="*/ 1569811 h 4844016"/>
              <a:gd name="connsiteX51" fmla="*/ 4354623 w 8640249"/>
              <a:gd name="connsiteY51" fmla="*/ 1946716 h 4844016"/>
              <a:gd name="connsiteX52" fmla="*/ 4123829 w 8640249"/>
              <a:gd name="connsiteY52" fmla="*/ 1689940 h 4844016"/>
              <a:gd name="connsiteX53" fmla="*/ 4252166 w 8640249"/>
              <a:gd name="connsiteY53" fmla="*/ 1353540 h 4844016"/>
              <a:gd name="connsiteX54" fmla="*/ 3801087 w 8640249"/>
              <a:gd name="connsiteY54" fmla="*/ 1219585 h 4844016"/>
              <a:gd name="connsiteX55" fmla="*/ 3838707 w 8640249"/>
              <a:gd name="connsiteY55" fmla="*/ 1753205 h 4844016"/>
              <a:gd name="connsiteX56" fmla="*/ 3510959 w 8640249"/>
              <a:gd name="connsiteY56" fmla="*/ 1604283 h 4844016"/>
              <a:gd name="connsiteX57" fmla="*/ 2723928 w 8640249"/>
              <a:gd name="connsiteY57" fmla="*/ 0 h 4844016"/>
              <a:gd name="connsiteX58" fmla="*/ 3181350 w 8640249"/>
              <a:gd name="connsiteY58" fmla="*/ 1897146 h 4844016"/>
              <a:gd name="connsiteX59" fmla="*/ 2261046 w 8640249"/>
              <a:gd name="connsiteY59" fmla="*/ 1575464 h 4844016"/>
              <a:gd name="connsiteX60" fmla="*/ 1368926 w 8640249"/>
              <a:gd name="connsiteY60" fmla="*/ 1001089 h 4844016"/>
              <a:gd name="connsiteX61" fmla="*/ 2186183 w 8640249"/>
              <a:gd name="connsiteY61" fmla="*/ 1790557 h 4844016"/>
              <a:gd name="connsiteX62" fmla="*/ 2726267 w 8640249"/>
              <a:gd name="connsiteY62" fmla="*/ 2161730 h 4844016"/>
              <a:gd name="connsiteX63" fmla="*/ 1557867 w 8640249"/>
              <a:gd name="connsiteY63" fmla="*/ 2144796 h 4844016"/>
              <a:gd name="connsiteX64" fmla="*/ 321733 w 8640249"/>
              <a:gd name="connsiteY64" fmla="*/ 1704530 h 4844016"/>
              <a:gd name="connsiteX65" fmla="*/ 0 w 8640249"/>
              <a:gd name="connsiteY65" fmla="*/ 1484396 h 4844016"/>
              <a:gd name="connsiteX66" fmla="*/ 508000 w 8640249"/>
              <a:gd name="connsiteY66" fmla="*/ 1992396 h 4844016"/>
              <a:gd name="connsiteX67" fmla="*/ 1507067 w 8640249"/>
              <a:gd name="connsiteY67" fmla="*/ 2398796 h 4844016"/>
              <a:gd name="connsiteX68" fmla="*/ 2260334 w 8640249"/>
              <a:gd name="connsiteY68" fmla="*/ 2511422 h 4844016"/>
              <a:gd name="connsiteX69" fmla="*/ 1775636 w 8640249"/>
              <a:gd name="connsiteY69" fmla="*/ 2617355 h 4844016"/>
              <a:gd name="connsiteX70" fmla="*/ 2589944 w 8640249"/>
              <a:gd name="connsiteY70" fmla="*/ 2628381 h 4844016"/>
              <a:gd name="connsiteX71" fmla="*/ 2946400 w 8640249"/>
              <a:gd name="connsiteY71" fmla="*/ 2737463 h 4844016"/>
              <a:gd name="connsiteX72" fmla="*/ 3352800 w 8640249"/>
              <a:gd name="connsiteY72" fmla="*/ 2940663 h 4844016"/>
              <a:gd name="connsiteX73" fmla="*/ 3556000 w 8640249"/>
              <a:gd name="connsiteY73" fmla="*/ 3380930 h 4844016"/>
              <a:gd name="connsiteX74" fmla="*/ 3606800 w 8640249"/>
              <a:gd name="connsiteY74" fmla="*/ 3787330 h 4844016"/>
              <a:gd name="connsiteX75" fmla="*/ 3572933 w 8640249"/>
              <a:gd name="connsiteY75" fmla="*/ 3956663 h 4844016"/>
              <a:gd name="connsiteX76" fmla="*/ 3556000 w 8640249"/>
              <a:gd name="connsiteY76" fmla="*/ 4159863 h 4844016"/>
              <a:gd name="connsiteX0" fmla="*/ 3556000 w 8640249"/>
              <a:gd name="connsiteY0" fmla="*/ 4159863 h 4844016"/>
              <a:gd name="connsiteX1" fmla="*/ 3745278 w 8640249"/>
              <a:gd name="connsiteY1" fmla="*/ 4255235 h 4844016"/>
              <a:gd name="connsiteX2" fmla="*/ 4064254 w 8640249"/>
              <a:gd name="connsiteY2" fmla="*/ 4299829 h 4844016"/>
              <a:gd name="connsiteX3" fmla="*/ 4691576 w 8640249"/>
              <a:gd name="connsiteY3" fmla="*/ 4463336 h 4844016"/>
              <a:gd name="connsiteX4" fmla="*/ 5010553 w 8640249"/>
              <a:gd name="connsiteY4" fmla="*/ 4552520 h 4844016"/>
              <a:gd name="connsiteX5" fmla="*/ 5435855 w 8640249"/>
              <a:gd name="connsiteY5" fmla="*/ 4641705 h 4844016"/>
              <a:gd name="connsiteX6" fmla="*/ 6234337 w 8640249"/>
              <a:gd name="connsiteY6" fmla="*/ 4838552 h 4844016"/>
              <a:gd name="connsiteX7" fmla="*/ 5660831 w 8640249"/>
              <a:gd name="connsiteY7" fmla="*/ 4412444 h 4844016"/>
              <a:gd name="connsiteX8" fmla="*/ 5559985 w 8640249"/>
              <a:gd name="connsiteY8" fmla="*/ 4198782 h 4844016"/>
              <a:gd name="connsiteX9" fmla="*/ 5492389 w 8640249"/>
              <a:gd name="connsiteY9" fmla="*/ 3891025 h 4844016"/>
              <a:gd name="connsiteX10" fmla="*/ 5571067 w 8640249"/>
              <a:gd name="connsiteY10" fmla="*/ 3668796 h 4844016"/>
              <a:gd name="connsiteX11" fmla="*/ 5520267 w 8640249"/>
              <a:gd name="connsiteY11" fmla="*/ 3330130 h 4844016"/>
              <a:gd name="connsiteX12" fmla="*/ 5537200 w 8640249"/>
              <a:gd name="connsiteY12" fmla="*/ 3042263 h 4844016"/>
              <a:gd name="connsiteX13" fmla="*/ 5554133 w 8640249"/>
              <a:gd name="connsiteY13" fmla="*/ 2872930 h 4844016"/>
              <a:gd name="connsiteX14" fmla="*/ 5554133 w 8640249"/>
              <a:gd name="connsiteY14" fmla="*/ 2872930 h 4844016"/>
              <a:gd name="connsiteX15" fmla="*/ 6146800 w 8640249"/>
              <a:gd name="connsiteY15" fmla="*/ 2737463 h 4844016"/>
              <a:gd name="connsiteX16" fmla="*/ 7183209 w 8640249"/>
              <a:gd name="connsiteY16" fmla="*/ 2692176 h 4844016"/>
              <a:gd name="connsiteX17" fmla="*/ 6577153 w 8640249"/>
              <a:gd name="connsiteY17" fmla="*/ 2522056 h 4844016"/>
              <a:gd name="connsiteX18" fmla="*/ 7179733 w 8640249"/>
              <a:gd name="connsiteY18" fmla="*/ 2347996 h 4844016"/>
              <a:gd name="connsiteX19" fmla="*/ 7476657 w 8640249"/>
              <a:gd name="connsiteY19" fmla="*/ 2253091 h 4844016"/>
              <a:gd name="connsiteX20" fmla="*/ 7694822 w 8640249"/>
              <a:gd name="connsiteY20" fmla="*/ 2200716 h 4844016"/>
              <a:gd name="connsiteX21" fmla="*/ 7858248 w 8640249"/>
              <a:gd name="connsiteY21" fmla="*/ 2169212 h 4844016"/>
              <a:gd name="connsiteX22" fmla="*/ 8182365 w 8640249"/>
              <a:gd name="connsiteY22" fmla="*/ 2050326 h 4844016"/>
              <a:gd name="connsiteX23" fmla="*/ 8640249 w 8640249"/>
              <a:gd name="connsiteY23" fmla="*/ 1748822 h 4844016"/>
              <a:gd name="connsiteX24" fmla="*/ 7859430 w 8640249"/>
              <a:gd name="connsiteY24" fmla="*/ 1911668 h 4844016"/>
              <a:gd name="connsiteX25" fmla="*/ 7478233 w 8640249"/>
              <a:gd name="connsiteY25" fmla="*/ 2014842 h 4844016"/>
              <a:gd name="connsiteX26" fmla="*/ 7235259 w 8640249"/>
              <a:gd name="connsiteY26" fmla="*/ 2042409 h 4844016"/>
              <a:gd name="connsiteX27" fmla="*/ 6984409 w 8640249"/>
              <a:gd name="connsiteY27" fmla="*/ 2160154 h 4844016"/>
              <a:gd name="connsiteX28" fmla="*/ 6417733 w 8640249"/>
              <a:gd name="connsiteY28" fmla="*/ 2212530 h 4844016"/>
              <a:gd name="connsiteX29" fmla="*/ 6079067 w 8640249"/>
              <a:gd name="connsiteY29" fmla="*/ 2263330 h 4844016"/>
              <a:gd name="connsiteX30" fmla="*/ 6553200 w 8640249"/>
              <a:gd name="connsiteY30" fmla="*/ 1890796 h 4844016"/>
              <a:gd name="connsiteX31" fmla="*/ 8016556 w 8640249"/>
              <a:gd name="connsiteY31" fmla="*/ 1113832 h 4844016"/>
              <a:gd name="connsiteX32" fmla="*/ 7186427 w 8640249"/>
              <a:gd name="connsiteY32" fmla="*/ 1360743 h 4844016"/>
              <a:gd name="connsiteX33" fmla="*/ 6815863 w 8640249"/>
              <a:gd name="connsiteY33" fmla="*/ 1541103 h 4844016"/>
              <a:gd name="connsiteX34" fmla="*/ 6329917 w 8640249"/>
              <a:gd name="connsiteY34" fmla="*/ 1719493 h 4844016"/>
              <a:gd name="connsiteX35" fmla="*/ 6355513 w 8640249"/>
              <a:gd name="connsiteY35" fmla="*/ 1512356 h 4844016"/>
              <a:gd name="connsiteX36" fmla="*/ 6593195 w 8640249"/>
              <a:gd name="connsiteY36" fmla="*/ 1090450 h 4844016"/>
              <a:gd name="connsiteX37" fmla="*/ 6931247 w 8640249"/>
              <a:gd name="connsiteY37" fmla="*/ 464459 h 4844016"/>
              <a:gd name="connsiteX38" fmla="*/ 6178697 w 8640249"/>
              <a:gd name="connsiteY38" fmla="*/ 1265051 h 4844016"/>
              <a:gd name="connsiteX39" fmla="*/ 6090366 w 8640249"/>
              <a:gd name="connsiteY39" fmla="*/ 459145 h 4844016"/>
              <a:gd name="connsiteX40" fmla="*/ 6012910 w 8640249"/>
              <a:gd name="connsiteY40" fmla="*/ 1469432 h 4844016"/>
              <a:gd name="connsiteX41" fmla="*/ 5848301 w 8640249"/>
              <a:gd name="connsiteY41" fmla="*/ 1799042 h 4844016"/>
              <a:gd name="connsiteX42" fmla="*/ 5694651 w 8640249"/>
              <a:gd name="connsiteY42" fmla="*/ 2022325 h 4844016"/>
              <a:gd name="connsiteX43" fmla="*/ 5528983 w 8640249"/>
              <a:gd name="connsiteY43" fmla="*/ 2016007 h 4844016"/>
              <a:gd name="connsiteX44" fmla="*/ 5386307 w 8640249"/>
              <a:gd name="connsiteY44" fmla="*/ 2192446 h 4844016"/>
              <a:gd name="connsiteX45" fmla="*/ 5067970 w 8640249"/>
              <a:gd name="connsiteY45" fmla="*/ 1976823 h 4844016"/>
              <a:gd name="connsiteX46" fmla="*/ 5082697 w 8640249"/>
              <a:gd name="connsiteY46" fmla="*/ 1583553 h 4844016"/>
              <a:gd name="connsiteX47" fmla="*/ 5099359 w 8640249"/>
              <a:gd name="connsiteY47" fmla="*/ 938198 h 4844016"/>
              <a:gd name="connsiteX48" fmla="*/ 5028019 w 8640249"/>
              <a:gd name="connsiteY48" fmla="*/ 202976 h 4844016"/>
              <a:gd name="connsiteX49" fmla="*/ 4884822 w 8640249"/>
              <a:gd name="connsiteY49" fmla="*/ 992169 h 4844016"/>
              <a:gd name="connsiteX50" fmla="*/ 4739717 w 8640249"/>
              <a:gd name="connsiteY50" fmla="*/ 1308782 h 4844016"/>
              <a:gd name="connsiteX51" fmla="*/ 4646678 w 8640249"/>
              <a:gd name="connsiteY51" fmla="*/ 1569811 h 4844016"/>
              <a:gd name="connsiteX52" fmla="*/ 4354623 w 8640249"/>
              <a:gd name="connsiteY52" fmla="*/ 1946716 h 4844016"/>
              <a:gd name="connsiteX53" fmla="*/ 4123829 w 8640249"/>
              <a:gd name="connsiteY53" fmla="*/ 1689940 h 4844016"/>
              <a:gd name="connsiteX54" fmla="*/ 4252166 w 8640249"/>
              <a:gd name="connsiteY54" fmla="*/ 1353540 h 4844016"/>
              <a:gd name="connsiteX55" fmla="*/ 3801087 w 8640249"/>
              <a:gd name="connsiteY55" fmla="*/ 1219585 h 4844016"/>
              <a:gd name="connsiteX56" fmla="*/ 3838707 w 8640249"/>
              <a:gd name="connsiteY56" fmla="*/ 1753205 h 4844016"/>
              <a:gd name="connsiteX57" fmla="*/ 3510959 w 8640249"/>
              <a:gd name="connsiteY57" fmla="*/ 1604283 h 4844016"/>
              <a:gd name="connsiteX58" fmla="*/ 2723928 w 8640249"/>
              <a:gd name="connsiteY58" fmla="*/ 0 h 4844016"/>
              <a:gd name="connsiteX59" fmla="*/ 3181350 w 8640249"/>
              <a:gd name="connsiteY59" fmla="*/ 1897146 h 4844016"/>
              <a:gd name="connsiteX60" fmla="*/ 2261046 w 8640249"/>
              <a:gd name="connsiteY60" fmla="*/ 1575464 h 4844016"/>
              <a:gd name="connsiteX61" fmla="*/ 1368926 w 8640249"/>
              <a:gd name="connsiteY61" fmla="*/ 1001089 h 4844016"/>
              <a:gd name="connsiteX62" fmla="*/ 2186183 w 8640249"/>
              <a:gd name="connsiteY62" fmla="*/ 1790557 h 4844016"/>
              <a:gd name="connsiteX63" fmla="*/ 2726267 w 8640249"/>
              <a:gd name="connsiteY63" fmla="*/ 2161730 h 4844016"/>
              <a:gd name="connsiteX64" fmla="*/ 1557867 w 8640249"/>
              <a:gd name="connsiteY64" fmla="*/ 2144796 h 4844016"/>
              <a:gd name="connsiteX65" fmla="*/ 321733 w 8640249"/>
              <a:gd name="connsiteY65" fmla="*/ 1704530 h 4844016"/>
              <a:gd name="connsiteX66" fmla="*/ 0 w 8640249"/>
              <a:gd name="connsiteY66" fmla="*/ 1484396 h 4844016"/>
              <a:gd name="connsiteX67" fmla="*/ 508000 w 8640249"/>
              <a:gd name="connsiteY67" fmla="*/ 1992396 h 4844016"/>
              <a:gd name="connsiteX68" fmla="*/ 1507067 w 8640249"/>
              <a:gd name="connsiteY68" fmla="*/ 2398796 h 4844016"/>
              <a:gd name="connsiteX69" fmla="*/ 2260334 w 8640249"/>
              <a:gd name="connsiteY69" fmla="*/ 2511422 h 4844016"/>
              <a:gd name="connsiteX70" fmla="*/ 1775636 w 8640249"/>
              <a:gd name="connsiteY70" fmla="*/ 2617355 h 4844016"/>
              <a:gd name="connsiteX71" fmla="*/ 2589944 w 8640249"/>
              <a:gd name="connsiteY71" fmla="*/ 2628381 h 4844016"/>
              <a:gd name="connsiteX72" fmla="*/ 2946400 w 8640249"/>
              <a:gd name="connsiteY72" fmla="*/ 2737463 h 4844016"/>
              <a:gd name="connsiteX73" fmla="*/ 3352800 w 8640249"/>
              <a:gd name="connsiteY73" fmla="*/ 2940663 h 4844016"/>
              <a:gd name="connsiteX74" fmla="*/ 3556000 w 8640249"/>
              <a:gd name="connsiteY74" fmla="*/ 3380930 h 4844016"/>
              <a:gd name="connsiteX75" fmla="*/ 3606800 w 8640249"/>
              <a:gd name="connsiteY75" fmla="*/ 3787330 h 4844016"/>
              <a:gd name="connsiteX76" fmla="*/ 3572933 w 8640249"/>
              <a:gd name="connsiteY76" fmla="*/ 3956663 h 4844016"/>
              <a:gd name="connsiteX77" fmla="*/ 3556000 w 8640249"/>
              <a:gd name="connsiteY77" fmla="*/ 4159863 h 4844016"/>
              <a:gd name="connsiteX0" fmla="*/ 3556000 w 8640249"/>
              <a:gd name="connsiteY0" fmla="*/ 4159863 h 4844016"/>
              <a:gd name="connsiteX1" fmla="*/ 3500729 w 8640249"/>
              <a:gd name="connsiteY1" fmla="*/ 4463333 h 4844016"/>
              <a:gd name="connsiteX2" fmla="*/ 4064254 w 8640249"/>
              <a:gd name="connsiteY2" fmla="*/ 4299829 h 4844016"/>
              <a:gd name="connsiteX3" fmla="*/ 4691576 w 8640249"/>
              <a:gd name="connsiteY3" fmla="*/ 4463336 h 4844016"/>
              <a:gd name="connsiteX4" fmla="*/ 5010553 w 8640249"/>
              <a:gd name="connsiteY4" fmla="*/ 4552520 h 4844016"/>
              <a:gd name="connsiteX5" fmla="*/ 5435855 w 8640249"/>
              <a:gd name="connsiteY5" fmla="*/ 4641705 h 4844016"/>
              <a:gd name="connsiteX6" fmla="*/ 6234337 w 8640249"/>
              <a:gd name="connsiteY6" fmla="*/ 4838552 h 4844016"/>
              <a:gd name="connsiteX7" fmla="*/ 5660831 w 8640249"/>
              <a:gd name="connsiteY7" fmla="*/ 4412444 h 4844016"/>
              <a:gd name="connsiteX8" fmla="*/ 5559985 w 8640249"/>
              <a:gd name="connsiteY8" fmla="*/ 4198782 h 4844016"/>
              <a:gd name="connsiteX9" fmla="*/ 5492389 w 8640249"/>
              <a:gd name="connsiteY9" fmla="*/ 3891025 h 4844016"/>
              <a:gd name="connsiteX10" fmla="*/ 5571067 w 8640249"/>
              <a:gd name="connsiteY10" fmla="*/ 3668796 h 4844016"/>
              <a:gd name="connsiteX11" fmla="*/ 5520267 w 8640249"/>
              <a:gd name="connsiteY11" fmla="*/ 3330130 h 4844016"/>
              <a:gd name="connsiteX12" fmla="*/ 5537200 w 8640249"/>
              <a:gd name="connsiteY12" fmla="*/ 3042263 h 4844016"/>
              <a:gd name="connsiteX13" fmla="*/ 5554133 w 8640249"/>
              <a:gd name="connsiteY13" fmla="*/ 2872930 h 4844016"/>
              <a:gd name="connsiteX14" fmla="*/ 5554133 w 8640249"/>
              <a:gd name="connsiteY14" fmla="*/ 2872930 h 4844016"/>
              <a:gd name="connsiteX15" fmla="*/ 6146800 w 8640249"/>
              <a:gd name="connsiteY15" fmla="*/ 2737463 h 4844016"/>
              <a:gd name="connsiteX16" fmla="*/ 7183209 w 8640249"/>
              <a:gd name="connsiteY16" fmla="*/ 2692176 h 4844016"/>
              <a:gd name="connsiteX17" fmla="*/ 6577153 w 8640249"/>
              <a:gd name="connsiteY17" fmla="*/ 2522056 h 4844016"/>
              <a:gd name="connsiteX18" fmla="*/ 7179733 w 8640249"/>
              <a:gd name="connsiteY18" fmla="*/ 2347996 h 4844016"/>
              <a:gd name="connsiteX19" fmla="*/ 7476657 w 8640249"/>
              <a:gd name="connsiteY19" fmla="*/ 2253091 h 4844016"/>
              <a:gd name="connsiteX20" fmla="*/ 7694822 w 8640249"/>
              <a:gd name="connsiteY20" fmla="*/ 2200716 h 4844016"/>
              <a:gd name="connsiteX21" fmla="*/ 7858248 w 8640249"/>
              <a:gd name="connsiteY21" fmla="*/ 2169212 h 4844016"/>
              <a:gd name="connsiteX22" fmla="*/ 8182365 w 8640249"/>
              <a:gd name="connsiteY22" fmla="*/ 2050326 h 4844016"/>
              <a:gd name="connsiteX23" fmla="*/ 8640249 w 8640249"/>
              <a:gd name="connsiteY23" fmla="*/ 1748822 h 4844016"/>
              <a:gd name="connsiteX24" fmla="*/ 7859430 w 8640249"/>
              <a:gd name="connsiteY24" fmla="*/ 1911668 h 4844016"/>
              <a:gd name="connsiteX25" fmla="*/ 7478233 w 8640249"/>
              <a:gd name="connsiteY25" fmla="*/ 2014842 h 4844016"/>
              <a:gd name="connsiteX26" fmla="*/ 7235259 w 8640249"/>
              <a:gd name="connsiteY26" fmla="*/ 2042409 h 4844016"/>
              <a:gd name="connsiteX27" fmla="*/ 6984409 w 8640249"/>
              <a:gd name="connsiteY27" fmla="*/ 2160154 h 4844016"/>
              <a:gd name="connsiteX28" fmla="*/ 6417733 w 8640249"/>
              <a:gd name="connsiteY28" fmla="*/ 2212530 h 4844016"/>
              <a:gd name="connsiteX29" fmla="*/ 6079067 w 8640249"/>
              <a:gd name="connsiteY29" fmla="*/ 2263330 h 4844016"/>
              <a:gd name="connsiteX30" fmla="*/ 6553200 w 8640249"/>
              <a:gd name="connsiteY30" fmla="*/ 1890796 h 4844016"/>
              <a:gd name="connsiteX31" fmla="*/ 8016556 w 8640249"/>
              <a:gd name="connsiteY31" fmla="*/ 1113832 h 4844016"/>
              <a:gd name="connsiteX32" fmla="*/ 7186427 w 8640249"/>
              <a:gd name="connsiteY32" fmla="*/ 1360743 h 4844016"/>
              <a:gd name="connsiteX33" fmla="*/ 6815863 w 8640249"/>
              <a:gd name="connsiteY33" fmla="*/ 1541103 h 4844016"/>
              <a:gd name="connsiteX34" fmla="*/ 6329917 w 8640249"/>
              <a:gd name="connsiteY34" fmla="*/ 1719493 h 4844016"/>
              <a:gd name="connsiteX35" fmla="*/ 6355513 w 8640249"/>
              <a:gd name="connsiteY35" fmla="*/ 1512356 h 4844016"/>
              <a:gd name="connsiteX36" fmla="*/ 6593195 w 8640249"/>
              <a:gd name="connsiteY36" fmla="*/ 1090450 h 4844016"/>
              <a:gd name="connsiteX37" fmla="*/ 6931247 w 8640249"/>
              <a:gd name="connsiteY37" fmla="*/ 464459 h 4844016"/>
              <a:gd name="connsiteX38" fmla="*/ 6178697 w 8640249"/>
              <a:gd name="connsiteY38" fmla="*/ 1265051 h 4844016"/>
              <a:gd name="connsiteX39" fmla="*/ 6090366 w 8640249"/>
              <a:gd name="connsiteY39" fmla="*/ 459145 h 4844016"/>
              <a:gd name="connsiteX40" fmla="*/ 6012910 w 8640249"/>
              <a:gd name="connsiteY40" fmla="*/ 1469432 h 4844016"/>
              <a:gd name="connsiteX41" fmla="*/ 5848301 w 8640249"/>
              <a:gd name="connsiteY41" fmla="*/ 1799042 h 4844016"/>
              <a:gd name="connsiteX42" fmla="*/ 5694651 w 8640249"/>
              <a:gd name="connsiteY42" fmla="*/ 2022325 h 4844016"/>
              <a:gd name="connsiteX43" fmla="*/ 5528983 w 8640249"/>
              <a:gd name="connsiteY43" fmla="*/ 2016007 h 4844016"/>
              <a:gd name="connsiteX44" fmla="*/ 5386307 w 8640249"/>
              <a:gd name="connsiteY44" fmla="*/ 2192446 h 4844016"/>
              <a:gd name="connsiteX45" fmla="*/ 5067970 w 8640249"/>
              <a:gd name="connsiteY45" fmla="*/ 1976823 h 4844016"/>
              <a:gd name="connsiteX46" fmla="*/ 5082697 w 8640249"/>
              <a:gd name="connsiteY46" fmla="*/ 1583553 h 4844016"/>
              <a:gd name="connsiteX47" fmla="*/ 5099359 w 8640249"/>
              <a:gd name="connsiteY47" fmla="*/ 938198 h 4844016"/>
              <a:gd name="connsiteX48" fmla="*/ 5028019 w 8640249"/>
              <a:gd name="connsiteY48" fmla="*/ 202976 h 4844016"/>
              <a:gd name="connsiteX49" fmla="*/ 4884822 w 8640249"/>
              <a:gd name="connsiteY49" fmla="*/ 992169 h 4844016"/>
              <a:gd name="connsiteX50" fmla="*/ 4739717 w 8640249"/>
              <a:gd name="connsiteY50" fmla="*/ 1308782 h 4844016"/>
              <a:gd name="connsiteX51" fmla="*/ 4646678 w 8640249"/>
              <a:gd name="connsiteY51" fmla="*/ 1569811 h 4844016"/>
              <a:gd name="connsiteX52" fmla="*/ 4354623 w 8640249"/>
              <a:gd name="connsiteY52" fmla="*/ 1946716 h 4844016"/>
              <a:gd name="connsiteX53" fmla="*/ 4123829 w 8640249"/>
              <a:gd name="connsiteY53" fmla="*/ 1689940 h 4844016"/>
              <a:gd name="connsiteX54" fmla="*/ 4252166 w 8640249"/>
              <a:gd name="connsiteY54" fmla="*/ 1353540 h 4844016"/>
              <a:gd name="connsiteX55" fmla="*/ 3801087 w 8640249"/>
              <a:gd name="connsiteY55" fmla="*/ 1219585 h 4844016"/>
              <a:gd name="connsiteX56" fmla="*/ 3838707 w 8640249"/>
              <a:gd name="connsiteY56" fmla="*/ 1753205 h 4844016"/>
              <a:gd name="connsiteX57" fmla="*/ 3510959 w 8640249"/>
              <a:gd name="connsiteY57" fmla="*/ 1604283 h 4844016"/>
              <a:gd name="connsiteX58" fmla="*/ 2723928 w 8640249"/>
              <a:gd name="connsiteY58" fmla="*/ 0 h 4844016"/>
              <a:gd name="connsiteX59" fmla="*/ 3181350 w 8640249"/>
              <a:gd name="connsiteY59" fmla="*/ 1897146 h 4844016"/>
              <a:gd name="connsiteX60" fmla="*/ 2261046 w 8640249"/>
              <a:gd name="connsiteY60" fmla="*/ 1575464 h 4844016"/>
              <a:gd name="connsiteX61" fmla="*/ 1368926 w 8640249"/>
              <a:gd name="connsiteY61" fmla="*/ 1001089 h 4844016"/>
              <a:gd name="connsiteX62" fmla="*/ 2186183 w 8640249"/>
              <a:gd name="connsiteY62" fmla="*/ 1790557 h 4844016"/>
              <a:gd name="connsiteX63" fmla="*/ 2726267 w 8640249"/>
              <a:gd name="connsiteY63" fmla="*/ 2161730 h 4844016"/>
              <a:gd name="connsiteX64" fmla="*/ 1557867 w 8640249"/>
              <a:gd name="connsiteY64" fmla="*/ 2144796 h 4844016"/>
              <a:gd name="connsiteX65" fmla="*/ 321733 w 8640249"/>
              <a:gd name="connsiteY65" fmla="*/ 1704530 h 4844016"/>
              <a:gd name="connsiteX66" fmla="*/ 0 w 8640249"/>
              <a:gd name="connsiteY66" fmla="*/ 1484396 h 4844016"/>
              <a:gd name="connsiteX67" fmla="*/ 508000 w 8640249"/>
              <a:gd name="connsiteY67" fmla="*/ 1992396 h 4844016"/>
              <a:gd name="connsiteX68" fmla="*/ 1507067 w 8640249"/>
              <a:gd name="connsiteY68" fmla="*/ 2398796 h 4844016"/>
              <a:gd name="connsiteX69" fmla="*/ 2260334 w 8640249"/>
              <a:gd name="connsiteY69" fmla="*/ 2511422 h 4844016"/>
              <a:gd name="connsiteX70" fmla="*/ 1775636 w 8640249"/>
              <a:gd name="connsiteY70" fmla="*/ 2617355 h 4844016"/>
              <a:gd name="connsiteX71" fmla="*/ 2589944 w 8640249"/>
              <a:gd name="connsiteY71" fmla="*/ 2628381 h 4844016"/>
              <a:gd name="connsiteX72" fmla="*/ 2946400 w 8640249"/>
              <a:gd name="connsiteY72" fmla="*/ 2737463 h 4844016"/>
              <a:gd name="connsiteX73" fmla="*/ 3352800 w 8640249"/>
              <a:gd name="connsiteY73" fmla="*/ 2940663 h 4844016"/>
              <a:gd name="connsiteX74" fmla="*/ 3556000 w 8640249"/>
              <a:gd name="connsiteY74" fmla="*/ 3380930 h 4844016"/>
              <a:gd name="connsiteX75" fmla="*/ 3606800 w 8640249"/>
              <a:gd name="connsiteY75" fmla="*/ 3787330 h 4844016"/>
              <a:gd name="connsiteX76" fmla="*/ 3572933 w 8640249"/>
              <a:gd name="connsiteY76" fmla="*/ 3956663 h 4844016"/>
              <a:gd name="connsiteX77" fmla="*/ 3556000 w 8640249"/>
              <a:gd name="connsiteY77" fmla="*/ 4159863 h 4844016"/>
              <a:gd name="connsiteX0" fmla="*/ 3556000 w 8640249"/>
              <a:gd name="connsiteY0" fmla="*/ 4159863 h 4844016"/>
              <a:gd name="connsiteX1" fmla="*/ 3500729 w 8640249"/>
              <a:gd name="connsiteY1" fmla="*/ 4463333 h 4844016"/>
              <a:gd name="connsiteX2" fmla="*/ 2947836 w 8640249"/>
              <a:gd name="connsiteY2" fmla="*/ 4805211 h 4844016"/>
              <a:gd name="connsiteX3" fmla="*/ 4691576 w 8640249"/>
              <a:gd name="connsiteY3" fmla="*/ 4463336 h 4844016"/>
              <a:gd name="connsiteX4" fmla="*/ 5010553 w 8640249"/>
              <a:gd name="connsiteY4" fmla="*/ 4552520 h 4844016"/>
              <a:gd name="connsiteX5" fmla="*/ 5435855 w 8640249"/>
              <a:gd name="connsiteY5" fmla="*/ 4641705 h 4844016"/>
              <a:gd name="connsiteX6" fmla="*/ 6234337 w 8640249"/>
              <a:gd name="connsiteY6" fmla="*/ 4838552 h 4844016"/>
              <a:gd name="connsiteX7" fmla="*/ 5660831 w 8640249"/>
              <a:gd name="connsiteY7" fmla="*/ 4412444 h 4844016"/>
              <a:gd name="connsiteX8" fmla="*/ 5559985 w 8640249"/>
              <a:gd name="connsiteY8" fmla="*/ 4198782 h 4844016"/>
              <a:gd name="connsiteX9" fmla="*/ 5492389 w 8640249"/>
              <a:gd name="connsiteY9" fmla="*/ 3891025 h 4844016"/>
              <a:gd name="connsiteX10" fmla="*/ 5571067 w 8640249"/>
              <a:gd name="connsiteY10" fmla="*/ 3668796 h 4844016"/>
              <a:gd name="connsiteX11" fmla="*/ 5520267 w 8640249"/>
              <a:gd name="connsiteY11" fmla="*/ 3330130 h 4844016"/>
              <a:gd name="connsiteX12" fmla="*/ 5537200 w 8640249"/>
              <a:gd name="connsiteY12" fmla="*/ 3042263 h 4844016"/>
              <a:gd name="connsiteX13" fmla="*/ 5554133 w 8640249"/>
              <a:gd name="connsiteY13" fmla="*/ 2872930 h 4844016"/>
              <a:gd name="connsiteX14" fmla="*/ 5554133 w 8640249"/>
              <a:gd name="connsiteY14" fmla="*/ 2872930 h 4844016"/>
              <a:gd name="connsiteX15" fmla="*/ 6146800 w 8640249"/>
              <a:gd name="connsiteY15" fmla="*/ 2737463 h 4844016"/>
              <a:gd name="connsiteX16" fmla="*/ 7183209 w 8640249"/>
              <a:gd name="connsiteY16" fmla="*/ 2692176 h 4844016"/>
              <a:gd name="connsiteX17" fmla="*/ 6577153 w 8640249"/>
              <a:gd name="connsiteY17" fmla="*/ 2522056 h 4844016"/>
              <a:gd name="connsiteX18" fmla="*/ 7179733 w 8640249"/>
              <a:gd name="connsiteY18" fmla="*/ 2347996 h 4844016"/>
              <a:gd name="connsiteX19" fmla="*/ 7476657 w 8640249"/>
              <a:gd name="connsiteY19" fmla="*/ 2253091 h 4844016"/>
              <a:gd name="connsiteX20" fmla="*/ 7694822 w 8640249"/>
              <a:gd name="connsiteY20" fmla="*/ 2200716 h 4844016"/>
              <a:gd name="connsiteX21" fmla="*/ 7858248 w 8640249"/>
              <a:gd name="connsiteY21" fmla="*/ 2169212 h 4844016"/>
              <a:gd name="connsiteX22" fmla="*/ 8182365 w 8640249"/>
              <a:gd name="connsiteY22" fmla="*/ 2050326 h 4844016"/>
              <a:gd name="connsiteX23" fmla="*/ 8640249 w 8640249"/>
              <a:gd name="connsiteY23" fmla="*/ 1748822 h 4844016"/>
              <a:gd name="connsiteX24" fmla="*/ 7859430 w 8640249"/>
              <a:gd name="connsiteY24" fmla="*/ 1911668 h 4844016"/>
              <a:gd name="connsiteX25" fmla="*/ 7478233 w 8640249"/>
              <a:gd name="connsiteY25" fmla="*/ 2014842 h 4844016"/>
              <a:gd name="connsiteX26" fmla="*/ 7235259 w 8640249"/>
              <a:gd name="connsiteY26" fmla="*/ 2042409 h 4844016"/>
              <a:gd name="connsiteX27" fmla="*/ 6984409 w 8640249"/>
              <a:gd name="connsiteY27" fmla="*/ 2160154 h 4844016"/>
              <a:gd name="connsiteX28" fmla="*/ 6417733 w 8640249"/>
              <a:gd name="connsiteY28" fmla="*/ 2212530 h 4844016"/>
              <a:gd name="connsiteX29" fmla="*/ 6079067 w 8640249"/>
              <a:gd name="connsiteY29" fmla="*/ 2263330 h 4844016"/>
              <a:gd name="connsiteX30" fmla="*/ 6553200 w 8640249"/>
              <a:gd name="connsiteY30" fmla="*/ 1890796 h 4844016"/>
              <a:gd name="connsiteX31" fmla="*/ 8016556 w 8640249"/>
              <a:gd name="connsiteY31" fmla="*/ 1113832 h 4844016"/>
              <a:gd name="connsiteX32" fmla="*/ 7186427 w 8640249"/>
              <a:gd name="connsiteY32" fmla="*/ 1360743 h 4844016"/>
              <a:gd name="connsiteX33" fmla="*/ 6815863 w 8640249"/>
              <a:gd name="connsiteY33" fmla="*/ 1541103 h 4844016"/>
              <a:gd name="connsiteX34" fmla="*/ 6329917 w 8640249"/>
              <a:gd name="connsiteY34" fmla="*/ 1719493 h 4844016"/>
              <a:gd name="connsiteX35" fmla="*/ 6355513 w 8640249"/>
              <a:gd name="connsiteY35" fmla="*/ 1512356 h 4844016"/>
              <a:gd name="connsiteX36" fmla="*/ 6593195 w 8640249"/>
              <a:gd name="connsiteY36" fmla="*/ 1090450 h 4844016"/>
              <a:gd name="connsiteX37" fmla="*/ 6931247 w 8640249"/>
              <a:gd name="connsiteY37" fmla="*/ 464459 h 4844016"/>
              <a:gd name="connsiteX38" fmla="*/ 6178697 w 8640249"/>
              <a:gd name="connsiteY38" fmla="*/ 1265051 h 4844016"/>
              <a:gd name="connsiteX39" fmla="*/ 6090366 w 8640249"/>
              <a:gd name="connsiteY39" fmla="*/ 459145 h 4844016"/>
              <a:gd name="connsiteX40" fmla="*/ 6012910 w 8640249"/>
              <a:gd name="connsiteY40" fmla="*/ 1469432 h 4844016"/>
              <a:gd name="connsiteX41" fmla="*/ 5848301 w 8640249"/>
              <a:gd name="connsiteY41" fmla="*/ 1799042 h 4844016"/>
              <a:gd name="connsiteX42" fmla="*/ 5694651 w 8640249"/>
              <a:gd name="connsiteY42" fmla="*/ 2022325 h 4844016"/>
              <a:gd name="connsiteX43" fmla="*/ 5528983 w 8640249"/>
              <a:gd name="connsiteY43" fmla="*/ 2016007 h 4844016"/>
              <a:gd name="connsiteX44" fmla="*/ 5386307 w 8640249"/>
              <a:gd name="connsiteY44" fmla="*/ 2192446 h 4844016"/>
              <a:gd name="connsiteX45" fmla="*/ 5067970 w 8640249"/>
              <a:gd name="connsiteY45" fmla="*/ 1976823 h 4844016"/>
              <a:gd name="connsiteX46" fmla="*/ 5082697 w 8640249"/>
              <a:gd name="connsiteY46" fmla="*/ 1583553 h 4844016"/>
              <a:gd name="connsiteX47" fmla="*/ 5099359 w 8640249"/>
              <a:gd name="connsiteY47" fmla="*/ 938198 h 4844016"/>
              <a:gd name="connsiteX48" fmla="*/ 5028019 w 8640249"/>
              <a:gd name="connsiteY48" fmla="*/ 202976 h 4844016"/>
              <a:gd name="connsiteX49" fmla="*/ 4884822 w 8640249"/>
              <a:gd name="connsiteY49" fmla="*/ 992169 h 4844016"/>
              <a:gd name="connsiteX50" fmla="*/ 4739717 w 8640249"/>
              <a:gd name="connsiteY50" fmla="*/ 1308782 h 4844016"/>
              <a:gd name="connsiteX51" fmla="*/ 4646678 w 8640249"/>
              <a:gd name="connsiteY51" fmla="*/ 1569811 h 4844016"/>
              <a:gd name="connsiteX52" fmla="*/ 4354623 w 8640249"/>
              <a:gd name="connsiteY52" fmla="*/ 1946716 h 4844016"/>
              <a:gd name="connsiteX53" fmla="*/ 4123829 w 8640249"/>
              <a:gd name="connsiteY53" fmla="*/ 1689940 h 4844016"/>
              <a:gd name="connsiteX54" fmla="*/ 4252166 w 8640249"/>
              <a:gd name="connsiteY54" fmla="*/ 1353540 h 4844016"/>
              <a:gd name="connsiteX55" fmla="*/ 3801087 w 8640249"/>
              <a:gd name="connsiteY55" fmla="*/ 1219585 h 4844016"/>
              <a:gd name="connsiteX56" fmla="*/ 3838707 w 8640249"/>
              <a:gd name="connsiteY56" fmla="*/ 1753205 h 4844016"/>
              <a:gd name="connsiteX57" fmla="*/ 3510959 w 8640249"/>
              <a:gd name="connsiteY57" fmla="*/ 1604283 h 4844016"/>
              <a:gd name="connsiteX58" fmla="*/ 2723928 w 8640249"/>
              <a:gd name="connsiteY58" fmla="*/ 0 h 4844016"/>
              <a:gd name="connsiteX59" fmla="*/ 3181350 w 8640249"/>
              <a:gd name="connsiteY59" fmla="*/ 1897146 h 4844016"/>
              <a:gd name="connsiteX60" fmla="*/ 2261046 w 8640249"/>
              <a:gd name="connsiteY60" fmla="*/ 1575464 h 4844016"/>
              <a:gd name="connsiteX61" fmla="*/ 1368926 w 8640249"/>
              <a:gd name="connsiteY61" fmla="*/ 1001089 h 4844016"/>
              <a:gd name="connsiteX62" fmla="*/ 2186183 w 8640249"/>
              <a:gd name="connsiteY62" fmla="*/ 1790557 h 4844016"/>
              <a:gd name="connsiteX63" fmla="*/ 2726267 w 8640249"/>
              <a:gd name="connsiteY63" fmla="*/ 2161730 h 4844016"/>
              <a:gd name="connsiteX64" fmla="*/ 1557867 w 8640249"/>
              <a:gd name="connsiteY64" fmla="*/ 2144796 h 4844016"/>
              <a:gd name="connsiteX65" fmla="*/ 321733 w 8640249"/>
              <a:gd name="connsiteY65" fmla="*/ 1704530 h 4844016"/>
              <a:gd name="connsiteX66" fmla="*/ 0 w 8640249"/>
              <a:gd name="connsiteY66" fmla="*/ 1484396 h 4844016"/>
              <a:gd name="connsiteX67" fmla="*/ 508000 w 8640249"/>
              <a:gd name="connsiteY67" fmla="*/ 1992396 h 4844016"/>
              <a:gd name="connsiteX68" fmla="*/ 1507067 w 8640249"/>
              <a:gd name="connsiteY68" fmla="*/ 2398796 h 4844016"/>
              <a:gd name="connsiteX69" fmla="*/ 2260334 w 8640249"/>
              <a:gd name="connsiteY69" fmla="*/ 2511422 h 4844016"/>
              <a:gd name="connsiteX70" fmla="*/ 1775636 w 8640249"/>
              <a:gd name="connsiteY70" fmla="*/ 2617355 h 4844016"/>
              <a:gd name="connsiteX71" fmla="*/ 2589944 w 8640249"/>
              <a:gd name="connsiteY71" fmla="*/ 2628381 h 4844016"/>
              <a:gd name="connsiteX72" fmla="*/ 2946400 w 8640249"/>
              <a:gd name="connsiteY72" fmla="*/ 2737463 h 4844016"/>
              <a:gd name="connsiteX73" fmla="*/ 3352800 w 8640249"/>
              <a:gd name="connsiteY73" fmla="*/ 2940663 h 4844016"/>
              <a:gd name="connsiteX74" fmla="*/ 3556000 w 8640249"/>
              <a:gd name="connsiteY74" fmla="*/ 3380930 h 4844016"/>
              <a:gd name="connsiteX75" fmla="*/ 3606800 w 8640249"/>
              <a:gd name="connsiteY75" fmla="*/ 3787330 h 4844016"/>
              <a:gd name="connsiteX76" fmla="*/ 3572933 w 8640249"/>
              <a:gd name="connsiteY76" fmla="*/ 3956663 h 4844016"/>
              <a:gd name="connsiteX77" fmla="*/ 3556000 w 8640249"/>
              <a:gd name="connsiteY77" fmla="*/ 4159863 h 4844016"/>
              <a:gd name="connsiteX0" fmla="*/ 3556000 w 8640249"/>
              <a:gd name="connsiteY0" fmla="*/ 4159863 h 4844016"/>
              <a:gd name="connsiteX1" fmla="*/ 3500729 w 8640249"/>
              <a:gd name="connsiteY1" fmla="*/ 4463333 h 4844016"/>
              <a:gd name="connsiteX2" fmla="*/ 2947836 w 8640249"/>
              <a:gd name="connsiteY2" fmla="*/ 4805211 h 4844016"/>
              <a:gd name="connsiteX3" fmla="*/ 4106786 w 8640249"/>
              <a:gd name="connsiteY3" fmla="*/ 4552521 h 4844016"/>
              <a:gd name="connsiteX4" fmla="*/ 5010553 w 8640249"/>
              <a:gd name="connsiteY4" fmla="*/ 4552520 h 4844016"/>
              <a:gd name="connsiteX5" fmla="*/ 5435855 w 8640249"/>
              <a:gd name="connsiteY5" fmla="*/ 4641705 h 4844016"/>
              <a:gd name="connsiteX6" fmla="*/ 6234337 w 8640249"/>
              <a:gd name="connsiteY6" fmla="*/ 4838552 h 4844016"/>
              <a:gd name="connsiteX7" fmla="*/ 5660831 w 8640249"/>
              <a:gd name="connsiteY7" fmla="*/ 4412444 h 4844016"/>
              <a:gd name="connsiteX8" fmla="*/ 5559985 w 8640249"/>
              <a:gd name="connsiteY8" fmla="*/ 4198782 h 4844016"/>
              <a:gd name="connsiteX9" fmla="*/ 5492389 w 8640249"/>
              <a:gd name="connsiteY9" fmla="*/ 3891025 h 4844016"/>
              <a:gd name="connsiteX10" fmla="*/ 5571067 w 8640249"/>
              <a:gd name="connsiteY10" fmla="*/ 3668796 h 4844016"/>
              <a:gd name="connsiteX11" fmla="*/ 5520267 w 8640249"/>
              <a:gd name="connsiteY11" fmla="*/ 3330130 h 4844016"/>
              <a:gd name="connsiteX12" fmla="*/ 5537200 w 8640249"/>
              <a:gd name="connsiteY12" fmla="*/ 3042263 h 4844016"/>
              <a:gd name="connsiteX13" fmla="*/ 5554133 w 8640249"/>
              <a:gd name="connsiteY13" fmla="*/ 2872930 h 4844016"/>
              <a:gd name="connsiteX14" fmla="*/ 5554133 w 8640249"/>
              <a:gd name="connsiteY14" fmla="*/ 2872930 h 4844016"/>
              <a:gd name="connsiteX15" fmla="*/ 6146800 w 8640249"/>
              <a:gd name="connsiteY15" fmla="*/ 2737463 h 4844016"/>
              <a:gd name="connsiteX16" fmla="*/ 7183209 w 8640249"/>
              <a:gd name="connsiteY16" fmla="*/ 2692176 h 4844016"/>
              <a:gd name="connsiteX17" fmla="*/ 6577153 w 8640249"/>
              <a:gd name="connsiteY17" fmla="*/ 2522056 h 4844016"/>
              <a:gd name="connsiteX18" fmla="*/ 7179733 w 8640249"/>
              <a:gd name="connsiteY18" fmla="*/ 2347996 h 4844016"/>
              <a:gd name="connsiteX19" fmla="*/ 7476657 w 8640249"/>
              <a:gd name="connsiteY19" fmla="*/ 2253091 h 4844016"/>
              <a:gd name="connsiteX20" fmla="*/ 7694822 w 8640249"/>
              <a:gd name="connsiteY20" fmla="*/ 2200716 h 4844016"/>
              <a:gd name="connsiteX21" fmla="*/ 7858248 w 8640249"/>
              <a:gd name="connsiteY21" fmla="*/ 2169212 h 4844016"/>
              <a:gd name="connsiteX22" fmla="*/ 8182365 w 8640249"/>
              <a:gd name="connsiteY22" fmla="*/ 2050326 h 4844016"/>
              <a:gd name="connsiteX23" fmla="*/ 8640249 w 8640249"/>
              <a:gd name="connsiteY23" fmla="*/ 1748822 h 4844016"/>
              <a:gd name="connsiteX24" fmla="*/ 7859430 w 8640249"/>
              <a:gd name="connsiteY24" fmla="*/ 1911668 h 4844016"/>
              <a:gd name="connsiteX25" fmla="*/ 7478233 w 8640249"/>
              <a:gd name="connsiteY25" fmla="*/ 2014842 h 4844016"/>
              <a:gd name="connsiteX26" fmla="*/ 7235259 w 8640249"/>
              <a:gd name="connsiteY26" fmla="*/ 2042409 h 4844016"/>
              <a:gd name="connsiteX27" fmla="*/ 6984409 w 8640249"/>
              <a:gd name="connsiteY27" fmla="*/ 2160154 h 4844016"/>
              <a:gd name="connsiteX28" fmla="*/ 6417733 w 8640249"/>
              <a:gd name="connsiteY28" fmla="*/ 2212530 h 4844016"/>
              <a:gd name="connsiteX29" fmla="*/ 6079067 w 8640249"/>
              <a:gd name="connsiteY29" fmla="*/ 2263330 h 4844016"/>
              <a:gd name="connsiteX30" fmla="*/ 6553200 w 8640249"/>
              <a:gd name="connsiteY30" fmla="*/ 1890796 h 4844016"/>
              <a:gd name="connsiteX31" fmla="*/ 8016556 w 8640249"/>
              <a:gd name="connsiteY31" fmla="*/ 1113832 h 4844016"/>
              <a:gd name="connsiteX32" fmla="*/ 7186427 w 8640249"/>
              <a:gd name="connsiteY32" fmla="*/ 1360743 h 4844016"/>
              <a:gd name="connsiteX33" fmla="*/ 6815863 w 8640249"/>
              <a:gd name="connsiteY33" fmla="*/ 1541103 h 4844016"/>
              <a:gd name="connsiteX34" fmla="*/ 6329917 w 8640249"/>
              <a:gd name="connsiteY34" fmla="*/ 1719493 h 4844016"/>
              <a:gd name="connsiteX35" fmla="*/ 6355513 w 8640249"/>
              <a:gd name="connsiteY35" fmla="*/ 1512356 h 4844016"/>
              <a:gd name="connsiteX36" fmla="*/ 6593195 w 8640249"/>
              <a:gd name="connsiteY36" fmla="*/ 1090450 h 4844016"/>
              <a:gd name="connsiteX37" fmla="*/ 6931247 w 8640249"/>
              <a:gd name="connsiteY37" fmla="*/ 464459 h 4844016"/>
              <a:gd name="connsiteX38" fmla="*/ 6178697 w 8640249"/>
              <a:gd name="connsiteY38" fmla="*/ 1265051 h 4844016"/>
              <a:gd name="connsiteX39" fmla="*/ 6090366 w 8640249"/>
              <a:gd name="connsiteY39" fmla="*/ 459145 h 4844016"/>
              <a:gd name="connsiteX40" fmla="*/ 6012910 w 8640249"/>
              <a:gd name="connsiteY40" fmla="*/ 1469432 h 4844016"/>
              <a:gd name="connsiteX41" fmla="*/ 5848301 w 8640249"/>
              <a:gd name="connsiteY41" fmla="*/ 1799042 h 4844016"/>
              <a:gd name="connsiteX42" fmla="*/ 5694651 w 8640249"/>
              <a:gd name="connsiteY42" fmla="*/ 2022325 h 4844016"/>
              <a:gd name="connsiteX43" fmla="*/ 5528983 w 8640249"/>
              <a:gd name="connsiteY43" fmla="*/ 2016007 h 4844016"/>
              <a:gd name="connsiteX44" fmla="*/ 5386307 w 8640249"/>
              <a:gd name="connsiteY44" fmla="*/ 2192446 h 4844016"/>
              <a:gd name="connsiteX45" fmla="*/ 5067970 w 8640249"/>
              <a:gd name="connsiteY45" fmla="*/ 1976823 h 4844016"/>
              <a:gd name="connsiteX46" fmla="*/ 5082697 w 8640249"/>
              <a:gd name="connsiteY46" fmla="*/ 1583553 h 4844016"/>
              <a:gd name="connsiteX47" fmla="*/ 5099359 w 8640249"/>
              <a:gd name="connsiteY47" fmla="*/ 938198 h 4844016"/>
              <a:gd name="connsiteX48" fmla="*/ 5028019 w 8640249"/>
              <a:gd name="connsiteY48" fmla="*/ 202976 h 4844016"/>
              <a:gd name="connsiteX49" fmla="*/ 4884822 w 8640249"/>
              <a:gd name="connsiteY49" fmla="*/ 992169 h 4844016"/>
              <a:gd name="connsiteX50" fmla="*/ 4739717 w 8640249"/>
              <a:gd name="connsiteY50" fmla="*/ 1308782 h 4844016"/>
              <a:gd name="connsiteX51" fmla="*/ 4646678 w 8640249"/>
              <a:gd name="connsiteY51" fmla="*/ 1569811 h 4844016"/>
              <a:gd name="connsiteX52" fmla="*/ 4354623 w 8640249"/>
              <a:gd name="connsiteY52" fmla="*/ 1946716 h 4844016"/>
              <a:gd name="connsiteX53" fmla="*/ 4123829 w 8640249"/>
              <a:gd name="connsiteY53" fmla="*/ 1689940 h 4844016"/>
              <a:gd name="connsiteX54" fmla="*/ 4252166 w 8640249"/>
              <a:gd name="connsiteY54" fmla="*/ 1353540 h 4844016"/>
              <a:gd name="connsiteX55" fmla="*/ 3801087 w 8640249"/>
              <a:gd name="connsiteY55" fmla="*/ 1219585 h 4844016"/>
              <a:gd name="connsiteX56" fmla="*/ 3838707 w 8640249"/>
              <a:gd name="connsiteY56" fmla="*/ 1753205 h 4844016"/>
              <a:gd name="connsiteX57" fmla="*/ 3510959 w 8640249"/>
              <a:gd name="connsiteY57" fmla="*/ 1604283 h 4844016"/>
              <a:gd name="connsiteX58" fmla="*/ 2723928 w 8640249"/>
              <a:gd name="connsiteY58" fmla="*/ 0 h 4844016"/>
              <a:gd name="connsiteX59" fmla="*/ 3181350 w 8640249"/>
              <a:gd name="connsiteY59" fmla="*/ 1897146 h 4844016"/>
              <a:gd name="connsiteX60" fmla="*/ 2261046 w 8640249"/>
              <a:gd name="connsiteY60" fmla="*/ 1575464 h 4844016"/>
              <a:gd name="connsiteX61" fmla="*/ 1368926 w 8640249"/>
              <a:gd name="connsiteY61" fmla="*/ 1001089 h 4844016"/>
              <a:gd name="connsiteX62" fmla="*/ 2186183 w 8640249"/>
              <a:gd name="connsiteY62" fmla="*/ 1790557 h 4844016"/>
              <a:gd name="connsiteX63" fmla="*/ 2726267 w 8640249"/>
              <a:gd name="connsiteY63" fmla="*/ 2161730 h 4844016"/>
              <a:gd name="connsiteX64" fmla="*/ 1557867 w 8640249"/>
              <a:gd name="connsiteY64" fmla="*/ 2144796 h 4844016"/>
              <a:gd name="connsiteX65" fmla="*/ 321733 w 8640249"/>
              <a:gd name="connsiteY65" fmla="*/ 1704530 h 4844016"/>
              <a:gd name="connsiteX66" fmla="*/ 0 w 8640249"/>
              <a:gd name="connsiteY66" fmla="*/ 1484396 h 4844016"/>
              <a:gd name="connsiteX67" fmla="*/ 508000 w 8640249"/>
              <a:gd name="connsiteY67" fmla="*/ 1992396 h 4844016"/>
              <a:gd name="connsiteX68" fmla="*/ 1507067 w 8640249"/>
              <a:gd name="connsiteY68" fmla="*/ 2398796 h 4844016"/>
              <a:gd name="connsiteX69" fmla="*/ 2260334 w 8640249"/>
              <a:gd name="connsiteY69" fmla="*/ 2511422 h 4844016"/>
              <a:gd name="connsiteX70" fmla="*/ 1775636 w 8640249"/>
              <a:gd name="connsiteY70" fmla="*/ 2617355 h 4844016"/>
              <a:gd name="connsiteX71" fmla="*/ 2589944 w 8640249"/>
              <a:gd name="connsiteY71" fmla="*/ 2628381 h 4844016"/>
              <a:gd name="connsiteX72" fmla="*/ 2946400 w 8640249"/>
              <a:gd name="connsiteY72" fmla="*/ 2737463 h 4844016"/>
              <a:gd name="connsiteX73" fmla="*/ 3352800 w 8640249"/>
              <a:gd name="connsiteY73" fmla="*/ 2940663 h 4844016"/>
              <a:gd name="connsiteX74" fmla="*/ 3556000 w 8640249"/>
              <a:gd name="connsiteY74" fmla="*/ 3380930 h 4844016"/>
              <a:gd name="connsiteX75" fmla="*/ 3606800 w 8640249"/>
              <a:gd name="connsiteY75" fmla="*/ 3787330 h 4844016"/>
              <a:gd name="connsiteX76" fmla="*/ 3572933 w 8640249"/>
              <a:gd name="connsiteY76" fmla="*/ 3956663 h 4844016"/>
              <a:gd name="connsiteX77" fmla="*/ 3556000 w 8640249"/>
              <a:gd name="connsiteY77" fmla="*/ 4159863 h 4844016"/>
              <a:gd name="connsiteX0" fmla="*/ 3556000 w 8640249"/>
              <a:gd name="connsiteY0" fmla="*/ 4159863 h 4844016"/>
              <a:gd name="connsiteX1" fmla="*/ 3500729 w 8640249"/>
              <a:gd name="connsiteY1" fmla="*/ 4463333 h 4844016"/>
              <a:gd name="connsiteX2" fmla="*/ 2947836 w 8640249"/>
              <a:gd name="connsiteY2" fmla="*/ 4805211 h 4844016"/>
              <a:gd name="connsiteX3" fmla="*/ 3596422 w 8640249"/>
              <a:gd name="connsiteY3" fmla="*/ 4626839 h 4844016"/>
              <a:gd name="connsiteX4" fmla="*/ 4106786 w 8640249"/>
              <a:gd name="connsiteY4" fmla="*/ 4552521 h 4844016"/>
              <a:gd name="connsiteX5" fmla="*/ 5010553 w 8640249"/>
              <a:gd name="connsiteY5" fmla="*/ 4552520 h 4844016"/>
              <a:gd name="connsiteX6" fmla="*/ 5435855 w 8640249"/>
              <a:gd name="connsiteY6" fmla="*/ 4641705 h 4844016"/>
              <a:gd name="connsiteX7" fmla="*/ 6234337 w 8640249"/>
              <a:gd name="connsiteY7" fmla="*/ 4838552 h 4844016"/>
              <a:gd name="connsiteX8" fmla="*/ 5660831 w 8640249"/>
              <a:gd name="connsiteY8" fmla="*/ 4412444 h 4844016"/>
              <a:gd name="connsiteX9" fmla="*/ 5559985 w 8640249"/>
              <a:gd name="connsiteY9" fmla="*/ 4198782 h 4844016"/>
              <a:gd name="connsiteX10" fmla="*/ 5492389 w 8640249"/>
              <a:gd name="connsiteY10" fmla="*/ 3891025 h 4844016"/>
              <a:gd name="connsiteX11" fmla="*/ 5571067 w 8640249"/>
              <a:gd name="connsiteY11" fmla="*/ 3668796 h 4844016"/>
              <a:gd name="connsiteX12" fmla="*/ 5520267 w 8640249"/>
              <a:gd name="connsiteY12" fmla="*/ 3330130 h 4844016"/>
              <a:gd name="connsiteX13" fmla="*/ 5537200 w 8640249"/>
              <a:gd name="connsiteY13" fmla="*/ 3042263 h 4844016"/>
              <a:gd name="connsiteX14" fmla="*/ 5554133 w 8640249"/>
              <a:gd name="connsiteY14" fmla="*/ 2872930 h 4844016"/>
              <a:gd name="connsiteX15" fmla="*/ 5554133 w 8640249"/>
              <a:gd name="connsiteY15" fmla="*/ 2872930 h 4844016"/>
              <a:gd name="connsiteX16" fmla="*/ 6146800 w 8640249"/>
              <a:gd name="connsiteY16" fmla="*/ 2737463 h 4844016"/>
              <a:gd name="connsiteX17" fmla="*/ 7183209 w 8640249"/>
              <a:gd name="connsiteY17" fmla="*/ 2692176 h 4844016"/>
              <a:gd name="connsiteX18" fmla="*/ 6577153 w 8640249"/>
              <a:gd name="connsiteY18" fmla="*/ 2522056 h 4844016"/>
              <a:gd name="connsiteX19" fmla="*/ 7179733 w 8640249"/>
              <a:gd name="connsiteY19" fmla="*/ 2347996 h 4844016"/>
              <a:gd name="connsiteX20" fmla="*/ 7476657 w 8640249"/>
              <a:gd name="connsiteY20" fmla="*/ 2253091 h 4844016"/>
              <a:gd name="connsiteX21" fmla="*/ 7694822 w 8640249"/>
              <a:gd name="connsiteY21" fmla="*/ 2200716 h 4844016"/>
              <a:gd name="connsiteX22" fmla="*/ 7858248 w 8640249"/>
              <a:gd name="connsiteY22" fmla="*/ 2169212 h 4844016"/>
              <a:gd name="connsiteX23" fmla="*/ 8182365 w 8640249"/>
              <a:gd name="connsiteY23" fmla="*/ 2050326 h 4844016"/>
              <a:gd name="connsiteX24" fmla="*/ 8640249 w 8640249"/>
              <a:gd name="connsiteY24" fmla="*/ 1748822 h 4844016"/>
              <a:gd name="connsiteX25" fmla="*/ 7859430 w 8640249"/>
              <a:gd name="connsiteY25" fmla="*/ 1911668 h 4844016"/>
              <a:gd name="connsiteX26" fmla="*/ 7478233 w 8640249"/>
              <a:gd name="connsiteY26" fmla="*/ 2014842 h 4844016"/>
              <a:gd name="connsiteX27" fmla="*/ 7235259 w 8640249"/>
              <a:gd name="connsiteY27" fmla="*/ 2042409 h 4844016"/>
              <a:gd name="connsiteX28" fmla="*/ 6984409 w 8640249"/>
              <a:gd name="connsiteY28" fmla="*/ 2160154 h 4844016"/>
              <a:gd name="connsiteX29" fmla="*/ 6417733 w 8640249"/>
              <a:gd name="connsiteY29" fmla="*/ 2212530 h 4844016"/>
              <a:gd name="connsiteX30" fmla="*/ 6079067 w 8640249"/>
              <a:gd name="connsiteY30" fmla="*/ 2263330 h 4844016"/>
              <a:gd name="connsiteX31" fmla="*/ 6553200 w 8640249"/>
              <a:gd name="connsiteY31" fmla="*/ 1890796 h 4844016"/>
              <a:gd name="connsiteX32" fmla="*/ 8016556 w 8640249"/>
              <a:gd name="connsiteY32" fmla="*/ 1113832 h 4844016"/>
              <a:gd name="connsiteX33" fmla="*/ 7186427 w 8640249"/>
              <a:gd name="connsiteY33" fmla="*/ 1360743 h 4844016"/>
              <a:gd name="connsiteX34" fmla="*/ 6815863 w 8640249"/>
              <a:gd name="connsiteY34" fmla="*/ 1541103 h 4844016"/>
              <a:gd name="connsiteX35" fmla="*/ 6329917 w 8640249"/>
              <a:gd name="connsiteY35" fmla="*/ 1719493 h 4844016"/>
              <a:gd name="connsiteX36" fmla="*/ 6355513 w 8640249"/>
              <a:gd name="connsiteY36" fmla="*/ 1512356 h 4844016"/>
              <a:gd name="connsiteX37" fmla="*/ 6593195 w 8640249"/>
              <a:gd name="connsiteY37" fmla="*/ 1090450 h 4844016"/>
              <a:gd name="connsiteX38" fmla="*/ 6931247 w 8640249"/>
              <a:gd name="connsiteY38" fmla="*/ 464459 h 4844016"/>
              <a:gd name="connsiteX39" fmla="*/ 6178697 w 8640249"/>
              <a:gd name="connsiteY39" fmla="*/ 1265051 h 4844016"/>
              <a:gd name="connsiteX40" fmla="*/ 6090366 w 8640249"/>
              <a:gd name="connsiteY40" fmla="*/ 459145 h 4844016"/>
              <a:gd name="connsiteX41" fmla="*/ 6012910 w 8640249"/>
              <a:gd name="connsiteY41" fmla="*/ 1469432 h 4844016"/>
              <a:gd name="connsiteX42" fmla="*/ 5848301 w 8640249"/>
              <a:gd name="connsiteY42" fmla="*/ 1799042 h 4844016"/>
              <a:gd name="connsiteX43" fmla="*/ 5694651 w 8640249"/>
              <a:gd name="connsiteY43" fmla="*/ 2022325 h 4844016"/>
              <a:gd name="connsiteX44" fmla="*/ 5528983 w 8640249"/>
              <a:gd name="connsiteY44" fmla="*/ 2016007 h 4844016"/>
              <a:gd name="connsiteX45" fmla="*/ 5386307 w 8640249"/>
              <a:gd name="connsiteY45" fmla="*/ 2192446 h 4844016"/>
              <a:gd name="connsiteX46" fmla="*/ 5067970 w 8640249"/>
              <a:gd name="connsiteY46" fmla="*/ 1976823 h 4844016"/>
              <a:gd name="connsiteX47" fmla="*/ 5082697 w 8640249"/>
              <a:gd name="connsiteY47" fmla="*/ 1583553 h 4844016"/>
              <a:gd name="connsiteX48" fmla="*/ 5099359 w 8640249"/>
              <a:gd name="connsiteY48" fmla="*/ 938198 h 4844016"/>
              <a:gd name="connsiteX49" fmla="*/ 5028019 w 8640249"/>
              <a:gd name="connsiteY49" fmla="*/ 202976 h 4844016"/>
              <a:gd name="connsiteX50" fmla="*/ 4884822 w 8640249"/>
              <a:gd name="connsiteY50" fmla="*/ 992169 h 4844016"/>
              <a:gd name="connsiteX51" fmla="*/ 4739717 w 8640249"/>
              <a:gd name="connsiteY51" fmla="*/ 1308782 h 4844016"/>
              <a:gd name="connsiteX52" fmla="*/ 4646678 w 8640249"/>
              <a:gd name="connsiteY52" fmla="*/ 1569811 h 4844016"/>
              <a:gd name="connsiteX53" fmla="*/ 4354623 w 8640249"/>
              <a:gd name="connsiteY53" fmla="*/ 1946716 h 4844016"/>
              <a:gd name="connsiteX54" fmla="*/ 4123829 w 8640249"/>
              <a:gd name="connsiteY54" fmla="*/ 1689940 h 4844016"/>
              <a:gd name="connsiteX55" fmla="*/ 4252166 w 8640249"/>
              <a:gd name="connsiteY55" fmla="*/ 1353540 h 4844016"/>
              <a:gd name="connsiteX56" fmla="*/ 3801087 w 8640249"/>
              <a:gd name="connsiteY56" fmla="*/ 1219585 h 4844016"/>
              <a:gd name="connsiteX57" fmla="*/ 3838707 w 8640249"/>
              <a:gd name="connsiteY57" fmla="*/ 1753205 h 4844016"/>
              <a:gd name="connsiteX58" fmla="*/ 3510959 w 8640249"/>
              <a:gd name="connsiteY58" fmla="*/ 1604283 h 4844016"/>
              <a:gd name="connsiteX59" fmla="*/ 2723928 w 8640249"/>
              <a:gd name="connsiteY59" fmla="*/ 0 h 4844016"/>
              <a:gd name="connsiteX60" fmla="*/ 3181350 w 8640249"/>
              <a:gd name="connsiteY60" fmla="*/ 1897146 h 4844016"/>
              <a:gd name="connsiteX61" fmla="*/ 2261046 w 8640249"/>
              <a:gd name="connsiteY61" fmla="*/ 1575464 h 4844016"/>
              <a:gd name="connsiteX62" fmla="*/ 1368926 w 8640249"/>
              <a:gd name="connsiteY62" fmla="*/ 1001089 h 4844016"/>
              <a:gd name="connsiteX63" fmla="*/ 2186183 w 8640249"/>
              <a:gd name="connsiteY63" fmla="*/ 1790557 h 4844016"/>
              <a:gd name="connsiteX64" fmla="*/ 2726267 w 8640249"/>
              <a:gd name="connsiteY64" fmla="*/ 2161730 h 4844016"/>
              <a:gd name="connsiteX65" fmla="*/ 1557867 w 8640249"/>
              <a:gd name="connsiteY65" fmla="*/ 2144796 h 4844016"/>
              <a:gd name="connsiteX66" fmla="*/ 321733 w 8640249"/>
              <a:gd name="connsiteY66" fmla="*/ 1704530 h 4844016"/>
              <a:gd name="connsiteX67" fmla="*/ 0 w 8640249"/>
              <a:gd name="connsiteY67" fmla="*/ 1484396 h 4844016"/>
              <a:gd name="connsiteX68" fmla="*/ 508000 w 8640249"/>
              <a:gd name="connsiteY68" fmla="*/ 1992396 h 4844016"/>
              <a:gd name="connsiteX69" fmla="*/ 1507067 w 8640249"/>
              <a:gd name="connsiteY69" fmla="*/ 2398796 h 4844016"/>
              <a:gd name="connsiteX70" fmla="*/ 2260334 w 8640249"/>
              <a:gd name="connsiteY70" fmla="*/ 2511422 h 4844016"/>
              <a:gd name="connsiteX71" fmla="*/ 1775636 w 8640249"/>
              <a:gd name="connsiteY71" fmla="*/ 2617355 h 4844016"/>
              <a:gd name="connsiteX72" fmla="*/ 2589944 w 8640249"/>
              <a:gd name="connsiteY72" fmla="*/ 2628381 h 4844016"/>
              <a:gd name="connsiteX73" fmla="*/ 2946400 w 8640249"/>
              <a:gd name="connsiteY73" fmla="*/ 2737463 h 4844016"/>
              <a:gd name="connsiteX74" fmla="*/ 3352800 w 8640249"/>
              <a:gd name="connsiteY74" fmla="*/ 2940663 h 4844016"/>
              <a:gd name="connsiteX75" fmla="*/ 3556000 w 8640249"/>
              <a:gd name="connsiteY75" fmla="*/ 3380930 h 4844016"/>
              <a:gd name="connsiteX76" fmla="*/ 3606800 w 8640249"/>
              <a:gd name="connsiteY76" fmla="*/ 3787330 h 4844016"/>
              <a:gd name="connsiteX77" fmla="*/ 3572933 w 8640249"/>
              <a:gd name="connsiteY77" fmla="*/ 3956663 h 4844016"/>
              <a:gd name="connsiteX78" fmla="*/ 3556000 w 8640249"/>
              <a:gd name="connsiteY78" fmla="*/ 4159863 h 4844016"/>
              <a:gd name="connsiteX0" fmla="*/ 3556000 w 8640249"/>
              <a:gd name="connsiteY0" fmla="*/ 4159863 h 4844016"/>
              <a:gd name="connsiteX1" fmla="*/ 3500729 w 8640249"/>
              <a:gd name="connsiteY1" fmla="*/ 4463333 h 4844016"/>
              <a:gd name="connsiteX2" fmla="*/ 2947836 w 8640249"/>
              <a:gd name="connsiteY2" fmla="*/ 4805211 h 4844016"/>
              <a:gd name="connsiteX3" fmla="*/ 3596422 w 8640249"/>
              <a:gd name="connsiteY3" fmla="*/ 4626839 h 4844016"/>
              <a:gd name="connsiteX4" fmla="*/ 4106786 w 8640249"/>
              <a:gd name="connsiteY4" fmla="*/ 4552521 h 4844016"/>
              <a:gd name="connsiteX5" fmla="*/ 4521455 w 8640249"/>
              <a:gd name="connsiteY5" fmla="*/ 4537653 h 4844016"/>
              <a:gd name="connsiteX6" fmla="*/ 5010553 w 8640249"/>
              <a:gd name="connsiteY6" fmla="*/ 4552520 h 4844016"/>
              <a:gd name="connsiteX7" fmla="*/ 5435855 w 8640249"/>
              <a:gd name="connsiteY7" fmla="*/ 4641705 h 4844016"/>
              <a:gd name="connsiteX8" fmla="*/ 6234337 w 8640249"/>
              <a:gd name="connsiteY8" fmla="*/ 4838552 h 4844016"/>
              <a:gd name="connsiteX9" fmla="*/ 5660831 w 8640249"/>
              <a:gd name="connsiteY9" fmla="*/ 4412444 h 4844016"/>
              <a:gd name="connsiteX10" fmla="*/ 5559985 w 8640249"/>
              <a:gd name="connsiteY10" fmla="*/ 4198782 h 4844016"/>
              <a:gd name="connsiteX11" fmla="*/ 5492389 w 8640249"/>
              <a:gd name="connsiteY11" fmla="*/ 3891025 h 4844016"/>
              <a:gd name="connsiteX12" fmla="*/ 5571067 w 8640249"/>
              <a:gd name="connsiteY12" fmla="*/ 3668796 h 4844016"/>
              <a:gd name="connsiteX13" fmla="*/ 5520267 w 8640249"/>
              <a:gd name="connsiteY13" fmla="*/ 3330130 h 4844016"/>
              <a:gd name="connsiteX14" fmla="*/ 5537200 w 8640249"/>
              <a:gd name="connsiteY14" fmla="*/ 3042263 h 4844016"/>
              <a:gd name="connsiteX15" fmla="*/ 5554133 w 8640249"/>
              <a:gd name="connsiteY15" fmla="*/ 2872930 h 4844016"/>
              <a:gd name="connsiteX16" fmla="*/ 5554133 w 8640249"/>
              <a:gd name="connsiteY16" fmla="*/ 2872930 h 4844016"/>
              <a:gd name="connsiteX17" fmla="*/ 6146800 w 8640249"/>
              <a:gd name="connsiteY17" fmla="*/ 2737463 h 4844016"/>
              <a:gd name="connsiteX18" fmla="*/ 7183209 w 8640249"/>
              <a:gd name="connsiteY18" fmla="*/ 2692176 h 4844016"/>
              <a:gd name="connsiteX19" fmla="*/ 6577153 w 8640249"/>
              <a:gd name="connsiteY19" fmla="*/ 2522056 h 4844016"/>
              <a:gd name="connsiteX20" fmla="*/ 7179733 w 8640249"/>
              <a:gd name="connsiteY20" fmla="*/ 2347996 h 4844016"/>
              <a:gd name="connsiteX21" fmla="*/ 7476657 w 8640249"/>
              <a:gd name="connsiteY21" fmla="*/ 2253091 h 4844016"/>
              <a:gd name="connsiteX22" fmla="*/ 7694822 w 8640249"/>
              <a:gd name="connsiteY22" fmla="*/ 2200716 h 4844016"/>
              <a:gd name="connsiteX23" fmla="*/ 7858248 w 8640249"/>
              <a:gd name="connsiteY23" fmla="*/ 2169212 h 4844016"/>
              <a:gd name="connsiteX24" fmla="*/ 8182365 w 8640249"/>
              <a:gd name="connsiteY24" fmla="*/ 2050326 h 4844016"/>
              <a:gd name="connsiteX25" fmla="*/ 8640249 w 8640249"/>
              <a:gd name="connsiteY25" fmla="*/ 1748822 h 4844016"/>
              <a:gd name="connsiteX26" fmla="*/ 7859430 w 8640249"/>
              <a:gd name="connsiteY26" fmla="*/ 1911668 h 4844016"/>
              <a:gd name="connsiteX27" fmla="*/ 7478233 w 8640249"/>
              <a:gd name="connsiteY27" fmla="*/ 2014842 h 4844016"/>
              <a:gd name="connsiteX28" fmla="*/ 7235259 w 8640249"/>
              <a:gd name="connsiteY28" fmla="*/ 2042409 h 4844016"/>
              <a:gd name="connsiteX29" fmla="*/ 6984409 w 8640249"/>
              <a:gd name="connsiteY29" fmla="*/ 2160154 h 4844016"/>
              <a:gd name="connsiteX30" fmla="*/ 6417733 w 8640249"/>
              <a:gd name="connsiteY30" fmla="*/ 2212530 h 4844016"/>
              <a:gd name="connsiteX31" fmla="*/ 6079067 w 8640249"/>
              <a:gd name="connsiteY31" fmla="*/ 2263330 h 4844016"/>
              <a:gd name="connsiteX32" fmla="*/ 6553200 w 8640249"/>
              <a:gd name="connsiteY32" fmla="*/ 1890796 h 4844016"/>
              <a:gd name="connsiteX33" fmla="*/ 8016556 w 8640249"/>
              <a:gd name="connsiteY33" fmla="*/ 1113832 h 4844016"/>
              <a:gd name="connsiteX34" fmla="*/ 7186427 w 8640249"/>
              <a:gd name="connsiteY34" fmla="*/ 1360743 h 4844016"/>
              <a:gd name="connsiteX35" fmla="*/ 6815863 w 8640249"/>
              <a:gd name="connsiteY35" fmla="*/ 1541103 h 4844016"/>
              <a:gd name="connsiteX36" fmla="*/ 6329917 w 8640249"/>
              <a:gd name="connsiteY36" fmla="*/ 1719493 h 4844016"/>
              <a:gd name="connsiteX37" fmla="*/ 6355513 w 8640249"/>
              <a:gd name="connsiteY37" fmla="*/ 1512356 h 4844016"/>
              <a:gd name="connsiteX38" fmla="*/ 6593195 w 8640249"/>
              <a:gd name="connsiteY38" fmla="*/ 1090450 h 4844016"/>
              <a:gd name="connsiteX39" fmla="*/ 6931247 w 8640249"/>
              <a:gd name="connsiteY39" fmla="*/ 464459 h 4844016"/>
              <a:gd name="connsiteX40" fmla="*/ 6178697 w 8640249"/>
              <a:gd name="connsiteY40" fmla="*/ 1265051 h 4844016"/>
              <a:gd name="connsiteX41" fmla="*/ 6090366 w 8640249"/>
              <a:gd name="connsiteY41" fmla="*/ 459145 h 4844016"/>
              <a:gd name="connsiteX42" fmla="*/ 6012910 w 8640249"/>
              <a:gd name="connsiteY42" fmla="*/ 1469432 h 4844016"/>
              <a:gd name="connsiteX43" fmla="*/ 5848301 w 8640249"/>
              <a:gd name="connsiteY43" fmla="*/ 1799042 h 4844016"/>
              <a:gd name="connsiteX44" fmla="*/ 5694651 w 8640249"/>
              <a:gd name="connsiteY44" fmla="*/ 2022325 h 4844016"/>
              <a:gd name="connsiteX45" fmla="*/ 5528983 w 8640249"/>
              <a:gd name="connsiteY45" fmla="*/ 2016007 h 4844016"/>
              <a:gd name="connsiteX46" fmla="*/ 5386307 w 8640249"/>
              <a:gd name="connsiteY46" fmla="*/ 2192446 h 4844016"/>
              <a:gd name="connsiteX47" fmla="*/ 5067970 w 8640249"/>
              <a:gd name="connsiteY47" fmla="*/ 1976823 h 4844016"/>
              <a:gd name="connsiteX48" fmla="*/ 5082697 w 8640249"/>
              <a:gd name="connsiteY48" fmla="*/ 1583553 h 4844016"/>
              <a:gd name="connsiteX49" fmla="*/ 5099359 w 8640249"/>
              <a:gd name="connsiteY49" fmla="*/ 938198 h 4844016"/>
              <a:gd name="connsiteX50" fmla="*/ 5028019 w 8640249"/>
              <a:gd name="connsiteY50" fmla="*/ 202976 h 4844016"/>
              <a:gd name="connsiteX51" fmla="*/ 4884822 w 8640249"/>
              <a:gd name="connsiteY51" fmla="*/ 992169 h 4844016"/>
              <a:gd name="connsiteX52" fmla="*/ 4739717 w 8640249"/>
              <a:gd name="connsiteY52" fmla="*/ 1308782 h 4844016"/>
              <a:gd name="connsiteX53" fmla="*/ 4646678 w 8640249"/>
              <a:gd name="connsiteY53" fmla="*/ 1569811 h 4844016"/>
              <a:gd name="connsiteX54" fmla="*/ 4354623 w 8640249"/>
              <a:gd name="connsiteY54" fmla="*/ 1946716 h 4844016"/>
              <a:gd name="connsiteX55" fmla="*/ 4123829 w 8640249"/>
              <a:gd name="connsiteY55" fmla="*/ 1689940 h 4844016"/>
              <a:gd name="connsiteX56" fmla="*/ 4252166 w 8640249"/>
              <a:gd name="connsiteY56" fmla="*/ 1353540 h 4844016"/>
              <a:gd name="connsiteX57" fmla="*/ 3801087 w 8640249"/>
              <a:gd name="connsiteY57" fmla="*/ 1219585 h 4844016"/>
              <a:gd name="connsiteX58" fmla="*/ 3838707 w 8640249"/>
              <a:gd name="connsiteY58" fmla="*/ 1753205 h 4844016"/>
              <a:gd name="connsiteX59" fmla="*/ 3510959 w 8640249"/>
              <a:gd name="connsiteY59" fmla="*/ 1604283 h 4844016"/>
              <a:gd name="connsiteX60" fmla="*/ 2723928 w 8640249"/>
              <a:gd name="connsiteY60" fmla="*/ 0 h 4844016"/>
              <a:gd name="connsiteX61" fmla="*/ 3181350 w 8640249"/>
              <a:gd name="connsiteY61" fmla="*/ 1897146 h 4844016"/>
              <a:gd name="connsiteX62" fmla="*/ 2261046 w 8640249"/>
              <a:gd name="connsiteY62" fmla="*/ 1575464 h 4844016"/>
              <a:gd name="connsiteX63" fmla="*/ 1368926 w 8640249"/>
              <a:gd name="connsiteY63" fmla="*/ 1001089 h 4844016"/>
              <a:gd name="connsiteX64" fmla="*/ 2186183 w 8640249"/>
              <a:gd name="connsiteY64" fmla="*/ 1790557 h 4844016"/>
              <a:gd name="connsiteX65" fmla="*/ 2726267 w 8640249"/>
              <a:gd name="connsiteY65" fmla="*/ 2161730 h 4844016"/>
              <a:gd name="connsiteX66" fmla="*/ 1557867 w 8640249"/>
              <a:gd name="connsiteY66" fmla="*/ 2144796 h 4844016"/>
              <a:gd name="connsiteX67" fmla="*/ 321733 w 8640249"/>
              <a:gd name="connsiteY67" fmla="*/ 1704530 h 4844016"/>
              <a:gd name="connsiteX68" fmla="*/ 0 w 8640249"/>
              <a:gd name="connsiteY68" fmla="*/ 1484396 h 4844016"/>
              <a:gd name="connsiteX69" fmla="*/ 508000 w 8640249"/>
              <a:gd name="connsiteY69" fmla="*/ 1992396 h 4844016"/>
              <a:gd name="connsiteX70" fmla="*/ 1507067 w 8640249"/>
              <a:gd name="connsiteY70" fmla="*/ 2398796 h 4844016"/>
              <a:gd name="connsiteX71" fmla="*/ 2260334 w 8640249"/>
              <a:gd name="connsiteY71" fmla="*/ 2511422 h 4844016"/>
              <a:gd name="connsiteX72" fmla="*/ 1775636 w 8640249"/>
              <a:gd name="connsiteY72" fmla="*/ 2617355 h 4844016"/>
              <a:gd name="connsiteX73" fmla="*/ 2589944 w 8640249"/>
              <a:gd name="connsiteY73" fmla="*/ 2628381 h 4844016"/>
              <a:gd name="connsiteX74" fmla="*/ 2946400 w 8640249"/>
              <a:gd name="connsiteY74" fmla="*/ 2737463 h 4844016"/>
              <a:gd name="connsiteX75" fmla="*/ 3352800 w 8640249"/>
              <a:gd name="connsiteY75" fmla="*/ 2940663 h 4844016"/>
              <a:gd name="connsiteX76" fmla="*/ 3556000 w 8640249"/>
              <a:gd name="connsiteY76" fmla="*/ 3380930 h 4844016"/>
              <a:gd name="connsiteX77" fmla="*/ 3606800 w 8640249"/>
              <a:gd name="connsiteY77" fmla="*/ 3787330 h 4844016"/>
              <a:gd name="connsiteX78" fmla="*/ 3572933 w 8640249"/>
              <a:gd name="connsiteY78" fmla="*/ 3956663 h 4844016"/>
              <a:gd name="connsiteX79" fmla="*/ 3556000 w 8640249"/>
              <a:gd name="connsiteY79" fmla="*/ 4159863 h 4844016"/>
              <a:gd name="connsiteX0" fmla="*/ 3556000 w 8640249"/>
              <a:gd name="connsiteY0" fmla="*/ 4159863 h 4850375"/>
              <a:gd name="connsiteX1" fmla="*/ 3500729 w 8640249"/>
              <a:gd name="connsiteY1" fmla="*/ 4463333 h 4850375"/>
              <a:gd name="connsiteX2" fmla="*/ 2947836 w 8640249"/>
              <a:gd name="connsiteY2" fmla="*/ 4805211 h 4850375"/>
              <a:gd name="connsiteX3" fmla="*/ 3596422 w 8640249"/>
              <a:gd name="connsiteY3" fmla="*/ 4626839 h 4850375"/>
              <a:gd name="connsiteX4" fmla="*/ 3553893 w 8640249"/>
              <a:gd name="connsiteY4" fmla="*/ 4849804 h 4850375"/>
              <a:gd name="connsiteX5" fmla="*/ 4521455 w 8640249"/>
              <a:gd name="connsiteY5" fmla="*/ 4537653 h 4850375"/>
              <a:gd name="connsiteX6" fmla="*/ 5010553 w 8640249"/>
              <a:gd name="connsiteY6" fmla="*/ 4552520 h 4850375"/>
              <a:gd name="connsiteX7" fmla="*/ 5435855 w 8640249"/>
              <a:gd name="connsiteY7" fmla="*/ 4641705 h 4850375"/>
              <a:gd name="connsiteX8" fmla="*/ 6234337 w 8640249"/>
              <a:gd name="connsiteY8" fmla="*/ 4838552 h 4850375"/>
              <a:gd name="connsiteX9" fmla="*/ 5660831 w 8640249"/>
              <a:gd name="connsiteY9" fmla="*/ 4412444 h 4850375"/>
              <a:gd name="connsiteX10" fmla="*/ 5559985 w 8640249"/>
              <a:gd name="connsiteY10" fmla="*/ 4198782 h 4850375"/>
              <a:gd name="connsiteX11" fmla="*/ 5492389 w 8640249"/>
              <a:gd name="connsiteY11" fmla="*/ 3891025 h 4850375"/>
              <a:gd name="connsiteX12" fmla="*/ 5571067 w 8640249"/>
              <a:gd name="connsiteY12" fmla="*/ 3668796 h 4850375"/>
              <a:gd name="connsiteX13" fmla="*/ 5520267 w 8640249"/>
              <a:gd name="connsiteY13" fmla="*/ 3330130 h 4850375"/>
              <a:gd name="connsiteX14" fmla="*/ 5537200 w 8640249"/>
              <a:gd name="connsiteY14" fmla="*/ 3042263 h 4850375"/>
              <a:gd name="connsiteX15" fmla="*/ 5554133 w 8640249"/>
              <a:gd name="connsiteY15" fmla="*/ 2872930 h 4850375"/>
              <a:gd name="connsiteX16" fmla="*/ 5554133 w 8640249"/>
              <a:gd name="connsiteY16" fmla="*/ 2872930 h 4850375"/>
              <a:gd name="connsiteX17" fmla="*/ 6146800 w 8640249"/>
              <a:gd name="connsiteY17" fmla="*/ 2737463 h 4850375"/>
              <a:gd name="connsiteX18" fmla="*/ 7183209 w 8640249"/>
              <a:gd name="connsiteY18" fmla="*/ 2692176 h 4850375"/>
              <a:gd name="connsiteX19" fmla="*/ 6577153 w 8640249"/>
              <a:gd name="connsiteY19" fmla="*/ 2522056 h 4850375"/>
              <a:gd name="connsiteX20" fmla="*/ 7179733 w 8640249"/>
              <a:gd name="connsiteY20" fmla="*/ 2347996 h 4850375"/>
              <a:gd name="connsiteX21" fmla="*/ 7476657 w 8640249"/>
              <a:gd name="connsiteY21" fmla="*/ 2253091 h 4850375"/>
              <a:gd name="connsiteX22" fmla="*/ 7694822 w 8640249"/>
              <a:gd name="connsiteY22" fmla="*/ 2200716 h 4850375"/>
              <a:gd name="connsiteX23" fmla="*/ 7858248 w 8640249"/>
              <a:gd name="connsiteY23" fmla="*/ 2169212 h 4850375"/>
              <a:gd name="connsiteX24" fmla="*/ 8182365 w 8640249"/>
              <a:gd name="connsiteY24" fmla="*/ 2050326 h 4850375"/>
              <a:gd name="connsiteX25" fmla="*/ 8640249 w 8640249"/>
              <a:gd name="connsiteY25" fmla="*/ 1748822 h 4850375"/>
              <a:gd name="connsiteX26" fmla="*/ 7859430 w 8640249"/>
              <a:gd name="connsiteY26" fmla="*/ 1911668 h 4850375"/>
              <a:gd name="connsiteX27" fmla="*/ 7478233 w 8640249"/>
              <a:gd name="connsiteY27" fmla="*/ 2014842 h 4850375"/>
              <a:gd name="connsiteX28" fmla="*/ 7235259 w 8640249"/>
              <a:gd name="connsiteY28" fmla="*/ 2042409 h 4850375"/>
              <a:gd name="connsiteX29" fmla="*/ 6984409 w 8640249"/>
              <a:gd name="connsiteY29" fmla="*/ 2160154 h 4850375"/>
              <a:gd name="connsiteX30" fmla="*/ 6417733 w 8640249"/>
              <a:gd name="connsiteY30" fmla="*/ 2212530 h 4850375"/>
              <a:gd name="connsiteX31" fmla="*/ 6079067 w 8640249"/>
              <a:gd name="connsiteY31" fmla="*/ 2263330 h 4850375"/>
              <a:gd name="connsiteX32" fmla="*/ 6553200 w 8640249"/>
              <a:gd name="connsiteY32" fmla="*/ 1890796 h 4850375"/>
              <a:gd name="connsiteX33" fmla="*/ 8016556 w 8640249"/>
              <a:gd name="connsiteY33" fmla="*/ 1113832 h 4850375"/>
              <a:gd name="connsiteX34" fmla="*/ 7186427 w 8640249"/>
              <a:gd name="connsiteY34" fmla="*/ 1360743 h 4850375"/>
              <a:gd name="connsiteX35" fmla="*/ 6815863 w 8640249"/>
              <a:gd name="connsiteY35" fmla="*/ 1541103 h 4850375"/>
              <a:gd name="connsiteX36" fmla="*/ 6329917 w 8640249"/>
              <a:gd name="connsiteY36" fmla="*/ 1719493 h 4850375"/>
              <a:gd name="connsiteX37" fmla="*/ 6355513 w 8640249"/>
              <a:gd name="connsiteY37" fmla="*/ 1512356 h 4850375"/>
              <a:gd name="connsiteX38" fmla="*/ 6593195 w 8640249"/>
              <a:gd name="connsiteY38" fmla="*/ 1090450 h 4850375"/>
              <a:gd name="connsiteX39" fmla="*/ 6931247 w 8640249"/>
              <a:gd name="connsiteY39" fmla="*/ 464459 h 4850375"/>
              <a:gd name="connsiteX40" fmla="*/ 6178697 w 8640249"/>
              <a:gd name="connsiteY40" fmla="*/ 1265051 h 4850375"/>
              <a:gd name="connsiteX41" fmla="*/ 6090366 w 8640249"/>
              <a:gd name="connsiteY41" fmla="*/ 459145 h 4850375"/>
              <a:gd name="connsiteX42" fmla="*/ 6012910 w 8640249"/>
              <a:gd name="connsiteY42" fmla="*/ 1469432 h 4850375"/>
              <a:gd name="connsiteX43" fmla="*/ 5848301 w 8640249"/>
              <a:gd name="connsiteY43" fmla="*/ 1799042 h 4850375"/>
              <a:gd name="connsiteX44" fmla="*/ 5694651 w 8640249"/>
              <a:gd name="connsiteY44" fmla="*/ 2022325 h 4850375"/>
              <a:gd name="connsiteX45" fmla="*/ 5528983 w 8640249"/>
              <a:gd name="connsiteY45" fmla="*/ 2016007 h 4850375"/>
              <a:gd name="connsiteX46" fmla="*/ 5386307 w 8640249"/>
              <a:gd name="connsiteY46" fmla="*/ 2192446 h 4850375"/>
              <a:gd name="connsiteX47" fmla="*/ 5067970 w 8640249"/>
              <a:gd name="connsiteY47" fmla="*/ 1976823 h 4850375"/>
              <a:gd name="connsiteX48" fmla="*/ 5082697 w 8640249"/>
              <a:gd name="connsiteY48" fmla="*/ 1583553 h 4850375"/>
              <a:gd name="connsiteX49" fmla="*/ 5099359 w 8640249"/>
              <a:gd name="connsiteY49" fmla="*/ 938198 h 4850375"/>
              <a:gd name="connsiteX50" fmla="*/ 5028019 w 8640249"/>
              <a:gd name="connsiteY50" fmla="*/ 202976 h 4850375"/>
              <a:gd name="connsiteX51" fmla="*/ 4884822 w 8640249"/>
              <a:gd name="connsiteY51" fmla="*/ 992169 h 4850375"/>
              <a:gd name="connsiteX52" fmla="*/ 4739717 w 8640249"/>
              <a:gd name="connsiteY52" fmla="*/ 1308782 h 4850375"/>
              <a:gd name="connsiteX53" fmla="*/ 4646678 w 8640249"/>
              <a:gd name="connsiteY53" fmla="*/ 1569811 h 4850375"/>
              <a:gd name="connsiteX54" fmla="*/ 4354623 w 8640249"/>
              <a:gd name="connsiteY54" fmla="*/ 1946716 h 4850375"/>
              <a:gd name="connsiteX55" fmla="*/ 4123829 w 8640249"/>
              <a:gd name="connsiteY55" fmla="*/ 1689940 h 4850375"/>
              <a:gd name="connsiteX56" fmla="*/ 4252166 w 8640249"/>
              <a:gd name="connsiteY56" fmla="*/ 1353540 h 4850375"/>
              <a:gd name="connsiteX57" fmla="*/ 3801087 w 8640249"/>
              <a:gd name="connsiteY57" fmla="*/ 1219585 h 4850375"/>
              <a:gd name="connsiteX58" fmla="*/ 3838707 w 8640249"/>
              <a:gd name="connsiteY58" fmla="*/ 1753205 h 4850375"/>
              <a:gd name="connsiteX59" fmla="*/ 3510959 w 8640249"/>
              <a:gd name="connsiteY59" fmla="*/ 1604283 h 4850375"/>
              <a:gd name="connsiteX60" fmla="*/ 2723928 w 8640249"/>
              <a:gd name="connsiteY60" fmla="*/ 0 h 4850375"/>
              <a:gd name="connsiteX61" fmla="*/ 3181350 w 8640249"/>
              <a:gd name="connsiteY61" fmla="*/ 1897146 h 4850375"/>
              <a:gd name="connsiteX62" fmla="*/ 2261046 w 8640249"/>
              <a:gd name="connsiteY62" fmla="*/ 1575464 h 4850375"/>
              <a:gd name="connsiteX63" fmla="*/ 1368926 w 8640249"/>
              <a:gd name="connsiteY63" fmla="*/ 1001089 h 4850375"/>
              <a:gd name="connsiteX64" fmla="*/ 2186183 w 8640249"/>
              <a:gd name="connsiteY64" fmla="*/ 1790557 h 4850375"/>
              <a:gd name="connsiteX65" fmla="*/ 2726267 w 8640249"/>
              <a:gd name="connsiteY65" fmla="*/ 2161730 h 4850375"/>
              <a:gd name="connsiteX66" fmla="*/ 1557867 w 8640249"/>
              <a:gd name="connsiteY66" fmla="*/ 2144796 h 4850375"/>
              <a:gd name="connsiteX67" fmla="*/ 321733 w 8640249"/>
              <a:gd name="connsiteY67" fmla="*/ 1704530 h 4850375"/>
              <a:gd name="connsiteX68" fmla="*/ 0 w 8640249"/>
              <a:gd name="connsiteY68" fmla="*/ 1484396 h 4850375"/>
              <a:gd name="connsiteX69" fmla="*/ 508000 w 8640249"/>
              <a:gd name="connsiteY69" fmla="*/ 1992396 h 4850375"/>
              <a:gd name="connsiteX70" fmla="*/ 1507067 w 8640249"/>
              <a:gd name="connsiteY70" fmla="*/ 2398796 h 4850375"/>
              <a:gd name="connsiteX71" fmla="*/ 2260334 w 8640249"/>
              <a:gd name="connsiteY71" fmla="*/ 2511422 h 4850375"/>
              <a:gd name="connsiteX72" fmla="*/ 1775636 w 8640249"/>
              <a:gd name="connsiteY72" fmla="*/ 2617355 h 4850375"/>
              <a:gd name="connsiteX73" fmla="*/ 2589944 w 8640249"/>
              <a:gd name="connsiteY73" fmla="*/ 2628381 h 4850375"/>
              <a:gd name="connsiteX74" fmla="*/ 2946400 w 8640249"/>
              <a:gd name="connsiteY74" fmla="*/ 2737463 h 4850375"/>
              <a:gd name="connsiteX75" fmla="*/ 3352800 w 8640249"/>
              <a:gd name="connsiteY75" fmla="*/ 2940663 h 4850375"/>
              <a:gd name="connsiteX76" fmla="*/ 3556000 w 8640249"/>
              <a:gd name="connsiteY76" fmla="*/ 3380930 h 4850375"/>
              <a:gd name="connsiteX77" fmla="*/ 3606800 w 8640249"/>
              <a:gd name="connsiteY77" fmla="*/ 3787330 h 4850375"/>
              <a:gd name="connsiteX78" fmla="*/ 3572933 w 8640249"/>
              <a:gd name="connsiteY78" fmla="*/ 3956663 h 4850375"/>
              <a:gd name="connsiteX79" fmla="*/ 3556000 w 8640249"/>
              <a:gd name="connsiteY79" fmla="*/ 4159863 h 4850375"/>
              <a:gd name="connsiteX0" fmla="*/ 3556000 w 8640249"/>
              <a:gd name="connsiteY0" fmla="*/ 4159863 h 4849805"/>
              <a:gd name="connsiteX1" fmla="*/ 3500729 w 8640249"/>
              <a:gd name="connsiteY1" fmla="*/ 4463333 h 4849805"/>
              <a:gd name="connsiteX2" fmla="*/ 2947836 w 8640249"/>
              <a:gd name="connsiteY2" fmla="*/ 4805211 h 4849805"/>
              <a:gd name="connsiteX3" fmla="*/ 3596422 w 8640249"/>
              <a:gd name="connsiteY3" fmla="*/ 4626839 h 4849805"/>
              <a:gd name="connsiteX4" fmla="*/ 3553893 w 8640249"/>
              <a:gd name="connsiteY4" fmla="*/ 4849804 h 4849805"/>
              <a:gd name="connsiteX5" fmla="*/ 4096152 w 8640249"/>
              <a:gd name="connsiteY5" fmla="*/ 4641702 h 4849805"/>
              <a:gd name="connsiteX6" fmla="*/ 4521455 w 8640249"/>
              <a:gd name="connsiteY6" fmla="*/ 4537653 h 4849805"/>
              <a:gd name="connsiteX7" fmla="*/ 5010553 w 8640249"/>
              <a:gd name="connsiteY7" fmla="*/ 4552520 h 4849805"/>
              <a:gd name="connsiteX8" fmla="*/ 5435855 w 8640249"/>
              <a:gd name="connsiteY8" fmla="*/ 4641705 h 4849805"/>
              <a:gd name="connsiteX9" fmla="*/ 6234337 w 8640249"/>
              <a:gd name="connsiteY9" fmla="*/ 4838552 h 4849805"/>
              <a:gd name="connsiteX10" fmla="*/ 5660831 w 8640249"/>
              <a:gd name="connsiteY10" fmla="*/ 4412444 h 4849805"/>
              <a:gd name="connsiteX11" fmla="*/ 5559985 w 8640249"/>
              <a:gd name="connsiteY11" fmla="*/ 4198782 h 4849805"/>
              <a:gd name="connsiteX12" fmla="*/ 5492389 w 8640249"/>
              <a:gd name="connsiteY12" fmla="*/ 3891025 h 4849805"/>
              <a:gd name="connsiteX13" fmla="*/ 5571067 w 8640249"/>
              <a:gd name="connsiteY13" fmla="*/ 3668796 h 4849805"/>
              <a:gd name="connsiteX14" fmla="*/ 5520267 w 8640249"/>
              <a:gd name="connsiteY14" fmla="*/ 3330130 h 4849805"/>
              <a:gd name="connsiteX15" fmla="*/ 5537200 w 8640249"/>
              <a:gd name="connsiteY15" fmla="*/ 3042263 h 4849805"/>
              <a:gd name="connsiteX16" fmla="*/ 5554133 w 8640249"/>
              <a:gd name="connsiteY16" fmla="*/ 2872930 h 4849805"/>
              <a:gd name="connsiteX17" fmla="*/ 5554133 w 8640249"/>
              <a:gd name="connsiteY17" fmla="*/ 2872930 h 4849805"/>
              <a:gd name="connsiteX18" fmla="*/ 6146800 w 8640249"/>
              <a:gd name="connsiteY18" fmla="*/ 2737463 h 4849805"/>
              <a:gd name="connsiteX19" fmla="*/ 7183209 w 8640249"/>
              <a:gd name="connsiteY19" fmla="*/ 2692176 h 4849805"/>
              <a:gd name="connsiteX20" fmla="*/ 6577153 w 8640249"/>
              <a:gd name="connsiteY20" fmla="*/ 2522056 h 4849805"/>
              <a:gd name="connsiteX21" fmla="*/ 7179733 w 8640249"/>
              <a:gd name="connsiteY21" fmla="*/ 2347996 h 4849805"/>
              <a:gd name="connsiteX22" fmla="*/ 7476657 w 8640249"/>
              <a:gd name="connsiteY22" fmla="*/ 2253091 h 4849805"/>
              <a:gd name="connsiteX23" fmla="*/ 7694822 w 8640249"/>
              <a:gd name="connsiteY23" fmla="*/ 2200716 h 4849805"/>
              <a:gd name="connsiteX24" fmla="*/ 7858248 w 8640249"/>
              <a:gd name="connsiteY24" fmla="*/ 2169212 h 4849805"/>
              <a:gd name="connsiteX25" fmla="*/ 8182365 w 8640249"/>
              <a:gd name="connsiteY25" fmla="*/ 2050326 h 4849805"/>
              <a:gd name="connsiteX26" fmla="*/ 8640249 w 8640249"/>
              <a:gd name="connsiteY26" fmla="*/ 1748822 h 4849805"/>
              <a:gd name="connsiteX27" fmla="*/ 7859430 w 8640249"/>
              <a:gd name="connsiteY27" fmla="*/ 1911668 h 4849805"/>
              <a:gd name="connsiteX28" fmla="*/ 7478233 w 8640249"/>
              <a:gd name="connsiteY28" fmla="*/ 2014842 h 4849805"/>
              <a:gd name="connsiteX29" fmla="*/ 7235259 w 8640249"/>
              <a:gd name="connsiteY29" fmla="*/ 2042409 h 4849805"/>
              <a:gd name="connsiteX30" fmla="*/ 6984409 w 8640249"/>
              <a:gd name="connsiteY30" fmla="*/ 2160154 h 4849805"/>
              <a:gd name="connsiteX31" fmla="*/ 6417733 w 8640249"/>
              <a:gd name="connsiteY31" fmla="*/ 2212530 h 4849805"/>
              <a:gd name="connsiteX32" fmla="*/ 6079067 w 8640249"/>
              <a:gd name="connsiteY32" fmla="*/ 2263330 h 4849805"/>
              <a:gd name="connsiteX33" fmla="*/ 6553200 w 8640249"/>
              <a:gd name="connsiteY33" fmla="*/ 1890796 h 4849805"/>
              <a:gd name="connsiteX34" fmla="*/ 8016556 w 8640249"/>
              <a:gd name="connsiteY34" fmla="*/ 1113832 h 4849805"/>
              <a:gd name="connsiteX35" fmla="*/ 7186427 w 8640249"/>
              <a:gd name="connsiteY35" fmla="*/ 1360743 h 4849805"/>
              <a:gd name="connsiteX36" fmla="*/ 6815863 w 8640249"/>
              <a:gd name="connsiteY36" fmla="*/ 1541103 h 4849805"/>
              <a:gd name="connsiteX37" fmla="*/ 6329917 w 8640249"/>
              <a:gd name="connsiteY37" fmla="*/ 1719493 h 4849805"/>
              <a:gd name="connsiteX38" fmla="*/ 6355513 w 8640249"/>
              <a:gd name="connsiteY38" fmla="*/ 1512356 h 4849805"/>
              <a:gd name="connsiteX39" fmla="*/ 6593195 w 8640249"/>
              <a:gd name="connsiteY39" fmla="*/ 1090450 h 4849805"/>
              <a:gd name="connsiteX40" fmla="*/ 6931247 w 8640249"/>
              <a:gd name="connsiteY40" fmla="*/ 464459 h 4849805"/>
              <a:gd name="connsiteX41" fmla="*/ 6178697 w 8640249"/>
              <a:gd name="connsiteY41" fmla="*/ 1265051 h 4849805"/>
              <a:gd name="connsiteX42" fmla="*/ 6090366 w 8640249"/>
              <a:gd name="connsiteY42" fmla="*/ 459145 h 4849805"/>
              <a:gd name="connsiteX43" fmla="*/ 6012910 w 8640249"/>
              <a:gd name="connsiteY43" fmla="*/ 1469432 h 4849805"/>
              <a:gd name="connsiteX44" fmla="*/ 5848301 w 8640249"/>
              <a:gd name="connsiteY44" fmla="*/ 1799042 h 4849805"/>
              <a:gd name="connsiteX45" fmla="*/ 5694651 w 8640249"/>
              <a:gd name="connsiteY45" fmla="*/ 2022325 h 4849805"/>
              <a:gd name="connsiteX46" fmla="*/ 5528983 w 8640249"/>
              <a:gd name="connsiteY46" fmla="*/ 2016007 h 4849805"/>
              <a:gd name="connsiteX47" fmla="*/ 5386307 w 8640249"/>
              <a:gd name="connsiteY47" fmla="*/ 2192446 h 4849805"/>
              <a:gd name="connsiteX48" fmla="*/ 5067970 w 8640249"/>
              <a:gd name="connsiteY48" fmla="*/ 1976823 h 4849805"/>
              <a:gd name="connsiteX49" fmla="*/ 5082697 w 8640249"/>
              <a:gd name="connsiteY49" fmla="*/ 1583553 h 4849805"/>
              <a:gd name="connsiteX50" fmla="*/ 5099359 w 8640249"/>
              <a:gd name="connsiteY50" fmla="*/ 938198 h 4849805"/>
              <a:gd name="connsiteX51" fmla="*/ 5028019 w 8640249"/>
              <a:gd name="connsiteY51" fmla="*/ 202976 h 4849805"/>
              <a:gd name="connsiteX52" fmla="*/ 4884822 w 8640249"/>
              <a:gd name="connsiteY52" fmla="*/ 992169 h 4849805"/>
              <a:gd name="connsiteX53" fmla="*/ 4739717 w 8640249"/>
              <a:gd name="connsiteY53" fmla="*/ 1308782 h 4849805"/>
              <a:gd name="connsiteX54" fmla="*/ 4646678 w 8640249"/>
              <a:gd name="connsiteY54" fmla="*/ 1569811 h 4849805"/>
              <a:gd name="connsiteX55" fmla="*/ 4354623 w 8640249"/>
              <a:gd name="connsiteY55" fmla="*/ 1946716 h 4849805"/>
              <a:gd name="connsiteX56" fmla="*/ 4123829 w 8640249"/>
              <a:gd name="connsiteY56" fmla="*/ 1689940 h 4849805"/>
              <a:gd name="connsiteX57" fmla="*/ 4252166 w 8640249"/>
              <a:gd name="connsiteY57" fmla="*/ 1353540 h 4849805"/>
              <a:gd name="connsiteX58" fmla="*/ 3801087 w 8640249"/>
              <a:gd name="connsiteY58" fmla="*/ 1219585 h 4849805"/>
              <a:gd name="connsiteX59" fmla="*/ 3838707 w 8640249"/>
              <a:gd name="connsiteY59" fmla="*/ 1753205 h 4849805"/>
              <a:gd name="connsiteX60" fmla="*/ 3510959 w 8640249"/>
              <a:gd name="connsiteY60" fmla="*/ 1604283 h 4849805"/>
              <a:gd name="connsiteX61" fmla="*/ 2723928 w 8640249"/>
              <a:gd name="connsiteY61" fmla="*/ 0 h 4849805"/>
              <a:gd name="connsiteX62" fmla="*/ 3181350 w 8640249"/>
              <a:gd name="connsiteY62" fmla="*/ 1897146 h 4849805"/>
              <a:gd name="connsiteX63" fmla="*/ 2261046 w 8640249"/>
              <a:gd name="connsiteY63" fmla="*/ 1575464 h 4849805"/>
              <a:gd name="connsiteX64" fmla="*/ 1368926 w 8640249"/>
              <a:gd name="connsiteY64" fmla="*/ 1001089 h 4849805"/>
              <a:gd name="connsiteX65" fmla="*/ 2186183 w 8640249"/>
              <a:gd name="connsiteY65" fmla="*/ 1790557 h 4849805"/>
              <a:gd name="connsiteX66" fmla="*/ 2726267 w 8640249"/>
              <a:gd name="connsiteY66" fmla="*/ 2161730 h 4849805"/>
              <a:gd name="connsiteX67" fmla="*/ 1557867 w 8640249"/>
              <a:gd name="connsiteY67" fmla="*/ 2144796 h 4849805"/>
              <a:gd name="connsiteX68" fmla="*/ 321733 w 8640249"/>
              <a:gd name="connsiteY68" fmla="*/ 1704530 h 4849805"/>
              <a:gd name="connsiteX69" fmla="*/ 0 w 8640249"/>
              <a:gd name="connsiteY69" fmla="*/ 1484396 h 4849805"/>
              <a:gd name="connsiteX70" fmla="*/ 508000 w 8640249"/>
              <a:gd name="connsiteY70" fmla="*/ 1992396 h 4849805"/>
              <a:gd name="connsiteX71" fmla="*/ 1507067 w 8640249"/>
              <a:gd name="connsiteY71" fmla="*/ 2398796 h 4849805"/>
              <a:gd name="connsiteX72" fmla="*/ 2260334 w 8640249"/>
              <a:gd name="connsiteY72" fmla="*/ 2511422 h 4849805"/>
              <a:gd name="connsiteX73" fmla="*/ 1775636 w 8640249"/>
              <a:gd name="connsiteY73" fmla="*/ 2617355 h 4849805"/>
              <a:gd name="connsiteX74" fmla="*/ 2589944 w 8640249"/>
              <a:gd name="connsiteY74" fmla="*/ 2628381 h 4849805"/>
              <a:gd name="connsiteX75" fmla="*/ 2946400 w 8640249"/>
              <a:gd name="connsiteY75" fmla="*/ 2737463 h 4849805"/>
              <a:gd name="connsiteX76" fmla="*/ 3352800 w 8640249"/>
              <a:gd name="connsiteY76" fmla="*/ 2940663 h 4849805"/>
              <a:gd name="connsiteX77" fmla="*/ 3556000 w 8640249"/>
              <a:gd name="connsiteY77" fmla="*/ 3380930 h 4849805"/>
              <a:gd name="connsiteX78" fmla="*/ 3606800 w 8640249"/>
              <a:gd name="connsiteY78" fmla="*/ 3787330 h 4849805"/>
              <a:gd name="connsiteX79" fmla="*/ 3572933 w 8640249"/>
              <a:gd name="connsiteY79" fmla="*/ 3956663 h 4849805"/>
              <a:gd name="connsiteX80" fmla="*/ 3556000 w 8640249"/>
              <a:gd name="connsiteY80" fmla="*/ 4159863 h 4849805"/>
              <a:gd name="connsiteX0" fmla="*/ 3556000 w 8640249"/>
              <a:gd name="connsiteY0" fmla="*/ 4159863 h 4849804"/>
              <a:gd name="connsiteX1" fmla="*/ 3500729 w 8640249"/>
              <a:gd name="connsiteY1" fmla="*/ 4463333 h 4849804"/>
              <a:gd name="connsiteX2" fmla="*/ 2947836 w 8640249"/>
              <a:gd name="connsiteY2" fmla="*/ 4805211 h 4849804"/>
              <a:gd name="connsiteX3" fmla="*/ 3596422 w 8640249"/>
              <a:gd name="connsiteY3" fmla="*/ 4626839 h 4849804"/>
              <a:gd name="connsiteX4" fmla="*/ 3553893 w 8640249"/>
              <a:gd name="connsiteY4" fmla="*/ 4849804 h 4849804"/>
              <a:gd name="connsiteX5" fmla="*/ 4042989 w 8640249"/>
              <a:gd name="connsiteY5" fmla="*/ 4641702 h 4849804"/>
              <a:gd name="connsiteX6" fmla="*/ 4521455 w 8640249"/>
              <a:gd name="connsiteY6" fmla="*/ 4537653 h 4849804"/>
              <a:gd name="connsiteX7" fmla="*/ 5010553 w 8640249"/>
              <a:gd name="connsiteY7" fmla="*/ 4552520 h 4849804"/>
              <a:gd name="connsiteX8" fmla="*/ 5435855 w 8640249"/>
              <a:gd name="connsiteY8" fmla="*/ 4641705 h 4849804"/>
              <a:gd name="connsiteX9" fmla="*/ 6234337 w 8640249"/>
              <a:gd name="connsiteY9" fmla="*/ 4838552 h 4849804"/>
              <a:gd name="connsiteX10" fmla="*/ 5660831 w 8640249"/>
              <a:gd name="connsiteY10" fmla="*/ 4412444 h 4849804"/>
              <a:gd name="connsiteX11" fmla="*/ 5559985 w 8640249"/>
              <a:gd name="connsiteY11" fmla="*/ 4198782 h 4849804"/>
              <a:gd name="connsiteX12" fmla="*/ 5492389 w 8640249"/>
              <a:gd name="connsiteY12" fmla="*/ 3891025 h 4849804"/>
              <a:gd name="connsiteX13" fmla="*/ 5571067 w 8640249"/>
              <a:gd name="connsiteY13" fmla="*/ 3668796 h 4849804"/>
              <a:gd name="connsiteX14" fmla="*/ 5520267 w 8640249"/>
              <a:gd name="connsiteY14" fmla="*/ 3330130 h 4849804"/>
              <a:gd name="connsiteX15" fmla="*/ 5537200 w 8640249"/>
              <a:gd name="connsiteY15" fmla="*/ 3042263 h 4849804"/>
              <a:gd name="connsiteX16" fmla="*/ 5554133 w 8640249"/>
              <a:gd name="connsiteY16" fmla="*/ 2872930 h 4849804"/>
              <a:gd name="connsiteX17" fmla="*/ 5554133 w 8640249"/>
              <a:gd name="connsiteY17" fmla="*/ 2872930 h 4849804"/>
              <a:gd name="connsiteX18" fmla="*/ 6146800 w 8640249"/>
              <a:gd name="connsiteY18" fmla="*/ 2737463 h 4849804"/>
              <a:gd name="connsiteX19" fmla="*/ 7183209 w 8640249"/>
              <a:gd name="connsiteY19" fmla="*/ 2692176 h 4849804"/>
              <a:gd name="connsiteX20" fmla="*/ 6577153 w 8640249"/>
              <a:gd name="connsiteY20" fmla="*/ 2522056 h 4849804"/>
              <a:gd name="connsiteX21" fmla="*/ 7179733 w 8640249"/>
              <a:gd name="connsiteY21" fmla="*/ 2347996 h 4849804"/>
              <a:gd name="connsiteX22" fmla="*/ 7476657 w 8640249"/>
              <a:gd name="connsiteY22" fmla="*/ 2253091 h 4849804"/>
              <a:gd name="connsiteX23" fmla="*/ 7694822 w 8640249"/>
              <a:gd name="connsiteY23" fmla="*/ 2200716 h 4849804"/>
              <a:gd name="connsiteX24" fmla="*/ 7858248 w 8640249"/>
              <a:gd name="connsiteY24" fmla="*/ 2169212 h 4849804"/>
              <a:gd name="connsiteX25" fmla="*/ 8182365 w 8640249"/>
              <a:gd name="connsiteY25" fmla="*/ 2050326 h 4849804"/>
              <a:gd name="connsiteX26" fmla="*/ 8640249 w 8640249"/>
              <a:gd name="connsiteY26" fmla="*/ 1748822 h 4849804"/>
              <a:gd name="connsiteX27" fmla="*/ 7859430 w 8640249"/>
              <a:gd name="connsiteY27" fmla="*/ 1911668 h 4849804"/>
              <a:gd name="connsiteX28" fmla="*/ 7478233 w 8640249"/>
              <a:gd name="connsiteY28" fmla="*/ 2014842 h 4849804"/>
              <a:gd name="connsiteX29" fmla="*/ 7235259 w 8640249"/>
              <a:gd name="connsiteY29" fmla="*/ 2042409 h 4849804"/>
              <a:gd name="connsiteX30" fmla="*/ 6984409 w 8640249"/>
              <a:gd name="connsiteY30" fmla="*/ 2160154 h 4849804"/>
              <a:gd name="connsiteX31" fmla="*/ 6417733 w 8640249"/>
              <a:gd name="connsiteY31" fmla="*/ 2212530 h 4849804"/>
              <a:gd name="connsiteX32" fmla="*/ 6079067 w 8640249"/>
              <a:gd name="connsiteY32" fmla="*/ 2263330 h 4849804"/>
              <a:gd name="connsiteX33" fmla="*/ 6553200 w 8640249"/>
              <a:gd name="connsiteY33" fmla="*/ 1890796 h 4849804"/>
              <a:gd name="connsiteX34" fmla="*/ 8016556 w 8640249"/>
              <a:gd name="connsiteY34" fmla="*/ 1113832 h 4849804"/>
              <a:gd name="connsiteX35" fmla="*/ 7186427 w 8640249"/>
              <a:gd name="connsiteY35" fmla="*/ 1360743 h 4849804"/>
              <a:gd name="connsiteX36" fmla="*/ 6815863 w 8640249"/>
              <a:gd name="connsiteY36" fmla="*/ 1541103 h 4849804"/>
              <a:gd name="connsiteX37" fmla="*/ 6329917 w 8640249"/>
              <a:gd name="connsiteY37" fmla="*/ 1719493 h 4849804"/>
              <a:gd name="connsiteX38" fmla="*/ 6355513 w 8640249"/>
              <a:gd name="connsiteY38" fmla="*/ 1512356 h 4849804"/>
              <a:gd name="connsiteX39" fmla="*/ 6593195 w 8640249"/>
              <a:gd name="connsiteY39" fmla="*/ 1090450 h 4849804"/>
              <a:gd name="connsiteX40" fmla="*/ 6931247 w 8640249"/>
              <a:gd name="connsiteY40" fmla="*/ 464459 h 4849804"/>
              <a:gd name="connsiteX41" fmla="*/ 6178697 w 8640249"/>
              <a:gd name="connsiteY41" fmla="*/ 1265051 h 4849804"/>
              <a:gd name="connsiteX42" fmla="*/ 6090366 w 8640249"/>
              <a:gd name="connsiteY42" fmla="*/ 459145 h 4849804"/>
              <a:gd name="connsiteX43" fmla="*/ 6012910 w 8640249"/>
              <a:gd name="connsiteY43" fmla="*/ 1469432 h 4849804"/>
              <a:gd name="connsiteX44" fmla="*/ 5848301 w 8640249"/>
              <a:gd name="connsiteY44" fmla="*/ 1799042 h 4849804"/>
              <a:gd name="connsiteX45" fmla="*/ 5694651 w 8640249"/>
              <a:gd name="connsiteY45" fmla="*/ 2022325 h 4849804"/>
              <a:gd name="connsiteX46" fmla="*/ 5528983 w 8640249"/>
              <a:gd name="connsiteY46" fmla="*/ 2016007 h 4849804"/>
              <a:gd name="connsiteX47" fmla="*/ 5386307 w 8640249"/>
              <a:gd name="connsiteY47" fmla="*/ 2192446 h 4849804"/>
              <a:gd name="connsiteX48" fmla="*/ 5067970 w 8640249"/>
              <a:gd name="connsiteY48" fmla="*/ 1976823 h 4849804"/>
              <a:gd name="connsiteX49" fmla="*/ 5082697 w 8640249"/>
              <a:gd name="connsiteY49" fmla="*/ 1583553 h 4849804"/>
              <a:gd name="connsiteX50" fmla="*/ 5099359 w 8640249"/>
              <a:gd name="connsiteY50" fmla="*/ 938198 h 4849804"/>
              <a:gd name="connsiteX51" fmla="*/ 5028019 w 8640249"/>
              <a:gd name="connsiteY51" fmla="*/ 202976 h 4849804"/>
              <a:gd name="connsiteX52" fmla="*/ 4884822 w 8640249"/>
              <a:gd name="connsiteY52" fmla="*/ 992169 h 4849804"/>
              <a:gd name="connsiteX53" fmla="*/ 4739717 w 8640249"/>
              <a:gd name="connsiteY53" fmla="*/ 1308782 h 4849804"/>
              <a:gd name="connsiteX54" fmla="*/ 4646678 w 8640249"/>
              <a:gd name="connsiteY54" fmla="*/ 1569811 h 4849804"/>
              <a:gd name="connsiteX55" fmla="*/ 4354623 w 8640249"/>
              <a:gd name="connsiteY55" fmla="*/ 1946716 h 4849804"/>
              <a:gd name="connsiteX56" fmla="*/ 4123829 w 8640249"/>
              <a:gd name="connsiteY56" fmla="*/ 1689940 h 4849804"/>
              <a:gd name="connsiteX57" fmla="*/ 4252166 w 8640249"/>
              <a:gd name="connsiteY57" fmla="*/ 1353540 h 4849804"/>
              <a:gd name="connsiteX58" fmla="*/ 3801087 w 8640249"/>
              <a:gd name="connsiteY58" fmla="*/ 1219585 h 4849804"/>
              <a:gd name="connsiteX59" fmla="*/ 3838707 w 8640249"/>
              <a:gd name="connsiteY59" fmla="*/ 1753205 h 4849804"/>
              <a:gd name="connsiteX60" fmla="*/ 3510959 w 8640249"/>
              <a:gd name="connsiteY60" fmla="*/ 1604283 h 4849804"/>
              <a:gd name="connsiteX61" fmla="*/ 2723928 w 8640249"/>
              <a:gd name="connsiteY61" fmla="*/ 0 h 4849804"/>
              <a:gd name="connsiteX62" fmla="*/ 3181350 w 8640249"/>
              <a:gd name="connsiteY62" fmla="*/ 1897146 h 4849804"/>
              <a:gd name="connsiteX63" fmla="*/ 2261046 w 8640249"/>
              <a:gd name="connsiteY63" fmla="*/ 1575464 h 4849804"/>
              <a:gd name="connsiteX64" fmla="*/ 1368926 w 8640249"/>
              <a:gd name="connsiteY64" fmla="*/ 1001089 h 4849804"/>
              <a:gd name="connsiteX65" fmla="*/ 2186183 w 8640249"/>
              <a:gd name="connsiteY65" fmla="*/ 1790557 h 4849804"/>
              <a:gd name="connsiteX66" fmla="*/ 2726267 w 8640249"/>
              <a:gd name="connsiteY66" fmla="*/ 2161730 h 4849804"/>
              <a:gd name="connsiteX67" fmla="*/ 1557867 w 8640249"/>
              <a:gd name="connsiteY67" fmla="*/ 2144796 h 4849804"/>
              <a:gd name="connsiteX68" fmla="*/ 321733 w 8640249"/>
              <a:gd name="connsiteY68" fmla="*/ 1704530 h 4849804"/>
              <a:gd name="connsiteX69" fmla="*/ 0 w 8640249"/>
              <a:gd name="connsiteY69" fmla="*/ 1484396 h 4849804"/>
              <a:gd name="connsiteX70" fmla="*/ 508000 w 8640249"/>
              <a:gd name="connsiteY70" fmla="*/ 1992396 h 4849804"/>
              <a:gd name="connsiteX71" fmla="*/ 1507067 w 8640249"/>
              <a:gd name="connsiteY71" fmla="*/ 2398796 h 4849804"/>
              <a:gd name="connsiteX72" fmla="*/ 2260334 w 8640249"/>
              <a:gd name="connsiteY72" fmla="*/ 2511422 h 4849804"/>
              <a:gd name="connsiteX73" fmla="*/ 1775636 w 8640249"/>
              <a:gd name="connsiteY73" fmla="*/ 2617355 h 4849804"/>
              <a:gd name="connsiteX74" fmla="*/ 2589944 w 8640249"/>
              <a:gd name="connsiteY74" fmla="*/ 2628381 h 4849804"/>
              <a:gd name="connsiteX75" fmla="*/ 2946400 w 8640249"/>
              <a:gd name="connsiteY75" fmla="*/ 2737463 h 4849804"/>
              <a:gd name="connsiteX76" fmla="*/ 3352800 w 8640249"/>
              <a:gd name="connsiteY76" fmla="*/ 2940663 h 4849804"/>
              <a:gd name="connsiteX77" fmla="*/ 3556000 w 8640249"/>
              <a:gd name="connsiteY77" fmla="*/ 3380930 h 4849804"/>
              <a:gd name="connsiteX78" fmla="*/ 3606800 w 8640249"/>
              <a:gd name="connsiteY78" fmla="*/ 3787330 h 4849804"/>
              <a:gd name="connsiteX79" fmla="*/ 3572933 w 8640249"/>
              <a:gd name="connsiteY79" fmla="*/ 3956663 h 4849804"/>
              <a:gd name="connsiteX80" fmla="*/ 3556000 w 8640249"/>
              <a:gd name="connsiteY80" fmla="*/ 4159863 h 4849804"/>
              <a:gd name="connsiteX0" fmla="*/ 3556000 w 8640249"/>
              <a:gd name="connsiteY0" fmla="*/ 4159863 h 4864665"/>
              <a:gd name="connsiteX1" fmla="*/ 3500729 w 8640249"/>
              <a:gd name="connsiteY1" fmla="*/ 4463333 h 4864665"/>
              <a:gd name="connsiteX2" fmla="*/ 2947836 w 8640249"/>
              <a:gd name="connsiteY2" fmla="*/ 4805211 h 4864665"/>
              <a:gd name="connsiteX3" fmla="*/ 3596422 w 8640249"/>
              <a:gd name="connsiteY3" fmla="*/ 4626839 h 4864665"/>
              <a:gd name="connsiteX4" fmla="*/ 3553893 w 8640249"/>
              <a:gd name="connsiteY4" fmla="*/ 4849804 h 4864665"/>
              <a:gd name="connsiteX5" fmla="*/ 4042989 w 8640249"/>
              <a:gd name="connsiteY5" fmla="*/ 4641702 h 4864665"/>
              <a:gd name="connsiteX6" fmla="*/ 4468293 w 8640249"/>
              <a:gd name="connsiteY6" fmla="*/ 4864665 h 4864665"/>
              <a:gd name="connsiteX7" fmla="*/ 5010553 w 8640249"/>
              <a:gd name="connsiteY7" fmla="*/ 4552520 h 4864665"/>
              <a:gd name="connsiteX8" fmla="*/ 5435855 w 8640249"/>
              <a:gd name="connsiteY8" fmla="*/ 4641705 h 4864665"/>
              <a:gd name="connsiteX9" fmla="*/ 6234337 w 8640249"/>
              <a:gd name="connsiteY9" fmla="*/ 4838552 h 4864665"/>
              <a:gd name="connsiteX10" fmla="*/ 5660831 w 8640249"/>
              <a:gd name="connsiteY10" fmla="*/ 4412444 h 4864665"/>
              <a:gd name="connsiteX11" fmla="*/ 5559985 w 8640249"/>
              <a:gd name="connsiteY11" fmla="*/ 4198782 h 4864665"/>
              <a:gd name="connsiteX12" fmla="*/ 5492389 w 8640249"/>
              <a:gd name="connsiteY12" fmla="*/ 3891025 h 4864665"/>
              <a:gd name="connsiteX13" fmla="*/ 5571067 w 8640249"/>
              <a:gd name="connsiteY13" fmla="*/ 3668796 h 4864665"/>
              <a:gd name="connsiteX14" fmla="*/ 5520267 w 8640249"/>
              <a:gd name="connsiteY14" fmla="*/ 3330130 h 4864665"/>
              <a:gd name="connsiteX15" fmla="*/ 5537200 w 8640249"/>
              <a:gd name="connsiteY15" fmla="*/ 3042263 h 4864665"/>
              <a:gd name="connsiteX16" fmla="*/ 5554133 w 8640249"/>
              <a:gd name="connsiteY16" fmla="*/ 2872930 h 4864665"/>
              <a:gd name="connsiteX17" fmla="*/ 5554133 w 8640249"/>
              <a:gd name="connsiteY17" fmla="*/ 2872930 h 4864665"/>
              <a:gd name="connsiteX18" fmla="*/ 6146800 w 8640249"/>
              <a:gd name="connsiteY18" fmla="*/ 2737463 h 4864665"/>
              <a:gd name="connsiteX19" fmla="*/ 7183209 w 8640249"/>
              <a:gd name="connsiteY19" fmla="*/ 2692176 h 4864665"/>
              <a:gd name="connsiteX20" fmla="*/ 6577153 w 8640249"/>
              <a:gd name="connsiteY20" fmla="*/ 2522056 h 4864665"/>
              <a:gd name="connsiteX21" fmla="*/ 7179733 w 8640249"/>
              <a:gd name="connsiteY21" fmla="*/ 2347996 h 4864665"/>
              <a:gd name="connsiteX22" fmla="*/ 7476657 w 8640249"/>
              <a:gd name="connsiteY22" fmla="*/ 2253091 h 4864665"/>
              <a:gd name="connsiteX23" fmla="*/ 7694822 w 8640249"/>
              <a:gd name="connsiteY23" fmla="*/ 2200716 h 4864665"/>
              <a:gd name="connsiteX24" fmla="*/ 7858248 w 8640249"/>
              <a:gd name="connsiteY24" fmla="*/ 2169212 h 4864665"/>
              <a:gd name="connsiteX25" fmla="*/ 8182365 w 8640249"/>
              <a:gd name="connsiteY25" fmla="*/ 2050326 h 4864665"/>
              <a:gd name="connsiteX26" fmla="*/ 8640249 w 8640249"/>
              <a:gd name="connsiteY26" fmla="*/ 1748822 h 4864665"/>
              <a:gd name="connsiteX27" fmla="*/ 7859430 w 8640249"/>
              <a:gd name="connsiteY27" fmla="*/ 1911668 h 4864665"/>
              <a:gd name="connsiteX28" fmla="*/ 7478233 w 8640249"/>
              <a:gd name="connsiteY28" fmla="*/ 2014842 h 4864665"/>
              <a:gd name="connsiteX29" fmla="*/ 7235259 w 8640249"/>
              <a:gd name="connsiteY29" fmla="*/ 2042409 h 4864665"/>
              <a:gd name="connsiteX30" fmla="*/ 6984409 w 8640249"/>
              <a:gd name="connsiteY30" fmla="*/ 2160154 h 4864665"/>
              <a:gd name="connsiteX31" fmla="*/ 6417733 w 8640249"/>
              <a:gd name="connsiteY31" fmla="*/ 2212530 h 4864665"/>
              <a:gd name="connsiteX32" fmla="*/ 6079067 w 8640249"/>
              <a:gd name="connsiteY32" fmla="*/ 2263330 h 4864665"/>
              <a:gd name="connsiteX33" fmla="*/ 6553200 w 8640249"/>
              <a:gd name="connsiteY33" fmla="*/ 1890796 h 4864665"/>
              <a:gd name="connsiteX34" fmla="*/ 8016556 w 8640249"/>
              <a:gd name="connsiteY34" fmla="*/ 1113832 h 4864665"/>
              <a:gd name="connsiteX35" fmla="*/ 7186427 w 8640249"/>
              <a:gd name="connsiteY35" fmla="*/ 1360743 h 4864665"/>
              <a:gd name="connsiteX36" fmla="*/ 6815863 w 8640249"/>
              <a:gd name="connsiteY36" fmla="*/ 1541103 h 4864665"/>
              <a:gd name="connsiteX37" fmla="*/ 6329917 w 8640249"/>
              <a:gd name="connsiteY37" fmla="*/ 1719493 h 4864665"/>
              <a:gd name="connsiteX38" fmla="*/ 6355513 w 8640249"/>
              <a:gd name="connsiteY38" fmla="*/ 1512356 h 4864665"/>
              <a:gd name="connsiteX39" fmla="*/ 6593195 w 8640249"/>
              <a:gd name="connsiteY39" fmla="*/ 1090450 h 4864665"/>
              <a:gd name="connsiteX40" fmla="*/ 6931247 w 8640249"/>
              <a:gd name="connsiteY40" fmla="*/ 464459 h 4864665"/>
              <a:gd name="connsiteX41" fmla="*/ 6178697 w 8640249"/>
              <a:gd name="connsiteY41" fmla="*/ 1265051 h 4864665"/>
              <a:gd name="connsiteX42" fmla="*/ 6090366 w 8640249"/>
              <a:gd name="connsiteY42" fmla="*/ 459145 h 4864665"/>
              <a:gd name="connsiteX43" fmla="*/ 6012910 w 8640249"/>
              <a:gd name="connsiteY43" fmla="*/ 1469432 h 4864665"/>
              <a:gd name="connsiteX44" fmla="*/ 5848301 w 8640249"/>
              <a:gd name="connsiteY44" fmla="*/ 1799042 h 4864665"/>
              <a:gd name="connsiteX45" fmla="*/ 5694651 w 8640249"/>
              <a:gd name="connsiteY45" fmla="*/ 2022325 h 4864665"/>
              <a:gd name="connsiteX46" fmla="*/ 5528983 w 8640249"/>
              <a:gd name="connsiteY46" fmla="*/ 2016007 h 4864665"/>
              <a:gd name="connsiteX47" fmla="*/ 5386307 w 8640249"/>
              <a:gd name="connsiteY47" fmla="*/ 2192446 h 4864665"/>
              <a:gd name="connsiteX48" fmla="*/ 5067970 w 8640249"/>
              <a:gd name="connsiteY48" fmla="*/ 1976823 h 4864665"/>
              <a:gd name="connsiteX49" fmla="*/ 5082697 w 8640249"/>
              <a:gd name="connsiteY49" fmla="*/ 1583553 h 4864665"/>
              <a:gd name="connsiteX50" fmla="*/ 5099359 w 8640249"/>
              <a:gd name="connsiteY50" fmla="*/ 938198 h 4864665"/>
              <a:gd name="connsiteX51" fmla="*/ 5028019 w 8640249"/>
              <a:gd name="connsiteY51" fmla="*/ 202976 h 4864665"/>
              <a:gd name="connsiteX52" fmla="*/ 4884822 w 8640249"/>
              <a:gd name="connsiteY52" fmla="*/ 992169 h 4864665"/>
              <a:gd name="connsiteX53" fmla="*/ 4739717 w 8640249"/>
              <a:gd name="connsiteY53" fmla="*/ 1308782 h 4864665"/>
              <a:gd name="connsiteX54" fmla="*/ 4646678 w 8640249"/>
              <a:gd name="connsiteY54" fmla="*/ 1569811 h 4864665"/>
              <a:gd name="connsiteX55" fmla="*/ 4354623 w 8640249"/>
              <a:gd name="connsiteY55" fmla="*/ 1946716 h 4864665"/>
              <a:gd name="connsiteX56" fmla="*/ 4123829 w 8640249"/>
              <a:gd name="connsiteY56" fmla="*/ 1689940 h 4864665"/>
              <a:gd name="connsiteX57" fmla="*/ 4252166 w 8640249"/>
              <a:gd name="connsiteY57" fmla="*/ 1353540 h 4864665"/>
              <a:gd name="connsiteX58" fmla="*/ 3801087 w 8640249"/>
              <a:gd name="connsiteY58" fmla="*/ 1219585 h 4864665"/>
              <a:gd name="connsiteX59" fmla="*/ 3838707 w 8640249"/>
              <a:gd name="connsiteY59" fmla="*/ 1753205 h 4864665"/>
              <a:gd name="connsiteX60" fmla="*/ 3510959 w 8640249"/>
              <a:gd name="connsiteY60" fmla="*/ 1604283 h 4864665"/>
              <a:gd name="connsiteX61" fmla="*/ 2723928 w 8640249"/>
              <a:gd name="connsiteY61" fmla="*/ 0 h 4864665"/>
              <a:gd name="connsiteX62" fmla="*/ 3181350 w 8640249"/>
              <a:gd name="connsiteY62" fmla="*/ 1897146 h 4864665"/>
              <a:gd name="connsiteX63" fmla="*/ 2261046 w 8640249"/>
              <a:gd name="connsiteY63" fmla="*/ 1575464 h 4864665"/>
              <a:gd name="connsiteX64" fmla="*/ 1368926 w 8640249"/>
              <a:gd name="connsiteY64" fmla="*/ 1001089 h 4864665"/>
              <a:gd name="connsiteX65" fmla="*/ 2186183 w 8640249"/>
              <a:gd name="connsiteY65" fmla="*/ 1790557 h 4864665"/>
              <a:gd name="connsiteX66" fmla="*/ 2726267 w 8640249"/>
              <a:gd name="connsiteY66" fmla="*/ 2161730 h 4864665"/>
              <a:gd name="connsiteX67" fmla="*/ 1557867 w 8640249"/>
              <a:gd name="connsiteY67" fmla="*/ 2144796 h 4864665"/>
              <a:gd name="connsiteX68" fmla="*/ 321733 w 8640249"/>
              <a:gd name="connsiteY68" fmla="*/ 1704530 h 4864665"/>
              <a:gd name="connsiteX69" fmla="*/ 0 w 8640249"/>
              <a:gd name="connsiteY69" fmla="*/ 1484396 h 4864665"/>
              <a:gd name="connsiteX70" fmla="*/ 508000 w 8640249"/>
              <a:gd name="connsiteY70" fmla="*/ 1992396 h 4864665"/>
              <a:gd name="connsiteX71" fmla="*/ 1507067 w 8640249"/>
              <a:gd name="connsiteY71" fmla="*/ 2398796 h 4864665"/>
              <a:gd name="connsiteX72" fmla="*/ 2260334 w 8640249"/>
              <a:gd name="connsiteY72" fmla="*/ 2511422 h 4864665"/>
              <a:gd name="connsiteX73" fmla="*/ 1775636 w 8640249"/>
              <a:gd name="connsiteY73" fmla="*/ 2617355 h 4864665"/>
              <a:gd name="connsiteX74" fmla="*/ 2589944 w 8640249"/>
              <a:gd name="connsiteY74" fmla="*/ 2628381 h 4864665"/>
              <a:gd name="connsiteX75" fmla="*/ 2946400 w 8640249"/>
              <a:gd name="connsiteY75" fmla="*/ 2737463 h 4864665"/>
              <a:gd name="connsiteX76" fmla="*/ 3352800 w 8640249"/>
              <a:gd name="connsiteY76" fmla="*/ 2940663 h 4864665"/>
              <a:gd name="connsiteX77" fmla="*/ 3556000 w 8640249"/>
              <a:gd name="connsiteY77" fmla="*/ 3380930 h 4864665"/>
              <a:gd name="connsiteX78" fmla="*/ 3606800 w 8640249"/>
              <a:gd name="connsiteY78" fmla="*/ 3787330 h 4864665"/>
              <a:gd name="connsiteX79" fmla="*/ 3572933 w 8640249"/>
              <a:gd name="connsiteY79" fmla="*/ 3956663 h 4864665"/>
              <a:gd name="connsiteX80" fmla="*/ 3556000 w 8640249"/>
              <a:gd name="connsiteY80" fmla="*/ 4159863 h 4864665"/>
              <a:gd name="connsiteX0" fmla="*/ 3556000 w 8640249"/>
              <a:gd name="connsiteY0" fmla="*/ 4159863 h 4864665"/>
              <a:gd name="connsiteX1" fmla="*/ 3500729 w 8640249"/>
              <a:gd name="connsiteY1" fmla="*/ 4463333 h 4864665"/>
              <a:gd name="connsiteX2" fmla="*/ 2947836 w 8640249"/>
              <a:gd name="connsiteY2" fmla="*/ 4805211 h 4864665"/>
              <a:gd name="connsiteX3" fmla="*/ 3596422 w 8640249"/>
              <a:gd name="connsiteY3" fmla="*/ 4626839 h 4864665"/>
              <a:gd name="connsiteX4" fmla="*/ 3553893 w 8640249"/>
              <a:gd name="connsiteY4" fmla="*/ 4849804 h 4864665"/>
              <a:gd name="connsiteX5" fmla="*/ 4042989 w 8640249"/>
              <a:gd name="connsiteY5" fmla="*/ 4641702 h 4864665"/>
              <a:gd name="connsiteX6" fmla="*/ 4468293 w 8640249"/>
              <a:gd name="connsiteY6" fmla="*/ 4864665 h 4864665"/>
              <a:gd name="connsiteX7" fmla="*/ 5010553 w 8640249"/>
              <a:gd name="connsiteY7" fmla="*/ 4552520 h 4864665"/>
              <a:gd name="connsiteX8" fmla="*/ 5148776 w 8640249"/>
              <a:gd name="connsiteY8" fmla="*/ 4582247 h 4864665"/>
              <a:gd name="connsiteX9" fmla="*/ 5435855 w 8640249"/>
              <a:gd name="connsiteY9" fmla="*/ 4641705 h 4864665"/>
              <a:gd name="connsiteX10" fmla="*/ 6234337 w 8640249"/>
              <a:gd name="connsiteY10" fmla="*/ 4838552 h 4864665"/>
              <a:gd name="connsiteX11" fmla="*/ 5660831 w 8640249"/>
              <a:gd name="connsiteY11" fmla="*/ 4412444 h 4864665"/>
              <a:gd name="connsiteX12" fmla="*/ 5559985 w 8640249"/>
              <a:gd name="connsiteY12" fmla="*/ 4198782 h 4864665"/>
              <a:gd name="connsiteX13" fmla="*/ 5492389 w 8640249"/>
              <a:gd name="connsiteY13" fmla="*/ 3891025 h 4864665"/>
              <a:gd name="connsiteX14" fmla="*/ 5571067 w 8640249"/>
              <a:gd name="connsiteY14" fmla="*/ 3668796 h 4864665"/>
              <a:gd name="connsiteX15" fmla="*/ 5520267 w 8640249"/>
              <a:gd name="connsiteY15" fmla="*/ 3330130 h 4864665"/>
              <a:gd name="connsiteX16" fmla="*/ 5537200 w 8640249"/>
              <a:gd name="connsiteY16" fmla="*/ 3042263 h 4864665"/>
              <a:gd name="connsiteX17" fmla="*/ 5554133 w 8640249"/>
              <a:gd name="connsiteY17" fmla="*/ 2872930 h 4864665"/>
              <a:gd name="connsiteX18" fmla="*/ 5554133 w 8640249"/>
              <a:gd name="connsiteY18" fmla="*/ 2872930 h 4864665"/>
              <a:gd name="connsiteX19" fmla="*/ 6146800 w 8640249"/>
              <a:gd name="connsiteY19" fmla="*/ 2737463 h 4864665"/>
              <a:gd name="connsiteX20" fmla="*/ 7183209 w 8640249"/>
              <a:gd name="connsiteY20" fmla="*/ 2692176 h 4864665"/>
              <a:gd name="connsiteX21" fmla="*/ 6577153 w 8640249"/>
              <a:gd name="connsiteY21" fmla="*/ 2522056 h 4864665"/>
              <a:gd name="connsiteX22" fmla="*/ 7179733 w 8640249"/>
              <a:gd name="connsiteY22" fmla="*/ 2347996 h 4864665"/>
              <a:gd name="connsiteX23" fmla="*/ 7476657 w 8640249"/>
              <a:gd name="connsiteY23" fmla="*/ 2253091 h 4864665"/>
              <a:gd name="connsiteX24" fmla="*/ 7694822 w 8640249"/>
              <a:gd name="connsiteY24" fmla="*/ 2200716 h 4864665"/>
              <a:gd name="connsiteX25" fmla="*/ 7858248 w 8640249"/>
              <a:gd name="connsiteY25" fmla="*/ 2169212 h 4864665"/>
              <a:gd name="connsiteX26" fmla="*/ 8182365 w 8640249"/>
              <a:gd name="connsiteY26" fmla="*/ 2050326 h 4864665"/>
              <a:gd name="connsiteX27" fmla="*/ 8640249 w 8640249"/>
              <a:gd name="connsiteY27" fmla="*/ 1748822 h 4864665"/>
              <a:gd name="connsiteX28" fmla="*/ 7859430 w 8640249"/>
              <a:gd name="connsiteY28" fmla="*/ 1911668 h 4864665"/>
              <a:gd name="connsiteX29" fmla="*/ 7478233 w 8640249"/>
              <a:gd name="connsiteY29" fmla="*/ 2014842 h 4864665"/>
              <a:gd name="connsiteX30" fmla="*/ 7235259 w 8640249"/>
              <a:gd name="connsiteY30" fmla="*/ 2042409 h 4864665"/>
              <a:gd name="connsiteX31" fmla="*/ 6984409 w 8640249"/>
              <a:gd name="connsiteY31" fmla="*/ 2160154 h 4864665"/>
              <a:gd name="connsiteX32" fmla="*/ 6417733 w 8640249"/>
              <a:gd name="connsiteY32" fmla="*/ 2212530 h 4864665"/>
              <a:gd name="connsiteX33" fmla="*/ 6079067 w 8640249"/>
              <a:gd name="connsiteY33" fmla="*/ 2263330 h 4864665"/>
              <a:gd name="connsiteX34" fmla="*/ 6553200 w 8640249"/>
              <a:gd name="connsiteY34" fmla="*/ 1890796 h 4864665"/>
              <a:gd name="connsiteX35" fmla="*/ 8016556 w 8640249"/>
              <a:gd name="connsiteY35" fmla="*/ 1113832 h 4864665"/>
              <a:gd name="connsiteX36" fmla="*/ 7186427 w 8640249"/>
              <a:gd name="connsiteY36" fmla="*/ 1360743 h 4864665"/>
              <a:gd name="connsiteX37" fmla="*/ 6815863 w 8640249"/>
              <a:gd name="connsiteY37" fmla="*/ 1541103 h 4864665"/>
              <a:gd name="connsiteX38" fmla="*/ 6329917 w 8640249"/>
              <a:gd name="connsiteY38" fmla="*/ 1719493 h 4864665"/>
              <a:gd name="connsiteX39" fmla="*/ 6355513 w 8640249"/>
              <a:gd name="connsiteY39" fmla="*/ 1512356 h 4864665"/>
              <a:gd name="connsiteX40" fmla="*/ 6593195 w 8640249"/>
              <a:gd name="connsiteY40" fmla="*/ 1090450 h 4864665"/>
              <a:gd name="connsiteX41" fmla="*/ 6931247 w 8640249"/>
              <a:gd name="connsiteY41" fmla="*/ 464459 h 4864665"/>
              <a:gd name="connsiteX42" fmla="*/ 6178697 w 8640249"/>
              <a:gd name="connsiteY42" fmla="*/ 1265051 h 4864665"/>
              <a:gd name="connsiteX43" fmla="*/ 6090366 w 8640249"/>
              <a:gd name="connsiteY43" fmla="*/ 459145 h 4864665"/>
              <a:gd name="connsiteX44" fmla="*/ 6012910 w 8640249"/>
              <a:gd name="connsiteY44" fmla="*/ 1469432 h 4864665"/>
              <a:gd name="connsiteX45" fmla="*/ 5848301 w 8640249"/>
              <a:gd name="connsiteY45" fmla="*/ 1799042 h 4864665"/>
              <a:gd name="connsiteX46" fmla="*/ 5694651 w 8640249"/>
              <a:gd name="connsiteY46" fmla="*/ 2022325 h 4864665"/>
              <a:gd name="connsiteX47" fmla="*/ 5528983 w 8640249"/>
              <a:gd name="connsiteY47" fmla="*/ 2016007 h 4864665"/>
              <a:gd name="connsiteX48" fmla="*/ 5386307 w 8640249"/>
              <a:gd name="connsiteY48" fmla="*/ 2192446 h 4864665"/>
              <a:gd name="connsiteX49" fmla="*/ 5067970 w 8640249"/>
              <a:gd name="connsiteY49" fmla="*/ 1976823 h 4864665"/>
              <a:gd name="connsiteX50" fmla="*/ 5082697 w 8640249"/>
              <a:gd name="connsiteY50" fmla="*/ 1583553 h 4864665"/>
              <a:gd name="connsiteX51" fmla="*/ 5099359 w 8640249"/>
              <a:gd name="connsiteY51" fmla="*/ 938198 h 4864665"/>
              <a:gd name="connsiteX52" fmla="*/ 5028019 w 8640249"/>
              <a:gd name="connsiteY52" fmla="*/ 202976 h 4864665"/>
              <a:gd name="connsiteX53" fmla="*/ 4884822 w 8640249"/>
              <a:gd name="connsiteY53" fmla="*/ 992169 h 4864665"/>
              <a:gd name="connsiteX54" fmla="*/ 4739717 w 8640249"/>
              <a:gd name="connsiteY54" fmla="*/ 1308782 h 4864665"/>
              <a:gd name="connsiteX55" fmla="*/ 4646678 w 8640249"/>
              <a:gd name="connsiteY55" fmla="*/ 1569811 h 4864665"/>
              <a:gd name="connsiteX56" fmla="*/ 4354623 w 8640249"/>
              <a:gd name="connsiteY56" fmla="*/ 1946716 h 4864665"/>
              <a:gd name="connsiteX57" fmla="*/ 4123829 w 8640249"/>
              <a:gd name="connsiteY57" fmla="*/ 1689940 h 4864665"/>
              <a:gd name="connsiteX58" fmla="*/ 4252166 w 8640249"/>
              <a:gd name="connsiteY58" fmla="*/ 1353540 h 4864665"/>
              <a:gd name="connsiteX59" fmla="*/ 3801087 w 8640249"/>
              <a:gd name="connsiteY59" fmla="*/ 1219585 h 4864665"/>
              <a:gd name="connsiteX60" fmla="*/ 3838707 w 8640249"/>
              <a:gd name="connsiteY60" fmla="*/ 1753205 h 4864665"/>
              <a:gd name="connsiteX61" fmla="*/ 3510959 w 8640249"/>
              <a:gd name="connsiteY61" fmla="*/ 1604283 h 4864665"/>
              <a:gd name="connsiteX62" fmla="*/ 2723928 w 8640249"/>
              <a:gd name="connsiteY62" fmla="*/ 0 h 4864665"/>
              <a:gd name="connsiteX63" fmla="*/ 3181350 w 8640249"/>
              <a:gd name="connsiteY63" fmla="*/ 1897146 h 4864665"/>
              <a:gd name="connsiteX64" fmla="*/ 2261046 w 8640249"/>
              <a:gd name="connsiteY64" fmla="*/ 1575464 h 4864665"/>
              <a:gd name="connsiteX65" fmla="*/ 1368926 w 8640249"/>
              <a:gd name="connsiteY65" fmla="*/ 1001089 h 4864665"/>
              <a:gd name="connsiteX66" fmla="*/ 2186183 w 8640249"/>
              <a:gd name="connsiteY66" fmla="*/ 1790557 h 4864665"/>
              <a:gd name="connsiteX67" fmla="*/ 2726267 w 8640249"/>
              <a:gd name="connsiteY67" fmla="*/ 2161730 h 4864665"/>
              <a:gd name="connsiteX68" fmla="*/ 1557867 w 8640249"/>
              <a:gd name="connsiteY68" fmla="*/ 2144796 h 4864665"/>
              <a:gd name="connsiteX69" fmla="*/ 321733 w 8640249"/>
              <a:gd name="connsiteY69" fmla="*/ 1704530 h 4864665"/>
              <a:gd name="connsiteX70" fmla="*/ 0 w 8640249"/>
              <a:gd name="connsiteY70" fmla="*/ 1484396 h 4864665"/>
              <a:gd name="connsiteX71" fmla="*/ 508000 w 8640249"/>
              <a:gd name="connsiteY71" fmla="*/ 1992396 h 4864665"/>
              <a:gd name="connsiteX72" fmla="*/ 1507067 w 8640249"/>
              <a:gd name="connsiteY72" fmla="*/ 2398796 h 4864665"/>
              <a:gd name="connsiteX73" fmla="*/ 2260334 w 8640249"/>
              <a:gd name="connsiteY73" fmla="*/ 2511422 h 4864665"/>
              <a:gd name="connsiteX74" fmla="*/ 1775636 w 8640249"/>
              <a:gd name="connsiteY74" fmla="*/ 2617355 h 4864665"/>
              <a:gd name="connsiteX75" fmla="*/ 2589944 w 8640249"/>
              <a:gd name="connsiteY75" fmla="*/ 2628381 h 4864665"/>
              <a:gd name="connsiteX76" fmla="*/ 2946400 w 8640249"/>
              <a:gd name="connsiteY76" fmla="*/ 2737463 h 4864665"/>
              <a:gd name="connsiteX77" fmla="*/ 3352800 w 8640249"/>
              <a:gd name="connsiteY77" fmla="*/ 2940663 h 4864665"/>
              <a:gd name="connsiteX78" fmla="*/ 3556000 w 8640249"/>
              <a:gd name="connsiteY78" fmla="*/ 3380930 h 4864665"/>
              <a:gd name="connsiteX79" fmla="*/ 3606800 w 8640249"/>
              <a:gd name="connsiteY79" fmla="*/ 3787330 h 4864665"/>
              <a:gd name="connsiteX80" fmla="*/ 3572933 w 8640249"/>
              <a:gd name="connsiteY80" fmla="*/ 3956663 h 4864665"/>
              <a:gd name="connsiteX81" fmla="*/ 3556000 w 8640249"/>
              <a:gd name="connsiteY81" fmla="*/ 4159863 h 4864665"/>
              <a:gd name="connsiteX0" fmla="*/ 3556000 w 8640249"/>
              <a:gd name="connsiteY0" fmla="*/ 4159863 h 4953851"/>
              <a:gd name="connsiteX1" fmla="*/ 3500729 w 8640249"/>
              <a:gd name="connsiteY1" fmla="*/ 4463333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7476657 w 8640249"/>
              <a:gd name="connsiteY23" fmla="*/ 2253091 h 4953851"/>
              <a:gd name="connsiteX24" fmla="*/ 7694822 w 8640249"/>
              <a:gd name="connsiteY24" fmla="*/ 2200716 h 4953851"/>
              <a:gd name="connsiteX25" fmla="*/ 7858248 w 8640249"/>
              <a:gd name="connsiteY25" fmla="*/ 2169212 h 4953851"/>
              <a:gd name="connsiteX26" fmla="*/ 8182365 w 8640249"/>
              <a:gd name="connsiteY26" fmla="*/ 2050326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3 w 8640249"/>
              <a:gd name="connsiteY39" fmla="*/ 1512356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2947836 w 8640249"/>
              <a:gd name="connsiteY1" fmla="*/ 4805211 h 4953851"/>
              <a:gd name="connsiteX2" fmla="*/ 3596422 w 8640249"/>
              <a:gd name="connsiteY2" fmla="*/ 4626839 h 4953851"/>
              <a:gd name="connsiteX3" fmla="*/ 3553893 w 8640249"/>
              <a:gd name="connsiteY3" fmla="*/ 4849804 h 4953851"/>
              <a:gd name="connsiteX4" fmla="*/ 4042989 w 8640249"/>
              <a:gd name="connsiteY4" fmla="*/ 4641702 h 4953851"/>
              <a:gd name="connsiteX5" fmla="*/ 4468293 w 8640249"/>
              <a:gd name="connsiteY5" fmla="*/ 4864665 h 4953851"/>
              <a:gd name="connsiteX6" fmla="*/ 5010553 w 8640249"/>
              <a:gd name="connsiteY6" fmla="*/ 4552520 h 4953851"/>
              <a:gd name="connsiteX7" fmla="*/ 5669773 w 8640249"/>
              <a:gd name="connsiteY7" fmla="*/ 4953851 h 4953851"/>
              <a:gd name="connsiteX8" fmla="*/ 5435855 w 8640249"/>
              <a:gd name="connsiteY8" fmla="*/ 4641705 h 4953851"/>
              <a:gd name="connsiteX9" fmla="*/ 6234337 w 8640249"/>
              <a:gd name="connsiteY9" fmla="*/ 4838552 h 4953851"/>
              <a:gd name="connsiteX10" fmla="*/ 5660831 w 8640249"/>
              <a:gd name="connsiteY10" fmla="*/ 4412444 h 4953851"/>
              <a:gd name="connsiteX11" fmla="*/ 5559985 w 8640249"/>
              <a:gd name="connsiteY11" fmla="*/ 4198782 h 4953851"/>
              <a:gd name="connsiteX12" fmla="*/ 5492389 w 8640249"/>
              <a:gd name="connsiteY12" fmla="*/ 3891025 h 4953851"/>
              <a:gd name="connsiteX13" fmla="*/ 5571067 w 8640249"/>
              <a:gd name="connsiteY13" fmla="*/ 3668796 h 4953851"/>
              <a:gd name="connsiteX14" fmla="*/ 5520267 w 8640249"/>
              <a:gd name="connsiteY14" fmla="*/ 3330130 h 4953851"/>
              <a:gd name="connsiteX15" fmla="*/ 5537200 w 8640249"/>
              <a:gd name="connsiteY15" fmla="*/ 3042263 h 4953851"/>
              <a:gd name="connsiteX16" fmla="*/ 5554133 w 8640249"/>
              <a:gd name="connsiteY16" fmla="*/ 2872930 h 4953851"/>
              <a:gd name="connsiteX17" fmla="*/ 5554133 w 8640249"/>
              <a:gd name="connsiteY17" fmla="*/ 2872930 h 4953851"/>
              <a:gd name="connsiteX18" fmla="*/ 6146800 w 8640249"/>
              <a:gd name="connsiteY18" fmla="*/ 2737463 h 4953851"/>
              <a:gd name="connsiteX19" fmla="*/ 7183209 w 8640249"/>
              <a:gd name="connsiteY19" fmla="*/ 2692176 h 4953851"/>
              <a:gd name="connsiteX20" fmla="*/ 6577153 w 8640249"/>
              <a:gd name="connsiteY20" fmla="*/ 2522056 h 4953851"/>
              <a:gd name="connsiteX21" fmla="*/ 7179733 w 8640249"/>
              <a:gd name="connsiteY21" fmla="*/ 2347996 h 4953851"/>
              <a:gd name="connsiteX22" fmla="*/ 7476657 w 8640249"/>
              <a:gd name="connsiteY22" fmla="*/ 2253091 h 4953851"/>
              <a:gd name="connsiteX23" fmla="*/ 7694822 w 8640249"/>
              <a:gd name="connsiteY23" fmla="*/ 2200716 h 4953851"/>
              <a:gd name="connsiteX24" fmla="*/ 7858248 w 8640249"/>
              <a:gd name="connsiteY24" fmla="*/ 2169212 h 4953851"/>
              <a:gd name="connsiteX25" fmla="*/ 8182365 w 8640249"/>
              <a:gd name="connsiteY25" fmla="*/ 2050326 h 4953851"/>
              <a:gd name="connsiteX26" fmla="*/ 8640249 w 8640249"/>
              <a:gd name="connsiteY26" fmla="*/ 1748822 h 4953851"/>
              <a:gd name="connsiteX27" fmla="*/ 7859430 w 8640249"/>
              <a:gd name="connsiteY27" fmla="*/ 1911668 h 4953851"/>
              <a:gd name="connsiteX28" fmla="*/ 7478233 w 8640249"/>
              <a:gd name="connsiteY28" fmla="*/ 2014842 h 4953851"/>
              <a:gd name="connsiteX29" fmla="*/ 7235259 w 8640249"/>
              <a:gd name="connsiteY29" fmla="*/ 2042409 h 4953851"/>
              <a:gd name="connsiteX30" fmla="*/ 6984409 w 8640249"/>
              <a:gd name="connsiteY30" fmla="*/ 2160154 h 4953851"/>
              <a:gd name="connsiteX31" fmla="*/ 6417733 w 8640249"/>
              <a:gd name="connsiteY31" fmla="*/ 2212530 h 4953851"/>
              <a:gd name="connsiteX32" fmla="*/ 6079067 w 8640249"/>
              <a:gd name="connsiteY32" fmla="*/ 2263330 h 4953851"/>
              <a:gd name="connsiteX33" fmla="*/ 6553200 w 8640249"/>
              <a:gd name="connsiteY33" fmla="*/ 1890796 h 4953851"/>
              <a:gd name="connsiteX34" fmla="*/ 8016556 w 8640249"/>
              <a:gd name="connsiteY34" fmla="*/ 1113832 h 4953851"/>
              <a:gd name="connsiteX35" fmla="*/ 7186427 w 8640249"/>
              <a:gd name="connsiteY35" fmla="*/ 1360743 h 4953851"/>
              <a:gd name="connsiteX36" fmla="*/ 6815863 w 8640249"/>
              <a:gd name="connsiteY36" fmla="*/ 1541103 h 4953851"/>
              <a:gd name="connsiteX37" fmla="*/ 6329917 w 8640249"/>
              <a:gd name="connsiteY37" fmla="*/ 1719493 h 4953851"/>
              <a:gd name="connsiteX38" fmla="*/ 6355513 w 8640249"/>
              <a:gd name="connsiteY38" fmla="*/ 1512356 h 4953851"/>
              <a:gd name="connsiteX39" fmla="*/ 6593195 w 8640249"/>
              <a:gd name="connsiteY39" fmla="*/ 1090450 h 4953851"/>
              <a:gd name="connsiteX40" fmla="*/ 6931247 w 8640249"/>
              <a:gd name="connsiteY40" fmla="*/ 464459 h 4953851"/>
              <a:gd name="connsiteX41" fmla="*/ 6178697 w 8640249"/>
              <a:gd name="connsiteY41" fmla="*/ 1265051 h 4953851"/>
              <a:gd name="connsiteX42" fmla="*/ 6090366 w 8640249"/>
              <a:gd name="connsiteY42" fmla="*/ 459145 h 4953851"/>
              <a:gd name="connsiteX43" fmla="*/ 6012910 w 8640249"/>
              <a:gd name="connsiteY43" fmla="*/ 1469432 h 4953851"/>
              <a:gd name="connsiteX44" fmla="*/ 5848301 w 8640249"/>
              <a:gd name="connsiteY44" fmla="*/ 1799042 h 4953851"/>
              <a:gd name="connsiteX45" fmla="*/ 5694651 w 8640249"/>
              <a:gd name="connsiteY45" fmla="*/ 2022325 h 4953851"/>
              <a:gd name="connsiteX46" fmla="*/ 5528983 w 8640249"/>
              <a:gd name="connsiteY46" fmla="*/ 2016007 h 4953851"/>
              <a:gd name="connsiteX47" fmla="*/ 5386307 w 8640249"/>
              <a:gd name="connsiteY47" fmla="*/ 2192446 h 4953851"/>
              <a:gd name="connsiteX48" fmla="*/ 5067970 w 8640249"/>
              <a:gd name="connsiteY48" fmla="*/ 1976823 h 4953851"/>
              <a:gd name="connsiteX49" fmla="*/ 5082697 w 8640249"/>
              <a:gd name="connsiteY49" fmla="*/ 1583553 h 4953851"/>
              <a:gd name="connsiteX50" fmla="*/ 5099359 w 8640249"/>
              <a:gd name="connsiteY50" fmla="*/ 938198 h 4953851"/>
              <a:gd name="connsiteX51" fmla="*/ 5028019 w 8640249"/>
              <a:gd name="connsiteY51" fmla="*/ 202976 h 4953851"/>
              <a:gd name="connsiteX52" fmla="*/ 4884822 w 8640249"/>
              <a:gd name="connsiteY52" fmla="*/ 992169 h 4953851"/>
              <a:gd name="connsiteX53" fmla="*/ 4739717 w 8640249"/>
              <a:gd name="connsiteY53" fmla="*/ 1308782 h 4953851"/>
              <a:gd name="connsiteX54" fmla="*/ 4646678 w 8640249"/>
              <a:gd name="connsiteY54" fmla="*/ 1569811 h 4953851"/>
              <a:gd name="connsiteX55" fmla="*/ 4354623 w 8640249"/>
              <a:gd name="connsiteY55" fmla="*/ 1946716 h 4953851"/>
              <a:gd name="connsiteX56" fmla="*/ 4123829 w 8640249"/>
              <a:gd name="connsiteY56" fmla="*/ 1689940 h 4953851"/>
              <a:gd name="connsiteX57" fmla="*/ 4252166 w 8640249"/>
              <a:gd name="connsiteY57" fmla="*/ 1353540 h 4953851"/>
              <a:gd name="connsiteX58" fmla="*/ 3801087 w 8640249"/>
              <a:gd name="connsiteY58" fmla="*/ 1219585 h 4953851"/>
              <a:gd name="connsiteX59" fmla="*/ 3838707 w 8640249"/>
              <a:gd name="connsiteY59" fmla="*/ 1753205 h 4953851"/>
              <a:gd name="connsiteX60" fmla="*/ 3510959 w 8640249"/>
              <a:gd name="connsiteY60" fmla="*/ 1604283 h 4953851"/>
              <a:gd name="connsiteX61" fmla="*/ 2723928 w 8640249"/>
              <a:gd name="connsiteY61" fmla="*/ 0 h 4953851"/>
              <a:gd name="connsiteX62" fmla="*/ 3181350 w 8640249"/>
              <a:gd name="connsiteY62" fmla="*/ 1897146 h 4953851"/>
              <a:gd name="connsiteX63" fmla="*/ 2261046 w 8640249"/>
              <a:gd name="connsiteY63" fmla="*/ 1575464 h 4953851"/>
              <a:gd name="connsiteX64" fmla="*/ 1368926 w 8640249"/>
              <a:gd name="connsiteY64" fmla="*/ 1001089 h 4953851"/>
              <a:gd name="connsiteX65" fmla="*/ 2186183 w 8640249"/>
              <a:gd name="connsiteY65" fmla="*/ 1790557 h 4953851"/>
              <a:gd name="connsiteX66" fmla="*/ 2726267 w 8640249"/>
              <a:gd name="connsiteY66" fmla="*/ 2161730 h 4953851"/>
              <a:gd name="connsiteX67" fmla="*/ 1557867 w 8640249"/>
              <a:gd name="connsiteY67" fmla="*/ 2144796 h 4953851"/>
              <a:gd name="connsiteX68" fmla="*/ 321733 w 8640249"/>
              <a:gd name="connsiteY68" fmla="*/ 1704530 h 4953851"/>
              <a:gd name="connsiteX69" fmla="*/ 0 w 8640249"/>
              <a:gd name="connsiteY69" fmla="*/ 1484396 h 4953851"/>
              <a:gd name="connsiteX70" fmla="*/ 508000 w 8640249"/>
              <a:gd name="connsiteY70" fmla="*/ 1992396 h 4953851"/>
              <a:gd name="connsiteX71" fmla="*/ 1507067 w 8640249"/>
              <a:gd name="connsiteY71" fmla="*/ 2398796 h 4953851"/>
              <a:gd name="connsiteX72" fmla="*/ 2260334 w 8640249"/>
              <a:gd name="connsiteY72" fmla="*/ 2511422 h 4953851"/>
              <a:gd name="connsiteX73" fmla="*/ 1775636 w 8640249"/>
              <a:gd name="connsiteY73" fmla="*/ 2617355 h 4953851"/>
              <a:gd name="connsiteX74" fmla="*/ 2589944 w 8640249"/>
              <a:gd name="connsiteY74" fmla="*/ 2628381 h 4953851"/>
              <a:gd name="connsiteX75" fmla="*/ 2946400 w 8640249"/>
              <a:gd name="connsiteY75" fmla="*/ 2737463 h 4953851"/>
              <a:gd name="connsiteX76" fmla="*/ 3352800 w 8640249"/>
              <a:gd name="connsiteY76" fmla="*/ 2940663 h 4953851"/>
              <a:gd name="connsiteX77" fmla="*/ 3556000 w 8640249"/>
              <a:gd name="connsiteY77" fmla="*/ 3380930 h 4953851"/>
              <a:gd name="connsiteX78" fmla="*/ 3606800 w 8640249"/>
              <a:gd name="connsiteY78" fmla="*/ 3787330 h 4953851"/>
              <a:gd name="connsiteX79" fmla="*/ 3572933 w 8640249"/>
              <a:gd name="connsiteY79" fmla="*/ 3956663 h 4953851"/>
              <a:gd name="connsiteX80" fmla="*/ 3556000 w 8640249"/>
              <a:gd name="connsiteY80" fmla="*/ 4159863 h 4953851"/>
              <a:gd name="connsiteX0" fmla="*/ 3556000 w 8640249"/>
              <a:gd name="connsiteY0" fmla="*/ 4159863 h 4953851"/>
              <a:gd name="connsiteX1" fmla="*/ 3394403 w 8640249"/>
              <a:gd name="connsiteY1" fmla="*/ 4344420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7476657 w 8640249"/>
              <a:gd name="connsiteY23" fmla="*/ 2253091 h 4953851"/>
              <a:gd name="connsiteX24" fmla="*/ 7694822 w 8640249"/>
              <a:gd name="connsiteY24" fmla="*/ 2200716 h 4953851"/>
              <a:gd name="connsiteX25" fmla="*/ 7858248 w 8640249"/>
              <a:gd name="connsiteY25" fmla="*/ 2169212 h 4953851"/>
              <a:gd name="connsiteX26" fmla="*/ 8182365 w 8640249"/>
              <a:gd name="connsiteY26" fmla="*/ 2050326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3 w 8640249"/>
              <a:gd name="connsiteY39" fmla="*/ 1512356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7476657 w 8640249"/>
              <a:gd name="connsiteY23" fmla="*/ 2253091 h 4953851"/>
              <a:gd name="connsiteX24" fmla="*/ 7694822 w 8640249"/>
              <a:gd name="connsiteY24" fmla="*/ 2200716 h 4953851"/>
              <a:gd name="connsiteX25" fmla="*/ 7858248 w 8640249"/>
              <a:gd name="connsiteY25" fmla="*/ 2169212 h 4953851"/>
              <a:gd name="connsiteX26" fmla="*/ 8182365 w 8640249"/>
              <a:gd name="connsiteY26" fmla="*/ 2050326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3 w 8640249"/>
              <a:gd name="connsiteY39" fmla="*/ 1512356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8470570 w 8640249"/>
              <a:gd name="connsiteY23" fmla="*/ 2368983 h 4953851"/>
              <a:gd name="connsiteX24" fmla="*/ 7694822 w 8640249"/>
              <a:gd name="connsiteY24" fmla="*/ 2200716 h 4953851"/>
              <a:gd name="connsiteX25" fmla="*/ 7858248 w 8640249"/>
              <a:gd name="connsiteY25" fmla="*/ 2169212 h 4953851"/>
              <a:gd name="connsiteX26" fmla="*/ 8182365 w 8640249"/>
              <a:gd name="connsiteY26" fmla="*/ 2050326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3 w 8640249"/>
              <a:gd name="connsiteY39" fmla="*/ 1512356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8470570 w 8640249"/>
              <a:gd name="connsiteY23" fmla="*/ 2368983 h 4953851"/>
              <a:gd name="connsiteX24" fmla="*/ 7694822 w 8640249"/>
              <a:gd name="connsiteY24" fmla="*/ 2200716 h 4953851"/>
              <a:gd name="connsiteX25" fmla="*/ 7917883 w 8640249"/>
              <a:gd name="connsiteY25" fmla="*/ 2076498 h 4953851"/>
              <a:gd name="connsiteX26" fmla="*/ 8182365 w 8640249"/>
              <a:gd name="connsiteY26" fmla="*/ 2050326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3 w 8640249"/>
              <a:gd name="connsiteY39" fmla="*/ 1512356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8470570 w 8640249"/>
              <a:gd name="connsiteY23" fmla="*/ 2368983 h 4953851"/>
              <a:gd name="connsiteX24" fmla="*/ 7694822 w 8640249"/>
              <a:gd name="connsiteY24" fmla="*/ 2200716 h 4953851"/>
              <a:gd name="connsiteX25" fmla="*/ 7917883 w 8640249"/>
              <a:gd name="connsiteY25" fmla="*/ 2076498 h 4953851"/>
              <a:gd name="connsiteX26" fmla="*/ 8142609 w 8640249"/>
              <a:gd name="connsiteY26" fmla="*/ 1957613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3 w 8640249"/>
              <a:gd name="connsiteY39" fmla="*/ 1512356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8470570 w 8640249"/>
              <a:gd name="connsiteY23" fmla="*/ 2368983 h 4953851"/>
              <a:gd name="connsiteX24" fmla="*/ 7694822 w 8640249"/>
              <a:gd name="connsiteY24" fmla="*/ 2200716 h 4953851"/>
              <a:gd name="connsiteX25" fmla="*/ 7917883 w 8640249"/>
              <a:gd name="connsiteY25" fmla="*/ 2076498 h 4953851"/>
              <a:gd name="connsiteX26" fmla="*/ 8142609 w 8640249"/>
              <a:gd name="connsiteY26" fmla="*/ 1957613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4 w 8640249"/>
              <a:gd name="connsiteY39" fmla="*/ 1438314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8470570 w 8640249"/>
              <a:gd name="connsiteY23" fmla="*/ 2368983 h 4953851"/>
              <a:gd name="connsiteX24" fmla="*/ 7694822 w 8640249"/>
              <a:gd name="connsiteY24" fmla="*/ 2200716 h 4953851"/>
              <a:gd name="connsiteX25" fmla="*/ 7917883 w 8640249"/>
              <a:gd name="connsiteY25" fmla="*/ 2076498 h 4953851"/>
              <a:gd name="connsiteX26" fmla="*/ 8142609 w 8640249"/>
              <a:gd name="connsiteY26" fmla="*/ 1957613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4 w 8640249"/>
              <a:gd name="connsiteY39" fmla="*/ 1438314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750287 w 8640249"/>
              <a:gd name="connsiteY59" fmla="*/ 1027076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8470570 w 8640249"/>
              <a:gd name="connsiteY23" fmla="*/ 2368983 h 4953851"/>
              <a:gd name="connsiteX24" fmla="*/ 7694822 w 8640249"/>
              <a:gd name="connsiteY24" fmla="*/ 2200716 h 4953851"/>
              <a:gd name="connsiteX25" fmla="*/ 7917883 w 8640249"/>
              <a:gd name="connsiteY25" fmla="*/ 2076498 h 4953851"/>
              <a:gd name="connsiteX26" fmla="*/ 8142609 w 8640249"/>
              <a:gd name="connsiteY26" fmla="*/ 1957613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4 w 8640249"/>
              <a:gd name="connsiteY39" fmla="*/ 1438314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750287 w 8640249"/>
              <a:gd name="connsiteY59" fmla="*/ 1027076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699126 w 8640249"/>
              <a:gd name="connsiteY65" fmla="*/ 1267641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889556 w 8513249"/>
              <a:gd name="connsiteY35" fmla="*/ 1113832 h 4953851"/>
              <a:gd name="connsiteX36" fmla="*/ 7059427 w 8513249"/>
              <a:gd name="connsiteY36" fmla="*/ 1360743 h 4953851"/>
              <a:gd name="connsiteX37" fmla="*/ 6688863 w 8513249"/>
              <a:gd name="connsiteY37" fmla="*/ 1541103 h 4953851"/>
              <a:gd name="connsiteX38" fmla="*/ 6202917 w 8513249"/>
              <a:gd name="connsiteY38" fmla="*/ 1719493 h 4953851"/>
              <a:gd name="connsiteX39" fmla="*/ 6228514 w 8513249"/>
              <a:gd name="connsiteY39" fmla="*/ 1438314 h 4953851"/>
              <a:gd name="connsiteX40" fmla="*/ 6466195 w 8513249"/>
              <a:gd name="connsiteY40" fmla="*/ 1090450 h 4953851"/>
              <a:gd name="connsiteX41" fmla="*/ 6804247 w 8513249"/>
              <a:gd name="connsiteY41" fmla="*/ 464459 h 4953851"/>
              <a:gd name="connsiteX42" fmla="*/ 6051697 w 8513249"/>
              <a:gd name="connsiteY42" fmla="*/ 1265051 h 4953851"/>
              <a:gd name="connsiteX43" fmla="*/ 5963366 w 8513249"/>
              <a:gd name="connsiteY43" fmla="*/ 459145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889556 w 8513249"/>
              <a:gd name="connsiteY35" fmla="*/ 1113832 h 4953851"/>
              <a:gd name="connsiteX36" fmla="*/ 7059427 w 8513249"/>
              <a:gd name="connsiteY36" fmla="*/ 1360743 h 4953851"/>
              <a:gd name="connsiteX37" fmla="*/ 6688863 w 8513249"/>
              <a:gd name="connsiteY37" fmla="*/ 1541103 h 4953851"/>
              <a:gd name="connsiteX38" fmla="*/ 6202917 w 8513249"/>
              <a:gd name="connsiteY38" fmla="*/ 1719493 h 4953851"/>
              <a:gd name="connsiteX39" fmla="*/ 6228514 w 8513249"/>
              <a:gd name="connsiteY39" fmla="*/ 1438314 h 4953851"/>
              <a:gd name="connsiteX40" fmla="*/ 6466195 w 8513249"/>
              <a:gd name="connsiteY40" fmla="*/ 1090450 h 4953851"/>
              <a:gd name="connsiteX41" fmla="*/ 6804247 w 8513249"/>
              <a:gd name="connsiteY41" fmla="*/ 464459 h 4953851"/>
              <a:gd name="connsiteX42" fmla="*/ 6051697 w 8513249"/>
              <a:gd name="connsiteY42" fmla="*/ 1265051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889556 w 8513249"/>
              <a:gd name="connsiteY35" fmla="*/ 1113832 h 4953851"/>
              <a:gd name="connsiteX36" fmla="*/ 7059427 w 8513249"/>
              <a:gd name="connsiteY36" fmla="*/ 1360743 h 4953851"/>
              <a:gd name="connsiteX37" fmla="*/ 6688863 w 8513249"/>
              <a:gd name="connsiteY37" fmla="*/ 1541103 h 4953851"/>
              <a:gd name="connsiteX38" fmla="*/ 6202917 w 8513249"/>
              <a:gd name="connsiteY38" fmla="*/ 1719493 h 4953851"/>
              <a:gd name="connsiteX39" fmla="*/ 6228514 w 8513249"/>
              <a:gd name="connsiteY39" fmla="*/ 1438314 h 4953851"/>
              <a:gd name="connsiteX40" fmla="*/ 6466195 w 8513249"/>
              <a:gd name="connsiteY40" fmla="*/ 1090450 h 4953851"/>
              <a:gd name="connsiteX41" fmla="*/ 6804247 w 8513249"/>
              <a:gd name="connsiteY41" fmla="*/ 775435 h 4953851"/>
              <a:gd name="connsiteX42" fmla="*/ 6051697 w 8513249"/>
              <a:gd name="connsiteY42" fmla="*/ 1265051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889556 w 8513249"/>
              <a:gd name="connsiteY35" fmla="*/ 1113832 h 4953851"/>
              <a:gd name="connsiteX36" fmla="*/ 7059427 w 8513249"/>
              <a:gd name="connsiteY36" fmla="*/ 1360743 h 4953851"/>
              <a:gd name="connsiteX37" fmla="*/ 6688863 w 8513249"/>
              <a:gd name="connsiteY37" fmla="*/ 1541103 h 4953851"/>
              <a:gd name="connsiteX38" fmla="*/ 6202917 w 8513249"/>
              <a:gd name="connsiteY38" fmla="*/ 1719493 h 4953851"/>
              <a:gd name="connsiteX39" fmla="*/ 6228514 w 8513249"/>
              <a:gd name="connsiteY39" fmla="*/ 1438314 h 4953851"/>
              <a:gd name="connsiteX40" fmla="*/ 6466195 w 8513249"/>
              <a:gd name="connsiteY40" fmla="*/ 1090450 h 4953851"/>
              <a:gd name="connsiteX41" fmla="*/ 6804247 w 8513249"/>
              <a:gd name="connsiteY41" fmla="*/ 775435 h 4953851"/>
              <a:gd name="connsiteX42" fmla="*/ 6191398 w 8513249"/>
              <a:gd name="connsiteY42" fmla="*/ 1146584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889556 w 8513249"/>
              <a:gd name="connsiteY35" fmla="*/ 1113832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466195 w 8513249"/>
              <a:gd name="connsiteY40" fmla="*/ 1090450 h 4953851"/>
              <a:gd name="connsiteX41" fmla="*/ 6804247 w 8513249"/>
              <a:gd name="connsiteY41" fmla="*/ 775435 h 4953851"/>
              <a:gd name="connsiteX42" fmla="*/ 6191398 w 8513249"/>
              <a:gd name="connsiteY42" fmla="*/ 1146584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466195 w 8513249"/>
              <a:gd name="connsiteY40" fmla="*/ 1090450 h 4953851"/>
              <a:gd name="connsiteX41" fmla="*/ 6804247 w 8513249"/>
              <a:gd name="connsiteY41" fmla="*/ 775435 h 4953851"/>
              <a:gd name="connsiteX42" fmla="*/ 6191398 w 8513249"/>
              <a:gd name="connsiteY42" fmla="*/ 1146584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745595 w 8513249"/>
              <a:gd name="connsiteY40" fmla="*/ 942367 h 4953851"/>
              <a:gd name="connsiteX41" fmla="*/ 6804247 w 8513249"/>
              <a:gd name="connsiteY41" fmla="*/ 775435 h 4953851"/>
              <a:gd name="connsiteX42" fmla="*/ 6191398 w 8513249"/>
              <a:gd name="connsiteY42" fmla="*/ 1146584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491595 w 8513249"/>
              <a:gd name="connsiteY40" fmla="*/ 1075642 h 4953851"/>
              <a:gd name="connsiteX41" fmla="*/ 6804247 w 8513249"/>
              <a:gd name="connsiteY41" fmla="*/ 775435 h 4953851"/>
              <a:gd name="connsiteX42" fmla="*/ 6191398 w 8513249"/>
              <a:gd name="connsiteY42" fmla="*/ 1146584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491595 w 8513249"/>
              <a:gd name="connsiteY40" fmla="*/ 1075642 h 4953851"/>
              <a:gd name="connsiteX41" fmla="*/ 6804247 w 8513249"/>
              <a:gd name="connsiteY41" fmla="*/ 775435 h 4953851"/>
              <a:gd name="connsiteX42" fmla="*/ 6115199 w 8513249"/>
              <a:gd name="connsiteY42" fmla="*/ 1383518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618595 w 8513249"/>
              <a:gd name="connsiteY40" fmla="*/ 986792 h 4953851"/>
              <a:gd name="connsiteX41" fmla="*/ 6804247 w 8513249"/>
              <a:gd name="connsiteY41" fmla="*/ 775435 h 4953851"/>
              <a:gd name="connsiteX42" fmla="*/ 6115199 w 8513249"/>
              <a:gd name="connsiteY42" fmla="*/ 1383518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618595 w 8513249"/>
              <a:gd name="connsiteY40" fmla="*/ 986792 h 4953851"/>
              <a:gd name="connsiteX41" fmla="*/ 6791547 w 8513249"/>
              <a:gd name="connsiteY41" fmla="*/ 760627 h 4953851"/>
              <a:gd name="connsiteX42" fmla="*/ 6115199 w 8513249"/>
              <a:gd name="connsiteY42" fmla="*/ 1383518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732895 w 8513249"/>
              <a:gd name="connsiteY40" fmla="*/ 957175 h 4953851"/>
              <a:gd name="connsiteX41" fmla="*/ 6791547 w 8513249"/>
              <a:gd name="connsiteY41" fmla="*/ 760627 h 4953851"/>
              <a:gd name="connsiteX42" fmla="*/ 6115199 w 8513249"/>
              <a:gd name="connsiteY42" fmla="*/ 1383518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79315 w 8513249"/>
              <a:gd name="connsiteY39" fmla="*/ 1438314 h 4953851"/>
              <a:gd name="connsiteX40" fmla="*/ 6732895 w 8513249"/>
              <a:gd name="connsiteY40" fmla="*/ 957175 h 4953851"/>
              <a:gd name="connsiteX41" fmla="*/ 6791547 w 8513249"/>
              <a:gd name="connsiteY41" fmla="*/ 760627 h 4953851"/>
              <a:gd name="connsiteX42" fmla="*/ 6115199 w 8513249"/>
              <a:gd name="connsiteY42" fmla="*/ 1383518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79315 w 8513249"/>
              <a:gd name="connsiteY39" fmla="*/ 1438314 h 4953851"/>
              <a:gd name="connsiteX40" fmla="*/ 6694795 w 8513249"/>
              <a:gd name="connsiteY40" fmla="*/ 927558 h 4953851"/>
              <a:gd name="connsiteX41" fmla="*/ 6791547 w 8513249"/>
              <a:gd name="connsiteY41" fmla="*/ 760627 h 4953851"/>
              <a:gd name="connsiteX42" fmla="*/ 6115199 w 8513249"/>
              <a:gd name="connsiteY42" fmla="*/ 1383518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79315 w 8513249"/>
              <a:gd name="connsiteY39" fmla="*/ 1438314 h 4953851"/>
              <a:gd name="connsiteX40" fmla="*/ 6694795 w 8513249"/>
              <a:gd name="connsiteY40" fmla="*/ 927558 h 4953851"/>
              <a:gd name="connsiteX41" fmla="*/ 6791547 w 8513249"/>
              <a:gd name="connsiteY41" fmla="*/ 760627 h 4953851"/>
              <a:gd name="connsiteX42" fmla="*/ 6115199 w 8513249"/>
              <a:gd name="connsiteY42" fmla="*/ 1383518 h 4953851"/>
              <a:gd name="connsiteX43" fmla="*/ 5885910 w 8513249"/>
              <a:gd name="connsiteY43" fmla="*/ 1469432 h 4953851"/>
              <a:gd name="connsiteX44" fmla="*/ 5721301 w 8513249"/>
              <a:gd name="connsiteY44" fmla="*/ 1799042 h 4953851"/>
              <a:gd name="connsiteX45" fmla="*/ 5567651 w 8513249"/>
              <a:gd name="connsiteY45" fmla="*/ 2022325 h 4953851"/>
              <a:gd name="connsiteX46" fmla="*/ 5401983 w 8513249"/>
              <a:gd name="connsiteY46" fmla="*/ 2016007 h 4953851"/>
              <a:gd name="connsiteX47" fmla="*/ 5259307 w 8513249"/>
              <a:gd name="connsiteY47" fmla="*/ 2192446 h 4953851"/>
              <a:gd name="connsiteX48" fmla="*/ 4940970 w 8513249"/>
              <a:gd name="connsiteY48" fmla="*/ 1976823 h 4953851"/>
              <a:gd name="connsiteX49" fmla="*/ 4955697 w 8513249"/>
              <a:gd name="connsiteY49" fmla="*/ 1583553 h 4953851"/>
              <a:gd name="connsiteX50" fmla="*/ 4972359 w 8513249"/>
              <a:gd name="connsiteY50" fmla="*/ 938198 h 4953851"/>
              <a:gd name="connsiteX51" fmla="*/ 4901019 w 8513249"/>
              <a:gd name="connsiteY51" fmla="*/ 202976 h 4953851"/>
              <a:gd name="connsiteX52" fmla="*/ 4757822 w 8513249"/>
              <a:gd name="connsiteY52" fmla="*/ 992169 h 4953851"/>
              <a:gd name="connsiteX53" fmla="*/ 4612717 w 8513249"/>
              <a:gd name="connsiteY53" fmla="*/ 1308782 h 4953851"/>
              <a:gd name="connsiteX54" fmla="*/ 4519678 w 8513249"/>
              <a:gd name="connsiteY54" fmla="*/ 1569811 h 4953851"/>
              <a:gd name="connsiteX55" fmla="*/ 4227623 w 8513249"/>
              <a:gd name="connsiteY55" fmla="*/ 1946716 h 4953851"/>
              <a:gd name="connsiteX56" fmla="*/ 3996829 w 8513249"/>
              <a:gd name="connsiteY56" fmla="*/ 1689940 h 4953851"/>
              <a:gd name="connsiteX57" fmla="*/ 4125166 w 8513249"/>
              <a:gd name="connsiteY57" fmla="*/ 1353540 h 4953851"/>
              <a:gd name="connsiteX58" fmla="*/ 3623287 w 8513249"/>
              <a:gd name="connsiteY58" fmla="*/ 1027076 h 4953851"/>
              <a:gd name="connsiteX59" fmla="*/ 3711707 w 8513249"/>
              <a:gd name="connsiteY59" fmla="*/ 1753205 h 4953851"/>
              <a:gd name="connsiteX60" fmla="*/ 3383959 w 8513249"/>
              <a:gd name="connsiteY60" fmla="*/ 1604283 h 4953851"/>
              <a:gd name="connsiteX61" fmla="*/ 2596928 w 8513249"/>
              <a:gd name="connsiteY61" fmla="*/ 0 h 4953851"/>
              <a:gd name="connsiteX62" fmla="*/ 3054350 w 8513249"/>
              <a:gd name="connsiteY62" fmla="*/ 1897146 h 4953851"/>
              <a:gd name="connsiteX63" fmla="*/ 2134046 w 8513249"/>
              <a:gd name="connsiteY63" fmla="*/ 1575464 h 4953851"/>
              <a:gd name="connsiteX64" fmla="*/ 1572126 w 8513249"/>
              <a:gd name="connsiteY64" fmla="*/ 1267641 h 4953851"/>
              <a:gd name="connsiteX65" fmla="*/ 2059183 w 8513249"/>
              <a:gd name="connsiteY65" fmla="*/ 1790557 h 4953851"/>
              <a:gd name="connsiteX66" fmla="*/ 2599267 w 8513249"/>
              <a:gd name="connsiteY66" fmla="*/ 2161730 h 4953851"/>
              <a:gd name="connsiteX67" fmla="*/ 1430867 w 8513249"/>
              <a:gd name="connsiteY67" fmla="*/ 2144796 h 4953851"/>
              <a:gd name="connsiteX68" fmla="*/ 194733 w 8513249"/>
              <a:gd name="connsiteY68" fmla="*/ 1704530 h 4953851"/>
              <a:gd name="connsiteX69" fmla="*/ 0 w 8513249"/>
              <a:gd name="connsiteY69" fmla="*/ 1632480 h 4953851"/>
              <a:gd name="connsiteX70" fmla="*/ 381000 w 8513249"/>
              <a:gd name="connsiteY70" fmla="*/ 1992396 h 4953851"/>
              <a:gd name="connsiteX71" fmla="*/ 1380067 w 8513249"/>
              <a:gd name="connsiteY71" fmla="*/ 2398796 h 4953851"/>
              <a:gd name="connsiteX72" fmla="*/ 2133334 w 8513249"/>
              <a:gd name="connsiteY72" fmla="*/ 2511422 h 4953851"/>
              <a:gd name="connsiteX73" fmla="*/ 1648636 w 8513249"/>
              <a:gd name="connsiteY73" fmla="*/ 2617355 h 4953851"/>
              <a:gd name="connsiteX74" fmla="*/ 2462944 w 8513249"/>
              <a:gd name="connsiteY74" fmla="*/ 2628381 h 4953851"/>
              <a:gd name="connsiteX75" fmla="*/ 2819400 w 8513249"/>
              <a:gd name="connsiteY75" fmla="*/ 2737463 h 4953851"/>
              <a:gd name="connsiteX76" fmla="*/ 3225800 w 8513249"/>
              <a:gd name="connsiteY76" fmla="*/ 2940663 h 4953851"/>
              <a:gd name="connsiteX77" fmla="*/ 3429000 w 8513249"/>
              <a:gd name="connsiteY77" fmla="*/ 3380930 h 4953851"/>
              <a:gd name="connsiteX78" fmla="*/ 3479800 w 8513249"/>
              <a:gd name="connsiteY78" fmla="*/ 3787330 h 4953851"/>
              <a:gd name="connsiteX79" fmla="*/ 3445933 w 8513249"/>
              <a:gd name="connsiteY79" fmla="*/ 3956663 h 4953851"/>
              <a:gd name="connsiteX80" fmla="*/ 3429000 w 8513249"/>
              <a:gd name="connsiteY80"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81579 w 8513249"/>
              <a:gd name="connsiteY28" fmla="*/ 1850430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79315 w 8513249"/>
              <a:gd name="connsiteY39" fmla="*/ 1438314 h 4953851"/>
              <a:gd name="connsiteX40" fmla="*/ 6694795 w 8513249"/>
              <a:gd name="connsiteY40" fmla="*/ 927558 h 4953851"/>
              <a:gd name="connsiteX41" fmla="*/ 6791547 w 8513249"/>
              <a:gd name="connsiteY41" fmla="*/ 760627 h 4953851"/>
              <a:gd name="connsiteX42" fmla="*/ 6115199 w 8513249"/>
              <a:gd name="connsiteY42" fmla="*/ 1383518 h 4953851"/>
              <a:gd name="connsiteX43" fmla="*/ 5885910 w 8513249"/>
              <a:gd name="connsiteY43" fmla="*/ 1469432 h 4953851"/>
              <a:gd name="connsiteX44" fmla="*/ 5721301 w 8513249"/>
              <a:gd name="connsiteY44" fmla="*/ 1799042 h 4953851"/>
              <a:gd name="connsiteX45" fmla="*/ 5567651 w 8513249"/>
              <a:gd name="connsiteY45" fmla="*/ 2022325 h 4953851"/>
              <a:gd name="connsiteX46" fmla="*/ 5401983 w 8513249"/>
              <a:gd name="connsiteY46" fmla="*/ 2016007 h 4953851"/>
              <a:gd name="connsiteX47" fmla="*/ 5259307 w 8513249"/>
              <a:gd name="connsiteY47" fmla="*/ 2192446 h 4953851"/>
              <a:gd name="connsiteX48" fmla="*/ 4940970 w 8513249"/>
              <a:gd name="connsiteY48" fmla="*/ 1976823 h 4953851"/>
              <a:gd name="connsiteX49" fmla="*/ 4955697 w 8513249"/>
              <a:gd name="connsiteY49" fmla="*/ 1583553 h 4953851"/>
              <a:gd name="connsiteX50" fmla="*/ 4972359 w 8513249"/>
              <a:gd name="connsiteY50" fmla="*/ 938198 h 4953851"/>
              <a:gd name="connsiteX51" fmla="*/ 4901019 w 8513249"/>
              <a:gd name="connsiteY51" fmla="*/ 202976 h 4953851"/>
              <a:gd name="connsiteX52" fmla="*/ 4757822 w 8513249"/>
              <a:gd name="connsiteY52" fmla="*/ 992169 h 4953851"/>
              <a:gd name="connsiteX53" fmla="*/ 4612717 w 8513249"/>
              <a:gd name="connsiteY53" fmla="*/ 1308782 h 4953851"/>
              <a:gd name="connsiteX54" fmla="*/ 4519678 w 8513249"/>
              <a:gd name="connsiteY54" fmla="*/ 1569811 h 4953851"/>
              <a:gd name="connsiteX55" fmla="*/ 4227623 w 8513249"/>
              <a:gd name="connsiteY55" fmla="*/ 1946716 h 4953851"/>
              <a:gd name="connsiteX56" fmla="*/ 3996829 w 8513249"/>
              <a:gd name="connsiteY56" fmla="*/ 1689940 h 4953851"/>
              <a:gd name="connsiteX57" fmla="*/ 4125166 w 8513249"/>
              <a:gd name="connsiteY57" fmla="*/ 1353540 h 4953851"/>
              <a:gd name="connsiteX58" fmla="*/ 3623287 w 8513249"/>
              <a:gd name="connsiteY58" fmla="*/ 1027076 h 4953851"/>
              <a:gd name="connsiteX59" fmla="*/ 3711707 w 8513249"/>
              <a:gd name="connsiteY59" fmla="*/ 1753205 h 4953851"/>
              <a:gd name="connsiteX60" fmla="*/ 3383959 w 8513249"/>
              <a:gd name="connsiteY60" fmla="*/ 1604283 h 4953851"/>
              <a:gd name="connsiteX61" fmla="*/ 2596928 w 8513249"/>
              <a:gd name="connsiteY61" fmla="*/ 0 h 4953851"/>
              <a:gd name="connsiteX62" fmla="*/ 3054350 w 8513249"/>
              <a:gd name="connsiteY62" fmla="*/ 1897146 h 4953851"/>
              <a:gd name="connsiteX63" fmla="*/ 2134046 w 8513249"/>
              <a:gd name="connsiteY63" fmla="*/ 1575464 h 4953851"/>
              <a:gd name="connsiteX64" fmla="*/ 1572126 w 8513249"/>
              <a:gd name="connsiteY64" fmla="*/ 1267641 h 4953851"/>
              <a:gd name="connsiteX65" fmla="*/ 2059183 w 8513249"/>
              <a:gd name="connsiteY65" fmla="*/ 1790557 h 4953851"/>
              <a:gd name="connsiteX66" fmla="*/ 2599267 w 8513249"/>
              <a:gd name="connsiteY66" fmla="*/ 2161730 h 4953851"/>
              <a:gd name="connsiteX67" fmla="*/ 1430867 w 8513249"/>
              <a:gd name="connsiteY67" fmla="*/ 2144796 h 4953851"/>
              <a:gd name="connsiteX68" fmla="*/ 194733 w 8513249"/>
              <a:gd name="connsiteY68" fmla="*/ 1704530 h 4953851"/>
              <a:gd name="connsiteX69" fmla="*/ 0 w 8513249"/>
              <a:gd name="connsiteY69" fmla="*/ 1632480 h 4953851"/>
              <a:gd name="connsiteX70" fmla="*/ 381000 w 8513249"/>
              <a:gd name="connsiteY70" fmla="*/ 1992396 h 4953851"/>
              <a:gd name="connsiteX71" fmla="*/ 1380067 w 8513249"/>
              <a:gd name="connsiteY71" fmla="*/ 2398796 h 4953851"/>
              <a:gd name="connsiteX72" fmla="*/ 2133334 w 8513249"/>
              <a:gd name="connsiteY72" fmla="*/ 2511422 h 4953851"/>
              <a:gd name="connsiteX73" fmla="*/ 1648636 w 8513249"/>
              <a:gd name="connsiteY73" fmla="*/ 2617355 h 4953851"/>
              <a:gd name="connsiteX74" fmla="*/ 2462944 w 8513249"/>
              <a:gd name="connsiteY74" fmla="*/ 2628381 h 4953851"/>
              <a:gd name="connsiteX75" fmla="*/ 2819400 w 8513249"/>
              <a:gd name="connsiteY75" fmla="*/ 2737463 h 4953851"/>
              <a:gd name="connsiteX76" fmla="*/ 3225800 w 8513249"/>
              <a:gd name="connsiteY76" fmla="*/ 2940663 h 4953851"/>
              <a:gd name="connsiteX77" fmla="*/ 3429000 w 8513249"/>
              <a:gd name="connsiteY77" fmla="*/ 3380930 h 4953851"/>
              <a:gd name="connsiteX78" fmla="*/ 3479800 w 8513249"/>
              <a:gd name="connsiteY78" fmla="*/ 3787330 h 4953851"/>
              <a:gd name="connsiteX79" fmla="*/ 3445933 w 8513249"/>
              <a:gd name="connsiteY79" fmla="*/ 3956663 h 4953851"/>
              <a:gd name="connsiteX80" fmla="*/ 3429000 w 8513249"/>
              <a:gd name="connsiteY80"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81579 w 8513249"/>
              <a:gd name="connsiteY28" fmla="*/ 1850430 h 4953851"/>
              <a:gd name="connsiteX29" fmla="*/ 7746714 w 8513249"/>
              <a:gd name="connsiteY29" fmla="*/ 1853487 h 4953851"/>
              <a:gd name="connsiteX30" fmla="*/ 7351233 w 8513249"/>
              <a:gd name="connsiteY30" fmla="*/ 2014842 h 4953851"/>
              <a:gd name="connsiteX31" fmla="*/ 7108259 w 8513249"/>
              <a:gd name="connsiteY31" fmla="*/ 2042409 h 4953851"/>
              <a:gd name="connsiteX32" fmla="*/ 6857409 w 8513249"/>
              <a:gd name="connsiteY32" fmla="*/ 2160154 h 4953851"/>
              <a:gd name="connsiteX33" fmla="*/ 6290733 w 8513249"/>
              <a:gd name="connsiteY33" fmla="*/ 2212530 h 4953851"/>
              <a:gd name="connsiteX34" fmla="*/ 5952067 w 8513249"/>
              <a:gd name="connsiteY34" fmla="*/ 2263330 h 4953851"/>
              <a:gd name="connsiteX35" fmla="*/ 6426200 w 8513249"/>
              <a:gd name="connsiteY35" fmla="*/ 1890796 h 4953851"/>
              <a:gd name="connsiteX36" fmla="*/ 7533956 w 8513249"/>
              <a:gd name="connsiteY36" fmla="*/ 1187873 h 4953851"/>
              <a:gd name="connsiteX37" fmla="*/ 7059427 w 8513249"/>
              <a:gd name="connsiteY37" fmla="*/ 1360743 h 4953851"/>
              <a:gd name="connsiteX38" fmla="*/ 6688863 w 8513249"/>
              <a:gd name="connsiteY38" fmla="*/ 1541103 h 4953851"/>
              <a:gd name="connsiteX39" fmla="*/ 6063218 w 8513249"/>
              <a:gd name="connsiteY39" fmla="*/ 1734302 h 4953851"/>
              <a:gd name="connsiteX40" fmla="*/ 6279315 w 8513249"/>
              <a:gd name="connsiteY40" fmla="*/ 1438314 h 4953851"/>
              <a:gd name="connsiteX41" fmla="*/ 6694795 w 8513249"/>
              <a:gd name="connsiteY41" fmla="*/ 927558 h 4953851"/>
              <a:gd name="connsiteX42" fmla="*/ 6791547 w 8513249"/>
              <a:gd name="connsiteY42" fmla="*/ 760627 h 4953851"/>
              <a:gd name="connsiteX43" fmla="*/ 6115199 w 8513249"/>
              <a:gd name="connsiteY43" fmla="*/ 138351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81579 w 8513249"/>
              <a:gd name="connsiteY28" fmla="*/ 1850430 h 4953851"/>
              <a:gd name="connsiteX29" fmla="*/ 8090760 w 8513249"/>
              <a:gd name="connsiteY29" fmla="*/ 1404408 h 4953851"/>
              <a:gd name="connsiteX30" fmla="*/ 7351233 w 8513249"/>
              <a:gd name="connsiteY30" fmla="*/ 2014842 h 4953851"/>
              <a:gd name="connsiteX31" fmla="*/ 7108259 w 8513249"/>
              <a:gd name="connsiteY31" fmla="*/ 2042409 h 4953851"/>
              <a:gd name="connsiteX32" fmla="*/ 6857409 w 8513249"/>
              <a:gd name="connsiteY32" fmla="*/ 2160154 h 4953851"/>
              <a:gd name="connsiteX33" fmla="*/ 6290733 w 8513249"/>
              <a:gd name="connsiteY33" fmla="*/ 2212530 h 4953851"/>
              <a:gd name="connsiteX34" fmla="*/ 5952067 w 8513249"/>
              <a:gd name="connsiteY34" fmla="*/ 2263330 h 4953851"/>
              <a:gd name="connsiteX35" fmla="*/ 6426200 w 8513249"/>
              <a:gd name="connsiteY35" fmla="*/ 1890796 h 4953851"/>
              <a:gd name="connsiteX36" fmla="*/ 7533956 w 8513249"/>
              <a:gd name="connsiteY36" fmla="*/ 1187873 h 4953851"/>
              <a:gd name="connsiteX37" fmla="*/ 7059427 w 8513249"/>
              <a:gd name="connsiteY37" fmla="*/ 1360743 h 4953851"/>
              <a:gd name="connsiteX38" fmla="*/ 6688863 w 8513249"/>
              <a:gd name="connsiteY38" fmla="*/ 1541103 h 4953851"/>
              <a:gd name="connsiteX39" fmla="*/ 6063218 w 8513249"/>
              <a:gd name="connsiteY39" fmla="*/ 1734302 h 4953851"/>
              <a:gd name="connsiteX40" fmla="*/ 6279315 w 8513249"/>
              <a:gd name="connsiteY40" fmla="*/ 1438314 h 4953851"/>
              <a:gd name="connsiteX41" fmla="*/ 6694795 w 8513249"/>
              <a:gd name="connsiteY41" fmla="*/ 927558 h 4953851"/>
              <a:gd name="connsiteX42" fmla="*/ 6791547 w 8513249"/>
              <a:gd name="connsiteY42" fmla="*/ 760627 h 4953851"/>
              <a:gd name="connsiteX43" fmla="*/ 6115199 w 8513249"/>
              <a:gd name="connsiteY43" fmla="*/ 138351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666896 w 8513249"/>
              <a:gd name="connsiteY28" fmla="*/ 1911669 h 4953851"/>
              <a:gd name="connsiteX29" fmla="*/ 8090760 w 8513249"/>
              <a:gd name="connsiteY29" fmla="*/ 1404408 h 4953851"/>
              <a:gd name="connsiteX30" fmla="*/ 7351233 w 8513249"/>
              <a:gd name="connsiteY30" fmla="*/ 2014842 h 4953851"/>
              <a:gd name="connsiteX31" fmla="*/ 7108259 w 8513249"/>
              <a:gd name="connsiteY31" fmla="*/ 2042409 h 4953851"/>
              <a:gd name="connsiteX32" fmla="*/ 6857409 w 8513249"/>
              <a:gd name="connsiteY32" fmla="*/ 2160154 h 4953851"/>
              <a:gd name="connsiteX33" fmla="*/ 6290733 w 8513249"/>
              <a:gd name="connsiteY33" fmla="*/ 2212530 h 4953851"/>
              <a:gd name="connsiteX34" fmla="*/ 5952067 w 8513249"/>
              <a:gd name="connsiteY34" fmla="*/ 2263330 h 4953851"/>
              <a:gd name="connsiteX35" fmla="*/ 6426200 w 8513249"/>
              <a:gd name="connsiteY35" fmla="*/ 1890796 h 4953851"/>
              <a:gd name="connsiteX36" fmla="*/ 7533956 w 8513249"/>
              <a:gd name="connsiteY36" fmla="*/ 1187873 h 4953851"/>
              <a:gd name="connsiteX37" fmla="*/ 7059427 w 8513249"/>
              <a:gd name="connsiteY37" fmla="*/ 1360743 h 4953851"/>
              <a:gd name="connsiteX38" fmla="*/ 6688863 w 8513249"/>
              <a:gd name="connsiteY38" fmla="*/ 1541103 h 4953851"/>
              <a:gd name="connsiteX39" fmla="*/ 6063218 w 8513249"/>
              <a:gd name="connsiteY39" fmla="*/ 1734302 h 4953851"/>
              <a:gd name="connsiteX40" fmla="*/ 6279315 w 8513249"/>
              <a:gd name="connsiteY40" fmla="*/ 1438314 h 4953851"/>
              <a:gd name="connsiteX41" fmla="*/ 6694795 w 8513249"/>
              <a:gd name="connsiteY41" fmla="*/ 927558 h 4953851"/>
              <a:gd name="connsiteX42" fmla="*/ 6791547 w 8513249"/>
              <a:gd name="connsiteY42" fmla="*/ 760627 h 4953851"/>
              <a:gd name="connsiteX43" fmla="*/ 6115199 w 8513249"/>
              <a:gd name="connsiteY43" fmla="*/ 138351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447716"/>
              <a:gd name="connsiteY0" fmla="*/ 4159863 h 4953851"/>
              <a:gd name="connsiteX1" fmla="*/ 3341831 w 8447716"/>
              <a:gd name="connsiteY1" fmla="*/ 4389012 h 4953851"/>
              <a:gd name="connsiteX2" fmla="*/ 2820836 w 8447716"/>
              <a:gd name="connsiteY2" fmla="*/ 4805211 h 4953851"/>
              <a:gd name="connsiteX3" fmla="*/ 3469422 w 8447716"/>
              <a:gd name="connsiteY3" fmla="*/ 4626839 h 4953851"/>
              <a:gd name="connsiteX4" fmla="*/ 3426893 w 8447716"/>
              <a:gd name="connsiteY4" fmla="*/ 4849804 h 4953851"/>
              <a:gd name="connsiteX5" fmla="*/ 3915989 w 8447716"/>
              <a:gd name="connsiteY5" fmla="*/ 4641702 h 4953851"/>
              <a:gd name="connsiteX6" fmla="*/ 4341293 w 8447716"/>
              <a:gd name="connsiteY6" fmla="*/ 4864665 h 4953851"/>
              <a:gd name="connsiteX7" fmla="*/ 4883553 w 8447716"/>
              <a:gd name="connsiteY7" fmla="*/ 4552520 h 4953851"/>
              <a:gd name="connsiteX8" fmla="*/ 5542773 w 8447716"/>
              <a:gd name="connsiteY8" fmla="*/ 4953851 h 4953851"/>
              <a:gd name="connsiteX9" fmla="*/ 5308855 w 8447716"/>
              <a:gd name="connsiteY9" fmla="*/ 4641705 h 4953851"/>
              <a:gd name="connsiteX10" fmla="*/ 6107337 w 8447716"/>
              <a:gd name="connsiteY10" fmla="*/ 4838552 h 4953851"/>
              <a:gd name="connsiteX11" fmla="*/ 5533831 w 8447716"/>
              <a:gd name="connsiteY11" fmla="*/ 4412444 h 4953851"/>
              <a:gd name="connsiteX12" fmla="*/ 5432985 w 8447716"/>
              <a:gd name="connsiteY12" fmla="*/ 4198782 h 4953851"/>
              <a:gd name="connsiteX13" fmla="*/ 5365389 w 8447716"/>
              <a:gd name="connsiteY13" fmla="*/ 3891025 h 4953851"/>
              <a:gd name="connsiteX14" fmla="*/ 5444067 w 8447716"/>
              <a:gd name="connsiteY14" fmla="*/ 3668796 h 4953851"/>
              <a:gd name="connsiteX15" fmla="*/ 5393267 w 8447716"/>
              <a:gd name="connsiteY15" fmla="*/ 3330130 h 4953851"/>
              <a:gd name="connsiteX16" fmla="*/ 5410200 w 8447716"/>
              <a:gd name="connsiteY16" fmla="*/ 3042263 h 4953851"/>
              <a:gd name="connsiteX17" fmla="*/ 5427133 w 8447716"/>
              <a:gd name="connsiteY17" fmla="*/ 2872930 h 4953851"/>
              <a:gd name="connsiteX18" fmla="*/ 5427133 w 8447716"/>
              <a:gd name="connsiteY18" fmla="*/ 2872930 h 4953851"/>
              <a:gd name="connsiteX19" fmla="*/ 6019800 w 8447716"/>
              <a:gd name="connsiteY19" fmla="*/ 2737463 h 4953851"/>
              <a:gd name="connsiteX20" fmla="*/ 7056209 w 8447716"/>
              <a:gd name="connsiteY20" fmla="*/ 2692176 h 4953851"/>
              <a:gd name="connsiteX21" fmla="*/ 6450153 w 8447716"/>
              <a:gd name="connsiteY21" fmla="*/ 2522056 h 4953851"/>
              <a:gd name="connsiteX22" fmla="*/ 7052733 w 8447716"/>
              <a:gd name="connsiteY22" fmla="*/ 2347996 h 4953851"/>
              <a:gd name="connsiteX23" fmla="*/ 8343570 w 8447716"/>
              <a:gd name="connsiteY23" fmla="*/ 2368983 h 4953851"/>
              <a:gd name="connsiteX24" fmla="*/ 7567822 w 8447716"/>
              <a:gd name="connsiteY24" fmla="*/ 2200716 h 4953851"/>
              <a:gd name="connsiteX25" fmla="*/ 7790883 w 8447716"/>
              <a:gd name="connsiteY25" fmla="*/ 2076498 h 4953851"/>
              <a:gd name="connsiteX26" fmla="*/ 8015609 w 8447716"/>
              <a:gd name="connsiteY26" fmla="*/ 1957613 h 4953851"/>
              <a:gd name="connsiteX27" fmla="*/ 8447716 w 8447716"/>
              <a:gd name="connsiteY27" fmla="*/ 1850886 h 4953851"/>
              <a:gd name="connsiteX28" fmla="*/ 7666896 w 8447716"/>
              <a:gd name="connsiteY28" fmla="*/ 1911669 h 4953851"/>
              <a:gd name="connsiteX29" fmla="*/ 8090760 w 8447716"/>
              <a:gd name="connsiteY29" fmla="*/ 1404408 h 4953851"/>
              <a:gd name="connsiteX30" fmla="*/ 7351233 w 8447716"/>
              <a:gd name="connsiteY30" fmla="*/ 2014842 h 4953851"/>
              <a:gd name="connsiteX31" fmla="*/ 7108259 w 8447716"/>
              <a:gd name="connsiteY31" fmla="*/ 2042409 h 4953851"/>
              <a:gd name="connsiteX32" fmla="*/ 6857409 w 8447716"/>
              <a:gd name="connsiteY32" fmla="*/ 2160154 h 4953851"/>
              <a:gd name="connsiteX33" fmla="*/ 6290733 w 8447716"/>
              <a:gd name="connsiteY33" fmla="*/ 2212530 h 4953851"/>
              <a:gd name="connsiteX34" fmla="*/ 5952067 w 8447716"/>
              <a:gd name="connsiteY34" fmla="*/ 2263330 h 4953851"/>
              <a:gd name="connsiteX35" fmla="*/ 6426200 w 8447716"/>
              <a:gd name="connsiteY35" fmla="*/ 1890796 h 4953851"/>
              <a:gd name="connsiteX36" fmla="*/ 7533956 w 8447716"/>
              <a:gd name="connsiteY36" fmla="*/ 1187873 h 4953851"/>
              <a:gd name="connsiteX37" fmla="*/ 7059427 w 8447716"/>
              <a:gd name="connsiteY37" fmla="*/ 1360743 h 4953851"/>
              <a:gd name="connsiteX38" fmla="*/ 6688863 w 8447716"/>
              <a:gd name="connsiteY38" fmla="*/ 1541103 h 4953851"/>
              <a:gd name="connsiteX39" fmla="*/ 6063218 w 8447716"/>
              <a:gd name="connsiteY39" fmla="*/ 1734302 h 4953851"/>
              <a:gd name="connsiteX40" fmla="*/ 6279315 w 8447716"/>
              <a:gd name="connsiteY40" fmla="*/ 1438314 h 4953851"/>
              <a:gd name="connsiteX41" fmla="*/ 6694795 w 8447716"/>
              <a:gd name="connsiteY41" fmla="*/ 927558 h 4953851"/>
              <a:gd name="connsiteX42" fmla="*/ 6791547 w 8447716"/>
              <a:gd name="connsiteY42" fmla="*/ 760627 h 4953851"/>
              <a:gd name="connsiteX43" fmla="*/ 6115199 w 8447716"/>
              <a:gd name="connsiteY43" fmla="*/ 1383518 h 4953851"/>
              <a:gd name="connsiteX44" fmla="*/ 5885910 w 8447716"/>
              <a:gd name="connsiteY44" fmla="*/ 1469432 h 4953851"/>
              <a:gd name="connsiteX45" fmla="*/ 5721301 w 8447716"/>
              <a:gd name="connsiteY45" fmla="*/ 1799042 h 4953851"/>
              <a:gd name="connsiteX46" fmla="*/ 5567651 w 8447716"/>
              <a:gd name="connsiteY46" fmla="*/ 2022325 h 4953851"/>
              <a:gd name="connsiteX47" fmla="*/ 5401983 w 8447716"/>
              <a:gd name="connsiteY47" fmla="*/ 2016007 h 4953851"/>
              <a:gd name="connsiteX48" fmla="*/ 5259307 w 8447716"/>
              <a:gd name="connsiteY48" fmla="*/ 2192446 h 4953851"/>
              <a:gd name="connsiteX49" fmla="*/ 4940970 w 8447716"/>
              <a:gd name="connsiteY49" fmla="*/ 1976823 h 4953851"/>
              <a:gd name="connsiteX50" fmla="*/ 4955697 w 8447716"/>
              <a:gd name="connsiteY50" fmla="*/ 1583553 h 4953851"/>
              <a:gd name="connsiteX51" fmla="*/ 4972359 w 8447716"/>
              <a:gd name="connsiteY51" fmla="*/ 938198 h 4953851"/>
              <a:gd name="connsiteX52" fmla="*/ 4901019 w 8447716"/>
              <a:gd name="connsiteY52" fmla="*/ 202976 h 4953851"/>
              <a:gd name="connsiteX53" fmla="*/ 4757822 w 8447716"/>
              <a:gd name="connsiteY53" fmla="*/ 992169 h 4953851"/>
              <a:gd name="connsiteX54" fmla="*/ 4612717 w 8447716"/>
              <a:gd name="connsiteY54" fmla="*/ 1308782 h 4953851"/>
              <a:gd name="connsiteX55" fmla="*/ 4519678 w 8447716"/>
              <a:gd name="connsiteY55" fmla="*/ 1569811 h 4953851"/>
              <a:gd name="connsiteX56" fmla="*/ 4227623 w 8447716"/>
              <a:gd name="connsiteY56" fmla="*/ 1946716 h 4953851"/>
              <a:gd name="connsiteX57" fmla="*/ 3996829 w 8447716"/>
              <a:gd name="connsiteY57" fmla="*/ 1689940 h 4953851"/>
              <a:gd name="connsiteX58" fmla="*/ 4125166 w 8447716"/>
              <a:gd name="connsiteY58" fmla="*/ 1353540 h 4953851"/>
              <a:gd name="connsiteX59" fmla="*/ 3623287 w 8447716"/>
              <a:gd name="connsiteY59" fmla="*/ 1027076 h 4953851"/>
              <a:gd name="connsiteX60" fmla="*/ 3711707 w 8447716"/>
              <a:gd name="connsiteY60" fmla="*/ 1753205 h 4953851"/>
              <a:gd name="connsiteX61" fmla="*/ 3383959 w 8447716"/>
              <a:gd name="connsiteY61" fmla="*/ 1604283 h 4953851"/>
              <a:gd name="connsiteX62" fmla="*/ 2596928 w 8447716"/>
              <a:gd name="connsiteY62" fmla="*/ 0 h 4953851"/>
              <a:gd name="connsiteX63" fmla="*/ 3054350 w 8447716"/>
              <a:gd name="connsiteY63" fmla="*/ 1897146 h 4953851"/>
              <a:gd name="connsiteX64" fmla="*/ 2134046 w 8447716"/>
              <a:gd name="connsiteY64" fmla="*/ 1575464 h 4953851"/>
              <a:gd name="connsiteX65" fmla="*/ 1572126 w 8447716"/>
              <a:gd name="connsiteY65" fmla="*/ 1267641 h 4953851"/>
              <a:gd name="connsiteX66" fmla="*/ 2059183 w 8447716"/>
              <a:gd name="connsiteY66" fmla="*/ 1790557 h 4953851"/>
              <a:gd name="connsiteX67" fmla="*/ 2599267 w 8447716"/>
              <a:gd name="connsiteY67" fmla="*/ 2161730 h 4953851"/>
              <a:gd name="connsiteX68" fmla="*/ 1430867 w 8447716"/>
              <a:gd name="connsiteY68" fmla="*/ 2144796 h 4953851"/>
              <a:gd name="connsiteX69" fmla="*/ 194733 w 8447716"/>
              <a:gd name="connsiteY69" fmla="*/ 1704530 h 4953851"/>
              <a:gd name="connsiteX70" fmla="*/ 0 w 8447716"/>
              <a:gd name="connsiteY70" fmla="*/ 1632480 h 4953851"/>
              <a:gd name="connsiteX71" fmla="*/ 381000 w 8447716"/>
              <a:gd name="connsiteY71" fmla="*/ 1992396 h 4953851"/>
              <a:gd name="connsiteX72" fmla="*/ 1380067 w 8447716"/>
              <a:gd name="connsiteY72" fmla="*/ 2398796 h 4953851"/>
              <a:gd name="connsiteX73" fmla="*/ 2133334 w 8447716"/>
              <a:gd name="connsiteY73" fmla="*/ 2511422 h 4953851"/>
              <a:gd name="connsiteX74" fmla="*/ 1648636 w 8447716"/>
              <a:gd name="connsiteY74" fmla="*/ 2617355 h 4953851"/>
              <a:gd name="connsiteX75" fmla="*/ 2462944 w 8447716"/>
              <a:gd name="connsiteY75" fmla="*/ 2628381 h 4953851"/>
              <a:gd name="connsiteX76" fmla="*/ 2819400 w 8447716"/>
              <a:gd name="connsiteY76" fmla="*/ 2737463 h 4953851"/>
              <a:gd name="connsiteX77" fmla="*/ 3225800 w 8447716"/>
              <a:gd name="connsiteY77" fmla="*/ 2940663 h 4953851"/>
              <a:gd name="connsiteX78" fmla="*/ 3429000 w 8447716"/>
              <a:gd name="connsiteY78" fmla="*/ 3380930 h 4953851"/>
              <a:gd name="connsiteX79" fmla="*/ 3479800 w 8447716"/>
              <a:gd name="connsiteY79" fmla="*/ 3787330 h 4953851"/>
              <a:gd name="connsiteX80" fmla="*/ 3445933 w 8447716"/>
              <a:gd name="connsiteY80" fmla="*/ 3956663 h 4953851"/>
              <a:gd name="connsiteX81" fmla="*/ 3429000 w 8447716"/>
              <a:gd name="connsiteY81" fmla="*/ 4159863 h 4953851"/>
              <a:gd name="connsiteX0" fmla="*/ 3429000 w 8447716"/>
              <a:gd name="connsiteY0" fmla="*/ 4159863 h 4953851"/>
              <a:gd name="connsiteX1" fmla="*/ 3341831 w 8447716"/>
              <a:gd name="connsiteY1" fmla="*/ 4389012 h 4953851"/>
              <a:gd name="connsiteX2" fmla="*/ 2820836 w 8447716"/>
              <a:gd name="connsiteY2" fmla="*/ 4805211 h 4953851"/>
              <a:gd name="connsiteX3" fmla="*/ 3469422 w 8447716"/>
              <a:gd name="connsiteY3" fmla="*/ 4626839 h 4953851"/>
              <a:gd name="connsiteX4" fmla="*/ 3426893 w 8447716"/>
              <a:gd name="connsiteY4" fmla="*/ 4849804 h 4953851"/>
              <a:gd name="connsiteX5" fmla="*/ 3915989 w 8447716"/>
              <a:gd name="connsiteY5" fmla="*/ 4641702 h 4953851"/>
              <a:gd name="connsiteX6" fmla="*/ 4341293 w 8447716"/>
              <a:gd name="connsiteY6" fmla="*/ 4864665 h 4953851"/>
              <a:gd name="connsiteX7" fmla="*/ 4883553 w 8447716"/>
              <a:gd name="connsiteY7" fmla="*/ 4552520 h 4953851"/>
              <a:gd name="connsiteX8" fmla="*/ 5542773 w 8447716"/>
              <a:gd name="connsiteY8" fmla="*/ 4953851 h 4953851"/>
              <a:gd name="connsiteX9" fmla="*/ 5308855 w 8447716"/>
              <a:gd name="connsiteY9" fmla="*/ 4641705 h 4953851"/>
              <a:gd name="connsiteX10" fmla="*/ 6107337 w 8447716"/>
              <a:gd name="connsiteY10" fmla="*/ 4838552 h 4953851"/>
              <a:gd name="connsiteX11" fmla="*/ 5533831 w 8447716"/>
              <a:gd name="connsiteY11" fmla="*/ 4412444 h 4953851"/>
              <a:gd name="connsiteX12" fmla="*/ 5432985 w 8447716"/>
              <a:gd name="connsiteY12" fmla="*/ 4198782 h 4953851"/>
              <a:gd name="connsiteX13" fmla="*/ 5365389 w 8447716"/>
              <a:gd name="connsiteY13" fmla="*/ 3891025 h 4953851"/>
              <a:gd name="connsiteX14" fmla="*/ 5444067 w 8447716"/>
              <a:gd name="connsiteY14" fmla="*/ 3668796 h 4953851"/>
              <a:gd name="connsiteX15" fmla="*/ 5393267 w 8447716"/>
              <a:gd name="connsiteY15" fmla="*/ 3330130 h 4953851"/>
              <a:gd name="connsiteX16" fmla="*/ 5410200 w 8447716"/>
              <a:gd name="connsiteY16" fmla="*/ 3042263 h 4953851"/>
              <a:gd name="connsiteX17" fmla="*/ 5427133 w 8447716"/>
              <a:gd name="connsiteY17" fmla="*/ 2872930 h 4953851"/>
              <a:gd name="connsiteX18" fmla="*/ 5427133 w 8447716"/>
              <a:gd name="connsiteY18" fmla="*/ 2872930 h 4953851"/>
              <a:gd name="connsiteX19" fmla="*/ 6019800 w 8447716"/>
              <a:gd name="connsiteY19" fmla="*/ 2737463 h 4953851"/>
              <a:gd name="connsiteX20" fmla="*/ 7056209 w 8447716"/>
              <a:gd name="connsiteY20" fmla="*/ 2692176 h 4953851"/>
              <a:gd name="connsiteX21" fmla="*/ 6450153 w 8447716"/>
              <a:gd name="connsiteY21" fmla="*/ 2522056 h 4953851"/>
              <a:gd name="connsiteX22" fmla="*/ 7052733 w 8447716"/>
              <a:gd name="connsiteY22" fmla="*/ 2347996 h 4953851"/>
              <a:gd name="connsiteX23" fmla="*/ 8343570 w 8447716"/>
              <a:gd name="connsiteY23" fmla="*/ 2368983 h 4953851"/>
              <a:gd name="connsiteX24" fmla="*/ 7567822 w 8447716"/>
              <a:gd name="connsiteY24" fmla="*/ 2200716 h 4953851"/>
              <a:gd name="connsiteX25" fmla="*/ 7790883 w 8447716"/>
              <a:gd name="connsiteY25" fmla="*/ 2076498 h 4953851"/>
              <a:gd name="connsiteX26" fmla="*/ 8015609 w 8447716"/>
              <a:gd name="connsiteY26" fmla="*/ 1957613 h 4953851"/>
              <a:gd name="connsiteX27" fmla="*/ 8447716 w 8447716"/>
              <a:gd name="connsiteY27" fmla="*/ 1850886 h 4953851"/>
              <a:gd name="connsiteX28" fmla="*/ 7666896 w 8447716"/>
              <a:gd name="connsiteY28" fmla="*/ 1911669 h 4953851"/>
              <a:gd name="connsiteX29" fmla="*/ 8090760 w 8447716"/>
              <a:gd name="connsiteY29" fmla="*/ 1404408 h 4953851"/>
              <a:gd name="connsiteX30" fmla="*/ 7351233 w 8447716"/>
              <a:gd name="connsiteY30" fmla="*/ 2014842 h 4953851"/>
              <a:gd name="connsiteX31" fmla="*/ 7108259 w 8447716"/>
              <a:gd name="connsiteY31" fmla="*/ 2042409 h 4953851"/>
              <a:gd name="connsiteX32" fmla="*/ 6857409 w 8447716"/>
              <a:gd name="connsiteY32" fmla="*/ 2160154 h 4953851"/>
              <a:gd name="connsiteX33" fmla="*/ 6290733 w 8447716"/>
              <a:gd name="connsiteY33" fmla="*/ 2212530 h 4953851"/>
              <a:gd name="connsiteX34" fmla="*/ 5952067 w 8447716"/>
              <a:gd name="connsiteY34" fmla="*/ 2263330 h 4953851"/>
              <a:gd name="connsiteX35" fmla="*/ 6426200 w 8447716"/>
              <a:gd name="connsiteY35" fmla="*/ 1890796 h 4953851"/>
              <a:gd name="connsiteX36" fmla="*/ 7533956 w 8447716"/>
              <a:gd name="connsiteY36" fmla="*/ 1187873 h 4953851"/>
              <a:gd name="connsiteX37" fmla="*/ 7059427 w 8447716"/>
              <a:gd name="connsiteY37" fmla="*/ 1360743 h 4953851"/>
              <a:gd name="connsiteX38" fmla="*/ 6688863 w 8447716"/>
              <a:gd name="connsiteY38" fmla="*/ 1541103 h 4953851"/>
              <a:gd name="connsiteX39" fmla="*/ 6063218 w 8447716"/>
              <a:gd name="connsiteY39" fmla="*/ 1734302 h 4953851"/>
              <a:gd name="connsiteX40" fmla="*/ 6279315 w 8447716"/>
              <a:gd name="connsiteY40" fmla="*/ 1438314 h 4953851"/>
              <a:gd name="connsiteX41" fmla="*/ 6694795 w 8447716"/>
              <a:gd name="connsiteY41" fmla="*/ 927558 h 4953851"/>
              <a:gd name="connsiteX42" fmla="*/ 6722965 w 8447716"/>
              <a:gd name="connsiteY42" fmla="*/ 475800 h 4953851"/>
              <a:gd name="connsiteX43" fmla="*/ 6115199 w 8447716"/>
              <a:gd name="connsiteY43" fmla="*/ 1383518 h 4953851"/>
              <a:gd name="connsiteX44" fmla="*/ 5885910 w 8447716"/>
              <a:gd name="connsiteY44" fmla="*/ 1469432 h 4953851"/>
              <a:gd name="connsiteX45" fmla="*/ 5721301 w 8447716"/>
              <a:gd name="connsiteY45" fmla="*/ 1799042 h 4953851"/>
              <a:gd name="connsiteX46" fmla="*/ 5567651 w 8447716"/>
              <a:gd name="connsiteY46" fmla="*/ 2022325 h 4953851"/>
              <a:gd name="connsiteX47" fmla="*/ 5401983 w 8447716"/>
              <a:gd name="connsiteY47" fmla="*/ 2016007 h 4953851"/>
              <a:gd name="connsiteX48" fmla="*/ 5259307 w 8447716"/>
              <a:gd name="connsiteY48" fmla="*/ 2192446 h 4953851"/>
              <a:gd name="connsiteX49" fmla="*/ 4940970 w 8447716"/>
              <a:gd name="connsiteY49" fmla="*/ 1976823 h 4953851"/>
              <a:gd name="connsiteX50" fmla="*/ 4955697 w 8447716"/>
              <a:gd name="connsiteY50" fmla="*/ 1583553 h 4953851"/>
              <a:gd name="connsiteX51" fmla="*/ 4972359 w 8447716"/>
              <a:gd name="connsiteY51" fmla="*/ 938198 h 4953851"/>
              <a:gd name="connsiteX52" fmla="*/ 4901019 w 8447716"/>
              <a:gd name="connsiteY52" fmla="*/ 202976 h 4953851"/>
              <a:gd name="connsiteX53" fmla="*/ 4757822 w 8447716"/>
              <a:gd name="connsiteY53" fmla="*/ 992169 h 4953851"/>
              <a:gd name="connsiteX54" fmla="*/ 4612717 w 8447716"/>
              <a:gd name="connsiteY54" fmla="*/ 1308782 h 4953851"/>
              <a:gd name="connsiteX55" fmla="*/ 4519678 w 8447716"/>
              <a:gd name="connsiteY55" fmla="*/ 1569811 h 4953851"/>
              <a:gd name="connsiteX56" fmla="*/ 4227623 w 8447716"/>
              <a:gd name="connsiteY56" fmla="*/ 1946716 h 4953851"/>
              <a:gd name="connsiteX57" fmla="*/ 3996829 w 8447716"/>
              <a:gd name="connsiteY57" fmla="*/ 1689940 h 4953851"/>
              <a:gd name="connsiteX58" fmla="*/ 4125166 w 8447716"/>
              <a:gd name="connsiteY58" fmla="*/ 1353540 h 4953851"/>
              <a:gd name="connsiteX59" fmla="*/ 3623287 w 8447716"/>
              <a:gd name="connsiteY59" fmla="*/ 1027076 h 4953851"/>
              <a:gd name="connsiteX60" fmla="*/ 3711707 w 8447716"/>
              <a:gd name="connsiteY60" fmla="*/ 1753205 h 4953851"/>
              <a:gd name="connsiteX61" fmla="*/ 3383959 w 8447716"/>
              <a:gd name="connsiteY61" fmla="*/ 1604283 h 4953851"/>
              <a:gd name="connsiteX62" fmla="*/ 2596928 w 8447716"/>
              <a:gd name="connsiteY62" fmla="*/ 0 h 4953851"/>
              <a:gd name="connsiteX63" fmla="*/ 3054350 w 8447716"/>
              <a:gd name="connsiteY63" fmla="*/ 1897146 h 4953851"/>
              <a:gd name="connsiteX64" fmla="*/ 2134046 w 8447716"/>
              <a:gd name="connsiteY64" fmla="*/ 1575464 h 4953851"/>
              <a:gd name="connsiteX65" fmla="*/ 1572126 w 8447716"/>
              <a:gd name="connsiteY65" fmla="*/ 1267641 h 4953851"/>
              <a:gd name="connsiteX66" fmla="*/ 2059183 w 8447716"/>
              <a:gd name="connsiteY66" fmla="*/ 1790557 h 4953851"/>
              <a:gd name="connsiteX67" fmla="*/ 2599267 w 8447716"/>
              <a:gd name="connsiteY67" fmla="*/ 2161730 h 4953851"/>
              <a:gd name="connsiteX68" fmla="*/ 1430867 w 8447716"/>
              <a:gd name="connsiteY68" fmla="*/ 2144796 h 4953851"/>
              <a:gd name="connsiteX69" fmla="*/ 194733 w 8447716"/>
              <a:gd name="connsiteY69" fmla="*/ 1704530 h 4953851"/>
              <a:gd name="connsiteX70" fmla="*/ 0 w 8447716"/>
              <a:gd name="connsiteY70" fmla="*/ 1632480 h 4953851"/>
              <a:gd name="connsiteX71" fmla="*/ 381000 w 8447716"/>
              <a:gd name="connsiteY71" fmla="*/ 1992396 h 4953851"/>
              <a:gd name="connsiteX72" fmla="*/ 1380067 w 8447716"/>
              <a:gd name="connsiteY72" fmla="*/ 2398796 h 4953851"/>
              <a:gd name="connsiteX73" fmla="*/ 2133334 w 8447716"/>
              <a:gd name="connsiteY73" fmla="*/ 2511422 h 4953851"/>
              <a:gd name="connsiteX74" fmla="*/ 1648636 w 8447716"/>
              <a:gd name="connsiteY74" fmla="*/ 2617355 h 4953851"/>
              <a:gd name="connsiteX75" fmla="*/ 2462944 w 8447716"/>
              <a:gd name="connsiteY75" fmla="*/ 2628381 h 4953851"/>
              <a:gd name="connsiteX76" fmla="*/ 2819400 w 8447716"/>
              <a:gd name="connsiteY76" fmla="*/ 2737463 h 4953851"/>
              <a:gd name="connsiteX77" fmla="*/ 3225800 w 8447716"/>
              <a:gd name="connsiteY77" fmla="*/ 2940663 h 4953851"/>
              <a:gd name="connsiteX78" fmla="*/ 3429000 w 8447716"/>
              <a:gd name="connsiteY78" fmla="*/ 3380930 h 4953851"/>
              <a:gd name="connsiteX79" fmla="*/ 3479800 w 8447716"/>
              <a:gd name="connsiteY79" fmla="*/ 3787330 h 4953851"/>
              <a:gd name="connsiteX80" fmla="*/ 3445933 w 8447716"/>
              <a:gd name="connsiteY80" fmla="*/ 3956663 h 4953851"/>
              <a:gd name="connsiteX81" fmla="*/ 3429000 w 8447716"/>
              <a:gd name="connsiteY81" fmla="*/ 4159863 h 4953851"/>
              <a:gd name="connsiteX0" fmla="*/ 3429000 w 8447716"/>
              <a:gd name="connsiteY0" fmla="*/ 4159863 h 4953851"/>
              <a:gd name="connsiteX1" fmla="*/ 3341831 w 8447716"/>
              <a:gd name="connsiteY1" fmla="*/ 4389012 h 4953851"/>
              <a:gd name="connsiteX2" fmla="*/ 2820836 w 8447716"/>
              <a:gd name="connsiteY2" fmla="*/ 4805211 h 4953851"/>
              <a:gd name="connsiteX3" fmla="*/ 3469422 w 8447716"/>
              <a:gd name="connsiteY3" fmla="*/ 4626839 h 4953851"/>
              <a:gd name="connsiteX4" fmla="*/ 3426893 w 8447716"/>
              <a:gd name="connsiteY4" fmla="*/ 4849804 h 4953851"/>
              <a:gd name="connsiteX5" fmla="*/ 3915989 w 8447716"/>
              <a:gd name="connsiteY5" fmla="*/ 4641702 h 4953851"/>
              <a:gd name="connsiteX6" fmla="*/ 4341293 w 8447716"/>
              <a:gd name="connsiteY6" fmla="*/ 4864665 h 4953851"/>
              <a:gd name="connsiteX7" fmla="*/ 4883553 w 8447716"/>
              <a:gd name="connsiteY7" fmla="*/ 4552520 h 4953851"/>
              <a:gd name="connsiteX8" fmla="*/ 5542773 w 8447716"/>
              <a:gd name="connsiteY8" fmla="*/ 4953851 h 4953851"/>
              <a:gd name="connsiteX9" fmla="*/ 5308855 w 8447716"/>
              <a:gd name="connsiteY9" fmla="*/ 4641705 h 4953851"/>
              <a:gd name="connsiteX10" fmla="*/ 6107337 w 8447716"/>
              <a:gd name="connsiteY10" fmla="*/ 4838552 h 4953851"/>
              <a:gd name="connsiteX11" fmla="*/ 5533831 w 8447716"/>
              <a:gd name="connsiteY11" fmla="*/ 4412444 h 4953851"/>
              <a:gd name="connsiteX12" fmla="*/ 5432985 w 8447716"/>
              <a:gd name="connsiteY12" fmla="*/ 4198782 h 4953851"/>
              <a:gd name="connsiteX13" fmla="*/ 5365389 w 8447716"/>
              <a:gd name="connsiteY13" fmla="*/ 3891025 h 4953851"/>
              <a:gd name="connsiteX14" fmla="*/ 5444067 w 8447716"/>
              <a:gd name="connsiteY14" fmla="*/ 3668796 h 4953851"/>
              <a:gd name="connsiteX15" fmla="*/ 5393267 w 8447716"/>
              <a:gd name="connsiteY15" fmla="*/ 3330130 h 4953851"/>
              <a:gd name="connsiteX16" fmla="*/ 5410200 w 8447716"/>
              <a:gd name="connsiteY16" fmla="*/ 3042263 h 4953851"/>
              <a:gd name="connsiteX17" fmla="*/ 5427133 w 8447716"/>
              <a:gd name="connsiteY17" fmla="*/ 2872930 h 4953851"/>
              <a:gd name="connsiteX18" fmla="*/ 5427133 w 8447716"/>
              <a:gd name="connsiteY18" fmla="*/ 2872930 h 4953851"/>
              <a:gd name="connsiteX19" fmla="*/ 6019800 w 8447716"/>
              <a:gd name="connsiteY19" fmla="*/ 2737463 h 4953851"/>
              <a:gd name="connsiteX20" fmla="*/ 7056209 w 8447716"/>
              <a:gd name="connsiteY20" fmla="*/ 2692176 h 4953851"/>
              <a:gd name="connsiteX21" fmla="*/ 6450153 w 8447716"/>
              <a:gd name="connsiteY21" fmla="*/ 2522056 h 4953851"/>
              <a:gd name="connsiteX22" fmla="*/ 7052733 w 8447716"/>
              <a:gd name="connsiteY22" fmla="*/ 2347996 h 4953851"/>
              <a:gd name="connsiteX23" fmla="*/ 8343570 w 8447716"/>
              <a:gd name="connsiteY23" fmla="*/ 2368983 h 4953851"/>
              <a:gd name="connsiteX24" fmla="*/ 7567822 w 8447716"/>
              <a:gd name="connsiteY24" fmla="*/ 2200716 h 4953851"/>
              <a:gd name="connsiteX25" fmla="*/ 7790883 w 8447716"/>
              <a:gd name="connsiteY25" fmla="*/ 2076498 h 4953851"/>
              <a:gd name="connsiteX26" fmla="*/ 8015609 w 8447716"/>
              <a:gd name="connsiteY26" fmla="*/ 1957613 h 4953851"/>
              <a:gd name="connsiteX27" fmla="*/ 8447716 w 8447716"/>
              <a:gd name="connsiteY27" fmla="*/ 1850886 h 4953851"/>
              <a:gd name="connsiteX28" fmla="*/ 7666896 w 8447716"/>
              <a:gd name="connsiteY28" fmla="*/ 1911669 h 4953851"/>
              <a:gd name="connsiteX29" fmla="*/ 8090760 w 8447716"/>
              <a:gd name="connsiteY29" fmla="*/ 1404408 h 4953851"/>
              <a:gd name="connsiteX30" fmla="*/ 7351233 w 8447716"/>
              <a:gd name="connsiteY30" fmla="*/ 2014842 h 4953851"/>
              <a:gd name="connsiteX31" fmla="*/ 7108259 w 8447716"/>
              <a:gd name="connsiteY31" fmla="*/ 2042409 h 4953851"/>
              <a:gd name="connsiteX32" fmla="*/ 6857409 w 8447716"/>
              <a:gd name="connsiteY32" fmla="*/ 2160154 h 4953851"/>
              <a:gd name="connsiteX33" fmla="*/ 6290733 w 8447716"/>
              <a:gd name="connsiteY33" fmla="*/ 2212530 h 4953851"/>
              <a:gd name="connsiteX34" fmla="*/ 5952067 w 8447716"/>
              <a:gd name="connsiteY34" fmla="*/ 2263330 h 4953851"/>
              <a:gd name="connsiteX35" fmla="*/ 6426200 w 8447716"/>
              <a:gd name="connsiteY35" fmla="*/ 1890796 h 4953851"/>
              <a:gd name="connsiteX36" fmla="*/ 7533956 w 8447716"/>
              <a:gd name="connsiteY36" fmla="*/ 1187873 h 4953851"/>
              <a:gd name="connsiteX37" fmla="*/ 7059427 w 8447716"/>
              <a:gd name="connsiteY37" fmla="*/ 1360743 h 4953851"/>
              <a:gd name="connsiteX38" fmla="*/ 6688863 w 8447716"/>
              <a:gd name="connsiteY38" fmla="*/ 1541103 h 4953851"/>
              <a:gd name="connsiteX39" fmla="*/ 6063218 w 8447716"/>
              <a:gd name="connsiteY39" fmla="*/ 1734302 h 4953851"/>
              <a:gd name="connsiteX40" fmla="*/ 6279315 w 8447716"/>
              <a:gd name="connsiteY40" fmla="*/ 1438314 h 4953851"/>
              <a:gd name="connsiteX41" fmla="*/ 6580494 w 8447716"/>
              <a:gd name="connsiteY41" fmla="*/ 927558 h 4953851"/>
              <a:gd name="connsiteX42" fmla="*/ 6722965 w 8447716"/>
              <a:gd name="connsiteY42" fmla="*/ 475800 h 4953851"/>
              <a:gd name="connsiteX43" fmla="*/ 6115199 w 8447716"/>
              <a:gd name="connsiteY43" fmla="*/ 1383518 h 4953851"/>
              <a:gd name="connsiteX44" fmla="*/ 5885910 w 8447716"/>
              <a:gd name="connsiteY44" fmla="*/ 1469432 h 4953851"/>
              <a:gd name="connsiteX45" fmla="*/ 5721301 w 8447716"/>
              <a:gd name="connsiteY45" fmla="*/ 1799042 h 4953851"/>
              <a:gd name="connsiteX46" fmla="*/ 5567651 w 8447716"/>
              <a:gd name="connsiteY46" fmla="*/ 2022325 h 4953851"/>
              <a:gd name="connsiteX47" fmla="*/ 5401983 w 8447716"/>
              <a:gd name="connsiteY47" fmla="*/ 2016007 h 4953851"/>
              <a:gd name="connsiteX48" fmla="*/ 5259307 w 8447716"/>
              <a:gd name="connsiteY48" fmla="*/ 2192446 h 4953851"/>
              <a:gd name="connsiteX49" fmla="*/ 4940970 w 8447716"/>
              <a:gd name="connsiteY49" fmla="*/ 1976823 h 4953851"/>
              <a:gd name="connsiteX50" fmla="*/ 4955697 w 8447716"/>
              <a:gd name="connsiteY50" fmla="*/ 1583553 h 4953851"/>
              <a:gd name="connsiteX51" fmla="*/ 4972359 w 8447716"/>
              <a:gd name="connsiteY51" fmla="*/ 938198 h 4953851"/>
              <a:gd name="connsiteX52" fmla="*/ 4901019 w 8447716"/>
              <a:gd name="connsiteY52" fmla="*/ 202976 h 4953851"/>
              <a:gd name="connsiteX53" fmla="*/ 4757822 w 8447716"/>
              <a:gd name="connsiteY53" fmla="*/ 992169 h 4953851"/>
              <a:gd name="connsiteX54" fmla="*/ 4612717 w 8447716"/>
              <a:gd name="connsiteY54" fmla="*/ 1308782 h 4953851"/>
              <a:gd name="connsiteX55" fmla="*/ 4519678 w 8447716"/>
              <a:gd name="connsiteY55" fmla="*/ 1569811 h 4953851"/>
              <a:gd name="connsiteX56" fmla="*/ 4227623 w 8447716"/>
              <a:gd name="connsiteY56" fmla="*/ 1946716 h 4953851"/>
              <a:gd name="connsiteX57" fmla="*/ 3996829 w 8447716"/>
              <a:gd name="connsiteY57" fmla="*/ 1689940 h 4953851"/>
              <a:gd name="connsiteX58" fmla="*/ 4125166 w 8447716"/>
              <a:gd name="connsiteY58" fmla="*/ 1353540 h 4953851"/>
              <a:gd name="connsiteX59" fmla="*/ 3623287 w 8447716"/>
              <a:gd name="connsiteY59" fmla="*/ 1027076 h 4953851"/>
              <a:gd name="connsiteX60" fmla="*/ 3711707 w 8447716"/>
              <a:gd name="connsiteY60" fmla="*/ 1753205 h 4953851"/>
              <a:gd name="connsiteX61" fmla="*/ 3383959 w 8447716"/>
              <a:gd name="connsiteY61" fmla="*/ 1604283 h 4953851"/>
              <a:gd name="connsiteX62" fmla="*/ 2596928 w 8447716"/>
              <a:gd name="connsiteY62" fmla="*/ 0 h 4953851"/>
              <a:gd name="connsiteX63" fmla="*/ 3054350 w 8447716"/>
              <a:gd name="connsiteY63" fmla="*/ 1897146 h 4953851"/>
              <a:gd name="connsiteX64" fmla="*/ 2134046 w 8447716"/>
              <a:gd name="connsiteY64" fmla="*/ 1575464 h 4953851"/>
              <a:gd name="connsiteX65" fmla="*/ 1572126 w 8447716"/>
              <a:gd name="connsiteY65" fmla="*/ 1267641 h 4953851"/>
              <a:gd name="connsiteX66" fmla="*/ 2059183 w 8447716"/>
              <a:gd name="connsiteY66" fmla="*/ 1790557 h 4953851"/>
              <a:gd name="connsiteX67" fmla="*/ 2599267 w 8447716"/>
              <a:gd name="connsiteY67" fmla="*/ 2161730 h 4953851"/>
              <a:gd name="connsiteX68" fmla="*/ 1430867 w 8447716"/>
              <a:gd name="connsiteY68" fmla="*/ 2144796 h 4953851"/>
              <a:gd name="connsiteX69" fmla="*/ 194733 w 8447716"/>
              <a:gd name="connsiteY69" fmla="*/ 1704530 h 4953851"/>
              <a:gd name="connsiteX70" fmla="*/ 0 w 8447716"/>
              <a:gd name="connsiteY70" fmla="*/ 1632480 h 4953851"/>
              <a:gd name="connsiteX71" fmla="*/ 381000 w 8447716"/>
              <a:gd name="connsiteY71" fmla="*/ 1992396 h 4953851"/>
              <a:gd name="connsiteX72" fmla="*/ 1380067 w 8447716"/>
              <a:gd name="connsiteY72" fmla="*/ 2398796 h 4953851"/>
              <a:gd name="connsiteX73" fmla="*/ 2133334 w 8447716"/>
              <a:gd name="connsiteY73" fmla="*/ 2511422 h 4953851"/>
              <a:gd name="connsiteX74" fmla="*/ 1648636 w 8447716"/>
              <a:gd name="connsiteY74" fmla="*/ 2617355 h 4953851"/>
              <a:gd name="connsiteX75" fmla="*/ 2462944 w 8447716"/>
              <a:gd name="connsiteY75" fmla="*/ 2628381 h 4953851"/>
              <a:gd name="connsiteX76" fmla="*/ 2819400 w 8447716"/>
              <a:gd name="connsiteY76" fmla="*/ 2737463 h 4953851"/>
              <a:gd name="connsiteX77" fmla="*/ 3225800 w 8447716"/>
              <a:gd name="connsiteY77" fmla="*/ 2940663 h 4953851"/>
              <a:gd name="connsiteX78" fmla="*/ 3429000 w 8447716"/>
              <a:gd name="connsiteY78" fmla="*/ 3380930 h 4953851"/>
              <a:gd name="connsiteX79" fmla="*/ 3479800 w 8447716"/>
              <a:gd name="connsiteY79" fmla="*/ 3787330 h 4953851"/>
              <a:gd name="connsiteX80" fmla="*/ 3445933 w 8447716"/>
              <a:gd name="connsiteY80" fmla="*/ 3956663 h 4953851"/>
              <a:gd name="connsiteX81" fmla="*/ 3429000 w 8447716"/>
              <a:gd name="connsiteY81" fmla="*/ 4159863 h 4953851"/>
              <a:gd name="connsiteX0" fmla="*/ 3429000 w 8447716"/>
              <a:gd name="connsiteY0" fmla="*/ 3956888 h 4750876"/>
              <a:gd name="connsiteX1" fmla="*/ 3341831 w 8447716"/>
              <a:gd name="connsiteY1" fmla="*/ 4186037 h 4750876"/>
              <a:gd name="connsiteX2" fmla="*/ 2820836 w 8447716"/>
              <a:gd name="connsiteY2" fmla="*/ 4602236 h 4750876"/>
              <a:gd name="connsiteX3" fmla="*/ 3469422 w 8447716"/>
              <a:gd name="connsiteY3" fmla="*/ 4423864 h 4750876"/>
              <a:gd name="connsiteX4" fmla="*/ 3426893 w 8447716"/>
              <a:gd name="connsiteY4" fmla="*/ 4646829 h 4750876"/>
              <a:gd name="connsiteX5" fmla="*/ 3915989 w 8447716"/>
              <a:gd name="connsiteY5" fmla="*/ 4438727 h 4750876"/>
              <a:gd name="connsiteX6" fmla="*/ 4341293 w 8447716"/>
              <a:gd name="connsiteY6" fmla="*/ 4661690 h 4750876"/>
              <a:gd name="connsiteX7" fmla="*/ 4883553 w 8447716"/>
              <a:gd name="connsiteY7" fmla="*/ 4349545 h 4750876"/>
              <a:gd name="connsiteX8" fmla="*/ 5542773 w 8447716"/>
              <a:gd name="connsiteY8" fmla="*/ 4750876 h 4750876"/>
              <a:gd name="connsiteX9" fmla="*/ 5308855 w 8447716"/>
              <a:gd name="connsiteY9" fmla="*/ 4438730 h 4750876"/>
              <a:gd name="connsiteX10" fmla="*/ 6107337 w 8447716"/>
              <a:gd name="connsiteY10" fmla="*/ 4635577 h 4750876"/>
              <a:gd name="connsiteX11" fmla="*/ 5533831 w 8447716"/>
              <a:gd name="connsiteY11" fmla="*/ 4209469 h 4750876"/>
              <a:gd name="connsiteX12" fmla="*/ 5432985 w 8447716"/>
              <a:gd name="connsiteY12" fmla="*/ 3995807 h 4750876"/>
              <a:gd name="connsiteX13" fmla="*/ 5365389 w 8447716"/>
              <a:gd name="connsiteY13" fmla="*/ 3688050 h 4750876"/>
              <a:gd name="connsiteX14" fmla="*/ 5444067 w 8447716"/>
              <a:gd name="connsiteY14" fmla="*/ 3465821 h 4750876"/>
              <a:gd name="connsiteX15" fmla="*/ 5393267 w 8447716"/>
              <a:gd name="connsiteY15" fmla="*/ 3127155 h 4750876"/>
              <a:gd name="connsiteX16" fmla="*/ 5410200 w 8447716"/>
              <a:gd name="connsiteY16" fmla="*/ 2839288 h 4750876"/>
              <a:gd name="connsiteX17" fmla="*/ 5427133 w 8447716"/>
              <a:gd name="connsiteY17" fmla="*/ 2669955 h 4750876"/>
              <a:gd name="connsiteX18" fmla="*/ 5427133 w 8447716"/>
              <a:gd name="connsiteY18" fmla="*/ 2669955 h 4750876"/>
              <a:gd name="connsiteX19" fmla="*/ 6019800 w 8447716"/>
              <a:gd name="connsiteY19" fmla="*/ 2534488 h 4750876"/>
              <a:gd name="connsiteX20" fmla="*/ 7056209 w 8447716"/>
              <a:gd name="connsiteY20" fmla="*/ 2489201 h 4750876"/>
              <a:gd name="connsiteX21" fmla="*/ 6450153 w 8447716"/>
              <a:gd name="connsiteY21" fmla="*/ 2319081 h 4750876"/>
              <a:gd name="connsiteX22" fmla="*/ 7052733 w 8447716"/>
              <a:gd name="connsiteY22" fmla="*/ 2145021 h 4750876"/>
              <a:gd name="connsiteX23" fmla="*/ 8343570 w 8447716"/>
              <a:gd name="connsiteY23" fmla="*/ 2166008 h 4750876"/>
              <a:gd name="connsiteX24" fmla="*/ 7567822 w 8447716"/>
              <a:gd name="connsiteY24" fmla="*/ 1997741 h 4750876"/>
              <a:gd name="connsiteX25" fmla="*/ 7790883 w 8447716"/>
              <a:gd name="connsiteY25" fmla="*/ 1873523 h 4750876"/>
              <a:gd name="connsiteX26" fmla="*/ 8015609 w 8447716"/>
              <a:gd name="connsiteY26" fmla="*/ 1754638 h 4750876"/>
              <a:gd name="connsiteX27" fmla="*/ 8447716 w 8447716"/>
              <a:gd name="connsiteY27" fmla="*/ 1647911 h 4750876"/>
              <a:gd name="connsiteX28" fmla="*/ 7666896 w 8447716"/>
              <a:gd name="connsiteY28" fmla="*/ 1708694 h 4750876"/>
              <a:gd name="connsiteX29" fmla="*/ 8090760 w 8447716"/>
              <a:gd name="connsiteY29" fmla="*/ 1201433 h 4750876"/>
              <a:gd name="connsiteX30" fmla="*/ 7351233 w 8447716"/>
              <a:gd name="connsiteY30" fmla="*/ 1811867 h 4750876"/>
              <a:gd name="connsiteX31" fmla="*/ 7108259 w 8447716"/>
              <a:gd name="connsiteY31" fmla="*/ 1839434 h 4750876"/>
              <a:gd name="connsiteX32" fmla="*/ 6857409 w 8447716"/>
              <a:gd name="connsiteY32" fmla="*/ 1957179 h 4750876"/>
              <a:gd name="connsiteX33" fmla="*/ 6290733 w 8447716"/>
              <a:gd name="connsiteY33" fmla="*/ 2009555 h 4750876"/>
              <a:gd name="connsiteX34" fmla="*/ 5952067 w 8447716"/>
              <a:gd name="connsiteY34" fmla="*/ 2060355 h 4750876"/>
              <a:gd name="connsiteX35" fmla="*/ 6426200 w 8447716"/>
              <a:gd name="connsiteY35" fmla="*/ 1687821 h 4750876"/>
              <a:gd name="connsiteX36" fmla="*/ 7533956 w 8447716"/>
              <a:gd name="connsiteY36" fmla="*/ 984898 h 4750876"/>
              <a:gd name="connsiteX37" fmla="*/ 7059427 w 8447716"/>
              <a:gd name="connsiteY37" fmla="*/ 1157768 h 4750876"/>
              <a:gd name="connsiteX38" fmla="*/ 6688863 w 8447716"/>
              <a:gd name="connsiteY38" fmla="*/ 1338128 h 4750876"/>
              <a:gd name="connsiteX39" fmla="*/ 6063218 w 8447716"/>
              <a:gd name="connsiteY39" fmla="*/ 1531327 h 4750876"/>
              <a:gd name="connsiteX40" fmla="*/ 6279315 w 8447716"/>
              <a:gd name="connsiteY40" fmla="*/ 1235339 h 4750876"/>
              <a:gd name="connsiteX41" fmla="*/ 6580494 w 8447716"/>
              <a:gd name="connsiteY41" fmla="*/ 724583 h 4750876"/>
              <a:gd name="connsiteX42" fmla="*/ 6722965 w 8447716"/>
              <a:gd name="connsiteY42" fmla="*/ 272825 h 4750876"/>
              <a:gd name="connsiteX43" fmla="*/ 6115199 w 8447716"/>
              <a:gd name="connsiteY43" fmla="*/ 1180543 h 4750876"/>
              <a:gd name="connsiteX44" fmla="*/ 5885910 w 8447716"/>
              <a:gd name="connsiteY44" fmla="*/ 1266457 h 4750876"/>
              <a:gd name="connsiteX45" fmla="*/ 5721301 w 8447716"/>
              <a:gd name="connsiteY45" fmla="*/ 1596067 h 4750876"/>
              <a:gd name="connsiteX46" fmla="*/ 5567651 w 8447716"/>
              <a:gd name="connsiteY46" fmla="*/ 1819350 h 4750876"/>
              <a:gd name="connsiteX47" fmla="*/ 5401983 w 8447716"/>
              <a:gd name="connsiteY47" fmla="*/ 1813032 h 4750876"/>
              <a:gd name="connsiteX48" fmla="*/ 5259307 w 8447716"/>
              <a:gd name="connsiteY48" fmla="*/ 1989471 h 4750876"/>
              <a:gd name="connsiteX49" fmla="*/ 4940970 w 8447716"/>
              <a:gd name="connsiteY49" fmla="*/ 1773848 h 4750876"/>
              <a:gd name="connsiteX50" fmla="*/ 4955697 w 8447716"/>
              <a:gd name="connsiteY50" fmla="*/ 1380578 h 4750876"/>
              <a:gd name="connsiteX51" fmla="*/ 4972359 w 8447716"/>
              <a:gd name="connsiteY51" fmla="*/ 735223 h 4750876"/>
              <a:gd name="connsiteX52" fmla="*/ 4901019 w 8447716"/>
              <a:gd name="connsiteY52" fmla="*/ 1 h 4750876"/>
              <a:gd name="connsiteX53" fmla="*/ 4757822 w 8447716"/>
              <a:gd name="connsiteY53" fmla="*/ 789194 h 4750876"/>
              <a:gd name="connsiteX54" fmla="*/ 4612717 w 8447716"/>
              <a:gd name="connsiteY54" fmla="*/ 1105807 h 4750876"/>
              <a:gd name="connsiteX55" fmla="*/ 4519678 w 8447716"/>
              <a:gd name="connsiteY55" fmla="*/ 1366836 h 4750876"/>
              <a:gd name="connsiteX56" fmla="*/ 4227623 w 8447716"/>
              <a:gd name="connsiteY56" fmla="*/ 1743741 h 4750876"/>
              <a:gd name="connsiteX57" fmla="*/ 3996829 w 8447716"/>
              <a:gd name="connsiteY57" fmla="*/ 1486965 h 4750876"/>
              <a:gd name="connsiteX58" fmla="*/ 4125166 w 8447716"/>
              <a:gd name="connsiteY58" fmla="*/ 1150565 h 4750876"/>
              <a:gd name="connsiteX59" fmla="*/ 3623287 w 8447716"/>
              <a:gd name="connsiteY59" fmla="*/ 824101 h 4750876"/>
              <a:gd name="connsiteX60" fmla="*/ 3711707 w 8447716"/>
              <a:gd name="connsiteY60" fmla="*/ 1550230 h 4750876"/>
              <a:gd name="connsiteX61" fmla="*/ 3383959 w 8447716"/>
              <a:gd name="connsiteY61" fmla="*/ 1401308 h 4750876"/>
              <a:gd name="connsiteX62" fmla="*/ 2734090 w 8447716"/>
              <a:gd name="connsiteY62" fmla="*/ 167301 h 4750876"/>
              <a:gd name="connsiteX63" fmla="*/ 3054350 w 8447716"/>
              <a:gd name="connsiteY63" fmla="*/ 1694171 h 4750876"/>
              <a:gd name="connsiteX64" fmla="*/ 2134046 w 8447716"/>
              <a:gd name="connsiteY64" fmla="*/ 1372489 h 4750876"/>
              <a:gd name="connsiteX65" fmla="*/ 1572126 w 8447716"/>
              <a:gd name="connsiteY65" fmla="*/ 1064666 h 4750876"/>
              <a:gd name="connsiteX66" fmla="*/ 2059183 w 8447716"/>
              <a:gd name="connsiteY66" fmla="*/ 1587582 h 4750876"/>
              <a:gd name="connsiteX67" fmla="*/ 2599267 w 8447716"/>
              <a:gd name="connsiteY67" fmla="*/ 1958755 h 4750876"/>
              <a:gd name="connsiteX68" fmla="*/ 1430867 w 8447716"/>
              <a:gd name="connsiteY68" fmla="*/ 1941821 h 4750876"/>
              <a:gd name="connsiteX69" fmla="*/ 194733 w 8447716"/>
              <a:gd name="connsiteY69" fmla="*/ 1501555 h 4750876"/>
              <a:gd name="connsiteX70" fmla="*/ 0 w 8447716"/>
              <a:gd name="connsiteY70" fmla="*/ 1429505 h 4750876"/>
              <a:gd name="connsiteX71" fmla="*/ 381000 w 8447716"/>
              <a:gd name="connsiteY71" fmla="*/ 1789421 h 4750876"/>
              <a:gd name="connsiteX72" fmla="*/ 1380067 w 8447716"/>
              <a:gd name="connsiteY72" fmla="*/ 2195821 h 4750876"/>
              <a:gd name="connsiteX73" fmla="*/ 2133334 w 8447716"/>
              <a:gd name="connsiteY73" fmla="*/ 2308447 h 4750876"/>
              <a:gd name="connsiteX74" fmla="*/ 1648636 w 8447716"/>
              <a:gd name="connsiteY74" fmla="*/ 2414380 h 4750876"/>
              <a:gd name="connsiteX75" fmla="*/ 2462944 w 8447716"/>
              <a:gd name="connsiteY75" fmla="*/ 2425406 h 4750876"/>
              <a:gd name="connsiteX76" fmla="*/ 2819400 w 8447716"/>
              <a:gd name="connsiteY76" fmla="*/ 2534488 h 4750876"/>
              <a:gd name="connsiteX77" fmla="*/ 3225800 w 8447716"/>
              <a:gd name="connsiteY77" fmla="*/ 2737688 h 4750876"/>
              <a:gd name="connsiteX78" fmla="*/ 3429000 w 8447716"/>
              <a:gd name="connsiteY78" fmla="*/ 3177955 h 4750876"/>
              <a:gd name="connsiteX79" fmla="*/ 3479800 w 8447716"/>
              <a:gd name="connsiteY79" fmla="*/ 3584355 h 4750876"/>
              <a:gd name="connsiteX80" fmla="*/ 3445933 w 8447716"/>
              <a:gd name="connsiteY80" fmla="*/ 3753688 h 4750876"/>
              <a:gd name="connsiteX81" fmla="*/ 3429000 w 8447716"/>
              <a:gd name="connsiteY81" fmla="*/ 3956888 h 4750876"/>
              <a:gd name="connsiteX0" fmla="*/ 3234266 w 8252982"/>
              <a:gd name="connsiteY0" fmla="*/ 3956888 h 4750876"/>
              <a:gd name="connsiteX1" fmla="*/ 3147097 w 8252982"/>
              <a:gd name="connsiteY1" fmla="*/ 4186037 h 4750876"/>
              <a:gd name="connsiteX2" fmla="*/ 2626102 w 8252982"/>
              <a:gd name="connsiteY2" fmla="*/ 4602236 h 4750876"/>
              <a:gd name="connsiteX3" fmla="*/ 3274688 w 8252982"/>
              <a:gd name="connsiteY3" fmla="*/ 4423864 h 4750876"/>
              <a:gd name="connsiteX4" fmla="*/ 3232159 w 8252982"/>
              <a:gd name="connsiteY4" fmla="*/ 4646829 h 4750876"/>
              <a:gd name="connsiteX5" fmla="*/ 3721255 w 8252982"/>
              <a:gd name="connsiteY5" fmla="*/ 4438727 h 4750876"/>
              <a:gd name="connsiteX6" fmla="*/ 4146559 w 8252982"/>
              <a:gd name="connsiteY6" fmla="*/ 4661690 h 4750876"/>
              <a:gd name="connsiteX7" fmla="*/ 4688819 w 8252982"/>
              <a:gd name="connsiteY7" fmla="*/ 4349545 h 4750876"/>
              <a:gd name="connsiteX8" fmla="*/ 5348039 w 8252982"/>
              <a:gd name="connsiteY8" fmla="*/ 4750876 h 4750876"/>
              <a:gd name="connsiteX9" fmla="*/ 5114121 w 8252982"/>
              <a:gd name="connsiteY9" fmla="*/ 4438730 h 4750876"/>
              <a:gd name="connsiteX10" fmla="*/ 5912603 w 8252982"/>
              <a:gd name="connsiteY10" fmla="*/ 4635577 h 4750876"/>
              <a:gd name="connsiteX11" fmla="*/ 5339097 w 8252982"/>
              <a:gd name="connsiteY11" fmla="*/ 4209469 h 4750876"/>
              <a:gd name="connsiteX12" fmla="*/ 5238251 w 8252982"/>
              <a:gd name="connsiteY12" fmla="*/ 3995807 h 4750876"/>
              <a:gd name="connsiteX13" fmla="*/ 5170655 w 8252982"/>
              <a:gd name="connsiteY13" fmla="*/ 3688050 h 4750876"/>
              <a:gd name="connsiteX14" fmla="*/ 5249333 w 8252982"/>
              <a:gd name="connsiteY14" fmla="*/ 3465821 h 4750876"/>
              <a:gd name="connsiteX15" fmla="*/ 5198533 w 8252982"/>
              <a:gd name="connsiteY15" fmla="*/ 3127155 h 4750876"/>
              <a:gd name="connsiteX16" fmla="*/ 5215466 w 8252982"/>
              <a:gd name="connsiteY16" fmla="*/ 2839288 h 4750876"/>
              <a:gd name="connsiteX17" fmla="*/ 5232399 w 8252982"/>
              <a:gd name="connsiteY17" fmla="*/ 2669955 h 4750876"/>
              <a:gd name="connsiteX18" fmla="*/ 5232399 w 8252982"/>
              <a:gd name="connsiteY18" fmla="*/ 2669955 h 4750876"/>
              <a:gd name="connsiteX19" fmla="*/ 5825066 w 8252982"/>
              <a:gd name="connsiteY19" fmla="*/ 2534488 h 4750876"/>
              <a:gd name="connsiteX20" fmla="*/ 6861475 w 8252982"/>
              <a:gd name="connsiteY20" fmla="*/ 2489201 h 4750876"/>
              <a:gd name="connsiteX21" fmla="*/ 6255419 w 8252982"/>
              <a:gd name="connsiteY21" fmla="*/ 2319081 h 4750876"/>
              <a:gd name="connsiteX22" fmla="*/ 6857999 w 8252982"/>
              <a:gd name="connsiteY22" fmla="*/ 2145021 h 4750876"/>
              <a:gd name="connsiteX23" fmla="*/ 8148836 w 8252982"/>
              <a:gd name="connsiteY23" fmla="*/ 2166008 h 4750876"/>
              <a:gd name="connsiteX24" fmla="*/ 7373088 w 8252982"/>
              <a:gd name="connsiteY24" fmla="*/ 1997741 h 4750876"/>
              <a:gd name="connsiteX25" fmla="*/ 7596149 w 8252982"/>
              <a:gd name="connsiteY25" fmla="*/ 1873523 h 4750876"/>
              <a:gd name="connsiteX26" fmla="*/ 7820875 w 8252982"/>
              <a:gd name="connsiteY26" fmla="*/ 1754638 h 4750876"/>
              <a:gd name="connsiteX27" fmla="*/ 8252982 w 8252982"/>
              <a:gd name="connsiteY27" fmla="*/ 1647911 h 4750876"/>
              <a:gd name="connsiteX28" fmla="*/ 7472162 w 8252982"/>
              <a:gd name="connsiteY28" fmla="*/ 1708694 h 4750876"/>
              <a:gd name="connsiteX29" fmla="*/ 7896026 w 8252982"/>
              <a:gd name="connsiteY29" fmla="*/ 1201433 h 4750876"/>
              <a:gd name="connsiteX30" fmla="*/ 7156499 w 8252982"/>
              <a:gd name="connsiteY30" fmla="*/ 1811867 h 4750876"/>
              <a:gd name="connsiteX31" fmla="*/ 6913525 w 8252982"/>
              <a:gd name="connsiteY31" fmla="*/ 1839434 h 4750876"/>
              <a:gd name="connsiteX32" fmla="*/ 6662675 w 8252982"/>
              <a:gd name="connsiteY32" fmla="*/ 1957179 h 4750876"/>
              <a:gd name="connsiteX33" fmla="*/ 6095999 w 8252982"/>
              <a:gd name="connsiteY33" fmla="*/ 2009555 h 4750876"/>
              <a:gd name="connsiteX34" fmla="*/ 5757333 w 8252982"/>
              <a:gd name="connsiteY34" fmla="*/ 2060355 h 4750876"/>
              <a:gd name="connsiteX35" fmla="*/ 6231466 w 8252982"/>
              <a:gd name="connsiteY35" fmla="*/ 1687821 h 4750876"/>
              <a:gd name="connsiteX36" fmla="*/ 7339222 w 8252982"/>
              <a:gd name="connsiteY36" fmla="*/ 984898 h 4750876"/>
              <a:gd name="connsiteX37" fmla="*/ 6864693 w 8252982"/>
              <a:gd name="connsiteY37" fmla="*/ 1157768 h 4750876"/>
              <a:gd name="connsiteX38" fmla="*/ 6494129 w 8252982"/>
              <a:gd name="connsiteY38" fmla="*/ 1338128 h 4750876"/>
              <a:gd name="connsiteX39" fmla="*/ 5868484 w 8252982"/>
              <a:gd name="connsiteY39" fmla="*/ 1531327 h 4750876"/>
              <a:gd name="connsiteX40" fmla="*/ 6084581 w 8252982"/>
              <a:gd name="connsiteY40" fmla="*/ 1235339 h 4750876"/>
              <a:gd name="connsiteX41" fmla="*/ 6385760 w 8252982"/>
              <a:gd name="connsiteY41" fmla="*/ 724583 h 4750876"/>
              <a:gd name="connsiteX42" fmla="*/ 6528231 w 8252982"/>
              <a:gd name="connsiteY42" fmla="*/ 272825 h 4750876"/>
              <a:gd name="connsiteX43" fmla="*/ 5920465 w 8252982"/>
              <a:gd name="connsiteY43" fmla="*/ 1180543 h 4750876"/>
              <a:gd name="connsiteX44" fmla="*/ 5691176 w 8252982"/>
              <a:gd name="connsiteY44" fmla="*/ 1266457 h 4750876"/>
              <a:gd name="connsiteX45" fmla="*/ 5526567 w 8252982"/>
              <a:gd name="connsiteY45" fmla="*/ 1596067 h 4750876"/>
              <a:gd name="connsiteX46" fmla="*/ 5372917 w 8252982"/>
              <a:gd name="connsiteY46" fmla="*/ 1819350 h 4750876"/>
              <a:gd name="connsiteX47" fmla="*/ 5207249 w 8252982"/>
              <a:gd name="connsiteY47" fmla="*/ 1813032 h 4750876"/>
              <a:gd name="connsiteX48" fmla="*/ 5064573 w 8252982"/>
              <a:gd name="connsiteY48" fmla="*/ 1989471 h 4750876"/>
              <a:gd name="connsiteX49" fmla="*/ 4746236 w 8252982"/>
              <a:gd name="connsiteY49" fmla="*/ 1773848 h 4750876"/>
              <a:gd name="connsiteX50" fmla="*/ 4760963 w 8252982"/>
              <a:gd name="connsiteY50" fmla="*/ 1380578 h 4750876"/>
              <a:gd name="connsiteX51" fmla="*/ 4777625 w 8252982"/>
              <a:gd name="connsiteY51" fmla="*/ 735223 h 4750876"/>
              <a:gd name="connsiteX52" fmla="*/ 4706285 w 8252982"/>
              <a:gd name="connsiteY52" fmla="*/ 1 h 4750876"/>
              <a:gd name="connsiteX53" fmla="*/ 4563088 w 8252982"/>
              <a:gd name="connsiteY53" fmla="*/ 789194 h 4750876"/>
              <a:gd name="connsiteX54" fmla="*/ 4417983 w 8252982"/>
              <a:gd name="connsiteY54" fmla="*/ 1105807 h 4750876"/>
              <a:gd name="connsiteX55" fmla="*/ 4324944 w 8252982"/>
              <a:gd name="connsiteY55" fmla="*/ 1366836 h 4750876"/>
              <a:gd name="connsiteX56" fmla="*/ 4032889 w 8252982"/>
              <a:gd name="connsiteY56" fmla="*/ 1743741 h 4750876"/>
              <a:gd name="connsiteX57" fmla="*/ 3802095 w 8252982"/>
              <a:gd name="connsiteY57" fmla="*/ 1486965 h 4750876"/>
              <a:gd name="connsiteX58" fmla="*/ 3930432 w 8252982"/>
              <a:gd name="connsiteY58" fmla="*/ 1150565 h 4750876"/>
              <a:gd name="connsiteX59" fmla="*/ 3428553 w 8252982"/>
              <a:gd name="connsiteY59" fmla="*/ 824101 h 4750876"/>
              <a:gd name="connsiteX60" fmla="*/ 3516973 w 8252982"/>
              <a:gd name="connsiteY60" fmla="*/ 1550230 h 4750876"/>
              <a:gd name="connsiteX61" fmla="*/ 3189225 w 8252982"/>
              <a:gd name="connsiteY61" fmla="*/ 1401308 h 4750876"/>
              <a:gd name="connsiteX62" fmla="*/ 2539356 w 8252982"/>
              <a:gd name="connsiteY62" fmla="*/ 167301 h 4750876"/>
              <a:gd name="connsiteX63" fmla="*/ 2859616 w 8252982"/>
              <a:gd name="connsiteY63" fmla="*/ 1694171 h 4750876"/>
              <a:gd name="connsiteX64" fmla="*/ 1939312 w 8252982"/>
              <a:gd name="connsiteY64" fmla="*/ 1372489 h 4750876"/>
              <a:gd name="connsiteX65" fmla="*/ 1377392 w 8252982"/>
              <a:gd name="connsiteY65" fmla="*/ 1064666 h 4750876"/>
              <a:gd name="connsiteX66" fmla="*/ 1864449 w 8252982"/>
              <a:gd name="connsiteY66" fmla="*/ 1587582 h 4750876"/>
              <a:gd name="connsiteX67" fmla="*/ 2404533 w 8252982"/>
              <a:gd name="connsiteY67" fmla="*/ 1958755 h 4750876"/>
              <a:gd name="connsiteX68" fmla="*/ 1236133 w 8252982"/>
              <a:gd name="connsiteY68" fmla="*/ 1941821 h 4750876"/>
              <a:gd name="connsiteX69" fmla="*/ -1 w 8252982"/>
              <a:gd name="connsiteY69" fmla="*/ 1501555 h 4750876"/>
              <a:gd name="connsiteX70" fmla="*/ 186266 w 8252982"/>
              <a:gd name="connsiteY70" fmla="*/ 1789421 h 4750876"/>
              <a:gd name="connsiteX71" fmla="*/ 1185333 w 8252982"/>
              <a:gd name="connsiteY71" fmla="*/ 2195821 h 4750876"/>
              <a:gd name="connsiteX72" fmla="*/ 1938600 w 8252982"/>
              <a:gd name="connsiteY72" fmla="*/ 2308447 h 4750876"/>
              <a:gd name="connsiteX73" fmla="*/ 1453902 w 8252982"/>
              <a:gd name="connsiteY73" fmla="*/ 2414380 h 4750876"/>
              <a:gd name="connsiteX74" fmla="*/ 2268210 w 8252982"/>
              <a:gd name="connsiteY74" fmla="*/ 2425406 h 4750876"/>
              <a:gd name="connsiteX75" fmla="*/ 2624666 w 8252982"/>
              <a:gd name="connsiteY75" fmla="*/ 2534488 h 4750876"/>
              <a:gd name="connsiteX76" fmla="*/ 3031066 w 8252982"/>
              <a:gd name="connsiteY76" fmla="*/ 2737688 h 4750876"/>
              <a:gd name="connsiteX77" fmla="*/ 3234266 w 8252982"/>
              <a:gd name="connsiteY77" fmla="*/ 3177955 h 4750876"/>
              <a:gd name="connsiteX78" fmla="*/ 3285066 w 8252982"/>
              <a:gd name="connsiteY78" fmla="*/ 3584355 h 4750876"/>
              <a:gd name="connsiteX79" fmla="*/ 3251199 w 8252982"/>
              <a:gd name="connsiteY79" fmla="*/ 3753688 h 4750876"/>
              <a:gd name="connsiteX80" fmla="*/ 3234266 w 8252982"/>
              <a:gd name="connsiteY80" fmla="*/ 3956888 h 4750876"/>
              <a:gd name="connsiteX0" fmla="*/ 3234266 w 8252982"/>
              <a:gd name="connsiteY0" fmla="*/ 3956888 h 4750876"/>
              <a:gd name="connsiteX1" fmla="*/ 3147097 w 8252982"/>
              <a:gd name="connsiteY1" fmla="*/ 4186037 h 4750876"/>
              <a:gd name="connsiteX2" fmla="*/ 2626102 w 8252982"/>
              <a:gd name="connsiteY2" fmla="*/ 4602236 h 4750876"/>
              <a:gd name="connsiteX3" fmla="*/ 3274688 w 8252982"/>
              <a:gd name="connsiteY3" fmla="*/ 4423864 h 4750876"/>
              <a:gd name="connsiteX4" fmla="*/ 3232159 w 8252982"/>
              <a:gd name="connsiteY4" fmla="*/ 4646829 h 4750876"/>
              <a:gd name="connsiteX5" fmla="*/ 3721255 w 8252982"/>
              <a:gd name="connsiteY5" fmla="*/ 4438727 h 4750876"/>
              <a:gd name="connsiteX6" fmla="*/ 4146559 w 8252982"/>
              <a:gd name="connsiteY6" fmla="*/ 4661690 h 4750876"/>
              <a:gd name="connsiteX7" fmla="*/ 4688819 w 8252982"/>
              <a:gd name="connsiteY7" fmla="*/ 4349545 h 4750876"/>
              <a:gd name="connsiteX8" fmla="*/ 5348039 w 8252982"/>
              <a:gd name="connsiteY8" fmla="*/ 4750876 h 4750876"/>
              <a:gd name="connsiteX9" fmla="*/ 5114121 w 8252982"/>
              <a:gd name="connsiteY9" fmla="*/ 4438730 h 4750876"/>
              <a:gd name="connsiteX10" fmla="*/ 5912603 w 8252982"/>
              <a:gd name="connsiteY10" fmla="*/ 4635577 h 4750876"/>
              <a:gd name="connsiteX11" fmla="*/ 5339097 w 8252982"/>
              <a:gd name="connsiteY11" fmla="*/ 4209469 h 4750876"/>
              <a:gd name="connsiteX12" fmla="*/ 5238251 w 8252982"/>
              <a:gd name="connsiteY12" fmla="*/ 3995807 h 4750876"/>
              <a:gd name="connsiteX13" fmla="*/ 5170655 w 8252982"/>
              <a:gd name="connsiteY13" fmla="*/ 3688050 h 4750876"/>
              <a:gd name="connsiteX14" fmla="*/ 5249333 w 8252982"/>
              <a:gd name="connsiteY14" fmla="*/ 3465821 h 4750876"/>
              <a:gd name="connsiteX15" fmla="*/ 5198533 w 8252982"/>
              <a:gd name="connsiteY15" fmla="*/ 3127155 h 4750876"/>
              <a:gd name="connsiteX16" fmla="*/ 5215466 w 8252982"/>
              <a:gd name="connsiteY16" fmla="*/ 2839288 h 4750876"/>
              <a:gd name="connsiteX17" fmla="*/ 5232399 w 8252982"/>
              <a:gd name="connsiteY17" fmla="*/ 2669955 h 4750876"/>
              <a:gd name="connsiteX18" fmla="*/ 5232399 w 8252982"/>
              <a:gd name="connsiteY18" fmla="*/ 2669955 h 4750876"/>
              <a:gd name="connsiteX19" fmla="*/ 5825066 w 8252982"/>
              <a:gd name="connsiteY19" fmla="*/ 2534488 h 4750876"/>
              <a:gd name="connsiteX20" fmla="*/ 6861475 w 8252982"/>
              <a:gd name="connsiteY20" fmla="*/ 2489201 h 4750876"/>
              <a:gd name="connsiteX21" fmla="*/ 6255419 w 8252982"/>
              <a:gd name="connsiteY21" fmla="*/ 2319081 h 4750876"/>
              <a:gd name="connsiteX22" fmla="*/ 6857999 w 8252982"/>
              <a:gd name="connsiteY22" fmla="*/ 2145021 h 4750876"/>
              <a:gd name="connsiteX23" fmla="*/ 8148836 w 8252982"/>
              <a:gd name="connsiteY23" fmla="*/ 2166008 h 4750876"/>
              <a:gd name="connsiteX24" fmla="*/ 7373088 w 8252982"/>
              <a:gd name="connsiteY24" fmla="*/ 1997741 h 4750876"/>
              <a:gd name="connsiteX25" fmla="*/ 7596149 w 8252982"/>
              <a:gd name="connsiteY25" fmla="*/ 1873523 h 4750876"/>
              <a:gd name="connsiteX26" fmla="*/ 7820875 w 8252982"/>
              <a:gd name="connsiteY26" fmla="*/ 1754638 h 4750876"/>
              <a:gd name="connsiteX27" fmla="*/ 8252982 w 8252982"/>
              <a:gd name="connsiteY27" fmla="*/ 1647911 h 4750876"/>
              <a:gd name="connsiteX28" fmla="*/ 7472162 w 8252982"/>
              <a:gd name="connsiteY28" fmla="*/ 1708694 h 4750876"/>
              <a:gd name="connsiteX29" fmla="*/ 7896026 w 8252982"/>
              <a:gd name="connsiteY29" fmla="*/ 1201433 h 4750876"/>
              <a:gd name="connsiteX30" fmla="*/ 7156499 w 8252982"/>
              <a:gd name="connsiteY30" fmla="*/ 1811867 h 4750876"/>
              <a:gd name="connsiteX31" fmla="*/ 6913525 w 8252982"/>
              <a:gd name="connsiteY31" fmla="*/ 1839434 h 4750876"/>
              <a:gd name="connsiteX32" fmla="*/ 6662675 w 8252982"/>
              <a:gd name="connsiteY32" fmla="*/ 1957179 h 4750876"/>
              <a:gd name="connsiteX33" fmla="*/ 6095999 w 8252982"/>
              <a:gd name="connsiteY33" fmla="*/ 2009555 h 4750876"/>
              <a:gd name="connsiteX34" fmla="*/ 5757333 w 8252982"/>
              <a:gd name="connsiteY34" fmla="*/ 2060355 h 4750876"/>
              <a:gd name="connsiteX35" fmla="*/ 6231466 w 8252982"/>
              <a:gd name="connsiteY35" fmla="*/ 1687821 h 4750876"/>
              <a:gd name="connsiteX36" fmla="*/ 7339222 w 8252982"/>
              <a:gd name="connsiteY36" fmla="*/ 984898 h 4750876"/>
              <a:gd name="connsiteX37" fmla="*/ 6864693 w 8252982"/>
              <a:gd name="connsiteY37" fmla="*/ 1157768 h 4750876"/>
              <a:gd name="connsiteX38" fmla="*/ 6494129 w 8252982"/>
              <a:gd name="connsiteY38" fmla="*/ 1338128 h 4750876"/>
              <a:gd name="connsiteX39" fmla="*/ 5868484 w 8252982"/>
              <a:gd name="connsiteY39" fmla="*/ 1531327 h 4750876"/>
              <a:gd name="connsiteX40" fmla="*/ 6084581 w 8252982"/>
              <a:gd name="connsiteY40" fmla="*/ 1235339 h 4750876"/>
              <a:gd name="connsiteX41" fmla="*/ 6385760 w 8252982"/>
              <a:gd name="connsiteY41" fmla="*/ 724583 h 4750876"/>
              <a:gd name="connsiteX42" fmla="*/ 6528231 w 8252982"/>
              <a:gd name="connsiteY42" fmla="*/ 272825 h 4750876"/>
              <a:gd name="connsiteX43" fmla="*/ 5920465 w 8252982"/>
              <a:gd name="connsiteY43" fmla="*/ 1180543 h 4750876"/>
              <a:gd name="connsiteX44" fmla="*/ 5691176 w 8252982"/>
              <a:gd name="connsiteY44" fmla="*/ 1266457 h 4750876"/>
              <a:gd name="connsiteX45" fmla="*/ 5526567 w 8252982"/>
              <a:gd name="connsiteY45" fmla="*/ 1596067 h 4750876"/>
              <a:gd name="connsiteX46" fmla="*/ 5372917 w 8252982"/>
              <a:gd name="connsiteY46" fmla="*/ 1819350 h 4750876"/>
              <a:gd name="connsiteX47" fmla="*/ 5207249 w 8252982"/>
              <a:gd name="connsiteY47" fmla="*/ 1813032 h 4750876"/>
              <a:gd name="connsiteX48" fmla="*/ 5064573 w 8252982"/>
              <a:gd name="connsiteY48" fmla="*/ 1989471 h 4750876"/>
              <a:gd name="connsiteX49" fmla="*/ 4746236 w 8252982"/>
              <a:gd name="connsiteY49" fmla="*/ 1773848 h 4750876"/>
              <a:gd name="connsiteX50" fmla="*/ 4760963 w 8252982"/>
              <a:gd name="connsiteY50" fmla="*/ 1380578 h 4750876"/>
              <a:gd name="connsiteX51" fmla="*/ 4777625 w 8252982"/>
              <a:gd name="connsiteY51" fmla="*/ 735223 h 4750876"/>
              <a:gd name="connsiteX52" fmla="*/ 4706285 w 8252982"/>
              <a:gd name="connsiteY52" fmla="*/ 1 h 4750876"/>
              <a:gd name="connsiteX53" fmla="*/ 4563088 w 8252982"/>
              <a:gd name="connsiteY53" fmla="*/ 789194 h 4750876"/>
              <a:gd name="connsiteX54" fmla="*/ 4417983 w 8252982"/>
              <a:gd name="connsiteY54" fmla="*/ 1105807 h 4750876"/>
              <a:gd name="connsiteX55" fmla="*/ 4324944 w 8252982"/>
              <a:gd name="connsiteY55" fmla="*/ 1366836 h 4750876"/>
              <a:gd name="connsiteX56" fmla="*/ 4032889 w 8252982"/>
              <a:gd name="connsiteY56" fmla="*/ 1743741 h 4750876"/>
              <a:gd name="connsiteX57" fmla="*/ 3802095 w 8252982"/>
              <a:gd name="connsiteY57" fmla="*/ 1486965 h 4750876"/>
              <a:gd name="connsiteX58" fmla="*/ 3930432 w 8252982"/>
              <a:gd name="connsiteY58" fmla="*/ 1150565 h 4750876"/>
              <a:gd name="connsiteX59" fmla="*/ 3428553 w 8252982"/>
              <a:gd name="connsiteY59" fmla="*/ 824101 h 4750876"/>
              <a:gd name="connsiteX60" fmla="*/ 3516973 w 8252982"/>
              <a:gd name="connsiteY60" fmla="*/ 1550230 h 4750876"/>
              <a:gd name="connsiteX61" fmla="*/ 3189225 w 8252982"/>
              <a:gd name="connsiteY61" fmla="*/ 1401308 h 4750876"/>
              <a:gd name="connsiteX62" fmla="*/ 2539356 w 8252982"/>
              <a:gd name="connsiteY62" fmla="*/ 167301 h 4750876"/>
              <a:gd name="connsiteX63" fmla="*/ 2859616 w 8252982"/>
              <a:gd name="connsiteY63" fmla="*/ 1694171 h 4750876"/>
              <a:gd name="connsiteX64" fmla="*/ 1939312 w 8252982"/>
              <a:gd name="connsiteY64" fmla="*/ 1372489 h 4750876"/>
              <a:gd name="connsiteX65" fmla="*/ 1377392 w 8252982"/>
              <a:gd name="connsiteY65" fmla="*/ 1064666 h 4750876"/>
              <a:gd name="connsiteX66" fmla="*/ 1864449 w 8252982"/>
              <a:gd name="connsiteY66" fmla="*/ 1587582 h 4750876"/>
              <a:gd name="connsiteX67" fmla="*/ 2404533 w 8252982"/>
              <a:gd name="connsiteY67" fmla="*/ 1958755 h 4750876"/>
              <a:gd name="connsiteX68" fmla="*/ 1236133 w 8252982"/>
              <a:gd name="connsiteY68" fmla="*/ 1941821 h 4750876"/>
              <a:gd name="connsiteX69" fmla="*/ -1 w 8252982"/>
              <a:gd name="connsiteY69" fmla="*/ 1501555 h 4750876"/>
              <a:gd name="connsiteX70" fmla="*/ 392008 w 8252982"/>
              <a:gd name="connsiteY70" fmla="*/ 1846385 h 4750876"/>
              <a:gd name="connsiteX71" fmla="*/ 1185333 w 8252982"/>
              <a:gd name="connsiteY71" fmla="*/ 2195821 h 4750876"/>
              <a:gd name="connsiteX72" fmla="*/ 1938600 w 8252982"/>
              <a:gd name="connsiteY72" fmla="*/ 2308447 h 4750876"/>
              <a:gd name="connsiteX73" fmla="*/ 1453902 w 8252982"/>
              <a:gd name="connsiteY73" fmla="*/ 2414380 h 4750876"/>
              <a:gd name="connsiteX74" fmla="*/ 2268210 w 8252982"/>
              <a:gd name="connsiteY74" fmla="*/ 2425406 h 4750876"/>
              <a:gd name="connsiteX75" fmla="*/ 2624666 w 8252982"/>
              <a:gd name="connsiteY75" fmla="*/ 2534488 h 4750876"/>
              <a:gd name="connsiteX76" fmla="*/ 3031066 w 8252982"/>
              <a:gd name="connsiteY76" fmla="*/ 2737688 h 4750876"/>
              <a:gd name="connsiteX77" fmla="*/ 3234266 w 8252982"/>
              <a:gd name="connsiteY77" fmla="*/ 3177955 h 4750876"/>
              <a:gd name="connsiteX78" fmla="*/ 3285066 w 8252982"/>
              <a:gd name="connsiteY78" fmla="*/ 3584355 h 4750876"/>
              <a:gd name="connsiteX79" fmla="*/ 3251199 w 8252982"/>
              <a:gd name="connsiteY79" fmla="*/ 3753688 h 4750876"/>
              <a:gd name="connsiteX80" fmla="*/ 3234266 w 8252982"/>
              <a:gd name="connsiteY80" fmla="*/ 3956888 h 4750876"/>
              <a:gd name="connsiteX0" fmla="*/ 3074244 w 8092960"/>
              <a:gd name="connsiteY0" fmla="*/ 3956888 h 4750876"/>
              <a:gd name="connsiteX1" fmla="*/ 2987075 w 8092960"/>
              <a:gd name="connsiteY1" fmla="*/ 4186037 h 4750876"/>
              <a:gd name="connsiteX2" fmla="*/ 2466080 w 8092960"/>
              <a:gd name="connsiteY2" fmla="*/ 4602236 h 4750876"/>
              <a:gd name="connsiteX3" fmla="*/ 3114666 w 8092960"/>
              <a:gd name="connsiteY3" fmla="*/ 4423864 h 4750876"/>
              <a:gd name="connsiteX4" fmla="*/ 3072137 w 8092960"/>
              <a:gd name="connsiteY4" fmla="*/ 4646829 h 4750876"/>
              <a:gd name="connsiteX5" fmla="*/ 3561233 w 8092960"/>
              <a:gd name="connsiteY5" fmla="*/ 4438727 h 4750876"/>
              <a:gd name="connsiteX6" fmla="*/ 3986537 w 8092960"/>
              <a:gd name="connsiteY6" fmla="*/ 4661690 h 4750876"/>
              <a:gd name="connsiteX7" fmla="*/ 4528797 w 8092960"/>
              <a:gd name="connsiteY7" fmla="*/ 4349545 h 4750876"/>
              <a:gd name="connsiteX8" fmla="*/ 5188017 w 8092960"/>
              <a:gd name="connsiteY8" fmla="*/ 4750876 h 4750876"/>
              <a:gd name="connsiteX9" fmla="*/ 4954099 w 8092960"/>
              <a:gd name="connsiteY9" fmla="*/ 4438730 h 4750876"/>
              <a:gd name="connsiteX10" fmla="*/ 5752581 w 8092960"/>
              <a:gd name="connsiteY10" fmla="*/ 4635577 h 4750876"/>
              <a:gd name="connsiteX11" fmla="*/ 5179075 w 8092960"/>
              <a:gd name="connsiteY11" fmla="*/ 4209469 h 4750876"/>
              <a:gd name="connsiteX12" fmla="*/ 5078229 w 8092960"/>
              <a:gd name="connsiteY12" fmla="*/ 3995807 h 4750876"/>
              <a:gd name="connsiteX13" fmla="*/ 5010633 w 8092960"/>
              <a:gd name="connsiteY13" fmla="*/ 3688050 h 4750876"/>
              <a:gd name="connsiteX14" fmla="*/ 5089311 w 8092960"/>
              <a:gd name="connsiteY14" fmla="*/ 3465821 h 4750876"/>
              <a:gd name="connsiteX15" fmla="*/ 5038511 w 8092960"/>
              <a:gd name="connsiteY15" fmla="*/ 3127155 h 4750876"/>
              <a:gd name="connsiteX16" fmla="*/ 5055444 w 8092960"/>
              <a:gd name="connsiteY16" fmla="*/ 2839288 h 4750876"/>
              <a:gd name="connsiteX17" fmla="*/ 5072377 w 8092960"/>
              <a:gd name="connsiteY17" fmla="*/ 2669955 h 4750876"/>
              <a:gd name="connsiteX18" fmla="*/ 5072377 w 8092960"/>
              <a:gd name="connsiteY18" fmla="*/ 2669955 h 4750876"/>
              <a:gd name="connsiteX19" fmla="*/ 5665044 w 8092960"/>
              <a:gd name="connsiteY19" fmla="*/ 2534488 h 4750876"/>
              <a:gd name="connsiteX20" fmla="*/ 6701453 w 8092960"/>
              <a:gd name="connsiteY20" fmla="*/ 2489201 h 4750876"/>
              <a:gd name="connsiteX21" fmla="*/ 6095397 w 8092960"/>
              <a:gd name="connsiteY21" fmla="*/ 2319081 h 4750876"/>
              <a:gd name="connsiteX22" fmla="*/ 6697977 w 8092960"/>
              <a:gd name="connsiteY22" fmla="*/ 2145021 h 4750876"/>
              <a:gd name="connsiteX23" fmla="*/ 7988814 w 8092960"/>
              <a:gd name="connsiteY23" fmla="*/ 2166008 h 4750876"/>
              <a:gd name="connsiteX24" fmla="*/ 7213066 w 8092960"/>
              <a:gd name="connsiteY24" fmla="*/ 1997741 h 4750876"/>
              <a:gd name="connsiteX25" fmla="*/ 7436127 w 8092960"/>
              <a:gd name="connsiteY25" fmla="*/ 1873523 h 4750876"/>
              <a:gd name="connsiteX26" fmla="*/ 7660853 w 8092960"/>
              <a:gd name="connsiteY26" fmla="*/ 1754638 h 4750876"/>
              <a:gd name="connsiteX27" fmla="*/ 8092960 w 8092960"/>
              <a:gd name="connsiteY27" fmla="*/ 1647911 h 4750876"/>
              <a:gd name="connsiteX28" fmla="*/ 7312140 w 8092960"/>
              <a:gd name="connsiteY28" fmla="*/ 1708694 h 4750876"/>
              <a:gd name="connsiteX29" fmla="*/ 7736004 w 8092960"/>
              <a:gd name="connsiteY29" fmla="*/ 1201433 h 4750876"/>
              <a:gd name="connsiteX30" fmla="*/ 6996477 w 8092960"/>
              <a:gd name="connsiteY30" fmla="*/ 1811867 h 4750876"/>
              <a:gd name="connsiteX31" fmla="*/ 6753503 w 8092960"/>
              <a:gd name="connsiteY31" fmla="*/ 1839434 h 4750876"/>
              <a:gd name="connsiteX32" fmla="*/ 6502653 w 8092960"/>
              <a:gd name="connsiteY32" fmla="*/ 1957179 h 4750876"/>
              <a:gd name="connsiteX33" fmla="*/ 5935977 w 8092960"/>
              <a:gd name="connsiteY33" fmla="*/ 2009555 h 4750876"/>
              <a:gd name="connsiteX34" fmla="*/ 5597311 w 8092960"/>
              <a:gd name="connsiteY34" fmla="*/ 2060355 h 4750876"/>
              <a:gd name="connsiteX35" fmla="*/ 6071444 w 8092960"/>
              <a:gd name="connsiteY35" fmla="*/ 1687821 h 4750876"/>
              <a:gd name="connsiteX36" fmla="*/ 7179200 w 8092960"/>
              <a:gd name="connsiteY36" fmla="*/ 984898 h 4750876"/>
              <a:gd name="connsiteX37" fmla="*/ 6704671 w 8092960"/>
              <a:gd name="connsiteY37" fmla="*/ 1157768 h 4750876"/>
              <a:gd name="connsiteX38" fmla="*/ 6334107 w 8092960"/>
              <a:gd name="connsiteY38" fmla="*/ 1338128 h 4750876"/>
              <a:gd name="connsiteX39" fmla="*/ 5708462 w 8092960"/>
              <a:gd name="connsiteY39" fmla="*/ 1531327 h 4750876"/>
              <a:gd name="connsiteX40" fmla="*/ 5924559 w 8092960"/>
              <a:gd name="connsiteY40" fmla="*/ 1235339 h 4750876"/>
              <a:gd name="connsiteX41" fmla="*/ 6225738 w 8092960"/>
              <a:gd name="connsiteY41" fmla="*/ 724583 h 4750876"/>
              <a:gd name="connsiteX42" fmla="*/ 6368209 w 8092960"/>
              <a:gd name="connsiteY42" fmla="*/ 272825 h 4750876"/>
              <a:gd name="connsiteX43" fmla="*/ 5760443 w 8092960"/>
              <a:gd name="connsiteY43" fmla="*/ 1180543 h 4750876"/>
              <a:gd name="connsiteX44" fmla="*/ 5531154 w 8092960"/>
              <a:gd name="connsiteY44" fmla="*/ 1266457 h 4750876"/>
              <a:gd name="connsiteX45" fmla="*/ 5366545 w 8092960"/>
              <a:gd name="connsiteY45" fmla="*/ 1596067 h 4750876"/>
              <a:gd name="connsiteX46" fmla="*/ 5212895 w 8092960"/>
              <a:gd name="connsiteY46" fmla="*/ 1819350 h 4750876"/>
              <a:gd name="connsiteX47" fmla="*/ 5047227 w 8092960"/>
              <a:gd name="connsiteY47" fmla="*/ 1813032 h 4750876"/>
              <a:gd name="connsiteX48" fmla="*/ 4904551 w 8092960"/>
              <a:gd name="connsiteY48" fmla="*/ 1989471 h 4750876"/>
              <a:gd name="connsiteX49" fmla="*/ 4586214 w 8092960"/>
              <a:gd name="connsiteY49" fmla="*/ 1773848 h 4750876"/>
              <a:gd name="connsiteX50" fmla="*/ 4600941 w 8092960"/>
              <a:gd name="connsiteY50" fmla="*/ 1380578 h 4750876"/>
              <a:gd name="connsiteX51" fmla="*/ 4617603 w 8092960"/>
              <a:gd name="connsiteY51" fmla="*/ 735223 h 4750876"/>
              <a:gd name="connsiteX52" fmla="*/ 4546263 w 8092960"/>
              <a:gd name="connsiteY52" fmla="*/ 1 h 4750876"/>
              <a:gd name="connsiteX53" fmla="*/ 4403066 w 8092960"/>
              <a:gd name="connsiteY53" fmla="*/ 789194 h 4750876"/>
              <a:gd name="connsiteX54" fmla="*/ 4257961 w 8092960"/>
              <a:gd name="connsiteY54" fmla="*/ 1105807 h 4750876"/>
              <a:gd name="connsiteX55" fmla="*/ 4164922 w 8092960"/>
              <a:gd name="connsiteY55" fmla="*/ 1366836 h 4750876"/>
              <a:gd name="connsiteX56" fmla="*/ 3872867 w 8092960"/>
              <a:gd name="connsiteY56" fmla="*/ 1743741 h 4750876"/>
              <a:gd name="connsiteX57" fmla="*/ 3642073 w 8092960"/>
              <a:gd name="connsiteY57" fmla="*/ 1486965 h 4750876"/>
              <a:gd name="connsiteX58" fmla="*/ 3770410 w 8092960"/>
              <a:gd name="connsiteY58" fmla="*/ 1150565 h 4750876"/>
              <a:gd name="connsiteX59" fmla="*/ 3268531 w 8092960"/>
              <a:gd name="connsiteY59" fmla="*/ 824101 h 4750876"/>
              <a:gd name="connsiteX60" fmla="*/ 3356951 w 8092960"/>
              <a:gd name="connsiteY60" fmla="*/ 1550230 h 4750876"/>
              <a:gd name="connsiteX61" fmla="*/ 3029203 w 8092960"/>
              <a:gd name="connsiteY61" fmla="*/ 1401308 h 4750876"/>
              <a:gd name="connsiteX62" fmla="*/ 2379334 w 8092960"/>
              <a:gd name="connsiteY62" fmla="*/ 167301 h 4750876"/>
              <a:gd name="connsiteX63" fmla="*/ 2699594 w 8092960"/>
              <a:gd name="connsiteY63" fmla="*/ 1694171 h 4750876"/>
              <a:gd name="connsiteX64" fmla="*/ 1779290 w 8092960"/>
              <a:gd name="connsiteY64" fmla="*/ 1372489 h 4750876"/>
              <a:gd name="connsiteX65" fmla="*/ 1217370 w 8092960"/>
              <a:gd name="connsiteY65" fmla="*/ 1064666 h 4750876"/>
              <a:gd name="connsiteX66" fmla="*/ 1704427 w 8092960"/>
              <a:gd name="connsiteY66" fmla="*/ 1587582 h 4750876"/>
              <a:gd name="connsiteX67" fmla="*/ 2244511 w 8092960"/>
              <a:gd name="connsiteY67" fmla="*/ 1958755 h 4750876"/>
              <a:gd name="connsiteX68" fmla="*/ 1076111 w 8092960"/>
              <a:gd name="connsiteY68" fmla="*/ 1941821 h 4750876"/>
              <a:gd name="connsiteX69" fmla="*/ 0 w 8092960"/>
              <a:gd name="connsiteY69" fmla="*/ 1643968 h 4750876"/>
              <a:gd name="connsiteX70" fmla="*/ 231986 w 8092960"/>
              <a:gd name="connsiteY70" fmla="*/ 1846385 h 4750876"/>
              <a:gd name="connsiteX71" fmla="*/ 1025311 w 8092960"/>
              <a:gd name="connsiteY71" fmla="*/ 2195821 h 4750876"/>
              <a:gd name="connsiteX72" fmla="*/ 1778578 w 8092960"/>
              <a:gd name="connsiteY72" fmla="*/ 2308447 h 4750876"/>
              <a:gd name="connsiteX73" fmla="*/ 1293880 w 8092960"/>
              <a:gd name="connsiteY73" fmla="*/ 2414380 h 4750876"/>
              <a:gd name="connsiteX74" fmla="*/ 2108188 w 8092960"/>
              <a:gd name="connsiteY74" fmla="*/ 2425406 h 4750876"/>
              <a:gd name="connsiteX75" fmla="*/ 2464644 w 8092960"/>
              <a:gd name="connsiteY75" fmla="*/ 2534488 h 4750876"/>
              <a:gd name="connsiteX76" fmla="*/ 2871044 w 8092960"/>
              <a:gd name="connsiteY76" fmla="*/ 2737688 h 4750876"/>
              <a:gd name="connsiteX77" fmla="*/ 3074244 w 8092960"/>
              <a:gd name="connsiteY77" fmla="*/ 3177955 h 4750876"/>
              <a:gd name="connsiteX78" fmla="*/ 3125044 w 8092960"/>
              <a:gd name="connsiteY78" fmla="*/ 3584355 h 4750876"/>
              <a:gd name="connsiteX79" fmla="*/ 3091177 w 8092960"/>
              <a:gd name="connsiteY79" fmla="*/ 3753688 h 4750876"/>
              <a:gd name="connsiteX80" fmla="*/ 3074244 w 8092960"/>
              <a:gd name="connsiteY80" fmla="*/ 3956888 h 4750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092960" h="4750876">
                <a:moveTo>
                  <a:pt x="3074244" y="3956888"/>
                </a:moveTo>
                <a:cubicBezTo>
                  <a:pt x="3044489" y="4021514"/>
                  <a:pt x="3088436" y="4078479"/>
                  <a:pt x="2987075" y="4186037"/>
                </a:cubicBezTo>
                <a:cubicBezTo>
                  <a:pt x="2885714" y="4293595"/>
                  <a:pt x="2432410" y="4555166"/>
                  <a:pt x="2466080" y="4602236"/>
                </a:cubicBezTo>
                <a:cubicBezTo>
                  <a:pt x="2499750" y="4649306"/>
                  <a:pt x="2921508" y="4465979"/>
                  <a:pt x="3114666" y="4423864"/>
                </a:cubicBezTo>
                <a:cubicBezTo>
                  <a:pt x="3307824" y="4381749"/>
                  <a:pt x="2988849" y="4644352"/>
                  <a:pt x="3072137" y="4646829"/>
                </a:cubicBezTo>
                <a:lnTo>
                  <a:pt x="3561233" y="4438727"/>
                </a:lnTo>
                <a:lnTo>
                  <a:pt x="3986537" y="4661690"/>
                </a:lnTo>
                <a:lnTo>
                  <a:pt x="4528797" y="4349545"/>
                </a:lnTo>
                <a:lnTo>
                  <a:pt x="5188017" y="4750876"/>
                </a:lnTo>
                <a:lnTo>
                  <a:pt x="4954099" y="4438730"/>
                </a:lnTo>
                <a:cubicBezTo>
                  <a:pt x="5211226" y="4501266"/>
                  <a:pt x="5715085" y="4673787"/>
                  <a:pt x="5752581" y="4635577"/>
                </a:cubicBezTo>
                <a:cubicBezTo>
                  <a:pt x="5577455" y="4465508"/>
                  <a:pt x="5354201" y="4379538"/>
                  <a:pt x="5179075" y="4209469"/>
                </a:cubicBezTo>
                <a:lnTo>
                  <a:pt x="5078229" y="3995807"/>
                </a:lnTo>
                <a:cubicBezTo>
                  <a:pt x="5075750" y="3904435"/>
                  <a:pt x="5013112" y="3779422"/>
                  <a:pt x="5010633" y="3688050"/>
                </a:cubicBezTo>
                <a:lnTo>
                  <a:pt x="5089311" y="3465821"/>
                </a:lnTo>
                <a:lnTo>
                  <a:pt x="5038511" y="3127155"/>
                </a:lnTo>
                <a:cubicBezTo>
                  <a:pt x="5044155" y="3031199"/>
                  <a:pt x="5046742" y="2935015"/>
                  <a:pt x="5055444" y="2839288"/>
                </a:cubicBezTo>
                <a:cubicBezTo>
                  <a:pt x="5077912" y="2592138"/>
                  <a:pt x="5072377" y="2915592"/>
                  <a:pt x="5072377" y="2669955"/>
                </a:cubicBezTo>
                <a:lnTo>
                  <a:pt x="5072377" y="2669955"/>
                </a:lnTo>
                <a:lnTo>
                  <a:pt x="5665044" y="2534488"/>
                </a:lnTo>
                <a:lnTo>
                  <a:pt x="6701453" y="2489201"/>
                </a:lnTo>
                <a:lnTo>
                  <a:pt x="6095397" y="2319081"/>
                </a:lnTo>
                <a:lnTo>
                  <a:pt x="6697977" y="2145021"/>
                </a:lnTo>
                <a:cubicBezTo>
                  <a:pt x="6754422" y="2088577"/>
                  <a:pt x="7902966" y="2190555"/>
                  <a:pt x="7988814" y="2166008"/>
                </a:cubicBezTo>
                <a:cubicBezTo>
                  <a:pt x="8074662" y="2141461"/>
                  <a:pt x="7305181" y="2046489"/>
                  <a:pt x="7213066" y="1997741"/>
                </a:cubicBezTo>
                <a:cubicBezTo>
                  <a:pt x="7120952" y="1948994"/>
                  <a:pt x="7361496" y="1914040"/>
                  <a:pt x="7436127" y="1873523"/>
                </a:cubicBezTo>
                <a:cubicBezTo>
                  <a:pt x="7510758" y="1833006"/>
                  <a:pt x="7551381" y="1792240"/>
                  <a:pt x="7660853" y="1754638"/>
                </a:cubicBezTo>
                <a:cubicBezTo>
                  <a:pt x="7770325" y="1717036"/>
                  <a:pt x="8092960" y="1593346"/>
                  <a:pt x="8092960" y="1647911"/>
                </a:cubicBezTo>
                <a:lnTo>
                  <a:pt x="7312140" y="1708694"/>
                </a:lnTo>
                <a:lnTo>
                  <a:pt x="7736004" y="1201433"/>
                </a:lnTo>
                <a:lnTo>
                  <a:pt x="6996477" y="1811867"/>
                </a:lnTo>
                <a:lnTo>
                  <a:pt x="6753503" y="1839434"/>
                </a:lnTo>
                <a:lnTo>
                  <a:pt x="6502653" y="1957179"/>
                </a:lnTo>
                <a:lnTo>
                  <a:pt x="5935977" y="2009555"/>
                </a:lnTo>
                <a:lnTo>
                  <a:pt x="5597311" y="2060355"/>
                </a:lnTo>
                <a:lnTo>
                  <a:pt x="6071444" y="1687821"/>
                </a:lnTo>
                <a:lnTo>
                  <a:pt x="7179200" y="984898"/>
                </a:lnTo>
                <a:lnTo>
                  <a:pt x="6704671" y="1157768"/>
                </a:lnTo>
                <a:lnTo>
                  <a:pt x="6334107" y="1338128"/>
                </a:lnTo>
                <a:lnTo>
                  <a:pt x="5708462" y="1531327"/>
                </a:lnTo>
                <a:cubicBezTo>
                  <a:pt x="5716994" y="1462281"/>
                  <a:pt x="5916027" y="1304385"/>
                  <a:pt x="5924559" y="1235339"/>
                </a:cubicBezTo>
                <a:cubicBezTo>
                  <a:pt x="6017963" y="1034452"/>
                  <a:pt x="6132334" y="925470"/>
                  <a:pt x="6225738" y="724583"/>
                </a:cubicBezTo>
                <a:lnTo>
                  <a:pt x="6368209" y="272825"/>
                </a:lnTo>
                <a:lnTo>
                  <a:pt x="5760443" y="1180543"/>
                </a:lnTo>
                <a:lnTo>
                  <a:pt x="5531154" y="1266457"/>
                </a:lnTo>
                <a:lnTo>
                  <a:pt x="5366545" y="1596067"/>
                </a:lnTo>
                <a:lnTo>
                  <a:pt x="5212895" y="1819350"/>
                </a:lnTo>
                <a:lnTo>
                  <a:pt x="5047227" y="1813032"/>
                </a:lnTo>
                <a:lnTo>
                  <a:pt x="4904551" y="1989471"/>
                </a:lnTo>
                <a:lnTo>
                  <a:pt x="4586214" y="1773848"/>
                </a:lnTo>
                <a:lnTo>
                  <a:pt x="4600941" y="1380578"/>
                </a:lnTo>
                <a:lnTo>
                  <a:pt x="4617603" y="735223"/>
                </a:lnTo>
                <a:lnTo>
                  <a:pt x="4546263" y="1"/>
                </a:lnTo>
                <a:lnTo>
                  <a:pt x="4403066" y="789194"/>
                </a:lnTo>
                <a:lnTo>
                  <a:pt x="4257961" y="1105807"/>
                </a:lnTo>
                <a:lnTo>
                  <a:pt x="4164922" y="1366836"/>
                </a:lnTo>
                <a:lnTo>
                  <a:pt x="3872867" y="1743741"/>
                </a:lnTo>
                <a:cubicBezTo>
                  <a:pt x="3833852" y="1767500"/>
                  <a:pt x="3659149" y="1585828"/>
                  <a:pt x="3642073" y="1486965"/>
                </a:cubicBezTo>
                <a:cubicBezTo>
                  <a:pt x="3624997" y="1388102"/>
                  <a:pt x="3848263" y="1225219"/>
                  <a:pt x="3770410" y="1150565"/>
                </a:cubicBezTo>
                <a:cubicBezTo>
                  <a:pt x="3491713" y="1442312"/>
                  <a:pt x="3418891" y="868753"/>
                  <a:pt x="3268531" y="824101"/>
                </a:cubicBezTo>
                <a:lnTo>
                  <a:pt x="3356951" y="1550230"/>
                </a:lnTo>
                <a:lnTo>
                  <a:pt x="3029203" y="1401308"/>
                </a:lnTo>
                <a:lnTo>
                  <a:pt x="2379334" y="167301"/>
                </a:lnTo>
                <a:cubicBezTo>
                  <a:pt x="2361695" y="676359"/>
                  <a:pt x="2583177" y="978208"/>
                  <a:pt x="2699594" y="1694171"/>
                </a:cubicBezTo>
                <a:cubicBezTo>
                  <a:pt x="2379977" y="1650250"/>
                  <a:pt x="2038934" y="1474089"/>
                  <a:pt x="1779290" y="1372489"/>
                </a:cubicBezTo>
                <a:lnTo>
                  <a:pt x="1217370" y="1064666"/>
                </a:lnTo>
                <a:lnTo>
                  <a:pt x="1704427" y="1587582"/>
                </a:lnTo>
                <a:lnTo>
                  <a:pt x="2244511" y="1958755"/>
                </a:lnTo>
                <a:lnTo>
                  <a:pt x="1076111" y="1941821"/>
                </a:lnTo>
                <a:lnTo>
                  <a:pt x="0" y="1643968"/>
                </a:lnTo>
                <a:lnTo>
                  <a:pt x="231986" y="1846385"/>
                </a:lnTo>
                <a:lnTo>
                  <a:pt x="1025311" y="2195821"/>
                </a:lnTo>
                <a:lnTo>
                  <a:pt x="1778578" y="2308447"/>
                </a:lnTo>
                <a:lnTo>
                  <a:pt x="1293880" y="2414380"/>
                </a:lnTo>
                <a:lnTo>
                  <a:pt x="2108188" y="2425406"/>
                </a:lnTo>
                <a:lnTo>
                  <a:pt x="2464644" y="2534488"/>
                </a:lnTo>
                <a:lnTo>
                  <a:pt x="2871044" y="2737688"/>
                </a:lnTo>
                <a:lnTo>
                  <a:pt x="3074244" y="3177955"/>
                </a:lnTo>
                <a:lnTo>
                  <a:pt x="3125044" y="3584355"/>
                </a:lnTo>
                <a:lnTo>
                  <a:pt x="3091177" y="3753688"/>
                </a:lnTo>
                <a:lnTo>
                  <a:pt x="3074244" y="3956888"/>
                </a:lnTo>
                <a:close/>
              </a:path>
            </a:pathLst>
          </a:cu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94" name="テキスト ボックス 93">
            <a:extLst>
              <a:ext uri="{FF2B5EF4-FFF2-40B4-BE49-F238E27FC236}">
                <a16:creationId xmlns:a16="http://schemas.microsoft.com/office/drawing/2014/main" id="{4B5642A3-61D0-4C65-84A4-3D32484CEE04}"/>
              </a:ext>
            </a:extLst>
          </p:cNvPr>
          <p:cNvSpPr txBox="1"/>
          <p:nvPr/>
        </p:nvSpPr>
        <p:spPr>
          <a:xfrm>
            <a:off x="5201647" y="8712286"/>
            <a:ext cx="1133787" cy="369129"/>
          </a:xfrm>
          <a:prstGeom prst="rect">
            <a:avLst/>
          </a:prstGeom>
          <a:noFill/>
        </p:spPr>
        <p:txBody>
          <a:bodyPr wrap="square" rtlCol="0">
            <a:spAutoFit/>
          </a:bodyPr>
          <a:lstStyle/>
          <a:p>
            <a:pPr algn="ctr"/>
            <a:r>
              <a:rPr kumimoji="1" lang="ja-JP" altLang="en-US" sz="750" dirty="0">
                <a:latin typeface="Meiryo UI" panose="020B0604030504040204" pitchFamily="50" charset="-128"/>
                <a:ea typeface="Meiryo UI" panose="020B0604030504040204" pitchFamily="50" charset="-128"/>
              </a:rPr>
              <a:t>地球温暖化対策</a:t>
            </a:r>
            <a:endParaRPr kumimoji="1" lang="en-US" altLang="ja-JP" sz="750" dirty="0">
              <a:latin typeface="Meiryo UI" panose="020B0604030504040204" pitchFamily="50" charset="-128"/>
              <a:ea typeface="Meiryo UI" panose="020B0604030504040204" pitchFamily="50" charset="-128"/>
            </a:endParaRPr>
          </a:p>
          <a:p>
            <a:pPr algn="ctr"/>
            <a:r>
              <a:rPr kumimoji="1" lang="ja-JP" altLang="en-US" sz="750" dirty="0">
                <a:latin typeface="Meiryo UI" panose="020B0604030504040204" pitchFamily="50" charset="-128"/>
                <a:ea typeface="Meiryo UI" panose="020B0604030504040204" pitchFamily="50" charset="-128"/>
              </a:rPr>
              <a:t>実行計画</a:t>
            </a:r>
            <a:endParaRPr kumimoji="1" lang="en-US" altLang="ja-JP" sz="750" dirty="0">
              <a:latin typeface="Meiryo UI" panose="020B0604030504040204" pitchFamily="50" charset="-128"/>
              <a:ea typeface="Meiryo UI" panose="020B0604030504040204" pitchFamily="50" charset="-128"/>
            </a:endParaRPr>
          </a:p>
        </p:txBody>
      </p:sp>
      <p:sp>
        <p:nvSpPr>
          <p:cNvPr id="95" name="テキスト ボックス 94">
            <a:extLst>
              <a:ext uri="{FF2B5EF4-FFF2-40B4-BE49-F238E27FC236}">
                <a16:creationId xmlns:a16="http://schemas.microsoft.com/office/drawing/2014/main" id="{CA9A5717-0642-46A5-BE2C-A1FC4107EB62}"/>
              </a:ext>
            </a:extLst>
          </p:cNvPr>
          <p:cNvSpPr txBox="1"/>
          <p:nvPr/>
        </p:nvSpPr>
        <p:spPr>
          <a:xfrm>
            <a:off x="6653658" y="8077252"/>
            <a:ext cx="957816" cy="369129"/>
          </a:xfrm>
          <a:prstGeom prst="rect">
            <a:avLst/>
          </a:prstGeom>
          <a:noFill/>
        </p:spPr>
        <p:txBody>
          <a:bodyPr wrap="square" rtlCol="0">
            <a:spAutoFit/>
          </a:bodyPr>
          <a:lstStyle/>
          <a:p>
            <a:pPr algn="ctr"/>
            <a:r>
              <a:rPr kumimoji="1" lang="zh-TW" altLang="en-US" sz="750" dirty="0">
                <a:latin typeface="Meiryo UI" panose="020B0604030504040204" pitchFamily="50" charset="-128"/>
                <a:ea typeface="Meiryo UI" panose="020B0604030504040204" pitchFamily="50" charset="-128"/>
              </a:rPr>
              <a:t>循環型社会</a:t>
            </a:r>
            <a:endParaRPr kumimoji="1" lang="en-US" altLang="zh-TW" sz="750" dirty="0">
              <a:latin typeface="Meiryo UI" panose="020B0604030504040204" pitchFamily="50" charset="-128"/>
              <a:ea typeface="Meiryo UI" panose="020B0604030504040204" pitchFamily="50" charset="-128"/>
            </a:endParaRPr>
          </a:p>
          <a:p>
            <a:pPr algn="ctr"/>
            <a:r>
              <a:rPr kumimoji="1" lang="zh-TW" altLang="en-US" sz="750" dirty="0">
                <a:latin typeface="Meiryo UI" panose="020B0604030504040204" pitchFamily="50" charset="-128"/>
                <a:ea typeface="Meiryo UI" panose="020B0604030504040204" pitchFamily="50" charset="-128"/>
              </a:rPr>
              <a:t>推進計画</a:t>
            </a:r>
          </a:p>
        </p:txBody>
      </p:sp>
      <p:sp>
        <p:nvSpPr>
          <p:cNvPr id="96" name="テキスト ボックス 95">
            <a:extLst>
              <a:ext uri="{FF2B5EF4-FFF2-40B4-BE49-F238E27FC236}">
                <a16:creationId xmlns:a16="http://schemas.microsoft.com/office/drawing/2014/main" id="{5F84FC7D-ED4E-4CF8-A25A-E121F72E3271}"/>
              </a:ext>
            </a:extLst>
          </p:cNvPr>
          <p:cNvSpPr txBox="1"/>
          <p:nvPr/>
        </p:nvSpPr>
        <p:spPr>
          <a:xfrm>
            <a:off x="7712155" y="8031206"/>
            <a:ext cx="1027531" cy="415498"/>
          </a:xfrm>
          <a:prstGeom prst="rect">
            <a:avLst/>
          </a:prstGeom>
          <a:noFill/>
        </p:spPr>
        <p:txBody>
          <a:bodyPr wrap="square" rtlCol="0">
            <a:spAutoFit/>
          </a:bodyPr>
          <a:lstStyle/>
          <a:p>
            <a:pPr algn="ctr"/>
            <a:r>
              <a:rPr kumimoji="1" lang="zh-TW" altLang="en-US" sz="750" dirty="0">
                <a:latin typeface="Meiryo UI" panose="020B0604030504040204" pitchFamily="50" charset="-128"/>
                <a:ea typeface="Meiryo UI" panose="020B0604030504040204" pitchFamily="50" charset="-128"/>
              </a:rPr>
              <a:t>生物多様性</a:t>
            </a:r>
            <a:endParaRPr kumimoji="1" lang="en-US" altLang="zh-TW" sz="750" dirty="0">
              <a:latin typeface="Meiryo UI" panose="020B0604030504040204" pitchFamily="50" charset="-128"/>
              <a:ea typeface="Meiryo UI" panose="020B0604030504040204" pitchFamily="50" charset="-128"/>
            </a:endParaRPr>
          </a:p>
          <a:p>
            <a:pPr algn="ctr"/>
            <a:r>
              <a:rPr kumimoji="1" lang="zh-TW" altLang="en-US" sz="750" dirty="0">
                <a:latin typeface="Meiryo UI" panose="020B0604030504040204" pitchFamily="50" charset="-128"/>
                <a:ea typeface="Meiryo UI" panose="020B0604030504040204" pitchFamily="50" charset="-128"/>
              </a:rPr>
              <a:t>地域</a:t>
            </a:r>
            <a:r>
              <a:rPr kumimoji="1" lang="zh-TW" altLang="en-US" sz="750" dirty="0" smtClean="0">
                <a:latin typeface="Meiryo UI" panose="020B0604030504040204" pitchFamily="50" charset="-128"/>
                <a:ea typeface="Meiryo UI" panose="020B0604030504040204" pitchFamily="50" charset="-128"/>
              </a:rPr>
              <a:t>戦略</a:t>
            </a:r>
            <a:endParaRPr kumimoji="1" lang="en-US" altLang="zh-TW" sz="750" dirty="0" smtClean="0">
              <a:latin typeface="Meiryo UI" panose="020B0604030504040204" pitchFamily="50" charset="-128"/>
              <a:ea typeface="Meiryo UI" panose="020B0604030504040204" pitchFamily="50" charset="-128"/>
            </a:endParaRPr>
          </a:p>
          <a:p>
            <a:pPr algn="ctr"/>
            <a:r>
              <a:rPr kumimoji="1" lang="en-US" altLang="zh-TW" sz="500" dirty="0" smtClean="0">
                <a:latin typeface="Meiryo UI" panose="020B0604030504040204" pitchFamily="50" charset="-128"/>
                <a:ea typeface="Meiryo UI" panose="020B0604030504040204" pitchFamily="50" charset="-128"/>
              </a:rPr>
              <a:t>(</a:t>
            </a:r>
            <a:r>
              <a:rPr kumimoji="1" lang="ja-JP" altLang="en-US" sz="500" dirty="0" smtClean="0">
                <a:latin typeface="Meiryo UI" panose="020B0604030504040204" pitchFamily="50" charset="-128"/>
                <a:ea typeface="Meiryo UI" panose="020B0604030504040204" pitchFamily="50" charset="-128"/>
              </a:rPr>
              <a:t>策定予定</a:t>
            </a:r>
            <a:r>
              <a:rPr kumimoji="1" lang="en-US" altLang="zh-TW" sz="500" dirty="0" smtClean="0">
                <a:latin typeface="Meiryo UI" panose="020B0604030504040204" pitchFamily="50" charset="-128"/>
                <a:ea typeface="Meiryo UI" panose="020B0604030504040204" pitchFamily="50" charset="-128"/>
              </a:rPr>
              <a:t>)</a:t>
            </a:r>
            <a:endParaRPr kumimoji="1" lang="en-US" altLang="zh-TW" sz="500" dirty="0">
              <a:latin typeface="Meiryo UI" panose="020B0604030504040204" pitchFamily="50" charset="-128"/>
              <a:ea typeface="Meiryo UI" panose="020B0604030504040204" pitchFamily="50" charset="-128"/>
            </a:endParaRPr>
          </a:p>
        </p:txBody>
      </p:sp>
      <p:sp>
        <p:nvSpPr>
          <p:cNvPr id="97" name="テキスト ボックス 96">
            <a:extLst>
              <a:ext uri="{FF2B5EF4-FFF2-40B4-BE49-F238E27FC236}">
                <a16:creationId xmlns:a16="http://schemas.microsoft.com/office/drawing/2014/main" id="{840AB755-3273-41C7-B20E-A706ED32E22C}"/>
              </a:ext>
            </a:extLst>
          </p:cNvPr>
          <p:cNvSpPr txBox="1"/>
          <p:nvPr/>
        </p:nvSpPr>
        <p:spPr>
          <a:xfrm>
            <a:off x="9633817" y="8792908"/>
            <a:ext cx="1203929" cy="207749"/>
          </a:xfrm>
          <a:prstGeom prst="rect">
            <a:avLst/>
          </a:prstGeom>
          <a:noFill/>
        </p:spPr>
        <p:txBody>
          <a:bodyPr wrap="square" rtlCol="0">
            <a:spAutoFit/>
          </a:bodyPr>
          <a:lstStyle/>
          <a:p>
            <a:pPr algn="ctr"/>
            <a:r>
              <a:rPr kumimoji="1" lang="ja-JP" altLang="en-US" sz="750" dirty="0">
                <a:latin typeface="Meiryo UI" panose="020B0604030504040204" pitchFamily="50" charset="-128"/>
                <a:ea typeface="Meiryo UI" panose="020B0604030504040204" pitchFamily="50" charset="-128"/>
              </a:rPr>
              <a:t>みどりの</a:t>
            </a:r>
            <a:r>
              <a:rPr kumimoji="1" lang="ja-JP" altLang="en-US" sz="750" dirty="0" smtClean="0">
                <a:latin typeface="Meiryo UI" panose="020B0604030504040204" pitchFamily="50" charset="-128"/>
                <a:ea typeface="Meiryo UI" panose="020B0604030504040204" pitchFamily="50" charset="-128"/>
              </a:rPr>
              <a:t>大阪推進</a:t>
            </a:r>
            <a:r>
              <a:rPr kumimoji="1" lang="ja-JP" altLang="en-US" sz="750" dirty="0">
                <a:latin typeface="Meiryo UI" panose="020B0604030504040204" pitchFamily="50" charset="-128"/>
                <a:ea typeface="Meiryo UI" panose="020B0604030504040204" pitchFamily="50" charset="-128"/>
              </a:rPr>
              <a:t>計画</a:t>
            </a:r>
          </a:p>
        </p:txBody>
      </p:sp>
      <p:sp>
        <p:nvSpPr>
          <p:cNvPr id="98" name="テキスト ボックス 97">
            <a:extLst>
              <a:ext uri="{FF2B5EF4-FFF2-40B4-BE49-F238E27FC236}">
                <a16:creationId xmlns:a16="http://schemas.microsoft.com/office/drawing/2014/main" id="{D9A17798-D469-4BE7-A132-003347A4246D}"/>
              </a:ext>
            </a:extLst>
          </p:cNvPr>
          <p:cNvSpPr txBox="1"/>
          <p:nvPr/>
        </p:nvSpPr>
        <p:spPr>
          <a:xfrm>
            <a:off x="9466567" y="8634498"/>
            <a:ext cx="1236031" cy="207749"/>
          </a:xfrm>
          <a:prstGeom prst="rect">
            <a:avLst/>
          </a:prstGeom>
          <a:noFill/>
        </p:spPr>
        <p:txBody>
          <a:bodyPr wrap="square" rtlCol="0">
            <a:spAutoFit/>
          </a:bodyPr>
          <a:lstStyle/>
          <a:p>
            <a:pPr algn="ctr"/>
            <a:r>
              <a:rPr kumimoji="1" lang="zh-TW" altLang="en-US" sz="750" dirty="0">
                <a:latin typeface="Meiryo UI" panose="020B0604030504040204" pitchFamily="50" charset="-128"/>
                <a:ea typeface="Meiryo UI" panose="020B0604030504040204" pitchFamily="50" charset="-128"/>
              </a:rPr>
              <a:t>環境</a:t>
            </a:r>
            <a:r>
              <a:rPr kumimoji="1" lang="zh-TW" altLang="en-US" sz="750" dirty="0" smtClean="0">
                <a:latin typeface="Meiryo UI" panose="020B0604030504040204" pitchFamily="50" charset="-128"/>
                <a:ea typeface="Meiryo UI" panose="020B0604030504040204" pitchFamily="50" charset="-128"/>
              </a:rPr>
              <a:t>教育</a:t>
            </a:r>
            <a:r>
              <a:rPr kumimoji="1" lang="ja-JP" altLang="en-US" sz="750" dirty="0" smtClean="0">
                <a:latin typeface="Meiryo UI" panose="020B0604030504040204" pitchFamily="50" charset="-128"/>
                <a:ea typeface="Meiryo UI" panose="020B0604030504040204" pitchFamily="50" charset="-128"/>
              </a:rPr>
              <a:t>等</a:t>
            </a:r>
            <a:r>
              <a:rPr kumimoji="1" lang="zh-TW" altLang="en-US" sz="750" dirty="0" smtClean="0">
                <a:latin typeface="Meiryo UI" panose="020B0604030504040204" pitchFamily="50" charset="-128"/>
                <a:ea typeface="Meiryo UI" panose="020B0604030504040204" pitchFamily="50" charset="-128"/>
              </a:rPr>
              <a:t>行動</a:t>
            </a:r>
            <a:r>
              <a:rPr kumimoji="1" lang="zh-TW" altLang="en-US" sz="750" dirty="0">
                <a:latin typeface="Meiryo UI" panose="020B0604030504040204" pitchFamily="50" charset="-128"/>
                <a:ea typeface="Meiryo UI" panose="020B0604030504040204" pitchFamily="50" charset="-128"/>
              </a:rPr>
              <a:t>計画</a:t>
            </a:r>
          </a:p>
        </p:txBody>
      </p:sp>
      <p:sp>
        <p:nvSpPr>
          <p:cNvPr id="99" name="テキスト ボックス 98">
            <a:extLst>
              <a:ext uri="{FF2B5EF4-FFF2-40B4-BE49-F238E27FC236}">
                <a16:creationId xmlns:a16="http://schemas.microsoft.com/office/drawing/2014/main" id="{F624D701-B99A-411E-9E02-917A2AE0E205}"/>
              </a:ext>
            </a:extLst>
          </p:cNvPr>
          <p:cNvSpPr txBox="1"/>
          <p:nvPr/>
        </p:nvSpPr>
        <p:spPr>
          <a:xfrm>
            <a:off x="9271364" y="8979693"/>
            <a:ext cx="1831567" cy="369129"/>
          </a:xfrm>
          <a:prstGeom prst="rect">
            <a:avLst/>
          </a:prstGeom>
          <a:noFill/>
        </p:spPr>
        <p:txBody>
          <a:bodyPr wrap="square" rtlCol="0">
            <a:spAutoFit/>
          </a:bodyPr>
          <a:lstStyle/>
          <a:p>
            <a:pPr algn="ctr"/>
            <a:r>
              <a:rPr kumimoji="1" lang="ja-JP" altLang="en-US" sz="750" dirty="0">
                <a:latin typeface="Meiryo UI" panose="020B0604030504040204" pitchFamily="50" charset="-128"/>
                <a:ea typeface="Meiryo UI" panose="020B0604030504040204" pitchFamily="50" charset="-128"/>
              </a:rPr>
              <a:t>ヒートアイランド対策</a:t>
            </a:r>
            <a:endParaRPr kumimoji="1" lang="en-US" altLang="ja-JP" sz="750" dirty="0">
              <a:latin typeface="Meiryo UI" panose="020B0604030504040204" pitchFamily="50" charset="-128"/>
              <a:ea typeface="Meiryo UI" panose="020B0604030504040204" pitchFamily="50" charset="-128"/>
            </a:endParaRPr>
          </a:p>
          <a:p>
            <a:pPr algn="ctr"/>
            <a:r>
              <a:rPr kumimoji="1" lang="ja-JP" altLang="en-US" sz="750" dirty="0">
                <a:latin typeface="Meiryo UI" panose="020B0604030504040204" pitchFamily="50" charset="-128"/>
                <a:ea typeface="Meiryo UI" panose="020B0604030504040204" pitchFamily="50" charset="-128"/>
              </a:rPr>
              <a:t>推進計画</a:t>
            </a:r>
          </a:p>
        </p:txBody>
      </p:sp>
      <p:sp>
        <p:nvSpPr>
          <p:cNvPr id="100" name="テキスト ボックス 99">
            <a:extLst>
              <a:ext uri="{FF2B5EF4-FFF2-40B4-BE49-F238E27FC236}">
                <a16:creationId xmlns:a16="http://schemas.microsoft.com/office/drawing/2014/main" id="{640445CF-F154-46EA-8478-2E33273954C3}"/>
              </a:ext>
            </a:extLst>
          </p:cNvPr>
          <p:cNvSpPr txBox="1"/>
          <p:nvPr/>
        </p:nvSpPr>
        <p:spPr>
          <a:xfrm>
            <a:off x="8833139" y="8209198"/>
            <a:ext cx="1219849" cy="246087"/>
          </a:xfrm>
          <a:prstGeom prst="rect">
            <a:avLst/>
          </a:prstGeom>
          <a:noFill/>
        </p:spPr>
        <p:txBody>
          <a:bodyPr wrap="square" rtlCol="0">
            <a:spAutoFit/>
          </a:bodyPr>
          <a:lstStyle/>
          <a:p>
            <a:r>
              <a:rPr kumimoji="1" lang="ja-JP" altLang="en-US" sz="750" dirty="0">
                <a:latin typeface="Meiryo UI" panose="020B0604030504040204" pitchFamily="50" charset="-128"/>
                <a:ea typeface="Meiryo UI" panose="020B0604030504040204" pitchFamily="50" charset="-128"/>
              </a:rPr>
              <a:t>生活</a:t>
            </a:r>
            <a:r>
              <a:rPr kumimoji="1" lang="zh-TW" altLang="en-US" sz="750" dirty="0">
                <a:latin typeface="Meiryo UI" panose="020B0604030504040204" pitchFamily="50" charset="-128"/>
                <a:ea typeface="Meiryo UI" panose="020B0604030504040204" pitchFamily="50" charset="-128"/>
              </a:rPr>
              <a:t>環境</a:t>
            </a:r>
            <a:r>
              <a:rPr kumimoji="1" lang="ja-JP" altLang="en-US" sz="750" dirty="0">
                <a:latin typeface="Meiryo UI" panose="020B0604030504040204" pitchFamily="50" charset="-128"/>
                <a:ea typeface="Meiryo UI" panose="020B0604030504040204" pitchFamily="50" charset="-128"/>
              </a:rPr>
              <a:t>保全目標</a:t>
            </a:r>
            <a:endParaRPr kumimoji="1" lang="zh-TW" altLang="en-US" sz="750" dirty="0">
              <a:latin typeface="Meiryo UI" panose="020B0604030504040204" pitchFamily="50" charset="-128"/>
              <a:ea typeface="Meiryo UI" panose="020B0604030504040204" pitchFamily="50" charset="-128"/>
            </a:endParaRPr>
          </a:p>
        </p:txBody>
      </p:sp>
      <p:sp>
        <p:nvSpPr>
          <p:cNvPr id="101" name="テキスト ボックス 100">
            <a:extLst>
              <a:ext uri="{FF2B5EF4-FFF2-40B4-BE49-F238E27FC236}">
                <a16:creationId xmlns:a16="http://schemas.microsoft.com/office/drawing/2014/main" id="{B30535E9-862B-44DD-BAFB-5B433814862F}"/>
              </a:ext>
            </a:extLst>
          </p:cNvPr>
          <p:cNvSpPr txBox="1"/>
          <p:nvPr/>
        </p:nvSpPr>
        <p:spPr>
          <a:xfrm>
            <a:off x="5486553" y="7982663"/>
            <a:ext cx="563481" cy="1027669"/>
          </a:xfrm>
          <a:prstGeom prst="rect">
            <a:avLst/>
          </a:prstGeom>
          <a:noFill/>
          <a:effectLst>
            <a:outerShdw blurRad="50800" dist="50800" dir="5400000" algn="ctr" rotWithShape="0">
              <a:schemeClr val="bg1"/>
            </a:outerShdw>
          </a:effectLst>
        </p:spPr>
        <p:txBody>
          <a:bodyPr vert="eaVert" wrap="square" rtlCol="0">
            <a:spAutoFit/>
          </a:bodyPr>
          <a:lstStyle/>
          <a:p>
            <a:r>
              <a:rPr kumimoji="1" lang="ja-JP" altLang="en-US" sz="900" b="1" dirty="0">
                <a:effectLst/>
                <a:latin typeface="Meiryo UI" panose="020B0604030504040204" pitchFamily="50" charset="-128"/>
                <a:ea typeface="Meiryo UI" panose="020B0604030504040204" pitchFamily="50" charset="-128"/>
              </a:rPr>
              <a:t>脱炭素・</a:t>
            </a:r>
            <a:endParaRPr kumimoji="1" lang="en-US" altLang="ja-JP" sz="900" b="1" dirty="0">
              <a:effectLst/>
              <a:latin typeface="Meiryo UI" panose="020B0604030504040204" pitchFamily="50" charset="-128"/>
              <a:ea typeface="Meiryo UI" panose="020B0604030504040204" pitchFamily="50" charset="-128"/>
            </a:endParaRPr>
          </a:p>
          <a:p>
            <a:r>
              <a:rPr kumimoji="1" lang="ja-JP" altLang="en-US" sz="900" b="1" dirty="0">
                <a:effectLst/>
                <a:latin typeface="Meiryo UI" panose="020B0604030504040204" pitchFamily="50" charset="-128"/>
                <a:ea typeface="Meiryo UI" panose="020B0604030504040204" pitchFamily="50" charset="-128"/>
              </a:rPr>
              <a:t>省エネルギー</a:t>
            </a:r>
          </a:p>
        </p:txBody>
      </p:sp>
      <p:sp>
        <p:nvSpPr>
          <p:cNvPr id="102" name="テキスト ボックス 101">
            <a:extLst>
              <a:ext uri="{FF2B5EF4-FFF2-40B4-BE49-F238E27FC236}">
                <a16:creationId xmlns:a16="http://schemas.microsoft.com/office/drawing/2014/main" id="{F656081B-C8C4-40C6-991F-9FDA50B3B12D}"/>
              </a:ext>
            </a:extLst>
          </p:cNvPr>
          <p:cNvSpPr txBox="1"/>
          <p:nvPr/>
        </p:nvSpPr>
        <p:spPr>
          <a:xfrm>
            <a:off x="7798301" y="7553093"/>
            <a:ext cx="732525" cy="593681"/>
          </a:xfrm>
          <a:prstGeom prst="rect">
            <a:avLst/>
          </a:prstGeom>
          <a:noFill/>
          <a:effectLst>
            <a:outerShdw blurRad="50800" dist="50800" dir="5400000" algn="ctr" rotWithShape="0">
              <a:schemeClr val="bg1"/>
            </a:outerShdw>
          </a:effectLst>
        </p:spPr>
        <p:txBody>
          <a:bodyPr vert="eaVert" wrap="square" rtlCol="0">
            <a:spAutoFit/>
          </a:bodyPr>
          <a:lstStyle/>
          <a:p>
            <a:r>
              <a:rPr kumimoji="1" lang="ja-JP" altLang="en-US" sz="900" b="1" dirty="0">
                <a:latin typeface="Meiryo UI" panose="020B0604030504040204" pitchFamily="50" charset="-128"/>
                <a:ea typeface="Meiryo UI" panose="020B0604030504040204" pitchFamily="50" charset="-128"/>
              </a:rPr>
              <a:t>全ての</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いのち</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の共生</a:t>
            </a:r>
          </a:p>
        </p:txBody>
      </p:sp>
      <p:sp>
        <p:nvSpPr>
          <p:cNvPr id="103" name="フリーフォーム 1">
            <a:extLst>
              <a:ext uri="{FF2B5EF4-FFF2-40B4-BE49-F238E27FC236}">
                <a16:creationId xmlns:a16="http://schemas.microsoft.com/office/drawing/2014/main" id="{29C3E728-6A93-41DF-A801-103FE5EB157D}"/>
              </a:ext>
            </a:extLst>
          </p:cNvPr>
          <p:cNvSpPr/>
          <p:nvPr/>
        </p:nvSpPr>
        <p:spPr>
          <a:xfrm>
            <a:off x="9353629" y="9538315"/>
            <a:ext cx="325544" cy="323955"/>
          </a:xfrm>
          <a:custGeom>
            <a:avLst/>
            <a:gdLst>
              <a:gd name="connsiteX0" fmla="*/ 329609 w 893134"/>
              <a:gd name="connsiteY0" fmla="*/ 914400 h 914400"/>
              <a:gd name="connsiteX1" fmla="*/ 457200 w 893134"/>
              <a:gd name="connsiteY1" fmla="*/ 871870 h 914400"/>
              <a:gd name="connsiteX2" fmla="*/ 457200 w 893134"/>
              <a:gd name="connsiteY2" fmla="*/ 350874 h 914400"/>
              <a:gd name="connsiteX3" fmla="*/ 435934 w 893134"/>
              <a:gd name="connsiteY3" fmla="*/ 350874 h 914400"/>
              <a:gd name="connsiteX4" fmla="*/ 531628 w 893134"/>
              <a:gd name="connsiteY4" fmla="*/ 95693 h 914400"/>
              <a:gd name="connsiteX5" fmla="*/ 723014 w 893134"/>
              <a:gd name="connsiteY5" fmla="*/ 0 h 914400"/>
              <a:gd name="connsiteX6" fmla="*/ 691116 w 893134"/>
              <a:gd name="connsiteY6" fmla="*/ 21265 h 914400"/>
              <a:gd name="connsiteX7" fmla="*/ 893134 w 893134"/>
              <a:gd name="connsiteY7" fmla="*/ 42530 h 914400"/>
              <a:gd name="connsiteX8" fmla="*/ 829339 w 893134"/>
              <a:gd name="connsiteY8" fmla="*/ 202018 h 914400"/>
              <a:gd name="connsiteX9" fmla="*/ 701748 w 893134"/>
              <a:gd name="connsiteY9" fmla="*/ 297711 h 914400"/>
              <a:gd name="connsiteX10" fmla="*/ 425302 w 893134"/>
              <a:gd name="connsiteY10" fmla="*/ 329609 h 914400"/>
              <a:gd name="connsiteX11" fmla="*/ 297711 w 893134"/>
              <a:gd name="connsiteY11" fmla="*/ 276446 h 914400"/>
              <a:gd name="connsiteX12" fmla="*/ 106325 w 893134"/>
              <a:gd name="connsiteY12" fmla="*/ 265814 h 914400"/>
              <a:gd name="connsiteX13" fmla="*/ 0 w 893134"/>
              <a:gd name="connsiteY13" fmla="*/ 393404 h 914400"/>
              <a:gd name="connsiteX14" fmla="*/ 191386 w 893134"/>
              <a:gd name="connsiteY14" fmla="*/ 489097 h 914400"/>
              <a:gd name="connsiteX15" fmla="*/ 340241 w 893134"/>
              <a:gd name="connsiteY15" fmla="*/ 489097 h 914400"/>
              <a:gd name="connsiteX16" fmla="*/ 457200 w 893134"/>
              <a:gd name="connsiteY16" fmla="*/ 340242 h 914400"/>
              <a:gd name="connsiteX0" fmla="*/ 404671 w 893134"/>
              <a:gd name="connsiteY0" fmla="*/ 832514 h 871870"/>
              <a:gd name="connsiteX1" fmla="*/ 457200 w 893134"/>
              <a:gd name="connsiteY1" fmla="*/ 871870 h 871870"/>
              <a:gd name="connsiteX2" fmla="*/ 457200 w 893134"/>
              <a:gd name="connsiteY2" fmla="*/ 350874 h 871870"/>
              <a:gd name="connsiteX3" fmla="*/ 435934 w 893134"/>
              <a:gd name="connsiteY3" fmla="*/ 350874 h 871870"/>
              <a:gd name="connsiteX4" fmla="*/ 531628 w 893134"/>
              <a:gd name="connsiteY4" fmla="*/ 95693 h 871870"/>
              <a:gd name="connsiteX5" fmla="*/ 723014 w 893134"/>
              <a:gd name="connsiteY5" fmla="*/ 0 h 871870"/>
              <a:gd name="connsiteX6" fmla="*/ 691116 w 893134"/>
              <a:gd name="connsiteY6" fmla="*/ 21265 h 871870"/>
              <a:gd name="connsiteX7" fmla="*/ 893134 w 893134"/>
              <a:gd name="connsiteY7" fmla="*/ 42530 h 871870"/>
              <a:gd name="connsiteX8" fmla="*/ 829339 w 893134"/>
              <a:gd name="connsiteY8" fmla="*/ 202018 h 871870"/>
              <a:gd name="connsiteX9" fmla="*/ 701748 w 893134"/>
              <a:gd name="connsiteY9" fmla="*/ 297711 h 871870"/>
              <a:gd name="connsiteX10" fmla="*/ 425302 w 893134"/>
              <a:gd name="connsiteY10" fmla="*/ 329609 h 871870"/>
              <a:gd name="connsiteX11" fmla="*/ 297711 w 893134"/>
              <a:gd name="connsiteY11" fmla="*/ 276446 h 871870"/>
              <a:gd name="connsiteX12" fmla="*/ 106325 w 893134"/>
              <a:gd name="connsiteY12" fmla="*/ 265814 h 871870"/>
              <a:gd name="connsiteX13" fmla="*/ 0 w 893134"/>
              <a:gd name="connsiteY13" fmla="*/ 393404 h 871870"/>
              <a:gd name="connsiteX14" fmla="*/ 191386 w 893134"/>
              <a:gd name="connsiteY14" fmla="*/ 489097 h 871870"/>
              <a:gd name="connsiteX15" fmla="*/ 340241 w 893134"/>
              <a:gd name="connsiteY15" fmla="*/ 489097 h 871870"/>
              <a:gd name="connsiteX16" fmla="*/ 457200 w 893134"/>
              <a:gd name="connsiteY16" fmla="*/ 340242 h 871870"/>
              <a:gd name="connsiteX0" fmla="*/ 459263 w 893134"/>
              <a:gd name="connsiteY0" fmla="*/ 798395 h 871870"/>
              <a:gd name="connsiteX1" fmla="*/ 457200 w 893134"/>
              <a:gd name="connsiteY1" fmla="*/ 871870 h 871870"/>
              <a:gd name="connsiteX2" fmla="*/ 457200 w 893134"/>
              <a:gd name="connsiteY2" fmla="*/ 350874 h 871870"/>
              <a:gd name="connsiteX3" fmla="*/ 435934 w 893134"/>
              <a:gd name="connsiteY3" fmla="*/ 350874 h 871870"/>
              <a:gd name="connsiteX4" fmla="*/ 531628 w 893134"/>
              <a:gd name="connsiteY4" fmla="*/ 95693 h 871870"/>
              <a:gd name="connsiteX5" fmla="*/ 723014 w 893134"/>
              <a:gd name="connsiteY5" fmla="*/ 0 h 871870"/>
              <a:gd name="connsiteX6" fmla="*/ 691116 w 893134"/>
              <a:gd name="connsiteY6" fmla="*/ 21265 h 871870"/>
              <a:gd name="connsiteX7" fmla="*/ 893134 w 893134"/>
              <a:gd name="connsiteY7" fmla="*/ 42530 h 871870"/>
              <a:gd name="connsiteX8" fmla="*/ 829339 w 893134"/>
              <a:gd name="connsiteY8" fmla="*/ 202018 h 871870"/>
              <a:gd name="connsiteX9" fmla="*/ 701748 w 893134"/>
              <a:gd name="connsiteY9" fmla="*/ 297711 h 871870"/>
              <a:gd name="connsiteX10" fmla="*/ 425302 w 893134"/>
              <a:gd name="connsiteY10" fmla="*/ 329609 h 871870"/>
              <a:gd name="connsiteX11" fmla="*/ 297711 w 893134"/>
              <a:gd name="connsiteY11" fmla="*/ 276446 h 871870"/>
              <a:gd name="connsiteX12" fmla="*/ 106325 w 893134"/>
              <a:gd name="connsiteY12" fmla="*/ 265814 h 871870"/>
              <a:gd name="connsiteX13" fmla="*/ 0 w 893134"/>
              <a:gd name="connsiteY13" fmla="*/ 393404 h 871870"/>
              <a:gd name="connsiteX14" fmla="*/ 191386 w 893134"/>
              <a:gd name="connsiteY14" fmla="*/ 489097 h 871870"/>
              <a:gd name="connsiteX15" fmla="*/ 340241 w 893134"/>
              <a:gd name="connsiteY15" fmla="*/ 489097 h 871870"/>
              <a:gd name="connsiteX16" fmla="*/ 457200 w 893134"/>
              <a:gd name="connsiteY16" fmla="*/ 340242 h 871870"/>
              <a:gd name="connsiteX0" fmla="*/ 459263 w 893134"/>
              <a:gd name="connsiteY0" fmla="*/ 798395 h 1110706"/>
              <a:gd name="connsiteX1" fmla="*/ 771099 w 893134"/>
              <a:gd name="connsiteY1" fmla="*/ 1110706 h 1110706"/>
              <a:gd name="connsiteX2" fmla="*/ 457200 w 893134"/>
              <a:gd name="connsiteY2" fmla="*/ 350874 h 1110706"/>
              <a:gd name="connsiteX3" fmla="*/ 435934 w 893134"/>
              <a:gd name="connsiteY3" fmla="*/ 350874 h 1110706"/>
              <a:gd name="connsiteX4" fmla="*/ 531628 w 893134"/>
              <a:gd name="connsiteY4" fmla="*/ 95693 h 1110706"/>
              <a:gd name="connsiteX5" fmla="*/ 723014 w 893134"/>
              <a:gd name="connsiteY5" fmla="*/ 0 h 1110706"/>
              <a:gd name="connsiteX6" fmla="*/ 691116 w 893134"/>
              <a:gd name="connsiteY6" fmla="*/ 21265 h 1110706"/>
              <a:gd name="connsiteX7" fmla="*/ 893134 w 893134"/>
              <a:gd name="connsiteY7" fmla="*/ 42530 h 1110706"/>
              <a:gd name="connsiteX8" fmla="*/ 829339 w 893134"/>
              <a:gd name="connsiteY8" fmla="*/ 202018 h 1110706"/>
              <a:gd name="connsiteX9" fmla="*/ 701748 w 893134"/>
              <a:gd name="connsiteY9" fmla="*/ 297711 h 1110706"/>
              <a:gd name="connsiteX10" fmla="*/ 425302 w 893134"/>
              <a:gd name="connsiteY10" fmla="*/ 329609 h 1110706"/>
              <a:gd name="connsiteX11" fmla="*/ 297711 w 893134"/>
              <a:gd name="connsiteY11" fmla="*/ 276446 h 1110706"/>
              <a:gd name="connsiteX12" fmla="*/ 106325 w 893134"/>
              <a:gd name="connsiteY12" fmla="*/ 265814 h 1110706"/>
              <a:gd name="connsiteX13" fmla="*/ 0 w 893134"/>
              <a:gd name="connsiteY13" fmla="*/ 393404 h 1110706"/>
              <a:gd name="connsiteX14" fmla="*/ 191386 w 893134"/>
              <a:gd name="connsiteY14" fmla="*/ 489097 h 1110706"/>
              <a:gd name="connsiteX15" fmla="*/ 340241 w 893134"/>
              <a:gd name="connsiteY15" fmla="*/ 489097 h 1110706"/>
              <a:gd name="connsiteX16" fmla="*/ 457200 w 893134"/>
              <a:gd name="connsiteY16" fmla="*/ 340242 h 1110706"/>
              <a:gd name="connsiteX0" fmla="*/ 459263 w 893134"/>
              <a:gd name="connsiteY0" fmla="*/ 798395 h 1136415"/>
              <a:gd name="connsiteX1" fmla="*/ 589551 w 893134"/>
              <a:gd name="connsiteY1" fmla="*/ 943441 h 1136415"/>
              <a:gd name="connsiteX2" fmla="*/ 771099 w 893134"/>
              <a:gd name="connsiteY2" fmla="*/ 1110706 h 1136415"/>
              <a:gd name="connsiteX3" fmla="*/ 457200 w 893134"/>
              <a:gd name="connsiteY3" fmla="*/ 350874 h 1136415"/>
              <a:gd name="connsiteX4" fmla="*/ 435934 w 893134"/>
              <a:gd name="connsiteY4" fmla="*/ 350874 h 1136415"/>
              <a:gd name="connsiteX5" fmla="*/ 531628 w 893134"/>
              <a:gd name="connsiteY5" fmla="*/ 95693 h 1136415"/>
              <a:gd name="connsiteX6" fmla="*/ 723014 w 893134"/>
              <a:gd name="connsiteY6" fmla="*/ 0 h 1136415"/>
              <a:gd name="connsiteX7" fmla="*/ 691116 w 893134"/>
              <a:gd name="connsiteY7" fmla="*/ 21265 h 1136415"/>
              <a:gd name="connsiteX8" fmla="*/ 893134 w 893134"/>
              <a:gd name="connsiteY8" fmla="*/ 42530 h 1136415"/>
              <a:gd name="connsiteX9" fmla="*/ 829339 w 893134"/>
              <a:gd name="connsiteY9" fmla="*/ 202018 h 1136415"/>
              <a:gd name="connsiteX10" fmla="*/ 701748 w 893134"/>
              <a:gd name="connsiteY10" fmla="*/ 297711 h 1136415"/>
              <a:gd name="connsiteX11" fmla="*/ 425302 w 893134"/>
              <a:gd name="connsiteY11" fmla="*/ 329609 h 1136415"/>
              <a:gd name="connsiteX12" fmla="*/ 297711 w 893134"/>
              <a:gd name="connsiteY12" fmla="*/ 276446 h 1136415"/>
              <a:gd name="connsiteX13" fmla="*/ 106325 w 893134"/>
              <a:gd name="connsiteY13" fmla="*/ 265814 h 1136415"/>
              <a:gd name="connsiteX14" fmla="*/ 0 w 893134"/>
              <a:gd name="connsiteY14" fmla="*/ 393404 h 1136415"/>
              <a:gd name="connsiteX15" fmla="*/ 191386 w 893134"/>
              <a:gd name="connsiteY15" fmla="*/ 489097 h 1136415"/>
              <a:gd name="connsiteX16" fmla="*/ 340241 w 893134"/>
              <a:gd name="connsiteY16" fmla="*/ 489097 h 1136415"/>
              <a:gd name="connsiteX17" fmla="*/ 457200 w 893134"/>
              <a:gd name="connsiteY17" fmla="*/ 340242 h 1136415"/>
              <a:gd name="connsiteX0" fmla="*/ 459263 w 893134"/>
              <a:gd name="connsiteY0" fmla="*/ 798395 h 1157065"/>
              <a:gd name="connsiteX1" fmla="*/ 589551 w 893134"/>
              <a:gd name="connsiteY1" fmla="*/ 943441 h 1157065"/>
              <a:gd name="connsiteX2" fmla="*/ 678262 w 893134"/>
              <a:gd name="connsiteY2" fmla="*/ 1059447 h 1157065"/>
              <a:gd name="connsiteX3" fmla="*/ 771099 w 893134"/>
              <a:gd name="connsiteY3" fmla="*/ 1110706 h 1157065"/>
              <a:gd name="connsiteX4" fmla="*/ 457200 w 893134"/>
              <a:gd name="connsiteY4" fmla="*/ 350874 h 1157065"/>
              <a:gd name="connsiteX5" fmla="*/ 435934 w 893134"/>
              <a:gd name="connsiteY5" fmla="*/ 350874 h 1157065"/>
              <a:gd name="connsiteX6" fmla="*/ 531628 w 893134"/>
              <a:gd name="connsiteY6" fmla="*/ 95693 h 1157065"/>
              <a:gd name="connsiteX7" fmla="*/ 723014 w 893134"/>
              <a:gd name="connsiteY7" fmla="*/ 0 h 1157065"/>
              <a:gd name="connsiteX8" fmla="*/ 691116 w 893134"/>
              <a:gd name="connsiteY8" fmla="*/ 21265 h 1157065"/>
              <a:gd name="connsiteX9" fmla="*/ 893134 w 893134"/>
              <a:gd name="connsiteY9" fmla="*/ 42530 h 1157065"/>
              <a:gd name="connsiteX10" fmla="*/ 829339 w 893134"/>
              <a:gd name="connsiteY10" fmla="*/ 202018 h 1157065"/>
              <a:gd name="connsiteX11" fmla="*/ 701748 w 893134"/>
              <a:gd name="connsiteY11" fmla="*/ 297711 h 1157065"/>
              <a:gd name="connsiteX12" fmla="*/ 425302 w 893134"/>
              <a:gd name="connsiteY12" fmla="*/ 329609 h 1157065"/>
              <a:gd name="connsiteX13" fmla="*/ 297711 w 893134"/>
              <a:gd name="connsiteY13" fmla="*/ 276446 h 1157065"/>
              <a:gd name="connsiteX14" fmla="*/ 106325 w 893134"/>
              <a:gd name="connsiteY14" fmla="*/ 265814 h 1157065"/>
              <a:gd name="connsiteX15" fmla="*/ 0 w 893134"/>
              <a:gd name="connsiteY15" fmla="*/ 393404 h 1157065"/>
              <a:gd name="connsiteX16" fmla="*/ 191386 w 893134"/>
              <a:gd name="connsiteY16" fmla="*/ 489097 h 1157065"/>
              <a:gd name="connsiteX17" fmla="*/ 340241 w 893134"/>
              <a:gd name="connsiteY17" fmla="*/ 489097 h 1157065"/>
              <a:gd name="connsiteX18" fmla="*/ 457200 w 893134"/>
              <a:gd name="connsiteY18" fmla="*/ 340242 h 1157065"/>
              <a:gd name="connsiteX0" fmla="*/ 431968 w 893134"/>
              <a:gd name="connsiteY0" fmla="*/ 320724 h 1157065"/>
              <a:gd name="connsiteX1" fmla="*/ 589551 w 893134"/>
              <a:gd name="connsiteY1" fmla="*/ 943441 h 1157065"/>
              <a:gd name="connsiteX2" fmla="*/ 678262 w 893134"/>
              <a:gd name="connsiteY2" fmla="*/ 1059447 h 1157065"/>
              <a:gd name="connsiteX3" fmla="*/ 771099 w 893134"/>
              <a:gd name="connsiteY3" fmla="*/ 1110706 h 1157065"/>
              <a:gd name="connsiteX4" fmla="*/ 457200 w 893134"/>
              <a:gd name="connsiteY4" fmla="*/ 350874 h 1157065"/>
              <a:gd name="connsiteX5" fmla="*/ 435934 w 893134"/>
              <a:gd name="connsiteY5" fmla="*/ 350874 h 1157065"/>
              <a:gd name="connsiteX6" fmla="*/ 531628 w 893134"/>
              <a:gd name="connsiteY6" fmla="*/ 95693 h 1157065"/>
              <a:gd name="connsiteX7" fmla="*/ 723014 w 893134"/>
              <a:gd name="connsiteY7" fmla="*/ 0 h 1157065"/>
              <a:gd name="connsiteX8" fmla="*/ 691116 w 893134"/>
              <a:gd name="connsiteY8" fmla="*/ 21265 h 1157065"/>
              <a:gd name="connsiteX9" fmla="*/ 893134 w 893134"/>
              <a:gd name="connsiteY9" fmla="*/ 42530 h 1157065"/>
              <a:gd name="connsiteX10" fmla="*/ 829339 w 893134"/>
              <a:gd name="connsiteY10" fmla="*/ 202018 h 1157065"/>
              <a:gd name="connsiteX11" fmla="*/ 701748 w 893134"/>
              <a:gd name="connsiteY11" fmla="*/ 297711 h 1157065"/>
              <a:gd name="connsiteX12" fmla="*/ 425302 w 893134"/>
              <a:gd name="connsiteY12" fmla="*/ 329609 h 1157065"/>
              <a:gd name="connsiteX13" fmla="*/ 297711 w 893134"/>
              <a:gd name="connsiteY13" fmla="*/ 276446 h 1157065"/>
              <a:gd name="connsiteX14" fmla="*/ 106325 w 893134"/>
              <a:gd name="connsiteY14" fmla="*/ 265814 h 1157065"/>
              <a:gd name="connsiteX15" fmla="*/ 0 w 893134"/>
              <a:gd name="connsiteY15" fmla="*/ 393404 h 1157065"/>
              <a:gd name="connsiteX16" fmla="*/ 191386 w 893134"/>
              <a:gd name="connsiteY16" fmla="*/ 489097 h 1157065"/>
              <a:gd name="connsiteX17" fmla="*/ 340241 w 893134"/>
              <a:gd name="connsiteY17" fmla="*/ 489097 h 1157065"/>
              <a:gd name="connsiteX18" fmla="*/ 457200 w 893134"/>
              <a:gd name="connsiteY18" fmla="*/ 340242 h 1157065"/>
              <a:gd name="connsiteX0" fmla="*/ 431968 w 893134"/>
              <a:gd name="connsiteY0" fmla="*/ 320724 h 1157065"/>
              <a:gd name="connsiteX1" fmla="*/ 541784 w 893134"/>
              <a:gd name="connsiteY1" fmla="*/ 827435 h 1157065"/>
              <a:gd name="connsiteX2" fmla="*/ 678262 w 893134"/>
              <a:gd name="connsiteY2" fmla="*/ 1059447 h 1157065"/>
              <a:gd name="connsiteX3" fmla="*/ 771099 w 893134"/>
              <a:gd name="connsiteY3" fmla="*/ 1110706 h 1157065"/>
              <a:gd name="connsiteX4" fmla="*/ 457200 w 893134"/>
              <a:gd name="connsiteY4" fmla="*/ 350874 h 1157065"/>
              <a:gd name="connsiteX5" fmla="*/ 435934 w 893134"/>
              <a:gd name="connsiteY5" fmla="*/ 350874 h 1157065"/>
              <a:gd name="connsiteX6" fmla="*/ 531628 w 893134"/>
              <a:gd name="connsiteY6" fmla="*/ 95693 h 1157065"/>
              <a:gd name="connsiteX7" fmla="*/ 723014 w 893134"/>
              <a:gd name="connsiteY7" fmla="*/ 0 h 1157065"/>
              <a:gd name="connsiteX8" fmla="*/ 691116 w 893134"/>
              <a:gd name="connsiteY8" fmla="*/ 21265 h 1157065"/>
              <a:gd name="connsiteX9" fmla="*/ 893134 w 893134"/>
              <a:gd name="connsiteY9" fmla="*/ 42530 h 1157065"/>
              <a:gd name="connsiteX10" fmla="*/ 829339 w 893134"/>
              <a:gd name="connsiteY10" fmla="*/ 202018 h 1157065"/>
              <a:gd name="connsiteX11" fmla="*/ 701748 w 893134"/>
              <a:gd name="connsiteY11" fmla="*/ 297711 h 1157065"/>
              <a:gd name="connsiteX12" fmla="*/ 425302 w 893134"/>
              <a:gd name="connsiteY12" fmla="*/ 329609 h 1157065"/>
              <a:gd name="connsiteX13" fmla="*/ 297711 w 893134"/>
              <a:gd name="connsiteY13" fmla="*/ 276446 h 1157065"/>
              <a:gd name="connsiteX14" fmla="*/ 106325 w 893134"/>
              <a:gd name="connsiteY14" fmla="*/ 265814 h 1157065"/>
              <a:gd name="connsiteX15" fmla="*/ 0 w 893134"/>
              <a:gd name="connsiteY15" fmla="*/ 393404 h 1157065"/>
              <a:gd name="connsiteX16" fmla="*/ 191386 w 893134"/>
              <a:gd name="connsiteY16" fmla="*/ 489097 h 1157065"/>
              <a:gd name="connsiteX17" fmla="*/ 340241 w 893134"/>
              <a:gd name="connsiteY17" fmla="*/ 489097 h 1157065"/>
              <a:gd name="connsiteX18" fmla="*/ 457200 w 893134"/>
              <a:gd name="connsiteY18" fmla="*/ 340242 h 1157065"/>
              <a:gd name="connsiteX0" fmla="*/ 431968 w 893134"/>
              <a:gd name="connsiteY0" fmla="*/ 320724 h 1141518"/>
              <a:gd name="connsiteX1" fmla="*/ 541784 w 893134"/>
              <a:gd name="connsiteY1" fmla="*/ 827435 h 1141518"/>
              <a:gd name="connsiteX2" fmla="*/ 378011 w 893134"/>
              <a:gd name="connsiteY2" fmla="*/ 943441 h 1141518"/>
              <a:gd name="connsiteX3" fmla="*/ 771099 w 893134"/>
              <a:gd name="connsiteY3" fmla="*/ 1110706 h 1141518"/>
              <a:gd name="connsiteX4" fmla="*/ 457200 w 893134"/>
              <a:gd name="connsiteY4" fmla="*/ 350874 h 1141518"/>
              <a:gd name="connsiteX5" fmla="*/ 435934 w 893134"/>
              <a:gd name="connsiteY5" fmla="*/ 350874 h 1141518"/>
              <a:gd name="connsiteX6" fmla="*/ 531628 w 893134"/>
              <a:gd name="connsiteY6" fmla="*/ 95693 h 1141518"/>
              <a:gd name="connsiteX7" fmla="*/ 723014 w 893134"/>
              <a:gd name="connsiteY7" fmla="*/ 0 h 1141518"/>
              <a:gd name="connsiteX8" fmla="*/ 691116 w 893134"/>
              <a:gd name="connsiteY8" fmla="*/ 21265 h 1141518"/>
              <a:gd name="connsiteX9" fmla="*/ 893134 w 893134"/>
              <a:gd name="connsiteY9" fmla="*/ 42530 h 1141518"/>
              <a:gd name="connsiteX10" fmla="*/ 829339 w 893134"/>
              <a:gd name="connsiteY10" fmla="*/ 202018 h 1141518"/>
              <a:gd name="connsiteX11" fmla="*/ 701748 w 893134"/>
              <a:gd name="connsiteY11" fmla="*/ 297711 h 1141518"/>
              <a:gd name="connsiteX12" fmla="*/ 425302 w 893134"/>
              <a:gd name="connsiteY12" fmla="*/ 329609 h 1141518"/>
              <a:gd name="connsiteX13" fmla="*/ 297711 w 893134"/>
              <a:gd name="connsiteY13" fmla="*/ 276446 h 1141518"/>
              <a:gd name="connsiteX14" fmla="*/ 106325 w 893134"/>
              <a:gd name="connsiteY14" fmla="*/ 265814 h 1141518"/>
              <a:gd name="connsiteX15" fmla="*/ 0 w 893134"/>
              <a:gd name="connsiteY15" fmla="*/ 393404 h 1141518"/>
              <a:gd name="connsiteX16" fmla="*/ 191386 w 893134"/>
              <a:gd name="connsiteY16" fmla="*/ 489097 h 1141518"/>
              <a:gd name="connsiteX17" fmla="*/ 340241 w 893134"/>
              <a:gd name="connsiteY17" fmla="*/ 489097 h 1141518"/>
              <a:gd name="connsiteX18" fmla="*/ 457200 w 893134"/>
              <a:gd name="connsiteY18" fmla="*/ 340242 h 1141518"/>
              <a:gd name="connsiteX0" fmla="*/ 431968 w 893134"/>
              <a:gd name="connsiteY0" fmla="*/ 320724 h 948004"/>
              <a:gd name="connsiteX1" fmla="*/ 541784 w 893134"/>
              <a:gd name="connsiteY1" fmla="*/ 827435 h 948004"/>
              <a:gd name="connsiteX2" fmla="*/ 378011 w 893134"/>
              <a:gd name="connsiteY2" fmla="*/ 943441 h 948004"/>
              <a:gd name="connsiteX3" fmla="*/ 586854 w 893134"/>
              <a:gd name="connsiteY3" fmla="*/ 749040 h 948004"/>
              <a:gd name="connsiteX4" fmla="*/ 457200 w 893134"/>
              <a:gd name="connsiteY4" fmla="*/ 350874 h 948004"/>
              <a:gd name="connsiteX5" fmla="*/ 435934 w 893134"/>
              <a:gd name="connsiteY5" fmla="*/ 350874 h 948004"/>
              <a:gd name="connsiteX6" fmla="*/ 531628 w 893134"/>
              <a:gd name="connsiteY6" fmla="*/ 95693 h 948004"/>
              <a:gd name="connsiteX7" fmla="*/ 723014 w 893134"/>
              <a:gd name="connsiteY7" fmla="*/ 0 h 948004"/>
              <a:gd name="connsiteX8" fmla="*/ 691116 w 893134"/>
              <a:gd name="connsiteY8" fmla="*/ 21265 h 948004"/>
              <a:gd name="connsiteX9" fmla="*/ 893134 w 893134"/>
              <a:gd name="connsiteY9" fmla="*/ 42530 h 948004"/>
              <a:gd name="connsiteX10" fmla="*/ 829339 w 893134"/>
              <a:gd name="connsiteY10" fmla="*/ 202018 h 948004"/>
              <a:gd name="connsiteX11" fmla="*/ 701748 w 893134"/>
              <a:gd name="connsiteY11" fmla="*/ 297711 h 948004"/>
              <a:gd name="connsiteX12" fmla="*/ 425302 w 893134"/>
              <a:gd name="connsiteY12" fmla="*/ 329609 h 948004"/>
              <a:gd name="connsiteX13" fmla="*/ 297711 w 893134"/>
              <a:gd name="connsiteY13" fmla="*/ 276446 h 948004"/>
              <a:gd name="connsiteX14" fmla="*/ 106325 w 893134"/>
              <a:gd name="connsiteY14" fmla="*/ 265814 h 948004"/>
              <a:gd name="connsiteX15" fmla="*/ 0 w 893134"/>
              <a:gd name="connsiteY15" fmla="*/ 393404 h 948004"/>
              <a:gd name="connsiteX16" fmla="*/ 191386 w 893134"/>
              <a:gd name="connsiteY16" fmla="*/ 489097 h 948004"/>
              <a:gd name="connsiteX17" fmla="*/ 340241 w 893134"/>
              <a:gd name="connsiteY17" fmla="*/ 489097 h 948004"/>
              <a:gd name="connsiteX18" fmla="*/ 457200 w 893134"/>
              <a:gd name="connsiteY18" fmla="*/ 340242 h 948004"/>
              <a:gd name="connsiteX0" fmla="*/ 431968 w 893134"/>
              <a:gd name="connsiteY0" fmla="*/ 320724 h 948004"/>
              <a:gd name="connsiteX1" fmla="*/ 500841 w 893134"/>
              <a:gd name="connsiteY1" fmla="*/ 813787 h 948004"/>
              <a:gd name="connsiteX2" fmla="*/ 378011 w 893134"/>
              <a:gd name="connsiteY2" fmla="*/ 943441 h 948004"/>
              <a:gd name="connsiteX3" fmla="*/ 586854 w 893134"/>
              <a:gd name="connsiteY3" fmla="*/ 749040 h 948004"/>
              <a:gd name="connsiteX4" fmla="*/ 457200 w 893134"/>
              <a:gd name="connsiteY4" fmla="*/ 350874 h 948004"/>
              <a:gd name="connsiteX5" fmla="*/ 435934 w 893134"/>
              <a:gd name="connsiteY5" fmla="*/ 350874 h 948004"/>
              <a:gd name="connsiteX6" fmla="*/ 531628 w 893134"/>
              <a:gd name="connsiteY6" fmla="*/ 95693 h 948004"/>
              <a:gd name="connsiteX7" fmla="*/ 723014 w 893134"/>
              <a:gd name="connsiteY7" fmla="*/ 0 h 948004"/>
              <a:gd name="connsiteX8" fmla="*/ 691116 w 893134"/>
              <a:gd name="connsiteY8" fmla="*/ 21265 h 948004"/>
              <a:gd name="connsiteX9" fmla="*/ 893134 w 893134"/>
              <a:gd name="connsiteY9" fmla="*/ 42530 h 948004"/>
              <a:gd name="connsiteX10" fmla="*/ 829339 w 893134"/>
              <a:gd name="connsiteY10" fmla="*/ 202018 h 948004"/>
              <a:gd name="connsiteX11" fmla="*/ 701748 w 893134"/>
              <a:gd name="connsiteY11" fmla="*/ 297711 h 948004"/>
              <a:gd name="connsiteX12" fmla="*/ 425302 w 893134"/>
              <a:gd name="connsiteY12" fmla="*/ 329609 h 948004"/>
              <a:gd name="connsiteX13" fmla="*/ 297711 w 893134"/>
              <a:gd name="connsiteY13" fmla="*/ 276446 h 948004"/>
              <a:gd name="connsiteX14" fmla="*/ 106325 w 893134"/>
              <a:gd name="connsiteY14" fmla="*/ 265814 h 948004"/>
              <a:gd name="connsiteX15" fmla="*/ 0 w 893134"/>
              <a:gd name="connsiteY15" fmla="*/ 393404 h 948004"/>
              <a:gd name="connsiteX16" fmla="*/ 191386 w 893134"/>
              <a:gd name="connsiteY16" fmla="*/ 489097 h 948004"/>
              <a:gd name="connsiteX17" fmla="*/ 340241 w 893134"/>
              <a:gd name="connsiteY17" fmla="*/ 489097 h 948004"/>
              <a:gd name="connsiteX18" fmla="*/ 457200 w 893134"/>
              <a:gd name="connsiteY18" fmla="*/ 340242 h 948004"/>
              <a:gd name="connsiteX0" fmla="*/ 431968 w 893134"/>
              <a:gd name="connsiteY0" fmla="*/ 320724 h 948004"/>
              <a:gd name="connsiteX1" fmla="*/ 500841 w 893134"/>
              <a:gd name="connsiteY1" fmla="*/ 813787 h 948004"/>
              <a:gd name="connsiteX2" fmla="*/ 378011 w 893134"/>
              <a:gd name="connsiteY2" fmla="*/ 943441 h 948004"/>
              <a:gd name="connsiteX3" fmla="*/ 586854 w 893134"/>
              <a:gd name="connsiteY3" fmla="*/ 749040 h 948004"/>
              <a:gd name="connsiteX4" fmla="*/ 457200 w 893134"/>
              <a:gd name="connsiteY4" fmla="*/ 350874 h 948004"/>
              <a:gd name="connsiteX5" fmla="*/ 435934 w 893134"/>
              <a:gd name="connsiteY5" fmla="*/ 350874 h 948004"/>
              <a:gd name="connsiteX6" fmla="*/ 531628 w 893134"/>
              <a:gd name="connsiteY6" fmla="*/ 95693 h 948004"/>
              <a:gd name="connsiteX7" fmla="*/ 723014 w 893134"/>
              <a:gd name="connsiteY7" fmla="*/ 0 h 948004"/>
              <a:gd name="connsiteX8" fmla="*/ 691116 w 893134"/>
              <a:gd name="connsiteY8" fmla="*/ 21265 h 948004"/>
              <a:gd name="connsiteX9" fmla="*/ 893134 w 893134"/>
              <a:gd name="connsiteY9" fmla="*/ 42530 h 948004"/>
              <a:gd name="connsiteX10" fmla="*/ 829339 w 893134"/>
              <a:gd name="connsiteY10" fmla="*/ 202018 h 948004"/>
              <a:gd name="connsiteX11" fmla="*/ 701748 w 893134"/>
              <a:gd name="connsiteY11" fmla="*/ 297711 h 948004"/>
              <a:gd name="connsiteX12" fmla="*/ 425302 w 893134"/>
              <a:gd name="connsiteY12" fmla="*/ 329609 h 948004"/>
              <a:gd name="connsiteX13" fmla="*/ 297711 w 893134"/>
              <a:gd name="connsiteY13" fmla="*/ 276446 h 948004"/>
              <a:gd name="connsiteX14" fmla="*/ 106325 w 893134"/>
              <a:gd name="connsiteY14" fmla="*/ 265814 h 948004"/>
              <a:gd name="connsiteX15" fmla="*/ 0 w 893134"/>
              <a:gd name="connsiteY15" fmla="*/ 393404 h 948004"/>
              <a:gd name="connsiteX16" fmla="*/ 191386 w 893134"/>
              <a:gd name="connsiteY16" fmla="*/ 489097 h 948004"/>
              <a:gd name="connsiteX17" fmla="*/ 340241 w 893134"/>
              <a:gd name="connsiteY17" fmla="*/ 489097 h 948004"/>
              <a:gd name="connsiteX18" fmla="*/ 457200 w 893134"/>
              <a:gd name="connsiteY18" fmla="*/ 340242 h 948004"/>
              <a:gd name="connsiteX0" fmla="*/ 431968 w 893134"/>
              <a:gd name="connsiteY0" fmla="*/ 320724 h 948004"/>
              <a:gd name="connsiteX1" fmla="*/ 500841 w 893134"/>
              <a:gd name="connsiteY1" fmla="*/ 813787 h 948004"/>
              <a:gd name="connsiteX2" fmla="*/ 378011 w 893134"/>
              <a:gd name="connsiteY2" fmla="*/ 943441 h 948004"/>
              <a:gd name="connsiteX3" fmla="*/ 586854 w 893134"/>
              <a:gd name="connsiteY3" fmla="*/ 749040 h 948004"/>
              <a:gd name="connsiteX4" fmla="*/ 457200 w 893134"/>
              <a:gd name="connsiteY4" fmla="*/ 350874 h 948004"/>
              <a:gd name="connsiteX5" fmla="*/ 435934 w 893134"/>
              <a:gd name="connsiteY5" fmla="*/ 350874 h 948004"/>
              <a:gd name="connsiteX6" fmla="*/ 531628 w 893134"/>
              <a:gd name="connsiteY6" fmla="*/ 95693 h 948004"/>
              <a:gd name="connsiteX7" fmla="*/ 723014 w 893134"/>
              <a:gd name="connsiteY7" fmla="*/ 0 h 948004"/>
              <a:gd name="connsiteX8" fmla="*/ 691116 w 893134"/>
              <a:gd name="connsiteY8" fmla="*/ 21265 h 948004"/>
              <a:gd name="connsiteX9" fmla="*/ 893134 w 893134"/>
              <a:gd name="connsiteY9" fmla="*/ 42530 h 948004"/>
              <a:gd name="connsiteX10" fmla="*/ 829339 w 893134"/>
              <a:gd name="connsiteY10" fmla="*/ 202018 h 948004"/>
              <a:gd name="connsiteX11" fmla="*/ 701748 w 893134"/>
              <a:gd name="connsiteY11" fmla="*/ 297711 h 948004"/>
              <a:gd name="connsiteX12" fmla="*/ 425302 w 893134"/>
              <a:gd name="connsiteY12" fmla="*/ 329609 h 948004"/>
              <a:gd name="connsiteX13" fmla="*/ 297711 w 893134"/>
              <a:gd name="connsiteY13" fmla="*/ 276446 h 948004"/>
              <a:gd name="connsiteX14" fmla="*/ 106325 w 893134"/>
              <a:gd name="connsiteY14" fmla="*/ 265814 h 948004"/>
              <a:gd name="connsiteX15" fmla="*/ 0 w 893134"/>
              <a:gd name="connsiteY15" fmla="*/ 393404 h 948004"/>
              <a:gd name="connsiteX16" fmla="*/ 191386 w 893134"/>
              <a:gd name="connsiteY16" fmla="*/ 489097 h 948004"/>
              <a:gd name="connsiteX17" fmla="*/ 340241 w 893134"/>
              <a:gd name="connsiteY17" fmla="*/ 489097 h 948004"/>
              <a:gd name="connsiteX18" fmla="*/ 457200 w 893134"/>
              <a:gd name="connsiteY18" fmla="*/ 340242 h 948004"/>
              <a:gd name="connsiteX0" fmla="*/ 431968 w 893134"/>
              <a:gd name="connsiteY0" fmla="*/ 326040 h 953320"/>
              <a:gd name="connsiteX1" fmla="*/ 500841 w 893134"/>
              <a:gd name="connsiteY1" fmla="*/ 819103 h 953320"/>
              <a:gd name="connsiteX2" fmla="*/ 378011 w 893134"/>
              <a:gd name="connsiteY2" fmla="*/ 948757 h 953320"/>
              <a:gd name="connsiteX3" fmla="*/ 586854 w 893134"/>
              <a:gd name="connsiteY3" fmla="*/ 754356 h 953320"/>
              <a:gd name="connsiteX4" fmla="*/ 457200 w 893134"/>
              <a:gd name="connsiteY4" fmla="*/ 356190 h 953320"/>
              <a:gd name="connsiteX5" fmla="*/ 435934 w 893134"/>
              <a:gd name="connsiteY5" fmla="*/ 356190 h 953320"/>
              <a:gd name="connsiteX6" fmla="*/ 531628 w 893134"/>
              <a:gd name="connsiteY6" fmla="*/ 101009 h 953320"/>
              <a:gd name="connsiteX7" fmla="*/ 723014 w 893134"/>
              <a:gd name="connsiteY7" fmla="*/ 5316 h 953320"/>
              <a:gd name="connsiteX8" fmla="*/ 754912 w 893134"/>
              <a:gd name="connsiteY8" fmla="*/ 0 h 953320"/>
              <a:gd name="connsiteX9" fmla="*/ 893134 w 893134"/>
              <a:gd name="connsiteY9" fmla="*/ 47846 h 953320"/>
              <a:gd name="connsiteX10" fmla="*/ 829339 w 893134"/>
              <a:gd name="connsiteY10" fmla="*/ 207334 h 953320"/>
              <a:gd name="connsiteX11" fmla="*/ 701748 w 893134"/>
              <a:gd name="connsiteY11" fmla="*/ 303027 h 953320"/>
              <a:gd name="connsiteX12" fmla="*/ 425302 w 893134"/>
              <a:gd name="connsiteY12" fmla="*/ 334925 h 953320"/>
              <a:gd name="connsiteX13" fmla="*/ 297711 w 893134"/>
              <a:gd name="connsiteY13" fmla="*/ 281762 h 953320"/>
              <a:gd name="connsiteX14" fmla="*/ 106325 w 893134"/>
              <a:gd name="connsiteY14" fmla="*/ 271130 h 953320"/>
              <a:gd name="connsiteX15" fmla="*/ 0 w 893134"/>
              <a:gd name="connsiteY15" fmla="*/ 398720 h 953320"/>
              <a:gd name="connsiteX16" fmla="*/ 191386 w 893134"/>
              <a:gd name="connsiteY16" fmla="*/ 494413 h 953320"/>
              <a:gd name="connsiteX17" fmla="*/ 340241 w 893134"/>
              <a:gd name="connsiteY17" fmla="*/ 494413 h 953320"/>
              <a:gd name="connsiteX18" fmla="*/ 457200 w 893134"/>
              <a:gd name="connsiteY18" fmla="*/ 345558 h 953320"/>
              <a:gd name="connsiteX0" fmla="*/ 431968 w 893134"/>
              <a:gd name="connsiteY0" fmla="*/ 326040 h 953937"/>
              <a:gd name="connsiteX1" fmla="*/ 500841 w 893134"/>
              <a:gd name="connsiteY1" fmla="*/ 819103 h 953937"/>
              <a:gd name="connsiteX2" fmla="*/ 378011 w 893134"/>
              <a:gd name="connsiteY2" fmla="*/ 948757 h 953937"/>
              <a:gd name="connsiteX3" fmla="*/ 533692 w 893134"/>
              <a:gd name="connsiteY3" fmla="*/ 770305 h 953937"/>
              <a:gd name="connsiteX4" fmla="*/ 457200 w 893134"/>
              <a:gd name="connsiteY4" fmla="*/ 356190 h 953937"/>
              <a:gd name="connsiteX5" fmla="*/ 435934 w 893134"/>
              <a:gd name="connsiteY5" fmla="*/ 356190 h 953937"/>
              <a:gd name="connsiteX6" fmla="*/ 531628 w 893134"/>
              <a:gd name="connsiteY6" fmla="*/ 101009 h 953937"/>
              <a:gd name="connsiteX7" fmla="*/ 723014 w 893134"/>
              <a:gd name="connsiteY7" fmla="*/ 5316 h 953937"/>
              <a:gd name="connsiteX8" fmla="*/ 754912 w 893134"/>
              <a:gd name="connsiteY8" fmla="*/ 0 h 953937"/>
              <a:gd name="connsiteX9" fmla="*/ 893134 w 893134"/>
              <a:gd name="connsiteY9" fmla="*/ 47846 h 953937"/>
              <a:gd name="connsiteX10" fmla="*/ 829339 w 893134"/>
              <a:gd name="connsiteY10" fmla="*/ 207334 h 953937"/>
              <a:gd name="connsiteX11" fmla="*/ 701748 w 893134"/>
              <a:gd name="connsiteY11" fmla="*/ 303027 h 953937"/>
              <a:gd name="connsiteX12" fmla="*/ 425302 w 893134"/>
              <a:gd name="connsiteY12" fmla="*/ 334925 h 953937"/>
              <a:gd name="connsiteX13" fmla="*/ 297711 w 893134"/>
              <a:gd name="connsiteY13" fmla="*/ 281762 h 953937"/>
              <a:gd name="connsiteX14" fmla="*/ 106325 w 893134"/>
              <a:gd name="connsiteY14" fmla="*/ 271130 h 953937"/>
              <a:gd name="connsiteX15" fmla="*/ 0 w 893134"/>
              <a:gd name="connsiteY15" fmla="*/ 398720 h 953937"/>
              <a:gd name="connsiteX16" fmla="*/ 191386 w 893134"/>
              <a:gd name="connsiteY16" fmla="*/ 494413 h 953937"/>
              <a:gd name="connsiteX17" fmla="*/ 340241 w 893134"/>
              <a:gd name="connsiteY17" fmla="*/ 494413 h 953937"/>
              <a:gd name="connsiteX18" fmla="*/ 457200 w 893134"/>
              <a:gd name="connsiteY18" fmla="*/ 345558 h 953937"/>
              <a:gd name="connsiteX0" fmla="*/ 431968 w 893134"/>
              <a:gd name="connsiteY0" fmla="*/ 326040 h 953937"/>
              <a:gd name="connsiteX1" fmla="*/ 500841 w 893134"/>
              <a:gd name="connsiteY1" fmla="*/ 819103 h 953937"/>
              <a:gd name="connsiteX2" fmla="*/ 378011 w 893134"/>
              <a:gd name="connsiteY2" fmla="*/ 948757 h 953937"/>
              <a:gd name="connsiteX3" fmla="*/ 533692 w 893134"/>
              <a:gd name="connsiteY3" fmla="*/ 770305 h 953937"/>
              <a:gd name="connsiteX4" fmla="*/ 457200 w 893134"/>
              <a:gd name="connsiteY4" fmla="*/ 356190 h 953937"/>
              <a:gd name="connsiteX5" fmla="*/ 435934 w 893134"/>
              <a:gd name="connsiteY5" fmla="*/ 356190 h 953937"/>
              <a:gd name="connsiteX6" fmla="*/ 531628 w 893134"/>
              <a:gd name="connsiteY6" fmla="*/ 101009 h 953937"/>
              <a:gd name="connsiteX7" fmla="*/ 723014 w 893134"/>
              <a:gd name="connsiteY7" fmla="*/ 5316 h 953937"/>
              <a:gd name="connsiteX8" fmla="*/ 754912 w 893134"/>
              <a:gd name="connsiteY8" fmla="*/ 0 h 953937"/>
              <a:gd name="connsiteX9" fmla="*/ 893134 w 893134"/>
              <a:gd name="connsiteY9" fmla="*/ 47846 h 953937"/>
              <a:gd name="connsiteX10" fmla="*/ 829339 w 893134"/>
              <a:gd name="connsiteY10" fmla="*/ 207334 h 953937"/>
              <a:gd name="connsiteX11" fmla="*/ 701748 w 893134"/>
              <a:gd name="connsiteY11" fmla="*/ 303027 h 953937"/>
              <a:gd name="connsiteX12" fmla="*/ 425302 w 893134"/>
              <a:gd name="connsiteY12" fmla="*/ 334925 h 953937"/>
              <a:gd name="connsiteX13" fmla="*/ 297711 w 893134"/>
              <a:gd name="connsiteY13" fmla="*/ 281762 h 953937"/>
              <a:gd name="connsiteX14" fmla="*/ 106325 w 893134"/>
              <a:gd name="connsiteY14" fmla="*/ 271130 h 953937"/>
              <a:gd name="connsiteX15" fmla="*/ 0 w 893134"/>
              <a:gd name="connsiteY15" fmla="*/ 398720 h 953937"/>
              <a:gd name="connsiteX16" fmla="*/ 191386 w 893134"/>
              <a:gd name="connsiteY16" fmla="*/ 494413 h 953937"/>
              <a:gd name="connsiteX17" fmla="*/ 340241 w 893134"/>
              <a:gd name="connsiteY17" fmla="*/ 494413 h 953937"/>
              <a:gd name="connsiteX18" fmla="*/ 483781 w 893134"/>
              <a:gd name="connsiteY18" fmla="*/ 345558 h 953937"/>
              <a:gd name="connsiteX0" fmla="*/ 431968 w 893134"/>
              <a:gd name="connsiteY0" fmla="*/ 326040 h 953937"/>
              <a:gd name="connsiteX1" fmla="*/ 500841 w 893134"/>
              <a:gd name="connsiteY1" fmla="*/ 819103 h 953937"/>
              <a:gd name="connsiteX2" fmla="*/ 378011 w 893134"/>
              <a:gd name="connsiteY2" fmla="*/ 948757 h 953937"/>
              <a:gd name="connsiteX3" fmla="*/ 533692 w 893134"/>
              <a:gd name="connsiteY3" fmla="*/ 770305 h 953937"/>
              <a:gd name="connsiteX4" fmla="*/ 457200 w 893134"/>
              <a:gd name="connsiteY4" fmla="*/ 356190 h 953937"/>
              <a:gd name="connsiteX5" fmla="*/ 435934 w 893134"/>
              <a:gd name="connsiteY5" fmla="*/ 356190 h 953937"/>
              <a:gd name="connsiteX6" fmla="*/ 531628 w 893134"/>
              <a:gd name="connsiteY6" fmla="*/ 101009 h 953937"/>
              <a:gd name="connsiteX7" fmla="*/ 723014 w 893134"/>
              <a:gd name="connsiteY7" fmla="*/ 5316 h 953937"/>
              <a:gd name="connsiteX8" fmla="*/ 754912 w 893134"/>
              <a:gd name="connsiteY8" fmla="*/ 0 h 953937"/>
              <a:gd name="connsiteX9" fmla="*/ 893134 w 893134"/>
              <a:gd name="connsiteY9" fmla="*/ 47846 h 953937"/>
              <a:gd name="connsiteX10" fmla="*/ 829339 w 893134"/>
              <a:gd name="connsiteY10" fmla="*/ 207334 h 953937"/>
              <a:gd name="connsiteX11" fmla="*/ 701748 w 893134"/>
              <a:gd name="connsiteY11" fmla="*/ 303027 h 953937"/>
              <a:gd name="connsiteX12" fmla="*/ 425302 w 893134"/>
              <a:gd name="connsiteY12" fmla="*/ 334925 h 953937"/>
              <a:gd name="connsiteX13" fmla="*/ 297711 w 893134"/>
              <a:gd name="connsiteY13" fmla="*/ 281762 h 953937"/>
              <a:gd name="connsiteX14" fmla="*/ 106325 w 893134"/>
              <a:gd name="connsiteY14" fmla="*/ 271130 h 953937"/>
              <a:gd name="connsiteX15" fmla="*/ 0 w 893134"/>
              <a:gd name="connsiteY15" fmla="*/ 398720 h 953937"/>
              <a:gd name="connsiteX16" fmla="*/ 191386 w 893134"/>
              <a:gd name="connsiteY16" fmla="*/ 494413 h 953937"/>
              <a:gd name="connsiteX17" fmla="*/ 340241 w 893134"/>
              <a:gd name="connsiteY17" fmla="*/ 494413 h 953937"/>
              <a:gd name="connsiteX18" fmla="*/ 483781 w 893134"/>
              <a:gd name="connsiteY18" fmla="*/ 345558 h 953937"/>
              <a:gd name="connsiteX0" fmla="*/ 431968 w 893134"/>
              <a:gd name="connsiteY0" fmla="*/ 326040 h 953937"/>
              <a:gd name="connsiteX1" fmla="*/ 500841 w 893134"/>
              <a:gd name="connsiteY1" fmla="*/ 819103 h 953937"/>
              <a:gd name="connsiteX2" fmla="*/ 378011 w 893134"/>
              <a:gd name="connsiteY2" fmla="*/ 948757 h 953937"/>
              <a:gd name="connsiteX3" fmla="*/ 533692 w 893134"/>
              <a:gd name="connsiteY3" fmla="*/ 770305 h 953937"/>
              <a:gd name="connsiteX4" fmla="*/ 457200 w 893134"/>
              <a:gd name="connsiteY4" fmla="*/ 356190 h 953937"/>
              <a:gd name="connsiteX5" fmla="*/ 435934 w 893134"/>
              <a:gd name="connsiteY5" fmla="*/ 356190 h 953937"/>
              <a:gd name="connsiteX6" fmla="*/ 531628 w 893134"/>
              <a:gd name="connsiteY6" fmla="*/ 101009 h 953937"/>
              <a:gd name="connsiteX7" fmla="*/ 723014 w 893134"/>
              <a:gd name="connsiteY7" fmla="*/ 5316 h 953937"/>
              <a:gd name="connsiteX8" fmla="*/ 754912 w 893134"/>
              <a:gd name="connsiteY8" fmla="*/ 0 h 953937"/>
              <a:gd name="connsiteX9" fmla="*/ 893134 w 893134"/>
              <a:gd name="connsiteY9" fmla="*/ 47846 h 953937"/>
              <a:gd name="connsiteX10" fmla="*/ 829339 w 893134"/>
              <a:gd name="connsiteY10" fmla="*/ 207334 h 953937"/>
              <a:gd name="connsiteX11" fmla="*/ 701748 w 893134"/>
              <a:gd name="connsiteY11" fmla="*/ 303027 h 953937"/>
              <a:gd name="connsiteX12" fmla="*/ 425302 w 893134"/>
              <a:gd name="connsiteY12" fmla="*/ 334925 h 953937"/>
              <a:gd name="connsiteX13" fmla="*/ 297711 w 893134"/>
              <a:gd name="connsiteY13" fmla="*/ 281762 h 953937"/>
              <a:gd name="connsiteX14" fmla="*/ 106325 w 893134"/>
              <a:gd name="connsiteY14" fmla="*/ 271130 h 953937"/>
              <a:gd name="connsiteX15" fmla="*/ 0 w 893134"/>
              <a:gd name="connsiteY15" fmla="*/ 398720 h 953937"/>
              <a:gd name="connsiteX16" fmla="*/ 191386 w 893134"/>
              <a:gd name="connsiteY16" fmla="*/ 494413 h 953937"/>
              <a:gd name="connsiteX17" fmla="*/ 340241 w 893134"/>
              <a:gd name="connsiteY17" fmla="*/ 494413 h 953937"/>
              <a:gd name="connsiteX18" fmla="*/ 483781 w 893134"/>
              <a:gd name="connsiteY18" fmla="*/ 345558 h 953937"/>
              <a:gd name="connsiteX0" fmla="*/ 433807 w 894973"/>
              <a:gd name="connsiteY0" fmla="*/ 326040 h 953937"/>
              <a:gd name="connsiteX1" fmla="*/ 502680 w 894973"/>
              <a:gd name="connsiteY1" fmla="*/ 819103 h 953937"/>
              <a:gd name="connsiteX2" fmla="*/ 379850 w 894973"/>
              <a:gd name="connsiteY2" fmla="*/ 948757 h 953937"/>
              <a:gd name="connsiteX3" fmla="*/ 535531 w 894973"/>
              <a:gd name="connsiteY3" fmla="*/ 770305 h 953937"/>
              <a:gd name="connsiteX4" fmla="*/ 459039 w 894973"/>
              <a:gd name="connsiteY4" fmla="*/ 356190 h 953937"/>
              <a:gd name="connsiteX5" fmla="*/ 437773 w 894973"/>
              <a:gd name="connsiteY5" fmla="*/ 356190 h 953937"/>
              <a:gd name="connsiteX6" fmla="*/ 533467 w 894973"/>
              <a:gd name="connsiteY6" fmla="*/ 101009 h 953937"/>
              <a:gd name="connsiteX7" fmla="*/ 724853 w 894973"/>
              <a:gd name="connsiteY7" fmla="*/ 5316 h 953937"/>
              <a:gd name="connsiteX8" fmla="*/ 756751 w 894973"/>
              <a:gd name="connsiteY8" fmla="*/ 0 h 953937"/>
              <a:gd name="connsiteX9" fmla="*/ 894973 w 894973"/>
              <a:gd name="connsiteY9" fmla="*/ 47846 h 953937"/>
              <a:gd name="connsiteX10" fmla="*/ 831178 w 894973"/>
              <a:gd name="connsiteY10" fmla="*/ 207334 h 953937"/>
              <a:gd name="connsiteX11" fmla="*/ 703587 w 894973"/>
              <a:gd name="connsiteY11" fmla="*/ 303027 h 953937"/>
              <a:gd name="connsiteX12" fmla="*/ 427141 w 894973"/>
              <a:gd name="connsiteY12" fmla="*/ 334925 h 953937"/>
              <a:gd name="connsiteX13" fmla="*/ 299550 w 894973"/>
              <a:gd name="connsiteY13" fmla="*/ 281762 h 953937"/>
              <a:gd name="connsiteX14" fmla="*/ 108164 w 894973"/>
              <a:gd name="connsiteY14" fmla="*/ 271130 h 953937"/>
              <a:gd name="connsiteX15" fmla="*/ 1839 w 894973"/>
              <a:gd name="connsiteY15" fmla="*/ 398720 h 953937"/>
              <a:gd name="connsiteX16" fmla="*/ 193225 w 894973"/>
              <a:gd name="connsiteY16" fmla="*/ 494413 h 953937"/>
              <a:gd name="connsiteX17" fmla="*/ 342080 w 894973"/>
              <a:gd name="connsiteY17" fmla="*/ 494413 h 953937"/>
              <a:gd name="connsiteX18" fmla="*/ 485620 w 894973"/>
              <a:gd name="connsiteY18" fmla="*/ 345558 h 953937"/>
              <a:gd name="connsiteX0" fmla="*/ 433807 w 894973"/>
              <a:gd name="connsiteY0" fmla="*/ 326040 h 953937"/>
              <a:gd name="connsiteX1" fmla="*/ 502680 w 894973"/>
              <a:gd name="connsiteY1" fmla="*/ 819103 h 953937"/>
              <a:gd name="connsiteX2" fmla="*/ 379850 w 894973"/>
              <a:gd name="connsiteY2" fmla="*/ 948757 h 953937"/>
              <a:gd name="connsiteX3" fmla="*/ 535531 w 894973"/>
              <a:gd name="connsiteY3" fmla="*/ 770305 h 953937"/>
              <a:gd name="connsiteX4" fmla="*/ 459039 w 894973"/>
              <a:gd name="connsiteY4" fmla="*/ 356190 h 953937"/>
              <a:gd name="connsiteX5" fmla="*/ 437773 w 894973"/>
              <a:gd name="connsiteY5" fmla="*/ 356190 h 953937"/>
              <a:gd name="connsiteX6" fmla="*/ 533467 w 894973"/>
              <a:gd name="connsiteY6" fmla="*/ 101009 h 953937"/>
              <a:gd name="connsiteX7" fmla="*/ 724853 w 894973"/>
              <a:gd name="connsiteY7" fmla="*/ 5316 h 953937"/>
              <a:gd name="connsiteX8" fmla="*/ 756751 w 894973"/>
              <a:gd name="connsiteY8" fmla="*/ 0 h 953937"/>
              <a:gd name="connsiteX9" fmla="*/ 894973 w 894973"/>
              <a:gd name="connsiteY9" fmla="*/ 47846 h 953937"/>
              <a:gd name="connsiteX10" fmla="*/ 831178 w 894973"/>
              <a:gd name="connsiteY10" fmla="*/ 207334 h 953937"/>
              <a:gd name="connsiteX11" fmla="*/ 703587 w 894973"/>
              <a:gd name="connsiteY11" fmla="*/ 303027 h 953937"/>
              <a:gd name="connsiteX12" fmla="*/ 427141 w 894973"/>
              <a:gd name="connsiteY12" fmla="*/ 334925 h 953937"/>
              <a:gd name="connsiteX13" fmla="*/ 299550 w 894973"/>
              <a:gd name="connsiteY13" fmla="*/ 281762 h 953937"/>
              <a:gd name="connsiteX14" fmla="*/ 108164 w 894973"/>
              <a:gd name="connsiteY14" fmla="*/ 271130 h 953937"/>
              <a:gd name="connsiteX15" fmla="*/ 1839 w 894973"/>
              <a:gd name="connsiteY15" fmla="*/ 398720 h 953937"/>
              <a:gd name="connsiteX16" fmla="*/ 193225 w 894973"/>
              <a:gd name="connsiteY16" fmla="*/ 494413 h 953937"/>
              <a:gd name="connsiteX17" fmla="*/ 342080 w 894973"/>
              <a:gd name="connsiteY17" fmla="*/ 494413 h 953937"/>
              <a:gd name="connsiteX18" fmla="*/ 485620 w 894973"/>
              <a:gd name="connsiteY18" fmla="*/ 345558 h 953937"/>
              <a:gd name="connsiteX0" fmla="*/ 433807 w 894973"/>
              <a:gd name="connsiteY0" fmla="*/ 326040 h 953937"/>
              <a:gd name="connsiteX1" fmla="*/ 502680 w 894973"/>
              <a:gd name="connsiteY1" fmla="*/ 819103 h 953937"/>
              <a:gd name="connsiteX2" fmla="*/ 379850 w 894973"/>
              <a:gd name="connsiteY2" fmla="*/ 948757 h 953937"/>
              <a:gd name="connsiteX3" fmla="*/ 535531 w 894973"/>
              <a:gd name="connsiteY3" fmla="*/ 770305 h 953937"/>
              <a:gd name="connsiteX4" fmla="*/ 459039 w 894973"/>
              <a:gd name="connsiteY4" fmla="*/ 356190 h 953937"/>
              <a:gd name="connsiteX5" fmla="*/ 437773 w 894973"/>
              <a:gd name="connsiteY5" fmla="*/ 356190 h 953937"/>
              <a:gd name="connsiteX6" fmla="*/ 533467 w 894973"/>
              <a:gd name="connsiteY6" fmla="*/ 101009 h 953937"/>
              <a:gd name="connsiteX7" fmla="*/ 724853 w 894973"/>
              <a:gd name="connsiteY7" fmla="*/ 5316 h 953937"/>
              <a:gd name="connsiteX8" fmla="*/ 756751 w 894973"/>
              <a:gd name="connsiteY8" fmla="*/ 0 h 953937"/>
              <a:gd name="connsiteX9" fmla="*/ 894973 w 894973"/>
              <a:gd name="connsiteY9" fmla="*/ 47846 h 953937"/>
              <a:gd name="connsiteX10" fmla="*/ 831178 w 894973"/>
              <a:gd name="connsiteY10" fmla="*/ 207334 h 953937"/>
              <a:gd name="connsiteX11" fmla="*/ 703587 w 894973"/>
              <a:gd name="connsiteY11" fmla="*/ 303027 h 953937"/>
              <a:gd name="connsiteX12" fmla="*/ 427141 w 894973"/>
              <a:gd name="connsiteY12" fmla="*/ 334925 h 953937"/>
              <a:gd name="connsiteX13" fmla="*/ 299550 w 894973"/>
              <a:gd name="connsiteY13" fmla="*/ 281762 h 953937"/>
              <a:gd name="connsiteX14" fmla="*/ 108164 w 894973"/>
              <a:gd name="connsiteY14" fmla="*/ 271130 h 953937"/>
              <a:gd name="connsiteX15" fmla="*/ 1839 w 894973"/>
              <a:gd name="connsiteY15" fmla="*/ 398720 h 953937"/>
              <a:gd name="connsiteX16" fmla="*/ 193225 w 894973"/>
              <a:gd name="connsiteY16" fmla="*/ 494413 h 953937"/>
              <a:gd name="connsiteX17" fmla="*/ 342080 w 894973"/>
              <a:gd name="connsiteY17" fmla="*/ 494413 h 953937"/>
              <a:gd name="connsiteX18" fmla="*/ 485620 w 894973"/>
              <a:gd name="connsiteY18" fmla="*/ 345558 h 953937"/>
              <a:gd name="connsiteX0" fmla="*/ 433807 w 897109"/>
              <a:gd name="connsiteY0" fmla="*/ 326040 h 953937"/>
              <a:gd name="connsiteX1" fmla="*/ 502680 w 897109"/>
              <a:gd name="connsiteY1" fmla="*/ 819103 h 953937"/>
              <a:gd name="connsiteX2" fmla="*/ 379850 w 897109"/>
              <a:gd name="connsiteY2" fmla="*/ 948757 h 953937"/>
              <a:gd name="connsiteX3" fmla="*/ 535531 w 897109"/>
              <a:gd name="connsiteY3" fmla="*/ 770305 h 953937"/>
              <a:gd name="connsiteX4" fmla="*/ 459039 w 897109"/>
              <a:gd name="connsiteY4" fmla="*/ 356190 h 953937"/>
              <a:gd name="connsiteX5" fmla="*/ 437773 w 897109"/>
              <a:gd name="connsiteY5" fmla="*/ 356190 h 953937"/>
              <a:gd name="connsiteX6" fmla="*/ 533467 w 897109"/>
              <a:gd name="connsiteY6" fmla="*/ 101009 h 953937"/>
              <a:gd name="connsiteX7" fmla="*/ 724853 w 897109"/>
              <a:gd name="connsiteY7" fmla="*/ 5316 h 953937"/>
              <a:gd name="connsiteX8" fmla="*/ 756751 w 897109"/>
              <a:gd name="connsiteY8" fmla="*/ 0 h 953937"/>
              <a:gd name="connsiteX9" fmla="*/ 894973 w 897109"/>
              <a:gd name="connsiteY9" fmla="*/ 47846 h 953937"/>
              <a:gd name="connsiteX10" fmla="*/ 831178 w 897109"/>
              <a:gd name="connsiteY10" fmla="*/ 207334 h 953937"/>
              <a:gd name="connsiteX11" fmla="*/ 703587 w 897109"/>
              <a:gd name="connsiteY11" fmla="*/ 303027 h 953937"/>
              <a:gd name="connsiteX12" fmla="*/ 427141 w 897109"/>
              <a:gd name="connsiteY12" fmla="*/ 334925 h 953937"/>
              <a:gd name="connsiteX13" fmla="*/ 299550 w 897109"/>
              <a:gd name="connsiteY13" fmla="*/ 281762 h 953937"/>
              <a:gd name="connsiteX14" fmla="*/ 108164 w 897109"/>
              <a:gd name="connsiteY14" fmla="*/ 271130 h 953937"/>
              <a:gd name="connsiteX15" fmla="*/ 1839 w 897109"/>
              <a:gd name="connsiteY15" fmla="*/ 398720 h 953937"/>
              <a:gd name="connsiteX16" fmla="*/ 193225 w 897109"/>
              <a:gd name="connsiteY16" fmla="*/ 494413 h 953937"/>
              <a:gd name="connsiteX17" fmla="*/ 342080 w 897109"/>
              <a:gd name="connsiteY17" fmla="*/ 494413 h 953937"/>
              <a:gd name="connsiteX18" fmla="*/ 485620 w 897109"/>
              <a:gd name="connsiteY18" fmla="*/ 345558 h 953937"/>
              <a:gd name="connsiteX0" fmla="*/ 433807 w 897109"/>
              <a:gd name="connsiteY0" fmla="*/ 326040 h 953937"/>
              <a:gd name="connsiteX1" fmla="*/ 502680 w 897109"/>
              <a:gd name="connsiteY1" fmla="*/ 819103 h 953937"/>
              <a:gd name="connsiteX2" fmla="*/ 379850 w 897109"/>
              <a:gd name="connsiteY2" fmla="*/ 948757 h 953937"/>
              <a:gd name="connsiteX3" fmla="*/ 535531 w 897109"/>
              <a:gd name="connsiteY3" fmla="*/ 770305 h 953937"/>
              <a:gd name="connsiteX4" fmla="*/ 459039 w 897109"/>
              <a:gd name="connsiteY4" fmla="*/ 356190 h 953937"/>
              <a:gd name="connsiteX5" fmla="*/ 437773 w 897109"/>
              <a:gd name="connsiteY5" fmla="*/ 356190 h 953937"/>
              <a:gd name="connsiteX6" fmla="*/ 533467 w 897109"/>
              <a:gd name="connsiteY6" fmla="*/ 101009 h 953937"/>
              <a:gd name="connsiteX7" fmla="*/ 724853 w 897109"/>
              <a:gd name="connsiteY7" fmla="*/ 5316 h 953937"/>
              <a:gd name="connsiteX8" fmla="*/ 756751 w 897109"/>
              <a:gd name="connsiteY8" fmla="*/ 0 h 953937"/>
              <a:gd name="connsiteX9" fmla="*/ 894973 w 897109"/>
              <a:gd name="connsiteY9" fmla="*/ 47846 h 953937"/>
              <a:gd name="connsiteX10" fmla="*/ 831178 w 897109"/>
              <a:gd name="connsiteY10" fmla="*/ 207334 h 953937"/>
              <a:gd name="connsiteX11" fmla="*/ 703587 w 897109"/>
              <a:gd name="connsiteY11" fmla="*/ 303027 h 953937"/>
              <a:gd name="connsiteX12" fmla="*/ 427141 w 897109"/>
              <a:gd name="connsiteY12" fmla="*/ 334925 h 953937"/>
              <a:gd name="connsiteX13" fmla="*/ 299550 w 897109"/>
              <a:gd name="connsiteY13" fmla="*/ 281762 h 953937"/>
              <a:gd name="connsiteX14" fmla="*/ 108164 w 897109"/>
              <a:gd name="connsiteY14" fmla="*/ 271130 h 953937"/>
              <a:gd name="connsiteX15" fmla="*/ 1839 w 897109"/>
              <a:gd name="connsiteY15" fmla="*/ 398720 h 953937"/>
              <a:gd name="connsiteX16" fmla="*/ 193225 w 897109"/>
              <a:gd name="connsiteY16" fmla="*/ 494413 h 953937"/>
              <a:gd name="connsiteX17" fmla="*/ 342080 w 897109"/>
              <a:gd name="connsiteY17" fmla="*/ 494413 h 953937"/>
              <a:gd name="connsiteX18" fmla="*/ 485620 w 897109"/>
              <a:gd name="connsiteY18" fmla="*/ 345558 h 953937"/>
              <a:gd name="connsiteX0" fmla="*/ 433807 w 897109"/>
              <a:gd name="connsiteY0" fmla="*/ 326040 h 953937"/>
              <a:gd name="connsiteX1" fmla="*/ 502680 w 897109"/>
              <a:gd name="connsiteY1" fmla="*/ 819103 h 953937"/>
              <a:gd name="connsiteX2" fmla="*/ 379850 w 897109"/>
              <a:gd name="connsiteY2" fmla="*/ 948757 h 953937"/>
              <a:gd name="connsiteX3" fmla="*/ 535531 w 897109"/>
              <a:gd name="connsiteY3" fmla="*/ 770305 h 953937"/>
              <a:gd name="connsiteX4" fmla="*/ 459039 w 897109"/>
              <a:gd name="connsiteY4" fmla="*/ 356190 h 953937"/>
              <a:gd name="connsiteX5" fmla="*/ 437773 w 897109"/>
              <a:gd name="connsiteY5" fmla="*/ 356190 h 953937"/>
              <a:gd name="connsiteX6" fmla="*/ 533467 w 897109"/>
              <a:gd name="connsiteY6" fmla="*/ 101009 h 953937"/>
              <a:gd name="connsiteX7" fmla="*/ 724853 w 897109"/>
              <a:gd name="connsiteY7" fmla="*/ 5316 h 953937"/>
              <a:gd name="connsiteX8" fmla="*/ 756751 w 897109"/>
              <a:gd name="connsiteY8" fmla="*/ 0 h 953937"/>
              <a:gd name="connsiteX9" fmla="*/ 894973 w 897109"/>
              <a:gd name="connsiteY9" fmla="*/ 47846 h 953937"/>
              <a:gd name="connsiteX10" fmla="*/ 831178 w 897109"/>
              <a:gd name="connsiteY10" fmla="*/ 207334 h 953937"/>
              <a:gd name="connsiteX11" fmla="*/ 703587 w 897109"/>
              <a:gd name="connsiteY11" fmla="*/ 303027 h 953937"/>
              <a:gd name="connsiteX12" fmla="*/ 427141 w 897109"/>
              <a:gd name="connsiteY12" fmla="*/ 334925 h 953937"/>
              <a:gd name="connsiteX13" fmla="*/ 299550 w 897109"/>
              <a:gd name="connsiteY13" fmla="*/ 281762 h 953937"/>
              <a:gd name="connsiteX14" fmla="*/ 108164 w 897109"/>
              <a:gd name="connsiteY14" fmla="*/ 271130 h 953937"/>
              <a:gd name="connsiteX15" fmla="*/ 1839 w 897109"/>
              <a:gd name="connsiteY15" fmla="*/ 398720 h 953937"/>
              <a:gd name="connsiteX16" fmla="*/ 161328 w 897109"/>
              <a:gd name="connsiteY16" fmla="*/ 483780 h 953937"/>
              <a:gd name="connsiteX17" fmla="*/ 342080 w 897109"/>
              <a:gd name="connsiteY17" fmla="*/ 494413 h 953937"/>
              <a:gd name="connsiteX18" fmla="*/ 485620 w 897109"/>
              <a:gd name="connsiteY18" fmla="*/ 345558 h 953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97109" h="953937">
                <a:moveTo>
                  <a:pt x="433807" y="326040"/>
                </a:moveTo>
                <a:cubicBezTo>
                  <a:pt x="455522" y="350214"/>
                  <a:pt x="498474" y="739756"/>
                  <a:pt x="502680" y="819103"/>
                </a:cubicBezTo>
                <a:cubicBezTo>
                  <a:pt x="484589" y="910380"/>
                  <a:pt x="349592" y="920880"/>
                  <a:pt x="379850" y="948757"/>
                </a:cubicBezTo>
                <a:cubicBezTo>
                  <a:pt x="410108" y="976635"/>
                  <a:pt x="572375" y="888400"/>
                  <a:pt x="535531" y="770305"/>
                </a:cubicBezTo>
                <a:lnTo>
                  <a:pt x="459039" y="356190"/>
                </a:lnTo>
                <a:lnTo>
                  <a:pt x="437773" y="356190"/>
                </a:lnTo>
                <a:cubicBezTo>
                  <a:pt x="450178" y="313660"/>
                  <a:pt x="485620" y="159488"/>
                  <a:pt x="533467" y="101009"/>
                </a:cubicBezTo>
                <a:cubicBezTo>
                  <a:pt x="581314" y="42530"/>
                  <a:pt x="687639" y="22151"/>
                  <a:pt x="724853" y="5316"/>
                </a:cubicBezTo>
                <a:lnTo>
                  <a:pt x="756751" y="0"/>
                </a:lnTo>
                <a:lnTo>
                  <a:pt x="894973" y="47846"/>
                </a:lnTo>
                <a:cubicBezTo>
                  <a:pt x="907378" y="82402"/>
                  <a:pt x="863076" y="164804"/>
                  <a:pt x="831178" y="207334"/>
                </a:cubicBezTo>
                <a:cubicBezTo>
                  <a:pt x="799280" y="249864"/>
                  <a:pt x="795736" y="292394"/>
                  <a:pt x="703587" y="303027"/>
                </a:cubicBezTo>
                <a:lnTo>
                  <a:pt x="427141" y="334925"/>
                </a:lnTo>
                <a:cubicBezTo>
                  <a:pt x="359801" y="331381"/>
                  <a:pt x="352713" y="292395"/>
                  <a:pt x="299550" y="281762"/>
                </a:cubicBezTo>
                <a:cubicBezTo>
                  <a:pt x="246387" y="271130"/>
                  <a:pt x="157783" y="251637"/>
                  <a:pt x="108164" y="271130"/>
                </a:cubicBezTo>
                <a:cubicBezTo>
                  <a:pt x="58546" y="290623"/>
                  <a:pt x="-12338" y="361506"/>
                  <a:pt x="1839" y="398720"/>
                </a:cubicBezTo>
                <a:cubicBezTo>
                  <a:pt x="16016" y="435934"/>
                  <a:pt x="104621" y="467831"/>
                  <a:pt x="161328" y="483780"/>
                </a:cubicBezTo>
                <a:cubicBezTo>
                  <a:pt x="218035" y="499729"/>
                  <a:pt x="288031" y="517450"/>
                  <a:pt x="342080" y="494413"/>
                </a:cubicBezTo>
                <a:cubicBezTo>
                  <a:pt x="396129" y="471376"/>
                  <a:pt x="437773" y="395176"/>
                  <a:pt x="485620" y="345558"/>
                </a:cubicBezTo>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04" name="フリーフォーム 3">
            <a:extLst>
              <a:ext uri="{FF2B5EF4-FFF2-40B4-BE49-F238E27FC236}">
                <a16:creationId xmlns:a16="http://schemas.microsoft.com/office/drawing/2014/main" id="{B623B679-2A4F-49C3-8357-78F1F1BB3246}"/>
              </a:ext>
            </a:extLst>
          </p:cNvPr>
          <p:cNvSpPr/>
          <p:nvPr/>
        </p:nvSpPr>
        <p:spPr>
          <a:xfrm>
            <a:off x="8336464" y="9841933"/>
            <a:ext cx="809536" cy="148512"/>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05" name="フリーフォーム 47">
            <a:extLst>
              <a:ext uri="{FF2B5EF4-FFF2-40B4-BE49-F238E27FC236}">
                <a16:creationId xmlns:a16="http://schemas.microsoft.com/office/drawing/2014/main" id="{626A89F3-02BA-447F-AE6D-AE86B3EDD383}"/>
              </a:ext>
            </a:extLst>
          </p:cNvPr>
          <p:cNvSpPr/>
          <p:nvPr/>
        </p:nvSpPr>
        <p:spPr>
          <a:xfrm>
            <a:off x="7545113" y="9841933"/>
            <a:ext cx="809536" cy="148512"/>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06" name="フリーフォーム 48">
            <a:extLst>
              <a:ext uri="{FF2B5EF4-FFF2-40B4-BE49-F238E27FC236}">
                <a16:creationId xmlns:a16="http://schemas.microsoft.com/office/drawing/2014/main" id="{579E58E3-85A1-4F88-A9B3-48298273C692}"/>
              </a:ext>
            </a:extLst>
          </p:cNvPr>
          <p:cNvSpPr/>
          <p:nvPr/>
        </p:nvSpPr>
        <p:spPr>
          <a:xfrm>
            <a:off x="9090837" y="9841933"/>
            <a:ext cx="809536" cy="148512"/>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07" name="フリーフォーム 49">
            <a:extLst>
              <a:ext uri="{FF2B5EF4-FFF2-40B4-BE49-F238E27FC236}">
                <a16:creationId xmlns:a16="http://schemas.microsoft.com/office/drawing/2014/main" id="{A69B7217-98C0-4CA9-A122-BD213CCABF92}"/>
              </a:ext>
            </a:extLst>
          </p:cNvPr>
          <p:cNvSpPr/>
          <p:nvPr/>
        </p:nvSpPr>
        <p:spPr>
          <a:xfrm>
            <a:off x="9684898" y="9841933"/>
            <a:ext cx="809536" cy="148512"/>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08" name="フリーフォーム 50">
            <a:extLst>
              <a:ext uri="{FF2B5EF4-FFF2-40B4-BE49-F238E27FC236}">
                <a16:creationId xmlns:a16="http://schemas.microsoft.com/office/drawing/2014/main" id="{04CDDE7A-A70E-41DF-88A6-78B27022BEF8}"/>
              </a:ext>
            </a:extLst>
          </p:cNvPr>
          <p:cNvSpPr/>
          <p:nvPr/>
        </p:nvSpPr>
        <p:spPr>
          <a:xfrm>
            <a:off x="5994293" y="9841933"/>
            <a:ext cx="809536" cy="148512"/>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10" name="フリーフォーム 52">
            <a:extLst>
              <a:ext uri="{FF2B5EF4-FFF2-40B4-BE49-F238E27FC236}">
                <a16:creationId xmlns:a16="http://schemas.microsoft.com/office/drawing/2014/main" id="{7EBCAECA-393F-4050-9E18-2AF729739080}"/>
              </a:ext>
            </a:extLst>
          </p:cNvPr>
          <p:cNvSpPr/>
          <p:nvPr/>
        </p:nvSpPr>
        <p:spPr>
          <a:xfrm>
            <a:off x="5400968" y="9841933"/>
            <a:ext cx="809536" cy="148512"/>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11" name="正方形/長方形 110">
            <a:extLst>
              <a:ext uri="{FF2B5EF4-FFF2-40B4-BE49-F238E27FC236}">
                <a16:creationId xmlns:a16="http://schemas.microsoft.com/office/drawing/2014/main" id="{8236317C-60E4-406E-AEF8-B4628504B135}"/>
              </a:ext>
            </a:extLst>
          </p:cNvPr>
          <p:cNvSpPr/>
          <p:nvPr/>
        </p:nvSpPr>
        <p:spPr>
          <a:xfrm flipV="1">
            <a:off x="5400968" y="9985816"/>
            <a:ext cx="5093467" cy="135325"/>
          </a:xfrm>
          <a:prstGeom prst="rect">
            <a:avLst/>
          </a:prstGeom>
          <a:gradFill>
            <a:gsLst>
              <a:gs pos="0">
                <a:schemeClr val="accent1">
                  <a:lumMod val="5000"/>
                  <a:lumOff val="95000"/>
                </a:schemeClr>
              </a:gs>
              <a:gs pos="74000">
                <a:schemeClr val="accent4">
                  <a:lumMod val="60000"/>
                  <a:lumOff val="40000"/>
                </a:schemeClr>
              </a:gs>
              <a:gs pos="83000">
                <a:schemeClr val="accent4">
                  <a:lumMod val="60000"/>
                  <a:lumOff val="40000"/>
                </a:schemeClr>
              </a:gs>
              <a:gs pos="100000">
                <a:schemeClr val="accent4">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12" name="テキスト ボックス 111">
            <a:extLst>
              <a:ext uri="{FF2B5EF4-FFF2-40B4-BE49-F238E27FC236}">
                <a16:creationId xmlns:a16="http://schemas.microsoft.com/office/drawing/2014/main" id="{9D380D47-A5DB-40F7-90CE-36E04C12842F}"/>
              </a:ext>
            </a:extLst>
          </p:cNvPr>
          <p:cNvSpPr txBox="1"/>
          <p:nvPr/>
        </p:nvSpPr>
        <p:spPr>
          <a:xfrm>
            <a:off x="6082365" y="8388617"/>
            <a:ext cx="927083" cy="369129"/>
          </a:xfrm>
          <a:prstGeom prst="rect">
            <a:avLst/>
          </a:prstGeom>
          <a:noFill/>
        </p:spPr>
        <p:txBody>
          <a:bodyPr wrap="square" rtlCol="0">
            <a:spAutoFit/>
          </a:bodyPr>
          <a:lstStyle/>
          <a:p>
            <a:pPr algn="ctr"/>
            <a:r>
              <a:rPr lang="ja-JP" altLang="ja-JP" sz="750" dirty="0">
                <a:latin typeface="Meiryo UI" panose="020B0604030504040204" pitchFamily="50" charset="-128"/>
                <a:ea typeface="Meiryo UI" panose="020B0604030504040204" pitchFamily="50" charset="-128"/>
              </a:rPr>
              <a:t>食品ロス削減</a:t>
            </a:r>
            <a:endParaRPr lang="en-US" altLang="ja-JP" sz="750" dirty="0">
              <a:latin typeface="Meiryo UI" panose="020B0604030504040204" pitchFamily="50" charset="-128"/>
              <a:ea typeface="Meiryo UI" panose="020B0604030504040204" pitchFamily="50" charset="-128"/>
            </a:endParaRPr>
          </a:p>
          <a:p>
            <a:pPr algn="ctr"/>
            <a:r>
              <a:rPr lang="ja-JP" altLang="ja-JP" sz="750" dirty="0">
                <a:latin typeface="Meiryo UI" panose="020B0604030504040204" pitchFamily="50" charset="-128"/>
                <a:ea typeface="Meiryo UI" panose="020B0604030504040204" pitchFamily="50" charset="-128"/>
              </a:rPr>
              <a:t>推進計画</a:t>
            </a:r>
            <a:endParaRPr lang="en-US" altLang="ja-JP" sz="750" dirty="0">
              <a:latin typeface="Meiryo UI" panose="020B0604030504040204" pitchFamily="50" charset="-128"/>
              <a:ea typeface="Meiryo UI" panose="020B0604030504040204" pitchFamily="50" charset="-128"/>
            </a:endParaRPr>
          </a:p>
        </p:txBody>
      </p:sp>
      <p:pic>
        <p:nvPicPr>
          <p:cNvPr id="113" name="図 112" descr="栗">
            <a:hlinkClick r:id="rId4"/>
            <a:extLst>
              <a:ext uri="{FF2B5EF4-FFF2-40B4-BE49-F238E27FC236}">
                <a16:creationId xmlns:a16="http://schemas.microsoft.com/office/drawing/2014/main" id="{F88B0687-7628-4A35-86C7-ACBD1B979ECD}"/>
              </a:ext>
            </a:extLst>
          </p:cNvPr>
          <p:cNvPicPr/>
          <p:nvPr/>
        </p:nvPicPr>
        <p:blipFill>
          <a:blip r:embed="rId7" cstate="print">
            <a:extLst>
              <a:ext uri="{BEBA8EAE-BF5A-486C-A8C5-ECC9F3942E4B}">
                <a14:imgProps xmlns:a14="http://schemas.microsoft.com/office/drawing/2010/main">
                  <a14:imgLayer r:embed="rId8">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6081658" y="9399104"/>
            <a:ext cx="127438" cy="150629"/>
          </a:xfrm>
          <a:prstGeom prst="rect">
            <a:avLst/>
          </a:prstGeom>
          <a:noFill/>
          <a:ln>
            <a:noFill/>
          </a:ln>
        </p:spPr>
      </p:pic>
      <p:pic>
        <p:nvPicPr>
          <p:cNvPr id="114" name="図 113" descr="栗">
            <a:hlinkClick r:id="rId4"/>
            <a:extLst>
              <a:ext uri="{FF2B5EF4-FFF2-40B4-BE49-F238E27FC236}">
                <a16:creationId xmlns:a16="http://schemas.microsoft.com/office/drawing/2014/main" id="{D9B644F3-5E3F-43F2-8B7A-82B363E89313}"/>
              </a:ext>
            </a:extLst>
          </p:cNvPr>
          <p:cNvPicPr/>
          <p:nvPr/>
        </p:nvPicPr>
        <p:blipFill>
          <a:blip r:embed="rId9" cstate="print">
            <a:extLst>
              <a:ext uri="{BEBA8EAE-BF5A-486C-A8C5-ECC9F3942E4B}">
                <a14:imgProps xmlns:a14="http://schemas.microsoft.com/office/drawing/2010/main">
                  <a14:imgLayer r:embed="rId10">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5962882" y="9356057"/>
            <a:ext cx="126814" cy="221222"/>
          </a:xfrm>
          <a:prstGeom prst="rect">
            <a:avLst/>
          </a:prstGeom>
          <a:noFill/>
          <a:ln>
            <a:noFill/>
          </a:ln>
        </p:spPr>
      </p:pic>
      <p:pic>
        <p:nvPicPr>
          <p:cNvPr id="115" name="図 114" descr="栗">
            <a:hlinkClick r:id="rId4"/>
            <a:extLst>
              <a:ext uri="{FF2B5EF4-FFF2-40B4-BE49-F238E27FC236}">
                <a16:creationId xmlns:a16="http://schemas.microsoft.com/office/drawing/2014/main" id="{248219D7-22A0-4208-97FC-75EED7AA5A79}"/>
              </a:ext>
            </a:extLst>
          </p:cNvPr>
          <p:cNvPicPr/>
          <p:nvPr/>
        </p:nvPicPr>
        <p:blipFill>
          <a:blip r:embed="rId11" cstate="print">
            <a:extLst>
              <a:ext uri="{BEBA8EAE-BF5A-486C-A8C5-ECC9F3942E4B}">
                <a14:imgProps xmlns:a14="http://schemas.microsoft.com/office/drawing/2010/main">
                  <a14:imgLayer r:embed="rId12">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rot="3453831">
            <a:off x="5882267" y="9345172"/>
            <a:ext cx="100697" cy="251288"/>
          </a:xfrm>
          <a:prstGeom prst="rect">
            <a:avLst/>
          </a:prstGeom>
          <a:noFill/>
          <a:ln>
            <a:noFill/>
          </a:ln>
        </p:spPr>
      </p:pic>
      <p:pic>
        <p:nvPicPr>
          <p:cNvPr id="116" name="図 115" descr="栗">
            <a:hlinkClick r:id="rId4"/>
            <a:extLst>
              <a:ext uri="{FF2B5EF4-FFF2-40B4-BE49-F238E27FC236}">
                <a16:creationId xmlns:a16="http://schemas.microsoft.com/office/drawing/2014/main" id="{6687D18B-58E3-4F79-9369-246F8C374A3F}"/>
              </a:ext>
            </a:extLst>
          </p:cNvPr>
          <p:cNvPicPr/>
          <p:nvPr/>
        </p:nvPicPr>
        <p:blipFill>
          <a:blip r:embed="rId13" cstate="print">
            <a:extLst>
              <a:ext uri="{BEBA8EAE-BF5A-486C-A8C5-ECC9F3942E4B}">
                <a14:imgProps xmlns:a14="http://schemas.microsoft.com/office/drawing/2010/main">
                  <a14:imgLayer r:embed="rId14">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5743200" y="9365767"/>
            <a:ext cx="158769" cy="198554"/>
          </a:xfrm>
          <a:prstGeom prst="rect">
            <a:avLst/>
          </a:prstGeom>
          <a:noFill/>
          <a:ln>
            <a:noFill/>
          </a:ln>
        </p:spPr>
      </p:pic>
      <p:pic>
        <p:nvPicPr>
          <p:cNvPr id="117" name="図 116" descr="栗">
            <a:hlinkClick r:id="rId4"/>
            <a:extLst>
              <a:ext uri="{FF2B5EF4-FFF2-40B4-BE49-F238E27FC236}">
                <a16:creationId xmlns:a16="http://schemas.microsoft.com/office/drawing/2014/main" id="{1E3DC869-A55F-4717-8B45-19B853E422FE}"/>
              </a:ext>
            </a:extLst>
          </p:cNvPr>
          <p:cNvPicPr/>
          <p:nvPr/>
        </p:nvPicPr>
        <p:blipFill>
          <a:blip r:embed="rId15" cstate="print">
            <a:extLst>
              <a:ext uri="{BEBA8EAE-BF5A-486C-A8C5-ECC9F3942E4B}">
                <a14:imgProps xmlns:a14="http://schemas.microsoft.com/office/drawing/2010/main">
                  <a14:imgLayer r:embed="rId16">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6023008" y="9340791"/>
            <a:ext cx="113665" cy="219735"/>
          </a:xfrm>
          <a:prstGeom prst="rect">
            <a:avLst/>
          </a:prstGeom>
          <a:noFill/>
          <a:ln>
            <a:noFill/>
          </a:ln>
        </p:spPr>
      </p:pic>
      <p:sp>
        <p:nvSpPr>
          <p:cNvPr id="118" name="弦 117">
            <a:extLst>
              <a:ext uri="{FF2B5EF4-FFF2-40B4-BE49-F238E27FC236}">
                <a16:creationId xmlns:a16="http://schemas.microsoft.com/office/drawing/2014/main" id="{18FDBDD0-4015-4206-A9AA-13E4ED1A2BB9}"/>
              </a:ext>
            </a:extLst>
          </p:cNvPr>
          <p:cNvSpPr/>
          <p:nvPr/>
        </p:nvSpPr>
        <p:spPr>
          <a:xfrm rot="17446314">
            <a:off x="5753170" y="9314700"/>
            <a:ext cx="436373" cy="503302"/>
          </a:xfrm>
          <a:prstGeom prst="chord">
            <a:avLst/>
          </a:prstGeom>
          <a:solidFill>
            <a:srgbClr val="F4AD7C"/>
          </a:solidFill>
          <a:ln w="12700">
            <a:solidFill>
              <a:srgbClr val="F4AD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pic>
        <p:nvPicPr>
          <p:cNvPr id="119" name="図 118" descr="栗">
            <a:hlinkClick r:id="rId4"/>
            <a:extLst>
              <a:ext uri="{FF2B5EF4-FFF2-40B4-BE49-F238E27FC236}">
                <a16:creationId xmlns:a16="http://schemas.microsoft.com/office/drawing/2014/main" id="{94C1A65F-BFF9-49FA-B63F-83E2E400690E}"/>
              </a:ext>
            </a:extLst>
          </p:cNvPr>
          <p:cNvPicPr/>
          <p:nvPr/>
        </p:nvPicPr>
        <p:blipFill>
          <a:blip r:embed="rId17" cstate="print">
            <a:extLst>
              <a:ext uri="{BEBA8EAE-BF5A-486C-A8C5-ECC9F3942E4B}">
                <a14:imgProps xmlns:a14="http://schemas.microsoft.com/office/drawing/2010/main">
                  <a14:imgLayer r:embed="rId18">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5962095" y="9265518"/>
            <a:ext cx="109596" cy="219735"/>
          </a:xfrm>
          <a:prstGeom prst="rect">
            <a:avLst/>
          </a:prstGeom>
          <a:noFill/>
          <a:ln>
            <a:noFill/>
          </a:ln>
        </p:spPr>
      </p:pic>
      <p:sp>
        <p:nvSpPr>
          <p:cNvPr id="120" name="テキスト ボックス 119">
            <a:extLst>
              <a:ext uri="{FF2B5EF4-FFF2-40B4-BE49-F238E27FC236}">
                <a16:creationId xmlns:a16="http://schemas.microsoft.com/office/drawing/2014/main" id="{4698CE0E-F207-442E-BF24-A6070254D0FE}"/>
              </a:ext>
            </a:extLst>
          </p:cNvPr>
          <p:cNvSpPr txBox="1"/>
          <p:nvPr/>
        </p:nvSpPr>
        <p:spPr>
          <a:xfrm>
            <a:off x="5797720" y="9431832"/>
            <a:ext cx="315046" cy="373510"/>
          </a:xfrm>
          <a:prstGeom prst="rect">
            <a:avLst/>
          </a:prstGeom>
          <a:noFill/>
        </p:spPr>
        <p:txBody>
          <a:bodyPr wrap="square" rtlCol="0">
            <a:spAutoFit/>
          </a:bodyPr>
          <a:lstStyle/>
          <a:p>
            <a:r>
              <a:rPr kumimoji="1" lang="ja-JP" altLang="en-US" sz="900" b="1" dirty="0">
                <a:latin typeface="Meiryo UI" panose="020B0604030504040204" pitchFamily="50" charset="-128"/>
                <a:ea typeface="Meiryo UI" panose="020B0604030504040204" pitchFamily="50" charset="-128"/>
              </a:rPr>
              <a:t>環境</a:t>
            </a:r>
          </a:p>
        </p:txBody>
      </p:sp>
      <p:pic>
        <p:nvPicPr>
          <p:cNvPr id="121" name="図 120" descr="人・人物のイラスト無料ダウンロード">
            <a:extLst>
              <a:ext uri="{FF2B5EF4-FFF2-40B4-BE49-F238E27FC236}">
                <a16:creationId xmlns:a16="http://schemas.microsoft.com/office/drawing/2014/main" id="{E2CE06F0-789F-4640-A86B-65A9F5AD481A}"/>
              </a:ext>
            </a:extLst>
          </p:cNvPr>
          <p:cNvPicPr/>
          <p:nvPr/>
        </p:nvPicPr>
        <p:blipFill>
          <a:blip r:embed="rId19" cstate="print">
            <a:extLst>
              <a:ext uri="{BEBA8EAE-BF5A-486C-A8C5-ECC9F3942E4B}">
                <a14:imgProps xmlns:a14="http://schemas.microsoft.com/office/drawing/2010/main">
                  <a14:imgLayer r:embed="rId20">
                    <a14:imgEffect>
                      <a14:backgroundRemoval t="0" b="100000" l="8654" r="37981">
                        <a14:foregroundMark x1="35096" y1="51304" x2="35096" y2="51304"/>
                        <a14:backgroundMark x1="34135" y1="81739" x2="34135" y2="81739"/>
                        <a14:backgroundMark x1="12260" y1="43043" x2="18750" y2="63478"/>
                        <a14:backgroundMark x1="19952" y1="40870" x2="20433" y2="63913"/>
                        <a14:backgroundMark x1="24038" y1="37826" x2="22356" y2="70870"/>
                        <a14:backgroundMark x1="28846" y1="72174" x2="29087" y2="74348"/>
                        <a14:backgroundMark x1="33173" y1="72174" x2="33413" y2="75652"/>
                        <a14:backgroundMark x1="35337" y1="31304" x2="35337" y2="44348"/>
                        <a14:backgroundMark x1="33413" y1="30435" x2="33413" y2="34783"/>
                        <a14:backgroundMark x1="31490" y1="35652" x2="32452" y2="35652"/>
                        <a14:backgroundMark x1="34615" y1="77826" x2="33413" y2="82174"/>
                        <a14:backgroundMark x1="33413" y1="53913" x2="33413" y2="53913"/>
                        <a14:backgroundMark x1="30288" y1="35652" x2="30288" y2="35652"/>
                      </a14:backgroundRemoval>
                    </a14:imgEffect>
                  </a14:imgLayer>
                </a14:imgProps>
              </a:ext>
              <a:ext uri="{28A0092B-C50C-407E-A947-70E740481C1C}">
                <a14:useLocalDpi xmlns:a14="http://schemas.microsoft.com/office/drawing/2010/main" val="0"/>
              </a:ext>
            </a:extLst>
          </a:blip>
          <a:srcRect/>
          <a:stretch>
            <a:fillRect/>
          </a:stretch>
        </p:blipFill>
        <p:spPr bwMode="auto">
          <a:xfrm>
            <a:off x="5115220" y="9223282"/>
            <a:ext cx="1828267" cy="892682"/>
          </a:xfrm>
          <a:prstGeom prst="rect">
            <a:avLst/>
          </a:prstGeom>
          <a:noFill/>
          <a:ln>
            <a:noFill/>
          </a:ln>
        </p:spPr>
      </p:pic>
      <p:pic>
        <p:nvPicPr>
          <p:cNvPr id="122" name="図 121" descr="栗">
            <a:hlinkClick r:id="rId4"/>
            <a:extLst>
              <a:ext uri="{FF2B5EF4-FFF2-40B4-BE49-F238E27FC236}">
                <a16:creationId xmlns:a16="http://schemas.microsoft.com/office/drawing/2014/main" id="{E80AC583-1EC6-4F5A-8409-560E98B10D02}"/>
              </a:ext>
            </a:extLst>
          </p:cNvPr>
          <p:cNvPicPr/>
          <p:nvPr/>
        </p:nvPicPr>
        <p:blipFill>
          <a:blip r:embed="rId5" cstate="print">
            <a:extLst>
              <a:ext uri="{BEBA8EAE-BF5A-486C-A8C5-ECC9F3942E4B}">
                <a14:imgProps xmlns:a14="http://schemas.microsoft.com/office/drawing/2010/main">
                  <a14:imgLayer r:embed="rId6">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9833244" y="9298685"/>
            <a:ext cx="135992" cy="219735"/>
          </a:xfrm>
          <a:prstGeom prst="rect">
            <a:avLst/>
          </a:prstGeom>
          <a:noFill/>
          <a:ln>
            <a:noFill/>
          </a:ln>
        </p:spPr>
      </p:pic>
      <p:pic>
        <p:nvPicPr>
          <p:cNvPr id="123" name="図 122" descr="栗">
            <a:hlinkClick r:id="rId4"/>
            <a:extLst>
              <a:ext uri="{FF2B5EF4-FFF2-40B4-BE49-F238E27FC236}">
                <a16:creationId xmlns:a16="http://schemas.microsoft.com/office/drawing/2014/main" id="{BC288F88-89F1-4830-954C-6B4320E83A58}"/>
              </a:ext>
            </a:extLst>
          </p:cNvPr>
          <p:cNvPicPr/>
          <p:nvPr/>
        </p:nvPicPr>
        <p:blipFill>
          <a:blip r:embed="rId5" cstate="print">
            <a:extLst>
              <a:ext uri="{BEBA8EAE-BF5A-486C-A8C5-ECC9F3942E4B}">
                <a14:imgProps xmlns:a14="http://schemas.microsoft.com/office/drawing/2010/main">
                  <a14:imgLayer r:embed="rId6">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9956958" y="9306826"/>
            <a:ext cx="135992" cy="219735"/>
          </a:xfrm>
          <a:prstGeom prst="rect">
            <a:avLst/>
          </a:prstGeom>
          <a:noFill/>
          <a:ln>
            <a:noFill/>
          </a:ln>
        </p:spPr>
      </p:pic>
      <p:pic>
        <p:nvPicPr>
          <p:cNvPr id="124" name="図 123" descr="栗">
            <a:hlinkClick r:id="rId4"/>
            <a:extLst>
              <a:ext uri="{FF2B5EF4-FFF2-40B4-BE49-F238E27FC236}">
                <a16:creationId xmlns:a16="http://schemas.microsoft.com/office/drawing/2014/main" id="{F333F034-A57A-4C4E-8BFE-43540E95E0B5}"/>
              </a:ext>
            </a:extLst>
          </p:cNvPr>
          <p:cNvPicPr/>
          <p:nvPr/>
        </p:nvPicPr>
        <p:blipFill>
          <a:blip r:embed="rId21" cstate="print">
            <a:extLst>
              <a:ext uri="{BEBA8EAE-BF5A-486C-A8C5-ECC9F3942E4B}">
                <a14:imgProps xmlns:a14="http://schemas.microsoft.com/office/drawing/2010/main">
                  <a14:imgLayer r:embed="rId22">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10066031" y="9334357"/>
            <a:ext cx="98672" cy="184096"/>
          </a:xfrm>
          <a:prstGeom prst="rect">
            <a:avLst/>
          </a:prstGeom>
          <a:noFill/>
          <a:ln>
            <a:noFill/>
          </a:ln>
        </p:spPr>
      </p:pic>
      <p:pic>
        <p:nvPicPr>
          <p:cNvPr id="125" name="図 124" descr="栗">
            <a:hlinkClick r:id="rId4"/>
            <a:extLst>
              <a:ext uri="{FF2B5EF4-FFF2-40B4-BE49-F238E27FC236}">
                <a16:creationId xmlns:a16="http://schemas.microsoft.com/office/drawing/2014/main" id="{61ED2EA7-EB46-433D-B591-A3C64C5B4AD6}"/>
              </a:ext>
            </a:extLst>
          </p:cNvPr>
          <p:cNvPicPr/>
          <p:nvPr/>
        </p:nvPicPr>
        <p:blipFill>
          <a:blip r:embed="rId5" cstate="print">
            <a:extLst>
              <a:ext uri="{BEBA8EAE-BF5A-486C-A8C5-ECC9F3942E4B}">
                <a14:imgProps xmlns:a14="http://schemas.microsoft.com/office/drawing/2010/main">
                  <a14:imgLayer r:embed="rId6">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9737912" y="9322889"/>
            <a:ext cx="135992" cy="219735"/>
          </a:xfrm>
          <a:prstGeom prst="rect">
            <a:avLst/>
          </a:prstGeom>
          <a:noFill/>
          <a:ln>
            <a:noFill/>
          </a:ln>
        </p:spPr>
      </p:pic>
      <p:pic>
        <p:nvPicPr>
          <p:cNvPr id="126" name="図 125" descr="栗">
            <a:hlinkClick r:id="rId4"/>
            <a:extLst>
              <a:ext uri="{FF2B5EF4-FFF2-40B4-BE49-F238E27FC236}">
                <a16:creationId xmlns:a16="http://schemas.microsoft.com/office/drawing/2014/main" id="{0B7B91F1-425D-43C9-87A3-9FCD0C281167}"/>
              </a:ext>
            </a:extLst>
          </p:cNvPr>
          <p:cNvPicPr/>
          <p:nvPr/>
        </p:nvPicPr>
        <p:blipFill>
          <a:blip r:embed="rId23" cstate="print">
            <a:extLst>
              <a:ext uri="{BEBA8EAE-BF5A-486C-A8C5-ECC9F3942E4B}">
                <a14:imgProps xmlns:a14="http://schemas.microsoft.com/office/drawing/2010/main">
                  <a14:imgLayer r:embed="rId24">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9860439" y="9357711"/>
            <a:ext cx="142215" cy="219735"/>
          </a:xfrm>
          <a:prstGeom prst="rect">
            <a:avLst/>
          </a:prstGeom>
          <a:noFill/>
          <a:ln>
            <a:noFill/>
          </a:ln>
        </p:spPr>
      </p:pic>
      <p:pic>
        <p:nvPicPr>
          <p:cNvPr id="127" name="図 126" descr="栗">
            <a:hlinkClick r:id="rId4"/>
            <a:extLst>
              <a:ext uri="{FF2B5EF4-FFF2-40B4-BE49-F238E27FC236}">
                <a16:creationId xmlns:a16="http://schemas.microsoft.com/office/drawing/2014/main" id="{1CD603D1-8CFD-4FFB-832A-F1F2621B096E}"/>
              </a:ext>
            </a:extLst>
          </p:cNvPr>
          <p:cNvPicPr/>
          <p:nvPr/>
        </p:nvPicPr>
        <p:blipFill>
          <a:blip r:embed="rId25" cstate="print">
            <a:extLst>
              <a:ext uri="{BEBA8EAE-BF5A-486C-A8C5-ECC9F3942E4B}">
                <a14:imgProps xmlns:a14="http://schemas.microsoft.com/office/drawing/2010/main">
                  <a14:imgLayer r:embed="rId26">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6821291" y="9331478"/>
            <a:ext cx="221965" cy="219735"/>
          </a:xfrm>
          <a:prstGeom prst="rect">
            <a:avLst/>
          </a:prstGeom>
          <a:noFill/>
          <a:ln>
            <a:noFill/>
          </a:ln>
        </p:spPr>
      </p:pic>
      <p:pic>
        <p:nvPicPr>
          <p:cNvPr id="128" name="図 127" descr="栗">
            <a:hlinkClick r:id="rId4"/>
            <a:extLst>
              <a:ext uri="{FF2B5EF4-FFF2-40B4-BE49-F238E27FC236}">
                <a16:creationId xmlns:a16="http://schemas.microsoft.com/office/drawing/2014/main" id="{2A62C6B8-DD43-476E-BFD9-D062D52B1E8E}"/>
              </a:ext>
            </a:extLst>
          </p:cNvPr>
          <p:cNvPicPr/>
          <p:nvPr/>
        </p:nvPicPr>
        <p:blipFill>
          <a:blip r:embed="rId17" cstate="print">
            <a:extLst>
              <a:ext uri="{BEBA8EAE-BF5A-486C-A8C5-ECC9F3942E4B}">
                <a14:imgProps xmlns:a14="http://schemas.microsoft.com/office/drawing/2010/main">
                  <a14:imgLayer r:embed="rId18">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6546504" y="9365076"/>
            <a:ext cx="109596" cy="219735"/>
          </a:xfrm>
          <a:prstGeom prst="rect">
            <a:avLst/>
          </a:prstGeom>
          <a:noFill/>
          <a:ln>
            <a:noFill/>
          </a:ln>
        </p:spPr>
      </p:pic>
      <p:pic>
        <p:nvPicPr>
          <p:cNvPr id="129" name="図 128" descr="栗">
            <a:hlinkClick r:id="rId4"/>
            <a:extLst>
              <a:ext uri="{FF2B5EF4-FFF2-40B4-BE49-F238E27FC236}">
                <a16:creationId xmlns:a16="http://schemas.microsoft.com/office/drawing/2014/main" id="{06B4CC04-2AF6-401A-95FF-72744DDE3050}"/>
              </a:ext>
            </a:extLst>
          </p:cNvPr>
          <p:cNvPicPr/>
          <p:nvPr/>
        </p:nvPicPr>
        <p:blipFill>
          <a:blip r:embed="rId27" cstate="print">
            <a:extLst>
              <a:ext uri="{BEBA8EAE-BF5A-486C-A8C5-ECC9F3942E4B}">
                <a14:imgProps xmlns:a14="http://schemas.microsoft.com/office/drawing/2010/main">
                  <a14:imgLayer r:embed="rId28">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flipH="1">
            <a:off x="6877791" y="9365052"/>
            <a:ext cx="154601" cy="219735"/>
          </a:xfrm>
          <a:prstGeom prst="rect">
            <a:avLst/>
          </a:prstGeom>
          <a:noFill/>
          <a:ln>
            <a:noFill/>
          </a:ln>
        </p:spPr>
      </p:pic>
      <p:pic>
        <p:nvPicPr>
          <p:cNvPr id="130" name="図 129" descr="栗">
            <a:hlinkClick r:id="rId4"/>
            <a:extLst>
              <a:ext uri="{FF2B5EF4-FFF2-40B4-BE49-F238E27FC236}">
                <a16:creationId xmlns:a16="http://schemas.microsoft.com/office/drawing/2014/main" id="{2E4AEDA4-4896-4293-A5B1-496A0A191553}"/>
              </a:ext>
            </a:extLst>
          </p:cNvPr>
          <p:cNvPicPr/>
          <p:nvPr/>
        </p:nvPicPr>
        <p:blipFill>
          <a:blip r:embed="rId29" cstate="print">
            <a:extLst>
              <a:ext uri="{BEBA8EAE-BF5A-486C-A8C5-ECC9F3942E4B}">
                <a14:imgProps xmlns:a14="http://schemas.microsoft.com/office/drawing/2010/main">
                  <a14:imgLayer r:embed="rId30">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6734394" y="9365021"/>
            <a:ext cx="124833" cy="219735"/>
          </a:xfrm>
          <a:prstGeom prst="rect">
            <a:avLst/>
          </a:prstGeom>
          <a:noFill/>
          <a:ln>
            <a:noFill/>
          </a:ln>
        </p:spPr>
      </p:pic>
      <p:pic>
        <p:nvPicPr>
          <p:cNvPr id="131" name="図 130" descr="栗">
            <a:hlinkClick r:id="rId4"/>
            <a:extLst>
              <a:ext uri="{FF2B5EF4-FFF2-40B4-BE49-F238E27FC236}">
                <a16:creationId xmlns:a16="http://schemas.microsoft.com/office/drawing/2014/main" id="{DDD21F42-9B70-4BE4-A977-C39154073840}"/>
              </a:ext>
            </a:extLst>
          </p:cNvPr>
          <p:cNvPicPr/>
          <p:nvPr/>
        </p:nvPicPr>
        <p:blipFill>
          <a:blip r:embed="rId23" cstate="print">
            <a:extLst>
              <a:ext uri="{BEBA8EAE-BF5A-486C-A8C5-ECC9F3942E4B}">
                <a14:imgProps xmlns:a14="http://schemas.microsoft.com/office/drawing/2010/main">
                  <a14:imgLayer r:embed="rId24">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6626893" y="9365075"/>
            <a:ext cx="144706" cy="219735"/>
          </a:xfrm>
          <a:prstGeom prst="rect">
            <a:avLst/>
          </a:prstGeom>
          <a:noFill/>
          <a:ln>
            <a:noFill/>
          </a:ln>
        </p:spPr>
      </p:pic>
      <p:sp>
        <p:nvSpPr>
          <p:cNvPr id="132" name="弦 131">
            <a:extLst>
              <a:ext uri="{FF2B5EF4-FFF2-40B4-BE49-F238E27FC236}">
                <a16:creationId xmlns:a16="http://schemas.microsoft.com/office/drawing/2014/main" id="{ED53FC53-ABE9-4743-8DE7-82B4786C9D69}"/>
              </a:ext>
            </a:extLst>
          </p:cNvPr>
          <p:cNvSpPr/>
          <p:nvPr/>
        </p:nvSpPr>
        <p:spPr>
          <a:xfrm rot="17446314">
            <a:off x="6558802" y="9350771"/>
            <a:ext cx="436373" cy="503302"/>
          </a:xfrm>
          <a:prstGeom prst="chord">
            <a:avLst/>
          </a:prstGeom>
          <a:solidFill>
            <a:srgbClr val="F4AD7C"/>
          </a:solidFill>
          <a:ln w="12700">
            <a:solidFill>
              <a:srgbClr val="F4AD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33" name="テキスト ボックス 132">
            <a:extLst>
              <a:ext uri="{FF2B5EF4-FFF2-40B4-BE49-F238E27FC236}">
                <a16:creationId xmlns:a16="http://schemas.microsoft.com/office/drawing/2014/main" id="{FF2F89E7-7EAC-483E-AB63-ED0BFCBC21E0}"/>
              </a:ext>
            </a:extLst>
          </p:cNvPr>
          <p:cNvSpPr txBox="1"/>
          <p:nvPr/>
        </p:nvSpPr>
        <p:spPr>
          <a:xfrm>
            <a:off x="6595560" y="9458924"/>
            <a:ext cx="315046" cy="373510"/>
          </a:xfrm>
          <a:prstGeom prst="rect">
            <a:avLst/>
          </a:prstGeom>
          <a:noFill/>
        </p:spPr>
        <p:txBody>
          <a:bodyPr wrap="square" rtlCol="0">
            <a:spAutoFit/>
          </a:bodyPr>
          <a:lstStyle/>
          <a:p>
            <a:r>
              <a:rPr kumimoji="1" lang="ja-JP" altLang="en-US" sz="900" b="1" dirty="0">
                <a:latin typeface="Meiryo UI" panose="020B0604030504040204" pitchFamily="50" charset="-128"/>
                <a:ea typeface="Meiryo UI" panose="020B0604030504040204" pitchFamily="50" charset="-128"/>
              </a:rPr>
              <a:t>社会</a:t>
            </a:r>
          </a:p>
        </p:txBody>
      </p:sp>
      <p:sp>
        <p:nvSpPr>
          <p:cNvPr id="135" name="四角形: 角を丸くする 71">
            <a:extLst>
              <a:ext uri="{FF2B5EF4-FFF2-40B4-BE49-F238E27FC236}">
                <a16:creationId xmlns:a16="http://schemas.microsoft.com/office/drawing/2014/main" id="{97D647A5-2B85-4419-8BEA-51AC68B48166}"/>
              </a:ext>
            </a:extLst>
          </p:cNvPr>
          <p:cNvSpPr/>
          <p:nvPr/>
        </p:nvSpPr>
        <p:spPr>
          <a:xfrm>
            <a:off x="7078051" y="9148863"/>
            <a:ext cx="1931146" cy="546068"/>
          </a:xfrm>
          <a:prstGeom prst="roundRect">
            <a:avLst>
              <a:gd name="adj" fmla="val 5330"/>
            </a:avLst>
          </a:prstGeom>
          <a:solidFill>
            <a:schemeClr val="bg1">
              <a:alpha val="71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sz="1050" dirty="0">
              <a:solidFill>
                <a:schemeClr val="tx1"/>
              </a:solidFill>
            </a:endParaRPr>
          </a:p>
        </p:txBody>
      </p:sp>
      <p:pic>
        <p:nvPicPr>
          <p:cNvPr id="136" name="図 135" descr="人・人物のイラスト無料ダウンロード">
            <a:extLst>
              <a:ext uri="{FF2B5EF4-FFF2-40B4-BE49-F238E27FC236}">
                <a16:creationId xmlns:a16="http://schemas.microsoft.com/office/drawing/2014/main" id="{83C4E722-0278-4E19-A2E3-4DA471F3DB00}"/>
              </a:ext>
            </a:extLst>
          </p:cNvPr>
          <p:cNvPicPr/>
          <p:nvPr/>
        </p:nvPicPr>
        <p:blipFill>
          <a:blip r:embed="rId31">
            <a:extLst>
              <a:ext uri="{BEBA8EAE-BF5A-486C-A8C5-ECC9F3942E4B}">
                <a14:imgProps xmlns:a14="http://schemas.microsoft.com/office/drawing/2010/main">
                  <a14:imgLayer r:embed="rId20">
                    <a14:imgEffect>
                      <a14:backgroundRemoval t="10000" b="96087" l="9856" r="89904">
                        <a14:foregroundMark x1="37740" y1="92174" x2="37740" y2="92174"/>
                        <a14:foregroundMark x1="40865" y1="96087" x2="40865" y2="96087"/>
                        <a14:foregroundMark x1="34615" y1="62174" x2="37500" y2="61739"/>
                        <a14:backgroundMark x1="16106" y1="58261" x2="16106" y2="58261"/>
                        <a14:backgroundMark x1="19952" y1="49130" x2="89183" y2="39130"/>
                        <a14:backgroundMark x1="20913" y1="22174" x2="69231" y2="26522"/>
                        <a14:backgroundMark x1="22356" y1="39130" x2="69952" y2="33913"/>
                        <a14:backgroundMark x1="54327" y1="44783" x2="53125" y2="97826"/>
                        <a14:backgroundMark x1="54567" y1="65652" x2="91106" y2="85652"/>
                        <a14:backgroundMark x1="47356" y1="55652" x2="48798" y2="80870"/>
                        <a14:backgroundMark x1="43750" y1="55652" x2="43510" y2="60870"/>
                        <a14:backgroundMark x1="44712" y1="69565" x2="44952" y2="79565"/>
                        <a14:backgroundMark x1="12260" y1="60000" x2="30529" y2="57391"/>
                        <a14:backgroundMark x1="11298" y1="51304" x2="22356" y2="45652"/>
                        <a14:backgroundMark x1="10577" y1="70435" x2="25000" y2="66957"/>
                        <a14:backgroundMark x1="78365" y1="43478" x2="82452" y2="68696"/>
                        <a14:backgroundMark x1="67067" y1="65652" x2="91346" y2="51739"/>
                        <a14:backgroundMark x1="27885" y1="63478" x2="27644" y2="68696"/>
                        <a14:backgroundMark x1="25240" y1="80000" x2="24760" y2="90870"/>
                        <a14:backgroundMark x1="30769" y1="61304" x2="30529" y2="88261"/>
                        <a14:backgroundMark x1="32933" y1="91739" x2="34856" y2="91739"/>
                        <a14:backgroundMark x1="40625" y1="54348" x2="40625" y2="52609"/>
                      </a14:backgroundRemoval>
                    </a14:imgEffect>
                  </a14:imgLayer>
                </a14:imgProps>
              </a:ext>
              <a:ext uri="{28A0092B-C50C-407E-A947-70E740481C1C}">
                <a14:useLocalDpi xmlns:a14="http://schemas.microsoft.com/office/drawing/2010/main" val="0"/>
              </a:ext>
            </a:extLst>
          </a:blip>
          <a:srcRect/>
          <a:stretch>
            <a:fillRect/>
          </a:stretch>
        </p:blipFill>
        <p:spPr bwMode="auto">
          <a:xfrm>
            <a:off x="5595412" y="9075541"/>
            <a:ext cx="2269904" cy="1007122"/>
          </a:xfrm>
          <a:prstGeom prst="rect">
            <a:avLst/>
          </a:prstGeom>
          <a:noFill/>
          <a:ln>
            <a:noFill/>
          </a:ln>
        </p:spPr>
      </p:pic>
      <p:pic>
        <p:nvPicPr>
          <p:cNvPr id="137" name="図 136" descr="人・人物のイラスト無料ダウンロード">
            <a:extLst>
              <a:ext uri="{FF2B5EF4-FFF2-40B4-BE49-F238E27FC236}">
                <a16:creationId xmlns:a16="http://schemas.microsoft.com/office/drawing/2014/main" id="{C0A90750-306C-46B2-8584-2AD6456BAF28}"/>
              </a:ext>
            </a:extLst>
          </p:cNvPr>
          <p:cNvPicPr/>
          <p:nvPr/>
        </p:nvPicPr>
        <p:blipFill>
          <a:blip r:embed="rId32" cstate="print">
            <a:extLst>
              <a:ext uri="{BEBA8EAE-BF5A-486C-A8C5-ECC9F3942E4B}">
                <a14:imgProps xmlns:a14="http://schemas.microsoft.com/office/drawing/2010/main">
                  <a14:imgLayer r:embed="rId20">
                    <a14:imgEffect>
                      <a14:backgroundRemoval t="0" b="100000" l="53125" r="78125">
                        <a14:foregroundMark x1="66106" y1="88261" x2="72115" y2="87391"/>
                        <a14:foregroundMark x1="67548" y1="92174" x2="65625" y2="97826"/>
                        <a14:foregroundMark x1="76202" y1="66957" x2="77885" y2="62174"/>
                        <a14:backgroundMark x1="57212" y1="21739" x2="56490" y2="60000"/>
                        <a14:backgroundMark x1="55529" y1="20870" x2="59375" y2="26522"/>
                        <a14:backgroundMark x1="59615" y1="40435" x2="59856" y2="60870"/>
                        <a14:backgroundMark x1="57212" y1="87391" x2="57692" y2="93478"/>
                        <a14:backgroundMark x1="76683" y1="80435" x2="77404" y2="91739"/>
                        <a14:backgroundMark x1="60337" y1="25217" x2="60337" y2="56087"/>
                      </a14:backgroundRemoval>
                    </a14:imgEffect>
                  </a14:imgLayer>
                </a14:imgProps>
              </a:ext>
              <a:ext uri="{28A0092B-C50C-407E-A947-70E740481C1C}">
                <a14:useLocalDpi xmlns:a14="http://schemas.microsoft.com/office/drawing/2010/main" val="0"/>
              </a:ext>
            </a:extLst>
          </a:blip>
          <a:srcRect/>
          <a:stretch>
            <a:fillRect/>
          </a:stretch>
        </p:blipFill>
        <p:spPr bwMode="auto">
          <a:xfrm>
            <a:off x="9190336" y="9254506"/>
            <a:ext cx="1725848" cy="914878"/>
          </a:xfrm>
          <a:prstGeom prst="rect">
            <a:avLst/>
          </a:prstGeom>
          <a:noFill/>
          <a:ln>
            <a:noFill/>
          </a:ln>
        </p:spPr>
      </p:pic>
      <p:pic>
        <p:nvPicPr>
          <p:cNvPr id="138" name="図 137" descr="栗">
            <a:hlinkClick r:id="rId4"/>
            <a:extLst>
              <a:ext uri="{FF2B5EF4-FFF2-40B4-BE49-F238E27FC236}">
                <a16:creationId xmlns:a16="http://schemas.microsoft.com/office/drawing/2014/main" id="{30511710-1DA8-4850-8764-EF45972BBC2F}"/>
              </a:ext>
            </a:extLst>
          </p:cNvPr>
          <p:cNvPicPr/>
          <p:nvPr/>
        </p:nvPicPr>
        <p:blipFill>
          <a:blip r:embed="rId33" cstate="print">
            <a:extLst>
              <a:ext uri="{BEBA8EAE-BF5A-486C-A8C5-ECC9F3942E4B}">
                <a14:imgProps xmlns:a14="http://schemas.microsoft.com/office/drawing/2010/main">
                  <a14:imgLayer r:embed="rId34">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10127272" y="9290581"/>
            <a:ext cx="107090" cy="219735"/>
          </a:xfrm>
          <a:prstGeom prst="rect">
            <a:avLst/>
          </a:prstGeom>
          <a:noFill/>
          <a:ln>
            <a:noFill/>
          </a:ln>
        </p:spPr>
      </p:pic>
      <p:sp>
        <p:nvSpPr>
          <p:cNvPr id="139" name="弦 138">
            <a:extLst>
              <a:ext uri="{FF2B5EF4-FFF2-40B4-BE49-F238E27FC236}">
                <a16:creationId xmlns:a16="http://schemas.microsoft.com/office/drawing/2014/main" id="{EA73B8D8-CEED-4597-812C-19E58F22AC13}"/>
              </a:ext>
            </a:extLst>
          </p:cNvPr>
          <p:cNvSpPr/>
          <p:nvPr/>
        </p:nvSpPr>
        <p:spPr>
          <a:xfrm rot="17446314">
            <a:off x="9777131" y="9299359"/>
            <a:ext cx="436373" cy="503302"/>
          </a:xfrm>
          <a:prstGeom prst="chord">
            <a:avLst/>
          </a:prstGeom>
          <a:solidFill>
            <a:srgbClr val="F4AD7C"/>
          </a:solidFill>
          <a:ln w="12700">
            <a:solidFill>
              <a:srgbClr val="F4AD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40" name="テキスト ボックス 139">
            <a:extLst>
              <a:ext uri="{FF2B5EF4-FFF2-40B4-BE49-F238E27FC236}">
                <a16:creationId xmlns:a16="http://schemas.microsoft.com/office/drawing/2014/main" id="{102D554A-13B1-45A9-A544-081F87F0EE7E}"/>
              </a:ext>
            </a:extLst>
          </p:cNvPr>
          <p:cNvSpPr txBox="1"/>
          <p:nvPr/>
        </p:nvSpPr>
        <p:spPr>
          <a:xfrm>
            <a:off x="9836820" y="9422335"/>
            <a:ext cx="315046" cy="373510"/>
          </a:xfrm>
          <a:prstGeom prst="rect">
            <a:avLst/>
          </a:prstGeom>
          <a:noFill/>
        </p:spPr>
        <p:txBody>
          <a:bodyPr wrap="square" rtlCol="0">
            <a:spAutoFit/>
          </a:bodyPr>
          <a:lstStyle/>
          <a:p>
            <a:r>
              <a:rPr kumimoji="1" lang="ja-JP" altLang="en-US" sz="900" b="1" dirty="0">
                <a:latin typeface="Meiryo UI" panose="020B0604030504040204" pitchFamily="50" charset="-128"/>
                <a:ea typeface="Meiryo UI" panose="020B0604030504040204" pitchFamily="50" charset="-128"/>
              </a:rPr>
              <a:t>経済</a:t>
            </a:r>
          </a:p>
        </p:txBody>
      </p:sp>
      <p:grpSp>
        <p:nvGrpSpPr>
          <p:cNvPr id="141" name="グループ化 140">
            <a:extLst>
              <a:ext uri="{FF2B5EF4-FFF2-40B4-BE49-F238E27FC236}">
                <a16:creationId xmlns:a16="http://schemas.microsoft.com/office/drawing/2014/main" id="{FBE03781-4494-4F9E-A7FC-44E7B3C9E745}"/>
              </a:ext>
            </a:extLst>
          </p:cNvPr>
          <p:cNvGrpSpPr/>
          <p:nvPr/>
        </p:nvGrpSpPr>
        <p:grpSpPr>
          <a:xfrm>
            <a:off x="9629055" y="8015975"/>
            <a:ext cx="401656" cy="270868"/>
            <a:chOff x="11287533" y="6038545"/>
            <a:chExt cx="863567" cy="622297"/>
          </a:xfrm>
        </p:grpSpPr>
        <p:pic>
          <p:nvPicPr>
            <p:cNvPr id="158" name="図 157">
              <a:extLst>
                <a:ext uri="{FF2B5EF4-FFF2-40B4-BE49-F238E27FC236}">
                  <a16:creationId xmlns:a16="http://schemas.microsoft.com/office/drawing/2014/main" id="{2CCFB1AE-2991-4FD5-AAB2-420F015C3355}"/>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19915155">
              <a:off x="11287533" y="6038545"/>
              <a:ext cx="324442" cy="506344"/>
            </a:xfrm>
            <a:prstGeom prst="rect">
              <a:avLst/>
            </a:prstGeom>
          </p:spPr>
        </p:pic>
        <p:pic>
          <p:nvPicPr>
            <p:cNvPr id="159" name="図 158">
              <a:extLst>
                <a:ext uri="{FF2B5EF4-FFF2-40B4-BE49-F238E27FC236}">
                  <a16:creationId xmlns:a16="http://schemas.microsoft.com/office/drawing/2014/main" id="{741D3A92-ED91-47D3-8ECF-69CA334C31F7}"/>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2956669">
              <a:off x="11735708" y="6245450"/>
              <a:ext cx="324440" cy="506344"/>
            </a:xfrm>
            <a:prstGeom prst="rect">
              <a:avLst/>
            </a:prstGeom>
          </p:spPr>
        </p:pic>
      </p:grpSp>
      <p:grpSp>
        <p:nvGrpSpPr>
          <p:cNvPr id="142" name="グループ化 141">
            <a:extLst>
              <a:ext uri="{FF2B5EF4-FFF2-40B4-BE49-F238E27FC236}">
                <a16:creationId xmlns:a16="http://schemas.microsoft.com/office/drawing/2014/main" id="{ACD5D0FC-7062-4F3B-B2C8-739A61DB45E2}"/>
              </a:ext>
            </a:extLst>
          </p:cNvPr>
          <p:cNvGrpSpPr/>
          <p:nvPr/>
        </p:nvGrpSpPr>
        <p:grpSpPr>
          <a:xfrm flipH="1">
            <a:off x="8501647" y="7875877"/>
            <a:ext cx="401492" cy="239858"/>
            <a:chOff x="11212812" y="6506926"/>
            <a:chExt cx="863216" cy="551054"/>
          </a:xfrm>
        </p:grpSpPr>
        <p:pic>
          <p:nvPicPr>
            <p:cNvPr id="156" name="図 155">
              <a:extLst>
                <a:ext uri="{FF2B5EF4-FFF2-40B4-BE49-F238E27FC236}">
                  <a16:creationId xmlns:a16="http://schemas.microsoft.com/office/drawing/2014/main" id="{6A6EA9BF-1376-47B9-A43F-E2057DED842B}"/>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19915155">
              <a:off x="11212812" y="6506926"/>
              <a:ext cx="324442" cy="506344"/>
            </a:xfrm>
            <a:prstGeom prst="rect">
              <a:avLst/>
            </a:prstGeom>
          </p:spPr>
        </p:pic>
        <p:pic>
          <p:nvPicPr>
            <p:cNvPr id="157" name="図 156">
              <a:extLst>
                <a:ext uri="{FF2B5EF4-FFF2-40B4-BE49-F238E27FC236}">
                  <a16:creationId xmlns:a16="http://schemas.microsoft.com/office/drawing/2014/main" id="{37FC5E31-B424-469B-B8C0-7800505E0A24}"/>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2956669">
              <a:off x="11660635" y="6642587"/>
              <a:ext cx="324442" cy="506344"/>
            </a:xfrm>
            <a:prstGeom prst="rect">
              <a:avLst/>
            </a:prstGeom>
          </p:spPr>
        </p:pic>
      </p:grpSp>
      <p:grpSp>
        <p:nvGrpSpPr>
          <p:cNvPr id="143" name="グループ化 142">
            <a:extLst>
              <a:ext uri="{FF2B5EF4-FFF2-40B4-BE49-F238E27FC236}">
                <a16:creationId xmlns:a16="http://schemas.microsoft.com/office/drawing/2014/main" id="{09CF28BD-F771-450E-BF28-DF08E6E1DB92}"/>
              </a:ext>
            </a:extLst>
          </p:cNvPr>
          <p:cNvGrpSpPr/>
          <p:nvPr/>
        </p:nvGrpSpPr>
        <p:grpSpPr>
          <a:xfrm flipH="1">
            <a:off x="7392640" y="8076567"/>
            <a:ext cx="401492" cy="239858"/>
            <a:chOff x="11212812" y="6506926"/>
            <a:chExt cx="863216" cy="551054"/>
          </a:xfrm>
        </p:grpSpPr>
        <p:pic>
          <p:nvPicPr>
            <p:cNvPr id="154" name="図 153">
              <a:extLst>
                <a:ext uri="{FF2B5EF4-FFF2-40B4-BE49-F238E27FC236}">
                  <a16:creationId xmlns:a16="http://schemas.microsoft.com/office/drawing/2014/main" id="{92D165F4-5C60-4369-8A0C-5E59D30C654E}"/>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19915155">
              <a:off x="11212812" y="6506926"/>
              <a:ext cx="324442" cy="506344"/>
            </a:xfrm>
            <a:prstGeom prst="rect">
              <a:avLst/>
            </a:prstGeom>
          </p:spPr>
        </p:pic>
        <p:pic>
          <p:nvPicPr>
            <p:cNvPr id="155" name="図 154">
              <a:extLst>
                <a:ext uri="{FF2B5EF4-FFF2-40B4-BE49-F238E27FC236}">
                  <a16:creationId xmlns:a16="http://schemas.microsoft.com/office/drawing/2014/main" id="{1B8AA43C-7F80-4749-90DD-F7DDBDFFE88A}"/>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2956669">
              <a:off x="11660635" y="6642587"/>
              <a:ext cx="324442" cy="506344"/>
            </a:xfrm>
            <a:prstGeom prst="rect">
              <a:avLst/>
            </a:prstGeom>
          </p:spPr>
        </p:pic>
      </p:grpSp>
      <p:grpSp>
        <p:nvGrpSpPr>
          <p:cNvPr id="144" name="グループ化 143">
            <a:extLst>
              <a:ext uri="{FF2B5EF4-FFF2-40B4-BE49-F238E27FC236}">
                <a16:creationId xmlns:a16="http://schemas.microsoft.com/office/drawing/2014/main" id="{59ED0C41-793E-4C8A-A51B-0FB335487354}"/>
              </a:ext>
            </a:extLst>
          </p:cNvPr>
          <p:cNvGrpSpPr/>
          <p:nvPr/>
        </p:nvGrpSpPr>
        <p:grpSpPr>
          <a:xfrm>
            <a:off x="6512466" y="8095689"/>
            <a:ext cx="401492" cy="239858"/>
            <a:chOff x="11212812" y="6506926"/>
            <a:chExt cx="863216" cy="551054"/>
          </a:xfrm>
        </p:grpSpPr>
        <p:pic>
          <p:nvPicPr>
            <p:cNvPr id="152" name="図 151">
              <a:extLst>
                <a:ext uri="{FF2B5EF4-FFF2-40B4-BE49-F238E27FC236}">
                  <a16:creationId xmlns:a16="http://schemas.microsoft.com/office/drawing/2014/main" id="{31D838C5-B90E-415E-BAAD-FA2DCCB3B2F6}"/>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19915155">
              <a:off x="11212812" y="6506926"/>
              <a:ext cx="324442" cy="506344"/>
            </a:xfrm>
            <a:prstGeom prst="rect">
              <a:avLst/>
            </a:prstGeom>
          </p:spPr>
        </p:pic>
        <p:pic>
          <p:nvPicPr>
            <p:cNvPr id="153" name="図 152">
              <a:extLst>
                <a:ext uri="{FF2B5EF4-FFF2-40B4-BE49-F238E27FC236}">
                  <a16:creationId xmlns:a16="http://schemas.microsoft.com/office/drawing/2014/main" id="{E0BE7A5F-F05B-4916-AEE9-3E93ED9A3199}"/>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2956669">
              <a:off x="11660635" y="6642587"/>
              <a:ext cx="324442" cy="506344"/>
            </a:xfrm>
            <a:prstGeom prst="rect">
              <a:avLst/>
            </a:prstGeom>
          </p:spPr>
        </p:pic>
      </p:grpSp>
      <p:grpSp>
        <p:nvGrpSpPr>
          <p:cNvPr id="145" name="グループ化 144">
            <a:extLst>
              <a:ext uri="{FF2B5EF4-FFF2-40B4-BE49-F238E27FC236}">
                <a16:creationId xmlns:a16="http://schemas.microsoft.com/office/drawing/2014/main" id="{0046B09C-0975-443C-85E0-31C20325ECDF}"/>
              </a:ext>
            </a:extLst>
          </p:cNvPr>
          <p:cNvGrpSpPr/>
          <p:nvPr/>
        </p:nvGrpSpPr>
        <p:grpSpPr>
          <a:xfrm flipH="1">
            <a:off x="5909524" y="8256887"/>
            <a:ext cx="401492" cy="314288"/>
            <a:chOff x="11212812" y="6335927"/>
            <a:chExt cx="863216" cy="722053"/>
          </a:xfrm>
        </p:grpSpPr>
        <p:pic>
          <p:nvPicPr>
            <p:cNvPr id="150" name="図 149">
              <a:extLst>
                <a:ext uri="{FF2B5EF4-FFF2-40B4-BE49-F238E27FC236}">
                  <a16:creationId xmlns:a16="http://schemas.microsoft.com/office/drawing/2014/main" id="{F94875A3-8951-4014-BB86-4A9DB9A270B7}"/>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19915155">
              <a:off x="11212812" y="6335927"/>
              <a:ext cx="324442" cy="506342"/>
            </a:xfrm>
            <a:prstGeom prst="rect">
              <a:avLst/>
            </a:prstGeom>
          </p:spPr>
        </p:pic>
        <p:pic>
          <p:nvPicPr>
            <p:cNvPr id="151" name="図 150">
              <a:extLst>
                <a:ext uri="{FF2B5EF4-FFF2-40B4-BE49-F238E27FC236}">
                  <a16:creationId xmlns:a16="http://schemas.microsoft.com/office/drawing/2014/main" id="{CEF0DCB5-AA6E-4B49-8B57-4AF68EAAA594}"/>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2956669">
              <a:off x="11660635" y="6642587"/>
              <a:ext cx="324442" cy="506344"/>
            </a:xfrm>
            <a:prstGeom prst="rect">
              <a:avLst/>
            </a:prstGeom>
          </p:spPr>
        </p:pic>
      </p:grpSp>
      <p:sp>
        <p:nvSpPr>
          <p:cNvPr id="146" name="テキスト ボックス 145">
            <a:extLst>
              <a:ext uri="{FF2B5EF4-FFF2-40B4-BE49-F238E27FC236}">
                <a16:creationId xmlns:a16="http://schemas.microsoft.com/office/drawing/2014/main" id="{FB1346F5-160A-4BFA-B190-C9203C76F9B8}"/>
              </a:ext>
            </a:extLst>
          </p:cNvPr>
          <p:cNvSpPr txBox="1"/>
          <p:nvPr/>
        </p:nvSpPr>
        <p:spPr>
          <a:xfrm>
            <a:off x="9029810" y="8402996"/>
            <a:ext cx="1286800" cy="369129"/>
          </a:xfrm>
          <a:prstGeom prst="rect">
            <a:avLst/>
          </a:prstGeom>
          <a:noFill/>
        </p:spPr>
        <p:txBody>
          <a:bodyPr wrap="square" rtlCol="0">
            <a:spAutoFit/>
          </a:bodyPr>
          <a:lstStyle/>
          <a:p>
            <a:r>
              <a:rPr kumimoji="1" lang="ja-JP" altLang="en-US" sz="750" dirty="0">
                <a:latin typeface="Meiryo UI" panose="020B0604030504040204" pitchFamily="50" charset="-128"/>
                <a:ea typeface="Meiryo UI" panose="020B0604030504040204" pitchFamily="50" charset="-128"/>
              </a:rPr>
              <a:t>海岸漂着物等対策</a:t>
            </a:r>
            <a:endParaRPr kumimoji="1" lang="en-US" altLang="ja-JP" sz="750" dirty="0">
              <a:latin typeface="Meiryo UI" panose="020B0604030504040204" pitchFamily="50" charset="-128"/>
              <a:ea typeface="Meiryo UI" panose="020B0604030504040204" pitchFamily="50" charset="-128"/>
            </a:endParaRPr>
          </a:p>
          <a:p>
            <a:r>
              <a:rPr kumimoji="1" lang="ja-JP" altLang="en-US" sz="750" dirty="0">
                <a:latin typeface="Meiryo UI" panose="020B0604030504040204" pitchFamily="50" charset="-128"/>
                <a:ea typeface="Meiryo UI" panose="020B0604030504040204" pitchFamily="50" charset="-128"/>
              </a:rPr>
              <a:t>推進地域計画</a:t>
            </a:r>
            <a:endParaRPr kumimoji="1" lang="zh-TW" altLang="en-US" sz="750" dirty="0">
              <a:latin typeface="Meiryo UI" panose="020B0604030504040204" pitchFamily="50" charset="-128"/>
              <a:ea typeface="Meiryo UI" panose="020B0604030504040204" pitchFamily="50" charset="-128"/>
            </a:endParaRPr>
          </a:p>
        </p:txBody>
      </p:sp>
      <p:sp>
        <p:nvSpPr>
          <p:cNvPr id="147" name="雲 146">
            <a:extLst>
              <a:ext uri="{FF2B5EF4-FFF2-40B4-BE49-F238E27FC236}">
                <a16:creationId xmlns:a16="http://schemas.microsoft.com/office/drawing/2014/main" id="{83DBBA83-25D4-4DCD-9463-AAD90E4FEC10}"/>
              </a:ext>
            </a:extLst>
          </p:cNvPr>
          <p:cNvSpPr/>
          <p:nvPr/>
        </p:nvSpPr>
        <p:spPr>
          <a:xfrm>
            <a:off x="9708955" y="7029364"/>
            <a:ext cx="1535789" cy="501760"/>
          </a:xfrm>
          <a:prstGeom prst="cloud">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050"/>
          </a:p>
        </p:txBody>
      </p:sp>
      <p:sp>
        <p:nvSpPr>
          <p:cNvPr id="148" name="テキスト ボックス 147">
            <a:extLst>
              <a:ext uri="{FF2B5EF4-FFF2-40B4-BE49-F238E27FC236}">
                <a16:creationId xmlns:a16="http://schemas.microsoft.com/office/drawing/2014/main" id="{124A6BB5-17D1-46F5-A4C0-EC502EE164D1}"/>
              </a:ext>
            </a:extLst>
          </p:cNvPr>
          <p:cNvSpPr txBox="1"/>
          <p:nvPr/>
        </p:nvSpPr>
        <p:spPr>
          <a:xfrm>
            <a:off x="9736215" y="7069784"/>
            <a:ext cx="1492617" cy="384721"/>
          </a:xfrm>
          <a:prstGeom prst="rect">
            <a:avLst/>
          </a:prstGeom>
          <a:noFill/>
          <a:ln>
            <a:noFill/>
          </a:ln>
          <a:effectLst>
            <a:outerShdw blurRad="50800" dist="50800" dir="5400000" algn="ctr" rotWithShape="0">
              <a:schemeClr val="bg1"/>
            </a:outerShdw>
          </a:effectLst>
        </p:spPr>
        <p:txBody>
          <a:bodyPr wrap="square" rtlCol="0">
            <a:spAutoFit/>
          </a:bodyPr>
          <a:lstStyle/>
          <a:p>
            <a:pPr algn="ctr"/>
            <a:r>
              <a:rPr kumimoji="1" lang="en-US" altLang="ja-JP" sz="950" b="1" dirty="0" smtClean="0">
                <a:latin typeface="Meiryo UI" panose="020B0604030504040204" pitchFamily="50" charset="-128"/>
                <a:ea typeface="Meiryo UI" panose="020B0604030504040204" pitchFamily="50" charset="-128"/>
              </a:rPr>
              <a:t>2050</a:t>
            </a:r>
            <a:r>
              <a:rPr kumimoji="1" lang="ja-JP" altLang="en-US" sz="950" b="1" dirty="0" smtClean="0">
                <a:latin typeface="Meiryo UI" panose="020B0604030504040204" pitchFamily="50" charset="-128"/>
                <a:ea typeface="Meiryo UI" panose="020B0604030504040204" pitchFamily="50" charset="-128"/>
              </a:rPr>
              <a:t>年の</a:t>
            </a:r>
            <a:endParaRPr kumimoji="1" lang="en-US" altLang="ja-JP" sz="950" b="1" dirty="0" smtClean="0">
              <a:latin typeface="Meiryo UI" panose="020B0604030504040204" pitchFamily="50" charset="-128"/>
              <a:ea typeface="Meiryo UI" panose="020B0604030504040204" pitchFamily="50" charset="-128"/>
            </a:endParaRPr>
          </a:p>
          <a:p>
            <a:pPr algn="ctr"/>
            <a:r>
              <a:rPr kumimoji="1" lang="ja-JP" altLang="en-US" sz="950" b="1" dirty="0" smtClean="0">
                <a:latin typeface="Meiryo UI" panose="020B0604030504040204" pitchFamily="50" charset="-128"/>
                <a:ea typeface="Meiryo UI" panose="020B0604030504040204" pitchFamily="50" charset="-128"/>
              </a:rPr>
              <a:t>めざすべき将来像</a:t>
            </a:r>
            <a:r>
              <a:rPr lang="ja-JP" altLang="en-US" sz="950" b="1" dirty="0" smtClean="0">
                <a:latin typeface="Meiryo UI" panose="020B0604030504040204" pitchFamily="50" charset="-128"/>
                <a:ea typeface="Meiryo UI" panose="020B0604030504040204" pitchFamily="50" charset="-128"/>
              </a:rPr>
              <a:t>の</a:t>
            </a:r>
            <a:r>
              <a:rPr lang="ja-JP" altLang="en-US" sz="950" b="1" dirty="0">
                <a:latin typeface="Meiryo UI" panose="020B0604030504040204" pitchFamily="50" charset="-128"/>
                <a:ea typeface="Meiryo UI" panose="020B0604030504040204" pitchFamily="50" charset="-128"/>
              </a:rPr>
              <a:t>実現</a:t>
            </a:r>
            <a:endParaRPr kumimoji="1" lang="en-US" altLang="ja-JP" sz="950" b="1" dirty="0">
              <a:latin typeface="Meiryo UI" panose="020B0604030504040204" pitchFamily="50" charset="-128"/>
              <a:ea typeface="Meiryo UI" panose="020B0604030504040204" pitchFamily="50" charset="-128"/>
            </a:endParaRPr>
          </a:p>
        </p:txBody>
      </p:sp>
      <p:pic>
        <p:nvPicPr>
          <p:cNvPr id="149" name="図 148">
            <a:extLst>
              <a:ext uri="{FF2B5EF4-FFF2-40B4-BE49-F238E27FC236}">
                <a16:creationId xmlns:a16="http://schemas.microsoft.com/office/drawing/2014/main" id="{1F5D2433-45F9-468E-A616-B8D9FBBE08E5}"/>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3720000">
            <a:off x="9329786" y="9787343"/>
            <a:ext cx="141220" cy="235507"/>
          </a:xfrm>
          <a:prstGeom prst="rect">
            <a:avLst/>
          </a:prstGeom>
        </p:spPr>
      </p:pic>
      <p:sp>
        <p:nvSpPr>
          <p:cNvPr id="88" name="テキスト ボックス 87">
            <a:extLst>
              <a:ext uri="{FF2B5EF4-FFF2-40B4-BE49-F238E27FC236}">
                <a16:creationId xmlns:a16="http://schemas.microsoft.com/office/drawing/2014/main" id="{82E9EC32-CD3E-489F-83A8-98343D9C9654}"/>
              </a:ext>
            </a:extLst>
          </p:cNvPr>
          <p:cNvSpPr txBox="1"/>
          <p:nvPr/>
        </p:nvSpPr>
        <p:spPr>
          <a:xfrm>
            <a:off x="6792724" y="7169454"/>
            <a:ext cx="2577500" cy="246221"/>
          </a:xfrm>
          <a:prstGeom prst="rect">
            <a:avLst/>
          </a:prstGeom>
          <a:noFill/>
          <a:ln>
            <a:noFill/>
          </a:ln>
          <a:effectLst>
            <a:outerShdw blurRad="50800" dist="50800" dir="5400000" algn="ctr" rotWithShape="0">
              <a:schemeClr val="bg1"/>
            </a:outerShdw>
          </a:effectLst>
        </p:spPr>
        <p:txBody>
          <a:bodyPr wrap="square" rtlCol="0">
            <a:spAutoFit/>
          </a:bodyPr>
          <a:lstStyle/>
          <a:p>
            <a:pPr algn="ctr"/>
            <a:r>
              <a:rPr kumimoji="1" lang="en-US" altLang="ja-JP" sz="1000" b="1" dirty="0" smtClean="0">
                <a:latin typeface="Meiryo UI" panose="020B0604030504040204" pitchFamily="50" charset="-128"/>
                <a:ea typeface="Meiryo UI" panose="020B0604030504040204" pitchFamily="50" charset="-128"/>
              </a:rPr>
              <a:t>2030</a:t>
            </a:r>
            <a:r>
              <a:rPr kumimoji="1" lang="ja-JP" altLang="en-US" sz="1000" b="1" dirty="0" smtClean="0">
                <a:latin typeface="Meiryo UI" panose="020B0604030504040204" pitchFamily="50" charset="-128"/>
                <a:ea typeface="Meiryo UI" panose="020B0604030504040204" pitchFamily="50" charset="-128"/>
              </a:rPr>
              <a:t>年の実現</a:t>
            </a:r>
            <a:r>
              <a:rPr kumimoji="1" lang="ja-JP" altLang="en-US" sz="1000" b="1" dirty="0">
                <a:latin typeface="Meiryo UI" panose="020B0604030504040204" pitchFamily="50" charset="-128"/>
                <a:ea typeface="Meiryo UI" panose="020B0604030504040204" pitchFamily="50" charset="-128"/>
              </a:rPr>
              <a:t>すべき</a:t>
            </a:r>
            <a:r>
              <a:rPr kumimoji="1" lang="ja-JP" altLang="en-US" sz="1000" b="1" dirty="0" smtClean="0">
                <a:latin typeface="Meiryo UI" panose="020B0604030504040204" pitchFamily="50" charset="-128"/>
                <a:ea typeface="Meiryo UI" panose="020B0604030504040204" pitchFamily="50" charset="-128"/>
              </a:rPr>
              <a:t>姿</a:t>
            </a:r>
            <a:endParaRPr kumimoji="1" lang="en-US" altLang="ja-JP" sz="1000" b="1" dirty="0">
              <a:latin typeface="Meiryo UI" panose="020B0604030504040204" pitchFamily="50" charset="-128"/>
              <a:ea typeface="Meiryo UI" panose="020B0604030504040204" pitchFamily="50" charset="-128"/>
            </a:endParaRPr>
          </a:p>
        </p:txBody>
      </p:sp>
      <p:sp>
        <p:nvSpPr>
          <p:cNvPr id="134" name="テキスト ボックス 133">
            <a:extLst>
              <a:ext uri="{FF2B5EF4-FFF2-40B4-BE49-F238E27FC236}">
                <a16:creationId xmlns:a16="http://schemas.microsoft.com/office/drawing/2014/main" id="{DCCEE90B-138A-406B-BCA7-CFDC901E4691}"/>
              </a:ext>
            </a:extLst>
          </p:cNvPr>
          <p:cNvSpPr txBox="1"/>
          <p:nvPr/>
        </p:nvSpPr>
        <p:spPr>
          <a:xfrm>
            <a:off x="6934832" y="9188086"/>
            <a:ext cx="2090520" cy="507831"/>
          </a:xfrm>
          <a:prstGeom prst="rect">
            <a:avLst/>
          </a:prstGeom>
          <a:noFill/>
        </p:spPr>
        <p:txBody>
          <a:bodyPr wrap="square" rtlCol="0">
            <a:spAutoFit/>
          </a:bodyPr>
          <a:lstStyle/>
          <a:p>
            <a:pPr algn="ctr"/>
            <a:r>
              <a:rPr kumimoji="1" lang="ja-JP" altLang="en-US" sz="900" b="1" dirty="0">
                <a:latin typeface="Meiryo UI" panose="020B0604030504040204" pitchFamily="50" charset="-128"/>
                <a:ea typeface="Meiryo UI" panose="020B0604030504040204" pitchFamily="50" charset="-128"/>
              </a:rPr>
              <a:t>施策の基本的な方向性</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　</a:t>
            </a:r>
            <a:r>
              <a:rPr kumimoji="1" lang="ja-JP" altLang="en-US" sz="900" b="1" dirty="0" smtClean="0">
                <a:latin typeface="Meiryo UI" panose="020B0604030504040204" pitchFamily="50" charset="-128"/>
                <a:ea typeface="Meiryo UI" panose="020B0604030504040204" pitchFamily="50" charset="-128"/>
              </a:rPr>
              <a:t>（１）中</a:t>
            </a:r>
            <a:r>
              <a:rPr kumimoji="1" lang="ja-JP" altLang="en-US" sz="900" b="1" dirty="0">
                <a:latin typeface="Meiryo UI" panose="020B0604030504040204" pitchFamily="50" charset="-128"/>
                <a:ea typeface="Meiryo UI" panose="020B0604030504040204" pitchFamily="50" charset="-128"/>
              </a:rPr>
              <a:t>・長期的かつ世界的な視野</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　</a:t>
            </a:r>
            <a:r>
              <a:rPr kumimoji="1" lang="ja-JP" altLang="en-US" sz="900" b="1" dirty="0" smtClean="0">
                <a:latin typeface="Meiryo UI" panose="020B0604030504040204" pitchFamily="50" charset="-128"/>
                <a:ea typeface="Meiryo UI" panose="020B0604030504040204" pitchFamily="50" charset="-128"/>
              </a:rPr>
              <a:t>（２）環境</a:t>
            </a:r>
            <a:r>
              <a:rPr kumimoji="1" lang="ja-JP" altLang="en-US" sz="900" b="1" dirty="0">
                <a:latin typeface="Meiryo UI" panose="020B0604030504040204" pitchFamily="50" charset="-128"/>
                <a:ea typeface="Meiryo UI" panose="020B0604030504040204" pitchFamily="50" charset="-128"/>
              </a:rPr>
              <a:t>・社会・経済の統合的</a:t>
            </a:r>
            <a:r>
              <a:rPr kumimoji="1" lang="ja-JP" altLang="en-US" sz="900" b="1" dirty="0" smtClean="0">
                <a:latin typeface="Meiryo UI" panose="020B0604030504040204" pitchFamily="50" charset="-128"/>
                <a:ea typeface="Meiryo UI" panose="020B0604030504040204" pitchFamily="50" charset="-128"/>
              </a:rPr>
              <a:t>向上</a:t>
            </a:r>
            <a:endParaRPr kumimoji="1" lang="en-US" altLang="ja-JP" sz="900" b="1" dirty="0">
              <a:latin typeface="Meiryo UI" panose="020B0604030504040204" pitchFamily="50" charset="-128"/>
              <a:ea typeface="Meiryo UI" panose="020B0604030504040204" pitchFamily="50" charset="-128"/>
            </a:endParaRPr>
          </a:p>
        </p:txBody>
      </p:sp>
      <p:sp>
        <p:nvSpPr>
          <p:cNvPr id="109" name="フリーフォーム 51">
            <a:extLst>
              <a:ext uri="{FF2B5EF4-FFF2-40B4-BE49-F238E27FC236}">
                <a16:creationId xmlns:a16="http://schemas.microsoft.com/office/drawing/2014/main" id="{E64182F4-AE0B-48EE-8D71-13A3B7FE8D44}"/>
              </a:ext>
            </a:extLst>
          </p:cNvPr>
          <p:cNvSpPr/>
          <p:nvPr/>
        </p:nvSpPr>
        <p:spPr>
          <a:xfrm>
            <a:off x="6764564" y="9841933"/>
            <a:ext cx="809536" cy="148512"/>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76" name="テキスト ボックス 175">
            <a:extLst>
              <a:ext uri="{FF2B5EF4-FFF2-40B4-BE49-F238E27FC236}">
                <a16:creationId xmlns:a16="http://schemas.microsoft.com/office/drawing/2014/main" id="{D0C58114-DD9A-4AC2-A75C-76DF09FBD6F2}"/>
              </a:ext>
            </a:extLst>
          </p:cNvPr>
          <p:cNvSpPr txBox="1"/>
          <p:nvPr/>
        </p:nvSpPr>
        <p:spPr>
          <a:xfrm>
            <a:off x="11547794" y="9822759"/>
            <a:ext cx="3423825" cy="669414"/>
          </a:xfrm>
          <a:prstGeom prst="rect">
            <a:avLst/>
          </a:prstGeom>
          <a:noFill/>
        </p:spPr>
        <p:txBody>
          <a:bodyPr wrap="square">
            <a:spAutoFit/>
          </a:bodyPr>
          <a:lstStyle/>
          <a:p>
            <a:pPr marL="285755" indent="-285755" algn="just">
              <a:lnSpc>
                <a:spcPts val="1500"/>
              </a:lnSpc>
              <a:buFont typeface="Wingdings" panose="05000000000000000000" pitchFamily="2" charset="2"/>
              <a:buChar char="Ø"/>
            </a:pP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毎年度</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施策の進捗状況を</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PDCA</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サイクルにより確認し、継続的に改善</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285755" indent="-285755" algn="just">
              <a:lnSpc>
                <a:spcPts val="1500"/>
              </a:lnSpc>
              <a:buFont typeface="Wingdings" panose="05000000000000000000" pitchFamily="2" charset="2"/>
              <a:buChar char="Ø"/>
            </a:pPr>
            <a:r>
              <a:rPr lang="en-US" altLang="ja-JP" sz="1100" dirty="0">
                <a:latin typeface="Meiryo UI" panose="020B0604030504040204" pitchFamily="50" charset="-128"/>
                <a:ea typeface="Meiryo UI" panose="020B0604030504040204" pitchFamily="50" charset="-128"/>
              </a:rPr>
              <a:t>2025</a:t>
            </a:r>
            <a:r>
              <a:rPr lang="ja-JP" altLang="ja-JP" sz="1100" dirty="0">
                <a:latin typeface="Meiryo UI" panose="020B0604030504040204" pitchFamily="50" charset="-128"/>
                <a:ea typeface="Meiryo UI" panose="020B0604030504040204" pitchFamily="50" charset="-128"/>
              </a:rPr>
              <a:t>年頃を目途</a:t>
            </a:r>
            <a:r>
              <a:rPr lang="ja-JP" altLang="ja-JP" sz="1100" dirty="0" smtClean="0">
                <a:latin typeface="Meiryo UI" panose="020B0604030504040204" pitchFamily="50" charset="-128"/>
                <a:ea typeface="Meiryo UI" panose="020B0604030504040204" pitchFamily="50" charset="-128"/>
              </a:rPr>
              <a:t>に</a:t>
            </a: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計画の</a:t>
            </a:r>
            <a:r>
              <a:rPr lang="ja-JP" altLang="ja-JP" sz="1100" dirty="0" smtClean="0">
                <a:latin typeface="Meiryo UI" panose="020B0604030504040204" pitchFamily="50" charset="-128"/>
                <a:ea typeface="Meiryo UI" panose="020B0604030504040204" pitchFamily="50" charset="-128"/>
              </a:rPr>
              <a:t>中間</a:t>
            </a:r>
            <a:r>
              <a:rPr lang="ja-JP" altLang="ja-JP" sz="1100" dirty="0">
                <a:latin typeface="Meiryo UI" panose="020B0604030504040204" pitchFamily="50" charset="-128"/>
                <a:ea typeface="Meiryo UI" panose="020B0604030504040204" pitchFamily="50" charset="-128"/>
              </a:rPr>
              <a:t>見直し</a:t>
            </a:r>
            <a:r>
              <a:rPr lang="ja-JP" altLang="ja-JP" sz="1100" dirty="0" smtClean="0">
                <a:latin typeface="Meiryo UI" panose="020B0604030504040204" pitchFamily="50" charset="-128"/>
                <a:ea typeface="Meiryo UI" panose="020B0604030504040204" pitchFamily="50" charset="-128"/>
              </a:rPr>
              <a:t>を</a:t>
            </a:r>
            <a:r>
              <a:rPr lang="ja-JP" altLang="en-US" sz="1100" dirty="0" smtClean="0">
                <a:latin typeface="Meiryo UI" panose="020B0604030504040204" pitchFamily="50" charset="-128"/>
                <a:ea typeface="Meiryo UI" panose="020B0604030504040204" pitchFamily="50" charset="-128"/>
              </a:rPr>
              <a:t>実施</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77" name="テキスト ボックス 176">
            <a:extLst>
              <a:ext uri="{FF2B5EF4-FFF2-40B4-BE49-F238E27FC236}">
                <a16:creationId xmlns:a16="http://schemas.microsoft.com/office/drawing/2014/main" id="{47574F03-4A20-4431-9ADA-86346AD1BE27}"/>
              </a:ext>
            </a:extLst>
          </p:cNvPr>
          <p:cNvSpPr txBox="1"/>
          <p:nvPr/>
        </p:nvSpPr>
        <p:spPr>
          <a:xfrm>
            <a:off x="11547379" y="7759957"/>
            <a:ext cx="3424241" cy="1608133"/>
          </a:xfrm>
          <a:prstGeom prst="rect">
            <a:avLst/>
          </a:prstGeom>
          <a:noFill/>
        </p:spPr>
        <p:txBody>
          <a:bodyPr wrap="square">
            <a:spAutoFit/>
          </a:bodyPr>
          <a:lstStyle/>
          <a:p>
            <a:pPr algn="just"/>
            <a:r>
              <a:rPr kumimoji="1" lang="ja-JP" altLang="en-US" sz="1100" dirty="0">
                <a:solidFill>
                  <a:schemeClr val="tx1"/>
                </a:solidFill>
                <a:latin typeface="Meiryo UI" panose="020B0604030504040204" pitchFamily="50" charset="-128"/>
                <a:ea typeface="Meiryo UI" panose="020B0604030504040204" pitchFamily="50" charset="-128"/>
              </a:rPr>
              <a:t>　</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285755" indent="-285755" algn="just">
              <a:lnSpc>
                <a:spcPts val="1500"/>
              </a:lnSpc>
              <a:buFont typeface="Wingdings" panose="05000000000000000000" pitchFamily="2" charset="2"/>
              <a:buChar char="Ø"/>
            </a:pPr>
            <a:r>
              <a:rPr kumimoji="1" lang="ja-JP" altLang="en-US" sz="1100" dirty="0">
                <a:solidFill>
                  <a:schemeClr val="tx1"/>
                </a:solidFill>
                <a:latin typeface="Meiryo UI" panose="020B0604030504040204" pitchFamily="50" charset="-128"/>
                <a:ea typeface="Meiryo UI" panose="020B0604030504040204" pitchFamily="50" charset="-128"/>
              </a:rPr>
              <a:t>府民、事業者</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rPr>
              <a:t>NPO</a:t>
            </a:r>
            <a:r>
              <a:rPr kumimoji="1" lang="ja-JP" altLang="en-US" sz="1100" dirty="0" smtClean="0">
                <a:solidFill>
                  <a:schemeClr val="tx1"/>
                </a:solidFill>
                <a:latin typeface="Meiryo UI" panose="020B0604030504040204" pitchFamily="50" charset="-128"/>
                <a:ea typeface="Meiryo UI" panose="020B0604030504040204" pitchFamily="50" charset="-128"/>
              </a:rPr>
              <a:t>等民間</a:t>
            </a:r>
            <a:r>
              <a:rPr kumimoji="1" lang="ja-JP" altLang="en-US" sz="1100" dirty="0">
                <a:solidFill>
                  <a:schemeClr val="tx1"/>
                </a:solidFill>
                <a:latin typeface="Meiryo UI" panose="020B0604030504040204" pitchFamily="50" charset="-128"/>
                <a:ea typeface="Meiryo UI" panose="020B0604030504040204" pitchFamily="50" charset="-128"/>
              </a:rPr>
              <a:t>団体、行政がそれぞれの役割を認識して、</a:t>
            </a:r>
            <a:r>
              <a:rPr lang="ja-JP" altLang="en-US" sz="1100" dirty="0">
                <a:solidFill>
                  <a:schemeClr val="tx1"/>
                </a:solidFill>
                <a:latin typeface="Meiryo UI" panose="020B0604030504040204" pitchFamily="50" charset="-128"/>
                <a:ea typeface="Meiryo UI" panose="020B0604030504040204" pitchFamily="50" charset="-128"/>
              </a:rPr>
              <a:t>適切な連携・協働（パートナーシップ）を図りながら</a:t>
            </a:r>
            <a:r>
              <a:rPr kumimoji="1" lang="ja-JP" altLang="en-US" sz="1100" dirty="0">
                <a:solidFill>
                  <a:schemeClr val="tx1"/>
                </a:solidFill>
                <a:latin typeface="Meiryo UI" panose="020B0604030504040204" pitchFamily="50" charset="-128"/>
                <a:ea typeface="Meiryo UI" panose="020B0604030504040204" pitchFamily="50" charset="-128"/>
              </a:rPr>
              <a:t>取組みを</a:t>
            </a:r>
            <a:r>
              <a:rPr kumimoji="1" lang="ja-JP" altLang="en-US" sz="1100" dirty="0" smtClean="0">
                <a:solidFill>
                  <a:schemeClr val="tx1"/>
                </a:solidFill>
                <a:latin typeface="Meiryo UI" panose="020B0604030504040204" pitchFamily="50" charset="-128"/>
                <a:ea typeface="Meiryo UI" panose="020B0604030504040204" pitchFamily="50" charset="-128"/>
              </a:rPr>
              <a:t>推進</a:t>
            </a:r>
            <a:r>
              <a:rPr lang="ja-JP" altLang="en-US" sz="1100" dirty="0" smtClean="0">
                <a:solidFill>
                  <a:schemeClr val="tx1"/>
                </a:solidFill>
                <a:latin typeface="Meiryo UI" panose="020B0604030504040204" pitchFamily="50" charset="-128"/>
                <a:ea typeface="Meiryo UI" panose="020B0604030504040204" pitchFamily="50" charset="-128"/>
              </a:rPr>
              <a:t> </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285755" indent="-285755" algn="just">
              <a:lnSpc>
                <a:spcPts val="1500"/>
              </a:lnSpc>
              <a:buFont typeface="Wingdings" panose="05000000000000000000" pitchFamily="2" charset="2"/>
              <a:buChar char="Ø"/>
            </a:pPr>
            <a:r>
              <a:rPr kumimoji="1" lang="ja-JP" altLang="en-US" sz="1100" dirty="0" smtClean="0">
                <a:solidFill>
                  <a:schemeClr val="tx1"/>
                </a:solidFill>
                <a:latin typeface="Meiryo UI" panose="020B0604030504040204" pitchFamily="50" charset="-128"/>
                <a:ea typeface="Meiryo UI" panose="020B0604030504040204" pitchFamily="50" charset="-128"/>
              </a:rPr>
              <a:t>各主体の</a:t>
            </a:r>
            <a:r>
              <a:rPr kumimoji="1" lang="ja-JP" altLang="en-US" sz="1100" dirty="0">
                <a:solidFill>
                  <a:schemeClr val="tx1"/>
                </a:solidFill>
                <a:latin typeface="Meiryo UI" panose="020B0604030504040204" pitchFamily="50" charset="-128"/>
                <a:ea typeface="Meiryo UI" panose="020B0604030504040204" pitchFamily="50" charset="-128"/>
              </a:rPr>
              <a:t>取組みが、相乗効果を生みながら新たな価値を創造する「共創」の考え方のもと、</a:t>
            </a:r>
            <a:r>
              <a:rPr kumimoji="1" lang="ja-JP" altLang="en-US" sz="1100" dirty="0" smtClean="0">
                <a:solidFill>
                  <a:schemeClr val="tx1"/>
                </a:solidFill>
                <a:latin typeface="Meiryo UI" panose="020B0604030504040204" pitchFamily="50" charset="-128"/>
                <a:ea typeface="Meiryo UI" panose="020B0604030504040204" pitchFamily="50" charset="-128"/>
              </a:rPr>
              <a:t>日本・世界</a:t>
            </a:r>
            <a:r>
              <a:rPr kumimoji="1" lang="ja-JP" altLang="en-US" sz="1100" dirty="0">
                <a:solidFill>
                  <a:schemeClr val="tx1"/>
                </a:solidFill>
                <a:latin typeface="Meiryo UI" panose="020B0604030504040204" pitchFamily="50" charset="-128"/>
                <a:ea typeface="Meiryo UI" panose="020B0604030504040204" pitchFamily="50" charset="-128"/>
              </a:rPr>
              <a:t>に対してその</a:t>
            </a:r>
            <a:r>
              <a:rPr kumimoji="1" lang="ja-JP" altLang="en-US" sz="1100" dirty="0" smtClean="0">
                <a:solidFill>
                  <a:schemeClr val="tx1"/>
                </a:solidFill>
                <a:latin typeface="Meiryo UI" panose="020B0604030504040204" pitchFamily="50" charset="-128"/>
                <a:ea typeface="Meiryo UI" panose="020B0604030504040204" pitchFamily="50" charset="-128"/>
              </a:rPr>
              <a:t>効果を波及させ</a:t>
            </a:r>
            <a:r>
              <a:rPr kumimoji="1" lang="ja-JP" altLang="en-US" sz="1100" dirty="0">
                <a:solidFill>
                  <a:schemeClr val="tx1"/>
                </a:solidFill>
                <a:latin typeface="Meiryo UI" panose="020B0604030504040204" pitchFamily="50" charset="-128"/>
                <a:ea typeface="Meiryo UI" panose="020B0604030504040204" pitchFamily="50" charset="-128"/>
              </a:rPr>
              <a:t>、大阪から世界全体の「持続可能な社会」の実現に</a:t>
            </a:r>
            <a:r>
              <a:rPr kumimoji="1" lang="ja-JP" altLang="en-US" sz="1100" dirty="0" smtClean="0">
                <a:solidFill>
                  <a:schemeClr val="tx1"/>
                </a:solidFill>
                <a:latin typeface="Meiryo UI" panose="020B0604030504040204" pitchFamily="50" charset="-128"/>
                <a:ea typeface="Meiryo UI" panose="020B0604030504040204" pitchFamily="50" charset="-128"/>
              </a:rPr>
              <a:t>寄与</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68" name="角丸四角形 75">
            <a:extLst>
              <a:ext uri="{FF2B5EF4-FFF2-40B4-BE49-F238E27FC236}">
                <a16:creationId xmlns:a16="http://schemas.microsoft.com/office/drawing/2014/main" id="{B30A8C40-3DDE-45C6-84D3-31B466C2F536}"/>
              </a:ext>
            </a:extLst>
          </p:cNvPr>
          <p:cNvSpPr/>
          <p:nvPr/>
        </p:nvSpPr>
        <p:spPr>
          <a:xfrm>
            <a:off x="3804220" y="1069146"/>
            <a:ext cx="1176854" cy="227484"/>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計画期間</a:t>
            </a:r>
          </a:p>
        </p:txBody>
      </p:sp>
      <p:sp>
        <p:nvSpPr>
          <p:cNvPr id="169" name="角丸四角形 75">
            <a:extLst>
              <a:ext uri="{FF2B5EF4-FFF2-40B4-BE49-F238E27FC236}">
                <a16:creationId xmlns:a16="http://schemas.microsoft.com/office/drawing/2014/main" id="{1ADD78EB-61B3-4B17-8680-C129D40BD94F}"/>
              </a:ext>
            </a:extLst>
          </p:cNvPr>
          <p:cNvSpPr/>
          <p:nvPr/>
        </p:nvSpPr>
        <p:spPr>
          <a:xfrm>
            <a:off x="7175256" y="1064196"/>
            <a:ext cx="2088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en-US" altLang="ja-JP" sz="1200" b="1" kern="0" dirty="0" smtClean="0">
                <a:solidFill>
                  <a:prstClr val="white"/>
                </a:solidFill>
                <a:latin typeface="Meiryo UI" pitchFamily="50" charset="-128"/>
                <a:ea typeface="Meiryo UI" pitchFamily="50" charset="-128"/>
                <a:cs typeface="Meiryo UI" pitchFamily="50" charset="-128"/>
              </a:rPr>
              <a:t>2050</a:t>
            </a:r>
            <a:r>
              <a:rPr kumimoji="0" lang="ja-JP" altLang="en-US" sz="1200" b="1" kern="0" dirty="0" smtClean="0">
                <a:solidFill>
                  <a:prstClr val="white"/>
                </a:solidFill>
                <a:latin typeface="Meiryo UI" pitchFamily="50" charset="-128"/>
                <a:ea typeface="Meiryo UI" pitchFamily="50" charset="-128"/>
                <a:cs typeface="Meiryo UI" pitchFamily="50" charset="-128"/>
              </a:rPr>
              <a:t>年のめざす</a:t>
            </a:r>
            <a:r>
              <a:rPr kumimoji="0" lang="ja-JP" altLang="en-US" sz="1200" b="1" kern="0" dirty="0">
                <a:solidFill>
                  <a:prstClr val="white"/>
                </a:solidFill>
                <a:latin typeface="Meiryo UI" pitchFamily="50" charset="-128"/>
                <a:ea typeface="Meiryo UI" pitchFamily="50" charset="-128"/>
                <a:cs typeface="Meiryo UI" pitchFamily="50" charset="-128"/>
              </a:rPr>
              <a:t>べき将来像</a:t>
            </a:r>
          </a:p>
        </p:txBody>
      </p:sp>
      <p:sp>
        <p:nvSpPr>
          <p:cNvPr id="237" name="正方形/長方形 236">
            <a:extLst>
              <a:ext uri="{FF2B5EF4-FFF2-40B4-BE49-F238E27FC236}">
                <a16:creationId xmlns:a16="http://schemas.microsoft.com/office/drawing/2014/main" id="{B96FDA69-E771-4DFF-94B4-6BA91168D214}"/>
              </a:ext>
            </a:extLst>
          </p:cNvPr>
          <p:cNvSpPr/>
          <p:nvPr/>
        </p:nvSpPr>
        <p:spPr>
          <a:xfrm>
            <a:off x="135575" y="5683486"/>
            <a:ext cx="3387612" cy="2092881"/>
          </a:xfrm>
          <a:prstGeom prst="rect">
            <a:avLst/>
          </a:prstGeom>
        </p:spPr>
        <p:txBody>
          <a:bodyPr wrap="square">
            <a:spAutoFit/>
          </a:bodyPr>
          <a:lstStyle/>
          <a:p>
            <a:pPr marL="285750" indent="-285750" algn="just">
              <a:lnSpc>
                <a:spcPts val="1600"/>
              </a:lnSpc>
              <a:spcBef>
                <a:spcPts val="600"/>
              </a:spcBef>
              <a:buFont typeface="Wingdings" panose="05000000000000000000" pitchFamily="2" charset="2"/>
              <a:buChar char="Ø"/>
              <a:tabLst>
                <a:tab pos="3238565" algn="l"/>
              </a:tabLst>
            </a:pPr>
            <a:r>
              <a:rPr lang="ja-JP" altLang="en-US" sz="1100" dirty="0" smtClean="0">
                <a:latin typeface="Meiryo UI" panose="020B0604030504040204" pitchFamily="50" charset="-128"/>
                <a:ea typeface="Meiryo UI" panose="020B0604030504040204" pitchFamily="50" charset="-128"/>
              </a:rPr>
              <a:t>これまでの環境施策の成果として、</a:t>
            </a:r>
            <a:r>
              <a:rPr lang="ja-JP" altLang="en-US" sz="1100" dirty="0">
                <a:latin typeface="Meiryo UI" panose="020B0604030504040204" pitchFamily="50" charset="-128"/>
                <a:ea typeface="Meiryo UI" panose="020B0604030504040204" pitchFamily="50" charset="-128"/>
              </a:rPr>
              <a:t>大気汚染や水質汚濁の改善、廃棄物の最終処分量の削減</a:t>
            </a:r>
            <a:r>
              <a:rPr lang="ja-JP" altLang="en-US" sz="1100" dirty="0" smtClean="0">
                <a:latin typeface="Meiryo UI" panose="020B0604030504040204" pitchFamily="50" charset="-128"/>
                <a:ea typeface="Meiryo UI" panose="020B0604030504040204" pitchFamily="50" charset="-128"/>
              </a:rPr>
              <a:t>など、府域</a:t>
            </a:r>
            <a:r>
              <a:rPr lang="ja-JP" altLang="en-US" sz="1100" dirty="0">
                <a:latin typeface="Meiryo UI" panose="020B0604030504040204" pitchFamily="50" charset="-128"/>
                <a:ea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rPr>
              <a:t>環境状況</a:t>
            </a:r>
            <a:r>
              <a:rPr lang="ja-JP" altLang="en-US" sz="1100" dirty="0">
                <a:latin typeface="Meiryo UI" panose="020B0604030504040204" pitchFamily="50" charset="-128"/>
                <a:ea typeface="Meiryo UI" panose="020B0604030504040204" pitchFamily="50" charset="-128"/>
              </a:rPr>
              <a:t>は概ね改善</a:t>
            </a:r>
            <a:r>
              <a:rPr lang="ja-JP" altLang="en-US" sz="1100" dirty="0" smtClean="0">
                <a:latin typeface="Meiryo UI" panose="020B0604030504040204" pitchFamily="50" charset="-128"/>
                <a:ea typeface="Meiryo UI" panose="020B0604030504040204" pitchFamily="50" charset="-128"/>
              </a:rPr>
              <a:t>傾向</a:t>
            </a:r>
            <a:endParaRPr lang="en-US" altLang="ja-JP" sz="1100" dirty="0">
              <a:latin typeface="Meiryo UI" panose="020B0604030504040204" pitchFamily="50" charset="-128"/>
              <a:ea typeface="Meiryo UI" panose="020B0604030504040204" pitchFamily="50" charset="-128"/>
            </a:endParaRPr>
          </a:p>
          <a:p>
            <a:pPr marL="285750" indent="-285750" algn="just">
              <a:lnSpc>
                <a:spcPts val="1600"/>
              </a:lnSpc>
              <a:spcBef>
                <a:spcPts val="600"/>
              </a:spcBef>
              <a:buFont typeface="Wingdings" panose="05000000000000000000" pitchFamily="2" charset="2"/>
              <a:buChar char="Ø"/>
            </a:pPr>
            <a:r>
              <a:rPr lang="ja-JP" altLang="en-US" sz="1100" dirty="0" smtClean="0">
                <a:latin typeface="Meiryo UI" panose="020B0604030504040204" pitchFamily="50" charset="-128"/>
                <a:ea typeface="Meiryo UI" panose="020B0604030504040204" pitchFamily="50" charset="-128"/>
              </a:rPr>
              <a:t>一方、</a:t>
            </a:r>
            <a:r>
              <a:rPr lang="ja-JP" altLang="en-US" sz="1100" dirty="0">
                <a:latin typeface="Meiryo UI" panose="020B0604030504040204" pitchFamily="50" charset="-128"/>
                <a:ea typeface="Meiryo UI" panose="020B0604030504040204" pitchFamily="50" charset="-128"/>
              </a:rPr>
              <a:t>光化学オキシダント</a:t>
            </a:r>
            <a:r>
              <a:rPr lang="ja-JP" altLang="en-US" sz="1100" dirty="0" smtClean="0">
                <a:latin typeface="Meiryo UI" panose="020B0604030504040204" pitchFamily="50" charset="-128"/>
                <a:ea typeface="Meiryo UI" panose="020B0604030504040204" pitchFamily="50" charset="-128"/>
              </a:rPr>
              <a:t>などの環境</a:t>
            </a:r>
            <a:r>
              <a:rPr lang="ja-JP" altLang="en-US" sz="1100" dirty="0">
                <a:latin typeface="Meiryo UI" panose="020B0604030504040204" pitchFamily="50" charset="-128"/>
                <a:ea typeface="Meiryo UI" panose="020B0604030504040204" pitchFamily="50" charset="-128"/>
              </a:rPr>
              <a:t>保全目標</a:t>
            </a:r>
            <a:r>
              <a:rPr lang="ja-JP" altLang="en-US" sz="1100" dirty="0" smtClean="0">
                <a:latin typeface="Meiryo UI" panose="020B0604030504040204" pitchFamily="50" charset="-128"/>
                <a:ea typeface="Meiryo UI" panose="020B0604030504040204" pitchFamily="50" charset="-128"/>
              </a:rPr>
              <a:t>未達成項目への対応や、</a:t>
            </a:r>
            <a:r>
              <a:rPr lang="ja-JP" altLang="en-US" sz="1100" dirty="0">
                <a:latin typeface="Meiryo UI" panose="020B0604030504040204" pitchFamily="50" charset="-128"/>
                <a:ea typeface="Meiryo UI" panose="020B0604030504040204" pitchFamily="50" charset="-128"/>
              </a:rPr>
              <a:t>資源・</a:t>
            </a:r>
            <a:r>
              <a:rPr lang="ja-JP" altLang="en-US" sz="1100" dirty="0" smtClean="0">
                <a:latin typeface="Meiryo UI" panose="020B0604030504040204" pitchFamily="50" charset="-128"/>
                <a:ea typeface="Meiryo UI" panose="020B0604030504040204" pitchFamily="50" charset="-128"/>
              </a:rPr>
              <a:t>エネルギーのさらなる削減などの課題が依然として残存</a:t>
            </a:r>
            <a:endParaRPr lang="en-US" altLang="ja-JP" sz="1100" dirty="0" smtClean="0">
              <a:latin typeface="Meiryo UI" panose="020B0604030504040204" pitchFamily="50" charset="-128"/>
              <a:ea typeface="Meiryo UI" panose="020B0604030504040204" pitchFamily="50" charset="-128"/>
            </a:endParaRPr>
          </a:p>
          <a:p>
            <a:pPr marL="285750" indent="-285750" algn="just">
              <a:lnSpc>
                <a:spcPts val="1600"/>
              </a:lnSpc>
              <a:spcBef>
                <a:spcPts val="600"/>
              </a:spcBef>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rPr>
              <a:t>地球規模で見ると、資源消費の増大、気候変動によるリスクの増大、生物多様性の損失、プラスチックごみによる海洋汚染などは危機的な状況</a:t>
            </a:r>
          </a:p>
        </p:txBody>
      </p:sp>
      <p:sp>
        <p:nvSpPr>
          <p:cNvPr id="238" name="テキスト ボックス 237">
            <a:extLst>
              <a:ext uri="{FF2B5EF4-FFF2-40B4-BE49-F238E27FC236}">
                <a16:creationId xmlns:a16="http://schemas.microsoft.com/office/drawing/2014/main" id="{559CF54B-2E8B-4DF4-A784-B1D2ADD6218F}"/>
              </a:ext>
            </a:extLst>
          </p:cNvPr>
          <p:cNvSpPr txBox="1"/>
          <p:nvPr/>
        </p:nvSpPr>
        <p:spPr>
          <a:xfrm>
            <a:off x="104448" y="8502590"/>
            <a:ext cx="3422536" cy="1887696"/>
          </a:xfrm>
          <a:prstGeom prst="rect">
            <a:avLst/>
          </a:prstGeom>
          <a:noFill/>
        </p:spPr>
        <p:txBody>
          <a:bodyPr wrap="square">
            <a:spAutoFit/>
          </a:bodyPr>
          <a:lstStyle/>
          <a:p>
            <a:pPr marL="285750" indent="-285750" algn="just">
              <a:lnSpc>
                <a:spcPts val="1600"/>
              </a:lnSpc>
              <a:spcBef>
                <a:spcPts val="600"/>
              </a:spcBef>
              <a:buFont typeface="Wingdings" panose="05000000000000000000" pitchFamily="2" charset="2"/>
              <a:buChar char="Ø"/>
            </a:pPr>
            <a:r>
              <a:rPr lang="en-US" altLang="ja-JP" sz="1100" dirty="0" smtClean="0">
                <a:solidFill>
                  <a:schemeClr val="tx1"/>
                </a:solidFill>
                <a:latin typeface="Meiryo UI" panose="020B0604030504040204" pitchFamily="50" charset="-128"/>
                <a:ea typeface="Meiryo UI" panose="020B0604030504040204" pitchFamily="50" charset="-128"/>
              </a:rPr>
              <a:t>SDGs</a:t>
            </a:r>
            <a:r>
              <a:rPr lang="ja-JP" altLang="en-US" sz="1100" dirty="0">
                <a:solidFill>
                  <a:schemeClr val="tx1"/>
                </a:solidFill>
                <a:latin typeface="Meiryo UI" panose="020B0604030504040204" pitchFamily="50" charset="-128"/>
                <a:ea typeface="Meiryo UI" panose="020B0604030504040204" pitchFamily="50" charset="-128"/>
              </a:rPr>
              <a:t>、パリ協定、大阪ブルー・オーシャン・ビジョン</a:t>
            </a:r>
            <a:r>
              <a:rPr lang="ja-JP" altLang="en-US" sz="1100" dirty="0" smtClean="0">
                <a:solidFill>
                  <a:schemeClr val="tx1"/>
                </a:solidFill>
                <a:latin typeface="Meiryo UI" panose="020B0604030504040204" pitchFamily="50" charset="-128"/>
                <a:ea typeface="Meiryo UI" panose="020B0604030504040204" pitchFamily="50" charset="-128"/>
              </a:rPr>
              <a:t>など、時代</a:t>
            </a:r>
            <a:r>
              <a:rPr lang="ja-JP" altLang="en-US" sz="1100" dirty="0">
                <a:solidFill>
                  <a:schemeClr val="tx1"/>
                </a:solidFill>
                <a:latin typeface="Meiryo UI" panose="020B0604030504040204" pitchFamily="50" charset="-128"/>
                <a:ea typeface="Meiryo UI" panose="020B0604030504040204" pitchFamily="50" charset="-128"/>
              </a:rPr>
              <a:t>の転換点ともいえる国際的な</a:t>
            </a:r>
            <a:r>
              <a:rPr lang="ja-JP" altLang="en-US" sz="1100" dirty="0" smtClean="0">
                <a:solidFill>
                  <a:schemeClr val="tx1"/>
                </a:solidFill>
                <a:latin typeface="Meiryo UI" panose="020B0604030504040204" pitchFamily="50" charset="-128"/>
                <a:ea typeface="Meiryo UI" panose="020B0604030504040204" pitchFamily="50" charset="-128"/>
              </a:rPr>
              <a:t>合意・共有</a:t>
            </a:r>
            <a:endParaRPr lang="en-US" altLang="ja-JP" sz="1100" dirty="0">
              <a:solidFill>
                <a:schemeClr val="tx1"/>
              </a:solidFill>
              <a:latin typeface="Meiryo UI" panose="020B0604030504040204" pitchFamily="50" charset="-128"/>
              <a:ea typeface="Meiryo UI" panose="020B0604030504040204" pitchFamily="50" charset="-128"/>
            </a:endParaRPr>
          </a:p>
          <a:p>
            <a:pPr marL="285750" indent="-285750" algn="just">
              <a:lnSpc>
                <a:spcPts val="1600"/>
              </a:lnSpc>
              <a:spcBef>
                <a:spcPts val="600"/>
              </a:spcBef>
              <a:buFont typeface="Wingdings" panose="05000000000000000000" pitchFamily="2" charset="2"/>
              <a:buChar char="Ø"/>
            </a:pPr>
            <a:r>
              <a:rPr lang="ja-JP" altLang="en-US" sz="1100" dirty="0" smtClean="0">
                <a:solidFill>
                  <a:schemeClr val="tx1"/>
                </a:solidFill>
                <a:latin typeface="Meiryo UI" panose="020B0604030504040204" pitchFamily="50" charset="-128"/>
                <a:ea typeface="Meiryo UI" panose="020B0604030504040204" pitchFamily="50" charset="-128"/>
              </a:rPr>
              <a:t>サプライチェーン</a:t>
            </a:r>
            <a:r>
              <a:rPr lang="ja-JP" altLang="en-US" sz="1100" dirty="0">
                <a:solidFill>
                  <a:schemeClr val="tx1"/>
                </a:solidFill>
                <a:latin typeface="Meiryo UI" panose="020B0604030504040204" pitchFamily="50" charset="-128"/>
                <a:ea typeface="Meiryo UI" panose="020B0604030504040204" pitchFamily="50" charset="-128"/>
              </a:rPr>
              <a:t>全体で</a:t>
            </a:r>
            <a:r>
              <a:rPr lang="ja-JP" altLang="en-US" sz="1100" dirty="0" smtClean="0">
                <a:solidFill>
                  <a:schemeClr val="tx1"/>
                </a:solidFill>
                <a:latin typeface="Meiryo UI" panose="020B0604030504040204" pitchFamily="50" charset="-128"/>
                <a:ea typeface="Meiryo UI" panose="020B0604030504040204" pitchFamily="50" charset="-128"/>
              </a:rPr>
              <a:t>の持続</a:t>
            </a:r>
            <a:r>
              <a:rPr lang="ja-JP" altLang="en-US" sz="1100" dirty="0">
                <a:solidFill>
                  <a:schemeClr val="tx1"/>
                </a:solidFill>
                <a:latin typeface="Meiryo UI" panose="020B0604030504040204" pitchFamily="50" charset="-128"/>
                <a:ea typeface="Meiryo UI" panose="020B0604030504040204" pitchFamily="50" charset="-128"/>
              </a:rPr>
              <a:t>可能性を追求する企業の自主的な取組みが</a:t>
            </a:r>
            <a:r>
              <a:rPr lang="ja-JP" altLang="en-US" sz="1100" dirty="0" smtClean="0">
                <a:solidFill>
                  <a:schemeClr val="tx1"/>
                </a:solidFill>
                <a:latin typeface="Meiryo UI" panose="020B0604030504040204" pitchFamily="50" charset="-128"/>
                <a:ea typeface="Meiryo UI" panose="020B0604030504040204" pitchFamily="50" charset="-128"/>
              </a:rPr>
              <a:t>加速。金融面</a:t>
            </a:r>
            <a:r>
              <a:rPr lang="ja-JP" altLang="en-US" sz="1100" dirty="0">
                <a:solidFill>
                  <a:schemeClr val="tx1"/>
                </a:solidFill>
                <a:latin typeface="Meiryo UI" panose="020B0604030504040204" pitchFamily="50" charset="-128"/>
                <a:ea typeface="Meiryo UI" panose="020B0604030504040204" pitchFamily="50" charset="-128"/>
              </a:rPr>
              <a:t>において</a:t>
            </a:r>
            <a:r>
              <a:rPr lang="ja-JP" altLang="en-US" sz="1100" dirty="0">
                <a:latin typeface="Meiryo UI" panose="020B0604030504040204" pitchFamily="50" charset="-128"/>
                <a:ea typeface="Meiryo UI" panose="020B0604030504040204" pitchFamily="50" charset="-128"/>
              </a:rPr>
              <a:t>は</a:t>
            </a:r>
            <a:r>
              <a:rPr lang="en-US" altLang="ja-JP" sz="1100" dirty="0">
                <a:solidFill>
                  <a:schemeClr val="tx1"/>
                </a:solidFill>
                <a:latin typeface="Meiryo UI" panose="020B0604030504040204" pitchFamily="50" charset="-128"/>
                <a:ea typeface="Meiryo UI" panose="020B0604030504040204" pitchFamily="50" charset="-128"/>
              </a:rPr>
              <a:t>ESG</a:t>
            </a:r>
            <a:r>
              <a:rPr lang="ja-JP" altLang="en-US" sz="1100" dirty="0">
                <a:solidFill>
                  <a:schemeClr val="tx1"/>
                </a:solidFill>
                <a:latin typeface="Meiryo UI" panose="020B0604030504040204" pitchFamily="50" charset="-128"/>
                <a:ea typeface="Meiryo UI" panose="020B0604030504040204" pitchFamily="50" charset="-128"/>
              </a:rPr>
              <a:t>金融が</a:t>
            </a:r>
            <a:r>
              <a:rPr lang="ja-JP" altLang="en-US" sz="1100" dirty="0" smtClean="0">
                <a:solidFill>
                  <a:schemeClr val="tx1"/>
                </a:solidFill>
                <a:latin typeface="Meiryo UI" panose="020B0604030504040204" pitchFamily="50" charset="-128"/>
                <a:ea typeface="Meiryo UI" panose="020B0604030504040204" pitchFamily="50" charset="-128"/>
              </a:rPr>
              <a:t>拡大</a:t>
            </a:r>
            <a:endParaRPr lang="en-US" altLang="ja-JP" sz="1100" dirty="0">
              <a:solidFill>
                <a:schemeClr val="tx1"/>
              </a:solidFill>
              <a:latin typeface="Meiryo UI" panose="020B0604030504040204" pitchFamily="50" charset="-128"/>
              <a:ea typeface="Meiryo UI" panose="020B0604030504040204" pitchFamily="50" charset="-128"/>
            </a:endParaRPr>
          </a:p>
          <a:p>
            <a:pPr marL="285750" indent="-285750" algn="just">
              <a:lnSpc>
                <a:spcPts val="1600"/>
              </a:lnSpc>
              <a:spcBef>
                <a:spcPts val="600"/>
              </a:spcBef>
              <a:buFont typeface="Wingdings" panose="05000000000000000000" pitchFamily="2" charset="2"/>
              <a:buChar char="Ø"/>
            </a:pPr>
            <a:r>
              <a:rPr lang="ja-JP" altLang="en-US" sz="1100" dirty="0" smtClean="0">
                <a:solidFill>
                  <a:schemeClr val="tx1"/>
                </a:solidFill>
                <a:latin typeface="Meiryo UI" panose="020B0604030504040204" pitchFamily="50" charset="-128"/>
                <a:ea typeface="Meiryo UI" panose="020B0604030504040204" pitchFamily="50" charset="-128"/>
              </a:rPr>
              <a:t>コロナ</a:t>
            </a:r>
            <a:r>
              <a:rPr lang="ja-JP" altLang="en-US" sz="1100" dirty="0">
                <a:solidFill>
                  <a:schemeClr val="tx1"/>
                </a:solidFill>
                <a:latin typeface="Meiryo UI" panose="020B0604030504040204" pitchFamily="50" charset="-128"/>
                <a:ea typeface="Meiryo UI" panose="020B0604030504040204" pitchFamily="50" charset="-128"/>
              </a:rPr>
              <a:t>禍を</a:t>
            </a:r>
            <a:r>
              <a:rPr lang="ja-JP" altLang="en-US" sz="1100" dirty="0" smtClean="0">
                <a:solidFill>
                  <a:schemeClr val="tx1"/>
                </a:solidFill>
                <a:latin typeface="Meiryo UI" panose="020B0604030504040204" pitchFamily="50" charset="-128"/>
                <a:ea typeface="Meiryo UI" panose="020B0604030504040204" pitchFamily="50" charset="-128"/>
              </a:rPr>
              <a:t>踏まえ、</a:t>
            </a:r>
            <a:r>
              <a:rPr lang="ja-JP" altLang="en-US" sz="1100" dirty="0">
                <a:solidFill>
                  <a:schemeClr val="tx1"/>
                </a:solidFill>
                <a:latin typeface="Meiryo UI" panose="020B0604030504040204" pitchFamily="50" charset="-128"/>
                <a:ea typeface="Meiryo UI" panose="020B0604030504040204" pitchFamily="50" charset="-128"/>
              </a:rPr>
              <a:t>今後の経済復興に</a:t>
            </a:r>
            <a:r>
              <a:rPr lang="ja-JP" altLang="en-US" sz="1100" dirty="0" smtClean="0">
                <a:solidFill>
                  <a:schemeClr val="tx1"/>
                </a:solidFill>
                <a:latin typeface="Meiryo UI" panose="020B0604030504040204" pitchFamily="50" charset="-128"/>
                <a:ea typeface="Meiryo UI" panose="020B0604030504040204" pitchFamily="50" charset="-128"/>
              </a:rPr>
              <a:t>あたり、</a:t>
            </a:r>
            <a:r>
              <a:rPr lang="ja-JP" altLang="en-US" sz="1100" dirty="0">
                <a:solidFill>
                  <a:schemeClr val="tx1"/>
                </a:solidFill>
                <a:latin typeface="Meiryo UI" panose="020B0604030504040204" pitchFamily="50" charset="-128"/>
                <a:ea typeface="Meiryo UI" panose="020B0604030504040204" pitchFamily="50" charset="-128"/>
              </a:rPr>
              <a:t>持続可能な社会の実現に資する環境施策も含めて取組みを進める「グリーンリカバリー」の</a:t>
            </a:r>
            <a:r>
              <a:rPr lang="ja-JP" altLang="en-US" sz="1100" dirty="0" smtClean="0">
                <a:solidFill>
                  <a:schemeClr val="tx1"/>
                </a:solidFill>
                <a:latin typeface="Meiryo UI" panose="020B0604030504040204" pitchFamily="50" charset="-128"/>
                <a:ea typeface="Meiryo UI" panose="020B0604030504040204" pitchFamily="50" charset="-128"/>
              </a:rPr>
              <a:t>考え方を重要視する動き</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39" name="角丸四角形 65">
            <a:extLst>
              <a:ext uri="{FF2B5EF4-FFF2-40B4-BE49-F238E27FC236}">
                <a16:creationId xmlns:a16="http://schemas.microsoft.com/office/drawing/2014/main" id="{CC6ADBD6-16C3-4DB7-B6DC-7125B3BE1CF4}"/>
              </a:ext>
            </a:extLst>
          </p:cNvPr>
          <p:cNvSpPr/>
          <p:nvPr/>
        </p:nvSpPr>
        <p:spPr>
          <a:xfrm>
            <a:off x="167903" y="8201159"/>
            <a:ext cx="2628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持続可能な社会へ向けた動き</a:t>
            </a:r>
          </a:p>
        </p:txBody>
      </p:sp>
      <p:sp>
        <p:nvSpPr>
          <p:cNvPr id="181" name="テキスト ボックス 180">
            <a:extLst>
              <a:ext uri="{FF2B5EF4-FFF2-40B4-BE49-F238E27FC236}">
                <a16:creationId xmlns:a16="http://schemas.microsoft.com/office/drawing/2014/main" id="{F0E72A15-C0DB-4B35-9C92-A638EF8C1F68}"/>
              </a:ext>
            </a:extLst>
          </p:cNvPr>
          <p:cNvSpPr txBox="1"/>
          <p:nvPr/>
        </p:nvSpPr>
        <p:spPr>
          <a:xfrm>
            <a:off x="7411113" y="1330214"/>
            <a:ext cx="7410067" cy="477054"/>
          </a:xfrm>
          <a:prstGeom prst="rect">
            <a:avLst/>
          </a:prstGeom>
          <a:noFill/>
        </p:spPr>
        <p:txBody>
          <a:bodyPr wrap="square">
            <a:spAutoFit/>
          </a:bodyPr>
          <a:lstStyle/>
          <a:p>
            <a:pPr marL="171450" indent="-171450">
              <a:lnSpc>
                <a:spcPts val="1500"/>
              </a:lnSpc>
              <a:buFont typeface="Wingdings" panose="05000000000000000000" pitchFamily="2" charset="2"/>
              <a:buChar char="Ø"/>
            </a:pPr>
            <a:r>
              <a:rPr lang="ja-JP" altLang="en-US" sz="1100" dirty="0" smtClean="0">
                <a:latin typeface="Meiryo UI" panose="020B0604030504040204" pitchFamily="50" charset="-128"/>
                <a:ea typeface="Meiryo UI" panose="020B0604030504040204" pitchFamily="50" charset="-128"/>
                <a:cs typeface="MoolBoran" panose="020B0604020202020204" pitchFamily="34" charset="0"/>
              </a:rPr>
              <a:t>大都市・大消費地として、府域の</a:t>
            </a:r>
            <a:r>
              <a:rPr lang="en-US" altLang="ja-JP" sz="1100" dirty="0" smtClean="0">
                <a:latin typeface="Meiryo UI" panose="020B0604030504040204" pitchFamily="50" charset="-128"/>
                <a:ea typeface="Meiryo UI" panose="020B0604030504040204" pitchFamily="50" charset="-128"/>
                <a:cs typeface="MoolBoran" panose="020B0604020202020204" pitchFamily="34" charset="0"/>
              </a:rPr>
              <a:t>CO</a:t>
            </a:r>
            <a:r>
              <a:rPr lang="en-US" altLang="ja-JP" sz="1100" baseline="-25000" dirty="0" smtClean="0">
                <a:latin typeface="Meiryo UI" panose="020B0604030504040204" pitchFamily="50" charset="-128"/>
                <a:ea typeface="Meiryo UI" panose="020B0604030504040204" pitchFamily="50" charset="-128"/>
                <a:cs typeface="MoolBoran" panose="020B0604020202020204" pitchFamily="34" charset="0"/>
              </a:rPr>
              <a:t>2</a:t>
            </a:r>
            <a:r>
              <a:rPr lang="ja-JP" altLang="en-US" sz="1100" dirty="0" smtClean="0">
                <a:latin typeface="Meiryo UI" panose="020B0604030504040204" pitchFamily="50" charset="-128"/>
                <a:ea typeface="Meiryo UI" panose="020B0604030504040204" pitchFamily="50" charset="-128"/>
                <a:cs typeface="MoolBoran" panose="020B0604020202020204" pitchFamily="34" charset="0"/>
              </a:rPr>
              <a:t>排出量実質ゼロ、大阪湾のプラごみの追加的汚染ゼロ、資源循環型社会が実現</a:t>
            </a:r>
            <a:endParaRPr lang="en-US" altLang="ja-JP" sz="1100" dirty="0" smtClean="0">
              <a:latin typeface="Meiryo UI" panose="020B0604030504040204" pitchFamily="50" charset="-128"/>
              <a:ea typeface="Meiryo UI" panose="020B0604030504040204" pitchFamily="50" charset="-128"/>
              <a:cs typeface="MoolBoran" panose="020B0604020202020204" pitchFamily="34" charset="0"/>
            </a:endParaRPr>
          </a:p>
          <a:p>
            <a:pPr marL="171450" indent="-171450">
              <a:lnSpc>
                <a:spcPts val="1500"/>
              </a:lnSpc>
              <a:buFont typeface="Wingdings" panose="05000000000000000000" pitchFamily="2" charset="2"/>
              <a:buChar char="Ø"/>
            </a:pPr>
            <a:r>
              <a:rPr lang="ja-JP" altLang="en-US" sz="1100" dirty="0" smtClean="0">
                <a:latin typeface="Meiryo UI" panose="020B0604030504040204" pitchFamily="50" charset="-128"/>
                <a:ea typeface="Meiryo UI" panose="020B0604030504040204" pitchFamily="50" charset="-128"/>
                <a:cs typeface="MoolBoran" panose="020B0604020202020204" pitchFamily="34" charset="0"/>
              </a:rPr>
              <a:t>大阪・関西</a:t>
            </a:r>
            <a:r>
              <a:rPr lang="ja-JP" altLang="en-US" sz="1100" dirty="0">
                <a:latin typeface="Meiryo UI" panose="020B0604030504040204" pitchFamily="50" charset="-128"/>
                <a:ea typeface="Meiryo UI" panose="020B0604030504040204" pitchFamily="50" charset="-128"/>
                <a:cs typeface="MoolBoran" panose="020B0604020202020204" pitchFamily="34" charset="0"/>
              </a:rPr>
              <a:t>万博</a:t>
            </a:r>
            <a:r>
              <a:rPr lang="ja-JP" altLang="en-US" sz="1100" dirty="0" smtClean="0">
                <a:latin typeface="Meiryo UI" panose="020B0604030504040204" pitchFamily="50" charset="-128"/>
                <a:ea typeface="Meiryo UI" panose="020B0604030504040204" pitchFamily="50" charset="-128"/>
                <a:cs typeface="MoolBoran" panose="020B0604020202020204" pitchFamily="34" charset="0"/>
              </a:rPr>
              <a:t>を跳躍台とした国際的影響力</a:t>
            </a:r>
            <a:r>
              <a:rPr lang="ja-JP" altLang="en-US" sz="1100" dirty="0">
                <a:latin typeface="Meiryo UI" panose="020B0604030504040204" pitchFamily="50" charset="-128"/>
                <a:ea typeface="Meiryo UI" panose="020B0604030504040204" pitchFamily="50" charset="-128"/>
                <a:cs typeface="MoolBoran" panose="020B0604020202020204" pitchFamily="34" charset="0"/>
              </a:rPr>
              <a:t>の</a:t>
            </a:r>
            <a:r>
              <a:rPr lang="ja-JP" altLang="en-US" sz="1100" dirty="0" smtClean="0">
                <a:latin typeface="Meiryo UI" panose="020B0604030504040204" pitchFamily="50" charset="-128"/>
                <a:ea typeface="Meiryo UI" panose="020B0604030504040204" pitchFamily="50" charset="-128"/>
                <a:cs typeface="MoolBoran" panose="020B0604020202020204" pitchFamily="34" charset="0"/>
              </a:rPr>
              <a:t>発揮など、各主体の取組みが世界及び未来へ波及し、</a:t>
            </a:r>
            <a:r>
              <a:rPr lang="ja-JP" altLang="en-US" sz="1100" dirty="0">
                <a:latin typeface="Meiryo UI" panose="020B0604030504040204" pitchFamily="50" charset="-128"/>
                <a:ea typeface="Meiryo UI" panose="020B0604030504040204" pitchFamily="50" charset="-128"/>
                <a:cs typeface="MoolBoran" panose="020B0604020202020204" pitchFamily="34" charset="0"/>
              </a:rPr>
              <a:t>持続</a:t>
            </a:r>
            <a:r>
              <a:rPr lang="ja-JP" altLang="en-US" sz="1100" dirty="0" smtClean="0">
                <a:latin typeface="Meiryo UI" panose="020B0604030504040204" pitchFamily="50" charset="-128"/>
                <a:ea typeface="Meiryo UI" panose="020B0604030504040204" pitchFamily="50" charset="-128"/>
                <a:cs typeface="MoolBoran" panose="020B0604020202020204" pitchFamily="34" charset="0"/>
              </a:rPr>
              <a:t>可能な社会を構築</a:t>
            </a:r>
            <a:endParaRPr lang="ja-JP" altLang="en-US" sz="1100" dirty="0">
              <a:latin typeface="Meiryo UI" panose="020B0604030504040204" pitchFamily="50" charset="-128"/>
              <a:ea typeface="Meiryo UI" panose="020B0604030504040204" pitchFamily="50" charset="-128"/>
              <a:cs typeface="MoolBoran" panose="020B0604020202020204" pitchFamily="34" charset="0"/>
            </a:endParaRPr>
          </a:p>
        </p:txBody>
      </p:sp>
      <p:sp>
        <p:nvSpPr>
          <p:cNvPr id="192" name="テキスト ボックス 191">
            <a:extLst>
              <a:ext uri="{FF2B5EF4-FFF2-40B4-BE49-F238E27FC236}">
                <a16:creationId xmlns:a16="http://schemas.microsoft.com/office/drawing/2014/main" id="{70225BF1-A125-4868-BCCF-C0900F3CCB8D}"/>
              </a:ext>
            </a:extLst>
          </p:cNvPr>
          <p:cNvSpPr txBox="1"/>
          <p:nvPr/>
        </p:nvSpPr>
        <p:spPr>
          <a:xfrm>
            <a:off x="7411113" y="2176842"/>
            <a:ext cx="7410067" cy="861774"/>
          </a:xfrm>
          <a:prstGeom prst="rect">
            <a:avLst/>
          </a:prstGeom>
          <a:noFill/>
        </p:spPr>
        <p:txBody>
          <a:bodyPr wrap="square">
            <a:spAutoFit/>
          </a:bodyPr>
          <a:lstStyle/>
          <a:p>
            <a:pPr marL="171450" indent="-171450">
              <a:lnSpc>
                <a:spcPts val="1500"/>
              </a:lnSpc>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rPr>
              <a:t>今後</a:t>
            </a:r>
            <a:r>
              <a:rPr lang="en-US" altLang="ja-JP" sz="1100" dirty="0" smtClean="0">
                <a:latin typeface="Meiryo UI" panose="020B0604030504040204" pitchFamily="50" charset="-128"/>
                <a:ea typeface="Meiryo UI" panose="020B0604030504040204" pitchFamily="50" charset="-128"/>
              </a:rPr>
              <a:t>10</a:t>
            </a:r>
            <a:r>
              <a:rPr lang="ja-JP" altLang="en-US" sz="1100" dirty="0" smtClean="0">
                <a:latin typeface="Meiryo UI" panose="020B0604030504040204" pitchFamily="50" charset="-128"/>
                <a:ea typeface="Meiryo UI" panose="020B0604030504040204" pitchFamily="50" charset="-128"/>
              </a:rPr>
              <a:t>年間は、</a:t>
            </a:r>
            <a:r>
              <a:rPr lang="en-US" altLang="ja-JP" sz="1100" dirty="0">
                <a:latin typeface="Meiryo UI" panose="020B0604030504040204" pitchFamily="50" charset="-128"/>
                <a:ea typeface="Meiryo UI" panose="020B0604030504040204" pitchFamily="50" charset="-128"/>
              </a:rPr>
              <a:t> 2050</a:t>
            </a:r>
            <a:r>
              <a:rPr lang="ja-JP" altLang="en-US" sz="1100" dirty="0">
                <a:latin typeface="Meiryo UI" panose="020B0604030504040204" pitchFamily="50" charset="-128"/>
                <a:ea typeface="Meiryo UI" panose="020B0604030504040204" pitchFamily="50" charset="-128"/>
              </a:rPr>
              <a:t>年の将来像実現に向けた足掛かりを確実に</a:t>
            </a:r>
            <a:r>
              <a:rPr lang="ja-JP" altLang="en-US" sz="1100" dirty="0" smtClean="0">
                <a:latin typeface="Meiryo UI" panose="020B0604030504040204" pitchFamily="50" charset="-128"/>
                <a:ea typeface="Meiryo UI" panose="020B0604030504040204" pitchFamily="50" charset="-128"/>
              </a:rPr>
              <a:t>すべく、具体的取組みを速やかに展開すべき重要な期間</a:t>
            </a:r>
            <a:endParaRPr kumimoji="1" lang="en-US" altLang="ja-JP" sz="1100" dirty="0" smtClean="0">
              <a:latin typeface="Meiryo UI" panose="020B0604030504040204" pitchFamily="50" charset="-128"/>
              <a:ea typeface="Meiryo UI" panose="020B0604030504040204" pitchFamily="50" charset="-128"/>
            </a:endParaRPr>
          </a:p>
          <a:p>
            <a:pPr marL="171450" indent="-171450">
              <a:lnSpc>
                <a:spcPts val="1500"/>
              </a:lnSpc>
              <a:buFont typeface="Wingdings" panose="05000000000000000000" pitchFamily="2" charset="2"/>
              <a:buChar char="Ø"/>
            </a:pPr>
            <a:r>
              <a:rPr kumimoji="1" lang="en-US" altLang="ja-JP" sz="1100" dirty="0" smtClean="0">
                <a:latin typeface="Meiryo UI" panose="020B0604030504040204" pitchFamily="50" charset="-128"/>
                <a:ea typeface="Meiryo UI" panose="020B0604030504040204" pitchFamily="50" charset="-128"/>
              </a:rPr>
              <a:t>2030</a:t>
            </a:r>
            <a:r>
              <a:rPr kumimoji="1" lang="ja-JP" altLang="en-US" sz="1100" dirty="0" smtClean="0">
                <a:latin typeface="Meiryo UI" panose="020B0604030504040204" pitchFamily="50" charset="-128"/>
                <a:ea typeface="Meiryo UI" panose="020B0604030504040204" pitchFamily="50" charset="-128"/>
              </a:rPr>
              <a:t>年は</a:t>
            </a:r>
            <a:r>
              <a:rPr lang="en-US" altLang="ja-JP" sz="1100" dirty="0" smtClean="0">
                <a:latin typeface="Meiryo UI" panose="020B0604030504040204" pitchFamily="50" charset="-128"/>
                <a:ea typeface="Meiryo UI" panose="020B0604030504040204" pitchFamily="50" charset="-128"/>
              </a:rPr>
              <a:t>SDGs</a:t>
            </a:r>
            <a:r>
              <a:rPr lang="ja-JP" altLang="en-US" sz="1100" dirty="0" smtClean="0">
                <a:latin typeface="Meiryo UI" panose="020B0604030504040204" pitchFamily="50" charset="-128"/>
                <a:ea typeface="Meiryo UI" panose="020B0604030504040204" pitchFamily="50" charset="-128"/>
              </a:rPr>
              <a:t>目標</a:t>
            </a:r>
            <a:r>
              <a:rPr lang="ja-JP" altLang="en-US" sz="1100" dirty="0">
                <a:latin typeface="Meiryo UI" panose="020B0604030504040204" pitchFamily="50" charset="-128"/>
                <a:ea typeface="Meiryo UI" panose="020B0604030504040204" pitchFamily="50" charset="-128"/>
              </a:rPr>
              <a:t>年で</a:t>
            </a:r>
            <a:r>
              <a:rPr lang="ja-JP" altLang="en-US" sz="1100" dirty="0" smtClean="0">
                <a:latin typeface="Meiryo UI" panose="020B0604030504040204" pitchFamily="50" charset="-128"/>
                <a:ea typeface="Meiryo UI" panose="020B0604030504040204" pitchFamily="50" charset="-128"/>
              </a:rPr>
              <a:t>あり、</a:t>
            </a:r>
            <a:r>
              <a:rPr kumimoji="1" lang="en-US" altLang="ja-JP" sz="1100" dirty="0" smtClean="0">
                <a:latin typeface="Meiryo UI" panose="020B0604030504040204" pitchFamily="50" charset="-128"/>
                <a:ea typeface="Meiryo UI" panose="020B0604030504040204" pitchFamily="50" charset="-128"/>
              </a:rPr>
              <a:t>2025</a:t>
            </a:r>
            <a:r>
              <a:rPr kumimoji="1" lang="ja-JP" altLang="en-US" sz="1100" dirty="0">
                <a:latin typeface="Meiryo UI" panose="020B0604030504040204" pitchFamily="50" charset="-128"/>
                <a:ea typeface="Meiryo UI" panose="020B0604030504040204" pitchFamily="50" charset="-128"/>
              </a:rPr>
              <a:t>年の大阪・関西</a:t>
            </a:r>
            <a:r>
              <a:rPr kumimoji="1" lang="ja-JP" altLang="en-US" sz="1100" dirty="0" smtClean="0">
                <a:latin typeface="Meiryo UI" panose="020B0604030504040204" pitchFamily="50" charset="-128"/>
                <a:ea typeface="Meiryo UI" panose="020B0604030504040204" pitchFamily="50" charset="-128"/>
              </a:rPr>
              <a:t>万博において示されるアイデア</a:t>
            </a:r>
            <a:r>
              <a:rPr lang="ja-JP" altLang="en-US" sz="1100" dirty="0">
                <a:latin typeface="Meiryo UI" panose="020B0604030504040204" pitchFamily="50" charset="-128"/>
                <a:ea typeface="Meiryo UI" panose="020B0604030504040204" pitchFamily="50" charset="-128"/>
              </a:rPr>
              <a:t>が</a:t>
            </a:r>
            <a:r>
              <a:rPr kumimoji="1" lang="ja-JP" altLang="en-US" sz="1100" dirty="0" smtClean="0">
                <a:latin typeface="Meiryo UI" panose="020B0604030504040204" pitchFamily="50" charset="-128"/>
                <a:ea typeface="Meiryo UI" panose="020B0604030504040204" pitchFamily="50" charset="-128"/>
              </a:rPr>
              <a:t>社会実装段階に入ること</a:t>
            </a:r>
            <a:r>
              <a:rPr lang="ja-JP" altLang="en-US" sz="1100" dirty="0" smtClean="0">
                <a:latin typeface="Meiryo UI" panose="020B0604030504040204" pitchFamily="50" charset="-128"/>
                <a:ea typeface="Meiryo UI" panose="020B0604030504040204" pitchFamily="50" charset="-128"/>
              </a:rPr>
              <a:t>も鑑みて、以下の</a:t>
            </a:r>
            <a:r>
              <a:rPr lang="ja-JP" altLang="en-US" sz="1100" dirty="0">
                <a:latin typeface="Meiryo UI" panose="020B0604030504040204" pitchFamily="50" charset="-128"/>
                <a:ea typeface="Meiryo UI" panose="020B0604030504040204" pitchFamily="50" charset="-128"/>
              </a:rPr>
              <a:t>５つの環境施策</a:t>
            </a:r>
            <a:r>
              <a:rPr lang="ja-JP" altLang="en-US" sz="1100" dirty="0" smtClean="0">
                <a:latin typeface="Meiryo UI" panose="020B0604030504040204" pitchFamily="50" charset="-128"/>
                <a:ea typeface="Meiryo UI" panose="020B0604030504040204" pitchFamily="50" charset="-128"/>
              </a:rPr>
              <a:t>分野ごとに「実現すべき姿」を</a:t>
            </a:r>
            <a:r>
              <a:rPr lang="ja-JP" altLang="en-US" sz="1100" dirty="0">
                <a:latin typeface="Meiryo UI" panose="020B0604030504040204" pitchFamily="50" charset="-128"/>
                <a:ea typeface="Meiryo UI" panose="020B0604030504040204" pitchFamily="50" charset="-128"/>
              </a:rPr>
              <a:t>整理</a:t>
            </a:r>
            <a:r>
              <a:rPr lang="ja-JP" altLang="en-US" sz="1100" dirty="0" smtClean="0">
                <a:latin typeface="Meiryo UI" panose="020B0604030504040204" pitchFamily="50" charset="-128"/>
                <a:ea typeface="Meiryo UI" panose="020B0604030504040204" pitchFamily="50" charset="-128"/>
              </a:rPr>
              <a:t>し、個別計画に反映させることにより取組みを促進</a:t>
            </a:r>
            <a:endParaRPr lang="en-US" altLang="ja-JP" sz="1100" dirty="0" smtClean="0">
              <a:latin typeface="Meiryo UI" panose="020B0604030504040204" pitchFamily="50" charset="-128"/>
              <a:ea typeface="Meiryo UI" panose="020B0604030504040204" pitchFamily="50" charset="-128"/>
            </a:endParaRPr>
          </a:p>
          <a:p>
            <a:pPr>
              <a:lnSpc>
                <a:spcPts val="1500"/>
              </a:lnSpc>
            </a:pPr>
            <a:r>
              <a:rPr lang="ja-JP" altLang="en-US" sz="1100" b="1" dirty="0" smtClean="0">
                <a:latin typeface="Meiryo UI" panose="020B0604030504040204" pitchFamily="50" charset="-128"/>
                <a:ea typeface="Meiryo UI" panose="020B0604030504040204" pitchFamily="50" charset="-128"/>
              </a:rPr>
              <a:t>　　脱炭素・省エネルギー</a:t>
            </a:r>
            <a:r>
              <a:rPr lang="ja-JP" altLang="en-US" sz="1100" dirty="0" smtClean="0">
                <a:latin typeface="Meiryo UI" panose="020B0604030504040204" pitchFamily="50" charset="-128"/>
                <a:ea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rPr>
              <a:t>資源循環</a:t>
            </a:r>
            <a:r>
              <a:rPr lang="ja-JP" altLang="en-US" sz="1100" dirty="0" smtClean="0">
                <a:latin typeface="Meiryo UI" panose="020B0604030504040204" pitchFamily="50" charset="-128"/>
                <a:ea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rPr>
              <a:t>全て</a:t>
            </a:r>
            <a:r>
              <a:rPr lang="ja-JP" altLang="en-US" sz="1100" b="1" dirty="0">
                <a:latin typeface="Meiryo UI" panose="020B0604030504040204" pitchFamily="50" charset="-128"/>
                <a:ea typeface="Meiryo UI" panose="020B0604030504040204" pitchFamily="50" charset="-128"/>
              </a:rPr>
              <a:t>のいのちの</a:t>
            </a:r>
            <a:r>
              <a:rPr lang="ja-JP" altLang="en-US" sz="1100" b="1" dirty="0" smtClean="0">
                <a:latin typeface="Meiryo UI" panose="020B0604030504040204" pitchFamily="50" charset="-128"/>
                <a:ea typeface="Meiryo UI" panose="020B0604030504040204" pitchFamily="50" charset="-128"/>
              </a:rPr>
              <a:t>共生</a:t>
            </a:r>
            <a:r>
              <a:rPr lang="ja-JP" altLang="en-US" sz="1100" dirty="0" smtClean="0">
                <a:latin typeface="Meiryo UI" panose="020B0604030504040204" pitchFamily="50" charset="-128"/>
                <a:ea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rPr>
              <a:t>健康</a:t>
            </a:r>
            <a:r>
              <a:rPr lang="ja-JP" altLang="en-US" sz="1100" b="1" dirty="0">
                <a:latin typeface="Meiryo UI" panose="020B0604030504040204" pitchFamily="50" charset="-128"/>
                <a:ea typeface="Meiryo UI" panose="020B0604030504040204" pitchFamily="50" charset="-128"/>
              </a:rPr>
              <a:t>で安心な</a:t>
            </a:r>
            <a:r>
              <a:rPr lang="ja-JP" altLang="en-US" sz="1100" b="1" dirty="0" smtClean="0">
                <a:latin typeface="Meiryo UI" panose="020B0604030504040204" pitchFamily="50" charset="-128"/>
                <a:ea typeface="Meiryo UI" panose="020B0604030504040204" pitchFamily="50" charset="-128"/>
              </a:rPr>
              <a:t>暮らし</a:t>
            </a:r>
            <a:r>
              <a:rPr lang="ja-JP" altLang="en-US" sz="1100" dirty="0" smtClean="0">
                <a:latin typeface="Meiryo UI" panose="020B0604030504040204" pitchFamily="50" charset="-128"/>
                <a:ea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rPr>
              <a:t>魅力</a:t>
            </a:r>
            <a:r>
              <a:rPr lang="ja-JP" altLang="en-US" sz="1100" b="1" dirty="0">
                <a:latin typeface="Meiryo UI" panose="020B0604030504040204" pitchFamily="50" charset="-128"/>
                <a:ea typeface="Meiryo UI" panose="020B0604030504040204" pitchFamily="50" charset="-128"/>
              </a:rPr>
              <a:t>と活力ある快適な</a:t>
            </a:r>
            <a:r>
              <a:rPr lang="ja-JP" altLang="en-US" sz="1100" b="1" dirty="0" smtClean="0">
                <a:latin typeface="Meiryo UI" panose="020B0604030504040204" pitchFamily="50" charset="-128"/>
                <a:ea typeface="Meiryo UI" panose="020B0604030504040204" pitchFamily="50" charset="-128"/>
              </a:rPr>
              <a:t>地域づくり</a:t>
            </a:r>
            <a:endParaRPr kumimoji="1" lang="en-US" altLang="ja-JP" sz="1100" dirty="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3780141" y="1633830"/>
            <a:ext cx="3167369" cy="1207517"/>
            <a:chOff x="11530615" y="2660045"/>
            <a:chExt cx="3551310" cy="1353892"/>
          </a:xfrm>
        </p:grpSpPr>
        <p:grpSp>
          <p:nvGrpSpPr>
            <p:cNvPr id="3" name="グループ化 2">
              <a:extLst>
                <a:ext uri="{FF2B5EF4-FFF2-40B4-BE49-F238E27FC236}">
                  <a16:creationId xmlns:a16="http://schemas.microsoft.com/office/drawing/2014/main" id="{B3E78741-F931-4A3C-BA14-9ED5C3B4C009}"/>
                </a:ext>
              </a:extLst>
            </p:cNvPr>
            <p:cNvGrpSpPr/>
            <p:nvPr/>
          </p:nvGrpSpPr>
          <p:grpSpPr>
            <a:xfrm>
              <a:off x="11530615" y="2718599"/>
              <a:ext cx="3551310" cy="1295338"/>
              <a:chOff x="6784079" y="932296"/>
              <a:chExt cx="6250139" cy="2279729"/>
            </a:xfrm>
          </p:grpSpPr>
          <p:sp>
            <p:nvSpPr>
              <p:cNvPr id="182" name="正方形/長方形 181">
                <a:extLst>
                  <a:ext uri="{FF2B5EF4-FFF2-40B4-BE49-F238E27FC236}">
                    <a16:creationId xmlns:a16="http://schemas.microsoft.com/office/drawing/2014/main" id="{0EC77BC1-E004-44D9-9BC2-4FB495394715}"/>
                  </a:ext>
                </a:extLst>
              </p:cNvPr>
              <p:cNvSpPr/>
              <p:nvPr/>
            </p:nvSpPr>
            <p:spPr>
              <a:xfrm>
                <a:off x="8890457" y="932296"/>
                <a:ext cx="1697488" cy="5542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SDGs</a:t>
                </a:r>
                <a:r>
                  <a:rPr kumimoji="1" lang="ja-JP" altLang="en-US" sz="800" dirty="0">
                    <a:solidFill>
                      <a:schemeClr val="tx1"/>
                    </a:solidFill>
                    <a:latin typeface="Meiryo UI" panose="020B0604030504040204" pitchFamily="50" charset="-128"/>
                    <a:ea typeface="Meiryo UI" panose="020B0604030504040204" pitchFamily="50" charset="-128"/>
                  </a:rPr>
                  <a:t>目標年</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p:txBody>
          </p:sp>
          <p:sp>
            <p:nvSpPr>
              <p:cNvPr id="184" name="二等辺三角形 183">
                <a:extLst>
                  <a:ext uri="{FF2B5EF4-FFF2-40B4-BE49-F238E27FC236}">
                    <a16:creationId xmlns:a16="http://schemas.microsoft.com/office/drawing/2014/main" id="{B6F4FD64-335A-4810-AD5E-FE49FD670F2C}"/>
                  </a:ext>
                </a:extLst>
              </p:cNvPr>
              <p:cNvSpPr/>
              <p:nvPr/>
            </p:nvSpPr>
            <p:spPr>
              <a:xfrm rot="10800000">
                <a:off x="7773716" y="1462990"/>
                <a:ext cx="153668" cy="9291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UI" panose="020B0604030504040204" pitchFamily="50" charset="-128"/>
                  <a:ea typeface="Meiryo UI" panose="020B0604030504040204" pitchFamily="50" charset="-128"/>
                </a:endParaRPr>
              </a:p>
            </p:txBody>
          </p:sp>
          <p:sp>
            <p:nvSpPr>
              <p:cNvPr id="185" name="二等辺三角形 184">
                <a:extLst>
                  <a:ext uri="{FF2B5EF4-FFF2-40B4-BE49-F238E27FC236}">
                    <a16:creationId xmlns:a16="http://schemas.microsoft.com/office/drawing/2014/main" id="{3696D5F6-C95D-4219-B607-F9866ACF2AFF}"/>
                  </a:ext>
                </a:extLst>
              </p:cNvPr>
              <p:cNvSpPr/>
              <p:nvPr/>
            </p:nvSpPr>
            <p:spPr>
              <a:xfrm rot="10800000">
                <a:off x="9609314" y="1462991"/>
                <a:ext cx="153668" cy="92919"/>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UI" panose="020B0604030504040204" pitchFamily="50" charset="-128"/>
                  <a:ea typeface="Meiryo UI" panose="020B0604030504040204" pitchFamily="50" charset="-128"/>
                </a:endParaRPr>
              </a:p>
            </p:txBody>
          </p:sp>
          <p:sp>
            <p:nvSpPr>
              <p:cNvPr id="187" name="二等辺三角形 186">
                <a:extLst>
                  <a:ext uri="{FF2B5EF4-FFF2-40B4-BE49-F238E27FC236}">
                    <a16:creationId xmlns:a16="http://schemas.microsoft.com/office/drawing/2014/main" id="{858CB238-EE8E-4B2D-B4D5-A14D9530652C}"/>
                  </a:ext>
                </a:extLst>
              </p:cNvPr>
              <p:cNvSpPr/>
              <p:nvPr/>
            </p:nvSpPr>
            <p:spPr>
              <a:xfrm rot="16200000">
                <a:off x="9924368" y="997798"/>
                <a:ext cx="1181773" cy="2810337"/>
              </a:xfrm>
              <a:prstGeom prst="triangle">
                <a:avLst/>
              </a:prstGeom>
              <a:gradFill flip="none" rotWithShape="1">
                <a:gsLst>
                  <a:gs pos="0">
                    <a:schemeClr val="bg1"/>
                  </a:gs>
                  <a:gs pos="25000">
                    <a:schemeClr val="accent2">
                      <a:lumMod val="60000"/>
                      <a:lumOff val="40000"/>
                    </a:schemeClr>
                  </a:gs>
                  <a:gs pos="100000">
                    <a:schemeClr val="accent2">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UI" panose="020B0604030504040204" pitchFamily="50" charset="-128"/>
                  <a:ea typeface="Meiryo UI" panose="020B0604030504040204" pitchFamily="50" charset="-128"/>
                </a:endParaRPr>
              </a:p>
            </p:txBody>
          </p:sp>
          <p:sp>
            <p:nvSpPr>
              <p:cNvPr id="188" name="正方形/長方形 187">
                <a:extLst>
                  <a:ext uri="{FF2B5EF4-FFF2-40B4-BE49-F238E27FC236}">
                    <a16:creationId xmlns:a16="http://schemas.microsoft.com/office/drawing/2014/main" id="{5A8DBB2A-4453-4CD4-B01F-920A7738C814}"/>
                  </a:ext>
                </a:extLst>
              </p:cNvPr>
              <p:cNvSpPr/>
              <p:nvPr/>
            </p:nvSpPr>
            <p:spPr>
              <a:xfrm>
                <a:off x="11950860" y="1593912"/>
                <a:ext cx="1083358" cy="1618113"/>
              </a:xfrm>
              <a:prstGeom prst="rect">
                <a:avLst/>
              </a:prstGeom>
              <a:solidFill>
                <a:schemeClr val="accent1">
                  <a:lumMod val="60000"/>
                  <a:lumOff val="40000"/>
                </a:schemeClr>
              </a:solidFill>
              <a:ln>
                <a:noFill/>
                <a:prstDash val="dash"/>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ja-JP" sz="950" b="1" dirty="0">
                    <a:solidFill>
                      <a:schemeClr val="tx1"/>
                    </a:solidFill>
                    <a:latin typeface="Meiryo UI" panose="020B0604030504040204" pitchFamily="50" charset="-128"/>
                    <a:ea typeface="Meiryo UI" panose="020B0604030504040204" pitchFamily="50" charset="-128"/>
                  </a:rPr>
                  <a:t>2050</a:t>
                </a:r>
                <a:r>
                  <a:rPr kumimoji="1" lang="ja-JP" altLang="en-US" sz="950" b="1" dirty="0">
                    <a:solidFill>
                      <a:schemeClr val="tx1"/>
                    </a:solidFill>
                    <a:latin typeface="Meiryo UI" panose="020B0604030504040204" pitchFamily="50" charset="-128"/>
                    <a:ea typeface="Meiryo UI" panose="020B0604030504040204" pitchFamily="50" charset="-128"/>
                  </a:rPr>
                  <a:t>年</a:t>
                </a:r>
                <a:endParaRPr kumimoji="1" lang="en-US" altLang="ja-JP" sz="950" b="1" dirty="0">
                  <a:solidFill>
                    <a:schemeClr val="tx1"/>
                  </a:solidFill>
                  <a:latin typeface="Meiryo UI" panose="020B0604030504040204" pitchFamily="50" charset="-128"/>
                  <a:ea typeface="Meiryo UI" panose="020B0604030504040204" pitchFamily="50" charset="-128"/>
                </a:endParaRPr>
              </a:p>
              <a:p>
                <a:pPr algn="ctr"/>
                <a:r>
                  <a:rPr kumimoji="1" lang="ja-JP" altLang="en-US" sz="950" b="1" dirty="0">
                    <a:solidFill>
                      <a:schemeClr val="tx1"/>
                    </a:solidFill>
                    <a:latin typeface="Meiryo UI" panose="020B0604030504040204" pitchFamily="50" charset="-128"/>
                    <a:ea typeface="Meiryo UI" panose="020B0604030504040204" pitchFamily="50" charset="-128"/>
                  </a:rPr>
                  <a:t>めざすべき</a:t>
                </a:r>
                <a:endParaRPr kumimoji="1" lang="en-US" altLang="ja-JP" sz="950" b="1" dirty="0">
                  <a:solidFill>
                    <a:schemeClr val="tx1"/>
                  </a:solidFill>
                  <a:latin typeface="Meiryo UI" panose="020B0604030504040204" pitchFamily="50" charset="-128"/>
                  <a:ea typeface="Meiryo UI" panose="020B0604030504040204" pitchFamily="50" charset="-128"/>
                </a:endParaRPr>
              </a:p>
              <a:p>
                <a:pPr algn="ctr"/>
                <a:r>
                  <a:rPr kumimoji="1" lang="ja-JP" altLang="en-US" sz="950" b="1" dirty="0">
                    <a:solidFill>
                      <a:schemeClr val="tx1"/>
                    </a:solidFill>
                    <a:latin typeface="Meiryo UI" panose="020B0604030504040204" pitchFamily="50" charset="-128"/>
                    <a:ea typeface="Meiryo UI" panose="020B0604030504040204" pitchFamily="50" charset="-128"/>
                  </a:rPr>
                  <a:t>将来像</a:t>
                </a:r>
                <a:endParaRPr kumimoji="1" lang="en-US" altLang="ja-JP" sz="950" b="1" dirty="0">
                  <a:solidFill>
                    <a:schemeClr val="tx1"/>
                  </a:solidFill>
                  <a:latin typeface="Meiryo UI" panose="020B0604030504040204" pitchFamily="50" charset="-128"/>
                  <a:ea typeface="Meiryo UI" panose="020B0604030504040204" pitchFamily="50" charset="-128"/>
                </a:endParaRPr>
              </a:p>
            </p:txBody>
          </p:sp>
          <p:sp>
            <p:nvSpPr>
              <p:cNvPr id="189" name="正方形/長方形 188">
                <a:extLst>
                  <a:ext uri="{FF2B5EF4-FFF2-40B4-BE49-F238E27FC236}">
                    <a16:creationId xmlns:a16="http://schemas.microsoft.com/office/drawing/2014/main" id="{3D0FD44B-66B8-42B4-B822-DE27A4D59DB9}"/>
                  </a:ext>
                </a:extLst>
              </p:cNvPr>
              <p:cNvSpPr/>
              <p:nvPr/>
            </p:nvSpPr>
            <p:spPr>
              <a:xfrm>
                <a:off x="9153409" y="1600491"/>
                <a:ext cx="1106383" cy="1604960"/>
              </a:xfrm>
              <a:prstGeom prst="rect">
                <a:avLst/>
              </a:prstGeom>
              <a:solidFill>
                <a:srgbClr val="99FF9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ja-JP" sz="950" b="1" dirty="0">
                    <a:solidFill>
                      <a:schemeClr val="tx1"/>
                    </a:solidFill>
                    <a:latin typeface="Meiryo UI" panose="020B0604030504040204" pitchFamily="50" charset="-128"/>
                    <a:ea typeface="Meiryo UI" panose="020B0604030504040204" pitchFamily="50" charset="-128"/>
                  </a:rPr>
                  <a:t>2030</a:t>
                </a:r>
                <a:r>
                  <a:rPr kumimoji="1" lang="ja-JP" altLang="en-US" sz="950" b="1" dirty="0">
                    <a:solidFill>
                      <a:schemeClr val="tx1"/>
                    </a:solidFill>
                    <a:latin typeface="Meiryo UI" panose="020B0604030504040204" pitchFamily="50" charset="-128"/>
                    <a:ea typeface="Meiryo UI" panose="020B0604030504040204" pitchFamily="50" charset="-128"/>
                  </a:rPr>
                  <a:t>年</a:t>
                </a:r>
                <a:endParaRPr kumimoji="1" lang="en-US" altLang="ja-JP" sz="950" b="1" dirty="0">
                  <a:solidFill>
                    <a:schemeClr val="tx1"/>
                  </a:solidFill>
                  <a:latin typeface="Meiryo UI" panose="020B0604030504040204" pitchFamily="50" charset="-128"/>
                  <a:ea typeface="Meiryo UI" panose="020B0604030504040204" pitchFamily="50" charset="-128"/>
                </a:endParaRPr>
              </a:p>
              <a:p>
                <a:pPr algn="ctr"/>
                <a:r>
                  <a:rPr kumimoji="1" lang="ja-JP" altLang="en-US" sz="950" b="1" dirty="0">
                    <a:solidFill>
                      <a:schemeClr val="tx1"/>
                    </a:solidFill>
                    <a:latin typeface="Meiryo UI" panose="020B0604030504040204" pitchFamily="50" charset="-128"/>
                    <a:ea typeface="Meiryo UI" panose="020B0604030504040204" pitchFamily="50" charset="-128"/>
                  </a:rPr>
                  <a:t>実現すべき</a:t>
                </a:r>
                <a:endParaRPr kumimoji="1" lang="en-US" altLang="ja-JP" sz="950" b="1" dirty="0">
                  <a:solidFill>
                    <a:schemeClr val="tx1"/>
                  </a:solidFill>
                  <a:latin typeface="Meiryo UI" panose="020B0604030504040204" pitchFamily="50" charset="-128"/>
                  <a:ea typeface="Meiryo UI" panose="020B0604030504040204" pitchFamily="50" charset="-128"/>
                </a:endParaRPr>
              </a:p>
              <a:p>
                <a:pPr algn="ctr"/>
                <a:r>
                  <a:rPr kumimoji="1" lang="ja-JP" altLang="en-US" sz="950" b="1" dirty="0">
                    <a:solidFill>
                      <a:schemeClr val="tx1"/>
                    </a:solidFill>
                    <a:latin typeface="Meiryo UI" panose="020B0604030504040204" pitchFamily="50" charset="-128"/>
                    <a:ea typeface="Meiryo UI" panose="020B0604030504040204" pitchFamily="50" charset="-128"/>
                  </a:rPr>
                  <a:t>姿</a:t>
                </a:r>
                <a:endParaRPr kumimoji="1" lang="en-US" altLang="ja-JP" sz="950" b="1" dirty="0">
                  <a:solidFill>
                    <a:schemeClr val="tx1"/>
                  </a:solidFill>
                  <a:latin typeface="Meiryo UI" panose="020B0604030504040204" pitchFamily="50" charset="-128"/>
                  <a:ea typeface="Meiryo UI" panose="020B0604030504040204" pitchFamily="50" charset="-128"/>
                </a:endParaRPr>
              </a:p>
            </p:txBody>
          </p:sp>
          <p:sp>
            <p:nvSpPr>
              <p:cNvPr id="190" name="正方形/長方形 189">
                <a:extLst>
                  <a:ext uri="{FF2B5EF4-FFF2-40B4-BE49-F238E27FC236}">
                    <a16:creationId xmlns:a16="http://schemas.microsoft.com/office/drawing/2014/main" id="{157DA260-A8DB-4079-9096-A7AD31AC6628}"/>
                  </a:ext>
                </a:extLst>
              </p:cNvPr>
              <p:cNvSpPr/>
              <p:nvPr/>
            </p:nvSpPr>
            <p:spPr>
              <a:xfrm>
                <a:off x="10141868" y="1954211"/>
                <a:ext cx="1805006" cy="8975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産業・社会の</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ctr"/>
                <a:r>
                  <a:rPr kumimoji="1" lang="ja-JP" altLang="en-US" sz="900" dirty="0">
                    <a:solidFill>
                      <a:schemeClr val="tx1"/>
                    </a:solidFill>
                    <a:latin typeface="Meiryo UI" panose="020B0604030504040204" pitchFamily="50" charset="-128"/>
                    <a:ea typeface="Meiryo UI" panose="020B0604030504040204" pitchFamily="50" charset="-128"/>
                  </a:rPr>
                  <a:t>大きな転換</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ctr"/>
                <a:r>
                  <a:rPr kumimoji="1" lang="ja-JP" altLang="en-US" sz="900" dirty="0">
                    <a:solidFill>
                      <a:schemeClr val="tx1"/>
                    </a:solidFill>
                    <a:latin typeface="Meiryo UI" panose="020B0604030504040204" pitchFamily="50" charset="-128"/>
                    <a:ea typeface="Meiryo UI" panose="020B0604030504040204" pitchFamily="50" charset="-128"/>
                  </a:rPr>
                  <a:t>世界・未来への</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ctr"/>
                <a:r>
                  <a:rPr kumimoji="1" lang="ja-JP" altLang="en-US" sz="900" dirty="0">
                    <a:solidFill>
                      <a:schemeClr val="tx1"/>
                    </a:solidFill>
                    <a:latin typeface="Meiryo UI" panose="020B0604030504040204" pitchFamily="50" charset="-128"/>
                    <a:ea typeface="Meiryo UI" panose="020B0604030504040204" pitchFamily="50" charset="-128"/>
                  </a:rPr>
                  <a:t>波及</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sp>
            <p:nvSpPr>
              <p:cNvPr id="191" name="ホームベース 27">
                <a:extLst>
                  <a:ext uri="{FF2B5EF4-FFF2-40B4-BE49-F238E27FC236}">
                    <a16:creationId xmlns:a16="http://schemas.microsoft.com/office/drawing/2014/main" id="{23D0A3C5-AE8D-4F13-9996-13EA7AB0BF11}"/>
                  </a:ext>
                </a:extLst>
              </p:cNvPr>
              <p:cNvSpPr/>
              <p:nvPr/>
            </p:nvSpPr>
            <p:spPr>
              <a:xfrm>
                <a:off x="6784079" y="1687361"/>
                <a:ext cx="2317194" cy="1431213"/>
              </a:xfrm>
              <a:prstGeom prst="homePlate">
                <a:avLst>
                  <a:gd name="adj" fmla="val 13651"/>
                </a:avLst>
              </a:prstGeom>
              <a:solidFill>
                <a:schemeClr val="accent2">
                  <a:lumMod val="40000"/>
                  <a:lumOff val="60000"/>
                </a:schemeClr>
              </a:solidFill>
              <a:ln w="9525">
                <a:solidFill>
                  <a:schemeClr val="accent2">
                    <a:lumMod val="75000"/>
                  </a:schemeClr>
                </a:solid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r>
                  <a:rPr kumimoji="1" lang="en-US" altLang="ja-JP" sz="900" dirty="0" smtClean="0">
                    <a:solidFill>
                      <a:schemeClr val="tx1"/>
                    </a:solidFill>
                    <a:latin typeface="Meiryo UI" panose="020B0604030504040204" pitchFamily="50" charset="-128"/>
                    <a:ea typeface="Meiryo UI" panose="020B0604030504040204" pitchFamily="50" charset="-128"/>
                  </a:rPr>
                  <a:t>2050</a:t>
                </a:r>
                <a:r>
                  <a:rPr kumimoji="1" lang="ja-JP" altLang="en-US" sz="900" dirty="0" smtClean="0">
                    <a:solidFill>
                      <a:schemeClr val="tx1"/>
                    </a:solidFill>
                    <a:latin typeface="Meiryo UI" panose="020B0604030504040204" pitchFamily="50" charset="-128"/>
                    <a:ea typeface="Meiryo UI" panose="020B0604030504040204" pitchFamily="50" charset="-128"/>
                  </a:rPr>
                  <a:t>年の将来像実現</a:t>
                </a:r>
                <a:r>
                  <a:rPr kumimoji="1" lang="ja-JP" altLang="en-US" sz="900" dirty="0">
                    <a:solidFill>
                      <a:schemeClr val="tx1"/>
                    </a:solidFill>
                    <a:latin typeface="Meiryo UI" panose="020B0604030504040204" pitchFamily="50" charset="-128"/>
                    <a:ea typeface="Meiryo UI" panose="020B0604030504040204" pitchFamily="50" charset="-128"/>
                  </a:rPr>
                  <a:t>に</a:t>
                </a:r>
                <a:r>
                  <a:rPr kumimoji="1" lang="ja-JP" altLang="en-US" sz="900" dirty="0" smtClean="0">
                    <a:solidFill>
                      <a:schemeClr val="tx1"/>
                    </a:solidFill>
                    <a:latin typeface="Meiryo UI" panose="020B0604030504040204" pitchFamily="50" charset="-128"/>
                    <a:ea typeface="Meiryo UI" panose="020B0604030504040204" pitchFamily="50" charset="-128"/>
                  </a:rPr>
                  <a:t>向けて足掛かりを</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rPr>
                  <a:t>確実</a:t>
                </a:r>
                <a:r>
                  <a:rPr kumimoji="1" lang="ja-JP" altLang="en-US" sz="900" dirty="0">
                    <a:solidFill>
                      <a:schemeClr val="tx1"/>
                    </a:solidFill>
                    <a:latin typeface="Meiryo UI" panose="020B0604030504040204" pitchFamily="50" charset="-128"/>
                    <a:ea typeface="Meiryo UI" panose="020B0604030504040204" pitchFamily="50" charset="-128"/>
                  </a:rPr>
                  <a:t>に</a:t>
                </a:r>
                <a:r>
                  <a:rPr lang="ja-JP" altLang="en-US" sz="900" dirty="0" smtClean="0">
                    <a:solidFill>
                      <a:schemeClr val="tx1"/>
                    </a:solidFill>
                    <a:latin typeface="Meiryo UI" panose="020B0604030504040204" pitchFamily="50" charset="-128"/>
                    <a:ea typeface="Meiryo UI" panose="020B0604030504040204" pitchFamily="50" charset="-128"/>
                  </a:rPr>
                  <a:t>すべく、具体的取組みを速やかに展開</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pSp>
        <p:sp>
          <p:nvSpPr>
            <p:cNvPr id="193" name="正方形/長方形 192">
              <a:extLst>
                <a:ext uri="{FF2B5EF4-FFF2-40B4-BE49-F238E27FC236}">
                  <a16:creationId xmlns:a16="http://schemas.microsoft.com/office/drawing/2014/main" id="{343BD84F-EF6E-4571-82BB-C32DBD399FD0}"/>
                </a:ext>
              </a:extLst>
            </p:cNvPr>
            <p:cNvSpPr/>
            <p:nvPr/>
          </p:nvSpPr>
          <p:spPr>
            <a:xfrm>
              <a:off x="11574281" y="2660045"/>
              <a:ext cx="1173792" cy="4334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solidFill>
                    <a:schemeClr val="tx1"/>
                  </a:solidFill>
                  <a:latin typeface="Meiryo UI" panose="020B0604030504040204" pitchFamily="50" charset="-128"/>
                  <a:ea typeface="Meiryo UI" panose="020B0604030504040204" pitchFamily="50" charset="-128"/>
                </a:rPr>
                <a:t>2025</a:t>
              </a:r>
              <a:r>
                <a:rPr kumimoji="1" lang="ja-JP" altLang="en-US" sz="800" dirty="0">
                  <a:solidFill>
                    <a:schemeClr val="tx1"/>
                  </a:solidFill>
                  <a:latin typeface="Meiryo UI" panose="020B0604030504040204" pitchFamily="50" charset="-128"/>
                  <a:ea typeface="Meiryo UI" panose="020B0604030504040204" pitchFamily="50" charset="-128"/>
                </a:rPr>
                <a:t>年</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ctr"/>
              <a:r>
                <a:rPr kumimoji="1" lang="en-US" altLang="ja-JP" sz="80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大阪・関西万博</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p:txBody>
        </p:sp>
      </p:grpSp>
      <p:sp>
        <p:nvSpPr>
          <p:cNvPr id="180" name="テキスト ボックス 179">
            <a:extLst>
              <a:ext uri="{FF2B5EF4-FFF2-40B4-BE49-F238E27FC236}">
                <a16:creationId xmlns:a16="http://schemas.microsoft.com/office/drawing/2014/main" id="{5B8ED427-D601-4D85-B242-559F86A361AC}"/>
              </a:ext>
            </a:extLst>
          </p:cNvPr>
          <p:cNvSpPr txBox="1"/>
          <p:nvPr/>
        </p:nvSpPr>
        <p:spPr>
          <a:xfrm>
            <a:off x="3793042" y="3726121"/>
            <a:ext cx="3987592" cy="1377108"/>
          </a:xfrm>
          <a:prstGeom prst="rect">
            <a:avLst/>
          </a:prstGeom>
          <a:noFill/>
        </p:spPr>
        <p:txBody>
          <a:bodyPr wrap="square">
            <a:spAutoFit/>
          </a:bodyPr>
          <a:lstStyle/>
          <a:p>
            <a:pPr marL="171450" indent="-171450" algn="just">
              <a:lnSpc>
                <a:spcPts val="1600"/>
              </a:lnSpc>
              <a:spcBef>
                <a:spcPts val="600"/>
              </a:spcBef>
              <a:buFont typeface="Wingdings" panose="05000000000000000000" pitchFamily="2" charset="2"/>
              <a:buChar char="Ø"/>
            </a:pPr>
            <a:r>
              <a:rPr kumimoji="1" lang="ja-JP" altLang="en-US" sz="1100" dirty="0" smtClean="0">
                <a:latin typeface="Meiryo UI" panose="020B0604030504040204" pitchFamily="50" charset="-128"/>
                <a:ea typeface="Meiryo UI" panose="020B0604030504040204" pitchFamily="50" charset="-128"/>
              </a:rPr>
              <a:t>経済</a:t>
            </a:r>
            <a:r>
              <a:rPr kumimoji="1" lang="ja-JP" altLang="en-US" sz="1100" dirty="0">
                <a:latin typeface="Meiryo UI" panose="020B0604030504040204" pitchFamily="50" charset="-128"/>
                <a:ea typeface="Meiryo UI" panose="020B0604030504040204" pitchFamily="50" charset="-128"/>
              </a:rPr>
              <a:t>のグローバル化等による世界の相互依存の高まりや</a:t>
            </a:r>
            <a:r>
              <a:rPr lang="ja-JP" altLang="en-US" sz="1100" dirty="0" smtClean="0">
                <a:latin typeface="Meiryo UI" panose="020B0604030504040204" pitchFamily="50" charset="-128"/>
                <a:ea typeface="Meiryo UI" panose="020B0604030504040204" pitchFamily="50" charset="-128"/>
              </a:rPr>
              <a:t>世界人口の</a:t>
            </a:r>
            <a:r>
              <a:rPr lang="ja-JP" altLang="en-US" sz="1100" dirty="0">
                <a:latin typeface="Meiryo UI" panose="020B0604030504040204" pitchFamily="50" charset="-128"/>
                <a:ea typeface="Meiryo UI" panose="020B0604030504040204" pitchFamily="50" charset="-128"/>
              </a:rPr>
              <a:t>増加により</a:t>
            </a:r>
            <a:r>
              <a:rPr lang="ja-JP" altLang="en-US" sz="1100" dirty="0" smtClean="0">
                <a:latin typeface="Meiryo UI" panose="020B0604030504040204" pitchFamily="50" charset="-128"/>
                <a:ea typeface="Meiryo UI" panose="020B0604030504040204" pitchFamily="50" charset="-128"/>
              </a:rPr>
              <a:t>、エネルギー</a:t>
            </a:r>
            <a:r>
              <a:rPr lang="ja-JP" altLang="en-US" sz="1100" dirty="0">
                <a:latin typeface="Meiryo UI" panose="020B0604030504040204" pitchFamily="50" charset="-128"/>
                <a:ea typeface="Meiryo UI" panose="020B0604030504040204" pitchFamily="50" charset="-128"/>
              </a:rPr>
              <a:t>、水、食料等の需要が増大した結果</a:t>
            </a:r>
            <a:r>
              <a:rPr lang="ja-JP" altLang="en-US" sz="1100" dirty="0" smtClean="0">
                <a:latin typeface="Meiryo UI" panose="020B0604030504040204" pitchFamily="50" charset="-128"/>
                <a:ea typeface="Meiryo UI" panose="020B0604030504040204" pitchFamily="50" charset="-128"/>
              </a:rPr>
              <a:t>、地球</a:t>
            </a:r>
            <a:r>
              <a:rPr lang="ja-JP" altLang="en-US" sz="1100" dirty="0">
                <a:latin typeface="Meiryo UI" panose="020B0604030504040204" pitchFamily="50" charset="-128"/>
                <a:ea typeface="Meiryo UI" panose="020B0604030504040204" pitchFamily="50" charset="-128"/>
              </a:rPr>
              <a:t>環境の悪化は</a:t>
            </a:r>
            <a:r>
              <a:rPr lang="ja-JP" altLang="en-US" sz="1100" dirty="0" smtClean="0">
                <a:latin typeface="Meiryo UI" panose="020B0604030504040204" pitchFamily="50" charset="-128"/>
                <a:ea typeface="Meiryo UI" panose="020B0604030504040204" pitchFamily="50" charset="-128"/>
              </a:rPr>
              <a:t>深刻化</a:t>
            </a:r>
            <a:endParaRPr lang="en-US" altLang="ja-JP" sz="1100" dirty="0" smtClean="0">
              <a:latin typeface="Meiryo UI" panose="020B0604030504040204" pitchFamily="50" charset="-128"/>
              <a:ea typeface="Meiryo UI" panose="020B0604030504040204" pitchFamily="50" charset="-128"/>
            </a:endParaRPr>
          </a:p>
          <a:p>
            <a:pPr marL="171450" indent="-171450" algn="just">
              <a:lnSpc>
                <a:spcPts val="1600"/>
              </a:lnSpc>
              <a:spcBef>
                <a:spcPts val="600"/>
              </a:spcBef>
              <a:buFont typeface="Wingdings" panose="05000000000000000000" pitchFamily="2" charset="2"/>
              <a:buChar char="Ø"/>
            </a:pPr>
            <a:r>
              <a:rPr kumimoji="1" lang="ja-JP" altLang="en-US" sz="1100" dirty="0" smtClean="0">
                <a:latin typeface="Meiryo UI" panose="020B0604030504040204" pitchFamily="50" charset="-128"/>
                <a:ea typeface="Meiryo UI" panose="020B0604030504040204" pitchFamily="50" charset="-128"/>
              </a:rPr>
              <a:t>大阪</a:t>
            </a:r>
            <a:r>
              <a:rPr kumimoji="1" lang="ja-JP" altLang="en-US" sz="1100" dirty="0">
                <a:latin typeface="Meiryo UI" panose="020B0604030504040204" pitchFamily="50" charset="-128"/>
                <a:ea typeface="Meiryo UI" panose="020B0604030504040204" pitchFamily="50" charset="-128"/>
              </a:rPr>
              <a:t>が将来にわたって成長・発展していくため</a:t>
            </a:r>
            <a:r>
              <a:rPr kumimoji="1" lang="ja-JP" altLang="en-US" sz="1100" dirty="0" smtClean="0">
                <a:latin typeface="Meiryo UI" panose="020B0604030504040204" pitchFamily="50" charset="-128"/>
                <a:ea typeface="Meiryo UI" panose="020B0604030504040204" pitchFamily="50" charset="-128"/>
              </a:rPr>
              <a:t>には、府域</a:t>
            </a:r>
            <a:r>
              <a:rPr kumimoji="1" lang="ja-JP" altLang="en-US" sz="1100" dirty="0">
                <a:latin typeface="Meiryo UI" panose="020B0604030504040204" pitchFamily="50" charset="-128"/>
                <a:ea typeface="Meiryo UI" panose="020B0604030504040204" pitchFamily="50" charset="-128"/>
              </a:rPr>
              <a:t>のみ</a:t>
            </a:r>
            <a:r>
              <a:rPr kumimoji="1" lang="ja-JP" altLang="en-US" sz="1100" dirty="0" smtClean="0">
                <a:latin typeface="Meiryo UI" panose="020B0604030504040204" pitchFamily="50" charset="-128"/>
                <a:ea typeface="Meiryo UI" panose="020B0604030504040204" pitchFamily="50" charset="-128"/>
              </a:rPr>
              <a:t>ならず</a:t>
            </a:r>
            <a:r>
              <a:rPr kumimoji="1" lang="ja-JP" altLang="en-US" sz="1100" b="1" dirty="0" smtClean="0">
                <a:latin typeface="Meiryo UI" panose="020B0604030504040204" pitchFamily="50" charset="-128"/>
                <a:ea typeface="Meiryo UI" panose="020B0604030504040204" pitchFamily="50" charset="-128"/>
              </a:rPr>
              <a:t>世界</a:t>
            </a:r>
            <a:r>
              <a:rPr kumimoji="1" lang="ja-JP" altLang="en-US" sz="1100" b="1" dirty="0">
                <a:latin typeface="Meiryo UI" panose="020B0604030504040204" pitchFamily="50" charset="-128"/>
                <a:ea typeface="Meiryo UI" panose="020B0604030504040204" pitchFamily="50" charset="-128"/>
              </a:rPr>
              <a:t>全体の健全な環境</a:t>
            </a:r>
            <a:r>
              <a:rPr kumimoji="1" lang="ja-JP" altLang="en-US" sz="1100" b="1" dirty="0" smtClean="0">
                <a:latin typeface="Meiryo UI" panose="020B0604030504040204" pitchFamily="50" charset="-128"/>
                <a:ea typeface="Meiryo UI" panose="020B0604030504040204" pitchFamily="50" charset="-128"/>
              </a:rPr>
              <a:t>と安定</a:t>
            </a:r>
            <a:r>
              <a:rPr kumimoji="1" lang="ja-JP" altLang="en-US" sz="1100" b="1" dirty="0">
                <a:latin typeface="Meiryo UI" panose="020B0604030504040204" pitchFamily="50" charset="-128"/>
                <a:ea typeface="Meiryo UI" panose="020B0604030504040204" pitchFamily="50" charset="-128"/>
              </a:rPr>
              <a:t>した社会・経済</a:t>
            </a:r>
            <a:r>
              <a:rPr kumimoji="1" lang="ja-JP" altLang="en-US" sz="1100" dirty="0">
                <a:latin typeface="Meiryo UI" panose="020B0604030504040204" pitchFamily="50" charset="-128"/>
                <a:ea typeface="Meiryo UI" panose="020B0604030504040204" pitchFamily="50" charset="-128"/>
              </a:rPr>
              <a:t>が必要</a:t>
            </a:r>
            <a:r>
              <a:rPr kumimoji="1" lang="ja-JP" altLang="en-US" sz="1100" dirty="0" smtClean="0">
                <a:latin typeface="Meiryo UI" panose="020B0604030504040204" pitchFamily="50" charset="-128"/>
                <a:ea typeface="Meiryo UI" panose="020B0604030504040204" pitchFamily="50" charset="-128"/>
              </a:rPr>
              <a:t>不可欠であるとともに、</a:t>
            </a:r>
            <a:r>
              <a:rPr lang="ja-JP" altLang="en-US" sz="1100" b="1" dirty="0" smtClean="0">
                <a:latin typeface="Meiryo UI" panose="020B0604030504040204" pitchFamily="50" charset="-128"/>
                <a:ea typeface="Meiryo UI" panose="020B0604030504040204" pitchFamily="50" charset="-128"/>
              </a:rPr>
              <a:t>中</a:t>
            </a:r>
            <a:r>
              <a:rPr lang="ja-JP" altLang="en-US" sz="1100" b="1" dirty="0">
                <a:latin typeface="Meiryo UI" panose="020B0604030504040204" pitchFamily="50" charset="-128"/>
                <a:ea typeface="Meiryo UI" panose="020B0604030504040204" pitchFamily="50" charset="-128"/>
              </a:rPr>
              <a:t>・長期的</a:t>
            </a:r>
            <a:r>
              <a:rPr lang="ja-JP" altLang="en-US" sz="1100" b="1" dirty="0" smtClean="0">
                <a:latin typeface="Meiryo UI" panose="020B0604030504040204" pitchFamily="50" charset="-128"/>
                <a:ea typeface="Meiryo UI" panose="020B0604030504040204" pitchFamily="50" charset="-128"/>
              </a:rPr>
              <a:t>な視点</a:t>
            </a:r>
            <a:r>
              <a:rPr lang="ja-JP" altLang="en-US" sz="1100" dirty="0" smtClean="0">
                <a:latin typeface="Meiryo UI" panose="020B0604030504040204" pitchFamily="50" charset="-128"/>
                <a:ea typeface="Meiryo UI" panose="020B0604030504040204" pitchFamily="50" charset="-128"/>
              </a:rPr>
              <a:t>で課題解決に取り組むことが必要</a:t>
            </a:r>
            <a:endParaRPr kumimoji="1" lang="en-US" altLang="ja-JP" sz="1100" b="1" dirty="0">
              <a:latin typeface="Meiryo UI" panose="020B0604030504040204" pitchFamily="50" charset="-128"/>
              <a:ea typeface="Meiryo UI" panose="020B0604030504040204" pitchFamily="50" charset="-128"/>
            </a:endParaRPr>
          </a:p>
        </p:txBody>
      </p:sp>
      <p:sp>
        <p:nvSpPr>
          <p:cNvPr id="196" name="テキスト ボックス 195">
            <a:extLst>
              <a:ext uri="{FF2B5EF4-FFF2-40B4-BE49-F238E27FC236}">
                <a16:creationId xmlns:a16="http://schemas.microsoft.com/office/drawing/2014/main" id="{BD7C6019-FAFE-41F3-9929-0EB570BB311E}"/>
              </a:ext>
            </a:extLst>
          </p:cNvPr>
          <p:cNvSpPr txBox="1"/>
          <p:nvPr/>
        </p:nvSpPr>
        <p:spPr>
          <a:xfrm>
            <a:off x="3780142" y="5478316"/>
            <a:ext cx="4018206" cy="1195199"/>
          </a:xfrm>
          <a:prstGeom prst="rect">
            <a:avLst/>
          </a:prstGeom>
          <a:noFill/>
        </p:spPr>
        <p:txBody>
          <a:bodyPr wrap="square">
            <a:spAutoFit/>
          </a:bodyPr>
          <a:lstStyle/>
          <a:p>
            <a:pPr marL="171450" lvl="0" indent="-171450" algn="just">
              <a:lnSpc>
                <a:spcPts val="1600"/>
              </a:lnSpc>
              <a:spcBef>
                <a:spcPts val="600"/>
              </a:spcBef>
              <a:buFont typeface="Wingdings" panose="05000000000000000000" pitchFamily="2" charset="2"/>
              <a:buChar char="Ø"/>
            </a:pPr>
            <a:r>
              <a:rPr lang="ja-JP" altLang="ja-JP" sz="1100" dirty="0" smtClean="0">
                <a:latin typeface="Meiryo UI" panose="020B0604030504040204" pitchFamily="50" charset="-128"/>
                <a:ea typeface="Meiryo UI" panose="020B0604030504040204" pitchFamily="50" charset="-128"/>
              </a:rPr>
              <a:t>環境</a:t>
            </a:r>
            <a:r>
              <a:rPr lang="ja-JP" altLang="ja-JP" sz="1100" dirty="0">
                <a:latin typeface="Meiryo UI" panose="020B0604030504040204" pitchFamily="50" charset="-128"/>
                <a:ea typeface="Meiryo UI" panose="020B0604030504040204" pitchFamily="50" charset="-128"/>
              </a:rPr>
              <a:t>課題と社会・</a:t>
            </a:r>
            <a:r>
              <a:rPr lang="ja-JP" altLang="ja-JP" sz="1100" dirty="0" smtClean="0">
                <a:latin typeface="Meiryo UI" panose="020B0604030504040204" pitchFamily="50" charset="-128"/>
                <a:ea typeface="Meiryo UI" panose="020B0604030504040204" pitchFamily="50" charset="-128"/>
              </a:rPr>
              <a:t>経済課題は密接に関連していることから、</a:t>
            </a:r>
            <a:r>
              <a:rPr lang="en-US" altLang="ja-JP" sz="1100" dirty="0" smtClean="0">
                <a:latin typeface="Meiryo UI" panose="020B0604030504040204" pitchFamily="50" charset="-128"/>
                <a:ea typeface="Meiryo UI" panose="020B0604030504040204" pitchFamily="50" charset="-128"/>
              </a:rPr>
              <a:t>SDGs</a:t>
            </a:r>
            <a:r>
              <a:rPr lang="ja-JP" altLang="en-US" sz="1100" dirty="0" smtClean="0">
                <a:latin typeface="Meiryo UI" panose="020B0604030504040204" pitchFamily="50" charset="-128"/>
                <a:ea typeface="Meiryo UI" panose="020B0604030504040204" pitchFamily="50" charset="-128"/>
              </a:rPr>
              <a:t>の考え方も踏まえて、</a:t>
            </a:r>
            <a:r>
              <a:rPr lang="ja-JP" altLang="ja-JP" sz="1100" dirty="0" smtClean="0">
                <a:latin typeface="Meiryo UI" panose="020B0604030504040204" pitchFamily="50" charset="-128"/>
                <a:ea typeface="Meiryo UI" panose="020B0604030504040204" pitchFamily="50" charset="-128"/>
              </a:rPr>
              <a:t>環境施策を通じて</a:t>
            </a:r>
            <a:r>
              <a:rPr lang="ja-JP" altLang="ja-JP" sz="1100" b="1" dirty="0" smtClean="0">
                <a:latin typeface="Meiryo UI" panose="020B0604030504040204" pitchFamily="50" charset="-128"/>
                <a:ea typeface="Meiryo UI" panose="020B0604030504040204" pitchFamily="50" charset="-128"/>
              </a:rPr>
              <a:t>環境保全の効果</a:t>
            </a:r>
            <a:r>
              <a:rPr lang="ja-JP" altLang="ja-JP" sz="1100" dirty="0" smtClean="0">
                <a:latin typeface="Meiryo UI" panose="020B0604030504040204" pitchFamily="50" charset="-128"/>
                <a:ea typeface="Meiryo UI" panose="020B0604030504040204" pitchFamily="50" charset="-128"/>
              </a:rPr>
              <a:t>を最大限発揮</a:t>
            </a:r>
            <a:r>
              <a:rPr lang="ja-JP" altLang="en-US" sz="1100" dirty="0" smtClean="0">
                <a:latin typeface="Meiryo UI" panose="020B0604030504040204" pitchFamily="50" charset="-128"/>
                <a:ea typeface="Meiryo UI" panose="020B0604030504040204" pitchFamily="50" charset="-128"/>
              </a:rPr>
              <a:t>する</a:t>
            </a:r>
            <a:r>
              <a:rPr lang="ja-JP" altLang="ja-JP" sz="1100" dirty="0" smtClean="0">
                <a:latin typeface="Meiryo UI" panose="020B0604030504040204" pitchFamily="50" charset="-128"/>
                <a:ea typeface="Meiryo UI" panose="020B0604030504040204" pitchFamily="50" charset="-128"/>
              </a:rPr>
              <a:t>取組みと</a:t>
            </a:r>
            <a:r>
              <a:rPr lang="ja-JP" altLang="en-US" sz="1100" dirty="0" smtClean="0">
                <a:latin typeface="Meiryo UI" panose="020B0604030504040204" pitchFamily="50" charset="-128"/>
                <a:ea typeface="Meiryo UI" panose="020B0604030504040204" pitchFamily="50" charset="-128"/>
              </a:rPr>
              <a:t>あわせて</a:t>
            </a:r>
            <a:r>
              <a:rPr lang="ja-JP" altLang="ja-JP" sz="1100" dirty="0" smtClean="0">
                <a:latin typeface="Meiryo UI" panose="020B0604030504040204" pitchFamily="50" charset="-128"/>
                <a:ea typeface="Meiryo UI" panose="020B0604030504040204" pitchFamily="50" charset="-128"/>
              </a:rPr>
              <a:t>、</a:t>
            </a:r>
            <a:r>
              <a:rPr lang="ja-JP" altLang="ja-JP" sz="1100" b="1" dirty="0" smtClean="0">
                <a:latin typeface="Meiryo UI" panose="020B0604030504040204" pitchFamily="50" charset="-128"/>
                <a:ea typeface="Meiryo UI" panose="020B0604030504040204" pitchFamily="50" charset="-128"/>
              </a:rPr>
              <a:t>社会の公正性・包摂性・強靭性</a:t>
            </a:r>
            <a:r>
              <a:rPr lang="ja-JP" altLang="en-US" sz="1100" b="1" dirty="0" smtClean="0">
                <a:latin typeface="Meiryo UI" panose="020B0604030504040204" pitchFamily="50" charset="-128"/>
                <a:ea typeface="Meiryo UI" panose="020B0604030504040204" pitchFamily="50" charset="-128"/>
              </a:rPr>
              <a:t>の</a:t>
            </a:r>
            <a:r>
              <a:rPr lang="ja-JP" altLang="ja-JP" sz="1100" b="1" dirty="0" smtClean="0">
                <a:latin typeface="Meiryo UI" panose="020B0604030504040204" pitchFamily="50" charset="-128"/>
                <a:ea typeface="Meiryo UI" panose="020B0604030504040204" pitchFamily="50" charset="-128"/>
              </a:rPr>
              <a:t>向上</a:t>
            </a:r>
            <a:r>
              <a:rPr lang="ja-JP" altLang="en-US" sz="1100" dirty="0" smtClean="0">
                <a:latin typeface="Meiryo UI" panose="020B0604030504040204" pitchFamily="50" charset="-128"/>
                <a:ea typeface="Meiryo UI" panose="020B0604030504040204" pitchFamily="50" charset="-128"/>
              </a:rPr>
              <a:t>と</a:t>
            </a:r>
            <a:r>
              <a:rPr lang="ja-JP" altLang="ja-JP" sz="1100" dirty="0" smtClean="0">
                <a:latin typeface="Meiryo UI" panose="020B0604030504040204" pitchFamily="50" charset="-128"/>
                <a:ea typeface="Meiryo UI" panose="020B0604030504040204" pitchFamily="50" charset="-128"/>
              </a:rPr>
              <a:t>、</a:t>
            </a:r>
            <a:r>
              <a:rPr lang="ja-JP" altLang="ja-JP" sz="1100" b="1" dirty="0" smtClean="0">
                <a:latin typeface="Meiryo UI" panose="020B0604030504040204" pitchFamily="50" charset="-128"/>
                <a:ea typeface="Meiryo UI" panose="020B0604030504040204" pitchFamily="50" charset="-128"/>
              </a:rPr>
              <a:t>持続的</a:t>
            </a:r>
            <a:r>
              <a:rPr lang="ja-JP" altLang="en-US" sz="1100" b="1" dirty="0" smtClean="0">
                <a:latin typeface="Meiryo UI" panose="020B0604030504040204" pitchFamily="50" charset="-128"/>
                <a:ea typeface="Meiryo UI" panose="020B0604030504040204" pitchFamily="50" charset="-128"/>
              </a:rPr>
              <a:t>な</a:t>
            </a:r>
            <a:r>
              <a:rPr lang="ja-JP" altLang="ja-JP" sz="1100" b="1" dirty="0" smtClean="0">
                <a:latin typeface="Meiryo UI" panose="020B0604030504040204" pitchFamily="50" charset="-128"/>
                <a:ea typeface="Meiryo UI" panose="020B0604030504040204" pitchFamily="50" charset="-128"/>
              </a:rPr>
              <a:t>経済成長</a:t>
            </a:r>
            <a:r>
              <a:rPr lang="ja-JP" altLang="en-US" sz="1100" b="1" dirty="0">
                <a:latin typeface="Meiryo UI" panose="020B0604030504040204" pitchFamily="50" charset="-128"/>
                <a:ea typeface="Meiryo UI" panose="020B0604030504040204" pitchFamily="50" charset="-128"/>
              </a:rPr>
              <a:t>の</a:t>
            </a:r>
            <a:r>
              <a:rPr lang="ja-JP" altLang="en-US" sz="1100" b="1" dirty="0" smtClean="0">
                <a:latin typeface="Meiryo UI" panose="020B0604030504040204" pitchFamily="50" charset="-128"/>
                <a:ea typeface="Meiryo UI" panose="020B0604030504040204" pitchFamily="50" charset="-128"/>
              </a:rPr>
              <a:t>確保</a:t>
            </a:r>
            <a:r>
              <a:rPr lang="ja-JP" altLang="en-US" sz="1100" dirty="0" smtClean="0">
                <a:latin typeface="Meiryo UI" panose="020B0604030504040204" pitchFamily="50" charset="-128"/>
                <a:ea typeface="Meiryo UI" panose="020B0604030504040204" pitchFamily="50" charset="-128"/>
              </a:rPr>
              <a:t>が重要</a:t>
            </a:r>
            <a:endParaRPr lang="en-US" altLang="ja-JP" sz="1100" dirty="0" smtClean="0">
              <a:latin typeface="Meiryo UI" panose="020B0604030504040204" pitchFamily="50" charset="-128"/>
              <a:ea typeface="Meiryo UI" panose="020B0604030504040204" pitchFamily="50" charset="-128"/>
            </a:endParaRPr>
          </a:p>
          <a:p>
            <a:pPr marL="171450" indent="-171450">
              <a:lnSpc>
                <a:spcPts val="1600"/>
              </a:lnSpc>
              <a:spcBef>
                <a:spcPts val="600"/>
              </a:spcBef>
              <a:buFont typeface="Wingdings" panose="05000000000000000000" pitchFamily="2" charset="2"/>
              <a:buChar char="Ø"/>
            </a:pPr>
            <a:r>
              <a:rPr lang="ja-JP" altLang="en-US" sz="1100" dirty="0" smtClean="0">
                <a:latin typeface="Meiryo UI" panose="020B0604030504040204" pitchFamily="50" charset="-128"/>
                <a:ea typeface="Meiryo UI" panose="020B0604030504040204" pitchFamily="50" charset="-128"/>
              </a:rPr>
              <a:t>その</a:t>
            </a:r>
            <a:r>
              <a:rPr lang="ja-JP" altLang="en-US" sz="1100" dirty="0">
                <a:latin typeface="Meiryo UI" panose="020B0604030504040204" pitchFamily="50" charset="-128"/>
                <a:ea typeface="Meiryo UI" panose="020B0604030504040204" pitchFamily="50" charset="-128"/>
              </a:rPr>
              <a:t>ため</a:t>
            </a:r>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右</a:t>
            </a:r>
            <a:r>
              <a:rPr lang="ja-JP" altLang="en-US" sz="1100" dirty="0" smtClean="0">
                <a:latin typeface="Meiryo UI" panose="020B0604030504040204" pitchFamily="50" charset="-128"/>
                <a:ea typeface="Meiryo UI" panose="020B0604030504040204" pitchFamily="50" charset="-128"/>
              </a:rPr>
              <a:t>の４つ</a:t>
            </a:r>
            <a:r>
              <a:rPr lang="ja-JP" altLang="en-US" sz="1100" dirty="0">
                <a:latin typeface="Meiryo UI" panose="020B0604030504040204" pitchFamily="50" charset="-128"/>
                <a:ea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rPr>
              <a:t>観点を踏まえて</a:t>
            </a: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環境施策を展開 </a:t>
            </a:r>
            <a:endParaRPr lang="en-US" altLang="ja-JP" sz="1100" dirty="0" smtClean="0">
              <a:latin typeface="Meiryo UI" panose="020B0604030504040204" pitchFamily="50" charset="-128"/>
              <a:ea typeface="Meiryo UI" panose="020B0604030504040204" pitchFamily="50" charset="-128"/>
            </a:endParaRPr>
          </a:p>
        </p:txBody>
      </p:sp>
      <p:grpSp>
        <p:nvGrpSpPr>
          <p:cNvPr id="224" name="Group 40">
            <a:extLst>
              <a:ext uri="{FF2B5EF4-FFF2-40B4-BE49-F238E27FC236}">
                <a16:creationId xmlns:a16="http://schemas.microsoft.com/office/drawing/2014/main" id="{04BC2CAA-6963-47DF-B1A4-A85A687FF524}"/>
              </a:ext>
            </a:extLst>
          </p:cNvPr>
          <p:cNvGrpSpPr>
            <a:grpSpLocks/>
          </p:cNvGrpSpPr>
          <p:nvPr/>
        </p:nvGrpSpPr>
        <p:grpSpPr bwMode="auto">
          <a:xfrm>
            <a:off x="50782" y="51906"/>
            <a:ext cx="6720817" cy="581025"/>
            <a:chOff x="737" y="402"/>
            <a:chExt cx="13528" cy="914"/>
          </a:xfrm>
        </p:grpSpPr>
        <p:sp>
          <p:nvSpPr>
            <p:cNvPr id="22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30"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003" cy="62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2000" b="1" dirty="0">
                  <a:solidFill>
                    <a:sysClr val="window" lastClr="FFFFFF"/>
                  </a:solidFill>
                  <a:latin typeface="Meiryo UI" panose="020B0604030504040204" pitchFamily="50" charset="-128"/>
                  <a:ea typeface="Meiryo UI" panose="020B0604030504040204" pitchFamily="50" charset="-128"/>
                </a:rPr>
                <a:t>　</a:t>
              </a:r>
              <a:r>
                <a:rPr lang="en-US" altLang="ja-JP" sz="2000" b="1" dirty="0">
                  <a:solidFill>
                    <a:sysClr val="window" lastClr="FFFFFF"/>
                  </a:solidFill>
                  <a:latin typeface="Meiryo UI" panose="020B0604030504040204" pitchFamily="50" charset="-128"/>
                  <a:ea typeface="Meiryo UI" panose="020B0604030504040204" pitchFamily="50" charset="-128"/>
                </a:rPr>
                <a:t>2030</a:t>
              </a:r>
              <a:r>
                <a:rPr lang="ja-JP" altLang="en-US" sz="2000" b="1" dirty="0">
                  <a:solidFill>
                    <a:sysClr val="window" lastClr="FFFFFF"/>
                  </a:solidFill>
                  <a:latin typeface="Meiryo UI" panose="020B0604030504040204" pitchFamily="50" charset="-128"/>
                  <a:ea typeface="Meiryo UI" panose="020B0604030504040204" pitchFamily="50" charset="-128"/>
                </a:rPr>
                <a:t>大阪府環境総合</a:t>
              </a:r>
              <a:r>
                <a:rPr lang="ja-JP" altLang="en-US" sz="2000" b="1" dirty="0" smtClean="0">
                  <a:solidFill>
                    <a:sysClr val="window" lastClr="FFFFFF"/>
                  </a:solidFill>
                  <a:latin typeface="Meiryo UI" panose="020B0604030504040204" pitchFamily="50" charset="-128"/>
                  <a:ea typeface="Meiryo UI" panose="020B0604030504040204" pitchFamily="50" charset="-128"/>
                </a:rPr>
                <a:t>計画</a:t>
              </a:r>
              <a:endParaRPr lang="ja-JP" altLang="en-US" sz="2000" b="1" dirty="0">
                <a:solidFill>
                  <a:sysClr val="window" lastClr="FFFFFF"/>
                </a:solidFill>
                <a:latin typeface="Meiryo UI" panose="020B0604030504040204" pitchFamily="50" charset="-128"/>
                <a:ea typeface="Meiryo UI" panose="020B0604030504040204" pitchFamily="50" charset="-128"/>
              </a:endParaRPr>
            </a:p>
          </p:txBody>
        </p:sp>
        <p:sp>
          <p:nvSpPr>
            <p:cNvPr id="23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44" y="1035"/>
              <a:ext cx="13003" cy="281"/>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40"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755" y="1029"/>
              <a:ext cx="510" cy="283"/>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241" name="Text Box 46">
            <a:extLst>
              <a:ext uri="{FF2B5EF4-FFF2-40B4-BE49-F238E27FC236}">
                <a16:creationId xmlns:a16="http://schemas.microsoft.com/office/drawing/2014/main" id="{169B215F-378B-4521-B06C-922094EF25C8}"/>
              </a:ext>
            </a:extLst>
          </p:cNvPr>
          <p:cNvSpPr txBox="1">
            <a:spLocks noChangeArrowheads="1"/>
          </p:cNvSpPr>
          <p:nvPr/>
        </p:nvSpPr>
        <p:spPr bwMode="auto">
          <a:xfrm>
            <a:off x="13922440" y="246792"/>
            <a:ext cx="898740" cy="339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kumimoji="0" lang="ja-JP" altLang="ja-JP" sz="1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01" name="角丸四角形 200"/>
          <p:cNvSpPr/>
          <p:nvPr/>
        </p:nvSpPr>
        <p:spPr>
          <a:xfrm>
            <a:off x="3713604" y="3239665"/>
            <a:ext cx="11258016" cy="3740561"/>
          </a:xfrm>
          <a:prstGeom prst="roundRect">
            <a:avLst>
              <a:gd name="adj" fmla="val 0"/>
            </a:avLst>
          </a:prstGeom>
          <a:noFill/>
          <a:ln w="1270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72000" rIns="91440" bIns="72000" numCol="1" spcCol="0" rtlCol="0" fromWordArt="0" anchor="t" anchorCtr="0" forceAA="0" compatLnSpc="1">
            <a:prstTxWarp prst="textNoShape">
              <a:avLst/>
            </a:prstTxWarp>
            <a:noAutofit/>
          </a:bodyPr>
          <a:lstStyle/>
          <a:p>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9" name="正方形/長方形 198"/>
          <p:cNvSpPr/>
          <p:nvPr/>
        </p:nvSpPr>
        <p:spPr>
          <a:xfrm>
            <a:off x="3716944" y="3104452"/>
            <a:ext cx="3240000" cy="288000"/>
          </a:xfrm>
          <a:prstGeom prst="rect">
            <a:avLst/>
          </a:prstGeom>
          <a:solidFill>
            <a:srgbClr val="007E39"/>
          </a:soli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４　</a:t>
            </a:r>
            <a:r>
              <a:rPr lang="ja-JP" altLang="en-US"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施策の基本的な方向性</a:t>
            </a:r>
            <a:endPar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221" name="角丸四角形 75">
            <a:extLst>
              <a:ext uri="{FF2B5EF4-FFF2-40B4-BE49-F238E27FC236}">
                <a16:creationId xmlns:a16="http://schemas.microsoft.com/office/drawing/2014/main" id="{1ADD78EB-61B3-4B17-8680-C129D40BD94F}"/>
              </a:ext>
            </a:extLst>
          </p:cNvPr>
          <p:cNvSpPr/>
          <p:nvPr/>
        </p:nvSpPr>
        <p:spPr>
          <a:xfrm>
            <a:off x="7173711" y="1892695"/>
            <a:ext cx="2088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en-US" altLang="ja-JP" sz="1200" b="1" kern="0" dirty="0" smtClean="0">
                <a:solidFill>
                  <a:prstClr val="white"/>
                </a:solidFill>
                <a:latin typeface="Meiryo UI" pitchFamily="50" charset="-128"/>
                <a:ea typeface="Meiryo UI" pitchFamily="50" charset="-128"/>
                <a:cs typeface="Meiryo UI" pitchFamily="50" charset="-128"/>
              </a:rPr>
              <a:t>2030</a:t>
            </a:r>
            <a:r>
              <a:rPr kumimoji="0" lang="ja-JP" altLang="en-US" sz="1200" b="1" kern="0" dirty="0" smtClean="0">
                <a:solidFill>
                  <a:prstClr val="white"/>
                </a:solidFill>
                <a:latin typeface="Meiryo UI" pitchFamily="50" charset="-128"/>
                <a:ea typeface="Meiryo UI" pitchFamily="50" charset="-128"/>
                <a:cs typeface="Meiryo UI" pitchFamily="50" charset="-128"/>
              </a:rPr>
              <a:t>年の実現すべき姿</a:t>
            </a:r>
            <a:endParaRPr kumimoji="0" lang="ja-JP" altLang="en-US" sz="1200" b="1" kern="0" dirty="0">
              <a:solidFill>
                <a:prstClr val="white"/>
              </a:solidFill>
              <a:latin typeface="Meiryo UI" pitchFamily="50" charset="-128"/>
              <a:ea typeface="Meiryo UI" pitchFamily="50" charset="-128"/>
              <a:cs typeface="Meiryo UI" pitchFamily="50" charset="-128"/>
            </a:endParaRPr>
          </a:p>
        </p:txBody>
      </p:sp>
      <p:sp>
        <p:nvSpPr>
          <p:cNvPr id="263" name="四角形: 角を丸くする 51">
            <a:extLst>
              <a:ext uri="{FF2B5EF4-FFF2-40B4-BE49-F238E27FC236}">
                <a16:creationId xmlns:a16="http://schemas.microsoft.com/office/drawing/2014/main" id="{0579D66F-BFBC-42E6-B7BF-708CDE202191}"/>
              </a:ext>
            </a:extLst>
          </p:cNvPr>
          <p:cNvSpPr/>
          <p:nvPr/>
        </p:nvSpPr>
        <p:spPr>
          <a:xfrm>
            <a:off x="7971194" y="4576272"/>
            <a:ext cx="4320000" cy="684000"/>
          </a:xfrm>
          <a:prstGeom prst="roundRect">
            <a:avLst>
              <a:gd name="adj" fmla="val 12932"/>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lIns="36000" tIns="72000" rIns="36000" bIns="0" rtlCol="0" anchor="ctr"/>
          <a:lstStyle/>
          <a:p>
            <a:r>
              <a:rPr lang="ja-JP" altLang="en-US" sz="1100" b="1" dirty="0" smtClean="0">
                <a:solidFill>
                  <a:schemeClr val="tx1"/>
                </a:solidFill>
                <a:latin typeface="Meiryo UI" panose="020B0604030504040204" pitchFamily="50" charset="-128"/>
                <a:ea typeface="Meiryo UI" panose="020B0604030504040204" pitchFamily="50" charset="-128"/>
              </a:rPr>
              <a:t>②</a:t>
            </a:r>
            <a:r>
              <a:rPr kumimoji="1" lang="ja-JP" altLang="en-US" sz="1100" b="1" dirty="0" smtClean="0">
                <a:solidFill>
                  <a:schemeClr val="tx1"/>
                </a:solidFill>
                <a:effectLst/>
                <a:latin typeface="Meiryo UI" panose="020B0604030504040204" pitchFamily="50" charset="-128"/>
                <a:ea typeface="Meiryo UI" panose="020B0604030504040204" pitchFamily="50" charset="-128"/>
              </a:rPr>
              <a:t>環境</a:t>
            </a:r>
            <a:r>
              <a:rPr kumimoji="1" lang="ja-JP" altLang="en-US" sz="1100" b="1" dirty="0">
                <a:solidFill>
                  <a:schemeClr val="tx1"/>
                </a:solidFill>
                <a:effectLst/>
                <a:latin typeface="Meiryo UI" panose="020B0604030504040204" pitchFamily="50" charset="-128"/>
                <a:ea typeface="Meiryo UI" panose="020B0604030504040204" pitchFamily="50" charset="-128"/>
              </a:rPr>
              <a:t>効率性の</a:t>
            </a:r>
            <a:r>
              <a:rPr kumimoji="1" lang="ja-JP" altLang="en-US" sz="1100" b="1" dirty="0" smtClean="0">
                <a:solidFill>
                  <a:schemeClr val="tx1"/>
                </a:solidFill>
                <a:effectLst/>
                <a:latin typeface="Meiryo UI" panose="020B0604030504040204" pitchFamily="50" charset="-128"/>
                <a:ea typeface="Meiryo UI" panose="020B0604030504040204" pitchFamily="50" charset="-128"/>
              </a:rPr>
              <a:t>向上</a:t>
            </a:r>
            <a:r>
              <a:rPr lang="ja-JP" altLang="en-US" sz="1100" b="1" dirty="0">
                <a:solidFill>
                  <a:schemeClr val="tx1"/>
                </a:solidFill>
                <a:effectLst/>
                <a:latin typeface="Meiryo UI" panose="020B0604030504040204" pitchFamily="50" charset="-128"/>
                <a:ea typeface="Meiryo UI" panose="020B0604030504040204" pitchFamily="50" charset="-128"/>
              </a:rPr>
              <a:t>（よい環境を効率よく）</a:t>
            </a:r>
          </a:p>
          <a:p>
            <a:pPr>
              <a:lnSpc>
                <a:spcPts val="500"/>
              </a:lnSpc>
            </a:pPr>
            <a:endParaRPr kumimoji="1" lang="en-US" altLang="ja-JP" sz="1100" b="1" dirty="0" smtClean="0">
              <a:solidFill>
                <a:schemeClr val="tx1"/>
              </a:solidFill>
              <a:effectLst/>
              <a:latin typeface="Meiryo UI" panose="020B0604030504040204" pitchFamily="50" charset="-128"/>
              <a:ea typeface="Meiryo UI" panose="020B0604030504040204" pitchFamily="50" charset="-128"/>
            </a:endParaRPr>
          </a:p>
          <a:p>
            <a:r>
              <a:rPr lang="ja-JP" altLang="en-US" sz="1050" dirty="0" smtClean="0">
                <a:solidFill>
                  <a:schemeClr val="tx1"/>
                </a:solidFill>
                <a:effectLst/>
                <a:latin typeface="Meiryo UI" panose="020B0604030504040204" pitchFamily="50" charset="-128"/>
                <a:ea typeface="Meiryo UI" panose="020B0604030504040204" pitchFamily="50" charset="-128"/>
              </a:rPr>
              <a:t>　</a:t>
            </a:r>
            <a:r>
              <a:rPr lang="ja-JP" altLang="ja-JP" sz="1050" dirty="0" smtClean="0">
                <a:solidFill>
                  <a:schemeClr val="tx1"/>
                </a:solidFill>
                <a:effectLst/>
                <a:latin typeface="Meiryo UI" panose="020B0604030504040204" pitchFamily="50" charset="-128"/>
                <a:ea typeface="Meiryo UI" panose="020B0604030504040204" pitchFamily="50" charset="-128"/>
              </a:rPr>
              <a:t>消費</a:t>
            </a:r>
            <a:r>
              <a:rPr lang="ja-JP" altLang="ja-JP" sz="1050" dirty="0">
                <a:solidFill>
                  <a:schemeClr val="tx1"/>
                </a:solidFill>
                <a:effectLst/>
                <a:latin typeface="Meiryo UI" panose="020B0604030504040204" pitchFamily="50" charset="-128"/>
                <a:ea typeface="Meiryo UI" panose="020B0604030504040204" pitchFamily="50" charset="-128"/>
              </a:rPr>
              <a:t>や生産</a:t>
            </a:r>
            <a:r>
              <a:rPr lang="ja-JP" altLang="en-US" sz="1050" dirty="0">
                <a:solidFill>
                  <a:schemeClr val="tx1"/>
                </a:solidFill>
                <a:effectLst/>
                <a:latin typeface="Meiryo UI" panose="020B0604030504040204" pitchFamily="50" charset="-128"/>
                <a:ea typeface="Meiryo UI" panose="020B0604030504040204" pitchFamily="50" charset="-128"/>
              </a:rPr>
              <a:t>にあたり、できる限り</a:t>
            </a:r>
            <a:r>
              <a:rPr lang="ja-JP" altLang="ja-JP" sz="1050" b="1" dirty="0">
                <a:solidFill>
                  <a:schemeClr val="tx1"/>
                </a:solidFill>
                <a:effectLst/>
                <a:latin typeface="Meiryo UI" panose="020B0604030504040204" pitchFamily="50" charset="-128"/>
                <a:ea typeface="Meiryo UI" panose="020B0604030504040204" pitchFamily="50" charset="-128"/>
              </a:rPr>
              <a:t>環境</a:t>
            </a:r>
            <a:r>
              <a:rPr lang="ja-JP" altLang="ja-JP" sz="1050" dirty="0">
                <a:solidFill>
                  <a:schemeClr val="tx1"/>
                </a:solidFill>
                <a:effectLst/>
                <a:latin typeface="Meiryo UI" panose="020B0604030504040204" pitchFamily="50" charset="-128"/>
                <a:ea typeface="Meiryo UI" panose="020B0604030504040204" pitchFamily="50" charset="-128"/>
              </a:rPr>
              <a:t>への負荷</a:t>
            </a:r>
            <a:r>
              <a:rPr lang="ja-JP" altLang="en-US" sz="1050" dirty="0">
                <a:solidFill>
                  <a:schemeClr val="tx1"/>
                </a:solidFill>
                <a:effectLst/>
                <a:latin typeface="Meiryo UI" panose="020B0604030504040204" pitchFamily="50" charset="-128"/>
                <a:ea typeface="Meiryo UI" panose="020B0604030504040204" pitchFamily="50" charset="-128"/>
              </a:rPr>
              <a:t>が少ない手法や製品を選択するなど</a:t>
            </a:r>
            <a:r>
              <a:rPr lang="ja-JP" altLang="en-US" sz="1050" dirty="0" smtClean="0">
                <a:solidFill>
                  <a:schemeClr val="tx1"/>
                </a:solidFill>
                <a:effectLst/>
                <a:latin typeface="Meiryo UI" panose="020B0604030504040204" pitchFamily="50" charset="-128"/>
                <a:ea typeface="Meiryo UI" panose="020B0604030504040204" pitchFamily="50" charset="-128"/>
              </a:rPr>
              <a:t>、</a:t>
            </a:r>
            <a:r>
              <a:rPr lang="ja-JP" altLang="en-US" sz="1050" b="1" dirty="0" smtClean="0">
                <a:solidFill>
                  <a:schemeClr val="tx1"/>
                </a:solidFill>
                <a:effectLst/>
                <a:latin typeface="Meiryo UI" panose="020B0604030504040204" pitchFamily="50" charset="-128"/>
                <a:ea typeface="Meiryo UI" panose="020B0604030504040204" pitchFamily="50" charset="-128"/>
              </a:rPr>
              <a:t>経済</a:t>
            </a:r>
            <a:r>
              <a:rPr lang="ja-JP" altLang="en-US" sz="1050" dirty="0">
                <a:solidFill>
                  <a:schemeClr val="tx1"/>
                </a:solidFill>
                <a:effectLst/>
                <a:latin typeface="Meiryo UI" panose="020B0604030504040204" pitchFamily="50" charset="-128"/>
                <a:ea typeface="Meiryo UI" panose="020B0604030504040204" pitchFamily="50" charset="-128"/>
              </a:rPr>
              <a:t>活動あたりの</a:t>
            </a:r>
            <a:r>
              <a:rPr lang="ja-JP" altLang="en-US" sz="1050" b="1" dirty="0">
                <a:solidFill>
                  <a:schemeClr val="tx1"/>
                </a:solidFill>
                <a:effectLst/>
                <a:latin typeface="Meiryo UI" panose="020B0604030504040204" pitchFamily="50" charset="-128"/>
                <a:ea typeface="Meiryo UI" panose="020B0604030504040204" pitchFamily="50" charset="-128"/>
              </a:rPr>
              <a:t>環境</a:t>
            </a:r>
            <a:r>
              <a:rPr lang="ja-JP" altLang="en-US" sz="1050" dirty="0">
                <a:solidFill>
                  <a:schemeClr val="tx1"/>
                </a:solidFill>
                <a:effectLst/>
                <a:latin typeface="Meiryo UI" panose="020B0604030504040204" pitchFamily="50" charset="-128"/>
                <a:ea typeface="Meiryo UI" panose="020B0604030504040204" pitchFamily="50" charset="-128"/>
              </a:rPr>
              <a:t>負荷を</a:t>
            </a:r>
            <a:r>
              <a:rPr lang="ja-JP" altLang="en-US" sz="1050" dirty="0" smtClean="0">
                <a:solidFill>
                  <a:schemeClr val="tx1"/>
                </a:solidFill>
                <a:effectLst/>
                <a:latin typeface="Meiryo UI" panose="020B0604030504040204" pitchFamily="50" charset="-128"/>
                <a:ea typeface="Meiryo UI" panose="020B0604030504040204" pitchFamily="50" charset="-128"/>
              </a:rPr>
              <a:t>減らす</a:t>
            </a:r>
            <a:r>
              <a:rPr kumimoji="1" lang="ja-JP" altLang="en-US" sz="1050" dirty="0" smtClean="0">
                <a:solidFill>
                  <a:schemeClr val="tx1"/>
                </a:solidFill>
                <a:effectLst/>
                <a:latin typeface="Meiryo UI" panose="020B0604030504040204" pitchFamily="50" charset="-128"/>
                <a:ea typeface="Meiryo UI" panose="020B0604030504040204" pitchFamily="50" charset="-128"/>
              </a:rPr>
              <a:t>　</a:t>
            </a:r>
            <a:endParaRPr kumimoji="1" lang="en-US" altLang="ja-JP" sz="1050" dirty="0" smtClean="0">
              <a:solidFill>
                <a:schemeClr val="tx1"/>
              </a:solidFill>
              <a:effectLst/>
              <a:latin typeface="Meiryo UI" panose="020B0604030504040204" pitchFamily="50" charset="-128"/>
              <a:ea typeface="Meiryo UI" panose="020B0604030504040204" pitchFamily="50" charset="-128"/>
            </a:endParaRPr>
          </a:p>
        </p:txBody>
      </p:sp>
      <p:sp>
        <p:nvSpPr>
          <p:cNvPr id="264" name="四角形: 角を丸くする 52">
            <a:extLst>
              <a:ext uri="{FF2B5EF4-FFF2-40B4-BE49-F238E27FC236}">
                <a16:creationId xmlns:a16="http://schemas.microsoft.com/office/drawing/2014/main" id="{499EE8C7-B9DF-4026-9D93-16A126773F35}"/>
              </a:ext>
            </a:extLst>
          </p:cNvPr>
          <p:cNvSpPr/>
          <p:nvPr/>
        </p:nvSpPr>
        <p:spPr>
          <a:xfrm>
            <a:off x="7971194" y="5352975"/>
            <a:ext cx="4320000" cy="720000"/>
          </a:xfrm>
          <a:prstGeom prst="roundRect">
            <a:avLst>
              <a:gd name="adj" fmla="val 13124"/>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lIns="36000" tIns="72000" rIns="36000" bIns="0" rtlCol="0" anchor="ctr"/>
          <a:lstStyle/>
          <a:p>
            <a:r>
              <a:rPr lang="ja-JP" altLang="en-US" sz="1100" b="1" dirty="0" smtClean="0">
                <a:solidFill>
                  <a:schemeClr val="tx1"/>
                </a:solidFill>
                <a:latin typeface="Meiryo UI" panose="020B0604030504040204" pitchFamily="50" charset="-128"/>
                <a:ea typeface="Meiryo UI" panose="020B0604030504040204" pitchFamily="50" charset="-128"/>
              </a:rPr>
              <a:t>③</a:t>
            </a:r>
            <a:r>
              <a:rPr kumimoji="1" lang="ja-JP" altLang="en-US" sz="1100" b="1" dirty="0" smtClean="0">
                <a:solidFill>
                  <a:schemeClr val="tx1"/>
                </a:solidFill>
                <a:effectLst/>
                <a:latin typeface="Meiryo UI" panose="020B0604030504040204" pitchFamily="50" charset="-128"/>
                <a:ea typeface="Meiryo UI" panose="020B0604030504040204" pitchFamily="50" charset="-128"/>
              </a:rPr>
              <a:t>環境</a:t>
            </a:r>
            <a:r>
              <a:rPr kumimoji="1" lang="ja-JP" altLang="en-US" sz="1100" b="1" dirty="0">
                <a:solidFill>
                  <a:schemeClr val="tx1"/>
                </a:solidFill>
                <a:effectLst/>
                <a:latin typeface="Meiryo UI" panose="020B0604030504040204" pitchFamily="50" charset="-128"/>
                <a:ea typeface="Meiryo UI" panose="020B0604030504040204" pitchFamily="50" charset="-128"/>
              </a:rPr>
              <a:t>リスク・ 移行リスクへの</a:t>
            </a:r>
            <a:r>
              <a:rPr kumimoji="1" lang="ja-JP" altLang="en-US" sz="1100" b="1" dirty="0" smtClean="0">
                <a:solidFill>
                  <a:schemeClr val="tx1"/>
                </a:solidFill>
                <a:effectLst/>
                <a:latin typeface="Meiryo UI" panose="020B0604030504040204" pitchFamily="50" charset="-128"/>
                <a:ea typeface="Meiryo UI" panose="020B0604030504040204" pitchFamily="50" charset="-128"/>
              </a:rPr>
              <a:t>対応</a:t>
            </a:r>
            <a:r>
              <a:rPr lang="ja-JP" altLang="en-US" sz="1100" b="1" dirty="0" smtClean="0">
                <a:solidFill>
                  <a:schemeClr val="tx1"/>
                </a:solidFill>
                <a:effectLst/>
                <a:latin typeface="Meiryo UI" panose="020B0604030504040204" pitchFamily="50" charset="-128"/>
                <a:ea typeface="Meiryo UI" panose="020B0604030504040204" pitchFamily="50" charset="-128"/>
              </a:rPr>
              <a:t>（リスクをチャンス</a:t>
            </a:r>
            <a:r>
              <a:rPr lang="ja-JP" altLang="en-US" sz="1100" b="1" dirty="0">
                <a:solidFill>
                  <a:schemeClr val="tx1"/>
                </a:solidFill>
                <a:effectLst/>
                <a:latin typeface="Meiryo UI" panose="020B0604030504040204" pitchFamily="50" charset="-128"/>
                <a:ea typeface="Meiryo UI" panose="020B0604030504040204" pitchFamily="50" charset="-128"/>
              </a:rPr>
              <a:t>に</a:t>
            </a:r>
            <a:r>
              <a:rPr lang="ja-JP" altLang="en-US" sz="1100" b="1" dirty="0" smtClean="0">
                <a:solidFill>
                  <a:schemeClr val="tx1"/>
                </a:solidFill>
                <a:effectLst/>
                <a:latin typeface="Meiryo UI" panose="020B0604030504040204" pitchFamily="50" charset="-128"/>
                <a:ea typeface="Meiryo UI" panose="020B0604030504040204" pitchFamily="50" charset="-128"/>
              </a:rPr>
              <a:t>捉えた行動を）</a:t>
            </a:r>
            <a:endParaRPr lang="en-US" altLang="ja-JP" sz="1100" b="1" dirty="0" smtClean="0">
              <a:solidFill>
                <a:schemeClr val="tx1"/>
              </a:solidFill>
              <a:effectLst/>
              <a:latin typeface="Meiryo UI" panose="020B0604030504040204" pitchFamily="50" charset="-128"/>
              <a:ea typeface="Meiryo UI" panose="020B0604030504040204" pitchFamily="50" charset="-128"/>
            </a:endParaRPr>
          </a:p>
          <a:p>
            <a:pPr>
              <a:lnSpc>
                <a:spcPts val="500"/>
              </a:lnSpc>
            </a:pPr>
            <a:endParaRPr lang="en-US" altLang="ja-JP" sz="1100" b="1" dirty="0">
              <a:solidFill>
                <a:schemeClr val="tx1"/>
              </a:solidFill>
              <a:latin typeface="Meiryo UI" panose="020B0604030504040204" pitchFamily="50" charset="-128"/>
              <a:ea typeface="Meiryo UI" panose="020B0604030504040204" pitchFamily="50" charset="-128"/>
            </a:endParaRPr>
          </a:p>
          <a:p>
            <a:r>
              <a:rPr lang="ja-JP" altLang="en-US" sz="1050" b="1" dirty="0" smtClean="0">
                <a:solidFill>
                  <a:schemeClr val="tx1"/>
                </a:solidFill>
                <a:effectLst/>
                <a:latin typeface="Meiryo UI" panose="020B0604030504040204" pitchFamily="50" charset="-128"/>
                <a:ea typeface="Meiryo UI" panose="020B0604030504040204" pitchFamily="50" charset="-128"/>
              </a:rPr>
              <a:t>　環境</a:t>
            </a:r>
            <a:r>
              <a:rPr lang="ja-JP" altLang="en-US" sz="1050" dirty="0">
                <a:solidFill>
                  <a:schemeClr val="tx1"/>
                </a:solidFill>
                <a:effectLst/>
                <a:latin typeface="Meiryo UI" panose="020B0604030504040204" pitchFamily="50" charset="-128"/>
                <a:ea typeface="Meiryo UI" panose="020B0604030504040204" pitchFamily="50" charset="-128"/>
              </a:rPr>
              <a:t>リスクや脱炭素社会への転換などの</a:t>
            </a:r>
            <a:r>
              <a:rPr lang="ja-JP" altLang="en-US" sz="1050" b="1" dirty="0">
                <a:solidFill>
                  <a:schemeClr val="tx1"/>
                </a:solidFill>
                <a:effectLst/>
                <a:latin typeface="Meiryo UI" panose="020B0604030504040204" pitchFamily="50" charset="-128"/>
                <a:ea typeface="Meiryo UI" panose="020B0604030504040204" pitchFamily="50" charset="-128"/>
              </a:rPr>
              <a:t>社会</a:t>
            </a:r>
            <a:r>
              <a:rPr lang="ja-JP" altLang="en-US" sz="1050" dirty="0">
                <a:solidFill>
                  <a:schemeClr val="tx1"/>
                </a:solidFill>
                <a:effectLst/>
                <a:latin typeface="Meiryo UI" panose="020B0604030504040204" pitchFamily="50" charset="-128"/>
                <a:ea typeface="Meiryo UI" panose="020B0604030504040204" pitchFamily="50" charset="-128"/>
              </a:rPr>
              <a:t>・</a:t>
            </a:r>
            <a:r>
              <a:rPr lang="ja-JP" altLang="en-US" sz="1050" b="1" dirty="0">
                <a:solidFill>
                  <a:schemeClr val="tx1"/>
                </a:solidFill>
                <a:effectLst/>
                <a:latin typeface="Meiryo UI" panose="020B0604030504040204" pitchFamily="50" charset="-128"/>
                <a:ea typeface="Meiryo UI" panose="020B0604030504040204" pitchFamily="50" charset="-128"/>
              </a:rPr>
              <a:t>経済</a:t>
            </a:r>
            <a:r>
              <a:rPr lang="ja-JP" altLang="en-US" sz="1050" dirty="0">
                <a:solidFill>
                  <a:schemeClr val="tx1"/>
                </a:solidFill>
                <a:effectLst/>
                <a:latin typeface="Meiryo UI" panose="020B0604030504040204" pitchFamily="50" charset="-128"/>
                <a:ea typeface="Meiryo UI" panose="020B0604030504040204" pitchFamily="50" charset="-128"/>
              </a:rPr>
              <a:t>が大きく変化する移行リスクに迅速に対応</a:t>
            </a:r>
            <a:r>
              <a:rPr lang="ja-JP" altLang="en-US" sz="1050" dirty="0" smtClean="0">
                <a:solidFill>
                  <a:schemeClr val="tx1"/>
                </a:solidFill>
                <a:effectLst/>
                <a:latin typeface="Meiryo UI" panose="020B0604030504040204" pitchFamily="50" charset="-128"/>
                <a:ea typeface="Meiryo UI" panose="020B0604030504040204" pitchFamily="50" charset="-128"/>
              </a:rPr>
              <a:t>する</a:t>
            </a:r>
            <a:endParaRPr lang="en-US" altLang="ja-JP" sz="1050" dirty="0">
              <a:solidFill>
                <a:schemeClr val="tx1"/>
              </a:solidFill>
              <a:effectLst/>
              <a:latin typeface="Meiryo UI" panose="020B0604030504040204" pitchFamily="50" charset="-128"/>
              <a:ea typeface="Meiryo UI" panose="020B0604030504040204" pitchFamily="50" charset="-128"/>
            </a:endParaRPr>
          </a:p>
        </p:txBody>
      </p:sp>
      <p:sp>
        <p:nvSpPr>
          <p:cNvPr id="265" name="四角形: 角を丸くする 53">
            <a:extLst>
              <a:ext uri="{FF2B5EF4-FFF2-40B4-BE49-F238E27FC236}">
                <a16:creationId xmlns:a16="http://schemas.microsoft.com/office/drawing/2014/main" id="{0C9127E7-0C68-417B-8389-7B3A2DDFAA19}"/>
              </a:ext>
            </a:extLst>
          </p:cNvPr>
          <p:cNvSpPr/>
          <p:nvPr/>
        </p:nvSpPr>
        <p:spPr>
          <a:xfrm>
            <a:off x="7971195" y="6144053"/>
            <a:ext cx="4320000" cy="741515"/>
          </a:xfrm>
          <a:prstGeom prst="roundRect">
            <a:avLst>
              <a:gd name="adj" fmla="val 11683"/>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lIns="36000" tIns="72000" rIns="36000" bIns="0" rtlCol="0" anchor="ctr"/>
          <a:lstStyle/>
          <a:p>
            <a:r>
              <a:rPr lang="ja-JP" altLang="en-US" sz="1100" b="1" dirty="0" smtClean="0">
                <a:solidFill>
                  <a:schemeClr val="tx1"/>
                </a:solidFill>
                <a:latin typeface="Meiryo UI" panose="020B0604030504040204" pitchFamily="50" charset="-128"/>
                <a:ea typeface="Meiryo UI" panose="020B0604030504040204" pitchFamily="50" charset="-128"/>
              </a:rPr>
              <a:t>④</a:t>
            </a:r>
            <a:r>
              <a:rPr kumimoji="1" lang="ja-JP" altLang="en-US" sz="1100" b="1" dirty="0" smtClean="0">
                <a:solidFill>
                  <a:schemeClr val="tx1"/>
                </a:solidFill>
                <a:effectLst/>
                <a:latin typeface="Meiryo UI" panose="020B0604030504040204" pitchFamily="50" charset="-128"/>
                <a:ea typeface="Meiryo UI" panose="020B0604030504040204" pitchFamily="50" charset="-128"/>
              </a:rPr>
              <a:t>自然</a:t>
            </a:r>
            <a:r>
              <a:rPr kumimoji="1" lang="ja-JP" altLang="en-US" sz="1100" b="1" dirty="0">
                <a:solidFill>
                  <a:schemeClr val="tx1"/>
                </a:solidFill>
                <a:effectLst/>
                <a:latin typeface="Meiryo UI" panose="020B0604030504040204" pitchFamily="50" charset="-128"/>
                <a:ea typeface="Meiryo UI" panose="020B0604030504040204" pitchFamily="50" charset="-128"/>
              </a:rPr>
              <a:t>資本の</a:t>
            </a:r>
            <a:r>
              <a:rPr kumimoji="1" lang="ja-JP" altLang="en-US" sz="1100" b="1" dirty="0" smtClean="0">
                <a:solidFill>
                  <a:schemeClr val="tx1"/>
                </a:solidFill>
                <a:effectLst/>
                <a:latin typeface="Meiryo UI" panose="020B0604030504040204" pitchFamily="50" charset="-128"/>
                <a:ea typeface="Meiryo UI" panose="020B0604030504040204" pitchFamily="50" charset="-128"/>
              </a:rPr>
              <a:t>強化</a:t>
            </a:r>
            <a:r>
              <a:rPr lang="ja-JP" altLang="en-US" sz="1100" b="1" dirty="0">
                <a:solidFill>
                  <a:schemeClr val="tx1"/>
                </a:solidFill>
                <a:effectLst/>
                <a:latin typeface="Meiryo UI" panose="020B0604030504040204" pitchFamily="50" charset="-128"/>
                <a:ea typeface="Meiryo UI" panose="020B0604030504040204" pitchFamily="50" charset="-128"/>
              </a:rPr>
              <a:t>（自然をめぐみ豊かに）</a:t>
            </a:r>
          </a:p>
          <a:p>
            <a:pPr>
              <a:lnSpc>
                <a:spcPts val="500"/>
              </a:lnSpc>
            </a:pPr>
            <a:endParaRPr kumimoji="1" lang="en-US" altLang="ja-JP" sz="1100" b="1" dirty="0" smtClean="0">
              <a:solidFill>
                <a:schemeClr val="tx1"/>
              </a:solidFill>
              <a:effectLst/>
              <a:latin typeface="Meiryo UI" panose="020B0604030504040204" pitchFamily="50" charset="-128"/>
              <a:ea typeface="Meiryo UI" panose="020B0604030504040204" pitchFamily="50" charset="-128"/>
            </a:endParaRPr>
          </a:p>
          <a:p>
            <a:r>
              <a:rPr lang="ja-JP" altLang="en-US" sz="1050" b="1" dirty="0" smtClean="0">
                <a:solidFill>
                  <a:schemeClr val="tx1"/>
                </a:solidFill>
                <a:effectLst/>
                <a:latin typeface="Meiryo UI" panose="020B0604030504040204" pitchFamily="50" charset="-128"/>
                <a:ea typeface="Meiryo UI" panose="020B0604030504040204" pitchFamily="50" charset="-128"/>
              </a:rPr>
              <a:t>　社会</a:t>
            </a:r>
            <a:r>
              <a:rPr lang="ja-JP" altLang="en-US" sz="1050" dirty="0">
                <a:solidFill>
                  <a:schemeClr val="tx1"/>
                </a:solidFill>
                <a:effectLst/>
                <a:latin typeface="Meiryo UI" panose="020B0604030504040204" pitchFamily="50" charset="-128"/>
                <a:ea typeface="Meiryo UI" panose="020B0604030504040204" pitchFamily="50" charset="-128"/>
              </a:rPr>
              <a:t>・</a:t>
            </a:r>
            <a:r>
              <a:rPr lang="ja-JP" altLang="en-US" sz="1050" b="1" dirty="0">
                <a:solidFill>
                  <a:schemeClr val="tx1"/>
                </a:solidFill>
                <a:effectLst/>
                <a:latin typeface="Meiryo UI" panose="020B0604030504040204" pitchFamily="50" charset="-128"/>
                <a:ea typeface="Meiryo UI" panose="020B0604030504040204" pitchFamily="50" charset="-128"/>
              </a:rPr>
              <a:t>経済</a:t>
            </a:r>
            <a:r>
              <a:rPr lang="ja-JP" altLang="en-US" sz="1050" dirty="0">
                <a:solidFill>
                  <a:schemeClr val="tx1"/>
                </a:solidFill>
                <a:effectLst/>
                <a:latin typeface="Meiryo UI" panose="020B0604030504040204" pitchFamily="50" charset="-128"/>
                <a:ea typeface="Meiryo UI" panose="020B0604030504040204" pitchFamily="50" charset="-128"/>
              </a:rPr>
              <a:t>システムの土台であり、全ての人にとって生存の基盤である自然資本を充実</a:t>
            </a:r>
            <a:r>
              <a:rPr lang="ja-JP" altLang="en-US" sz="1050" dirty="0" smtClean="0">
                <a:solidFill>
                  <a:schemeClr val="tx1"/>
                </a:solidFill>
                <a:effectLst/>
                <a:latin typeface="Meiryo UI" panose="020B0604030504040204" pitchFamily="50" charset="-128"/>
                <a:ea typeface="Meiryo UI" panose="020B0604030504040204" pitchFamily="50" charset="-128"/>
              </a:rPr>
              <a:t>させる</a:t>
            </a:r>
            <a:endParaRPr lang="en-US" altLang="ja-JP" sz="1050" dirty="0">
              <a:solidFill>
                <a:schemeClr val="tx1"/>
              </a:solidFill>
              <a:effectLst/>
              <a:latin typeface="Meiryo UI" panose="020B0604030504040204" pitchFamily="50" charset="-128"/>
              <a:ea typeface="Meiryo UI" panose="020B0604030504040204" pitchFamily="50" charset="-128"/>
            </a:endParaRPr>
          </a:p>
        </p:txBody>
      </p:sp>
      <p:sp>
        <p:nvSpPr>
          <p:cNvPr id="6" name="正方形/長方形 5"/>
          <p:cNvSpPr/>
          <p:nvPr/>
        </p:nvSpPr>
        <p:spPr>
          <a:xfrm>
            <a:off x="12281678" y="3787736"/>
            <a:ext cx="2670924" cy="2926442"/>
          </a:xfrm>
          <a:prstGeom prst="rect">
            <a:avLst/>
          </a:prstGeom>
        </p:spPr>
        <p:txBody>
          <a:bodyPr wrap="none">
            <a:spAutoFit/>
          </a:bodyPr>
          <a:lstStyle/>
          <a:p>
            <a:pPr algn="just">
              <a:lnSpc>
                <a:spcPts val="1300"/>
              </a:lnSpc>
            </a:pPr>
            <a:r>
              <a:rPr lang="ja-JP" altLang="en-US" sz="900" dirty="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汚染者</a:t>
            </a:r>
            <a:r>
              <a:rPr lang="ja-JP" altLang="en-US" sz="900" dirty="0">
                <a:latin typeface="Meiryo UI" panose="020B0604030504040204" pitchFamily="50" charset="-128"/>
                <a:ea typeface="Meiryo UI" panose="020B0604030504040204" pitchFamily="50" charset="-128"/>
              </a:rPr>
              <a:t>負担の原則に則った環境</a:t>
            </a:r>
            <a:r>
              <a:rPr lang="ja-JP" altLang="en-US" sz="900" dirty="0" smtClean="0">
                <a:latin typeface="Meiryo UI" panose="020B0604030504040204" pitchFamily="50" charset="-128"/>
                <a:ea typeface="Meiryo UI" panose="020B0604030504040204" pitchFamily="50" charset="-128"/>
              </a:rPr>
              <a:t>規制</a:t>
            </a:r>
            <a:endParaRPr lang="en-US" altLang="ja-JP" sz="900" dirty="0" smtClean="0">
              <a:latin typeface="Meiryo UI" panose="020B0604030504040204" pitchFamily="50" charset="-128"/>
              <a:ea typeface="Meiryo UI" panose="020B0604030504040204" pitchFamily="50" charset="-128"/>
            </a:endParaRPr>
          </a:p>
          <a:p>
            <a:pPr algn="just">
              <a:lnSpc>
                <a:spcPts val="1300"/>
              </a:lnSpc>
            </a:pPr>
            <a:r>
              <a:rPr lang="ja-JP" altLang="en-US" sz="900" dirty="0" smtClean="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環境に配慮した</a:t>
            </a:r>
            <a:r>
              <a:rPr lang="ja-JP" altLang="en-US" sz="900" dirty="0" smtClean="0">
                <a:latin typeface="Meiryo UI" panose="020B0604030504040204" pitchFamily="50" charset="-128"/>
                <a:ea typeface="Meiryo UI" panose="020B0604030504040204" pitchFamily="50" charset="-128"/>
              </a:rPr>
              <a:t>消費を通じた地球</a:t>
            </a:r>
            <a:r>
              <a:rPr lang="ja-JP" altLang="en-US" sz="900" dirty="0">
                <a:latin typeface="Meiryo UI" panose="020B0604030504040204" pitchFamily="50" charset="-128"/>
                <a:ea typeface="Meiryo UI" panose="020B0604030504040204" pitchFamily="50" charset="-128"/>
              </a:rPr>
              <a:t>環境への</a:t>
            </a:r>
            <a:r>
              <a:rPr lang="ja-JP" altLang="en-US" sz="900" dirty="0" smtClean="0">
                <a:latin typeface="Meiryo UI" panose="020B0604030504040204" pitchFamily="50" charset="-128"/>
                <a:ea typeface="Meiryo UI" panose="020B0604030504040204" pitchFamily="50" charset="-128"/>
              </a:rPr>
              <a:t>関与</a:t>
            </a: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○優れた取組み</a:t>
            </a:r>
            <a:r>
              <a:rPr lang="ja-JP" altLang="en-US" sz="900" dirty="0" smtClean="0">
                <a:latin typeface="Meiryo UI" panose="020B0604030504040204" pitchFamily="50" charset="-128"/>
                <a:ea typeface="Meiryo UI" panose="020B0604030504040204" pitchFamily="50" charset="-128"/>
              </a:rPr>
              <a:t>や模範</a:t>
            </a:r>
            <a:r>
              <a:rPr lang="ja-JP" altLang="en-US" sz="900" dirty="0">
                <a:latin typeface="Meiryo UI" panose="020B0604030504040204" pitchFamily="50" charset="-128"/>
                <a:ea typeface="Meiryo UI" panose="020B0604030504040204" pitchFamily="50" charset="-128"/>
              </a:rPr>
              <a:t>となる取組みの</a:t>
            </a:r>
            <a:r>
              <a:rPr lang="ja-JP" altLang="en-US" sz="900" dirty="0" smtClean="0">
                <a:latin typeface="Meiryo UI" panose="020B0604030504040204" pitchFamily="50" charset="-128"/>
                <a:ea typeface="Meiryo UI" panose="020B0604030504040204" pitchFamily="50" charset="-128"/>
              </a:rPr>
              <a:t>顕彰</a:t>
            </a:r>
            <a:endParaRPr lang="en-US" altLang="ja-JP" sz="900" dirty="0" smtClean="0">
              <a:latin typeface="Meiryo UI" panose="020B0604030504040204" pitchFamily="50" charset="-128"/>
              <a:ea typeface="Meiryo UI" panose="020B0604030504040204" pitchFamily="50" charset="-128"/>
            </a:endParaRPr>
          </a:p>
          <a:p>
            <a:pPr algn="just">
              <a:lnSpc>
                <a:spcPts val="1300"/>
              </a:lnSpc>
            </a:pPr>
            <a:endParaRPr lang="en-US" altLang="ja-JP" sz="900" dirty="0" smtClean="0">
              <a:latin typeface="Meiryo UI" panose="020B0604030504040204" pitchFamily="50" charset="-128"/>
              <a:ea typeface="Meiryo UI" panose="020B0604030504040204" pitchFamily="50" charset="-128"/>
            </a:endParaRPr>
          </a:p>
          <a:p>
            <a:pPr algn="just">
              <a:lnSpc>
                <a:spcPts val="1300"/>
              </a:lnSpc>
            </a:pPr>
            <a:endParaRPr lang="en-US" altLang="ja-JP" sz="900" dirty="0" smtClean="0">
              <a:latin typeface="Meiryo UI" panose="020B0604030504040204" pitchFamily="50" charset="-128"/>
              <a:ea typeface="Meiryo UI" panose="020B0604030504040204" pitchFamily="50" charset="-128"/>
            </a:endParaRPr>
          </a:p>
          <a:p>
            <a:pPr algn="just">
              <a:lnSpc>
                <a:spcPts val="1300"/>
              </a:lnSpc>
            </a:pPr>
            <a:r>
              <a:rPr lang="ja-JP" altLang="en-US" sz="900" dirty="0" smtClean="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サーキュラーエコノミーへの移行に向けた</a:t>
            </a:r>
            <a:r>
              <a:rPr lang="ja-JP" altLang="en-US" sz="900" dirty="0" smtClean="0">
                <a:latin typeface="Meiryo UI" panose="020B0604030504040204" pitchFamily="50" charset="-128"/>
                <a:ea typeface="Meiryo UI" panose="020B0604030504040204" pitchFamily="50" charset="-128"/>
              </a:rPr>
              <a:t>取組み</a:t>
            </a:r>
            <a:endParaRPr lang="en-US" altLang="ja-JP" sz="900" dirty="0" smtClean="0">
              <a:latin typeface="Meiryo UI" panose="020B0604030504040204" pitchFamily="50" charset="-128"/>
              <a:ea typeface="Meiryo UI" panose="020B0604030504040204" pitchFamily="50" charset="-128"/>
            </a:endParaRPr>
          </a:p>
          <a:p>
            <a:pPr algn="just">
              <a:lnSpc>
                <a:spcPts val="1300"/>
              </a:lnSpc>
            </a:pPr>
            <a:r>
              <a:rPr lang="ja-JP" altLang="en-US" sz="900" dirty="0" smtClean="0">
                <a:latin typeface="Meiryo UI" panose="020B0604030504040204" pitchFamily="50" charset="-128"/>
                <a:ea typeface="Meiryo UI" panose="020B0604030504040204" pitchFamily="50" charset="-128"/>
              </a:rPr>
              <a:t>○環境</a:t>
            </a:r>
            <a:r>
              <a:rPr lang="ja-JP" altLang="en-US" sz="900" dirty="0">
                <a:latin typeface="Meiryo UI" panose="020B0604030504040204" pitchFamily="50" charset="-128"/>
                <a:ea typeface="Meiryo UI" panose="020B0604030504040204" pitchFamily="50" charset="-128"/>
              </a:rPr>
              <a:t>技術の</a:t>
            </a:r>
            <a:r>
              <a:rPr lang="ja-JP" altLang="en-US" sz="900" dirty="0" smtClean="0">
                <a:latin typeface="Meiryo UI" panose="020B0604030504040204" pitchFamily="50" charset="-128"/>
                <a:ea typeface="Meiryo UI" panose="020B0604030504040204" pitchFamily="50" charset="-128"/>
              </a:rPr>
              <a:t>イノベーション、海外展開</a:t>
            </a:r>
            <a:endParaRPr lang="en-US" altLang="ja-JP" sz="900" dirty="0" smtClean="0">
              <a:latin typeface="Meiryo UI" panose="020B0604030504040204" pitchFamily="50" charset="-128"/>
              <a:ea typeface="Meiryo UI" panose="020B0604030504040204" pitchFamily="50" charset="-128"/>
            </a:endParaRPr>
          </a:p>
          <a:p>
            <a:pPr algn="just">
              <a:lnSpc>
                <a:spcPts val="1300"/>
              </a:lnSpc>
            </a:pPr>
            <a:r>
              <a:rPr lang="ja-JP" altLang="en-US" sz="900" dirty="0" smtClean="0">
                <a:latin typeface="Meiryo UI" panose="020B0604030504040204" pitchFamily="50" charset="-128"/>
                <a:ea typeface="Meiryo UI" panose="020B0604030504040204" pitchFamily="50" charset="-128"/>
              </a:rPr>
              <a:t>○スマートシティ</a:t>
            </a:r>
            <a:r>
              <a:rPr lang="ja-JP" altLang="en-US" sz="900" dirty="0">
                <a:latin typeface="Meiryo UI" panose="020B0604030504040204" pitchFamily="50" charset="-128"/>
                <a:ea typeface="Meiryo UI" panose="020B0604030504040204" pitchFamily="50" charset="-128"/>
              </a:rPr>
              <a:t>の実現を</a:t>
            </a:r>
            <a:r>
              <a:rPr lang="ja-JP" altLang="en-US" sz="900" dirty="0" smtClean="0">
                <a:latin typeface="Meiryo UI" panose="020B0604030504040204" pitchFamily="50" charset="-128"/>
                <a:ea typeface="Meiryo UI" panose="020B0604030504040204" pitchFamily="50" charset="-128"/>
              </a:rPr>
              <a:t>通した</a:t>
            </a:r>
            <a:endParaRPr lang="en-US" altLang="ja-JP" sz="900" dirty="0" smtClean="0">
              <a:latin typeface="Meiryo UI" panose="020B0604030504040204" pitchFamily="50" charset="-128"/>
              <a:ea typeface="Meiryo UI" panose="020B0604030504040204" pitchFamily="50" charset="-128"/>
            </a:endParaRPr>
          </a:p>
          <a:p>
            <a:pPr algn="just">
              <a:lnSpc>
                <a:spcPts val="1300"/>
              </a:lnSpc>
            </a:pPr>
            <a:r>
              <a:rPr lang="ja-JP" altLang="en-US" sz="900" dirty="0" smtClean="0">
                <a:latin typeface="Meiryo UI" panose="020B0604030504040204" pitchFamily="50" charset="-128"/>
                <a:ea typeface="Meiryo UI" panose="020B0604030504040204" pitchFamily="50" charset="-128"/>
              </a:rPr>
              <a:t>　　資源・エネルギー消費の削減</a:t>
            </a:r>
            <a:endParaRPr lang="en-US" altLang="ja-JP" sz="900" dirty="0" smtClean="0">
              <a:latin typeface="Meiryo UI" panose="020B0604030504040204" pitchFamily="50" charset="-128"/>
              <a:ea typeface="Meiryo UI" panose="020B0604030504040204" pitchFamily="50" charset="-128"/>
            </a:endParaRPr>
          </a:p>
          <a:p>
            <a:pPr algn="just">
              <a:lnSpc>
                <a:spcPts val="1300"/>
              </a:lnSpc>
            </a:pPr>
            <a:endParaRPr lang="en-US" altLang="ja-JP" sz="900" dirty="0" smtClean="0">
              <a:latin typeface="Meiryo UI" panose="020B0604030504040204" pitchFamily="50" charset="-128"/>
              <a:ea typeface="Meiryo UI" panose="020B0604030504040204" pitchFamily="50" charset="-128"/>
            </a:endParaRPr>
          </a:p>
          <a:p>
            <a:pPr algn="just">
              <a:lnSpc>
                <a:spcPts val="1300"/>
              </a:lnSpc>
            </a:pPr>
            <a:r>
              <a:rPr lang="ja-JP" altLang="en-US" sz="900" dirty="0" smtClean="0">
                <a:latin typeface="Meiryo UI" panose="020B0604030504040204" pitchFamily="50" charset="-128"/>
                <a:ea typeface="Meiryo UI" panose="020B0604030504040204" pitchFamily="50" charset="-128"/>
              </a:rPr>
              <a:t>〇</a:t>
            </a:r>
            <a:r>
              <a:rPr lang="ja-JP" altLang="en-US" sz="900" dirty="0">
                <a:latin typeface="Meiryo UI" panose="020B0604030504040204" pitchFamily="50" charset="-128"/>
                <a:ea typeface="Meiryo UI" panose="020B0604030504040204" pitchFamily="50" charset="-128"/>
              </a:rPr>
              <a:t>化学物質等のリスクコミュニケーションの促進</a:t>
            </a: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〇暑さ対策をはじめと</a:t>
            </a:r>
            <a:r>
              <a:rPr lang="ja-JP" altLang="en-US" sz="900" dirty="0" smtClean="0">
                <a:latin typeface="Meiryo UI" panose="020B0604030504040204" pitchFamily="50" charset="-128"/>
                <a:ea typeface="Meiryo UI" panose="020B0604030504040204" pitchFamily="50" charset="-128"/>
              </a:rPr>
              <a:t>する気候変動へ</a:t>
            </a:r>
            <a:r>
              <a:rPr lang="ja-JP" altLang="en-US" sz="900" dirty="0">
                <a:latin typeface="Meiryo UI" panose="020B0604030504040204" pitchFamily="50" charset="-128"/>
                <a:ea typeface="Meiryo UI" panose="020B0604030504040204" pitchFamily="50" charset="-128"/>
              </a:rPr>
              <a:t>の適応策の推進</a:t>
            </a: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〇脱炭素社会への移行リスクに向けた</a:t>
            </a:r>
            <a:r>
              <a:rPr lang="ja-JP" altLang="en-US" sz="900" dirty="0" smtClean="0">
                <a:latin typeface="Meiryo UI" panose="020B0604030504040204" pitchFamily="50" charset="-128"/>
                <a:ea typeface="Meiryo UI" panose="020B0604030504040204" pitchFamily="50" charset="-128"/>
              </a:rPr>
              <a:t>対応</a:t>
            </a:r>
            <a:endParaRPr lang="en-US" altLang="ja-JP" sz="900" dirty="0" smtClean="0">
              <a:latin typeface="Meiryo UI" panose="020B0604030504040204" pitchFamily="50" charset="-128"/>
              <a:ea typeface="Meiryo UI" panose="020B0604030504040204" pitchFamily="50" charset="-128"/>
            </a:endParaRPr>
          </a:p>
          <a:p>
            <a:pPr algn="just">
              <a:lnSpc>
                <a:spcPts val="1300"/>
              </a:lnSpc>
            </a:pPr>
            <a:endParaRPr lang="en-US" altLang="ja-JP" sz="900" dirty="0">
              <a:latin typeface="Meiryo UI" panose="020B0604030504040204" pitchFamily="50" charset="-128"/>
              <a:ea typeface="Meiryo UI" panose="020B0604030504040204" pitchFamily="50" charset="-128"/>
            </a:endParaRPr>
          </a:p>
          <a:p>
            <a:pPr algn="just">
              <a:lnSpc>
                <a:spcPts val="1300"/>
              </a:lnSpc>
            </a:pPr>
            <a:endParaRPr lang="en-US" altLang="ja-JP" sz="900" dirty="0" smtClean="0">
              <a:latin typeface="Meiryo UI" panose="020B0604030504040204" pitchFamily="50" charset="-128"/>
              <a:ea typeface="Meiryo UI" panose="020B0604030504040204" pitchFamily="50" charset="-128"/>
            </a:endParaRPr>
          </a:p>
          <a:p>
            <a:pPr algn="just">
              <a:lnSpc>
                <a:spcPts val="1300"/>
              </a:lnSpc>
            </a:pPr>
            <a:r>
              <a:rPr lang="ja-JP" altLang="en-US" sz="900" dirty="0" smtClean="0">
                <a:latin typeface="Meiryo UI" panose="020B0604030504040204" pitchFamily="50" charset="-128"/>
                <a:ea typeface="Meiryo UI" panose="020B0604030504040204" pitchFamily="50" charset="-128"/>
              </a:rPr>
              <a:t>〇</a:t>
            </a:r>
            <a:r>
              <a:rPr lang="ja-JP" altLang="en-US" sz="900" dirty="0">
                <a:latin typeface="Meiryo UI" panose="020B0604030504040204" pitchFamily="50" charset="-128"/>
                <a:ea typeface="Meiryo UI" panose="020B0604030504040204" pitchFamily="50" charset="-128"/>
              </a:rPr>
              <a:t>生物多様性の理解と行動の促進</a:t>
            </a: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〇自然資本の持続可能な利用、維持・</a:t>
            </a:r>
            <a:r>
              <a:rPr lang="ja-JP" altLang="en-US" sz="900" dirty="0" smtClean="0">
                <a:latin typeface="Meiryo UI" panose="020B0604030504040204" pitchFamily="50" charset="-128"/>
                <a:ea typeface="Meiryo UI" panose="020B0604030504040204" pitchFamily="50" charset="-128"/>
              </a:rPr>
              <a:t>充実</a:t>
            </a:r>
            <a:endParaRPr lang="en-US" altLang="ja-JP" sz="900" dirty="0">
              <a:latin typeface="Meiryo UI" panose="020B0604030504040204" pitchFamily="50" charset="-128"/>
              <a:ea typeface="Meiryo UI" panose="020B0604030504040204" pitchFamily="50" charset="-128"/>
            </a:endParaRPr>
          </a:p>
        </p:txBody>
      </p:sp>
      <p:sp>
        <p:nvSpPr>
          <p:cNvPr id="212" name="角丸四角形 211"/>
          <p:cNvSpPr/>
          <p:nvPr/>
        </p:nvSpPr>
        <p:spPr>
          <a:xfrm>
            <a:off x="3923095" y="3495132"/>
            <a:ext cx="2808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a:spcBef>
                <a:spcPts val="600"/>
              </a:spcBef>
            </a:pPr>
            <a:r>
              <a:rPr lang="ja-JP" altLang="en-US" sz="1200" b="1" dirty="0" smtClean="0">
                <a:solidFill>
                  <a:schemeClr val="bg1"/>
                </a:solidFill>
                <a:latin typeface="Meiryo UI" panose="020B0604030504040204" pitchFamily="50" charset="-128"/>
                <a:ea typeface="Meiryo UI" panose="020B0604030504040204" pitchFamily="50" charset="-128"/>
              </a:rPr>
              <a:t>（１）中</a:t>
            </a:r>
            <a:r>
              <a:rPr lang="ja-JP" altLang="en-US" sz="1200" b="1" dirty="0">
                <a:solidFill>
                  <a:schemeClr val="bg1"/>
                </a:solidFill>
                <a:latin typeface="Meiryo UI" panose="020B0604030504040204" pitchFamily="50" charset="-128"/>
                <a:ea typeface="Meiryo UI" panose="020B0604030504040204" pitchFamily="50" charset="-128"/>
              </a:rPr>
              <a:t>・長期的かつ世界的な視野</a:t>
            </a:r>
            <a:endParaRPr lang="en-US" altLang="ja-JP" sz="1200" b="1" dirty="0">
              <a:solidFill>
                <a:schemeClr val="bg1"/>
              </a:solidFill>
              <a:latin typeface="Meiryo UI" panose="020B0604030504040204" pitchFamily="50" charset="-128"/>
              <a:ea typeface="Meiryo UI" panose="020B0604030504040204" pitchFamily="50" charset="-128"/>
            </a:endParaRPr>
          </a:p>
        </p:txBody>
      </p:sp>
      <p:sp>
        <p:nvSpPr>
          <p:cNvPr id="213" name="角丸四角形 212"/>
          <p:cNvSpPr/>
          <p:nvPr/>
        </p:nvSpPr>
        <p:spPr>
          <a:xfrm>
            <a:off x="3914484" y="5244809"/>
            <a:ext cx="2808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r>
              <a:rPr lang="ja-JP" altLang="en-US" sz="1200" b="1" dirty="0" smtClean="0">
                <a:solidFill>
                  <a:schemeClr val="bg1"/>
                </a:solidFill>
                <a:latin typeface="Meiryo UI" panose="020B0604030504040204" pitchFamily="50" charset="-128"/>
                <a:ea typeface="Meiryo UI" panose="020B0604030504040204" pitchFamily="50" charset="-128"/>
              </a:rPr>
              <a:t>（２）環境</a:t>
            </a:r>
            <a:r>
              <a:rPr lang="ja-JP" altLang="en-US" sz="1200" b="1" dirty="0">
                <a:solidFill>
                  <a:schemeClr val="bg1"/>
                </a:solidFill>
                <a:latin typeface="Meiryo UI" panose="020B0604030504040204" pitchFamily="50" charset="-128"/>
                <a:ea typeface="Meiryo UI" panose="020B0604030504040204" pitchFamily="50" charset="-128"/>
              </a:rPr>
              <a:t>・社会・経済の統合的</a:t>
            </a:r>
            <a:r>
              <a:rPr lang="ja-JP" altLang="en-US" sz="1200" b="1" dirty="0" smtClean="0">
                <a:solidFill>
                  <a:schemeClr val="bg1"/>
                </a:solidFill>
                <a:latin typeface="Meiryo UI" panose="020B0604030504040204" pitchFamily="50" charset="-128"/>
                <a:ea typeface="Meiryo UI" panose="020B0604030504040204" pitchFamily="50" charset="-128"/>
              </a:rPr>
              <a:t>向上</a:t>
            </a:r>
            <a:endParaRPr lang="en-US" altLang="ja-JP" sz="1200" b="1" dirty="0">
              <a:solidFill>
                <a:schemeClr val="bg1"/>
              </a:solidFill>
              <a:latin typeface="Meiryo UI" panose="020B0604030504040204" pitchFamily="50" charset="-128"/>
              <a:ea typeface="Meiryo UI" panose="020B0604030504040204" pitchFamily="50" charset="-128"/>
            </a:endParaRPr>
          </a:p>
        </p:txBody>
      </p:sp>
      <p:sp>
        <p:nvSpPr>
          <p:cNvPr id="5" name="正方形/長方形 4"/>
          <p:cNvSpPr/>
          <p:nvPr/>
        </p:nvSpPr>
        <p:spPr>
          <a:xfrm>
            <a:off x="8133327" y="3448975"/>
            <a:ext cx="3971701" cy="261610"/>
          </a:xfrm>
          <a:prstGeom prst="rect">
            <a:avLst/>
          </a:prstGeom>
        </p:spPr>
        <p:txBody>
          <a:bodyPr wrap="square">
            <a:spAutoFit/>
          </a:bodyPr>
          <a:lstStyle/>
          <a:p>
            <a:pPr lvl="0" algn="ctr" defTabSz="914400">
              <a:defRPr/>
            </a:pPr>
            <a:r>
              <a:rPr kumimoji="0" lang="ja-JP" altLang="en-US" sz="1100" b="1" kern="0" dirty="0" smtClean="0">
                <a:latin typeface="Meiryo UI" pitchFamily="50" charset="-128"/>
                <a:ea typeface="Meiryo UI" pitchFamily="50" charset="-128"/>
                <a:cs typeface="Meiryo UI" pitchFamily="50" charset="-128"/>
              </a:rPr>
              <a:t>＜環境</a:t>
            </a:r>
            <a:r>
              <a:rPr kumimoji="0" lang="ja-JP" altLang="en-US" sz="1100" b="1" kern="0" dirty="0">
                <a:latin typeface="Meiryo UI" pitchFamily="50" charset="-128"/>
                <a:ea typeface="Meiryo UI" pitchFamily="50" charset="-128"/>
                <a:cs typeface="Meiryo UI" pitchFamily="50" charset="-128"/>
              </a:rPr>
              <a:t>・社会・経済の統合的</a:t>
            </a:r>
            <a:r>
              <a:rPr kumimoji="0" lang="ja-JP" altLang="en-US" sz="1100" b="1" kern="0" dirty="0" smtClean="0">
                <a:latin typeface="Meiryo UI" pitchFamily="50" charset="-128"/>
                <a:ea typeface="Meiryo UI" pitchFamily="50" charset="-128"/>
                <a:cs typeface="Meiryo UI" pitchFamily="50" charset="-128"/>
              </a:rPr>
              <a:t>向上の</a:t>
            </a:r>
            <a:r>
              <a:rPr kumimoji="0" lang="ja-JP" altLang="en-US" sz="1100" b="1" kern="0" dirty="0">
                <a:latin typeface="Meiryo UI" pitchFamily="50" charset="-128"/>
                <a:ea typeface="Meiryo UI" pitchFamily="50" charset="-128"/>
                <a:cs typeface="Meiryo UI" pitchFamily="50" charset="-128"/>
              </a:rPr>
              <a:t>ための４つの</a:t>
            </a:r>
            <a:r>
              <a:rPr kumimoji="0" lang="ja-JP" altLang="en-US" sz="1100" b="1" kern="0" dirty="0" smtClean="0">
                <a:latin typeface="Meiryo UI" pitchFamily="50" charset="-128"/>
                <a:ea typeface="Meiryo UI" pitchFamily="50" charset="-128"/>
                <a:cs typeface="Meiryo UI" pitchFamily="50" charset="-128"/>
              </a:rPr>
              <a:t>観点＞</a:t>
            </a:r>
            <a:endParaRPr kumimoji="0" lang="ja-JP" altLang="en-US" sz="1100" b="1" kern="0" dirty="0">
              <a:latin typeface="Meiryo UI" pitchFamily="50" charset="-128"/>
              <a:ea typeface="Meiryo UI" pitchFamily="50" charset="-128"/>
              <a:cs typeface="Meiryo UI" pitchFamily="50" charset="-128"/>
            </a:endParaRPr>
          </a:p>
        </p:txBody>
      </p:sp>
      <p:sp>
        <p:nvSpPr>
          <p:cNvPr id="214" name="正方形/長方形 213"/>
          <p:cNvSpPr/>
          <p:nvPr/>
        </p:nvSpPr>
        <p:spPr>
          <a:xfrm>
            <a:off x="11746303" y="3497103"/>
            <a:ext cx="2828223" cy="261610"/>
          </a:xfrm>
          <a:prstGeom prst="rect">
            <a:avLst/>
          </a:prstGeom>
        </p:spPr>
        <p:txBody>
          <a:bodyPr wrap="square">
            <a:spAutoFit/>
          </a:bodyPr>
          <a:lstStyle/>
          <a:p>
            <a:pPr lvl="0" algn="ctr" defTabSz="914400">
              <a:defRPr/>
            </a:pPr>
            <a:r>
              <a:rPr kumimoji="0" lang="ja-JP" altLang="en-US" sz="1100" kern="0" smtClean="0">
                <a:latin typeface="Meiryo UI" pitchFamily="50" charset="-128"/>
                <a:ea typeface="Meiryo UI" pitchFamily="50" charset="-128"/>
                <a:cs typeface="Meiryo UI" pitchFamily="50" charset="-128"/>
              </a:rPr>
              <a:t>＜取組方針</a:t>
            </a:r>
            <a:r>
              <a:rPr kumimoji="0" lang="ja-JP" altLang="en-US" sz="1100" kern="0" dirty="0" smtClean="0">
                <a:latin typeface="Meiryo UI" pitchFamily="50" charset="-128"/>
                <a:ea typeface="Meiryo UI" pitchFamily="50" charset="-128"/>
                <a:cs typeface="Meiryo UI" pitchFamily="50" charset="-128"/>
              </a:rPr>
              <a:t>の例＞</a:t>
            </a:r>
            <a:endParaRPr kumimoji="0" lang="ja-JP" altLang="en-US" sz="1100" kern="0" dirty="0">
              <a:latin typeface="Meiryo UI" pitchFamily="50" charset="-128"/>
              <a:ea typeface="Meiryo UI" pitchFamily="50" charset="-128"/>
              <a:cs typeface="Meiryo UI" pitchFamily="50" charset="-128"/>
            </a:endParaRPr>
          </a:p>
        </p:txBody>
      </p:sp>
      <p:sp>
        <p:nvSpPr>
          <p:cNvPr id="170" name="四角形: 角を丸くする 51">
            <a:extLst>
              <a:ext uri="{FF2B5EF4-FFF2-40B4-BE49-F238E27FC236}">
                <a16:creationId xmlns:a16="http://schemas.microsoft.com/office/drawing/2014/main" id="{0579D66F-BFBC-42E6-B7BF-708CDE202191}"/>
              </a:ext>
            </a:extLst>
          </p:cNvPr>
          <p:cNvSpPr/>
          <p:nvPr/>
        </p:nvSpPr>
        <p:spPr>
          <a:xfrm>
            <a:off x="7971195" y="3761869"/>
            <a:ext cx="4320000" cy="720000"/>
          </a:xfrm>
          <a:prstGeom prst="roundRect">
            <a:avLst>
              <a:gd name="adj" fmla="val 12932"/>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lIns="36000" tIns="72000" rIns="36000" bIns="0" rtlCol="0" anchor="ctr"/>
          <a:lstStyle/>
          <a:p>
            <a:r>
              <a:rPr lang="ja-JP" altLang="en-US" sz="1100" b="1" dirty="0" smtClean="0">
                <a:solidFill>
                  <a:schemeClr val="tx1"/>
                </a:solidFill>
                <a:latin typeface="Meiryo UI" panose="020B0604030504040204" pitchFamily="50" charset="-128"/>
                <a:ea typeface="Meiryo UI" panose="020B0604030504040204" pitchFamily="50" charset="-128"/>
              </a:rPr>
              <a:t>①</a:t>
            </a:r>
            <a:r>
              <a:rPr lang="ja-JP" altLang="en-US" sz="1100" b="1" dirty="0" smtClean="0">
                <a:solidFill>
                  <a:schemeClr val="tx1"/>
                </a:solidFill>
                <a:effectLst/>
                <a:latin typeface="Meiryo UI" panose="020B0604030504040204" pitchFamily="50" charset="-128"/>
                <a:ea typeface="Meiryo UI" panose="020B0604030504040204" pitchFamily="50" charset="-128"/>
              </a:rPr>
              <a:t>外部性</a:t>
            </a:r>
            <a:r>
              <a:rPr lang="ja-JP" altLang="en-US" sz="1100" b="1" dirty="0">
                <a:solidFill>
                  <a:schemeClr val="tx1"/>
                </a:solidFill>
                <a:effectLst/>
                <a:latin typeface="Meiryo UI" panose="020B0604030504040204" pitchFamily="50" charset="-128"/>
                <a:ea typeface="Meiryo UI" panose="020B0604030504040204" pitchFamily="50" charset="-128"/>
              </a:rPr>
              <a:t>の内部化（負担も評価も公正に）</a:t>
            </a:r>
          </a:p>
          <a:p>
            <a:pPr>
              <a:lnSpc>
                <a:spcPts val="500"/>
              </a:lnSpc>
            </a:pPr>
            <a:endParaRPr lang="en-US" altLang="ja-JP" sz="2000" b="1" dirty="0">
              <a:solidFill>
                <a:schemeClr val="tx1"/>
              </a:solidFill>
              <a:effectLst/>
              <a:latin typeface="Meiryo UI" panose="020B0604030504040204" pitchFamily="50" charset="-128"/>
              <a:ea typeface="Meiryo UI" panose="020B0604030504040204" pitchFamily="50" charset="-128"/>
            </a:endParaRPr>
          </a:p>
          <a:p>
            <a:r>
              <a:rPr lang="ja-JP" altLang="en-US" sz="1050" b="1" dirty="0" smtClean="0">
                <a:solidFill>
                  <a:schemeClr val="tx1"/>
                </a:solidFill>
                <a:effectLst/>
                <a:latin typeface="Meiryo UI" panose="020B0604030504040204" pitchFamily="50" charset="-128"/>
                <a:ea typeface="Meiryo UI" panose="020B0604030504040204" pitchFamily="50" charset="-128"/>
              </a:rPr>
              <a:t>　環境</a:t>
            </a:r>
            <a:r>
              <a:rPr lang="ja-JP" altLang="en-US" sz="1050" dirty="0">
                <a:solidFill>
                  <a:schemeClr val="tx1"/>
                </a:solidFill>
                <a:effectLst/>
                <a:latin typeface="Meiryo UI" panose="020B0604030504040204" pitchFamily="50" charset="-128"/>
                <a:ea typeface="Meiryo UI" panose="020B0604030504040204" pitchFamily="50" charset="-128"/>
              </a:rPr>
              <a:t>に負荷を与えている主体が適正にその費用を負担し、</a:t>
            </a:r>
            <a:r>
              <a:rPr lang="ja-JP" altLang="en-US" sz="1050" b="1" dirty="0">
                <a:solidFill>
                  <a:schemeClr val="tx1"/>
                </a:solidFill>
                <a:effectLst/>
                <a:latin typeface="Meiryo UI" panose="020B0604030504040204" pitchFamily="50" charset="-128"/>
                <a:ea typeface="Meiryo UI" panose="020B0604030504040204" pitchFamily="50" charset="-128"/>
              </a:rPr>
              <a:t>社会</a:t>
            </a:r>
            <a:r>
              <a:rPr lang="ja-JP" altLang="en-US" sz="1050" dirty="0">
                <a:solidFill>
                  <a:schemeClr val="tx1"/>
                </a:solidFill>
                <a:effectLst/>
                <a:latin typeface="Meiryo UI" panose="020B0604030504040204" pitchFamily="50" charset="-128"/>
                <a:ea typeface="Meiryo UI" panose="020B0604030504040204" pitchFamily="50" charset="-128"/>
              </a:rPr>
              <a:t>・</a:t>
            </a:r>
            <a:r>
              <a:rPr lang="ja-JP" altLang="en-US" sz="1050" b="1" dirty="0">
                <a:solidFill>
                  <a:schemeClr val="tx1"/>
                </a:solidFill>
                <a:effectLst/>
                <a:latin typeface="Meiryo UI" panose="020B0604030504040204" pitchFamily="50" charset="-128"/>
                <a:ea typeface="Meiryo UI" panose="020B0604030504040204" pitchFamily="50" charset="-128"/>
              </a:rPr>
              <a:t>経済</a:t>
            </a:r>
            <a:r>
              <a:rPr lang="ja-JP" altLang="en-US" sz="1050" dirty="0">
                <a:solidFill>
                  <a:schemeClr val="tx1"/>
                </a:solidFill>
                <a:effectLst/>
                <a:latin typeface="Meiryo UI" panose="020B0604030504040204" pitchFamily="50" charset="-128"/>
                <a:ea typeface="Meiryo UI" panose="020B0604030504040204" pitchFamily="50" charset="-128"/>
              </a:rPr>
              <a:t>活動において環境汚染の防止対策やその費用を織り込む</a:t>
            </a:r>
            <a:endParaRPr lang="en-US" altLang="ja-JP" sz="1050" b="1" dirty="0">
              <a:solidFill>
                <a:schemeClr val="tx1"/>
              </a:solidFill>
              <a:effectLst/>
              <a:latin typeface="Meiryo UI" panose="020B0604030504040204" pitchFamily="50" charset="-128"/>
              <a:ea typeface="Meiryo UI" panose="020B0604030504040204" pitchFamily="50" charset="-128"/>
            </a:endParaRPr>
          </a:p>
          <a:p>
            <a:r>
              <a:rPr kumimoji="1" lang="ja-JP" altLang="en-US" sz="900" dirty="0" smtClean="0">
                <a:solidFill>
                  <a:schemeClr val="tx1"/>
                </a:solidFill>
                <a:effectLst/>
                <a:latin typeface="Meiryo UI" panose="020B0604030504040204" pitchFamily="50" charset="-128"/>
                <a:ea typeface="Meiryo UI" panose="020B0604030504040204" pitchFamily="50" charset="-128"/>
              </a:rPr>
              <a:t>　</a:t>
            </a:r>
            <a:endParaRPr kumimoji="1" lang="en-US" altLang="ja-JP" sz="900" dirty="0" smtClean="0">
              <a:solidFill>
                <a:schemeClr val="tx1"/>
              </a:solidFill>
              <a:effectLst/>
              <a:latin typeface="Meiryo UI" panose="020B0604030504040204" pitchFamily="50" charset="-128"/>
              <a:ea typeface="Meiryo UI" panose="020B0604030504040204" pitchFamily="50" charset="-128"/>
            </a:endParaRPr>
          </a:p>
        </p:txBody>
      </p:sp>
      <p:sp>
        <p:nvSpPr>
          <p:cNvPr id="174" name="角丸四角形 173"/>
          <p:cNvSpPr/>
          <p:nvPr/>
        </p:nvSpPr>
        <p:spPr>
          <a:xfrm>
            <a:off x="51867" y="827583"/>
            <a:ext cx="3509380" cy="3980619"/>
          </a:xfrm>
          <a:prstGeom prst="roundRect">
            <a:avLst>
              <a:gd name="adj" fmla="val 0"/>
            </a:avLst>
          </a:prstGeom>
          <a:noFill/>
          <a:ln w="1270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1440" bIns="72000" numCol="1" spcCol="0" rtlCol="0" fromWordArt="0" anchor="t" anchorCtr="0" forceAA="0" compatLnSpc="1">
            <a:prstTxWarp prst="textNoShape">
              <a:avLst/>
            </a:prstTxWarp>
            <a:noAutofit/>
          </a:bodyPr>
          <a:lstStyle/>
          <a:p>
            <a:pPr lvl="0">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8" name="正方形/長方形 177">
            <a:extLst>
              <a:ext uri="{FF2B5EF4-FFF2-40B4-BE49-F238E27FC236}">
                <a16:creationId xmlns:a16="http://schemas.microsoft.com/office/drawing/2014/main" id="{5EE72B7A-2FF4-482F-9895-6B4C649C78F1}"/>
              </a:ext>
            </a:extLst>
          </p:cNvPr>
          <p:cNvSpPr/>
          <p:nvPr/>
        </p:nvSpPr>
        <p:spPr>
          <a:xfrm>
            <a:off x="9445423" y="1850313"/>
            <a:ext cx="3876090" cy="276999"/>
          </a:xfrm>
          <a:prstGeom prst="rect">
            <a:avLst/>
          </a:prstGeom>
        </p:spPr>
        <p:txBody>
          <a:bodyPr wrap="square">
            <a:spAutoFit/>
          </a:bodyPr>
          <a:lstStyle/>
          <a:p>
            <a:r>
              <a:rPr lang="ja-JP" altLang="ja-JP" sz="1200" b="1" dirty="0" smtClean="0">
                <a:latin typeface="Meiryo UI" panose="020B0604030504040204" pitchFamily="50" charset="-128"/>
                <a:ea typeface="Meiryo UI" panose="020B0604030504040204" pitchFamily="50" charset="-128"/>
              </a:rPr>
              <a:t>いのち</a:t>
            </a:r>
            <a:r>
              <a:rPr lang="ja-JP" altLang="ja-JP" sz="1200" b="1" dirty="0">
                <a:latin typeface="Meiryo UI" panose="020B0604030504040204" pitchFamily="50" charset="-128"/>
                <a:ea typeface="Meiryo UI" panose="020B0604030504040204" pitchFamily="50" charset="-128"/>
              </a:rPr>
              <a:t>輝く</a:t>
            </a:r>
            <a:r>
              <a:rPr lang="en-US" altLang="ja-JP" sz="1200" b="1" dirty="0" smtClean="0">
                <a:latin typeface="Meiryo UI" panose="020B0604030504040204" pitchFamily="50" charset="-128"/>
                <a:ea typeface="Meiryo UI" panose="020B0604030504040204" pitchFamily="50" charset="-128"/>
              </a:rPr>
              <a:t>SDGs</a:t>
            </a:r>
            <a:r>
              <a:rPr lang="ja-JP" altLang="en-US" sz="1200" b="1" dirty="0" smtClean="0">
                <a:latin typeface="Meiryo UI" panose="020B0604030504040204" pitchFamily="50" charset="-128"/>
                <a:ea typeface="Meiryo UI" panose="020B0604030504040204" pitchFamily="50" charset="-128"/>
              </a:rPr>
              <a:t>未来</a:t>
            </a:r>
            <a:r>
              <a:rPr lang="ja-JP" altLang="ja-JP" sz="1200" b="1" dirty="0" smtClean="0">
                <a:latin typeface="Meiryo UI" panose="020B0604030504040204" pitchFamily="50" charset="-128"/>
                <a:ea typeface="Meiryo UI" panose="020B0604030504040204" pitchFamily="50" charset="-128"/>
              </a:rPr>
              <a:t>都市</a:t>
            </a:r>
            <a:r>
              <a:rPr lang="ja-JP" altLang="ja-JP" sz="1200" b="1" dirty="0">
                <a:latin typeface="Meiryo UI" panose="020B0604030504040204" pitchFamily="50" charset="-128"/>
                <a:ea typeface="Meiryo UI" panose="020B0604030504040204" pitchFamily="50" charset="-128"/>
              </a:rPr>
              <a:t>・大阪　―環境施策を</a:t>
            </a:r>
            <a:r>
              <a:rPr lang="ja-JP" altLang="ja-JP" sz="1200" b="1" dirty="0">
                <a:latin typeface="Meiryo UI" panose="020B0604030504040204" pitchFamily="50" charset="-128"/>
                <a:ea typeface="Meiryo UI" panose="020B0604030504040204" pitchFamily="50" charset="-128"/>
              </a:rPr>
              <a:t>通じて―</a:t>
            </a:r>
            <a:endParaRPr lang="en-US" altLang="ja-JP" sz="1200" b="1" dirty="0">
              <a:latin typeface="Meiryo UI" panose="020B0604030504040204" pitchFamily="50" charset="-128"/>
              <a:ea typeface="Meiryo UI" panose="020B0604030504040204" pitchFamily="50" charset="-128"/>
            </a:endParaRPr>
          </a:p>
        </p:txBody>
      </p:sp>
      <p:sp>
        <p:nvSpPr>
          <p:cNvPr id="194" name="正方形/長方形 193"/>
          <p:cNvSpPr/>
          <p:nvPr/>
        </p:nvSpPr>
        <p:spPr>
          <a:xfrm>
            <a:off x="3734935" y="7124336"/>
            <a:ext cx="2585192" cy="479951"/>
          </a:xfrm>
          <a:prstGeom prst="rect">
            <a:avLst/>
          </a:prstGeom>
          <a:solidFill>
            <a:srgbClr val="007E39"/>
          </a:soli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５　</a:t>
            </a:r>
            <a:r>
              <a:rPr lang="ja-JP" altLang="en-US"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施策の基本的な方向性に</a:t>
            </a:r>
            <a:endParaRPr lang="en-US" altLang="ja-JP"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b="1" kern="100" dirty="0" smtClean="0">
                <a:solidFill>
                  <a:schemeClr val="bg1"/>
                </a:solidFill>
                <a:latin typeface="Meiryo UI" panose="020B0604030504040204" pitchFamily="50" charset="-128"/>
                <a:ea typeface="Meiryo UI" panose="020B0604030504040204" pitchFamily="50" charset="-128"/>
                <a:cs typeface="メイリオ" panose="020B0604030504040204" pitchFamily="50" charset="-128"/>
              </a:rPr>
              <a:t>　 基づいた個別計画の実行</a:t>
            </a:r>
            <a:endPar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97" name="テキスト ボックス 196">
            <a:extLst>
              <a:ext uri="{FF2B5EF4-FFF2-40B4-BE49-F238E27FC236}">
                <a16:creationId xmlns:a16="http://schemas.microsoft.com/office/drawing/2014/main" id="{47574F03-4A20-4431-9ADA-86346AD1BE27}"/>
              </a:ext>
            </a:extLst>
          </p:cNvPr>
          <p:cNvSpPr txBox="1"/>
          <p:nvPr/>
        </p:nvSpPr>
        <p:spPr>
          <a:xfrm>
            <a:off x="3780141" y="10123932"/>
            <a:ext cx="7487984" cy="477054"/>
          </a:xfrm>
          <a:prstGeom prst="rect">
            <a:avLst/>
          </a:prstGeom>
          <a:noFill/>
        </p:spPr>
        <p:txBody>
          <a:bodyPr wrap="square">
            <a:spAutoFit/>
          </a:bodyPr>
          <a:lstStyle/>
          <a:p>
            <a:pPr algn="just">
              <a:lnSpc>
                <a:spcPts val="1500"/>
              </a:lnSpc>
            </a:pPr>
            <a:r>
              <a:rPr lang="ja-JP" altLang="en-US" sz="1050" dirty="0" smtClean="0">
                <a:latin typeface="Meiryo UI" panose="020B0604030504040204" pitchFamily="50" charset="-128"/>
                <a:ea typeface="Meiryo UI" panose="020B0604030504040204" pitchFamily="50" charset="-128"/>
              </a:rPr>
              <a:t>　 施策</a:t>
            </a:r>
            <a:r>
              <a:rPr lang="ja-JP" altLang="en-US" sz="1050" dirty="0">
                <a:latin typeface="Meiryo UI" panose="020B0604030504040204" pitchFamily="50" charset="-128"/>
                <a:ea typeface="Meiryo UI" panose="020B0604030504040204" pitchFamily="50" charset="-128"/>
              </a:rPr>
              <a:t>の基本的な方向性</a:t>
            </a:r>
            <a:r>
              <a:rPr lang="ja-JP" altLang="en-US" sz="1050" dirty="0" smtClean="0">
                <a:latin typeface="Meiryo UI" panose="020B0604030504040204" pitchFamily="50" charset="-128"/>
                <a:ea typeface="Meiryo UI" panose="020B0604030504040204" pitchFamily="50" charset="-128"/>
              </a:rPr>
              <a:t>を</a:t>
            </a:r>
            <a:r>
              <a:rPr lang="ja-JP" altLang="en-US" sz="1050" b="1" dirty="0" smtClean="0">
                <a:latin typeface="Meiryo UI" panose="020B0604030504040204" pitchFamily="50" charset="-128"/>
                <a:ea typeface="Meiryo UI" panose="020B0604030504040204" pitchFamily="50" charset="-128"/>
              </a:rPr>
              <a:t>幹</a:t>
            </a:r>
            <a:r>
              <a:rPr lang="ja-JP" altLang="en-US" sz="1050" dirty="0" smtClean="0">
                <a:latin typeface="Meiryo UI" panose="020B0604030504040204" pitchFamily="50" charset="-128"/>
                <a:ea typeface="Meiryo UI" panose="020B0604030504040204" pitchFamily="50" charset="-128"/>
              </a:rPr>
              <a:t>とし、</a:t>
            </a:r>
            <a:r>
              <a:rPr lang="ja-JP" altLang="en-US" sz="1050" dirty="0">
                <a:latin typeface="Meiryo UI" panose="020B0604030504040204" pitchFamily="50" charset="-128"/>
                <a:ea typeface="Meiryo UI" panose="020B0604030504040204" pitchFamily="50" charset="-128"/>
              </a:rPr>
              <a:t>分野別の個別</a:t>
            </a:r>
            <a:r>
              <a:rPr lang="ja-JP" altLang="en-US" sz="1050" dirty="0" smtClean="0">
                <a:latin typeface="Meiryo UI" panose="020B0604030504040204" pitchFamily="50" charset="-128"/>
                <a:ea typeface="Meiryo UI" panose="020B0604030504040204" pitchFamily="50" charset="-128"/>
              </a:rPr>
              <a:t>計画を</a:t>
            </a:r>
            <a:r>
              <a:rPr lang="ja-JP" altLang="en-US" sz="1050" b="1" dirty="0" smtClean="0">
                <a:latin typeface="Meiryo UI" panose="020B0604030504040204" pitchFamily="50" charset="-128"/>
                <a:ea typeface="Meiryo UI" panose="020B0604030504040204" pitchFamily="50" charset="-128"/>
              </a:rPr>
              <a:t>枝</a:t>
            </a:r>
            <a:r>
              <a:rPr lang="ja-JP" altLang="en-US" sz="1050" dirty="0" smtClean="0">
                <a:latin typeface="Meiryo UI" panose="020B0604030504040204" pitchFamily="50" charset="-128"/>
                <a:ea typeface="Meiryo UI" panose="020B0604030504040204" pitchFamily="50" charset="-128"/>
              </a:rPr>
              <a:t>と</a:t>
            </a:r>
            <a:r>
              <a:rPr lang="ja-JP" altLang="en-US" sz="1050" dirty="0">
                <a:latin typeface="Meiryo UI" panose="020B0604030504040204" pitchFamily="50" charset="-128"/>
                <a:ea typeface="Meiryo UI" panose="020B0604030504040204" pitchFamily="50" charset="-128"/>
              </a:rPr>
              <a:t>して施策を展開することにより樹木が成長し、その成果</a:t>
            </a:r>
            <a:r>
              <a:rPr lang="ja-JP" altLang="en-US" sz="1050" dirty="0" smtClean="0">
                <a:latin typeface="Meiryo UI" panose="020B0604030504040204" pitchFamily="50" charset="-128"/>
                <a:ea typeface="Meiryo UI" panose="020B0604030504040204" pitchFamily="50" charset="-128"/>
              </a:rPr>
              <a:t>が</a:t>
            </a:r>
            <a:r>
              <a:rPr lang="ja-JP" altLang="en-US" sz="1050" b="1" dirty="0" smtClean="0">
                <a:latin typeface="Meiryo UI" panose="020B0604030504040204" pitchFamily="50" charset="-128"/>
                <a:ea typeface="Meiryo UI" panose="020B0604030504040204" pitchFamily="50" charset="-128"/>
              </a:rPr>
              <a:t>果実</a:t>
            </a:r>
            <a:r>
              <a:rPr lang="ja-JP" altLang="en-US" sz="1050" dirty="0" smtClean="0">
                <a:latin typeface="Meiryo UI" panose="020B0604030504040204" pitchFamily="50" charset="-128"/>
                <a:ea typeface="Meiryo UI" panose="020B0604030504040204" pitchFamily="50" charset="-128"/>
              </a:rPr>
              <a:t>となり、環境・</a:t>
            </a:r>
            <a:endParaRPr lang="en-US" altLang="ja-JP" sz="1050" dirty="0" smtClean="0">
              <a:latin typeface="Meiryo UI" panose="020B0604030504040204" pitchFamily="50" charset="-128"/>
              <a:ea typeface="Meiryo UI" panose="020B0604030504040204" pitchFamily="50" charset="-128"/>
            </a:endParaRPr>
          </a:p>
          <a:p>
            <a:pPr algn="just">
              <a:lnSpc>
                <a:spcPts val="1500"/>
              </a:lnSpc>
            </a:pPr>
            <a:r>
              <a:rPr lang="ja-JP" altLang="en-US" sz="1050" dirty="0" smtClean="0">
                <a:latin typeface="Meiryo UI" panose="020B0604030504040204" pitchFamily="50" charset="-128"/>
                <a:ea typeface="Meiryo UI" panose="020B0604030504040204" pitchFamily="50" charset="-128"/>
              </a:rPr>
              <a:t>社会</a:t>
            </a:r>
            <a:r>
              <a:rPr lang="ja-JP" altLang="en-US" sz="1050" dirty="0">
                <a:latin typeface="Meiryo UI" panose="020B0604030504040204" pitchFamily="50" charset="-128"/>
                <a:ea typeface="Meiryo UI" panose="020B0604030504040204" pitchFamily="50" charset="-128"/>
              </a:rPr>
              <a:t>・経済に恩恵を及ぼすことを通して、</a:t>
            </a:r>
            <a:r>
              <a:rPr lang="en-US" altLang="ja-JP" sz="1050" dirty="0">
                <a:latin typeface="Meiryo UI" panose="020B0604030504040204" pitchFamily="50" charset="-128"/>
                <a:ea typeface="Meiryo UI" panose="020B0604030504040204" pitchFamily="50" charset="-128"/>
              </a:rPr>
              <a:t>2030</a:t>
            </a:r>
            <a:r>
              <a:rPr lang="ja-JP" altLang="en-US" sz="1050" dirty="0">
                <a:latin typeface="Meiryo UI" panose="020B0604030504040204" pitchFamily="50" charset="-128"/>
                <a:ea typeface="Meiryo UI" panose="020B0604030504040204" pitchFamily="50" charset="-128"/>
              </a:rPr>
              <a:t>年「いのち輝く</a:t>
            </a:r>
            <a:r>
              <a:rPr lang="en-US" altLang="ja-JP" sz="1050" dirty="0">
                <a:latin typeface="Meiryo UI" panose="020B0604030504040204" pitchFamily="50" charset="-128"/>
                <a:ea typeface="Meiryo UI" panose="020B0604030504040204" pitchFamily="50" charset="-128"/>
              </a:rPr>
              <a:t>SDGs</a:t>
            </a:r>
            <a:r>
              <a:rPr lang="ja-JP" altLang="en-US" sz="1050" dirty="0">
                <a:latin typeface="Meiryo UI" panose="020B0604030504040204" pitchFamily="50" charset="-128"/>
                <a:ea typeface="Meiryo UI" panose="020B0604030504040204" pitchFamily="50" charset="-128"/>
              </a:rPr>
              <a:t>未来都市・大阪」を実現し、</a:t>
            </a:r>
            <a:r>
              <a:rPr lang="en-US" altLang="ja-JP" sz="1050" dirty="0">
                <a:latin typeface="Meiryo UI" panose="020B0604030504040204" pitchFamily="50" charset="-128"/>
                <a:ea typeface="Meiryo UI" panose="020B0604030504040204" pitchFamily="50" charset="-128"/>
              </a:rPr>
              <a:t>2050</a:t>
            </a:r>
            <a:r>
              <a:rPr lang="ja-JP" altLang="en-US" sz="1050" dirty="0">
                <a:latin typeface="Meiryo UI" panose="020B0604030504040204" pitchFamily="50" charset="-128"/>
                <a:ea typeface="Meiryo UI" panose="020B0604030504040204" pitchFamily="50" charset="-128"/>
              </a:rPr>
              <a:t>年の将来像の実現につなげます</a:t>
            </a:r>
            <a:r>
              <a:rPr lang="ja-JP" altLang="en-US" sz="1050" dirty="0" smtClean="0">
                <a:latin typeface="Meiryo UI" panose="020B0604030504040204" pitchFamily="50" charset="-128"/>
                <a:ea typeface="Meiryo UI" panose="020B0604030504040204" pitchFamily="50" charset="-128"/>
              </a:rPr>
              <a:t>。</a:t>
            </a:r>
            <a:endParaRPr kumimoji="1" lang="en-US" altLang="ja-JP" sz="1050" dirty="0" smtClean="0">
              <a:solidFill>
                <a:schemeClr val="tx1"/>
              </a:solidFill>
              <a:latin typeface="Meiryo UI" panose="020B0604030504040204" pitchFamily="50" charset="-128"/>
              <a:ea typeface="Meiryo UI" panose="020B0604030504040204" pitchFamily="50" charset="-128"/>
            </a:endParaRPr>
          </a:p>
        </p:txBody>
      </p:sp>
      <p:sp>
        <p:nvSpPr>
          <p:cNvPr id="39" name="正方形/長方形 38"/>
          <p:cNvSpPr/>
          <p:nvPr/>
        </p:nvSpPr>
        <p:spPr>
          <a:xfrm>
            <a:off x="50115" y="690372"/>
            <a:ext cx="2448000" cy="288000"/>
          </a:xfrm>
          <a:prstGeom prst="rect">
            <a:avLst/>
          </a:prstGeom>
          <a:solidFill>
            <a:srgbClr val="007E39"/>
          </a:soli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１　計画の位置づけ・役割</a:t>
            </a:r>
            <a:endParaRPr lang="ja-JP" sz="1400" b="1" kern="100" dirty="0">
              <a:solidFill>
                <a:schemeClr val="bg1"/>
              </a:solidFill>
              <a:effectLst/>
              <a:latin typeface="Meiryo UI" panose="020B0604030504040204" pitchFamily="50" charset="-128"/>
              <a:ea typeface="Meiryo UI"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2330823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60000"/>
            <a:lumOff val="40000"/>
          </a:schemeClr>
        </a:solidFill>
        <a:ln w="19050">
          <a:solidFill>
            <a:schemeClr val="accent3">
              <a:lumMod val="50000"/>
            </a:schemeClr>
          </a:solidFill>
          <a:prstDash val="solid"/>
        </a:ln>
        <a:effectLst>
          <a:outerShdw blurRad="50800" dist="38100" dir="2100000" algn="tl" rotWithShape="0">
            <a:schemeClr val="bg1">
              <a:alpha val="40000"/>
            </a:schemeClr>
          </a:outerShdw>
        </a:effectLst>
      </a:spPr>
      <a:bodyPr rot="0" spcFirstLastPara="0" vert="horz" wrap="square" lIns="91440" tIns="108000" rIns="91440" bIns="36000" numCol="1" spcCol="0" rtlCol="0" fromWordArt="0" anchor="t" anchorCtr="0" forceAA="0" compatLnSpc="1">
        <a:prstTxWarp prst="textNoShape">
          <a:avLst/>
        </a:prstTxWarp>
        <a:noAutofit/>
      </a:bodyPr>
      <a:lstStyle>
        <a:defPPr marL="171450" indent="-171450">
          <a:spcAft>
            <a:spcPts val="600"/>
          </a:spcAft>
          <a:buFont typeface="Meiryo UI" panose="020B0604030504040204" pitchFamily="50" charset="-128"/>
          <a:buChar char="◯"/>
          <a:defRPr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_x65e5__x4ed8__x5165__x308a_ xmlns="79a6af1d-7af9-4c8d-b2df-d41fbfc10dd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0203357EE341D445AD84EF9A3D54174A" ma:contentTypeVersion="1" ma:contentTypeDescription="新しいドキュメントを作成します。" ma:contentTypeScope="" ma:versionID="2f3b1b61c27db6e3c9ee8c86a032b1eb">
  <xsd:schema xmlns:xsd="http://www.w3.org/2001/XMLSchema" xmlns:p="http://schemas.microsoft.com/office/2006/metadata/properties" xmlns:ns2="79a6af1d-7af9-4c8d-b2df-d41fbfc10dd0" targetNamespace="http://schemas.microsoft.com/office/2006/metadata/properties" ma:root="true" ma:fieldsID="e363fd7c4bdb59cb6e17c7e14da76f23" ns2:_="">
    <xsd:import namespace="79a6af1d-7af9-4c8d-b2df-d41fbfc10dd0"/>
    <xsd:element name="properties">
      <xsd:complexType>
        <xsd:sequence>
          <xsd:element name="documentManagement">
            <xsd:complexType>
              <xsd:all>
                <xsd:element ref="ns2:_x65e5__x4ed8__x5165__x308a_" minOccurs="0"/>
              </xsd:all>
            </xsd:complexType>
          </xsd:element>
        </xsd:sequence>
      </xsd:complexType>
    </xsd:element>
  </xsd:schema>
  <xsd:schema xmlns:xsd="http://www.w3.org/2001/XMLSchema" xmlns:dms="http://schemas.microsoft.com/office/2006/documentManagement/types" targetNamespace="79a6af1d-7af9-4c8d-b2df-d41fbfc10dd0" elementFormDefault="qualified">
    <xsd:import namespace="http://schemas.microsoft.com/office/2006/documentManagement/types"/>
    <xsd:element name="_x65e5__x4ed8__x5165__x308a_" ma:index="8" nillable="true" ma:displayName="日付入り" ma:format="DateOnly" ma:internalName="_x65e5__x4ed8__x5165__x308a_">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3AD18A9A-5E61-4FAD-9D1B-090A4649BD0B}">
  <ds:schemaRefs>
    <ds:schemaRef ds:uri="http://schemas.microsoft.com/sharepoint/v3/contenttype/forms"/>
  </ds:schemaRefs>
</ds:datastoreItem>
</file>

<file path=customXml/itemProps2.xml><?xml version="1.0" encoding="utf-8"?>
<ds:datastoreItem xmlns:ds="http://schemas.openxmlformats.org/officeDocument/2006/customXml" ds:itemID="{C150B924-8ECC-49DA-B303-33840336C203}">
  <ds:schemaRefs>
    <ds:schemaRef ds:uri="http://purl.org/dc/dcmitype/"/>
    <ds:schemaRef ds:uri="http://purl.org/dc/elements/1.1/"/>
    <ds:schemaRef ds:uri="79a6af1d-7af9-4c8d-b2df-d41fbfc10dd0"/>
    <ds:schemaRef ds:uri="http://www.w3.org/XML/1998/namespace"/>
    <ds:schemaRef ds:uri="http://schemas.openxmlformats.org/package/2006/metadata/core-properties"/>
    <ds:schemaRef ds:uri="http://schemas.microsoft.com/office/2006/documentManagement/types"/>
    <ds:schemaRef ds:uri="http://purl.org/dc/terms/"/>
    <ds:schemaRef ds:uri="http://schemas.microsoft.com/office/2006/metadata/properties"/>
  </ds:schemaRefs>
</ds:datastoreItem>
</file>

<file path=customXml/itemProps3.xml><?xml version="1.0" encoding="utf-8"?>
<ds:datastoreItem xmlns:ds="http://schemas.openxmlformats.org/officeDocument/2006/customXml" ds:itemID="{530C24A2-0978-46F8-9725-5267501E01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a6af1d-7af9-4c8d-b2df-d41fbfc10dd0"/>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2283</TotalTime>
  <Words>1533</Words>
  <Application>Microsoft Office PowerPoint</Application>
  <PresentationFormat>ユーザー設定</PresentationFormat>
  <Paragraphs>161</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MoolBoran</vt:lpstr>
      <vt:lpstr>ＭＳ Ｐゴシック</vt:lpstr>
      <vt:lpstr>メイリオ</vt:lpstr>
      <vt:lpstr>Arial</vt:lpstr>
      <vt:lpstr>Calibri</vt:lpstr>
      <vt:lpstr>Times New Roman</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田中　吉隆</cp:lastModifiedBy>
  <cp:revision>213</cp:revision>
  <cp:lastPrinted>2021-01-28T04:07:15Z</cp:lastPrinted>
  <dcterms:modified xsi:type="dcterms:W3CDTF">2021-04-08T09:52:45Z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0x0101000203357EE341D445AD84EF9A3D54174A</vt:lpwstr>
  </property>
</Properties>
</file>