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1" r:id="rId2"/>
    <p:sldId id="262" r:id="rId3"/>
  </p:sldIdLst>
  <p:sldSz cx="7775575" cy="10907713"/>
  <p:notesSz cx="6735763" cy="9869488"/>
  <p:defaultTextStyle>
    <a:defPPr>
      <a:defRPr lang="ja-JP"/>
    </a:defPPr>
    <a:lvl1pPr marL="0" algn="l" defTabSz="1018540" rtl="0" eaLnBrk="1" latinLnBrk="0" hangingPunct="1">
      <a:defRPr kumimoji="1" sz="2005" kern="1200">
        <a:solidFill>
          <a:schemeClr val="tx1"/>
        </a:solidFill>
        <a:latin typeface="+mn-lt"/>
        <a:ea typeface="+mn-ea"/>
        <a:cs typeface="+mn-cs"/>
      </a:defRPr>
    </a:lvl1pPr>
    <a:lvl2pPr marL="509270" algn="l" defTabSz="1018540" rtl="0" eaLnBrk="1" latinLnBrk="0" hangingPunct="1">
      <a:defRPr kumimoji="1" sz="2005" kern="1200">
        <a:solidFill>
          <a:schemeClr val="tx1"/>
        </a:solidFill>
        <a:latin typeface="+mn-lt"/>
        <a:ea typeface="+mn-ea"/>
        <a:cs typeface="+mn-cs"/>
      </a:defRPr>
    </a:lvl2pPr>
    <a:lvl3pPr marL="1019175" algn="l" defTabSz="1018540" rtl="0" eaLnBrk="1" latinLnBrk="0" hangingPunct="1">
      <a:defRPr kumimoji="1" sz="2005" kern="1200">
        <a:solidFill>
          <a:schemeClr val="tx1"/>
        </a:solidFill>
        <a:latin typeface="+mn-lt"/>
        <a:ea typeface="+mn-ea"/>
        <a:cs typeface="+mn-cs"/>
      </a:defRPr>
    </a:lvl3pPr>
    <a:lvl4pPr marL="1528445" algn="l" defTabSz="1018540" rtl="0" eaLnBrk="1" latinLnBrk="0" hangingPunct="1">
      <a:defRPr kumimoji="1" sz="2005" kern="1200">
        <a:solidFill>
          <a:schemeClr val="tx1"/>
        </a:solidFill>
        <a:latin typeface="+mn-lt"/>
        <a:ea typeface="+mn-ea"/>
        <a:cs typeface="+mn-cs"/>
      </a:defRPr>
    </a:lvl4pPr>
    <a:lvl5pPr marL="2037715" algn="l" defTabSz="1018540" rtl="0" eaLnBrk="1" latinLnBrk="0" hangingPunct="1">
      <a:defRPr kumimoji="1" sz="2005" kern="1200">
        <a:solidFill>
          <a:schemeClr val="tx1"/>
        </a:solidFill>
        <a:latin typeface="+mn-lt"/>
        <a:ea typeface="+mn-ea"/>
        <a:cs typeface="+mn-cs"/>
      </a:defRPr>
    </a:lvl5pPr>
    <a:lvl6pPr marL="2547620" algn="l" defTabSz="1018540" rtl="0" eaLnBrk="1" latinLnBrk="0" hangingPunct="1">
      <a:defRPr kumimoji="1" sz="2005" kern="1200">
        <a:solidFill>
          <a:schemeClr val="tx1"/>
        </a:solidFill>
        <a:latin typeface="+mn-lt"/>
        <a:ea typeface="+mn-ea"/>
        <a:cs typeface="+mn-cs"/>
      </a:defRPr>
    </a:lvl6pPr>
    <a:lvl7pPr marL="3056890" algn="l" defTabSz="1018540" rtl="0" eaLnBrk="1" latinLnBrk="0" hangingPunct="1">
      <a:defRPr kumimoji="1" sz="2005" kern="1200">
        <a:solidFill>
          <a:schemeClr val="tx1"/>
        </a:solidFill>
        <a:latin typeface="+mn-lt"/>
        <a:ea typeface="+mn-ea"/>
        <a:cs typeface="+mn-cs"/>
      </a:defRPr>
    </a:lvl7pPr>
    <a:lvl8pPr marL="3566795" algn="l" defTabSz="1018540" rtl="0" eaLnBrk="1" latinLnBrk="0" hangingPunct="1">
      <a:defRPr kumimoji="1" sz="2005" kern="1200">
        <a:solidFill>
          <a:schemeClr val="tx1"/>
        </a:solidFill>
        <a:latin typeface="+mn-lt"/>
        <a:ea typeface="+mn-ea"/>
        <a:cs typeface="+mn-cs"/>
      </a:defRPr>
    </a:lvl8pPr>
    <a:lvl9pPr marL="4076065" algn="l" defTabSz="1018540" rtl="0" eaLnBrk="1" latinLnBrk="0" hangingPunct="1">
      <a:defRPr kumimoji="1" sz="20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0000"/>
    <a:srgbClr val="6FBA2C"/>
    <a:srgbClr val="009944"/>
    <a:srgbClr val="171C61"/>
    <a:srgbClr val="906E30"/>
    <a:srgbClr val="A4723A"/>
    <a:srgbClr val="664724"/>
    <a:srgbClr val="645226"/>
    <a:srgbClr val="6400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000" autoAdjust="0"/>
    <p:restoredTop sz="94660"/>
  </p:normalViewPr>
  <p:slideViewPr>
    <p:cSldViewPr snapToGrid="0">
      <p:cViewPr>
        <p:scale>
          <a:sx n="66" d="100"/>
          <a:sy n="66" d="100"/>
        </p:scale>
        <p:origin x="1404" y="48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18830" cy="495188"/>
          </a:xfrm>
          <a:prstGeom prst="rect">
            <a:avLst/>
          </a:prstGeom>
        </p:spPr>
        <p:txBody>
          <a:bodyPr vert="horz" lIns="90791" tIns="45396" rIns="90791" bIns="45396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7" y="1"/>
            <a:ext cx="2918830" cy="495188"/>
          </a:xfrm>
          <a:prstGeom prst="rect">
            <a:avLst/>
          </a:prstGeom>
        </p:spPr>
        <p:txBody>
          <a:bodyPr vert="horz" lIns="90791" tIns="45396" rIns="90791" bIns="45396" rtlCol="0"/>
          <a:lstStyle>
            <a:lvl1pPr algn="r">
              <a:defRPr sz="1100"/>
            </a:lvl1pPr>
          </a:lstStyle>
          <a:p>
            <a:fld id="{70F99883-74AE-4A2C-81B7-5B86A08198C0}" type="datetimeFigureOut">
              <a:rPr kumimoji="1" lang="ja-JP" altLang="en-US" smtClean="0"/>
              <a:t>2020/7/2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81225" y="1231900"/>
            <a:ext cx="2373313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91" tIns="45396" rIns="90791" bIns="4539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9692"/>
            <a:ext cx="5388610" cy="3886111"/>
          </a:xfrm>
          <a:prstGeom prst="rect">
            <a:avLst/>
          </a:prstGeom>
        </p:spPr>
        <p:txBody>
          <a:bodyPr vert="horz" lIns="90791" tIns="45396" rIns="90791" bIns="45396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374304"/>
            <a:ext cx="2918830" cy="495187"/>
          </a:xfrm>
          <a:prstGeom prst="rect">
            <a:avLst/>
          </a:prstGeom>
        </p:spPr>
        <p:txBody>
          <a:bodyPr vert="horz" lIns="90791" tIns="45396" rIns="90791" bIns="45396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7" y="9374304"/>
            <a:ext cx="2918830" cy="495187"/>
          </a:xfrm>
          <a:prstGeom prst="rect">
            <a:avLst/>
          </a:prstGeom>
        </p:spPr>
        <p:txBody>
          <a:bodyPr vert="horz" lIns="90791" tIns="45396" rIns="90791" bIns="45396" rtlCol="0" anchor="b"/>
          <a:lstStyle>
            <a:lvl1pPr algn="r">
              <a:defRPr sz="11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7557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540" rtl="0" eaLnBrk="1" latinLnBrk="0" hangingPunct="1">
      <a:defRPr kumimoji="1" sz="1335" kern="1200">
        <a:solidFill>
          <a:schemeClr val="tx1"/>
        </a:solidFill>
        <a:latin typeface="+mn-lt"/>
        <a:ea typeface="+mn-ea"/>
        <a:cs typeface="+mn-cs"/>
      </a:defRPr>
    </a:lvl1pPr>
    <a:lvl2pPr marL="509270" algn="l" defTabSz="1018540" rtl="0" eaLnBrk="1" latinLnBrk="0" hangingPunct="1">
      <a:defRPr kumimoji="1" sz="1335" kern="1200">
        <a:solidFill>
          <a:schemeClr val="tx1"/>
        </a:solidFill>
        <a:latin typeface="+mn-lt"/>
        <a:ea typeface="+mn-ea"/>
        <a:cs typeface="+mn-cs"/>
      </a:defRPr>
    </a:lvl2pPr>
    <a:lvl3pPr marL="1019175" algn="l" defTabSz="1018540" rtl="0" eaLnBrk="1" latinLnBrk="0" hangingPunct="1">
      <a:defRPr kumimoji="1" sz="1335" kern="1200">
        <a:solidFill>
          <a:schemeClr val="tx1"/>
        </a:solidFill>
        <a:latin typeface="+mn-lt"/>
        <a:ea typeface="+mn-ea"/>
        <a:cs typeface="+mn-cs"/>
      </a:defRPr>
    </a:lvl3pPr>
    <a:lvl4pPr marL="1528445" algn="l" defTabSz="1018540" rtl="0" eaLnBrk="1" latinLnBrk="0" hangingPunct="1">
      <a:defRPr kumimoji="1" sz="1335" kern="1200">
        <a:solidFill>
          <a:schemeClr val="tx1"/>
        </a:solidFill>
        <a:latin typeface="+mn-lt"/>
        <a:ea typeface="+mn-ea"/>
        <a:cs typeface="+mn-cs"/>
      </a:defRPr>
    </a:lvl4pPr>
    <a:lvl5pPr marL="2037715" algn="l" defTabSz="1018540" rtl="0" eaLnBrk="1" latinLnBrk="0" hangingPunct="1">
      <a:defRPr kumimoji="1" sz="1335" kern="1200">
        <a:solidFill>
          <a:schemeClr val="tx1"/>
        </a:solidFill>
        <a:latin typeface="+mn-lt"/>
        <a:ea typeface="+mn-ea"/>
        <a:cs typeface="+mn-cs"/>
      </a:defRPr>
    </a:lvl5pPr>
    <a:lvl6pPr marL="2547620" algn="l" defTabSz="1018540" rtl="0" eaLnBrk="1" latinLnBrk="0" hangingPunct="1">
      <a:defRPr kumimoji="1" sz="1335" kern="1200">
        <a:solidFill>
          <a:schemeClr val="tx1"/>
        </a:solidFill>
        <a:latin typeface="+mn-lt"/>
        <a:ea typeface="+mn-ea"/>
        <a:cs typeface="+mn-cs"/>
      </a:defRPr>
    </a:lvl6pPr>
    <a:lvl7pPr marL="3056890" algn="l" defTabSz="1018540" rtl="0" eaLnBrk="1" latinLnBrk="0" hangingPunct="1">
      <a:defRPr kumimoji="1" sz="1335" kern="1200">
        <a:solidFill>
          <a:schemeClr val="tx1"/>
        </a:solidFill>
        <a:latin typeface="+mn-lt"/>
        <a:ea typeface="+mn-ea"/>
        <a:cs typeface="+mn-cs"/>
      </a:defRPr>
    </a:lvl7pPr>
    <a:lvl8pPr marL="3566795" algn="l" defTabSz="1018540" rtl="0" eaLnBrk="1" latinLnBrk="0" hangingPunct="1">
      <a:defRPr kumimoji="1" sz="1335" kern="1200">
        <a:solidFill>
          <a:schemeClr val="tx1"/>
        </a:solidFill>
        <a:latin typeface="+mn-lt"/>
        <a:ea typeface="+mn-ea"/>
        <a:cs typeface="+mn-cs"/>
      </a:defRPr>
    </a:lvl8pPr>
    <a:lvl9pPr marL="4076065" algn="l" defTabSz="1018540" rtl="0" eaLnBrk="1" latinLnBrk="0" hangingPunct="1">
      <a:defRPr kumimoji="1" sz="133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93CC5-A9B8-46A1-B8C3-70AA73E05DA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8820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93CC5-A9B8-46A1-B8C3-70AA73E05DA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8717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  <a:prstGeom prst="rect">
            <a:avLst/>
          </a:prstGeom>
        </p:spPr>
        <p:txBody>
          <a:bodyPr anchor="b"/>
          <a:lstStyle>
            <a:lvl1pPr algn="ctr">
              <a:defRPr sz="51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6495" indent="0" algn="ctr">
              <a:buNone/>
              <a:defRPr sz="1360"/>
            </a:lvl4pPr>
            <a:lvl5pPr marL="1555115" indent="0" algn="ctr">
              <a:buNone/>
              <a:defRPr sz="1360"/>
            </a:lvl5pPr>
            <a:lvl6pPr marL="1943735" indent="0" algn="ctr">
              <a:buNone/>
              <a:defRPr sz="1360"/>
            </a:lvl6pPr>
            <a:lvl7pPr marL="2332355" indent="0" algn="ctr">
              <a:buNone/>
              <a:defRPr sz="1360"/>
            </a:lvl7pPr>
            <a:lvl8pPr marL="2721610" indent="0" algn="ctr">
              <a:buNone/>
              <a:defRPr sz="1360"/>
            </a:lvl8pPr>
            <a:lvl9pPr marL="3110230" indent="0" algn="ctr">
              <a:buNone/>
              <a:defRPr sz="136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3B7E-DD21-4048-88F3-59665D8E8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7/2/2020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3F17-9641-4B84-A974-7D55D06F1897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4DBB-917B-4186-A703-7409F7CF8E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7/2/2020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72EE-4B45-425F-B500-026DA88CB77F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20DD-EE55-4DDE-BB8B-8D151B9371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7/2/2020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0586A-009D-4946-86B1-6BEB0D580BF8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DE13-46BE-4B37-9FBB-8FA2A87D7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7/2/2020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FC707-0A99-4B85-9C38-B64E72987C1E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  <a:prstGeom prst="rect">
            <a:avLst/>
          </a:prstGeom>
        </p:spPr>
        <p:txBody>
          <a:bodyPr anchor="b"/>
          <a:lstStyle>
            <a:lvl1pPr>
              <a:defRPr sz="51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6495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115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35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355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61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23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D596-71CB-401C-BE2A-FF96587D8E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7/2/2020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CBC2-8C21-4C9A-A2A0-C4F7CFD13B61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FDC24-657B-46BD-9F76-F6EB56EE6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7/2/2020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B99DA-1B7B-4D03-B44C-EA0B6BFD2A82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6495" indent="0">
              <a:buNone/>
              <a:defRPr sz="1360" b="1"/>
            </a:lvl4pPr>
            <a:lvl5pPr marL="1555115" indent="0">
              <a:buNone/>
              <a:defRPr sz="1360" b="1"/>
            </a:lvl5pPr>
            <a:lvl6pPr marL="1943735" indent="0">
              <a:buNone/>
              <a:defRPr sz="1360" b="1"/>
            </a:lvl6pPr>
            <a:lvl7pPr marL="2332355" indent="0">
              <a:buNone/>
              <a:defRPr sz="1360" b="1"/>
            </a:lvl7pPr>
            <a:lvl8pPr marL="2721610" indent="0">
              <a:buNone/>
              <a:defRPr sz="1360" b="1"/>
            </a:lvl8pPr>
            <a:lvl9pPr marL="3110230" indent="0">
              <a:buNone/>
              <a:defRPr sz="136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6495" indent="0">
              <a:buNone/>
              <a:defRPr sz="1360" b="1"/>
            </a:lvl4pPr>
            <a:lvl5pPr marL="1555115" indent="0">
              <a:buNone/>
              <a:defRPr sz="1360" b="1"/>
            </a:lvl5pPr>
            <a:lvl6pPr marL="1943735" indent="0">
              <a:buNone/>
              <a:defRPr sz="1360" b="1"/>
            </a:lvl6pPr>
            <a:lvl7pPr marL="2332355" indent="0">
              <a:buNone/>
              <a:defRPr sz="1360" b="1"/>
            </a:lvl7pPr>
            <a:lvl8pPr marL="2721610" indent="0">
              <a:buNone/>
              <a:defRPr sz="1360" b="1"/>
            </a:lvl8pPr>
            <a:lvl9pPr marL="3110230" indent="0">
              <a:buNone/>
              <a:defRPr sz="136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44564-11C5-49CA-A6C6-0EFA5B9EEF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7/2/2020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B411-F8C4-4E71-AA2F-EFB8BA585732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C5F0A-E814-4F5B-8509-4826EF6EAF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7/2/2020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3135D-753B-4641-9B40-F5C756AB03B8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F838-D727-4C3D-981F-C91357BA9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7/2/2020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CFDE-7B0F-4037-894D-A6CABA6358C6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6495" indent="0">
              <a:buNone/>
              <a:defRPr sz="850"/>
            </a:lvl4pPr>
            <a:lvl5pPr marL="1555115" indent="0">
              <a:buNone/>
              <a:defRPr sz="850"/>
            </a:lvl5pPr>
            <a:lvl6pPr marL="1943735" indent="0">
              <a:buNone/>
              <a:defRPr sz="850"/>
            </a:lvl6pPr>
            <a:lvl7pPr marL="2332355" indent="0">
              <a:buNone/>
              <a:defRPr sz="850"/>
            </a:lvl7pPr>
            <a:lvl8pPr marL="2721610" indent="0">
              <a:buNone/>
              <a:defRPr sz="850"/>
            </a:lvl8pPr>
            <a:lvl9pPr marL="3110230" indent="0">
              <a:buNone/>
              <a:defRPr sz="8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8700-CC02-43A7-8D67-617F0C9B3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7/2/2020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BD56-090A-4AA6-BB18-0A87B6BE4240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6495" indent="0">
              <a:buNone/>
              <a:defRPr sz="1700"/>
            </a:lvl4pPr>
            <a:lvl5pPr marL="1555115" indent="0">
              <a:buNone/>
              <a:defRPr sz="1700"/>
            </a:lvl5pPr>
            <a:lvl6pPr marL="1943735" indent="0">
              <a:buNone/>
              <a:defRPr sz="1700"/>
            </a:lvl6pPr>
            <a:lvl7pPr marL="2332355" indent="0">
              <a:buNone/>
              <a:defRPr sz="1700"/>
            </a:lvl7pPr>
            <a:lvl8pPr marL="2721610" indent="0">
              <a:buNone/>
              <a:defRPr sz="1700"/>
            </a:lvl8pPr>
            <a:lvl9pPr marL="3110230" indent="0">
              <a:buNone/>
              <a:defRPr sz="1700"/>
            </a:lvl9pPr>
          </a:lstStyle>
          <a:p>
            <a:pPr lvl="0"/>
            <a:r>
              <a:rPr lang="ja-JP" altLang="en-US" noProof="0" smtClean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6495" indent="0">
              <a:buNone/>
              <a:defRPr sz="850"/>
            </a:lvl4pPr>
            <a:lvl5pPr marL="1555115" indent="0">
              <a:buNone/>
              <a:defRPr sz="850"/>
            </a:lvl5pPr>
            <a:lvl6pPr marL="1943735" indent="0">
              <a:buNone/>
              <a:defRPr sz="850"/>
            </a:lvl6pPr>
            <a:lvl7pPr marL="2332355" indent="0">
              <a:buNone/>
              <a:defRPr sz="850"/>
            </a:lvl7pPr>
            <a:lvl8pPr marL="2721610" indent="0">
              <a:buNone/>
              <a:defRPr sz="850"/>
            </a:lvl8pPr>
            <a:lvl9pPr marL="3110230" indent="0">
              <a:buNone/>
              <a:defRPr sz="8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08AA-2110-42CD-8773-E3A4EF59A3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7/2/2020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A334-02AD-4810-8742-6DB93C5EA25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775970" rtl="0" fontAlgn="base">
        <a:lnSpc>
          <a:spcPct val="90000"/>
        </a:lnSpc>
        <a:spcBef>
          <a:spcPct val="0"/>
        </a:spcBef>
        <a:spcAft>
          <a:spcPct val="0"/>
        </a:spcAft>
        <a:defRPr kumimoji="1"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5970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 panose="020F0302020204030204"/>
          <a:ea typeface="ＭＳ Ｐゴシック" panose="020B0600070205080204" pitchFamily="50" charset="-128"/>
        </a:defRPr>
      </a:lvl2pPr>
      <a:lvl3pPr algn="l" defTabSz="775970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 panose="020F0302020204030204"/>
          <a:ea typeface="ＭＳ Ｐゴシック" panose="020B0600070205080204" pitchFamily="50" charset="-128"/>
        </a:defRPr>
      </a:lvl3pPr>
      <a:lvl4pPr algn="l" defTabSz="775970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 panose="020F0302020204030204"/>
          <a:ea typeface="ＭＳ Ｐゴシック" panose="020B0600070205080204" pitchFamily="50" charset="-128"/>
        </a:defRPr>
      </a:lvl4pPr>
      <a:lvl5pPr algn="l" defTabSz="775970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 panose="020F0302020204030204"/>
          <a:ea typeface="ＭＳ Ｐゴシック" panose="020B0600070205080204" pitchFamily="50" charset="-128"/>
        </a:defRPr>
      </a:lvl5pPr>
      <a:lvl6pPr marL="457200" algn="l" defTabSz="775970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 panose="020F0302020204030204"/>
          <a:ea typeface="ＭＳ Ｐゴシック" panose="020B0600070205080204" pitchFamily="50" charset="-128"/>
        </a:defRPr>
      </a:lvl6pPr>
      <a:lvl7pPr marL="914400" algn="l" defTabSz="775970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 panose="020F0302020204030204"/>
          <a:ea typeface="ＭＳ Ｐゴシック" panose="020B0600070205080204" pitchFamily="50" charset="-128"/>
        </a:defRPr>
      </a:lvl7pPr>
      <a:lvl8pPr marL="1371600" algn="l" defTabSz="775970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 panose="020F0302020204030204"/>
          <a:ea typeface="ＭＳ Ｐゴシック" panose="020B0600070205080204" pitchFamily="50" charset="-128"/>
        </a:defRPr>
      </a:lvl8pPr>
      <a:lvl9pPr marL="1828800" algn="l" defTabSz="775970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 panose="020F0302020204030204"/>
          <a:ea typeface="ＭＳ Ｐゴシック" panose="020B0600070205080204" pitchFamily="50" charset="-128"/>
        </a:defRPr>
      </a:lvl9pPr>
    </p:titleStyle>
    <p:bodyStyle>
      <a:lvl1pPr marL="193675" indent="-193675" algn="l" defTabSz="775970" rtl="0" fontAlgn="base">
        <a:lnSpc>
          <a:spcPct val="90000"/>
        </a:lnSpc>
        <a:spcBef>
          <a:spcPts val="850"/>
        </a:spcBef>
        <a:spcAft>
          <a:spcPct val="0"/>
        </a:spcAft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3675" algn="l" defTabSz="775970" rtl="0" fontAlgn="base">
        <a:lnSpc>
          <a:spcPct val="90000"/>
        </a:lnSpc>
        <a:spcBef>
          <a:spcPts val="425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3675" algn="l" defTabSz="775970" rtl="0" fontAlgn="base">
        <a:lnSpc>
          <a:spcPct val="90000"/>
        </a:lnSpc>
        <a:spcBef>
          <a:spcPts val="425"/>
        </a:spcBef>
        <a:spcAft>
          <a:spcPct val="0"/>
        </a:spcAft>
        <a:buFont typeface="Arial" panose="020B0604020202020204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805" indent="-193675" algn="l" defTabSz="775970" rtl="0" fontAlgn="base">
        <a:lnSpc>
          <a:spcPct val="90000"/>
        </a:lnSpc>
        <a:spcBef>
          <a:spcPts val="425"/>
        </a:spcBef>
        <a:spcAft>
          <a:spcPct val="0"/>
        </a:spcAft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8155" indent="-193675" algn="l" defTabSz="775970" rtl="0" fontAlgn="base">
        <a:lnSpc>
          <a:spcPct val="90000"/>
        </a:lnSpc>
        <a:spcBef>
          <a:spcPts val="425"/>
        </a:spcBef>
        <a:spcAft>
          <a:spcPct val="0"/>
        </a:spcAft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04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66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592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454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6495" algn="l" defTabSz="777240" rtl="0" eaLnBrk="1" latinLnBrk="0" hangingPunct="1"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5115" algn="l" defTabSz="777240" rtl="0" eaLnBrk="1" latinLnBrk="0" hangingPunct="1"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735" algn="l" defTabSz="777240" rtl="0" eaLnBrk="1" latinLnBrk="0" hangingPunct="1"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2355" algn="l" defTabSz="777240" rtl="0" eaLnBrk="1" latinLnBrk="0" hangingPunct="1"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1610" algn="l" defTabSz="777240" rtl="0" eaLnBrk="1" latinLnBrk="0" hangingPunct="1"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10230" algn="l" defTabSz="777240" rtl="0" eaLnBrk="1" latinLnBrk="0" hangingPunct="1"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hubunotomidori-g04@sbox.pref.osaka.lg.j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942"/>
            <a:ext cx="7776000" cy="11014179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54" y="6325834"/>
            <a:ext cx="1735495" cy="753267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01" y="5314993"/>
            <a:ext cx="2211362" cy="1331782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173" y="5055585"/>
            <a:ext cx="2601458" cy="1490251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293237" y="408629"/>
            <a:ext cx="3030613" cy="553998"/>
          </a:xfrm>
          <a:prstGeom prst="rect">
            <a:avLst/>
          </a:prstGeom>
          <a:ln w="3175">
            <a:solidFill>
              <a:schemeClr val="bg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14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新型コロナウイルス対策</a:t>
            </a:r>
            <a:r>
              <a:rPr lang="en-US" altLang="ja-JP" sz="14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</a:p>
          <a:p>
            <a:r>
              <a:rPr lang="ja-JP" altLang="en-US" sz="16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農家向け販売力アップ講習会</a:t>
            </a:r>
            <a:endParaRPr lang="ja-JP" altLang="en-US" sz="16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9791" y="1286295"/>
            <a:ext cx="4185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i="1" dirty="0" smtClean="0">
                <a:solidFill>
                  <a:schemeClr val="bg1"/>
                </a:solidFill>
                <a:latin typeface="HGS明朝E" panose="02020800000000000000" pitchFamily="18" charset="-128"/>
                <a:ea typeface="HGS明朝E" panose="02020800000000000000" pitchFamily="18" charset="-128"/>
              </a:rPr>
              <a:t>相手に響く伝え方教えます！</a:t>
            </a:r>
            <a:endParaRPr lang="ja-JP" altLang="en-US" sz="2400" i="1" dirty="0">
              <a:solidFill>
                <a:schemeClr val="bg1"/>
              </a:solidFill>
              <a:latin typeface="HGS明朝E" panose="02020800000000000000" pitchFamily="18" charset="-128"/>
              <a:ea typeface="HGS明朝E" panose="02020800000000000000" pitchFamily="18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349120" y="750757"/>
            <a:ext cx="1843826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ja-JP" altLang="en-US" sz="2800" dirty="0" smtClean="0">
                <a:solidFill>
                  <a:srgbClr val="009944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参加費</a:t>
            </a:r>
          </a:p>
          <a:p>
            <a:pPr algn="ctr">
              <a:lnSpc>
                <a:spcPts val="4000"/>
              </a:lnSpc>
            </a:pPr>
            <a:r>
              <a:rPr lang="ja-JP" altLang="en-US" sz="2800" dirty="0" smtClean="0">
                <a:solidFill>
                  <a:srgbClr val="009944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無料</a:t>
            </a:r>
          </a:p>
          <a:p>
            <a:pPr algn="ctr">
              <a:lnSpc>
                <a:spcPts val="2000"/>
              </a:lnSpc>
            </a:pPr>
            <a:r>
              <a:rPr lang="en-US" altLang="ja-JP" sz="1800" b="1" dirty="0">
                <a:solidFill>
                  <a:srgbClr val="009944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800" b="1" dirty="0" smtClean="0">
                <a:solidFill>
                  <a:srgbClr val="009944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定員</a:t>
            </a:r>
            <a:r>
              <a:rPr lang="en-US" altLang="ja-JP" sz="1800" b="1" dirty="0" smtClean="0">
                <a:solidFill>
                  <a:srgbClr val="009944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</a:t>
            </a:r>
            <a:r>
              <a:rPr lang="ja-JP" altLang="en-US" sz="1800" b="1" dirty="0" smtClean="0">
                <a:solidFill>
                  <a:srgbClr val="009944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名</a:t>
            </a:r>
            <a:r>
              <a:rPr lang="en-US" altLang="ja-JP" sz="1800" b="1" dirty="0" smtClean="0">
                <a:solidFill>
                  <a:srgbClr val="009944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lang="ja-JP" altLang="en-US" sz="1400" b="1" dirty="0">
              <a:solidFill>
                <a:srgbClr val="009944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90821" y="2404111"/>
            <a:ext cx="53150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400" dirty="0" smtClean="0">
                <a:solidFill>
                  <a:schemeClr val="bg1"/>
                </a:solidFill>
                <a:latin typeface="HGS明朝E" panose="02020800000000000000" pitchFamily="18" charset="-128"/>
                <a:ea typeface="HGS明朝E" panose="02020800000000000000" pitchFamily="18" charset="-128"/>
              </a:rPr>
              <a:t>こうすれば売れる</a:t>
            </a:r>
            <a:r>
              <a:rPr lang="en-US" altLang="ja-JP" sz="4400" dirty="0" smtClean="0">
                <a:solidFill>
                  <a:schemeClr val="bg1"/>
                </a:solidFill>
                <a:latin typeface="HGS明朝E" panose="02020800000000000000" pitchFamily="18" charset="-128"/>
                <a:ea typeface="HGS明朝E" panose="02020800000000000000" pitchFamily="18" charset="-128"/>
              </a:rPr>
              <a:t>!</a:t>
            </a:r>
            <a:endParaRPr lang="ja-JP" altLang="en-US" sz="4400" dirty="0">
              <a:solidFill>
                <a:schemeClr val="bg1"/>
              </a:solidFill>
              <a:latin typeface="HGS明朝E" panose="02020800000000000000" pitchFamily="18" charset="-128"/>
              <a:ea typeface="HGS明朝E" panose="02020800000000000000" pitchFamily="18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602167" y="6591106"/>
            <a:ext cx="191319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ja-JP" altLang="en-US" sz="1700" b="1" dirty="0" smtClean="0">
                <a:solidFill>
                  <a:srgbClr val="009944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成功事例の紹介</a:t>
            </a:r>
            <a:endParaRPr lang="en-US" altLang="ja-JP" sz="1700" b="1" dirty="0" smtClean="0">
              <a:solidFill>
                <a:srgbClr val="009944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38148" y="5614674"/>
            <a:ext cx="185880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ja-JP" altLang="en-US" sz="1700" b="1" dirty="0" smtClean="0">
                <a:solidFill>
                  <a:srgbClr val="009944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インターネットマーケティングの基本</a:t>
            </a:r>
            <a:endParaRPr lang="ja-JP" altLang="en-US" sz="1700" b="1" dirty="0">
              <a:solidFill>
                <a:srgbClr val="009944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249733" y="5529932"/>
            <a:ext cx="266573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ja-JP" altLang="en-US" sz="1600" b="1" dirty="0" smtClean="0">
                <a:solidFill>
                  <a:srgbClr val="009944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今、活用できる補助金等</a:t>
            </a:r>
            <a:endParaRPr lang="en-US" altLang="ja-JP" sz="1600" b="1" dirty="0" smtClean="0">
              <a:solidFill>
                <a:srgbClr val="009944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800"/>
              </a:lnSpc>
            </a:pPr>
            <a:r>
              <a:rPr lang="ja-JP" altLang="en-US" sz="1600" b="1" dirty="0" smtClean="0">
                <a:solidFill>
                  <a:srgbClr val="009944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によ</a:t>
            </a:r>
            <a:r>
              <a:rPr lang="ja-JP" altLang="en-US" sz="1600" b="1" dirty="0">
                <a:solidFill>
                  <a:srgbClr val="009944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る</a:t>
            </a:r>
            <a:r>
              <a:rPr lang="ja-JP" altLang="en-US" sz="1600" b="1" dirty="0" smtClean="0">
                <a:solidFill>
                  <a:srgbClr val="009944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自己負担軽減の</a:t>
            </a:r>
            <a:endParaRPr lang="en-US" altLang="ja-JP" sz="1600" b="1" dirty="0" smtClean="0">
              <a:solidFill>
                <a:srgbClr val="009944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800"/>
              </a:lnSpc>
            </a:pPr>
            <a:r>
              <a:rPr lang="ja-JP" altLang="en-US" sz="1600" b="1" dirty="0" smtClean="0">
                <a:solidFill>
                  <a:srgbClr val="009944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ノウハウ</a:t>
            </a:r>
            <a:endParaRPr lang="ja-JP" altLang="en-US" sz="1600" b="1" dirty="0">
              <a:solidFill>
                <a:srgbClr val="009944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847192" y="8916073"/>
            <a:ext cx="84230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主催</a:t>
            </a:r>
            <a:endParaRPr lang="zh-TW" altLang="en-US" sz="22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923852" y="8969934"/>
            <a:ext cx="36844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大阪府中部農と緑の総合事務所</a:t>
            </a:r>
            <a:endParaRPr lang="ja-JP" altLang="en-US" sz="1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36500" y="10026562"/>
            <a:ext cx="1107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お問い合わせ</a:t>
            </a:r>
            <a:endParaRPr lang="ja-JP" altLang="en-US" sz="12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21577" y="10218719"/>
            <a:ext cx="42178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大阪府中部農と緑の総合事務所 農の普及課</a:t>
            </a:r>
            <a:endParaRPr lang="ja-JP" altLang="en-US" sz="16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966830" y="10076410"/>
            <a:ext cx="263405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1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072-922-3070(</a:t>
            </a:r>
            <a:r>
              <a:rPr lang="ja-JP" altLang="en-US" sz="21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直通</a:t>
            </a:r>
            <a:r>
              <a:rPr lang="en-US" altLang="ja-JP" sz="21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lang="ja-JP" altLang="en-US" sz="21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4966830" y="10387298"/>
            <a:ext cx="26228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http://www.pref.osaka.lg.jp/chubunm</a:t>
            </a:r>
            <a:r>
              <a:rPr lang="en-US" altLang="ja-JP" sz="1200" dirty="0" smtClean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/</a:t>
            </a:r>
            <a:endParaRPr lang="ja-JP" altLang="en-US" sz="1200" dirty="0">
              <a:solidFill>
                <a:schemeClr val="bg1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4499761" y="10131146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200" b="1" dirty="0">
                <a:solidFill>
                  <a:srgbClr val="6FBA2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TEL</a:t>
            </a:r>
            <a:endParaRPr lang="ja-JP" altLang="en-US" sz="1200" b="1" dirty="0">
              <a:solidFill>
                <a:srgbClr val="6FBA2C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4499761" y="10372784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200" b="1" dirty="0">
                <a:solidFill>
                  <a:srgbClr val="6FBA2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URL</a:t>
            </a:r>
            <a:endParaRPr lang="ja-JP" altLang="en-US" sz="1200" b="1" dirty="0">
              <a:solidFill>
                <a:srgbClr val="6FBA2C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893883" y="7044163"/>
            <a:ext cx="74892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日時</a:t>
            </a:r>
            <a:endParaRPr lang="zh-TW" altLang="en-US" sz="22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894917" y="7654841"/>
            <a:ext cx="74892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場所</a:t>
            </a:r>
            <a:endParaRPr lang="zh-TW" altLang="en-US" sz="22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893883" y="8285457"/>
            <a:ext cx="74892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講師</a:t>
            </a:r>
            <a:endParaRPr lang="zh-TW" altLang="en-US" sz="22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1951022" y="7043191"/>
            <a:ext cx="5416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令和２年７月２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</a:t>
            </a:r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火</a:t>
            </a:r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)13:30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～</a:t>
            </a:r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16:30</a:t>
            </a:r>
            <a:endParaRPr lang="ja-JP" alt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1923853" y="7502422"/>
            <a:ext cx="55707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中河内府民センタービル４階 大会議室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八尾市荘内町２－１－３６）</a:t>
            </a:r>
            <a:endParaRPr lang="ja-JP" altLang="en-US" sz="1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1923853" y="8244068"/>
            <a:ext cx="46987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加藤 雅彦 氏</a:t>
            </a:r>
            <a:endParaRPr lang="en-US" altLang="ja-JP" sz="24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フラットフィールド株式会社　代表取締役社長</a:t>
            </a:r>
            <a:r>
              <a:rPr lang="en-US" altLang="ja-JP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lang="ja-JP" altLang="en-US" sz="1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4905644" y="5280878"/>
            <a:ext cx="2582403" cy="1169551"/>
          </a:xfrm>
          <a:prstGeom prst="rect">
            <a:avLst/>
          </a:prstGeom>
          <a:ln w="6350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ja-JP" altLang="en-US" sz="1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大阪府６次産業化プランナー</a:t>
            </a:r>
            <a:endParaRPr lang="en-US" altLang="ja-JP" sz="14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大阪府みどり公社農業経営相談所専門家　</a:t>
            </a:r>
            <a:endParaRPr lang="en-US" altLang="ja-JP" sz="14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フラットフィールド株式会社代表取締役</a:t>
            </a:r>
            <a:r>
              <a:rPr lang="ja-JP" altLang="en-US" sz="1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社長　他</a:t>
            </a:r>
            <a:endParaRPr lang="ja-JP" altLang="en-US" sz="1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2" name="コンテンツプレースホルダ 1"/>
          <p:cNvPicPr>
            <a:picLocks noGrp="1" noChangeAspect="1"/>
          </p:cNvPicPr>
          <p:nvPr>
            <p:ph idx="1"/>
          </p:nvPr>
        </p:nvPicPr>
        <p:blipFill>
          <a:blip r:embed="rId7"/>
          <a:srcRect t="16367" r="13254" b="25835"/>
          <a:stretch>
            <a:fillRect/>
          </a:stretch>
        </p:blipFill>
        <p:spPr>
          <a:xfrm>
            <a:off x="5044440" y="2794000"/>
            <a:ext cx="2369820" cy="2368550"/>
          </a:xfrm>
          <a:prstGeom prst="rect">
            <a:avLst/>
          </a:prstGeom>
        </p:spPr>
      </p:pic>
      <p:sp>
        <p:nvSpPr>
          <p:cNvPr id="40" name="正方形/長方形 39"/>
          <p:cNvSpPr/>
          <p:nvPr/>
        </p:nvSpPr>
        <p:spPr>
          <a:xfrm>
            <a:off x="169904" y="3623195"/>
            <a:ext cx="46872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 smtClean="0">
                <a:solidFill>
                  <a:srgbClr val="171C6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新型コロナウイルス感染症拡大により、多くの農家が売上減少などの打撃を受けている中、リスク回避に備えて、自身の販売力を強化しません</a:t>
            </a:r>
            <a:r>
              <a:rPr lang="ja-JP" altLang="en-US" sz="1600" dirty="0">
                <a:solidFill>
                  <a:srgbClr val="171C6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か？ </a:t>
            </a:r>
            <a:endParaRPr lang="en-US" altLang="ja-JP" sz="1600" dirty="0" smtClean="0">
              <a:solidFill>
                <a:srgbClr val="171C6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600" dirty="0" smtClean="0">
                <a:solidFill>
                  <a:srgbClr val="171C6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‘</a:t>
            </a:r>
            <a:r>
              <a:rPr lang="ja-JP" altLang="en-US" sz="1600" dirty="0">
                <a:solidFill>
                  <a:srgbClr val="171C6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現場主義’の専門家が</a:t>
            </a:r>
            <a:r>
              <a:rPr lang="ja-JP" altLang="en-US" sz="1600" dirty="0" smtClean="0">
                <a:solidFill>
                  <a:srgbClr val="171C6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インターネットマーケティングや自分の魅力を伝える販売戦略</a:t>
            </a:r>
            <a:r>
              <a:rPr lang="ja-JP" altLang="en-US" sz="1600" dirty="0">
                <a:solidFill>
                  <a:srgbClr val="171C6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</a:t>
            </a:r>
            <a:r>
              <a:rPr lang="ja-JP" altLang="en-US" sz="1600" dirty="0" smtClean="0">
                <a:solidFill>
                  <a:srgbClr val="171C6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紹介します！質疑応答・個別相談もさせて頂きます。</a:t>
            </a:r>
            <a:endParaRPr lang="en-US" altLang="ja-JP" sz="1600" dirty="0" smtClean="0">
              <a:solidFill>
                <a:srgbClr val="171C6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190821" y="1715881"/>
            <a:ext cx="53150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400" dirty="0" smtClean="0">
                <a:solidFill>
                  <a:schemeClr val="bg1"/>
                </a:solidFill>
                <a:latin typeface="HGS明朝E" panose="02020800000000000000" pitchFamily="18" charset="-128"/>
                <a:ea typeface="HGS明朝E" panose="02020800000000000000" pitchFamily="18" charset="-128"/>
              </a:rPr>
              <a:t>農業で儲けよう</a:t>
            </a:r>
            <a:r>
              <a:rPr lang="en-US" altLang="ja-JP" sz="4400" dirty="0" smtClean="0">
                <a:solidFill>
                  <a:schemeClr val="bg1"/>
                </a:solidFill>
                <a:latin typeface="HGS明朝E" panose="02020800000000000000" pitchFamily="18" charset="-128"/>
                <a:ea typeface="HGS明朝E" panose="02020800000000000000" pitchFamily="18" charset="-128"/>
              </a:rPr>
              <a:t>!!</a:t>
            </a:r>
            <a:endParaRPr lang="ja-JP" altLang="en-US" sz="4400" dirty="0">
              <a:solidFill>
                <a:schemeClr val="bg1"/>
              </a:solidFill>
              <a:latin typeface="HGS明朝E" panose="02020800000000000000" pitchFamily="18" charset="-128"/>
              <a:ea typeface="HGS明朝E" panose="02020800000000000000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テキスト ボックス 29"/>
          <p:cNvSpPr txBox="1"/>
          <p:nvPr/>
        </p:nvSpPr>
        <p:spPr>
          <a:xfrm>
            <a:off x="469039" y="217031"/>
            <a:ext cx="6755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1018540" rtl="0" eaLnBrk="1" latinLnBrk="0" hangingPunct="1">
              <a:defRPr kumimoji="1" sz="20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270" algn="l" defTabSz="1018540" rtl="0" eaLnBrk="1" latinLnBrk="0" hangingPunct="1">
              <a:defRPr kumimoji="1" sz="20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175" algn="l" defTabSz="1018540" rtl="0" eaLnBrk="1" latinLnBrk="0" hangingPunct="1">
              <a:defRPr kumimoji="1" sz="20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445" algn="l" defTabSz="1018540" rtl="0" eaLnBrk="1" latinLnBrk="0" hangingPunct="1">
              <a:defRPr kumimoji="1" sz="20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715" algn="l" defTabSz="1018540" rtl="0" eaLnBrk="1" latinLnBrk="0" hangingPunct="1">
              <a:defRPr kumimoji="1" sz="20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620" algn="l" defTabSz="1018540" rtl="0" eaLnBrk="1" latinLnBrk="0" hangingPunct="1">
              <a:defRPr kumimoji="1" sz="20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890" algn="l" defTabSz="1018540" rtl="0" eaLnBrk="1" latinLnBrk="0" hangingPunct="1">
              <a:defRPr kumimoji="1" sz="20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795" algn="l" defTabSz="1018540" rtl="0" eaLnBrk="1" latinLnBrk="0" hangingPunct="1">
              <a:defRPr kumimoji="1" sz="20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65" algn="l" defTabSz="1018540" rtl="0" eaLnBrk="1" latinLnBrk="0" hangingPunct="1">
              <a:defRPr kumimoji="1" sz="20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18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農家向け販売力アップ講習会</a:t>
            </a:r>
            <a:endParaRPr kumimoji="1" lang="en-US" altLang="ja-JP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ctr" defTabSz="1018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「農業で儲けよう！！こうすれば売れる！」</a:t>
            </a:r>
            <a:endParaRPr kumimoji="1" lang="en-US" altLang="ja-JP" sz="1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ctr" defTabSz="1018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(R</a:t>
            </a: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</a:t>
            </a: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.</a:t>
            </a:r>
            <a:r>
              <a:rPr lang="ja-JP" altLang="en-US" sz="1600" b="1" dirty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７</a:t>
            </a: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.</a:t>
            </a:r>
            <a:r>
              <a:rPr lang="ja-JP" altLang="en-US" sz="1600" b="1" dirty="0" smtClean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</a:t>
            </a:r>
            <a:r>
              <a:rPr lang="ja-JP" altLang="en-US" sz="1600" b="1" dirty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</a:t>
            </a: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開催</a:t>
            </a: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lang="ja-JP" altLang="en-US" sz="1600" b="1" dirty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1600" b="1" dirty="0" smtClean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参加申込書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76251" y="150779"/>
            <a:ext cx="6753224" cy="100444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18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2005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674209"/>
              </p:ext>
            </p:extLst>
          </p:nvPr>
        </p:nvGraphicFramePr>
        <p:xfrm>
          <a:off x="519112" y="1304302"/>
          <a:ext cx="6705600" cy="5598646"/>
        </p:xfrm>
        <a:graphic>
          <a:graphicData uri="http://schemas.openxmlformats.org/drawingml/2006/table">
            <a:tbl>
              <a:tblPr firstRow="1" firstCol="1" bandRow="1"/>
              <a:tblGrid>
                <a:gridCol w="1824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1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978">
                <a:tc>
                  <a:txBody>
                    <a:bodyPr/>
                    <a:lstStyle/>
                    <a:p>
                      <a:pPr indent="139700" algn="l">
                        <a:spcAft>
                          <a:spcPts val="0"/>
                        </a:spcAft>
                      </a:pPr>
                      <a:r>
                        <a:rPr lang="ja-JP" altLang="en-US" sz="1200" kern="10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/>
                        </a:rPr>
                        <a:t>ふりがな</a:t>
                      </a:r>
                      <a:endParaRPr lang="ja-JP" sz="1200" kern="10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l">
                        <a:spcAft>
                          <a:spcPts val="0"/>
                        </a:spcAft>
                      </a:pPr>
                      <a:r>
                        <a:rPr lang="ja-JP" sz="1100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　</a:t>
                      </a:r>
                      <a:endParaRPr lang="ja-JP" sz="1050" kern="10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762">
                <a:tc>
                  <a:txBody>
                    <a:bodyPr/>
                    <a:lstStyle/>
                    <a:p>
                      <a:pPr indent="139700" algn="l">
                        <a:spcAft>
                          <a:spcPts val="0"/>
                        </a:spcAft>
                      </a:pPr>
                      <a:r>
                        <a:rPr lang="ja-JP" altLang="en-US" sz="1400" b="0" kern="10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/>
                        </a:rPr>
                        <a:t>氏名（代表者）</a:t>
                      </a:r>
                      <a:endParaRPr lang="ja-JP" sz="1400" b="0" kern="10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l">
                        <a:spcAft>
                          <a:spcPts val="0"/>
                        </a:spcAft>
                      </a:pPr>
                      <a:endParaRPr lang="ja-JP" sz="1050" kern="10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655">
                <a:tc>
                  <a:txBody>
                    <a:bodyPr/>
                    <a:lstStyle/>
                    <a:p>
                      <a:pPr indent="139700" algn="l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/>
                        </a:rPr>
                        <a:t>参加人数</a:t>
                      </a:r>
                      <a:endParaRPr lang="ja-JP" sz="1400" kern="10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l">
                        <a:spcAft>
                          <a:spcPts val="0"/>
                        </a:spcAft>
                      </a:pPr>
                      <a:r>
                        <a:rPr lang="ja-JP" altLang="en-US" sz="1100" kern="10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/>
                        </a:rPr>
                        <a:t>　　　　　　　　　　　　　　　　　　　</a:t>
                      </a:r>
                      <a:r>
                        <a:rPr lang="ja-JP" altLang="en-US" sz="1400" kern="10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/>
                        </a:rPr>
                        <a:t>名</a:t>
                      </a:r>
                      <a:endParaRPr lang="ja-JP" sz="1400" kern="10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3773837"/>
                  </a:ext>
                </a:extLst>
              </a:tr>
              <a:tr h="341655">
                <a:tc rowSpan="2">
                  <a:txBody>
                    <a:bodyPr/>
                    <a:lstStyle/>
                    <a:p>
                      <a:pPr indent="139700" algn="l">
                        <a:spcAft>
                          <a:spcPts val="0"/>
                        </a:spcAft>
                      </a:pPr>
                      <a:r>
                        <a:rPr lang="ja-JP" altLang="en-US" sz="1400" kern="0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/>
                        </a:rPr>
                        <a:t>住所</a:t>
                      </a:r>
                      <a:endParaRPr lang="ja-JP" sz="1200" kern="10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l">
                        <a:spcAft>
                          <a:spcPts val="0"/>
                        </a:spcAft>
                      </a:pPr>
                      <a:r>
                        <a:rPr lang="ja-JP" sz="1100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〒</a:t>
                      </a:r>
                      <a:endParaRPr lang="ja-JP" sz="1100" kern="10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784"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39700" algn="l">
                        <a:spcAft>
                          <a:spcPts val="0"/>
                        </a:spcAft>
                      </a:pPr>
                      <a:endParaRPr lang="ja-JP" sz="1100" kern="10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607">
                <a:tc rowSpan="3">
                  <a:txBody>
                    <a:bodyPr/>
                    <a:lstStyle/>
                    <a:p>
                      <a:pPr indent="139700" algn="l">
                        <a:spcAft>
                          <a:spcPts val="0"/>
                        </a:spcAft>
                      </a:pPr>
                      <a:r>
                        <a:rPr lang="ja-JP" altLang="en-US" sz="1400" kern="0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/>
                        </a:rPr>
                        <a:t>連絡先</a:t>
                      </a:r>
                      <a:endParaRPr lang="ja-JP" sz="1200" kern="10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100" kern="0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　 </a:t>
                      </a:r>
                      <a:r>
                        <a:rPr lang="en-US" altLang="ja-JP" sz="1100" kern="0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TEL</a:t>
                      </a:r>
                      <a:r>
                        <a:rPr lang="ja-JP" sz="1100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　</a:t>
                      </a:r>
                      <a:endParaRPr lang="ja-JP" sz="1100" kern="10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100" kern="0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　</a:t>
                      </a:r>
                      <a:r>
                        <a:rPr lang="ja-JP" altLang="en-US" sz="1100" kern="0" baseline="0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 </a:t>
                      </a:r>
                      <a:r>
                        <a:rPr lang="en-US" altLang="ja-JP" sz="1100" kern="0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FAX</a:t>
                      </a:r>
                      <a:endParaRPr lang="ja-JP" sz="1100" kern="10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445"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l">
                        <a:spcAft>
                          <a:spcPts val="0"/>
                        </a:spcAft>
                      </a:pPr>
                      <a:r>
                        <a:rPr lang="en-US" altLang="ja-JP" sz="1100" kern="0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/>
                        </a:rPr>
                        <a:t>MAIL</a:t>
                      </a:r>
                      <a:endParaRPr lang="ja-JP" sz="1100" kern="10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382">
                <a:tc>
                  <a:txBody>
                    <a:bodyPr/>
                    <a:lstStyle/>
                    <a:p>
                      <a:pPr marL="0" marR="0" lvl="0" indent="13970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kern="100" dirty="0" smtClean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/>
                        </a:rPr>
                        <a:t>駐車場のご利用</a:t>
                      </a:r>
                      <a:endParaRPr kumimoji="1" lang="en-US" altLang="ja-JP" sz="1400" kern="100" dirty="0" smtClean="0"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/>
                      </a:endParaRPr>
                    </a:p>
                    <a:p>
                      <a:pPr marL="0" marR="0" lvl="0" indent="13970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kern="100" dirty="0" smtClean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/>
                        </a:rPr>
                        <a:t>・</a:t>
                      </a:r>
                      <a:r>
                        <a:rPr kumimoji="1" lang="ja-JP" altLang="en-US" sz="11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/>
                        </a:rPr>
                        <a:t>どちらかに○をご記入</a:t>
                      </a:r>
                      <a:endParaRPr kumimoji="1" lang="en-US" altLang="ja-JP" sz="11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/>
                      </a:endParaRPr>
                    </a:p>
                    <a:p>
                      <a:pPr marL="0" marR="0" lvl="0" indent="13970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/>
                        </a:rPr>
                        <a:t>ください。</a:t>
                      </a:r>
                      <a:endParaRPr kumimoji="1" lang="en-US" altLang="ja-JP" sz="1100" kern="100" dirty="0" smtClean="0"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kern="10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/>
                        </a:rPr>
                        <a:t>　　　有   （　    　台）　　　　　　　無　</a:t>
                      </a:r>
                      <a:endParaRPr lang="en-US" altLang="ja-JP" sz="1400" kern="100" dirty="0" smtClean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/>
                      </a:endParaRP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kern="100" dirty="0" smtClean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/>
                        </a:rPr>
                        <a:t>※</a:t>
                      </a:r>
                      <a:r>
                        <a:rPr kumimoji="1" lang="ja-JP" altLang="en-US" sz="1100" kern="100" dirty="0" smtClean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/>
                        </a:rPr>
                        <a:t>満車の場合、近隣駐車場をご案内させて頂く場合がございます。</a:t>
                      </a:r>
                      <a:r>
                        <a:rPr lang="ja-JP" altLang="en-US" sz="1100" kern="10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/>
                        </a:rPr>
                        <a:t>　</a:t>
                      </a:r>
                      <a:endParaRPr lang="ja-JP" altLang="ja-JP" sz="1100" kern="100" dirty="0" smtClean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4790745"/>
                  </a:ext>
                </a:extLst>
              </a:tr>
              <a:tr h="599745">
                <a:tc>
                  <a:txBody>
                    <a:bodyPr/>
                    <a:lstStyle/>
                    <a:p>
                      <a:pPr indent="139700" algn="l">
                        <a:spcAft>
                          <a:spcPts val="0"/>
                        </a:spcAft>
                      </a:pPr>
                      <a:r>
                        <a:rPr lang="ja-JP" altLang="en-US" sz="1200" kern="10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/>
                        </a:rPr>
                        <a:t>業種（生産物、加工品）</a:t>
                      </a:r>
                      <a:endParaRPr lang="en-US" altLang="ja-JP" sz="1200" kern="100" dirty="0" smtClean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/>
                      </a:endParaRPr>
                    </a:p>
                    <a:p>
                      <a:pPr indent="139700" algn="l">
                        <a:spcAft>
                          <a:spcPts val="0"/>
                        </a:spcAft>
                      </a:pPr>
                      <a:r>
                        <a:rPr lang="ja-JP" altLang="en-US" sz="1100" kern="10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/>
                        </a:rPr>
                        <a:t>記入例：農業</a:t>
                      </a:r>
                      <a:r>
                        <a:rPr lang="en-US" altLang="ja-JP" sz="1100" kern="10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/>
                        </a:rPr>
                        <a:t>(</a:t>
                      </a:r>
                      <a:r>
                        <a:rPr lang="ja-JP" altLang="en-US" sz="1100" kern="10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/>
                        </a:rPr>
                        <a:t>いちご、</a:t>
                      </a:r>
                      <a:endParaRPr lang="en-US" altLang="ja-JP" sz="1100" kern="100" dirty="0" smtClean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/>
                      </a:endParaRPr>
                    </a:p>
                    <a:p>
                      <a:pPr indent="139700" algn="l">
                        <a:spcAft>
                          <a:spcPts val="0"/>
                        </a:spcAft>
                      </a:pPr>
                      <a:r>
                        <a:rPr lang="ja-JP" altLang="en-US" sz="1100" kern="10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/>
                        </a:rPr>
                        <a:t>　　　　　　　いちご加工品</a:t>
                      </a:r>
                      <a:r>
                        <a:rPr lang="en-US" altLang="ja-JP" sz="1100" kern="10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/>
                        </a:rPr>
                        <a:t>)</a:t>
                      </a:r>
                      <a:endParaRPr lang="ja-JP" sz="1100" kern="10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050" kern="10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43975">
                <a:tc>
                  <a:txBody>
                    <a:bodyPr/>
                    <a:lstStyle/>
                    <a:p>
                      <a:pPr marL="0" marR="0" lvl="0" indent="13970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ja-JP" sz="1400" kern="0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その他</a:t>
                      </a:r>
                      <a:endParaRPr kumimoji="1" lang="ja-JP" altLang="en-US" sz="11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/>
                      </a:endParaRPr>
                    </a:p>
                    <a:p>
                      <a:pPr marL="0" marR="0" lvl="0" indent="13970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/>
                        </a:rPr>
                        <a:t>・講師に聞いてみたいこと、　　　　</a:t>
                      </a:r>
                      <a:endParaRPr kumimoji="1" lang="en-US" altLang="ja-JP" sz="11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/>
                      </a:endParaRPr>
                    </a:p>
                    <a:p>
                      <a:pPr marL="0" marR="0" lvl="0" indent="13970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/>
                        </a:rPr>
                        <a:t>車いす等の配慮をご希望　　</a:t>
                      </a:r>
                      <a:endParaRPr kumimoji="1" lang="en-US" altLang="ja-JP" sz="11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/>
                      </a:endParaRPr>
                    </a:p>
                    <a:p>
                      <a:pPr marL="0" marR="0" lvl="0" indent="13970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/>
                        </a:rPr>
                        <a:t>の方はご記入ください。</a:t>
                      </a:r>
                    </a:p>
                    <a:p>
                      <a:pPr indent="139700" algn="l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100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　</a:t>
                      </a:r>
                      <a:endParaRPr lang="ja-JP" sz="1050" kern="10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5" name="テキスト ボックス 5"/>
          <p:cNvSpPr txBox="1"/>
          <p:nvPr/>
        </p:nvSpPr>
        <p:spPr>
          <a:xfrm>
            <a:off x="363879" y="6901320"/>
            <a:ext cx="7318708" cy="244408"/>
          </a:xfrm>
          <a:prstGeom prst="rect">
            <a:avLst/>
          </a:prstGeom>
          <a:noFill/>
        </p:spPr>
        <p:txBody>
          <a:bodyPr wrap="square" lIns="82024" tIns="41012" rIns="82024" bIns="41012" rtlCol="0">
            <a:spAutoFit/>
          </a:bodyPr>
          <a:lstStyle/>
          <a:p>
            <a:pPr marL="0" marR="0" lvl="0" indent="0" algn="l" defTabSz="101854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ja-JP" altLang="en-US" sz="105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/>
              </a:rPr>
              <a:t>☆ご記入いただいた情報は、</a:t>
            </a:r>
            <a:r>
              <a:rPr kumimoji="1" lang="ja-JP" altLang="en-US" sz="105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/>
              </a:rPr>
              <a:t>本研修会</a:t>
            </a:r>
            <a:r>
              <a:rPr kumimoji="1" lang="ja-JP" altLang="en-US" sz="105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/>
              </a:rPr>
              <a:t>の主催団体からの各種連絡、情報提供等のため使用すること</a:t>
            </a:r>
            <a:r>
              <a:rPr kumimoji="1" lang="ja-JP" altLang="en-US" sz="105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/>
              </a:rPr>
              <a:t>があります</a:t>
            </a:r>
            <a:r>
              <a:rPr kumimoji="1" lang="ja-JP" altLang="en-US" sz="105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/>
              </a:rPr>
              <a:t>ので、予めご了承ください</a:t>
            </a: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/>
              </a:rPr>
              <a:t>。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ＭＳ Ｐゴシック" panose="020B0600070205080204" pitchFamily="50" charset="-128"/>
            </a:endParaRPr>
          </a:p>
        </p:txBody>
      </p:sp>
      <p:sp>
        <p:nvSpPr>
          <p:cNvPr id="18" name="テキスト ボックス 3"/>
          <p:cNvSpPr txBox="1"/>
          <p:nvPr/>
        </p:nvSpPr>
        <p:spPr>
          <a:xfrm>
            <a:off x="469040" y="8770983"/>
            <a:ext cx="7062226" cy="2032077"/>
          </a:xfrm>
          <a:prstGeom prst="rect">
            <a:avLst/>
          </a:prstGeom>
          <a:noFill/>
          <a:ln>
            <a:noFill/>
          </a:ln>
        </p:spPr>
        <p:txBody>
          <a:bodyPr wrap="square" lIns="82024" tIns="41012" rIns="82024" bIns="41012" rtlCol="0">
            <a:spAutoFit/>
          </a:bodyPr>
          <a:lstStyle/>
          <a:p>
            <a:pPr>
              <a:spcAft>
                <a:spcPts val="0"/>
              </a:spcAft>
            </a:pPr>
            <a:r>
              <a:rPr lang="ja-JP" sz="800" kern="1200" dirty="0" smtClean="0">
                <a:solidFill>
                  <a:srgbClr val="002060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　　</a:t>
            </a:r>
            <a:endParaRPr lang="ja-JP" sz="1050" dirty="0" smtClean="0">
              <a:solidFill>
                <a:srgbClr val="00206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ＭＳ Ｐゴシック"/>
            </a:endParaRPr>
          </a:p>
          <a:p>
            <a:pPr>
              <a:spcAft>
                <a:spcPts val="0"/>
              </a:spcAft>
            </a:pPr>
            <a:r>
              <a:rPr lang="ja-JP" altLang="en-US" sz="1600" dirty="0" smtClean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お申込み　　大阪府中部農</a:t>
            </a:r>
            <a:r>
              <a:rPr lang="ja-JP" altLang="en-US" sz="1600" dirty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と緑の総合事務所　</a:t>
            </a:r>
            <a:r>
              <a:rPr lang="ja-JP" altLang="en-US" sz="1600" dirty="0" smtClean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農</a:t>
            </a:r>
            <a:r>
              <a:rPr lang="ja-JP" altLang="en-US" sz="1600" dirty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の普及課　瓜生</a:t>
            </a:r>
            <a:endParaRPr lang="en-US" altLang="ja-JP" sz="1600" dirty="0" smtClean="0">
              <a:solidFill>
                <a:srgbClr val="00206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/>
            </a:endParaRPr>
          </a:p>
          <a:p>
            <a:pPr>
              <a:spcAft>
                <a:spcPts val="0"/>
              </a:spcAft>
            </a:pPr>
            <a:endParaRPr lang="en-US" altLang="ja-JP" sz="1800" dirty="0" smtClean="0">
              <a:solidFill>
                <a:srgbClr val="00206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altLang="ja-JP" sz="1800" dirty="0" smtClean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FAX</a:t>
            </a:r>
            <a:r>
              <a:rPr lang="ja-JP" altLang="en-US" sz="1800" dirty="0" smtClean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（</a:t>
            </a:r>
            <a:r>
              <a:rPr lang="en-US" altLang="ja-JP" sz="1800" dirty="0" smtClean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072-991-8281</a:t>
            </a:r>
            <a:r>
              <a:rPr lang="ja-JP" altLang="en-US" sz="1800" dirty="0" smtClean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）</a:t>
            </a:r>
            <a:r>
              <a:rPr lang="ja-JP" altLang="en-US" sz="1400" dirty="0" smtClean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もしくは</a:t>
            </a:r>
            <a:endParaRPr lang="en-US" altLang="ja-JP" sz="1800" dirty="0">
              <a:solidFill>
                <a:srgbClr val="00206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ja-JP" altLang="en-US" sz="1800" dirty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　</a:t>
            </a:r>
            <a:r>
              <a:rPr lang="ja-JP" altLang="en-US" sz="1800" dirty="0" smtClean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メール（</a:t>
            </a:r>
            <a:r>
              <a:rPr lang="en-US" altLang="ja-JP" sz="1800" dirty="0" smtClean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  <a:hlinkClick r:id="rId3"/>
              </a:rPr>
              <a:t>chubunotomidori-g04@sbox.pref.osaka.lg.jp</a:t>
            </a:r>
            <a:r>
              <a:rPr lang="ja-JP" altLang="en-US" sz="1800" dirty="0" smtClean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）</a:t>
            </a:r>
            <a:endParaRPr lang="en-US" altLang="ja-JP" sz="1800" dirty="0" smtClean="0">
              <a:solidFill>
                <a:srgbClr val="00206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/>
            </a:endParaRPr>
          </a:p>
          <a:p>
            <a:pPr algn="r">
              <a:spcAft>
                <a:spcPts val="0"/>
              </a:spcAft>
            </a:pPr>
            <a:r>
              <a:rPr lang="ja-JP" altLang="en-US" sz="1400" dirty="0" err="1" smtClean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まで</a:t>
            </a:r>
            <a:r>
              <a:rPr lang="ja-JP" altLang="en-US" sz="1400" dirty="0" smtClean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お申込みください。</a:t>
            </a:r>
            <a:endParaRPr lang="en-US" altLang="ja-JP" sz="1400" dirty="0" smtClean="0">
              <a:solidFill>
                <a:srgbClr val="00206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ja-JP" sz="1600" kern="1200" dirty="0" smtClean="0">
                <a:solidFill>
                  <a:srgbClr val="002060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申込締切</a:t>
            </a:r>
            <a:r>
              <a:rPr lang="en-US" altLang="ja-JP" sz="1050" dirty="0" smtClean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 </a:t>
            </a:r>
            <a:r>
              <a:rPr lang="ja-JP" altLang="en-US" sz="1050" dirty="0" smtClean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　</a:t>
            </a:r>
            <a:r>
              <a:rPr lang="en-US" altLang="ja-JP" sz="1050" dirty="0" smtClean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    </a:t>
            </a:r>
            <a:r>
              <a:rPr lang="ja-JP" sz="1200" u="sng" kern="1200" dirty="0" smtClean="0">
                <a:solidFill>
                  <a:srgbClr val="002060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平成</a:t>
            </a:r>
            <a:r>
              <a:rPr lang="ja-JP" altLang="en-US" sz="1800" u="sng" dirty="0" smtClean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２</a:t>
            </a:r>
            <a:r>
              <a:rPr lang="ja-JP" sz="1200" u="sng" kern="1200" dirty="0" smtClean="0">
                <a:solidFill>
                  <a:srgbClr val="002060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年</a:t>
            </a:r>
            <a:r>
              <a:rPr lang="ja-JP" altLang="en-US" sz="1800" u="sng" dirty="0" smtClean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７</a:t>
            </a:r>
            <a:r>
              <a:rPr lang="ja-JP" sz="1200" u="sng" kern="1200" dirty="0" smtClean="0">
                <a:solidFill>
                  <a:srgbClr val="002060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月</a:t>
            </a:r>
            <a:r>
              <a:rPr lang="ja-JP" altLang="en-US" sz="1800" u="sng" dirty="0" smtClean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１７</a:t>
            </a:r>
            <a:r>
              <a:rPr lang="ja-JP" sz="1200" u="sng" kern="1200" dirty="0" smtClean="0">
                <a:solidFill>
                  <a:srgbClr val="002060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日</a:t>
            </a:r>
            <a:r>
              <a:rPr lang="ja-JP" sz="1400" u="sng" kern="1200" dirty="0" smtClean="0">
                <a:solidFill>
                  <a:srgbClr val="002060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（</a:t>
            </a:r>
            <a:r>
              <a:rPr lang="ja-JP" altLang="en-US" sz="1800" u="sng" dirty="0" smtClean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金</a:t>
            </a:r>
            <a:r>
              <a:rPr lang="ja-JP" sz="1400" u="sng" kern="1200" dirty="0" smtClean="0">
                <a:solidFill>
                  <a:srgbClr val="002060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）</a:t>
            </a:r>
            <a:r>
              <a:rPr lang="ja-JP" sz="1600" u="sng" kern="1200" dirty="0" smtClean="0">
                <a:solidFill>
                  <a:srgbClr val="002060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まで</a:t>
            </a:r>
            <a:r>
              <a:rPr lang="ja-JP" sz="1600" kern="1200" dirty="0" smtClean="0">
                <a:solidFill>
                  <a:srgbClr val="002060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　</a:t>
            </a:r>
            <a:endParaRPr lang="ja-JP" sz="1050" dirty="0" smtClean="0">
              <a:solidFill>
                <a:srgbClr val="00206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ＭＳ Ｐゴシック"/>
            </a:endParaRPr>
          </a:p>
          <a:p>
            <a:pPr>
              <a:lnSpc>
                <a:spcPts val="2000"/>
              </a:lnSpc>
              <a:spcAft>
                <a:spcPts val="0"/>
              </a:spcAft>
            </a:pPr>
            <a:r>
              <a:rPr lang="ja-JP" sz="1100" kern="1200" dirty="0">
                <a:solidFill>
                  <a:srgbClr val="002060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　　　</a:t>
            </a:r>
            <a:r>
              <a:rPr lang="ja-JP" altLang="en-US" sz="1100" kern="1200" dirty="0" smtClean="0">
                <a:solidFill>
                  <a:srgbClr val="002060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　　　　　　　　　　</a:t>
            </a:r>
            <a:r>
              <a:rPr lang="ja-JP" sz="1050" kern="1200" dirty="0" smtClean="0">
                <a:solidFill>
                  <a:srgbClr val="002060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※</a:t>
            </a:r>
            <a:r>
              <a:rPr lang="ja-JP" altLang="en-US" sz="1050" dirty="0" smtClean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申込</a:t>
            </a:r>
            <a:r>
              <a:rPr lang="ja-JP" altLang="en-US" sz="1050" dirty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多数の場合、先着順とさせていただきます。お早めにお申込みください。</a:t>
            </a:r>
            <a:endParaRPr lang="ja-JP" sz="1050" dirty="0">
              <a:solidFill>
                <a:srgbClr val="00206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ＭＳ Ｐゴシック"/>
            </a:endParaRPr>
          </a:p>
        </p:txBody>
      </p:sp>
      <p:sp>
        <p:nvSpPr>
          <p:cNvPr id="19" name="テキスト ボックス 5"/>
          <p:cNvSpPr txBox="1"/>
          <p:nvPr/>
        </p:nvSpPr>
        <p:spPr>
          <a:xfrm>
            <a:off x="410373" y="7521271"/>
            <a:ext cx="7318708" cy="1313931"/>
          </a:xfrm>
          <a:prstGeom prst="rect">
            <a:avLst/>
          </a:prstGeom>
          <a:noFill/>
        </p:spPr>
        <p:txBody>
          <a:bodyPr wrap="square" lIns="82024" tIns="41012" rIns="82024" bIns="41012" rtlCol="0">
            <a:spAutoFit/>
          </a:bodyPr>
          <a:lstStyle/>
          <a:p>
            <a:pPr marL="0" marR="0" lvl="0" indent="0" algn="l" defTabSz="101854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ja-JP" altLang="en-US" sz="1200" spc="-15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/>
              </a:rPr>
              <a:t>新型コロナウイルス感染症拡大防止対策実施のうえ、講習会を開催しますので、ご理解・ご協力お願い致します。</a:t>
            </a:r>
            <a:endParaRPr lang="en-US" altLang="ja-JP" sz="1200" spc="-15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/>
            </a:endParaRPr>
          </a:p>
          <a:p>
            <a:pPr>
              <a:spcBef>
                <a:spcPts val="600"/>
              </a:spcBef>
              <a:defRPr/>
            </a:pPr>
            <a:r>
              <a:rPr lang="ja-JP" altLang="en-US" sz="1200" spc="-15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/>
              </a:rPr>
              <a:t>・</a:t>
            </a:r>
            <a:r>
              <a:rPr lang="ja-JP" altLang="en-US" sz="800" spc="-15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/>
              </a:rPr>
              <a:t> </a:t>
            </a:r>
            <a:r>
              <a:rPr lang="ja-JP" altLang="en-US" sz="1200" spc="-15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/>
              </a:rPr>
              <a:t>感染防止のため、マスクの着用をお願いします。</a:t>
            </a:r>
            <a:endParaRPr lang="en-US" altLang="ja-JP" sz="1200" spc="-150" dirty="0" smtClean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/>
            </a:endParaRPr>
          </a:p>
          <a:p>
            <a:pPr>
              <a:spcBef>
                <a:spcPts val="600"/>
              </a:spcBef>
              <a:defRPr/>
            </a:pP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/>
              </a:rPr>
              <a:t>・</a:t>
            </a:r>
            <a:r>
              <a:rPr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/>
              </a:rPr>
              <a:t>発熱・咳等の症状がみられる方は、参加</a:t>
            </a:r>
            <a:r>
              <a:rPr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/>
              </a:rPr>
              <a:t>を</a:t>
            </a:r>
            <a:r>
              <a:rPr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/>
              </a:rPr>
              <a:t>ご遠慮</a:t>
            </a:r>
            <a:r>
              <a:rPr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/>
              </a:rPr>
              <a:t>ください</a:t>
            </a:r>
            <a:r>
              <a:rPr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/>
              </a:rPr>
              <a:t>。</a:t>
            </a:r>
            <a:endParaRPr lang="en-US" altLang="ja-JP" sz="1200" dirty="0" smtClean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/>
            </a:endParaRPr>
          </a:p>
          <a:p>
            <a:pPr>
              <a:spcBef>
                <a:spcPts val="600"/>
              </a:spcBef>
              <a:defRPr/>
            </a:pPr>
            <a:r>
              <a:rPr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/>
              </a:rPr>
              <a:t>・当日は、ソーシャルディスタンスの確保、手の消毒等のご協力をよろしくお願いいたします。</a:t>
            </a:r>
            <a:endParaRPr lang="ja-JP" altLang="en-US" sz="1800" dirty="0">
              <a:latin typeface="ＭＳ ゴシック" panose="020B0609070205080204" pitchFamily="49" charset="-128"/>
              <a:ea typeface="ＭＳ ゴシック" panose="020B0609070205080204" pitchFamily="49" charset="-128"/>
              <a:cs typeface="ＭＳ Ｐゴシック" panose="020B0600070205080204" pitchFamily="50" charset="-128"/>
            </a:endParaRPr>
          </a:p>
          <a:p>
            <a:pPr>
              <a:spcBef>
                <a:spcPts val="600"/>
              </a:spcBef>
              <a:defRPr/>
            </a:pPr>
            <a:endParaRPr kumimoji="1" lang="en-US" altLang="ja-JP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35602" y="10180217"/>
            <a:ext cx="1058424" cy="40957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35601" y="8871871"/>
            <a:ext cx="1058426" cy="40957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1" name="テキスト ボックス 5"/>
          <p:cNvSpPr txBox="1"/>
          <p:nvPr/>
        </p:nvSpPr>
        <p:spPr>
          <a:xfrm>
            <a:off x="166063" y="7195527"/>
            <a:ext cx="7318708" cy="329046"/>
          </a:xfrm>
          <a:prstGeom prst="rect">
            <a:avLst/>
          </a:prstGeom>
          <a:noFill/>
        </p:spPr>
        <p:txBody>
          <a:bodyPr wrap="square" lIns="82024" tIns="41012" rIns="82024" bIns="41012" rtlCol="0">
            <a:spAutoFit/>
          </a:bodyPr>
          <a:lstStyle/>
          <a:p>
            <a:pPr marL="0" marR="0" lvl="0" indent="0" algn="l" defTabSz="101854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anose="020B0600070205080204" pitchFamily="50" charset="-128"/>
              </a:rPr>
              <a:t>【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anose="020B0600070205080204" pitchFamily="50" charset="-128"/>
              </a:rPr>
              <a:t>新型コロナウイルス感染症拡大防止対策を実施します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anose="020B0600070205080204" pitchFamily="50" charset="-128"/>
              </a:rPr>
              <a:t>】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ＭＳ Ｐゴシック" panose="020B0600070205080204" pitchFamily="50" charset="-128"/>
            </a:endParaRPr>
          </a:p>
        </p:txBody>
      </p:sp>
      <p:cxnSp>
        <p:nvCxnSpPr>
          <p:cNvPr id="3" name="直線コネクタ 2"/>
          <p:cNvCxnSpPr/>
          <p:nvPr/>
        </p:nvCxnSpPr>
        <p:spPr>
          <a:xfrm>
            <a:off x="212557" y="8717947"/>
            <a:ext cx="745534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51</Template>
  <TotalTime>1009</TotalTime>
  <Words>554</Words>
  <Application>Microsoft Office PowerPoint</Application>
  <PresentationFormat>ユーザー設定</PresentationFormat>
  <Paragraphs>77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HGS明朝E</vt:lpstr>
      <vt:lpstr>ＭＳ Ｐゴシック</vt:lpstr>
      <vt:lpstr>ＭＳ ゴシック</vt:lpstr>
      <vt:lpstr>Arial</vt:lpstr>
      <vt:lpstr>Calibri</vt:lpstr>
      <vt:lpstr>Calibri Light</vt:lpstr>
      <vt:lpstr>Times New Roman</vt:lpstr>
      <vt:lpstr>1_ガイド入りテンプレートサンプル20130531三木さん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赤星真人(d006033)</dc:creator>
  <cp:lastModifiedBy>瓜生　恵理子</cp:lastModifiedBy>
  <cp:revision>108</cp:revision>
  <cp:lastPrinted>2020-07-02T01:17:57Z</cp:lastPrinted>
  <dcterms:created xsi:type="dcterms:W3CDTF">2013-08-07T01:16:00Z</dcterms:created>
  <dcterms:modified xsi:type="dcterms:W3CDTF">2020-07-02T02:14:28Z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1041-10.8.0.5745</vt:lpwstr>
  </property>
</Properties>
</file>