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60" r:id="rId2"/>
    <p:sldId id="259" r:id="rId3"/>
  </p:sldIdLst>
  <p:sldSz cx="7775575" cy="10907713"/>
  <p:notesSz cx="6646863" cy="9777413"/>
  <p:defaultTextStyle>
    <a:defPPr>
      <a:defRPr lang="ja-JP"/>
    </a:defPPr>
    <a:lvl1pPr marL="0" algn="l" defTabSz="1018818" rtl="0" eaLnBrk="1" latinLnBrk="0" hangingPunct="1">
      <a:defRPr kumimoji="1" sz="2005" kern="1200">
        <a:solidFill>
          <a:schemeClr val="tx1"/>
        </a:solidFill>
        <a:latin typeface="+mn-lt"/>
        <a:ea typeface="+mn-ea"/>
        <a:cs typeface="+mn-cs"/>
      </a:defRPr>
    </a:lvl1pPr>
    <a:lvl2pPr marL="509408" algn="l" defTabSz="1018818" rtl="0" eaLnBrk="1" latinLnBrk="0" hangingPunct="1">
      <a:defRPr kumimoji="1" sz="2005" kern="1200">
        <a:solidFill>
          <a:schemeClr val="tx1"/>
        </a:solidFill>
        <a:latin typeface="+mn-lt"/>
        <a:ea typeface="+mn-ea"/>
        <a:cs typeface="+mn-cs"/>
      </a:defRPr>
    </a:lvl2pPr>
    <a:lvl3pPr marL="1018818" algn="l" defTabSz="1018818" rtl="0" eaLnBrk="1" latinLnBrk="0" hangingPunct="1">
      <a:defRPr kumimoji="1" sz="2005" kern="1200">
        <a:solidFill>
          <a:schemeClr val="tx1"/>
        </a:solidFill>
        <a:latin typeface="+mn-lt"/>
        <a:ea typeface="+mn-ea"/>
        <a:cs typeface="+mn-cs"/>
      </a:defRPr>
    </a:lvl3pPr>
    <a:lvl4pPr marL="1528227" algn="l" defTabSz="1018818" rtl="0" eaLnBrk="1" latinLnBrk="0" hangingPunct="1">
      <a:defRPr kumimoji="1" sz="2005" kern="1200">
        <a:solidFill>
          <a:schemeClr val="tx1"/>
        </a:solidFill>
        <a:latin typeface="+mn-lt"/>
        <a:ea typeface="+mn-ea"/>
        <a:cs typeface="+mn-cs"/>
      </a:defRPr>
    </a:lvl4pPr>
    <a:lvl5pPr marL="2037634" algn="l" defTabSz="1018818" rtl="0" eaLnBrk="1" latinLnBrk="0" hangingPunct="1">
      <a:defRPr kumimoji="1" sz="2005" kern="1200">
        <a:solidFill>
          <a:schemeClr val="tx1"/>
        </a:solidFill>
        <a:latin typeface="+mn-lt"/>
        <a:ea typeface="+mn-ea"/>
        <a:cs typeface="+mn-cs"/>
      </a:defRPr>
    </a:lvl5pPr>
    <a:lvl6pPr marL="2547044" algn="l" defTabSz="1018818" rtl="0" eaLnBrk="1" latinLnBrk="0" hangingPunct="1">
      <a:defRPr kumimoji="1" sz="2005" kern="1200">
        <a:solidFill>
          <a:schemeClr val="tx1"/>
        </a:solidFill>
        <a:latin typeface="+mn-lt"/>
        <a:ea typeface="+mn-ea"/>
        <a:cs typeface="+mn-cs"/>
      </a:defRPr>
    </a:lvl6pPr>
    <a:lvl7pPr marL="3056452" algn="l" defTabSz="1018818" rtl="0" eaLnBrk="1" latinLnBrk="0" hangingPunct="1">
      <a:defRPr kumimoji="1" sz="2005" kern="1200">
        <a:solidFill>
          <a:schemeClr val="tx1"/>
        </a:solidFill>
        <a:latin typeface="+mn-lt"/>
        <a:ea typeface="+mn-ea"/>
        <a:cs typeface="+mn-cs"/>
      </a:defRPr>
    </a:lvl7pPr>
    <a:lvl8pPr marL="3565861" algn="l" defTabSz="1018818" rtl="0" eaLnBrk="1" latinLnBrk="0" hangingPunct="1">
      <a:defRPr kumimoji="1" sz="2005" kern="1200">
        <a:solidFill>
          <a:schemeClr val="tx1"/>
        </a:solidFill>
        <a:latin typeface="+mn-lt"/>
        <a:ea typeface="+mn-ea"/>
        <a:cs typeface="+mn-cs"/>
      </a:defRPr>
    </a:lvl8pPr>
    <a:lvl9pPr marL="4075270" algn="l" defTabSz="1018818" rtl="0" eaLnBrk="1" latinLnBrk="0" hangingPunct="1">
      <a:defRPr kumimoji="1" sz="200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36" userDrawn="1">
          <p15:clr>
            <a:srgbClr val="A4A3A4"/>
          </p15:clr>
        </p15:guide>
        <p15:guide id="2" pos="2449" userDrawn="1">
          <p15:clr>
            <a:srgbClr val="A4A3A4"/>
          </p15:clr>
        </p15:guide>
        <p15:guide id="3" orient="horz" pos="9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9933"/>
    <a:srgbClr val="F57B17"/>
    <a:srgbClr val="F1E03B"/>
    <a:srgbClr val="FDF47F"/>
    <a:srgbClr val="FFCCCC"/>
    <a:srgbClr val="FFCCFF"/>
    <a:srgbClr val="F4B6B6"/>
    <a:srgbClr val="275C9D"/>
    <a:srgbClr val="FC402C"/>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456" autoAdjust="0"/>
    <p:restoredTop sz="94710" autoAdjust="0"/>
  </p:normalViewPr>
  <p:slideViewPr>
    <p:cSldViewPr showGuides="1">
      <p:cViewPr varScale="1">
        <p:scale>
          <a:sx n="58" d="100"/>
          <a:sy n="58" d="100"/>
        </p:scale>
        <p:origin x="2813" y="58"/>
      </p:cViewPr>
      <p:guideLst>
        <p:guide orient="horz" pos="3436"/>
        <p:guide pos="2449"/>
        <p:guide orient="horz" pos="939"/>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12"/>
            <a:ext cx="2880308" cy="488872"/>
          </a:xfrm>
          <a:prstGeom prst="rect">
            <a:avLst/>
          </a:prstGeom>
        </p:spPr>
        <p:txBody>
          <a:bodyPr vert="horz" lIns="93673" tIns="46835" rIns="93673" bIns="46835" rtlCol="0"/>
          <a:lstStyle>
            <a:lvl1pPr algn="l">
              <a:defRPr sz="1400"/>
            </a:lvl1pPr>
          </a:lstStyle>
          <a:p>
            <a:endParaRPr kumimoji="1" lang="ja-JP" altLang="en-US"/>
          </a:p>
        </p:txBody>
      </p:sp>
      <p:sp>
        <p:nvSpPr>
          <p:cNvPr id="3" name="日付プレースホルダー 2"/>
          <p:cNvSpPr>
            <a:spLocks noGrp="1"/>
          </p:cNvSpPr>
          <p:nvPr>
            <p:ph type="dt" idx="1"/>
          </p:nvPr>
        </p:nvSpPr>
        <p:spPr>
          <a:xfrm>
            <a:off x="3765023" y="12"/>
            <a:ext cx="2880308" cy="488872"/>
          </a:xfrm>
          <a:prstGeom prst="rect">
            <a:avLst/>
          </a:prstGeom>
        </p:spPr>
        <p:txBody>
          <a:bodyPr vert="horz" lIns="93673" tIns="46835" rIns="93673" bIns="46835" rtlCol="0"/>
          <a:lstStyle>
            <a:lvl1pPr algn="r">
              <a:defRPr sz="1400"/>
            </a:lvl1pPr>
          </a:lstStyle>
          <a:p>
            <a:fld id="{0B9B47EB-4FF1-47B4-8462-42779E877212}" type="datetimeFigureOut">
              <a:rPr kumimoji="1" lang="ja-JP" altLang="en-US" smtClean="0"/>
              <a:pPr/>
              <a:t>2024/6/7</a:t>
            </a:fld>
            <a:endParaRPr kumimoji="1" lang="ja-JP" altLang="en-US"/>
          </a:p>
        </p:txBody>
      </p:sp>
      <p:sp>
        <p:nvSpPr>
          <p:cNvPr id="4" name="スライド イメージ プレースホルダー 3"/>
          <p:cNvSpPr>
            <a:spLocks noGrp="1" noRot="1" noChangeAspect="1"/>
          </p:cNvSpPr>
          <p:nvPr>
            <p:ph type="sldImg" idx="2"/>
          </p:nvPr>
        </p:nvSpPr>
        <p:spPr>
          <a:xfrm>
            <a:off x="2017713" y="733425"/>
            <a:ext cx="2611437" cy="3667125"/>
          </a:xfrm>
          <a:prstGeom prst="rect">
            <a:avLst/>
          </a:prstGeom>
          <a:noFill/>
          <a:ln w="12700">
            <a:solidFill>
              <a:prstClr val="black"/>
            </a:solidFill>
          </a:ln>
        </p:spPr>
        <p:txBody>
          <a:bodyPr vert="horz" lIns="93673" tIns="46835" rIns="93673" bIns="46835" rtlCol="0" anchor="ctr"/>
          <a:lstStyle/>
          <a:p>
            <a:endParaRPr lang="ja-JP" altLang="en-US"/>
          </a:p>
        </p:txBody>
      </p:sp>
      <p:sp>
        <p:nvSpPr>
          <p:cNvPr id="5" name="ノート プレースホルダー 4"/>
          <p:cNvSpPr>
            <a:spLocks noGrp="1"/>
          </p:cNvSpPr>
          <p:nvPr>
            <p:ph type="body" sz="quarter" idx="3"/>
          </p:nvPr>
        </p:nvSpPr>
        <p:spPr>
          <a:xfrm>
            <a:off x="664687" y="4644277"/>
            <a:ext cx="5317490" cy="4399836"/>
          </a:xfrm>
          <a:prstGeom prst="rect">
            <a:avLst/>
          </a:prstGeom>
        </p:spPr>
        <p:txBody>
          <a:bodyPr vert="horz" lIns="93673" tIns="46835" rIns="93673" bIns="4683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286859"/>
            <a:ext cx="2880308" cy="488872"/>
          </a:xfrm>
          <a:prstGeom prst="rect">
            <a:avLst/>
          </a:prstGeom>
        </p:spPr>
        <p:txBody>
          <a:bodyPr vert="horz" lIns="93673" tIns="46835" rIns="93673" bIns="46835" rtlCol="0" anchor="b"/>
          <a:lstStyle>
            <a:lvl1pPr algn="l">
              <a:defRPr sz="1400"/>
            </a:lvl1pPr>
          </a:lstStyle>
          <a:p>
            <a:endParaRPr kumimoji="1" lang="ja-JP" altLang="en-US"/>
          </a:p>
        </p:txBody>
      </p:sp>
      <p:sp>
        <p:nvSpPr>
          <p:cNvPr id="7" name="スライド番号プレースホルダー 6"/>
          <p:cNvSpPr>
            <a:spLocks noGrp="1"/>
          </p:cNvSpPr>
          <p:nvPr>
            <p:ph type="sldNum" sz="quarter" idx="5"/>
          </p:nvPr>
        </p:nvSpPr>
        <p:spPr>
          <a:xfrm>
            <a:off x="3765023" y="9286859"/>
            <a:ext cx="2880308" cy="488872"/>
          </a:xfrm>
          <a:prstGeom prst="rect">
            <a:avLst/>
          </a:prstGeom>
        </p:spPr>
        <p:txBody>
          <a:bodyPr vert="horz" lIns="93673" tIns="46835" rIns="93673" bIns="46835" rtlCol="0" anchor="b"/>
          <a:lstStyle>
            <a:lvl1pPr algn="r">
              <a:defRPr sz="1400"/>
            </a:lvl1pPr>
          </a:lstStyle>
          <a:p>
            <a:fld id="{94C6C71A-2CA9-43F8-9329-FE0928B9438B}" type="slidenum">
              <a:rPr kumimoji="1" lang="ja-JP" altLang="en-US" smtClean="0"/>
              <a:pPr/>
              <a:t>‹#›</a:t>
            </a:fld>
            <a:endParaRPr kumimoji="1" lang="ja-JP" altLang="en-US"/>
          </a:p>
        </p:txBody>
      </p:sp>
    </p:spTree>
    <p:extLst>
      <p:ext uri="{BB962C8B-B14F-4D97-AF65-F5344CB8AC3E}">
        <p14:creationId xmlns:p14="http://schemas.microsoft.com/office/powerpoint/2010/main" val="3242580381"/>
      </p:ext>
    </p:extLst>
  </p:cSld>
  <p:clrMap bg1="lt1" tx1="dk1" bg2="lt2" tx2="dk2" accent1="accent1" accent2="accent2" accent3="accent3" accent4="accent4" accent5="accent5" accent6="accent6" hlink="hlink" folHlink="folHlink"/>
  <p:notesStyle>
    <a:lvl1pPr marL="0" algn="l" defTabSz="1018818" rtl="0" eaLnBrk="1" latinLnBrk="0" hangingPunct="1">
      <a:defRPr kumimoji="1" sz="1337" kern="1200">
        <a:solidFill>
          <a:schemeClr val="tx1"/>
        </a:solidFill>
        <a:latin typeface="+mn-lt"/>
        <a:ea typeface="+mn-ea"/>
        <a:cs typeface="+mn-cs"/>
      </a:defRPr>
    </a:lvl1pPr>
    <a:lvl2pPr marL="509408" algn="l" defTabSz="1018818" rtl="0" eaLnBrk="1" latinLnBrk="0" hangingPunct="1">
      <a:defRPr kumimoji="1" sz="1337" kern="1200">
        <a:solidFill>
          <a:schemeClr val="tx1"/>
        </a:solidFill>
        <a:latin typeface="+mn-lt"/>
        <a:ea typeface="+mn-ea"/>
        <a:cs typeface="+mn-cs"/>
      </a:defRPr>
    </a:lvl2pPr>
    <a:lvl3pPr marL="1018818" algn="l" defTabSz="1018818" rtl="0" eaLnBrk="1" latinLnBrk="0" hangingPunct="1">
      <a:defRPr kumimoji="1" sz="1337" kern="1200">
        <a:solidFill>
          <a:schemeClr val="tx1"/>
        </a:solidFill>
        <a:latin typeface="+mn-lt"/>
        <a:ea typeface="+mn-ea"/>
        <a:cs typeface="+mn-cs"/>
      </a:defRPr>
    </a:lvl3pPr>
    <a:lvl4pPr marL="1528227" algn="l" defTabSz="1018818" rtl="0" eaLnBrk="1" latinLnBrk="0" hangingPunct="1">
      <a:defRPr kumimoji="1" sz="1337" kern="1200">
        <a:solidFill>
          <a:schemeClr val="tx1"/>
        </a:solidFill>
        <a:latin typeface="+mn-lt"/>
        <a:ea typeface="+mn-ea"/>
        <a:cs typeface="+mn-cs"/>
      </a:defRPr>
    </a:lvl4pPr>
    <a:lvl5pPr marL="2037634" algn="l" defTabSz="1018818" rtl="0" eaLnBrk="1" latinLnBrk="0" hangingPunct="1">
      <a:defRPr kumimoji="1" sz="1337" kern="1200">
        <a:solidFill>
          <a:schemeClr val="tx1"/>
        </a:solidFill>
        <a:latin typeface="+mn-lt"/>
        <a:ea typeface="+mn-ea"/>
        <a:cs typeface="+mn-cs"/>
      </a:defRPr>
    </a:lvl5pPr>
    <a:lvl6pPr marL="2547044" algn="l" defTabSz="1018818" rtl="0" eaLnBrk="1" latinLnBrk="0" hangingPunct="1">
      <a:defRPr kumimoji="1" sz="1337" kern="1200">
        <a:solidFill>
          <a:schemeClr val="tx1"/>
        </a:solidFill>
        <a:latin typeface="+mn-lt"/>
        <a:ea typeface="+mn-ea"/>
        <a:cs typeface="+mn-cs"/>
      </a:defRPr>
    </a:lvl6pPr>
    <a:lvl7pPr marL="3056452" algn="l" defTabSz="1018818" rtl="0" eaLnBrk="1" latinLnBrk="0" hangingPunct="1">
      <a:defRPr kumimoji="1" sz="1337" kern="1200">
        <a:solidFill>
          <a:schemeClr val="tx1"/>
        </a:solidFill>
        <a:latin typeface="+mn-lt"/>
        <a:ea typeface="+mn-ea"/>
        <a:cs typeface="+mn-cs"/>
      </a:defRPr>
    </a:lvl7pPr>
    <a:lvl8pPr marL="3565861" algn="l" defTabSz="1018818" rtl="0" eaLnBrk="1" latinLnBrk="0" hangingPunct="1">
      <a:defRPr kumimoji="1" sz="1337" kern="1200">
        <a:solidFill>
          <a:schemeClr val="tx1"/>
        </a:solidFill>
        <a:latin typeface="+mn-lt"/>
        <a:ea typeface="+mn-ea"/>
        <a:cs typeface="+mn-cs"/>
      </a:defRPr>
    </a:lvl8pPr>
    <a:lvl9pPr marL="4075270" algn="l" defTabSz="1018818" rtl="0" eaLnBrk="1" latinLnBrk="0" hangingPunct="1">
      <a:defRPr kumimoji="1" sz="1337"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83169" y="3388464"/>
            <a:ext cx="6609239" cy="2338088"/>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166337" y="6181038"/>
            <a:ext cx="5442903" cy="2787526"/>
          </a:xfrm>
        </p:spPr>
        <p:txBody>
          <a:bodyPr/>
          <a:lstStyle>
            <a:lvl1pPr marL="0" indent="0" algn="ctr">
              <a:buNone/>
              <a:defRPr>
                <a:solidFill>
                  <a:schemeClr val="tx1">
                    <a:tint val="75000"/>
                  </a:schemeClr>
                </a:solidFill>
              </a:defRPr>
            </a:lvl1pPr>
            <a:lvl2pPr marL="333175" indent="0" algn="ctr">
              <a:buNone/>
              <a:defRPr>
                <a:solidFill>
                  <a:schemeClr val="tx1">
                    <a:tint val="75000"/>
                  </a:schemeClr>
                </a:solidFill>
              </a:defRPr>
            </a:lvl2pPr>
            <a:lvl3pPr marL="666350" indent="0" algn="ctr">
              <a:buNone/>
              <a:defRPr>
                <a:solidFill>
                  <a:schemeClr val="tx1">
                    <a:tint val="75000"/>
                  </a:schemeClr>
                </a:solidFill>
              </a:defRPr>
            </a:lvl3pPr>
            <a:lvl4pPr marL="999525" indent="0" algn="ctr">
              <a:buNone/>
              <a:defRPr>
                <a:solidFill>
                  <a:schemeClr val="tx1">
                    <a:tint val="75000"/>
                  </a:schemeClr>
                </a:solidFill>
              </a:defRPr>
            </a:lvl4pPr>
            <a:lvl5pPr marL="1332700" indent="0" algn="ctr">
              <a:buNone/>
              <a:defRPr>
                <a:solidFill>
                  <a:schemeClr val="tx1">
                    <a:tint val="75000"/>
                  </a:schemeClr>
                </a:solidFill>
              </a:defRPr>
            </a:lvl5pPr>
            <a:lvl6pPr marL="1665874" indent="0" algn="ctr">
              <a:buNone/>
              <a:defRPr>
                <a:solidFill>
                  <a:schemeClr val="tx1">
                    <a:tint val="75000"/>
                  </a:schemeClr>
                </a:solidFill>
              </a:defRPr>
            </a:lvl6pPr>
            <a:lvl7pPr marL="1999049" indent="0" algn="ctr">
              <a:buNone/>
              <a:defRPr>
                <a:solidFill>
                  <a:schemeClr val="tx1">
                    <a:tint val="75000"/>
                  </a:schemeClr>
                </a:solidFill>
              </a:defRPr>
            </a:lvl7pPr>
            <a:lvl8pPr marL="2332224" indent="0" algn="ctr">
              <a:buNone/>
              <a:defRPr>
                <a:solidFill>
                  <a:schemeClr val="tx1">
                    <a:tint val="75000"/>
                  </a:schemeClr>
                </a:solidFill>
              </a:defRPr>
            </a:lvl8pPr>
            <a:lvl9pPr marL="2665399"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7420E7D-346A-4E68-9045-7E6B396D6F6D}" type="datetimeFigureOut">
              <a:rPr kumimoji="1" lang="ja-JP" altLang="en-US" smtClean="0"/>
              <a:pPr/>
              <a:t>2024/6/7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725B8B3-44C2-44DE-A1E1-C3BC39DEED93}" type="slidenum">
              <a:rPr kumimoji="1" lang="ja-JP" altLang="en-US" smtClean="0"/>
              <a:pPr/>
              <a:t>‹#›</a:t>
            </a:fld>
            <a:endParaRPr kumimoji="1" lang="ja-JP" altLang="en-US"/>
          </a:p>
        </p:txBody>
      </p:sp>
    </p:spTree>
    <p:extLst>
      <p:ext uri="{BB962C8B-B14F-4D97-AF65-F5344CB8AC3E}">
        <p14:creationId xmlns:p14="http://schemas.microsoft.com/office/powerpoint/2010/main" val="3364135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7420E7D-346A-4E68-9045-7E6B396D6F6D}" type="datetimeFigureOut">
              <a:rPr kumimoji="1" lang="ja-JP" altLang="en-US" smtClean="0"/>
              <a:pPr/>
              <a:t>2024/6/7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725B8B3-44C2-44DE-A1E1-C3BC39DEED93}" type="slidenum">
              <a:rPr kumimoji="1" lang="ja-JP" altLang="en-US" smtClean="0"/>
              <a:pPr/>
              <a:t>‹#›</a:t>
            </a:fld>
            <a:endParaRPr kumimoji="1" lang="ja-JP" altLang="en-US"/>
          </a:p>
        </p:txBody>
      </p:sp>
    </p:spTree>
    <p:extLst>
      <p:ext uri="{BB962C8B-B14F-4D97-AF65-F5344CB8AC3E}">
        <p14:creationId xmlns:p14="http://schemas.microsoft.com/office/powerpoint/2010/main" val="2867355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227969" y="631233"/>
            <a:ext cx="1312129" cy="13442747"/>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291587" y="631233"/>
            <a:ext cx="3806792" cy="13442747"/>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7420E7D-346A-4E68-9045-7E6B396D6F6D}" type="datetimeFigureOut">
              <a:rPr kumimoji="1" lang="ja-JP" altLang="en-US" smtClean="0"/>
              <a:pPr/>
              <a:t>2024/6/7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725B8B3-44C2-44DE-A1E1-C3BC39DEED93}" type="slidenum">
              <a:rPr kumimoji="1" lang="ja-JP" altLang="en-US" smtClean="0"/>
              <a:pPr/>
              <a:t>‹#›</a:t>
            </a:fld>
            <a:endParaRPr kumimoji="1" lang="ja-JP" altLang="en-US"/>
          </a:p>
        </p:txBody>
      </p:sp>
    </p:spTree>
    <p:extLst>
      <p:ext uri="{BB962C8B-B14F-4D97-AF65-F5344CB8AC3E}">
        <p14:creationId xmlns:p14="http://schemas.microsoft.com/office/powerpoint/2010/main" val="433476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7420E7D-346A-4E68-9045-7E6B396D6F6D}" type="datetimeFigureOut">
              <a:rPr kumimoji="1" lang="ja-JP" altLang="en-US" smtClean="0"/>
              <a:pPr/>
              <a:t>2024/6/7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725B8B3-44C2-44DE-A1E1-C3BC39DEED93}" type="slidenum">
              <a:rPr kumimoji="1" lang="ja-JP" altLang="en-US" smtClean="0"/>
              <a:pPr/>
              <a:t>‹#›</a:t>
            </a:fld>
            <a:endParaRPr kumimoji="1" lang="ja-JP" altLang="en-US"/>
          </a:p>
        </p:txBody>
      </p:sp>
    </p:spTree>
    <p:extLst>
      <p:ext uri="{BB962C8B-B14F-4D97-AF65-F5344CB8AC3E}">
        <p14:creationId xmlns:p14="http://schemas.microsoft.com/office/powerpoint/2010/main" val="1338158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14217" y="7009217"/>
            <a:ext cx="6609239" cy="2166393"/>
          </a:xfrm>
        </p:spPr>
        <p:txBody>
          <a:bodyPr anchor="t"/>
          <a:lstStyle>
            <a:lvl1pPr algn="l">
              <a:defRPr sz="2915"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14217" y="4623157"/>
            <a:ext cx="6609239" cy="2386062"/>
          </a:xfrm>
        </p:spPr>
        <p:txBody>
          <a:bodyPr anchor="b"/>
          <a:lstStyle>
            <a:lvl1pPr marL="0" indent="0">
              <a:buNone/>
              <a:defRPr sz="1458">
                <a:solidFill>
                  <a:schemeClr val="tx1">
                    <a:tint val="75000"/>
                  </a:schemeClr>
                </a:solidFill>
              </a:defRPr>
            </a:lvl1pPr>
            <a:lvl2pPr marL="333175" indent="0">
              <a:buNone/>
              <a:defRPr sz="1312">
                <a:solidFill>
                  <a:schemeClr val="tx1">
                    <a:tint val="75000"/>
                  </a:schemeClr>
                </a:solidFill>
              </a:defRPr>
            </a:lvl2pPr>
            <a:lvl3pPr marL="666350" indent="0">
              <a:buNone/>
              <a:defRPr sz="1166">
                <a:solidFill>
                  <a:schemeClr val="tx1">
                    <a:tint val="75000"/>
                  </a:schemeClr>
                </a:solidFill>
              </a:defRPr>
            </a:lvl3pPr>
            <a:lvl4pPr marL="999525" indent="0">
              <a:buNone/>
              <a:defRPr sz="1020">
                <a:solidFill>
                  <a:schemeClr val="tx1">
                    <a:tint val="75000"/>
                  </a:schemeClr>
                </a:solidFill>
              </a:defRPr>
            </a:lvl4pPr>
            <a:lvl5pPr marL="1332700" indent="0">
              <a:buNone/>
              <a:defRPr sz="1020">
                <a:solidFill>
                  <a:schemeClr val="tx1">
                    <a:tint val="75000"/>
                  </a:schemeClr>
                </a:solidFill>
              </a:defRPr>
            </a:lvl5pPr>
            <a:lvl6pPr marL="1665874" indent="0">
              <a:buNone/>
              <a:defRPr sz="1020">
                <a:solidFill>
                  <a:schemeClr val="tx1">
                    <a:tint val="75000"/>
                  </a:schemeClr>
                </a:solidFill>
              </a:defRPr>
            </a:lvl6pPr>
            <a:lvl7pPr marL="1999049" indent="0">
              <a:buNone/>
              <a:defRPr sz="1020">
                <a:solidFill>
                  <a:schemeClr val="tx1">
                    <a:tint val="75000"/>
                  </a:schemeClr>
                </a:solidFill>
              </a:defRPr>
            </a:lvl7pPr>
            <a:lvl8pPr marL="2332224" indent="0">
              <a:buNone/>
              <a:defRPr sz="1020">
                <a:solidFill>
                  <a:schemeClr val="tx1">
                    <a:tint val="75000"/>
                  </a:schemeClr>
                </a:solidFill>
              </a:defRPr>
            </a:lvl8pPr>
            <a:lvl9pPr marL="2665399" indent="0">
              <a:buNone/>
              <a:defRPr sz="102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7420E7D-346A-4E68-9045-7E6B396D6F6D}" type="datetimeFigureOut">
              <a:rPr kumimoji="1" lang="ja-JP" altLang="en-US" smtClean="0"/>
              <a:pPr/>
              <a:t>2024/6/7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725B8B3-44C2-44DE-A1E1-C3BC39DEED93}" type="slidenum">
              <a:rPr kumimoji="1" lang="ja-JP" altLang="en-US" smtClean="0"/>
              <a:pPr/>
              <a:t>‹#›</a:t>
            </a:fld>
            <a:endParaRPr kumimoji="1" lang="ja-JP" altLang="en-US"/>
          </a:p>
        </p:txBody>
      </p:sp>
    </p:spTree>
    <p:extLst>
      <p:ext uri="{BB962C8B-B14F-4D97-AF65-F5344CB8AC3E}">
        <p14:creationId xmlns:p14="http://schemas.microsoft.com/office/powerpoint/2010/main" val="677033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291586" y="3676306"/>
            <a:ext cx="2559460" cy="10397677"/>
          </a:xfrm>
        </p:spPr>
        <p:txBody>
          <a:bodyPr/>
          <a:lstStyle>
            <a:lvl1pPr>
              <a:defRPr sz="2040"/>
            </a:lvl1pPr>
            <a:lvl2pPr>
              <a:defRPr sz="1749"/>
            </a:lvl2pPr>
            <a:lvl3pPr>
              <a:defRPr sz="1458"/>
            </a:lvl3pPr>
            <a:lvl4pPr>
              <a:defRPr sz="1312"/>
            </a:lvl4pPr>
            <a:lvl5pPr>
              <a:defRPr sz="1312"/>
            </a:lvl5pPr>
            <a:lvl6pPr>
              <a:defRPr sz="1312"/>
            </a:lvl6pPr>
            <a:lvl7pPr>
              <a:defRPr sz="1312"/>
            </a:lvl7pPr>
            <a:lvl8pPr>
              <a:defRPr sz="1312"/>
            </a:lvl8pPr>
            <a:lvl9pPr>
              <a:defRPr sz="1312"/>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2980639" y="3676306"/>
            <a:ext cx="2559460" cy="10397677"/>
          </a:xfrm>
        </p:spPr>
        <p:txBody>
          <a:bodyPr/>
          <a:lstStyle>
            <a:lvl1pPr>
              <a:defRPr sz="2040"/>
            </a:lvl1pPr>
            <a:lvl2pPr>
              <a:defRPr sz="1749"/>
            </a:lvl2pPr>
            <a:lvl3pPr>
              <a:defRPr sz="1458"/>
            </a:lvl3pPr>
            <a:lvl4pPr>
              <a:defRPr sz="1312"/>
            </a:lvl4pPr>
            <a:lvl5pPr>
              <a:defRPr sz="1312"/>
            </a:lvl5pPr>
            <a:lvl6pPr>
              <a:defRPr sz="1312"/>
            </a:lvl6pPr>
            <a:lvl7pPr>
              <a:defRPr sz="1312"/>
            </a:lvl7pPr>
            <a:lvl8pPr>
              <a:defRPr sz="1312"/>
            </a:lvl8pPr>
            <a:lvl9pPr>
              <a:defRPr sz="1312"/>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7420E7D-346A-4E68-9045-7E6B396D6F6D}" type="datetimeFigureOut">
              <a:rPr kumimoji="1" lang="ja-JP" altLang="en-US" smtClean="0"/>
              <a:pPr/>
              <a:t>2024/6/7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725B8B3-44C2-44DE-A1E1-C3BC39DEED93}" type="slidenum">
              <a:rPr kumimoji="1" lang="ja-JP" altLang="en-US" smtClean="0"/>
              <a:pPr/>
              <a:t>‹#›</a:t>
            </a:fld>
            <a:endParaRPr kumimoji="1" lang="ja-JP" altLang="en-US"/>
          </a:p>
        </p:txBody>
      </p:sp>
    </p:spTree>
    <p:extLst>
      <p:ext uri="{BB962C8B-B14F-4D97-AF65-F5344CB8AC3E}">
        <p14:creationId xmlns:p14="http://schemas.microsoft.com/office/powerpoint/2010/main" val="3028749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88779" y="436815"/>
            <a:ext cx="6998018" cy="1817952"/>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388782" y="2441613"/>
            <a:ext cx="3435562" cy="1017548"/>
          </a:xfrm>
        </p:spPr>
        <p:txBody>
          <a:bodyPr anchor="b"/>
          <a:lstStyle>
            <a:lvl1pPr marL="0" indent="0">
              <a:buNone/>
              <a:defRPr sz="1749" b="1"/>
            </a:lvl1pPr>
            <a:lvl2pPr marL="333175" indent="0">
              <a:buNone/>
              <a:defRPr sz="1458" b="1"/>
            </a:lvl2pPr>
            <a:lvl3pPr marL="666350" indent="0">
              <a:buNone/>
              <a:defRPr sz="1312" b="1"/>
            </a:lvl3pPr>
            <a:lvl4pPr marL="999525" indent="0">
              <a:buNone/>
              <a:defRPr sz="1166" b="1"/>
            </a:lvl4pPr>
            <a:lvl5pPr marL="1332700" indent="0">
              <a:buNone/>
              <a:defRPr sz="1166" b="1"/>
            </a:lvl5pPr>
            <a:lvl6pPr marL="1665874" indent="0">
              <a:buNone/>
              <a:defRPr sz="1166" b="1"/>
            </a:lvl6pPr>
            <a:lvl7pPr marL="1999049" indent="0">
              <a:buNone/>
              <a:defRPr sz="1166" b="1"/>
            </a:lvl7pPr>
            <a:lvl8pPr marL="2332224" indent="0">
              <a:buNone/>
              <a:defRPr sz="1166" b="1"/>
            </a:lvl8pPr>
            <a:lvl9pPr marL="2665399" indent="0">
              <a:buNone/>
              <a:defRPr sz="1166"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388782" y="3459159"/>
            <a:ext cx="3435562" cy="6284560"/>
          </a:xfrm>
        </p:spPr>
        <p:txBody>
          <a:bodyPr/>
          <a:lstStyle>
            <a:lvl1pPr>
              <a:defRPr sz="1749"/>
            </a:lvl1pPr>
            <a:lvl2pPr>
              <a:defRPr sz="1458"/>
            </a:lvl2pPr>
            <a:lvl3pPr>
              <a:defRPr sz="1312"/>
            </a:lvl3pPr>
            <a:lvl4pPr>
              <a:defRPr sz="1166"/>
            </a:lvl4pPr>
            <a:lvl5pPr>
              <a:defRPr sz="1166"/>
            </a:lvl5pPr>
            <a:lvl6pPr>
              <a:defRPr sz="1166"/>
            </a:lvl6pPr>
            <a:lvl7pPr>
              <a:defRPr sz="1166"/>
            </a:lvl7pPr>
            <a:lvl8pPr>
              <a:defRPr sz="1166"/>
            </a:lvl8pPr>
            <a:lvl9pPr>
              <a:defRPr sz="1166"/>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3949887" y="2441613"/>
            <a:ext cx="3436912" cy="1017548"/>
          </a:xfrm>
        </p:spPr>
        <p:txBody>
          <a:bodyPr anchor="b"/>
          <a:lstStyle>
            <a:lvl1pPr marL="0" indent="0">
              <a:buNone/>
              <a:defRPr sz="1749" b="1"/>
            </a:lvl1pPr>
            <a:lvl2pPr marL="333175" indent="0">
              <a:buNone/>
              <a:defRPr sz="1458" b="1"/>
            </a:lvl2pPr>
            <a:lvl3pPr marL="666350" indent="0">
              <a:buNone/>
              <a:defRPr sz="1312" b="1"/>
            </a:lvl3pPr>
            <a:lvl4pPr marL="999525" indent="0">
              <a:buNone/>
              <a:defRPr sz="1166" b="1"/>
            </a:lvl4pPr>
            <a:lvl5pPr marL="1332700" indent="0">
              <a:buNone/>
              <a:defRPr sz="1166" b="1"/>
            </a:lvl5pPr>
            <a:lvl6pPr marL="1665874" indent="0">
              <a:buNone/>
              <a:defRPr sz="1166" b="1"/>
            </a:lvl6pPr>
            <a:lvl7pPr marL="1999049" indent="0">
              <a:buNone/>
              <a:defRPr sz="1166" b="1"/>
            </a:lvl7pPr>
            <a:lvl8pPr marL="2332224" indent="0">
              <a:buNone/>
              <a:defRPr sz="1166" b="1"/>
            </a:lvl8pPr>
            <a:lvl9pPr marL="2665399" indent="0">
              <a:buNone/>
              <a:defRPr sz="1166"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3949887" y="3459159"/>
            <a:ext cx="3436912" cy="6284560"/>
          </a:xfrm>
        </p:spPr>
        <p:txBody>
          <a:bodyPr/>
          <a:lstStyle>
            <a:lvl1pPr>
              <a:defRPr sz="1749"/>
            </a:lvl1pPr>
            <a:lvl2pPr>
              <a:defRPr sz="1458"/>
            </a:lvl2pPr>
            <a:lvl3pPr>
              <a:defRPr sz="1312"/>
            </a:lvl3pPr>
            <a:lvl4pPr>
              <a:defRPr sz="1166"/>
            </a:lvl4pPr>
            <a:lvl5pPr>
              <a:defRPr sz="1166"/>
            </a:lvl5pPr>
            <a:lvl6pPr>
              <a:defRPr sz="1166"/>
            </a:lvl6pPr>
            <a:lvl7pPr>
              <a:defRPr sz="1166"/>
            </a:lvl7pPr>
            <a:lvl8pPr>
              <a:defRPr sz="1166"/>
            </a:lvl8pPr>
            <a:lvl9pPr>
              <a:defRPr sz="1166"/>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7420E7D-346A-4E68-9045-7E6B396D6F6D}" type="datetimeFigureOut">
              <a:rPr kumimoji="1" lang="ja-JP" altLang="en-US" smtClean="0"/>
              <a:pPr/>
              <a:t>2024/6/7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725B8B3-44C2-44DE-A1E1-C3BC39DEED93}" type="slidenum">
              <a:rPr kumimoji="1" lang="ja-JP" altLang="en-US" smtClean="0"/>
              <a:pPr/>
              <a:t>‹#›</a:t>
            </a:fld>
            <a:endParaRPr kumimoji="1" lang="ja-JP" altLang="en-US"/>
          </a:p>
        </p:txBody>
      </p:sp>
    </p:spTree>
    <p:extLst>
      <p:ext uri="{BB962C8B-B14F-4D97-AF65-F5344CB8AC3E}">
        <p14:creationId xmlns:p14="http://schemas.microsoft.com/office/powerpoint/2010/main" val="200516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7420E7D-346A-4E68-9045-7E6B396D6F6D}" type="datetimeFigureOut">
              <a:rPr kumimoji="1" lang="ja-JP" altLang="en-US" smtClean="0"/>
              <a:pPr/>
              <a:t>2024/6/7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725B8B3-44C2-44DE-A1E1-C3BC39DEED93}" type="slidenum">
              <a:rPr kumimoji="1" lang="ja-JP" altLang="en-US" smtClean="0"/>
              <a:pPr/>
              <a:t>‹#›</a:t>
            </a:fld>
            <a:endParaRPr kumimoji="1" lang="ja-JP" altLang="en-US"/>
          </a:p>
        </p:txBody>
      </p:sp>
    </p:spTree>
    <p:extLst>
      <p:ext uri="{BB962C8B-B14F-4D97-AF65-F5344CB8AC3E}">
        <p14:creationId xmlns:p14="http://schemas.microsoft.com/office/powerpoint/2010/main" val="4087485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7420E7D-346A-4E68-9045-7E6B396D6F6D}" type="datetimeFigureOut">
              <a:rPr kumimoji="1" lang="ja-JP" altLang="en-US" smtClean="0"/>
              <a:pPr/>
              <a:t>2024/6/7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725B8B3-44C2-44DE-A1E1-C3BC39DEED93}" type="slidenum">
              <a:rPr kumimoji="1" lang="ja-JP" altLang="en-US" smtClean="0"/>
              <a:pPr/>
              <a:t>‹#›</a:t>
            </a:fld>
            <a:endParaRPr kumimoji="1" lang="ja-JP" altLang="en-US"/>
          </a:p>
        </p:txBody>
      </p:sp>
    </p:spTree>
    <p:extLst>
      <p:ext uri="{BB962C8B-B14F-4D97-AF65-F5344CB8AC3E}">
        <p14:creationId xmlns:p14="http://schemas.microsoft.com/office/powerpoint/2010/main" val="117542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88781" y="434289"/>
            <a:ext cx="2558111" cy="1848252"/>
          </a:xfrm>
        </p:spPr>
        <p:txBody>
          <a:bodyPr anchor="b"/>
          <a:lstStyle>
            <a:lvl1pPr algn="l">
              <a:defRPr sz="1458"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040036" y="434289"/>
            <a:ext cx="4346763" cy="9309432"/>
          </a:xfrm>
        </p:spPr>
        <p:txBody>
          <a:bodyPr/>
          <a:lstStyle>
            <a:lvl1pPr>
              <a:defRPr sz="2332"/>
            </a:lvl1pPr>
            <a:lvl2pPr>
              <a:defRPr sz="2040"/>
            </a:lvl2pPr>
            <a:lvl3pPr>
              <a:defRPr sz="1749"/>
            </a:lvl3pPr>
            <a:lvl4pPr>
              <a:defRPr sz="1458"/>
            </a:lvl4pPr>
            <a:lvl5pPr>
              <a:defRPr sz="1458"/>
            </a:lvl5pPr>
            <a:lvl6pPr>
              <a:defRPr sz="1458"/>
            </a:lvl6pPr>
            <a:lvl7pPr>
              <a:defRPr sz="1458"/>
            </a:lvl7pPr>
            <a:lvl8pPr>
              <a:defRPr sz="1458"/>
            </a:lvl8pPr>
            <a:lvl9pPr>
              <a:defRPr sz="1458"/>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388781" y="2282541"/>
            <a:ext cx="2558111" cy="7461180"/>
          </a:xfrm>
        </p:spPr>
        <p:txBody>
          <a:bodyPr/>
          <a:lstStyle>
            <a:lvl1pPr marL="0" indent="0">
              <a:buNone/>
              <a:defRPr sz="1020"/>
            </a:lvl1pPr>
            <a:lvl2pPr marL="333175" indent="0">
              <a:buNone/>
              <a:defRPr sz="874"/>
            </a:lvl2pPr>
            <a:lvl3pPr marL="666350" indent="0">
              <a:buNone/>
              <a:defRPr sz="728"/>
            </a:lvl3pPr>
            <a:lvl4pPr marL="999525" indent="0">
              <a:buNone/>
              <a:defRPr sz="656"/>
            </a:lvl4pPr>
            <a:lvl5pPr marL="1332700" indent="0">
              <a:buNone/>
              <a:defRPr sz="656"/>
            </a:lvl5pPr>
            <a:lvl6pPr marL="1665874" indent="0">
              <a:buNone/>
              <a:defRPr sz="656"/>
            </a:lvl6pPr>
            <a:lvl7pPr marL="1999049" indent="0">
              <a:buNone/>
              <a:defRPr sz="656"/>
            </a:lvl7pPr>
            <a:lvl8pPr marL="2332224" indent="0">
              <a:buNone/>
              <a:defRPr sz="656"/>
            </a:lvl8pPr>
            <a:lvl9pPr marL="2665399" indent="0">
              <a:buNone/>
              <a:defRPr sz="656"/>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7420E7D-346A-4E68-9045-7E6B396D6F6D}" type="datetimeFigureOut">
              <a:rPr kumimoji="1" lang="ja-JP" altLang="en-US" smtClean="0"/>
              <a:pPr/>
              <a:t>2024/6/7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725B8B3-44C2-44DE-A1E1-C3BC39DEED93}" type="slidenum">
              <a:rPr kumimoji="1" lang="ja-JP" altLang="en-US" smtClean="0"/>
              <a:pPr/>
              <a:t>‹#›</a:t>
            </a:fld>
            <a:endParaRPr kumimoji="1" lang="ja-JP" altLang="en-US"/>
          </a:p>
        </p:txBody>
      </p:sp>
    </p:spTree>
    <p:extLst>
      <p:ext uri="{BB962C8B-B14F-4D97-AF65-F5344CB8AC3E}">
        <p14:creationId xmlns:p14="http://schemas.microsoft.com/office/powerpoint/2010/main" val="1854372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67" y="7635399"/>
            <a:ext cx="4665345" cy="901403"/>
          </a:xfrm>
        </p:spPr>
        <p:txBody>
          <a:bodyPr anchor="b"/>
          <a:lstStyle>
            <a:lvl1pPr algn="l">
              <a:defRPr sz="1458" b="1"/>
            </a:lvl1pPr>
          </a:lstStyle>
          <a:p>
            <a:r>
              <a:rPr kumimoji="1" lang="ja-JP" altLang="en-US"/>
              <a:t>マスター タイトルの書式設定</a:t>
            </a:r>
          </a:p>
        </p:txBody>
      </p:sp>
      <p:sp>
        <p:nvSpPr>
          <p:cNvPr id="3" name="図プレースホルダー 2"/>
          <p:cNvSpPr>
            <a:spLocks noGrp="1"/>
          </p:cNvSpPr>
          <p:nvPr>
            <p:ph type="pic" idx="1"/>
          </p:nvPr>
        </p:nvSpPr>
        <p:spPr>
          <a:xfrm>
            <a:off x="1524067" y="974624"/>
            <a:ext cx="4665345" cy="6544628"/>
          </a:xfrm>
        </p:spPr>
        <p:txBody>
          <a:bodyPr/>
          <a:lstStyle>
            <a:lvl1pPr marL="0" indent="0">
              <a:buNone/>
              <a:defRPr sz="2332"/>
            </a:lvl1pPr>
            <a:lvl2pPr marL="333175" indent="0">
              <a:buNone/>
              <a:defRPr sz="2040"/>
            </a:lvl2pPr>
            <a:lvl3pPr marL="666350" indent="0">
              <a:buNone/>
              <a:defRPr sz="1749"/>
            </a:lvl3pPr>
            <a:lvl4pPr marL="999525" indent="0">
              <a:buNone/>
              <a:defRPr sz="1458"/>
            </a:lvl4pPr>
            <a:lvl5pPr marL="1332700" indent="0">
              <a:buNone/>
              <a:defRPr sz="1458"/>
            </a:lvl5pPr>
            <a:lvl6pPr marL="1665874" indent="0">
              <a:buNone/>
              <a:defRPr sz="1458"/>
            </a:lvl6pPr>
            <a:lvl7pPr marL="1999049" indent="0">
              <a:buNone/>
              <a:defRPr sz="1458"/>
            </a:lvl7pPr>
            <a:lvl8pPr marL="2332224" indent="0">
              <a:buNone/>
              <a:defRPr sz="1458"/>
            </a:lvl8pPr>
            <a:lvl9pPr marL="2665399" indent="0">
              <a:buNone/>
              <a:defRPr sz="1458"/>
            </a:lvl9pPr>
          </a:lstStyle>
          <a:p>
            <a:endParaRPr kumimoji="1" lang="ja-JP" altLang="en-US"/>
          </a:p>
        </p:txBody>
      </p:sp>
      <p:sp>
        <p:nvSpPr>
          <p:cNvPr id="4" name="テキスト プレースホルダー 3"/>
          <p:cNvSpPr>
            <a:spLocks noGrp="1"/>
          </p:cNvSpPr>
          <p:nvPr>
            <p:ph type="body" sz="half" idx="2"/>
          </p:nvPr>
        </p:nvSpPr>
        <p:spPr>
          <a:xfrm>
            <a:off x="1524067" y="8536802"/>
            <a:ext cx="4665345" cy="1280140"/>
          </a:xfrm>
        </p:spPr>
        <p:txBody>
          <a:bodyPr/>
          <a:lstStyle>
            <a:lvl1pPr marL="0" indent="0">
              <a:buNone/>
              <a:defRPr sz="1020"/>
            </a:lvl1pPr>
            <a:lvl2pPr marL="333175" indent="0">
              <a:buNone/>
              <a:defRPr sz="874"/>
            </a:lvl2pPr>
            <a:lvl3pPr marL="666350" indent="0">
              <a:buNone/>
              <a:defRPr sz="728"/>
            </a:lvl3pPr>
            <a:lvl4pPr marL="999525" indent="0">
              <a:buNone/>
              <a:defRPr sz="656"/>
            </a:lvl4pPr>
            <a:lvl5pPr marL="1332700" indent="0">
              <a:buNone/>
              <a:defRPr sz="656"/>
            </a:lvl5pPr>
            <a:lvl6pPr marL="1665874" indent="0">
              <a:buNone/>
              <a:defRPr sz="656"/>
            </a:lvl6pPr>
            <a:lvl7pPr marL="1999049" indent="0">
              <a:buNone/>
              <a:defRPr sz="656"/>
            </a:lvl7pPr>
            <a:lvl8pPr marL="2332224" indent="0">
              <a:buNone/>
              <a:defRPr sz="656"/>
            </a:lvl8pPr>
            <a:lvl9pPr marL="2665399" indent="0">
              <a:buNone/>
              <a:defRPr sz="656"/>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7420E7D-346A-4E68-9045-7E6B396D6F6D}" type="datetimeFigureOut">
              <a:rPr kumimoji="1" lang="ja-JP" altLang="en-US" smtClean="0"/>
              <a:pPr/>
              <a:t>2024/6/7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725B8B3-44C2-44DE-A1E1-C3BC39DEED93}" type="slidenum">
              <a:rPr kumimoji="1" lang="ja-JP" altLang="en-US" smtClean="0"/>
              <a:pPr/>
              <a:t>‹#›</a:t>
            </a:fld>
            <a:endParaRPr kumimoji="1" lang="ja-JP" altLang="en-US"/>
          </a:p>
        </p:txBody>
      </p:sp>
    </p:spTree>
    <p:extLst>
      <p:ext uri="{BB962C8B-B14F-4D97-AF65-F5344CB8AC3E}">
        <p14:creationId xmlns:p14="http://schemas.microsoft.com/office/powerpoint/2010/main" val="1586437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88779" y="436815"/>
            <a:ext cx="6998018" cy="1817952"/>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388779" y="2545135"/>
            <a:ext cx="6998018" cy="7198586"/>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388779" y="10109836"/>
            <a:ext cx="1814301" cy="580735"/>
          </a:xfrm>
          <a:prstGeom prst="rect">
            <a:avLst/>
          </a:prstGeom>
        </p:spPr>
        <p:txBody>
          <a:bodyPr vert="horz" lIns="91440" tIns="45720" rIns="91440" bIns="45720" rtlCol="0" anchor="ctr"/>
          <a:lstStyle>
            <a:lvl1pPr algn="l">
              <a:defRPr sz="874">
                <a:solidFill>
                  <a:schemeClr val="tx1">
                    <a:tint val="75000"/>
                  </a:schemeClr>
                </a:solidFill>
              </a:defRPr>
            </a:lvl1pPr>
          </a:lstStyle>
          <a:p>
            <a:fld id="{C7420E7D-346A-4E68-9045-7E6B396D6F6D}" type="datetimeFigureOut">
              <a:rPr kumimoji="1" lang="ja-JP" altLang="en-US" smtClean="0"/>
              <a:pPr/>
              <a:t>2024/6/7</a:t>
            </a:fld>
            <a:endParaRPr kumimoji="1" lang="ja-JP" altLang="en-US"/>
          </a:p>
        </p:txBody>
      </p:sp>
      <p:sp>
        <p:nvSpPr>
          <p:cNvPr id="5" name="フッター プレースホルダー 4"/>
          <p:cNvSpPr>
            <a:spLocks noGrp="1"/>
          </p:cNvSpPr>
          <p:nvPr>
            <p:ph type="ftr" sz="quarter" idx="3"/>
          </p:nvPr>
        </p:nvSpPr>
        <p:spPr>
          <a:xfrm>
            <a:off x="2656656" y="10109836"/>
            <a:ext cx="2462265" cy="580735"/>
          </a:xfrm>
          <a:prstGeom prst="rect">
            <a:avLst/>
          </a:prstGeom>
        </p:spPr>
        <p:txBody>
          <a:bodyPr vert="horz" lIns="91440" tIns="45720" rIns="91440" bIns="45720" rtlCol="0" anchor="ctr"/>
          <a:lstStyle>
            <a:lvl1pPr algn="ctr">
              <a:defRPr sz="874">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5572495" y="10109836"/>
            <a:ext cx="1814301" cy="580735"/>
          </a:xfrm>
          <a:prstGeom prst="rect">
            <a:avLst/>
          </a:prstGeom>
        </p:spPr>
        <p:txBody>
          <a:bodyPr vert="horz" lIns="91440" tIns="45720" rIns="91440" bIns="45720" rtlCol="0" anchor="ctr"/>
          <a:lstStyle>
            <a:lvl1pPr algn="r">
              <a:defRPr sz="874">
                <a:solidFill>
                  <a:schemeClr val="tx1">
                    <a:tint val="75000"/>
                  </a:schemeClr>
                </a:solidFill>
              </a:defRPr>
            </a:lvl1pPr>
          </a:lstStyle>
          <a:p>
            <a:fld id="{F725B8B3-44C2-44DE-A1E1-C3BC39DEED93}" type="slidenum">
              <a:rPr kumimoji="1" lang="ja-JP" altLang="en-US" smtClean="0"/>
              <a:pPr/>
              <a:t>‹#›</a:t>
            </a:fld>
            <a:endParaRPr kumimoji="1" lang="ja-JP" altLang="en-US"/>
          </a:p>
        </p:txBody>
      </p:sp>
    </p:spTree>
    <p:extLst>
      <p:ext uri="{BB962C8B-B14F-4D97-AF65-F5344CB8AC3E}">
        <p14:creationId xmlns:p14="http://schemas.microsoft.com/office/powerpoint/2010/main" val="316563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66350" rtl="0" eaLnBrk="1" latinLnBrk="0" hangingPunct="1">
        <a:spcBef>
          <a:spcPct val="0"/>
        </a:spcBef>
        <a:buNone/>
        <a:defRPr kumimoji="1" sz="3206" kern="1200">
          <a:solidFill>
            <a:schemeClr val="tx1"/>
          </a:solidFill>
          <a:latin typeface="+mj-lt"/>
          <a:ea typeface="+mj-ea"/>
          <a:cs typeface="+mj-cs"/>
        </a:defRPr>
      </a:lvl1pPr>
    </p:titleStyle>
    <p:bodyStyle>
      <a:lvl1pPr marL="249881" indent="-249881" algn="l" defTabSz="666350" rtl="0" eaLnBrk="1" latinLnBrk="0" hangingPunct="1">
        <a:spcBef>
          <a:spcPct val="20000"/>
        </a:spcBef>
        <a:buFont typeface="Arial" panose="020B0604020202020204" pitchFamily="34" charset="0"/>
        <a:buChar char="•"/>
        <a:defRPr kumimoji="1" sz="2332" kern="1200">
          <a:solidFill>
            <a:schemeClr val="tx1"/>
          </a:solidFill>
          <a:latin typeface="+mn-lt"/>
          <a:ea typeface="+mn-ea"/>
          <a:cs typeface="+mn-cs"/>
        </a:defRPr>
      </a:lvl1pPr>
      <a:lvl2pPr marL="541409" indent="-208234" algn="l" defTabSz="666350" rtl="0" eaLnBrk="1" latinLnBrk="0" hangingPunct="1">
        <a:spcBef>
          <a:spcPct val="20000"/>
        </a:spcBef>
        <a:buFont typeface="Arial" panose="020B0604020202020204" pitchFamily="34" charset="0"/>
        <a:buChar char="–"/>
        <a:defRPr kumimoji="1" sz="2040" kern="1200">
          <a:solidFill>
            <a:schemeClr val="tx1"/>
          </a:solidFill>
          <a:latin typeface="+mn-lt"/>
          <a:ea typeface="+mn-ea"/>
          <a:cs typeface="+mn-cs"/>
        </a:defRPr>
      </a:lvl2pPr>
      <a:lvl3pPr marL="832937" indent="-166587" algn="l" defTabSz="666350" rtl="0" eaLnBrk="1" latinLnBrk="0" hangingPunct="1">
        <a:spcBef>
          <a:spcPct val="20000"/>
        </a:spcBef>
        <a:buFont typeface="Arial" panose="020B0604020202020204" pitchFamily="34" charset="0"/>
        <a:buChar char="•"/>
        <a:defRPr kumimoji="1" sz="1749" kern="1200">
          <a:solidFill>
            <a:schemeClr val="tx1"/>
          </a:solidFill>
          <a:latin typeface="+mn-lt"/>
          <a:ea typeface="+mn-ea"/>
          <a:cs typeface="+mn-cs"/>
        </a:defRPr>
      </a:lvl3pPr>
      <a:lvl4pPr marL="1166112" indent="-166587" algn="l" defTabSz="666350" rtl="0" eaLnBrk="1" latinLnBrk="0" hangingPunct="1">
        <a:spcBef>
          <a:spcPct val="20000"/>
        </a:spcBef>
        <a:buFont typeface="Arial" panose="020B0604020202020204" pitchFamily="34" charset="0"/>
        <a:buChar char="–"/>
        <a:defRPr kumimoji="1" sz="1458" kern="1200">
          <a:solidFill>
            <a:schemeClr val="tx1"/>
          </a:solidFill>
          <a:latin typeface="+mn-lt"/>
          <a:ea typeface="+mn-ea"/>
          <a:cs typeface="+mn-cs"/>
        </a:defRPr>
      </a:lvl4pPr>
      <a:lvl5pPr marL="1499287" indent="-166587" algn="l" defTabSz="666350" rtl="0" eaLnBrk="1" latinLnBrk="0" hangingPunct="1">
        <a:spcBef>
          <a:spcPct val="20000"/>
        </a:spcBef>
        <a:buFont typeface="Arial" panose="020B0604020202020204" pitchFamily="34" charset="0"/>
        <a:buChar char="»"/>
        <a:defRPr kumimoji="1" sz="1458" kern="1200">
          <a:solidFill>
            <a:schemeClr val="tx1"/>
          </a:solidFill>
          <a:latin typeface="+mn-lt"/>
          <a:ea typeface="+mn-ea"/>
          <a:cs typeface="+mn-cs"/>
        </a:defRPr>
      </a:lvl5pPr>
      <a:lvl6pPr marL="1832462" indent="-166587" algn="l" defTabSz="666350" rtl="0" eaLnBrk="1" latinLnBrk="0" hangingPunct="1">
        <a:spcBef>
          <a:spcPct val="20000"/>
        </a:spcBef>
        <a:buFont typeface="Arial" panose="020B0604020202020204" pitchFamily="34" charset="0"/>
        <a:buChar char="•"/>
        <a:defRPr kumimoji="1" sz="1458" kern="1200">
          <a:solidFill>
            <a:schemeClr val="tx1"/>
          </a:solidFill>
          <a:latin typeface="+mn-lt"/>
          <a:ea typeface="+mn-ea"/>
          <a:cs typeface="+mn-cs"/>
        </a:defRPr>
      </a:lvl6pPr>
      <a:lvl7pPr marL="2165637" indent="-166587" algn="l" defTabSz="666350" rtl="0" eaLnBrk="1" latinLnBrk="0" hangingPunct="1">
        <a:spcBef>
          <a:spcPct val="20000"/>
        </a:spcBef>
        <a:buFont typeface="Arial" panose="020B0604020202020204" pitchFamily="34" charset="0"/>
        <a:buChar char="•"/>
        <a:defRPr kumimoji="1" sz="1458" kern="1200">
          <a:solidFill>
            <a:schemeClr val="tx1"/>
          </a:solidFill>
          <a:latin typeface="+mn-lt"/>
          <a:ea typeface="+mn-ea"/>
          <a:cs typeface="+mn-cs"/>
        </a:defRPr>
      </a:lvl7pPr>
      <a:lvl8pPr marL="2498812" indent="-166587" algn="l" defTabSz="666350" rtl="0" eaLnBrk="1" latinLnBrk="0" hangingPunct="1">
        <a:spcBef>
          <a:spcPct val="20000"/>
        </a:spcBef>
        <a:buFont typeface="Arial" panose="020B0604020202020204" pitchFamily="34" charset="0"/>
        <a:buChar char="•"/>
        <a:defRPr kumimoji="1" sz="1458" kern="1200">
          <a:solidFill>
            <a:schemeClr val="tx1"/>
          </a:solidFill>
          <a:latin typeface="+mn-lt"/>
          <a:ea typeface="+mn-ea"/>
          <a:cs typeface="+mn-cs"/>
        </a:defRPr>
      </a:lvl8pPr>
      <a:lvl9pPr marL="2831986" indent="-166587" algn="l" defTabSz="666350" rtl="0" eaLnBrk="1" latinLnBrk="0" hangingPunct="1">
        <a:spcBef>
          <a:spcPct val="20000"/>
        </a:spcBef>
        <a:buFont typeface="Arial" panose="020B0604020202020204" pitchFamily="34" charset="0"/>
        <a:buChar char="•"/>
        <a:defRPr kumimoji="1" sz="1458" kern="1200">
          <a:solidFill>
            <a:schemeClr val="tx1"/>
          </a:solidFill>
          <a:latin typeface="+mn-lt"/>
          <a:ea typeface="+mn-ea"/>
          <a:cs typeface="+mn-cs"/>
        </a:defRPr>
      </a:lvl9pPr>
    </p:bodyStyle>
    <p:otherStyle>
      <a:defPPr>
        <a:defRPr lang="ja-JP"/>
      </a:defPPr>
      <a:lvl1pPr marL="0" algn="l" defTabSz="666350" rtl="0" eaLnBrk="1" latinLnBrk="0" hangingPunct="1">
        <a:defRPr kumimoji="1" sz="1312" kern="1200">
          <a:solidFill>
            <a:schemeClr val="tx1"/>
          </a:solidFill>
          <a:latin typeface="+mn-lt"/>
          <a:ea typeface="+mn-ea"/>
          <a:cs typeface="+mn-cs"/>
        </a:defRPr>
      </a:lvl1pPr>
      <a:lvl2pPr marL="333175" algn="l" defTabSz="666350" rtl="0" eaLnBrk="1" latinLnBrk="0" hangingPunct="1">
        <a:defRPr kumimoji="1" sz="1312" kern="1200">
          <a:solidFill>
            <a:schemeClr val="tx1"/>
          </a:solidFill>
          <a:latin typeface="+mn-lt"/>
          <a:ea typeface="+mn-ea"/>
          <a:cs typeface="+mn-cs"/>
        </a:defRPr>
      </a:lvl2pPr>
      <a:lvl3pPr marL="666350" algn="l" defTabSz="666350" rtl="0" eaLnBrk="1" latinLnBrk="0" hangingPunct="1">
        <a:defRPr kumimoji="1" sz="1312" kern="1200">
          <a:solidFill>
            <a:schemeClr val="tx1"/>
          </a:solidFill>
          <a:latin typeface="+mn-lt"/>
          <a:ea typeface="+mn-ea"/>
          <a:cs typeface="+mn-cs"/>
        </a:defRPr>
      </a:lvl3pPr>
      <a:lvl4pPr marL="999525" algn="l" defTabSz="666350" rtl="0" eaLnBrk="1" latinLnBrk="0" hangingPunct="1">
        <a:defRPr kumimoji="1" sz="1312" kern="1200">
          <a:solidFill>
            <a:schemeClr val="tx1"/>
          </a:solidFill>
          <a:latin typeface="+mn-lt"/>
          <a:ea typeface="+mn-ea"/>
          <a:cs typeface="+mn-cs"/>
        </a:defRPr>
      </a:lvl4pPr>
      <a:lvl5pPr marL="1332700" algn="l" defTabSz="666350" rtl="0" eaLnBrk="1" latinLnBrk="0" hangingPunct="1">
        <a:defRPr kumimoji="1" sz="1312" kern="1200">
          <a:solidFill>
            <a:schemeClr val="tx1"/>
          </a:solidFill>
          <a:latin typeface="+mn-lt"/>
          <a:ea typeface="+mn-ea"/>
          <a:cs typeface="+mn-cs"/>
        </a:defRPr>
      </a:lvl5pPr>
      <a:lvl6pPr marL="1665874" algn="l" defTabSz="666350" rtl="0" eaLnBrk="1" latinLnBrk="0" hangingPunct="1">
        <a:defRPr kumimoji="1" sz="1312" kern="1200">
          <a:solidFill>
            <a:schemeClr val="tx1"/>
          </a:solidFill>
          <a:latin typeface="+mn-lt"/>
          <a:ea typeface="+mn-ea"/>
          <a:cs typeface="+mn-cs"/>
        </a:defRPr>
      </a:lvl6pPr>
      <a:lvl7pPr marL="1999049" algn="l" defTabSz="666350" rtl="0" eaLnBrk="1" latinLnBrk="0" hangingPunct="1">
        <a:defRPr kumimoji="1" sz="1312" kern="1200">
          <a:solidFill>
            <a:schemeClr val="tx1"/>
          </a:solidFill>
          <a:latin typeface="+mn-lt"/>
          <a:ea typeface="+mn-ea"/>
          <a:cs typeface="+mn-cs"/>
        </a:defRPr>
      </a:lvl7pPr>
      <a:lvl8pPr marL="2332224" algn="l" defTabSz="666350" rtl="0" eaLnBrk="1" latinLnBrk="0" hangingPunct="1">
        <a:defRPr kumimoji="1" sz="1312" kern="1200">
          <a:solidFill>
            <a:schemeClr val="tx1"/>
          </a:solidFill>
          <a:latin typeface="+mn-lt"/>
          <a:ea typeface="+mn-ea"/>
          <a:cs typeface="+mn-cs"/>
        </a:defRPr>
      </a:lvl8pPr>
      <a:lvl9pPr marL="2665399" algn="l" defTabSz="666350" rtl="0" eaLnBrk="1" latinLnBrk="0" hangingPunct="1">
        <a:defRPr kumimoji="1" sz="131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a:extLst>
              <a:ext uri="{FF2B5EF4-FFF2-40B4-BE49-F238E27FC236}">
                <a16:creationId xmlns:a16="http://schemas.microsoft.com/office/drawing/2014/main" id="{ADCA8454-441C-4C9A-85E7-C6CB107B4042}"/>
              </a:ext>
            </a:extLst>
          </p:cNvPr>
          <p:cNvGrpSpPr/>
          <p:nvPr/>
        </p:nvGrpSpPr>
        <p:grpSpPr>
          <a:xfrm>
            <a:off x="323391" y="305284"/>
            <a:ext cx="7128792" cy="10297144"/>
            <a:chOff x="147919" y="281127"/>
            <a:chExt cx="7516836" cy="10508155"/>
          </a:xfrm>
        </p:grpSpPr>
        <p:pic>
          <p:nvPicPr>
            <p:cNvPr id="2" name="図 1"/>
            <p:cNvPicPr>
              <a:picLocks noChangeAspect="1"/>
            </p:cNvPicPr>
            <p:nvPr/>
          </p:nvPicPr>
          <p:blipFill>
            <a:blip r:embed="rId2"/>
            <a:stretch>
              <a:fillRect/>
            </a:stretch>
          </p:blipFill>
          <p:spPr>
            <a:xfrm>
              <a:off x="365132" y="629799"/>
              <a:ext cx="1002375" cy="1351619"/>
            </a:xfrm>
            <a:prstGeom prst="rect">
              <a:avLst/>
            </a:prstGeom>
          </p:spPr>
        </p:pic>
        <p:sp>
          <p:nvSpPr>
            <p:cNvPr id="46" name="正方形/長方形 45">
              <a:extLst>
                <a:ext uri="{FF2B5EF4-FFF2-40B4-BE49-F238E27FC236}">
                  <a16:creationId xmlns:a16="http://schemas.microsoft.com/office/drawing/2014/main" id="{CF540394-BD87-416A-BC7F-F19233018270}"/>
                </a:ext>
              </a:extLst>
            </p:cNvPr>
            <p:cNvSpPr/>
            <p:nvPr/>
          </p:nvSpPr>
          <p:spPr>
            <a:xfrm>
              <a:off x="147920" y="2734811"/>
              <a:ext cx="7461728" cy="6010836"/>
            </a:xfrm>
            <a:prstGeom prst="rect">
              <a:avLst/>
            </a:prstGeom>
            <a:solidFill>
              <a:srgbClr val="FF9933">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11" dirty="0">
                <a:solidFill>
                  <a:srgbClr val="FF0000"/>
                </a:solidFill>
              </a:endParaRPr>
            </a:p>
          </p:txBody>
        </p:sp>
        <p:sp>
          <p:nvSpPr>
            <p:cNvPr id="45" name="角丸四角形 56">
              <a:extLst>
                <a:ext uri="{FF2B5EF4-FFF2-40B4-BE49-F238E27FC236}">
                  <a16:creationId xmlns:a16="http://schemas.microsoft.com/office/drawing/2014/main" id="{AF2DC251-217F-4C2F-8455-2CCCE2440D41}"/>
                </a:ext>
              </a:extLst>
            </p:cNvPr>
            <p:cNvSpPr/>
            <p:nvPr/>
          </p:nvSpPr>
          <p:spPr>
            <a:xfrm>
              <a:off x="147919" y="2023353"/>
              <a:ext cx="7461729" cy="741792"/>
            </a:xfrm>
            <a:prstGeom prst="roundRect">
              <a:avLst/>
            </a:prstGeom>
            <a:solidFill>
              <a:srgbClr val="FF993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11"/>
            </a:p>
          </p:txBody>
        </p:sp>
        <p:sp>
          <p:nvSpPr>
            <p:cNvPr id="97" name="テキスト ボックス 96"/>
            <p:cNvSpPr txBox="1"/>
            <p:nvPr/>
          </p:nvSpPr>
          <p:spPr>
            <a:xfrm>
              <a:off x="6146391" y="281127"/>
              <a:ext cx="1518364" cy="469103"/>
            </a:xfrm>
            <a:prstGeom prst="rect">
              <a:avLst/>
            </a:prstGeom>
            <a:noFill/>
          </p:spPr>
          <p:txBody>
            <a:bodyPr wrap="none" rtlCol="0">
              <a:spAutoFit/>
            </a:bodyPr>
            <a:lstStyle/>
            <a:p>
              <a:r>
                <a:rPr lang="ja-JP" altLang="en-US" sz="1224" dirty="0">
                  <a:solidFill>
                    <a:srgbClr val="000000"/>
                  </a:solidFill>
                  <a:latin typeface="HG丸ｺﾞｼｯｸM-PRO" panose="020F0600000000000000" pitchFamily="50" charset="-128"/>
                  <a:ea typeface="HG丸ｺﾞｼｯｸM-PRO" panose="020F0600000000000000" pitchFamily="50" charset="-128"/>
                  <a:cs typeface="Times New Roman"/>
                </a:rPr>
                <a:t>令和</a:t>
              </a:r>
              <a:r>
                <a:rPr lang="en-US" altLang="ja-JP" sz="1224" dirty="0">
                  <a:solidFill>
                    <a:srgbClr val="000000"/>
                  </a:solidFill>
                  <a:latin typeface="HG丸ｺﾞｼｯｸM-PRO" panose="020F0600000000000000" pitchFamily="50" charset="-128"/>
                  <a:ea typeface="HG丸ｺﾞｼｯｸM-PRO" panose="020F0600000000000000" pitchFamily="50" charset="-128"/>
                  <a:cs typeface="Times New Roman"/>
                </a:rPr>
                <a:t>6</a:t>
              </a:r>
              <a:r>
                <a:rPr lang="ja-JP" altLang="en-US" sz="1224" dirty="0">
                  <a:solidFill>
                    <a:srgbClr val="000000"/>
                  </a:solidFill>
                  <a:latin typeface="HG丸ｺﾞｼｯｸM-PRO" panose="020F0600000000000000" pitchFamily="50" charset="-128"/>
                  <a:ea typeface="HG丸ｺﾞｼｯｸM-PRO" panose="020F0600000000000000" pitchFamily="50" charset="-128"/>
                  <a:cs typeface="Times New Roman"/>
                </a:rPr>
                <a:t>年</a:t>
              </a:r>
              <a:r>
                <a:rPr lang="en-US" altLang="ja-JP" sz="1224" dirty="0">
                  <a:solidFill>
                    <a:srgbClr val="000000"/>
                  </a:solidFill>
                  <a:latin typeface="HG丸ｺﾞｼｯｸM-PRO" panose="020F0600000000000000" pitchFamily="50" charset="-128"/>
                  <a:ea typeface="HG丸ｺﾞｼｯｸM-PRO" panose="020F0600000000000000" pitchFamily="50" charset="-128"/>
                  <a:cs typeface="Times New Roman"/>
                </a:rPr>
                <a:t>7</a:t>
              </a:r>
              <a:r>
                <a:rPr lang="ja-JP" altLang="en-US" sz="1224" dirty="0">
                  <a:solidFill>
                    <a:srgbClr val="000000"/>
                  </a:solidFill>
                  <a:latin typeface="HG丸ｺﾞｼｯｸM-PRO" panose="020F0600000000000000" pitchFamily="50" charset="-128"/>
                  <a:ea typeface="HG丸ｺﾞｼｯｸM-PRO" panose="020F0600000000000000" pitchFamily="50" charset="-128"/>
                  <a:cs typeface="Times New Roman"/>
                </a:rPr>
                <a:t>月発行　</a:t>
              </a:r>
              <a:endParaRPr lang="en-US" altLang="ja-JP" sz="1224" dirty="0">
                <a:solidFill>
                  <a:srgbClr val="000000"/>
                </a:solidFill>
                <a:latin typeface="HG丸ｺﾞｼｯｸM-PRO" panose="020F0600000000000000" pitchFamily="50" charset="-128"/>
                <a:ea typeface="HG丸ｺﾞｼｯｸM-PRO" panose="020F0600000000000000" pitchFamily="50" charset="-128"/>
                <a:cs typeface="Times New Roman"/>
              </a:endParaRPr>
            </a:p>
            <a:p>
              <a:r>
                <a:rPr lang="ja-JP" altLang="en-US" sz="1224" dirty="0">
                  <a:solidFill>
                    <a:srgbClr val="000000"/>
                  </a:solidFill>
                  <a:latin typeface="HG丸ｺﾞｼｯｸM-PRO" panose="020F0600000000000000" pitchFamily="50" charset="-128"/>
                  <a:ea typeface="HG丸ｺﾞｼｯｸM-PRO" panose="020F0600000000000000" pitchFamily="50" charset="-128"/>
                  <a:cs typeface="Times New Roman"/>
                </a:rPr>
                <a:t>第</a:t>
              </a:r>
              <a:r>
                <a:rPr lang="en-US" altLang="ja-JP" sz="1224" dirty="0">
                  <a:solidFill>
                    <a:srgbClr val="000000"/>
                  </a:solidFill>
                  <a:latin typeface="HG丸ｺﾞｼｯｸM-PRO" panose="020F0600000000000000" pitchFamily="50" charset="-128"/>
                  <a:ea typeface="HG丸ｺﾞｼｯｸM-PRO" panose="020F0600000000000000" pitchFamily="50" charset="-128"/>
                  <a:cs typeface="Times New Roman"/>
                </a:rPr>
                <a:t>113</a:t>
              </a:r>
              <a:r>
                <a:rPr lang="ja-JP" altLang="en-US" sz="1224" dirty="0">
                  <a:solidFill>
                    <a:srgbClr val="000000"/>
                  </a:solidFill>
                  <a:latin typeface="HG丸ｺﾞｼｯｸM-PRO" panose="020F0600000000000000" pitchFamily="50" charset="-128"/>
                  <a:ea typeface="HG丸ｺﾞｼｯｸM-PRO" panose="020F0600000000000000" pitchFamily="50" charset="-128"/>
                  <a:cs typeface="Times New Roman"/>
                </a:rPr>
                <a:t>号</a:t>
              </a:r>
              <a:endParaRPr lang="ja-JP" altLang="en-US" sz="1224" dirty="0">
                <a:latin typeface="HG丸ｺﾞｼｯｸM-PRO" panose="020F0600000000000000" pitchFamily="50" charset="-128"/>
                <a:ea typeface="HG丸ｺﾞｼｯｸM-PRO" panose="020F0600000000000000" pitchFamily="50" charset="-128"/>
                <a:cs typeface="ＭＳ Ｐゴシック"/>
              </a:endParaRPr>
            </a:p>
          </p:txBody>
        </p:sp>
        <p:grpSp>
          <p:nvGrpSpPr>
            <p:cNvPr id="17" name="グループ化 16"/>
            <p:cNvGrpSpPr/>
            <p:nvPr/>
          </p:nvGrpSpPr>
          <p:grpSpPr>
            <a:xfrm>
              <a:off x="2418546" y="701328"/>
              <a:ext cx="3142717" cy="607440"/>
              <a:chOff x="2206240" y="522815"/>
              <a:chExt cx="3080512" cy="595417"/>
            </a:xfrm>
          </p:grpSpPr>
          <p:grpSp>
            <p:nvGrpSpPr>
              <p:cNvPr id="21" name="グループ化 20"/>
              <p:cNvGrpSpPr/>
              <p:nvPr/>
            </p:nvGrpSpPr>
            <p:grpSpPr>
              <a:xfrm>
                <a:off x="2206240" y="522815"/>
                <a:ext cx="2923624" cy="585967"/>
                <a:chOff x="3063909" y="1718429"/>
                <a:chExt cx="3459294" cy="820355"/>
              </a:xfrm>
            </p:grpSpPr>
            <p:sp>
              <p:nvSpPr>
                <p:cNvPr id="8" name="Text Box 40"/>
                <p:cNvSpPr txBox="1">
                  <a:spLocks noChangeArrowheads="1"/>
                </p:cNvSpPr>
                <p:nvPr/>
              </p:nvSpPr>
              <p:spPr bwMode="auto">
                <a:xfrm>
                  <a:off x="3063909" y="2114816"/>
                  <a:ext cx="352898" cy="42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140" tIns="6478" rIns="54140" bIns="6478" numCol="1" anchor="t" anchorCtr="0" compatLnSpc="1">
                  <a:prstTxWarp prst="textNoShape">
                    <a:avLst/>
                  </a:prstTxWarp>
                </a:bodyPr>
                <a:lstStyle/>
                <a:p>
                  <a:pPr algn="ctr" defTabSz="666350" fontAlgn="base">
                    <a:spcBef>
                      <a:spcPct val="0"/>
                    </a:spcBef>
                    <a:spcAft>
                      <a:spcPct val="0"/>
                    </a:spcAft>
                  </a:pPr>
                  <a:r>
                    <a:rPr lang="ja-JP" altLang="en-US" sz="3265" dirty="0">
                      <a:solidFill>
                        <a:srgbClr val="00B050"/>
                      </a:solidFill>
                      <a:latin typeface="HGP創英角ﾎﾟｯﾌﾟ体" panose="040B0A00000000000000" pitchFamily="50" charset="-128"/>
                      <a:ea typeface="HGP創英角ﾎﾟｯﾌﾟ体" panose="040B0A00000000000000" pitchFamily="50" charset="-128"/>
                      <a:cs typeface="ＭＳ Ｐゴシック" pitchFamily="50" charset="-128"/>
                    </a:rPr>
                    <a:t>北</a:t>
                  </a:r>
                </a:p>
              </p:txBody>
            </p:sp>
            <p:sp>
              <p:nvSpPr>
                <p:cNvPr id="9" name="Text Box 40"/>
                <p:cNvSpPr txBox="1">
                  <a:spLocks noChangeArrowheads="1"/>
                </p:cNvSpPr>
                <p:nvPr/>
              </p:nvSpPr>
              <p:spPr bwMode="auto">
                <a:xfrm>
                  <a:off x="3612580" y="2114816"/>
                  <a:ext cx="352898" cy="42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140" tIns="6478" rIns="54140" bIns="6478" numCol="1" anchor="t" anchorCtr="0" compatLnSpc="1">
                  <a:prstTxWarp prst="textNoShape">
                    <a:avLst/>
                  </a:prstTxWarp>
                </a:bodyPr>
                <a:lstStyle/>
                <a:p>
                  <a:pPr algn="ctr" defTabSz="666350" fontAlgn="base">
                    <a:spcBef>
                      <a:spcPct val="0"/>
                    </a:spcBef>
                    <a:spcAft>
                      <a:spcPct val="0"/>
                    </a:spcAft>
                  </a:pPr>
                  <a:r>
                    <a:rPr lang="ja-JP" altLang="en-US" sz="3265" dirty="0">
                      <a:latin typeface="HGP創英角ﾎﾟｯﾌﾟ体" panose="040B0A00000000000000" pitchFamily="50" charset="-128"/>
                      <a:ea typeface="HGP創英角ﾎﾟｯﾌﾟ体" panose="040B0A00000000000000" pitchFamily="50" charset="-128"/>
                      <a:cs typeface="ＭＳ Ｐゴシック" pitchFamily="50" charset="-128"/>
                    </a:rPr>
                    <a:t>部</a:t>
                  </a:r>
                </a:p>
              </p:txBody>
            </p:sp>
            <p:sp>
              <p:nvSpPr>
                <p:cNvPr id="10" name="Text Box 40"/>
                <p:cNvSpPr txBox="1">
                  <a:spLocks noChangeArrowheads="1"/>
                </p:cNvSpPr>
                <p:nvPr/>
              </p:nvSpPr>
              <p:spPr bwMode="auto">
                <a:xfrm>
                  <a:off x="4161252" y="2114816"/>
                  <a:ext cx="352898" cy="42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140" tIns="6478" rIns="54140" bIns="6478" numCol="1" anchor="t" anchorCtr="0" compatLnSpc="1">
                  <a:prstTxWarp prst="textNoShape">
                    <a:avLst/>
                  </a:prstTxWarp>
                </a:bodyPr>
                <a:lstStyle/>
                <a:p>
                  <a:pPr algn="ctr" defTabSz="666350" fontAlgn="base">
                    <a:spcBef>
                      <a:spcPct val="0"/>
                    </a:spcBef>
                    <a:spcAft>
                      <a:spcPct val="0"/>
                    </a:spcAft>
                  </a:pPr>
                  <a:r>
                    <a:rPr lang="ja-JP" altLang="en-US" sz="3265" dirty="0">
                      <a:latin typeface="HGP創英角ﾎﾟｯﾌﾟ体" panose="040B0A00000000000000" pitchFamily="50" charset="-128"/>
                      <a:ea typeface="HGP創英角ﾎﾟｯﾌﾟ体" panose="040B0A00000000000000" pitchFamily="50" charset="-128"/>
                      <a:cs typeface="ＭＳ Ｐゴシック" pitchFamily="50" charset="-128"/>
                    </a:rPr>
                    <a:t>普</a:t>
                  </a:r>
                </a:p>
              </p:txBody>
            </p:sp>
            <p:sp>
              <p:nvSpPr>
                <p:cNvPr id="11" name="Text Box 40"/>
                <p:cNvSpPr txBox="1">
                  <a:spLocks noChangeArrowheads="1"/>
                </p:cNvSpPr>
                <p:nvPr/>
              </p:nvSpPr>
              <p:spPr bwMode="auto">
                <a:xfrm>
                  <a:off x="4709923" y="2114816"/>
                  <a:ext cx="352898" cy="42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140" tIns="6478" rIns="54140" bIns="6478" numCol="1" anchor="t" anchorCtr="0" compatLnSpc="1">
                  <a:prstTxWarp prst="textNoShape">
                    <a:avLst/>
                  </a:prstTxWarp>
                </a:bodyPr>
                <a:lstStyle/>
                <a:p>
                  <a:pPr algn="ctr" defTabSz="666350" fontAlgn="base">
                    <a:spcBef>
                      <a:spcPct val="0"/>
                    </a:spcBef>
                    <a:spcAft>
                      <a:spcPct val="0"/>
                    </a:spcAft>
                  </a:pPr>
                  <a:r>
                    <a:rPr lang="ja-JP" altLang="en-US" sz="3265" dirty="0">
                      <a:latin typeface="HGP創英角ﾎﾟｯﾌﾟ体" panose="040B0A00000000000000" pitchFamily="50" charset="-128"/>
                      <a:ea typeface="HGP創英角ﾎﾟｯﾌﾟ体" panose="040B0A00000000000000" pitchFamily="50" charset="-128"/>
                      <a:cs typeface="ＭＳ Ｐゴシック" pitchFamily="50" charset="-128"/>
                    </a:rPr>
                    <a:t>及</a:t>
                  </a:r>
                </a:p>
              </p:txBody>
            </p:sp>
            <p:sp>
              <p:nvSpPr>
                <p:cNvPr id="12" name="Text Box 40"/>
                <p:cNvSpPr txBox="1">
                  <a:spLocks noChangeArrowheads="1"/>
                </p:cNvSpPr>
                <p:nvPr/>
              </p:nvSpPr>
              <p:spPr bwMode="auto">
                <a:xfrm>
                  <a:off x="5258595" y="2114816"/>
                  <a:ext cx="352898" cy="42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140" tIns="6478" rIns="54140" bIns="6478" numCol="1" anchor="t" anchorCtr="0" compatLnSpc="1">
                  <a:prstTxWarp prst="textNoShape">
                    <a:avLst/>
                  </a:prstTxWarp>
                </a:bodyPr>
                <a:lstStyle/>
                <a:p>
                  <a:pPr algn="ctr" defTabSz="666350" fontAlgn="base">
                    <a:spcBef>
                      <a:spcPct val="0"/>
                    </a:spcBef>
                    <a:spcAft>
                      <a:spcPct val="0"/>
                    </a:spcAft>
                  </a:pPr>
                  <a:r>
                    <a:rPr lang="ja-JP" altLang="en-US" sz="3265" dirty="0">
                      <a:latin typeface="HGP創英角ﾎﾟｯﾌﾟ体" panose="040B0A00000000000000" pitchFamily="50" charset="-128"/>
                      <a:ea typeface="HGP創英角ﾎﾟｯﾌﾟ体" panose="040B0A00000000000000" pitchFamily="50" charset="-128"/>
                      <a:cs typeface="ＭＳ Ｐゴシック" pitchFamily="50" charset="-128"/>
                    </a:rPr>
                    <a:t>だ</a:t>
                  </a:r>
                </a:p>
              </p:txBody>
            </p:sp>
            <p:sp>
              <p:nvSpPr>
                <p:cNvPr id="13" name="Text Box 40"/>
                <p:cNvSpPr txBox="1">
                  <a:spLocks noChangeArrowheads="1"/>
                </p:cNvSpPr>
                <p:nvPr/>
              </p:nvSpPr>
              <p:spPr bwMode="auto">
                <a:xfrm>
                  <a:off x="5807266" y="2114816"/>
                  <a:ext cx="352898" cy="42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140" tIns="6478" rIns="54140" bIns="6478" numCol="1" anchor="t" anchorCtr="0" compatLnSpc="1">
                  <a:prstTxWarp prst="textNoShape">
                    <a:avLst/>
                  </a:prstTxWarp>
                </a:bodyPr>
                <a:lstStyle/>
                <a:p>
                  <a:pPr algn="ctr" defTabSz="666350" fontAlgn="base">
                    <a:spcBef>
                      <a:spcPct val="0"/>
                    </a:spcBef>
                    <a:spcAft>
                      <a:spcPct val="0"/>
                    </a:spcAft>
                  </a:pPr>
                  <a:r>
                    <a:rPr lang="ja-JP" altLang="en-US" sz="3265" dirty="0">
                      <a:latin typeface="HGP創英角ﾎﾟｯﾌﾟ体" panose="040B0A00000000000000" pitchFamily="50" charset="-128"/>
                      <a:ea typeface="HGP創英角ﾎﾟｯﾌﾟ体" panose="040B0A00000000000000" pitchFamily="50" charset="-128"/>
                      <a:cs typeface="ＭＳ Ｐゴシック" pitchFamily="50" charset="-128"/>
                    </a:rPr>
                    <a:t>よ</a:t>
                  </a:r>
                </a:p>
              </p:txBody>
            </p:sp>
            <p:sp>
              <p:nvSpPr>
                <p:cNvPr id="37" name="WordArt 36"/>
                <p:cNvSpPr>
                  <a:spLocks noChangeArrowheads="1" noChangeShapeType="1" noTextEdit="1"/>
                </p:cNvSpPr>
                <p:nvPr/>
              </p:nvSpPr>
              <p:spPr bwMode="auto">
                <a:xfrm>
                  <a:off x="3236863" y="1718429"/>
                  <a:ext cx="3286340" cy="547394"/>
                </a:xfrm>
                <a:prstGeom prst="rect">
                  <a:avLst/>
                </a:prstGeom>
                <a:ln>
                  <a:noFill/>
                </a:ln>
                <a:extLst>
                  <a:ext uri="{AF507438-7753-43E0-B8FC-AC1667EBCBE1}">
                    <a14:hiddenEffects xmlns:a14="http://schemas.microsoft.com/office/drawing/2010/main">
                      <a:effectLst/>
                    </a14:hiddenEffects>
                  </a:ext>
                </a:extLst>
              </p:spPr>
              <p:txBody>
                <a:bodyPr wrap="none" fromWordArt="1">
                  <a:prstTxWarp prst="textArchUp">
                    <a:avLst>
                      <a:gd name="adj" fmla="val 11236171"/>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0">
                    <a:buNone/>
                  </a:pPr>
                  <a:r>
                    <a:rPr lang="ja-JP" altLang="en-US" sz="3265" kern="10" spc="37" dirty="0">
                      <a:ln w="11430"/>
                      <a:solidFill>
                        <a:srgbClr val="275C9D"/>
                      </a:solidFill>
                      <a:latin typeface="HG創英角ﾎﾟｯﾌﾟ体"/>
                      <a:ea typeface="HG創英角ﾎﾟｯﾌﾟ体"/>
                    </a:rPr>
                    <a:t>管内農業最新情報</a:t>
                  </a:r>
                </a:p>
              </p:txBody>
            </p:sp>
          </p:grpSp>
          <p:sp>
            <p:nvSpPr>
              <p:cNvPr id="58" name="Text Box 40"/>
              <p:cNvSpPr txBox="1">
                <a:spLocks noChangeArrowheads="1"/>
              </p:cNvSpPr>
              <p:nvPr/>
            </p:nvSpPr>
            <p:spPr bwMode="auto">
              <a:xfrm>
                <a:off x="4988500" y="815398"/>
                <a:ext cx="298252" cy="302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140" tIns="6478" rIns="54140" bIns="6478" numCol="1" anchor="t" anchorCtr="0" compatLnSpc="1">
                <a:prstTxWarp prst="textNoShape">
                  <a:avLst/>
                </a:prstTxWarp>
              </a:bodyPr>
              <a:lstStyle/>
              <a:p>
                <a:pPr algn="ctr" defTabSz="666350" fontAlgn="base">
                  <a:spcBef>
                    <a:spcPct val="0"/>
                  </a:spcBef>
                  <a:spcAft>
                    <a:spcPct val="0"/>
                  </a:spcAft>
                </a:pPr>
                <a:r>
                  <a:rPr lang="ja-JP" altLang="en-US" sz="3265" dirty="0">
                    <a:latin typeface="HGP創英角ﾎﾟｯﾌﾟ体" panose="040B0A00000000000000" pitchFamily="50" charset="-128"/>
                    <a:ea typeface="HGP創英角ﾎﾟｯﾌﾟ体" panose="040B0A00000000000000" pitchFamily="50" charset="-128"/>
                    <a:cs typeface="ＭＳ Ｐゴシック" pitchFamily="50" charset="-128"/>
                  </a:rPr>
                  <a:t>り</a:t>
                </a:r>
              </a:p>
            </p:txBody>
          </p:sp>
        </p:grpSp>
        <p:sp>
          <p:nvSpPr>
            <p:cNvPr id="18" name="テキスト ボックス 17"/>
            <p:cNvSpPr txBox="1"/>
            <p:nvPr/>
          </p:nvSpPr>
          <p:spPr>
            <a:xfrm>
              <a:off x="1162165" y="1565424"/>
              <a:ext cx="6037990" cy="280718"/>
            </a:xfrm>
            <a:prstGeom prst="rect">
              <a:avLst/>
            </a:prstGeom>
            <a:noFill/>
          </p:spPr>
          <p:txBody>
            <a:bodyPr wrap="square" rtlCol="0">
              <a:spAutoFit/>
            </a:bodyPr>
            <a:lstStyle/>
            <a:p>
              <a:pPr hangingPunct="0"/>
              <a:r>
                <a:rPr lang="ja-JP" altLang="ja-JP" sz="1224" dirty="0">
                  <a:latin typeface="HGP創英角ﾎﾟｯﾌﾟ体" panose="040B0A00000000000000" pitchFamily="50" charset="-128"/>
                  <a:ea typeface="HGP創英角ﾎﾟｯﾌﾟ体" panose="040B0A00000000000000" pitchFamily="50" charset="-128"/>
                </a:rPr>
                <a:t>（豊中市、池田市、吹田市、高槻市、茨木市、箕面市、摂津市、島本町、豊能町、能勢町）</a:t>
              </a:r>
            </a:p>
          </p:txBody>
        </p:sp>
        <p:sp>
          <p:nvSpPr>
            <p:cNvPr id="3" name="テキスト ボックス 2"/>
            <p:cNvSpPr txBox="1"/>
            <p:nvPr/>
          </p:nvSpPr>
          <p:spPr>
            <a:xfrm>
              <a:off x="271950" y="2043625"/>
              <a:ext cx="7131633" cy="657359"/>
            </a:xfrm>
            <a:prstGeom prst="rect">
              <a:avLst/>
            </a:prstGeom>
            <a:noFill/>
          </p:spPr>
          <p:txBody>
            <a:bodyPr wrap="square" rtlCol="0">
              <a:spAutoFit/>
            </a:bodyPr>
            <a:lstStyle/>
            <a:p>
              <a:pPr algn="ctr" hangingPunct="0"/>
              <a:r>
                <a:rPr lang="ja-JP" altLang="en-US" sz="1836" b="1" dirty="0">
                  <a:latin typeface="ＭＳ Ｐゴシック" panose="020B0600070205080204" pitchFamily="50" charset="-128"/>
                  <a:ea typeface="ＭＳ Ｐゴシック" panose="020B0600070205080204" pitchFamily="50" charset="-128"/>
                  <a:cs typeface="ＭＳ 明朝" panose="02020609040205080304" pitchFamily="17" charset="-128"/>
                </a:rPr>
                <a:t>有機農産物アカデミー修了生が</a:t>
              </a:r>
              <a:endParaRPr lang="en-US" altLang="ja-JP" sz="1836" b="1" dirty="0">
                <a:latin typeface="ＭＳ Ｐゴシック" panose="020B0600070205080204" pitchFamily="50" charset="-128"/>
                <a:ea typeface="ＭＳ Ｐゴシック" panose="020B0600070205080204" pitchFamily="50" charset="-128"/>
                <a:cs typeface="ＭＳ 明朝" panose="02020609040205080304" pitchFamily="17" charset="-128"/>
              </a:endParaRPr>
            </a:p>
            <a:p>
              <a:pPr algn="ctr" hangingPunct="0"/>
              <a:r>
                <a:rPr lang="ja-JP" altLang="en-US" sz="1836" b="1" dirty="0">
                  <a:latin typeface="ＭＳ Ｐゴシック" panose="020B0600070205080204" pitchFamily="50" charset="-128"/>
                  <a:ea typeface="ＭＳ Ｐゴシック" panose="020B0600070205080204" pitchFamily="50" charset="-128"/>
                  <a:cs typeface="ＭＳ 明朝" panose="02020609040205080304" pitchFamily="17" charset="-128"/>
                </a:rPr>
                <a:t>さらなる技術向上に取り組んでいます！</a:t>
              </a:r>
              <a:endParaRPr lang="ja-JP" altLang="ja-JP" sz="2046" b="1" dirty="0">
                <a:latin typeface="ＭＳ Ｐゴシック" panose="020B0600070205080204" pitchFamily="50" charset="-128"/>
                <a:ea typeface="ＭＳ Ｐゴシック" panose="020B0600070205080204" pitchFamily="50" charset="-128"/>
              </a:endParaRPr>
            </a:p>
          </p:txBody>
        </p:sp>
        <p:pic>
          <p:nvPicPr>
            <p:cNvPr id="22" name="図 21">
              <a:extLst>
                <a:ext uri="{FF2B5EF4-FFF2-40B4-BE49-F238E27FC236}">
                  <a16:creationId xmlns:a16="http://schemas.microsoft.com/office/drawing/2014/main" id="{255FE0FE-3C6D-43E8-BA49-1A5E174E2B68}"/>
                </a:ext>
              </a:extLst>
            </p:cNvPr>
            <p:cNvPicPr>
              <a:picLocks noChangeAspect="1"/>
            </p:cNvPicPr>
            <p:nvPr/>
          </p:nvPicPr>
          <p:blipFill>
            <a:blip r:embed="rId3"/>
            <a:stretch>
              <a:fillRect/>
            </a:stretch>
          </p:blipFill>
          <p:spPr>
            <a:xfrm>
              <a:off x="1638364" y="855201"/>
              <a:ext cx="621185" cy="688294"/>
            </a:xfrm>
            <a:prstGeom prst="rect">
              <a:avLst/>
            </a:prstGeom>
          </p:spPr>
        </p:pic>
        <p:pic>
          <p:nvPicPr>
            <p:cNvPr id="26" name="図 25">
              <a:extLst>
                <a:ext uri="{FF2B5EF4-FFF2-40B4-BE49-F238E27FC236}">
                  <a16:creationId xmlns:a16="http://schemas.microsoft.com/office/drawing/2014/main" id="{7304A5E7-E945-4B53-A5EC-52F1006E0D12}"/>
                </a:ext>
              </a:extLst>
            </p:cNvPr>
            <p:cNvPicPr>
              <a:picLocks noChangeAspect="1"/>
            </p:cNvPicPr>
            <p:nvPr/>
          </p:nvPicPr>
          <p:blipFill>
            <a:blip r:embed="rId4"/>
            <a:stretch>
              <a:fillRect/>
            </a:stretch>
          </p:blipFill>
          <p:spPr>
            <a:xfrm>
              <a:off x="5722805" y="911546"/>
              <a:ext cx="622115" cy="622115"/>
            </a:xfrm>
            <a:prstGeom prst="rect">
              <a:avLst/>
            </a:prstGeom>
          </p:spPr>
        </p:pic>
        <p:grpSp>
          <p:nvGrpSpPr>
            <p:cNvPr id="5" name="グループ化 4">
              <a:extLst>
                <a:ext uri="{FF2B5EF4-FFF2-40B4-BE49-F238E27FC236}">
                  <a16:creationId xmlns:a16="http://schemas.microsoft.com/office/drawing/2014/main" id="{2756A76F-5CD3-4FBE-8715-1704687F9E54}"/>
                </a:ext>
              </a:extLst>
            </p:cNvPr>
            <p:cNvGrpSpPr/>
            <p:nvPr/>
          </p:nvGrpSpPr>
          <p:grpSpPr>
            <a:xfrm>
              <a:off x="147921" y="8766223"/>
              <a:ext cx="7479131" cy="2023059"/>
              <a:chOff x="72419" y="8824971"/>
              <a:chExt cx="7621802" cy="1954416"/>
            </a:xfrm>
          </p:grpSpPr>
          <p:sp>
            <p:nvSpPr>
              <p:cNvPr id="65" name="正方形/長方形 64"/>
              <p:cNvSpPr/>
              <p:nvPr/>
            </p:nvSpPr>
            <p:spPr>
              <a:xfrm>
                <a:off x="72419" y="8824971"/>
                <a:ext cx="7621802" cy="1954416"/>
              </a:xfrm>
              <a:prstGeom prst="rect">
                <a:avLst/>
              </a:prstGeom>
              <a:solidFill>
                <a:schemeClr val="bg1">
                  <a:lumMod val="8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11"/>
              </a:p>
            </p:txBody>
          </p:sp>
          <p:sp>
            <p:nvSpPr>
              <p:cNvPr id="25" name="テキスト ボックス 24"/>
              <p:cNvSpPr txBox="1"/>
              <p:nvPr/>
            </p:nvSpPr>
            <p:spPr>
              <a:xfrm>
                <a:off x="319060" y="9990360"/>
                <a:ext cx="4216799" cy="645113"/>
              </a:xfrm>
              <a:prstGeom prst="rect">
                <a:avLst/>
              </a:prstGeom>
              <a:noFill/>
            </p:spPr>
            <p:txBody>
              <a:bodyPr wrap="square" rtlCol="0">
                <a:spAutoFit/>
              </a:bodyPr>
              <a:lstStyle/>
              <a:p>
                <a:pPr>
                  <a:lnSpc>
                    <a:spcPts val="1530"/>
                  </a:lnSpc>
                </a:pPr>
                <a:r>
                  <a:rPr lang="ja-JP" altLang="en-US" sz="1200" b="1" dirty="0">
                    <a:latin typeface="+mn-ea"/>
                  </a:rPr>
                  <a:t>大阪府北部農と緑の総合事務所　農の普及課</a:t>
                </a:r>
              </a:p>
              <a:p>
                <a:pPr>
                  <a:lnSpc>
                    <a:spcPts val="1530"/>
                  </a:lnSpc>
                </a:pPr>
                <a:r>
                  <a:rPr lang="ja-JP" altLang="en-US" sz="1100" dirty="0">
                    <a:latin typeface="+mn-ea"/>
                  </a:rPr>
                  <a:t>〒</a:t>
                </a:r>
                <a:r>
                  <a:rPr lang="en-US" altLang="ja-JP" sz="1100" dirty="0">
                    <a:latin typeface="+mn-ea"/>
                  </a:rPr>
                  <a:t>567-0034</a:t>
                </a:r>
                <a:r>
                  <a:rPr lang="ja-JP" altLang="en-US" sz="1100" dirty="0">
                    <a:latin typeface="+mn-ea"/>
                  </a:rPr>
                  <a:t>茨木市中穂積</a:t>
                </a:r>
                <a:r>
                  <a:rPr lang="en-US" altLang="ja-JP" sz="1100" dirty="0">
                    <a:latin typeface="+mn-ea"/>
                  </a:rPr>
                  <a:t>1-3-43 </a:t>
                </a:r>
                <a:r>
                  <a:rPr lang="ja-JP" altLang="en-US" sz="1100" dirty="0">
                    <a:latin typeface="+mn-ea"/>
                  </a:rPr>
                  <a:t>三島府民センタービル内</a:t>
                </a:r>
              </a:p>
              <a:p>
                <a:pPr>
                  <a:lnSpc>
                    <a:spcPts val="1530"/>
                  </a:lnSpc>
                </a:pPr>
                <a:r>
                  <a:rPr lang="en-US" altLang="ja-JP" sz="1100" dirty="0">
                    <a:latin typeface="+mn-ea"/>
                  </a:rPr>
                  <a:t>TEL.072(627)1121(</a:t>
                </a:r>
                <a:r>
                  <a:rPr lang="ja-JP" altLang="en-US" sz="1100" dirty="0">
                    <a:latin typeface="+mn-ea"/>
                  </a:rPr>
                  <a:t>代</a:t>
                </a:r>
                <a:r>
                  <a:rPr lang="en-US" altLang="ja-JP" sz="1100" dirty="0">
                    <a:latin typeface="+mn-ea"/>
                  </a:rPr>
                  <a:t>) </a:t>
                </a:r>
                <a:r>
                  <a:rPr lang="ja-JP" altLang="en-US" sz="1100" dirty="0">
                    <a:latin typeface="+mn-ea"/>
                  </a:rPr>
                  <a:t>　</a:t>
                </a:r>
                <a:r>
                  <a:rPr lang="en-US" altLang="ja-JP" sz="1100" dirty="0">
                    <a:latin typeface="+mn-ea"/>
                  </a:rPr>
                  <a:t>FAX.072(623)4321</a:t>
                </a:r>
              </a:p>
            </p:txBody>
          </p:sp>
          <p:pic>
            <p:nvPicPr>
              <p:cNvPr id="67" name="図 66"/>
              <p:cNvPicPr/>
              <p:nvPr/>
            </p:nvPicPr>
            <p:blipFill>
              <a:blip r:embed="rId5" cstate="print">
                <a:extLst>
                  <a:ext uri="{28A0092B-C50C-407E-A947-70E740481C1C}">
                    <a14:useLocalDpi xmlns:a14="http://schemas.microsoft.com/office/drawing/2010/main" val="0"/>
                  </a:ext>
                </a:extLst>
              </a:blip>
              <a:stretch>
                <a:fillRect/>
              </a:stretch>
            </p:blipFill>
            <p:spPr>
              <a:xfrm>
                <a:off x="5569989" y="8969162"/>
                <a:ext cx="634218" cy="634218"/>
              </a:xfrm>
              <a:prstGeom prst="rect">
                <a:avLst/>
              </a:prstGeom>
            </p:spPr>
          </p:pic>
          <p:pic>
            <p:nvPicPr>
              <p:cNvPr id="68" name="図 67"/>
              <p:cNvPicPr/>
              <p:nvPr/>
            </p:nvPicPr>
            <p:blipFill>
              <a:blip r:embed="rId6" cstate="print">
                <a:extLst>
                  <a:ext uri="{28A0092B-C50C-407E-A947-70E740481C1C}">
                    <a14:useLocalDpi xmlns:a14="http://schemas.microsoft.com/office/drawing/2010/main" val="0"/>
                  </a:ext>
                </a:extLst>
              </a:blip>
              <a:stretch>
                <a:fillRect/>
              </a:stretch>
            </p:blipFill>
            <p:spPr>
              <a:xfrm>
                <a:off x="6271355" y="8969161"/>
                <a:ext cx="634218" cy="634218"/>
              </a:xfrm>
              <a:prstGeom prst="rect">
                <a:avLst/>
              </a:prstGeom>
            </p:spPr>
          </p:pic>
          <p:pic>
            <p:nvPicPr>
              <p:cNvPr id="69" name="図 68"/>
              <p:cNvPicPr/>
              <p:nvPr/>
            </p:nvPicPr>
            <p:blipFill>
              <a:blip r:embed="rId7" cstate="print">
                <a:extLst>
                  <a:ext uri="{28A0092B-C50C-407E-A947-70E740481C1C}">
                    <a14:useLocalDpi xmlns:a14="http://schemas.microsoft.com/office/drawing/2010/main" val="0"/>
                  </a:ext>
                </a:extLst>
              </a:blip>
              <a:stretch>
                <a:fillRect/>
              </a:stretch>
            </p:blipFill>
            <p:spPr>
              <a:xfrm>
                <a:off x="6898915" y="8937798"/>
                <a:ext cx="692522" cy="692522"/>
              </a:xfrm>
              <a:prstGeom prst="rect">
                <a:avLst/>
              </a:prstGeom>
            </p:spPr>
          </p:pic>
          <p:sp>
            <p:nvSpPr>
              <p:cNvPr id="39" name="テキスト ボックス 38"/>
              <p:cNvSpPr txBox="1"/>
              <p:nvPr/>
            </p:nvSpPr>
            <p:spPr>
              <a:xfrm>
                <a:off x="5185462" y="9630320"/>
                <a:ext cx="2491024" cy="1015663"/>
              </a:xfrm>
              <a:prstGeom prst="rect">
                <a:avLst/>
              </a:prstGeom>
              <a:noFill/>
            </p:spPr>
            <p:txBody>
              <a:bodyPr wrap="square" rtlCol="0">
                <a:spAutoFit/>
              </a:bodyPr>
              <a:lstStyle/>
              <a:p>
                <a:r>
                  <a:rPr lang="ja-JP" altLang="en-US" sz="1000" dirty="0">
                    <a:latin typeface="+mn-ea"/>
                  </a:rPr>
                  <a:t>国連では、</a:t>
                </a:r>
                <a:r>
                  <a:rPr lang="en-US" altLang="ja-JP" sz="1000" dirty="0">
                    <a:latin typeface="+mn-ea"/>
                  </a:rPr>
                  <a:t>2030</a:t>
                </a:r>
                <a:r>
                  <a:rPr lang="ja-JP" altLang="en-US" sz="1000" dirty="0">
                    <a:latin typeface="+mn-ea"/>
                  </a:rPr>
                  <a:t>年までの国際目標として「持続可能な開発目標（</a:t>
                </a:r>
                <a:r>
                  <a:rPr lang="en-US" altLang="ja-JP" sz="1000" dirty="0">
                    <a:latin typeface="+mn-ea"/>
                  </a:rPr>
                  <a:t>SDG</a:t>
                </a:r>
                <a:r>
                  <a:rPr lang="ja-JP" altLang="en-US" sz="1000" dirty="0" err="1">
                    <a:latin typeface="+mn-ea"/>
                  </a:rPr>
                  <a:t>ｓ</a:t>
                </a:r>
                <a:r>
                  <a:rPr lang="ja-JP" altLang="en-US" sz="1000" dirty="0">
                    <a:latin typeface="+mn-ea"/>
                  </a:rPr>
                  <a:t>）」が</a:t>
                </a:r>
                <a:r>
                  <a:rPr lang="en-US" altLang="ja-JP" sz="1000" dirty="0">
                    <a:latin typeface="+mn-ea"/>
                  </a:rPr>
                  <a:t>2015</a:t>
                </a:r>
                <a:r>
                  <a:rPr lang="ja-JP" altLang="en-US" sz="1000" dirty="0">
                    <a:latin typeface="+mn-ea"/>
                  </a:rPr>
                  <a:t>年に策定されました。</a:t>
                </a:r>
                <a:endParaRPr lang="en-US" altLang="ja-JP" sz="1000" dirty="0">
                  <a:latin typeface="+mn-ea"/>
                </a:endParaRPr>
              </a:p>
              <a:p>
                <a:r>
                  <a:rPr lang="ja-JP" altLang="en-US" sz="1000" dirty="0">
                    <a:latin typeface="+mn-ea"/>
                  </a:rPr>
                  <a:t>北部農と緑の総合事務所　農の普及課の活動は</a:t>
                </a:r>
                <a:r>
                  <a:rPr lang="en-US" altLang="ja-JP" sz="1000" dirty="0">
                    <a:latin typeface="+mn-ea"/>
                  </a:rPr>
                  <a:t>SDG</a:t>
                </a:r>
                <a:r>
                  <a:rPr lang="ja-JP" altLang="en-US" sz="1000" dirty="0" err="1">
                    <a:latin typeface="+mn-ea"/>
                  </a:rPr>
                  <a:t>ｓ</a:t>
                </a:r>
                <a:r>
                  <a:rPr lang="ja-JP" altLang="en-US" sz="1000" dirty="0">
                    <a:latin typeface="+mn-ea"/>
                  </a:rPr>
                  <a:t>に掲げる</a:t>
                </a:r>
                <a:r>
                  <a:rPr lang="en-US" altLang="ja-JP" sz="1000" dirty="0">
                    <a:latin typeface="+mn-ea"/>
                  </a:rPr>
                  <a:t>17</a:t>
                </a:r>
                <a:r>
                  <a:rPr lang="ja-JP" altLang="en-US" sz="1000" dirty="0">
                    <a:latin typeface="+mn-ea"/>
                  </a:rPr>
                  <a:t>のゴールのうち、上図のゴールの達成に寄与するものです。</a:t>
                </a:r>
              </a:p>
            </p:txBody>
          </p:sp>
          <p:pic>
            <p:nvPicPr>
              <p:cNvPr id="7" name="図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7387" y="9414296"/>
                <a:ext cx="565380" cy="565380"/>
              </a:xfrm>
              <a:prstGeom prst="rect">
                <a:avLst/>
              </a:prstGeom>
            </p:spPr>
          </p:pic>
          <p:sp>
            <p:nvSpPr>
              <p:cNvPr id="47" name="テキスト ボックス 46"/>
              <p:cNvSpPr txBox="1"/>
              <p:nvPr/>
            </p:nvSpPr>
            <p:spPr>
              <a:xfrm>
                <a:off x="870034" y="8898027"/>
                <a:ext cx="3221322" cy="522259"/>
              </a:xfrm>
              <a:prstGeom prst="rect">
                <a:avLst/>
              </a:prstGeom>
              <a:noFill/>
            </p:spPr>
            <p:txBody>
              <a:bodyPr wrap="square" rtlCol="0">
                <a:spAutoFit/>
              </a:bodyPr>
              <a:lstStyle/>
              <a:p>
                <a:pPr>
                  <a:lnSpc>
                    <a:spcPts val="1800"/>
                  </a:lnSpc>
                </a:pPr>
                <a:r>
                  <a:rPr lang="ja-JP" altLang="en-US" sz="1200" b="1" dirty="0">
                    <a:latin typeface="+mn-ea"/>
                  </a:rPr>
                  <a:t>北部農と緑の総合事務所のホームページ</a:t>
                </a:r>
                <a:endParaRPr lang="en-US" altLang="ja-JP" sz="1200" b="1" dirty="0">
                  <a:latin typeface="+mn-ea"/>
                </a:endParaRPr>
              </a:p>
              <a:p>
                <a:pPr>
                  <a:lnSpc>
                    <a:spcPts val="1800"/>
                  </a:lnSpc>
                </a:pPr>
                <a:r>
                  <a:rPr lang="ja-JP" altLang="en-US" sz="1200" b="1" dirty="0">
                    <a:latin typeface="+mn-ea"/>
                  </a:rPr>
                  <a:t> 「ほくほくほくぶ」更新中！</a:t>
                </a:r>
              </a:p>
            </p:txBody>
          </p:sp>
          <p:pic>
            <p:nvPicPr>
              <p:cNvPr id="4" name="図 3">
                <a:extLst>
                  <a:ext uri="{FF2B5EF4-FFF2-40B4-BE49-F238E27FC236}">
                    <a16:creationId xmlns:a16="http://schemas.microsoft.com/office/drawing/2014/main" id="{53371660-AFA6-45B6-9DEC-DE771A4D67A9}"/>
                  </a:ext>
                </a:extLst>
              </p:cNvPr>
              <p:cNvPicPr>
                <a:picLocks noChangeAspect="1"/>
              </p:cNvPicPr>
              <p:nvPr/>
            </p:nvPicPr>
            <p:blipFill>
              <a:blip r:embed="rId9"/>
              <a:stretch>
                <a:fillRect/>
              </a:stretch>
            </p:blipFill>
            <p:spPr>
              <a:xfrm>
                <a:off x="760559" y="9342288"/>
                <a:ext cx="2412000" cy="696465"/>
              </a:xfrm>
              <a:prstGeom prst="rect">
                <a:avLst/>
              </a:prstGeom>
            </p:spPr>
          </p:pic>
          <p:sp>
            <p:nvSpPr>
              <p:cNvPr id="30" name="吹き出し: 四角形 29">
                <a:extLst>
                  <a:ext uri="{FF2B5EF4-FFF2-40B4-BE49-F238E27FC236}">
                    <a16:creationId xmlns:a16="http://schemas.microsoft.com/office/drawing/2014/main" id="{495B9EED-0C42-4749-A919-E64993D22BB0}"/>
                  </a:ext>
                </a:extLst>
              </p:cNvPr>
              <p:cNvSpPr/>
              <p:nvPr/>
            </p:nvSpPr>
            <p:spPr>
              <a:xfrm>
                <a:off x="3189690" y="9270280"/>
                <a:ext cx="1811848" cy="667734"/>
              </a:xfrm>
              <a:prstGeom prst="wedgeRectCallout">
                <a:avLst>
                  <a:gd name="adj1" fmla="val -59360"/>
                  <a:gd name="adj2" fmla="val -57209"/>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71" b="1" dirty="0">
                    <a:latin typeface="AR P丸ゴシック体M"/>
                  </a:rPr>
                  <a:t>「北部普及だより」は、</a:t>
                </a:r>
              </a:p>
              <a:p>
                <a:r>
                  <a:rPr lang="ja-JP" altLang="en-US" sz="1071" b="1" dirty="0">
                    <a:latin typeface="AR P丸ゴシック体M"/>
                  </a:rPr>
                  <a:t>こちらのホームページからも</a:t>
                </a:r>
              </a:p>
              <a:p>
                <a:r>
                  <a:rPr lang="ja-JP" altLang="en-US" sz="1071" b="1" dirty="0">
                    <a:latin typeface="AR P丸ゴシック体M"/>
                  </a:rPr>
                  <a:t>ご覧いただけます</a:t>
                </a:r>
              </a:p>
            </p:txBody>
          </p:sp>
          <p:sp>
            <p:nvSpPr>
              <p:cNvPr id="20" name="テキスト ボックス 19">
                <a:extLst>
                  <a:ext uri="{FF2B5EF4-FFF2-40B4-BE49-F238E27FC236}">
                    <a16:creationId xmlns:a16="http://schemas.microsoft.com/office/drawing/2014/main" id="{53773C5E-7AC6-475F-AD98-D1822848A3B7}"/>
                  </a:ext>
                </a:extLst>
              </p:cNvPr>
              <p:cNvSpPr txBox="1"/>
              <p:nvPr/>
            </p:nvSpPr>
            <p:spPr>
              <a:xfrm>
                <a:off x="823903" y="9558312"/>
                <a:ext cx="2067716" cy="276999"/>
              </a:xfrm>
              <a:prstGeom prst="rect">
                <a:avLst/>
              </a:prstGeom>
              <a:noFill/>
            </p:spPr>
            <p:txBody>
              <a:bodyPr wrap="square" rtlCol="0">
                <a:spAutoFit/>
              </a:bodyPr>
              <a:lstStyle/>
              <a:p>
                <a:r>
                  <a:rPr lang="ja-JP" altLang="en-US" sz="1200" b="1" dirty="0">
                    <a:latin typeface="+mj-ea"/>
                    <a:ea typeface="+mj-ea"/>
                  </a:rPr>
                  <a:t>大阪府  北部普及だより</a:t>
                </a:r>
              </a:p>
            </p:txBody>
          </p:sp>
          <p:pic>
            <p:nvPicPr>
              <p:cNvPr id="34" name="図 33" descr="アイコン&#10;&#10;自動的に生成された説明">
                <a:extLst>
                  <a:ext uri="{FF2B5EF4-FFF2-40B4-BE49-F238E27FC236}">
                    <a16:creationId xmlns:a16="http://schemas.microsoft.com/office/drawing/2014/main" id="{FDC76C79-3AD1-4654-ABE7-EFA470A7709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7387" y="8824971"/>
                <a:ext cx="648000" cy="648000"/>
              </a:xfrm>
              <a:prstGeom prst="rect">
                <a:avLst/>
              </a:prstGeom>
            </p:spPr>
          </p:pic>
        </p:grpSp>
        <p:pic>
          <p:nvPicPr>
            <p:cNvPr id="19" name="図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9395" y="340418"/>
              <a:ext cx="1296000" cy="432918"/>
            </a:xfrm>
            <a:prstGeom prst="rect">
              <a:avLst/>
            </a:prstGeom>
          </p:spPr>
        </p:pic>
        <p:grpSp>
          <p:nvGrpSpPr>
            <p:cNvPr id="16" name="グループ化 15">
              <a:extLst>
                <a:ext uri="{FF2B5EF4-FFF2-40B4-BE49-F238E27FC236}">
                  <a16:creationId xmlns:a16="http://schemas.microsoft.com/office/drawing/2014/main" id="{D615CF33-DE2D-44FE-B94E-01446EF98240}"/>
                </a:ext>
              </a:extLst>
            </p:cNvPr>
            <p:cNvGrpSpPr/>
            <p:nvPr/>
          </p:nvGrpSpPr>
          <p:grpSpPr>
            <a:xfrm>
              <a:off x="238429" y="2779544"/>
              <a:ext cx="7350398" cy="5887221"/>
              <a:chOff x="277961" y="2804771"/>
              <a:chExt cx="7350398" cy="5887221"/>
            </a:xfrm>
          </p:grpSpPr>
          <p:sp>
            <p:nvSpPr>
              <p:cNvPr id="14" name="テキスト ボックス 13"/>
              <p:cNvSpPr txBox="1"/>
              <p:nvPr/>
            </p:nvSpPr>
            <p:spPr>
              <a:xfrm>
                <a:off x="1500746" y="5589678"/>
                <a:ext cx="1346453" cy="264688"/>
              </a:xfrm>
              <a:prstGeom prst="rect">
                <a:avLst/>
              </a:prstGeom>
              <a:noFill/>
            </p:spPr>
            <p:txBody>
              <a:bodyPr wrap="square" rtlCol="0">
                <a:spAutoFit/>
              </a:bodyPr>
              <a:lstStyle/>
              <a:p>
                <a:r>
                  <a:rPr lang="ja-JP" altLang="en-US" sz="1120" dirty="0">
                    <a:latin typeface="HG丸ｺﾞｼｯｸM-PRO" panose="020F0600000000000000" pitchFamily="50" charset="-128"/>
                    <a:ea typeface="HG丸ｺﾞｼｯｸM-PRO" panose="020F0600000000000000" pitchFamily="50" charset="-128"/>
                  </a:rPr>
                  <a:t>▲ 閉講式</a:t>
                </a:r>
                <a:r>
                  <a:rPr lang="ja-JP" altLang="ja-JP" sz="1120" dirty="0">
                    <a:solidFill>
                      <a:srgbClr val="000000"/>
                    </a:solidFill>
                    <a:latin typeface="HG丸ｺﾞｼｯｸM-PRO" panose="020F0600000000000000" pitchFamily="50" charset="-128"/>
                    <a:ea typeface="HG丸ｺﾞｼｯｸM-PRO" panose="020F0600000000000000" pitchFamily="50" charset="-128"/>
                    <a:cs typeface="ＭＳ 明朝" panose="02020609040205080304" pitchFamily="17" charset="-128"/>
                  </a:rPr>
                  <a:t>の様子</a:t>
                </a:r>
              </a:p>
            </p:txBody>
          </p:sp>
          <p:sp>
            <p:nvSpPr>
              <p:cNvPr id="55" name="テキスト ボックス 54"/>
              <p:cNvSpPr txBox="1"/>
              <p:nvPr/>
            </p:nvSpPr>
            <p:spPr>
              <a:xfrm>
                <a:off x="4407988" y="7907577"/>
                <a:ext cx="3220371" cy="270440"/>
              </a:xfrm>
              <a:prstGeom prst="rect">
                <a:avLst/>
              </a:prstGeom>
              <a:noFill/>
            </p:spPr>
            <p:txBody>
              <a:bodyPr wrap="square" rtlCol="0">
                <a:spAutoFit/>
              </a:bodyPr>
              <a:lstStyle/>
              <a:p>
                <a:r>
                  <a:rPr lang="ja-JP" altLang="en-US" sz="1122" dirty="0">
                    <a:latin typeface="HG丸ｺﾞｼｯｸM-PRO" panose="020F0600000000000000" pitchFamily="50" charset="-128"/>
                    <a:ea typeface="HG丸ｺﾞｼｯｸM-PRO" panose="020F0600000000000000" pitchFamily="50" charset="-128"/>
                  </a:rPr>
                  <a:t>▲ フォローアップ研修の様子（</a:t>
                </a:r>
                <a:r>
                  <a:rPr lang="en-US" altLang="ja-JP" sz="1122" dirty="0">
                    <a:latin typeface="HG丸ｺﾞｼｯｸM-PRO" panose="020F0600000000000000" pitchFamily="50" charset="-128"/>
                    <a:ea typeface="HG丸ｺﾞｼｯｸM-PRO" panose="020F0600000000000000" pitchFamily="50" charset="-128"/>
                  </a:rPr>
                  <a:t>4</a:t>
                </a:r>
                <a:r>
                  <a:rPr lang="ja-JP" altLang="en-US" sz="1122" dirty="0">
                    <a:latin typeface="HG丸ｺﾞｼｯｸM-PRO" panose="020F0600000000000000" pitchFamily="50" charset="-128"/>
                    <a:ea typeface="HG丸ｺﾞｼｯｸM-PRO" panose="020F0600000000000000" pitchFamily="50" charset="-128"/>
                  </a:rPr>
                  <a:t>月</a:t>
                </a:r>
                <a:r>
                  <a:rPr lang="en-US" altLang="ja-JP" sz="1122" dirty="0">
                    <a:latin typeface="HG丸ｺﾞｼｯｸM-PRO" panose="020F0600000000000000" pitchFamily="50" charset="-128"/>
                    <a:ea typeface="HG丸ｺﾞｼｯｸM-PRO" panose="020F0600000000000000" pitchFamily="50" charset="-128"/>
                  </a:rPr>
                  <a:t>20</a:t>
                </a:r>
                <a:r>
                  <a:rPr lang="ja-JP" altLang="en-US" sz="1122" dirty="0">
                    <a:latin typeface="HG丸ｺﾞｼｯｸM-PRO" panose="020F0600000000000000" pitchFamily="50" charset="-128"/>
                    <a:ea typeface="HG丸ｺﾞｼｯｸM-PRO" panose="020F0600000000000000" pitchFamily="50" charset="-128"/>
                  </a:rPr>
                  <a:t>日）</a:t>
                </a:r>
              </a:p>
            </p:txBody>
          </p:sp>
          <p:sp>
            <p:nvSpPr>
              <p:cNvPr id="23" name="テキスト ボックス 22">
                <a:extLst>
                  <a:ext uri="{FF2B5EF4-FFF2-40B4-BE49-F238E27FC236}">
                    <a16:creationId xmlns:a16="http://schemas.microsoft.com/office/drawing/2014/main" id="{23B9B079-5A52-45BF-8C8A-8978A1501241}"/>
                  </a:ext>
                </a:extLst>
              </p:cNvPr>
              <p:cNvSpPr txBox="1"/>
              <p:nvPr/>
            </p:nvSpPr>
            <p:spPr>
              <a:xfrm>
                <a:off x="305960" y="6992379"/>
                <a:ext cx="4104298" cy="1222642"/>
              </a:xfrm>
              <a:prstGeom prst="rect">
                <a:avLst/>
              </a:prstGeom>
              <a:noFill/>
            </p:spPr>
            <p:txBody>
              <a:bodyPr wrap="square" rtlCol="0">
                <a:spAutoFit/>
              </a:bodyPr>
              <a:lstStyle/>
              <a:p>
                <a:r>
                  <a:rPr lang="ja-JP" altLang="en-US" sz="1224" dirty="0">
                    <a:latin typeface="HG丸ｺﾞｼｯｸM-PRO" panose="020F0600000000000000" pitchFamily="50" charset="-128"/>
                    <a:ea typeface="HG丸ｺﾞｼｯｸM-PRO" panose="020F0600000000000000" pitchFamily="50" charset="-128"/>
                  </a:rPr>
                  <a:t>　そこで、経験できていない期間を補うためのフォローアップ研修を</a:t>
                </a:r>
                <a:r>
                  <a:rPr lang="en-US" altLang="ja-JP" sz="1224" dirty="0">
                    <a:latin typeface="HG丸ｺﾞｼｯｸM-PRO" panose="020F0600000000000000" pitchFamily="50" charset="-128"/>
                    <a:ea typeface="HG丸ｺﾞｼｯｸM-PRO" panose="020F0600000000000000" pitchFamily="50" charset="-128"/>
                  </a:rPr>
                  <a:t>4</a:t>
                </a:r>
                <a:r>
                  <a:rPr lang="ja-JP" altLang="en-US" sz="1224" dirty="0">
                    <a:latin typeface="HG丸ｺﾞｼｯｸM-PRO" panose="020F0600000000000000" pitchFamily="50" charset="-128"/>
                    <a:ea typeface="HG丸ｺﾞｼｯｸM-PRO" panose="020F0600000000000000" pitchFamily="50" charset="-128"/>
                  </a:rPr>
                  <a:t>月</a:t>
                </a:r>
                <a:r>
                  <a:rPr lang="en-US" altLang="ja-JP" sz="1224" dirty="0">
                    <a:latin typeface="HG丸ｺﾞｼｯｸM-PRO" panose="020F0600000000000000" pitchFamily="50" charset="-128"/>
                    <a:ea typeface="HG丸ｺﾞｼｯｸM-PRO" panose="020F0600000000000000" pitchFamily="50" charset="-128"/>
                  </a:rPr>
                  <a:t>20</a:t>
                </a:r>
                <a:r>
                  <a:rPr lang="ja-JP" altLang="en-US" sz="1224" dirty="0">
                    <a:latin typeface="HG丸ｺﾞｼｯｸM-PRO" panose="020F0600000000000000" pitchFamily="50" charset="-128"/>
                    <a:ea typeface="HG丸ｺﾞｼｯｸM-PRO" panose="020F0600000000000000" pitchFamily="50" charset="-128"/>
                  </a:rPr>
                  <a:t>日から開始しました。久しぶりに集まった研修生たちは、お互いの近況などを情報交換しながら作業に取り組んでいました。</a:t>
                </a:r>
                <a:endParaRPr lang="en-US" altLang="ja-JP" sz="1224" dirty="0">
                  <a:latin typeface="HG丸ｺﾞｼｯｸM-PRO" panose="020F0600000000000000" pitchFamily="50" charset="-128"/>
                  <a:ea typeface="HG丸ｺﾞｼｯｸM-PRO" panose="020F0600000000000000" pitchFamily="50" charset="-128"/>
                </a:endParaRPr>
              </a:p>
              <a:p>
                <a:r>
                  <a:rPr lang="ja-JP" altLang="en-US" sz="1224" dirty="0">
                    <a:latin typeface="HG丸ｺﾞｼｯｸM-PRO" panose="020F0600000000000000" pitchFamily="50" charset="-128"/>
                    <a:ea typeface="HG丸ｺﾞｼｯｸM-PRO" panose="020F0600000000000000" pitchFamily="50" charset="-128"/>
                  </a:rPr>
                  <a:t>　研修は</a:t>
                </a:r>
                <a:r>
                  <a:rPr lang="en-US" altLang="ja-JP" sz="1224" dirty="0">
                    <a:latin typeface="HG丸ｺﾞｼｯｸM-PRO" panose="020F0600000000000000" pitchFamily="50" charset="-128"/>
                    <a:ea typeface="HG丸ｺﾞｼｯｸM-PRO" panose="020F0600000000000000" pitchFamily="50" charset="-128"/>
                  </a:rPr>
                  <a:t>7</a:t>
                </a:r>
                <a:r>
                  <a:rPr lang="ja-JP" altLang="en-US" sz="1224" dirty="0">
                    <a:latin typeface="HG丸ｺﾞｼｯｸM-PRO" panose="020F0600000000000000" pitchFamily="50" charset="-128"/>
                    <a:ea typeface="HG丸ｺﾞｼｯｸM-PRO" panose="020F0600000000000000" pitchFamily="50" charset="-128"/>
                  </a:rPr>
                  <a:t>月中旬まで全</a:t>
                </a:r>
                <a:r>
                  <a:rPr lang="en-US" altLang="ja-JP" sz="1224" dirty="0">
                    <a:latin typeface="HG丸ｺﾞｼｯｸM-PRO" panose="020F0600000000000000" pitchFamily="50" charset="-128"/>
                    <a:ea typeface="HG丸ｺﾞｼｯｸM-PRO" panose="020F0600000000000000" pitchFamily="50" charset="-128"/>
                  </a:rPr>
                  <a:t>14</a:t>
                </a:r>
                <a:r>
                  <a:rPr lang="ja-JP" altLang="en-US" sz="1224" dirty="0">
                    <a:latin typeface="HG丸ｺﾞｼｯｸM-PRO" panose="020F0600000000000000" pitchFamily="50" charset="-128"/>
                    <a:ea typeface="HG丸ｺﾞｼｯｸM-PRO" panose="020F0600000000000000" pitchFamily="50" charset="-128"/>
                  </a:rPr>
                  <a:t>回を予定しており、春夏野菜の栽培管理を中心に学んでいきます。</a:t>
                </a:r>
                <a:endParaRPr lang="en-US" altLang="ja-JP" sz="1224" dirty="0">
                  <a:latin typeface="HG丸ｺﾞｼｯｸM-PRO" panose="020F0600000000000000" pitchFamily="50" charset="-128"/>
                  <a:ea typeface="HG丸ｺﾞｼｯｸM-PRO" panose="020F0600000000000000" pitchFamily="50" charset="-128"/>
                </a:endParaRPr>
              </a:p>
            </p:txBody>
          </p:sp>
          <p:sp>
            <p:nvSpPr>
              <p:cNvPr id="24" name="テキスト ボックス 23">
                <a:extLst>
                  <a:ext uri="{FF2B5EF4-FFF2-40B4-BE49-F238E27FC236}">
                    <a16:creationId xmlns:a16="http://schemas.microsoft.com/office/drawing/2014/main" id="{B2A04837-538D-4799-B99F-DBE645EEB71F}"/>
                  </a:ext>
                </a:extLst>
              </p:cNvPr>
              <p:cNvSpPr txBox="1"/>
              <p:nvPr/>
            </p:nvSpPr>
            <p:spPr>
              <a:xfrm>
                <a:off x="359395" y="8222889"/>
                <a:ext cx="7048139" cy="469103"/>
              </a:xfrm>
              <a:prstGeom prst="rect">
                <a:avLst/>
              </a:prstGeom>
              <a:noFill/>
            </p:spPr>
            <p:txBody>
              <a:bodyPr wrap="square" rtlCol="0">
                <a:spAutoFit/>
              </a:bodyPr>
              <a:lstStyle/>
              <a:p>
                <a:r>
                  <a:rPr lang="ja-JP" altLang="en-US" sz="1224" dirty="0">
                    <a:latin typeface="HG丸ｺﾞｼｯｸM-PRO" panose="020F0600000000000000" pitchFamily="50" charset="-128"/>
                    <a:ea typeface="HG丸ｺﾞｼｯｸM-PRO" panose="020F0600000000000000" pitchFamily="50" charset="-128"/>
                  </a:rPr>
                  <a:t>　当所では、今後も新規就農者の確保・育成に向けた取組を推進していくとともに、新規就農者が早期に安定した農業経営ができるよう栽培技術指導等を行っていきます。</a:t>
                </a:r>
              </a:p>
            </p:txBody>
          </p:sp>
          <p:sp>
            <p:nvSpPr>
              <p:cNvPr id="28" name="テキスト ボックス 27"/>
              <p:cNvSpPr txBox="1"/>
              <p:nvPr/>
            </p:nvSpPr>
            <p:spPr>
              <a:xfrm>
                <a:off x="3703360" y="4386318"/>
                <a:ext cx="3773929" cy="1222642"/>
              </a:xfrm>
              <a:prstGeom prst="rect">
                <a:avLst/>
              </a:prstGeom>
              <a:noFill/>
            </p:spPr>
            <p:txBody>
              <a:bodyPr wrap="square" rtlCol="0">
                <a:spAutoFit/>
              </a:bodyPr>
              <a:lstStyle/>
              <a:p>
                <a:pPr lvl="0"/>
                <a:r>
                  <a:rPr lang="ja-JP" altLang="en-US" sz="1224" dirty="0">
                    <a:solidFill>
                      <a:prstClr val="black"/>
                    </a:solidFill>
                    <a:latin typeface="HG丸ｺﾞｼｯｸM-PRO" panose="020F0600000000000000" pitchFamily="50" charset="-128"/>
                    <a:ea typeface="HG丸ｺﾞｼｯｸM-PRO" panose="020F0600000000000000" pitchFamily="50" charset="-128"/>
                  </a:rPr>
                  <a:t>　他地域のアカデミーと合同で行われた閉講式では、各受講生が今後の抱負などを語り、就農に向けた意気込みを聞くことができました。栽培実習の指導農業者からは「人とのつながりを大事にして農業をがんばってほしい」などの応援メッセージがありました。</a:t>
                </a:r>
                <a:endParaRPr lang="en-US" altLang="ja-JP" sz="1224" dirty="0">
                  <a:solidFill>
                    <a:prstClr val="black"/>
                  </a:solidFill>
                  <a:latin typeface="HG丸ｺﾞｼｯｸM-PRO" panose="020F0600000000000000" pitchFamily="50" charset="-128"/>
                  <a:ea typeface="HG丸ｺﾞｼｯｸM-PRO" panose="020F0600000000000000" pitchFamily="50" charset="-128"/>
                </a:endParaRPr>
              </a:p>
            </p:txBody>
          </p:sp>
          <p:sp>
            <p:nvSpPr>
              <p:cNvPr id="43" name="テキスト ボックス 42">
                <a:extLst>
                  <a:ext uri="{FF2B5EF4-FFF2-40B4-BE49-F238E27FC236}">
                    <a16:creationId xmlns:a16="http://schemas.microsoft.com/office/drawing/2014/main" id="{6886E3C8-B5C6-4DF7-9ABE-CF8642A9349F}"/>
                  </a:ext>
                </a:extLst>
              </p:cNvPr>
              <p:cNvSpPr txBox="1"/>
              <p:nvPr/>
            </p:nvSpPr>
            <p:spPr>
              <a:xfrm>
                <a:off x="277961" y="2804771"/>
                <a:ext cx="7310189" cy="657488"/>
              </a:xfrm>
              <a:prstGeom prst="rect">
                <a:avLst/>
              </a:prstGeom>
              <a:noFill/>
            </p:spPr>
            <p:txBody>
              <a:bodyPr wrap="square" rtlCol="0">
                <a:spAutoFit/>
              </a:bodyPr>
              <a:lstStyle/>
              <a:p>
                <a:r>
                  <a:rPr lang="ja-JP" altLang="en-US" sz="1224" dirty="0">
                    <a:latin typeface="HG丸ｺﾞｼｯｸM-PRO" panose="020F0600000000000000" pitchFamily="50" charset="-128"/>
                    <a:ea typeface="HG丸ｺﾞｼｯｸM-PRO" panose="020F0600000000000000" pitchFamily="50" charset="-128"/>
                  </a:rPr>
                  <a:t>　新たな担い手の確保・育成のため、令和５年度に有機農産物に特化した研修プログラム</a:t>
                </a:r>
                <a:r>
                  <a:rPr lang="en-US" altLang="ja-JP" sz="1224" dirty="0">
                    <a:latin typeface="HG丸ｺﾞｼｯｸM-PRO" panose="020F0600000000000000" pitchFamily="50" charset="-128"/>
                    <a:ea typeface="HG丸ｺﾞｼｯｸM-PRO" panose="020F0600000000000000" pitchFamily="50" charset="-128"/>
                  </a:rPr>
                  <a:t>『</a:t>
                </a:r>
                <a:r>
                  <a:rPr lang="ja-JP" altLang="en-US" sz="1224" dirty="0">
                    <a:latin typeface="HG丸ｺﾞｼｯｸM-PRO" panose="020F0600000000000000" pitchFamily="50" charset="-128"/>
                    <a:ea typeface="HG丸ｺﾞｼｯｸM-PRO" panose="020F0600000000000000" pitchFamily="50" charset="-128"/>
                  </a:rPr>
                  <a:t>大阪産</a:t>
                </a:r>
                <a:r>
                  <a:rPr lang="en-US" altLang="ja-JP" sz="1224" dirty="0">
                    <a:latin typeface="HG丸ｺﾞｼｯｸM-PRO" panose="020F0600000000000000" pitchFamily="50" charset="-128"/>
                    <a:ea typeface="HG丸ｺﾞｼｯｸM-PRO" panose="020F0600000000000000" pitchFamily="50" charset="-128"/>
                  </a:rPr>
                  <a:t>(</a:t>
                </a:r>
                <a:r>
                  <a:rPr lang="ja-JP" altLang="en-US" sz="1224" dirty="0">
                    <a:latin typeface="HG丸ｺﾞｼｯｸM-PRO" panose="020F0600000000000000" pitchFamily="50" charset="-128"/>
                    <a:ea typeface="HG丸ｺﾞｼｯｸM-PRO" panose="020F0600000000000000" pitchFamily="50" charset="-128"/>
                  </a:rPr>
                  <a:t>もん</a:t>
                </a:r>
                <a:r>
                  <a:rPr lang="en-US" altLang="ja-JP" sz="1224" dirty="0">
                    <a:latin typeface="HG丸ｺﾞｼｯｸM-PRO" panose="020F0600000000000000" pitchFamily="50" charset="-128"/>
                    <a:ea typeface="HG丸ｺﾞｼｯｸM-PRO" panose="020F0600000000000000" pitchFamily="50" charset="-128"/>
                  </a:rPr>
                  <a:t>)</a:t>
                </a:r>
                <a:r>
                  <a:rPr lang="ja-JP" altLang="en-US" sz="1224" dirty="0">
                    <a:latin typeface="HG丸ｺﾞｼｯｸM-PRO" panose="020F0600000000000000" pitchFamily="50" charset="-128"/>
                    <a:ea typeface="HG丸ｺﾞｼｯｸM-PRO" panose="020F0600000000000000" pitchFamily="50" charset="-128"/>
                  </a:rPr>
                  <a:t>スタートアカデミー「有機農産物アカデミー（北部地域）」</a:t>
                </a:r>
                <a:r>
                  <a:rPr lang="en-US" altLang="ja-JP" sz="1224" dirty="0">
                    <a:latin typeface="HG丸ｺﾞｼｯｸM-PRO" panose="020F0600000000000000" pitchFamily="50" charset="-128"/>
                    <a:ea typeface="HG丸ｺﾞｼｯｸM-PRO" panose="020F0600000000000000" pitchFamily="50" charset="-128"/>
                  </a:rPr>
                  <a:t>』</a:t>
                </a:r>
                <a:r>
                  <a:rPr lang="ja-JP" altLang="en-US" sz="1224" dirty="0">
                    <a:latin typeface="HG丸ｺﾞｼｯｸM-PRO" panose="020F0600000000000000" pitchFamily="50" charset="-128"/>
                    <a:ea typeface="HG丸ｺﾞｼｯｸM-PRO" panose="020F0600000000000000" pitchFamily="50" charset="-128"/>
                  </a:rPr>
                  <a:t>を開講しました。６名の受講生が栽培実習</a:t>
                </a:r>
                <a:r>
                  <a:rPr lang="en-US" altLang="ja-JP" sz="1224" dirty="0">
                    <a:latin typeface="HG丸ｺﾞｼｯｸM-PRO" panose="020F0600000000000000" pitchFamily="50" charset="-128"/>
                    <a:ea typeface="HG丸ｺﾞｼｯｸM-PRO" panose="020F0600000000000000" pitchFamily="50" charset="-128"/>
                  </a:rPr>
                  <a:t>29</a:t>
                </a:r>
                <a:r>
                  <a:rPr lang="ja-JP" altLang="en-US" sz="1224" dirty="0">
                    <a:latin typeface="HG丸ｺﾞｼｯｸM-PRO" panose="020F0600000000000000" pitchFamily="50" charset="-128"/>
                    <a:ea typeface="HG丸ｺﾞｼｯｸM-PRO" panose="020F0600000000000000" pitchFamily="50" charset="-128"/>
                  </a:rPr>
                  <a:t>回、座学研修</a:t>
                </a:r>
                <a:r>
                  <a:rPr lang="en-US" altLang="ja-JP" sz="1224" dirty="0">
                    <a:latin typeface="HG丸ｺﾞｼｯｸM-PRO" panose="020F0600000000000000" pitchFamily="50" charset="-128"/>
                    <a:ea typeface="HG丸ｺﾞｼｯｸM-PRO" panose="020F0600000000000000" pitchFamily="50" charset="-128"/>
                  </a:rPr>
                  <a:t>10</a:t>
                </a:r>
                <a:r>
                  <a:rPr lang="ja-JP" altLang="en-US" sz="1224" dirty="0">
                    <a:latin typeface="HG丸ｺﾞｼｯｸM-PRO" panose="020F0600000000000000" pitchFamily="50" charset="-128"/>
                    <a:ea typeface="HG丸ｺﾞｼｯｸM-PRO" panose="020F0600000000000000" pitchFamily="50" charset="-128"/>
                  </a:rPr>
                  <a:t>回のアカデミーを受講し、令和６年３月に全員が修了しました。</a:t>
                </a:r>
              </a:p>
            </p:txBody>
          </p:sp>
          <p:pic>
            <p:nvPicPr>
              <p:cNvPr id="27" name="図 26">
                <a:extLst>
                  <a:ext uri="{FF2B5EF4-FFF2-40B4-BE49-F238E27FC236}">
                    <a16:creationId xmlns:a16="http://schemas.microsoft.com/office/drawing/2014/main" id="{D99B5434-D72D-4B14-A61F-7300FBB089D9}"/>
                  </a:ext>
                </a:extLst>
              </p:cNvPr>
              <p:cNvPicPr>
                <a:picLocks noChangeAspect="1"/>
              </p:cNvPicPr>
              <p:nvPr/>
            </p:nvPicPr>
            <p:blipFill rotWithShape="1">
              <a:blip r:embed="rId12"/>
              <a:srcRect l="7097" t="2800" r="3467" b="25717"/>
              <a:stretch/>
            </p:blipFill>
            <p:spPr>
              <a:xfrm>
                <a:off x="429477" y="3650036"/>
                <a:ext cx="3309572" cy="1983878"/>
              </a:xfrm>
              <a:prstGeom prst="rect">
                <a:avLst/>
              </a:prstGeom>
            </p:spPr>
          </p:pic>
          <p:pic>
            <p:nvPicPr>
              <p:cNvPr id="32" name="図 31">
                <a:extLst>
                  <a:ext uri="{FF2B5EF4-FFF2-40B4-BE49-F238E27FC236}">
                    <a16:creationId xmlns:a16="http://schemas.microsoft.com/office/drawing/2014/main" id="{FE3B08D9-3FDA-4244-BD36-C2C9A1977085}"/>
                  </a:ext>
                </a:extLst>
              </p:cNvPr>
              <p:cNvPicPr>
                <a:picLocks noChangeAspect="1"/>
              </p:cNvPicPr>
              <p:nvPr/>
            </p:nvPicPr>
            <p:blipFill rotWithShape="1">
              <a:blip r:embed="rId13"/>
              <a:srcRect l="4342" t="9659" r="4488" b="5360"/>
              <a:stretch/>
            </p:blipFill>
            <p:spPr>
              <a:xfrm>
                <a:off x="4460938" y="5789041"/>
                <a:ext cx="3016351" cy="2108707"/>
              </a:xfrm>
              <a:prstGeom prst="rect">
                <a:avLst/>
              </a:prstGeom>
            </p:spPr>
          </p:pic>
          <p:sp>
            <p:nvSpPr>
              <p:cNvPr id="48" name="テキスト ボックス 47">
                <a:extLst>
                  <a:ext uri="{FF2B5EF4-FFF2-40B4-BE49-F238E27FC236}">
                    <a16:creationId xmlns:a16="http://schemas.microsoft.com/office/drawing/2014/main" id="{0F8361F8-1C73-4EB8-81D1-E80B71B2947B}"/>
                  </a:ext>
                </a:extLst>
              </p:cNvPr>
              <p:cNvSpPr txBox="1"/>
              <p:nvPr/>
            </p:nvSpPr>
            <p:spPr>
              <a:xfrm>
                <a:off x="3722196" y="3537023"/>
                <a:ext cx="3747419" cy="845873"/>
              </a:xfrm>
              <a:prstGeom prst="rect">
                <a:avLst/>
              </a:prstGeom>
              <a:noFill/>
            </p:spPr>
            <p:txBody>
              <a:bodyPr wrap="square" rtlCol="0">
                <a:spAutoFit/>
              </a:bodyPr>
              <a:lstStyle/>
              <a:p>
                <a:pPr lvl="0"/>
                <a:r>
                  <a:rPr lang="ja-JP" altLang="en-US" sz="1224" dirty="0">
                    <a:solidFill>
                      <a:prstClr val="black"/>
                    </a:solidFill>
                    <a:latin typeface="HG丸ｺﾞｼｯｸM-PRO" panose="020F0600000000000000" pitchFamily="50" charset="-128"/>
                    <a:ea typeface="HG丸ｺﾞｼｯｸM-PRO" panose="020F0600000000000000" pitchFamily="50" charset="-128"/>
                  </a:rPr>
                  <a:t>　当所では、アカデミー期間中から個別に就農に向けた支援を行ってきたところ、今年度４月に高槻市で１名が就農、夏頃には能勢町で３名が就農予定で、現在手続きを進めています。</a:t>
                </a:r>
                <a:endParaRPr lang="en-US" altLang="ja-JP" sz="1224" dirty="0">
                  <a:solidFill>
                    <a:prstClr val="black"/>
                  </a:solidFill>
                  <a:latin typeface="HG丸ｺﾞｼｯｸM-PRO" panose="020F0600000000000000" pitchFamily="50" charset="-128"/>
                  <a:ea typeface="HG丸ｺﾞｼｯｸM-PRO" panose="020F0600000000000000" pitchFamily="50" charset="-128"/>
                </a:endParaRPr>
              </a:p>
            </p:txBody>
          </p:sp>
          <p:sp>
            <p:nvSpPr>
              <p:cNvPr id="44" name="テキスト ボックス 43">
                <a:extLst>
                  <a:ext uri="{FF2B5EF4-FFF2-40B4-BE49-F238E27FC236}">
                    <a16:creationId xmlns:a16="http://schemas.microsoft.com/office/drawing/2014/main" id="{9BA7540C-1F50-40CD-A0D8-7CC1EAA15AD0}"/>
                  </a:ext>
                </a:extLst>
              </p:cNvPr>
              <p:cNvSpPr txBox="1"/>
              <p:nvPr/>
            </p:nvSpPr>
            <p:spPr>
              <a:xfrm>
                <a:off x="335370" y="5824020"/>
                <a:ext cx="3975471" cy="1411027"/>
              </a:xfrm>
              <a:prstGeom prst="rect">
                <a:avLst/>
              </a:prstGeom>
              <a:noFill/>
            </p:spPr>
            <p:txBody>
              <a:bodyPr wrap="square" rtlCol="0">
                <a:spAutoFit/>
              </a:bodyPr>
              <a:lstStyle/>
              <a:p>
                <a:r>
                  <a:rPr lang="ja-JP" altLang="en-US" sz="1224" dirty="0">
                    <a:solidFill>
                      <a:prstClr val="black"/>
                    </a:solidFill>
                    <a:latin typeface="HG丸ｺﾞｼｯｸM-PRO" panose="020F0600000000000000" pitchFamily="50" charset="-128"/>
                    <a:ea typeface="HG丸ｺﾞｼｯｸM-PRO" panose="020F0600000000000000" pitchFamily="50" charset="-128"/>
                  </a:rPr>
                  <a:t>　アカデミーを修了した受講生は、これからそれぞれ学んだことを生かして農業経営を開始していくこととなります。</a:t>
                </a:r>
                <a:r>
                  <a:rPr lang="ja-JP" altLang="en-US" sz="1224" dirty="0">
                    <a:latin typeface="HG丸ｺﾞｼｯｸM-PRO" panose="020F0600000000000000" pitchFamily="50" charset="-128"/>
                    <a:ea typeface="HG丸ｺﾞｼｯｸM-PRO" panose="020F0600000000000000" pitchFamily="50" charset="-128"/>
                  </a:rPr>
                  <a:t>しかしアカデミーでは、</a:t>
                </a:r>
                <a:r>
                  <a:rPr lang="en-US" altLang="ja-JP" sz="1224" dirty="0">
                    <a:latin typeface="HG丸ｺﾞｼｯｸM-PRO" panose="020F0600000000000000" pitchFamily="50" charset="-128"/>
                    <a:ea typeface="HG丸ｺﾞｼｯｸM-PRO" panose="020F0600000000000000" pitchFamily="50" charset="-128"/>
                  </a:rPr>
                  <a:t>7</a:t>
                </a:r>
                <a:r>
                  <a:rPr lang="ja-JP" altLang="en-US" sz="1224" dirty="0">
                    <a:latin typeface="HG丸ｺﾞｼｯｸM-PRO" panose="020F0600000000000000" pitchFamily="50" charset="-128"/>
                    <a:ea typeface="HG丸ｺﾞｼｯｸM-PRO" panose="020F0600000000000000" pitchFamily="50" charset="-128"/>
                  </a:rPr>
                  <a:t>月下旬から</a:t>
                </a:r>
                <a:r>
                  <a:rPr lang="en-US" altLang="ja-JP" sz="1224" dirty="0">
                    <a:latin typeface="HG丸ｺﾞｼｯｸM-PRO" panose="020F0600000000000000" pitchFamily="50" charset="-128"/>
                    <a:ea typeface="HG丸ｺﾞｼｯｸM-PRO" panose="020F0600000000000000" pitchFamily="50" charset="-128"/>
                  </a:rPr>
                  <a:t>3</a:t>
                </a:r>
                <a:r>
                  <a:rPr lang="ja-JP" altLang="en-US" sz="1224" dirty="0">
                    <a:latin typeface="HG丸ｺﾞｼｯｸM-PRO" panose="020F0600000000000000" pitchFamily="50" charset="-128"/>
                    <a:ea typeface="HG丸ｺﾞｼｯｸM-PRO" panose="020F0600000000000000" pitchFamily="50" charset="-128"/>
                  </a:rPr>
                  <a:t>月上旬までの作業しか実施できなかったため、年間を通した農作業の経験が不足しているという課題がありました。</a:t>
                </a:r>
                <a:endParaRPr lang="en-US" altLang="ja-JP" sz="1224" dirty="0">
                  <a:latin typeface="HG丸ｺﾞｼｯｸM-PRO" panose="020F0600000000000000" pitchFamily="50" charset="-128"/>
                  <a:ea typeface="HG丸ｺﾞｼｯｸM-PRO" panose="020F0600000000000000" pitchFamily="50" charset="-128"/>
                </a:endParaRPr>
              </a:p>
              <a:p>
                <a:pPr lvl="0"/>
                <a:endParaRPr lang="en-US" altLang="ja-JP" sz="1224" dirty="0">
                  <a:solidFill>
                    <a:prstClr val="black"/>
                  </a:solidFill>
                  <a:latin typeface="HG丸ｺﾞｼｯｸM-PRO" panose="020F0600000000000000" pitchFamily="50" charset="-128"/>
                  <a:ea typeface="HG丸ｺﾞｼｯｸM-PRO" panose="020F0600000000000000" pitchFamily="50" charset="-128"/>
                </a:endParaRPr>
              </a:p>
            </p:txBody>
          </p:sp>
        </p:grpSp>
        <p:pic>
          <p:nvPicPr>
            <p:cNvPr id="6" name="図 5">
              <a:extLst>
                <a:ext uri="{FF2B5EF4-FFF2-40B4-BE49-F238E27FC236}">
                  <a16:creationId xmlns:a16="http://schemas.microsoft.com/office/drawing/2014/main" id="{7579AC1E-5BB5-4D44-85DB-64D2B1AA7FFB}"/>
                </a:ext>
              </a:extLst>
            </p:cNvPr>
            <p:cNvPicPr>
              <a:picLocks noChangeAspect="1"/>
            </p:cNvPicPr>
            <p:nvPr/>
          </p:nvPicPr>
          <p:blipFill>
            <a:blip r:embed="rId14"/>
            <a:stretch>
              <a:fillRect/>
            </a:stretch>
          </p:blipFill>
          <p:spPr>
            <a:xfrm>
              <a:off x="733958" y="2139191"/>
              <a:ext cx="1070608" cy="505004"/>
            </a:xfrm>
            <a:prstGeom prst="rect">
              <a:avLst/>
            </a:prstGeom>
          </p:spPr>
        </p:pic>
        <p:pic>
          <p:nvPicPr>
            <p:cNvPr id="15" name="図 14">
              <a:extLst>
                <a:ext uri="{FF2B5EF4-FFF2-40B4-BE49-F238E27FC236}">
                  <a16:creationId xmlns:a16="http://schemas.microsoft.com/office/drawing/2014/main" id="{F8FA66D2-A661-476B-982E-97489EB567FE}"/>
                </a:ext>
              </a:extLst>
            </p:cNvPr>
            <p:cNvPicPr>
              <a:picLocks noChangeAspect="1"/>
            </p:cNvPicPr>
            <p:nvPr/>
          </p:nvPicPr>
          <p:blipFill>
            <a:blip r:embed="rId15"/>
            <a:stretch>
              <a:fillRect/>
            </a:stretch>
          </p:blipFill>
          <p:spPr>
            <a:xfrm>
              <a:off x="5887098" y="2121658"/>
              <a:ext cx="1321796" cy="556899"/>
            </a:xfrm>
            <a:prstGeom prst="rect">
              <a:avLst/>
            </a:prstGeom>
          </p:spPr>
        </p:pic>
      </p:grpSp>
    </p:spTree>
    <p:extLst>
      <p:ext uri="{BB962C8B-B14F-4D97-AF65-F5344CB8AC3E}">
        <p14:creationId xmlns:p14="http://schemas.microsoft.com/office/powerpoint/2010/main" val="3704882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34000"/>
          </a:schemeClr>
        </a:solidFill>
        <a:effectLst/>
      </p:bgPr>
    </p:bg>
    <p:spTree>
      <p:nvGrpSpPr>
        <p:cNvPr id="1" name=""/>
        <p:cNvGrpSpPr/>
        <p:nvPr/>
      </p:nvGrpSpPr>
      <p:grpSpPr>
        <a:xfrm>
          <a:off x="0" y="0"/>
          <a:ext cx="0" cy="0"/>
          <a:chOff x="0" y="0"/>
          <a:chExt cx="0" cy="0"/>
        </a:xfrm>
      </p:grpSpPr>
      <p:sp>
        <p:nvSpPr>
          <p:cNvPr id="68" name="正方形/長方形 67"/>
          <p:cNvSpPr/>
          <p:nvPr/>
        </p:nvSpPr>
        <p:spPr>
          <a:xfrm>
            <a:off x="143371" y="4055939"/>
            <a:ext cx="7487999" cy="2420567"/>
          </a:xfrm>
          <a:prstGeom prst="rect">
            <a:avLst/>
          </a:prstGeom>
          <a:solidFill>
            <a:srgbClr val="92D05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11">
              <a:solidFill>
                <a:srgbClr val="FF0000"/>
              </a:solidFill>
            </a:endParaRPr>
          </a:p>
        </p:txBody>
      </p:sp>
      <p:sp>
        <p:nvSpPr>
          <p:cNvPr id="67" name="角丸四角形 66"/>
          <p:cNvSpPr/>
          <p:nvPr/>
        </p:nvSpPr>
        <p:spPr>
          <a:xfrm>
            <a:off x="143371" y="3672540"/>
            <a:ext cx="7487999" cy="446610"/>
          </a:xfrm>
          <a:prstGeom prst="round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11"/>
          </a:p>
        </p:txBody>
      </p:sp>
      <p:sp>
        <p:nvSpPr>
          <p:cNvPr id="65" name="正方形/長方形 64"/>
          <p:cNvSpPr/>
          <p:nvPr/>
        </p:nvSpPr>
        <p:spPr>
          <a:xfrm>
            <a:off x="122794" y="6863614"/>
            <a:ext cx="7487999" cy="3986374"/>
          </a:xfrm>
          <a:prstGeom prst="rect">
            <a:avLst/>
          </a:prstGeom>
          <a:solidFill>
            <a:srgbClr val="F1E03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11">
              <a:solidFill>
                <a:srgbClr val="FF0000"/>
              </a:solidFill>
            </a:endParaRPr>
          </a:p>
        </p:txBody>
      </p:sp>
      <p:sp>
        <p:nvSpPr>
          <p:cNvPr id="64" name="角丸四角形 63"/>
          <p:cNvSpPr/>
          <p:nvPr/>
        </p:nvSpPr>
        <p:spPr>
          <a:xfrm>
            <a:off x="143371" y="6554021"/>
            <a:ext cx="7487999" cy="447731"/>
          </a:xfrm>
          <a:prstGeom prst="round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11"/>
          </a:p>
        </p:txBody>
      </p:sp>
      <p:sp>
        <p:nvSpPr>
          <p:cNvPr id="57" name="角丸四角形 56"/>
          <p:cNvSpPr/>
          <p:nvPr/>
        </p:nvSpPr>
        <p:spPr>
          <a:xfrm>
            <a:off x="144203" y="527418"/>
            <a:ext cx="7488000" cy="403975"/>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11"/>
          </a:p>
        </p:txBody>
      </p:sp>
      <p:sp>
        <p:nvSpPr>
          <p:cNvPr id="74" name="正方形/長方形 73"/>
          <p:cNvSpPr/>
          <p:nvPr/>
        </p:nvSpPr>
        <p:spPr>
          <a:xfrm>
            <a:off x="143371" y="845344"/>
            <a:ext cx="7488000" cy="2722302"/>
          </a:xfrm>
          <a:prstGeom prst="rect">
            <a:avLst/>
          </a:prstGeom>
          <a:solidFill>
            <a:srgbClr val="FF9900">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11">
              <a:solidFill>
                <a:srgbClr val="FF0000"/>
              </a:solidFill>
            </a:endParaRPr>
          </a:p>
        </p:txBody>
      </p:sp>
      <p:cxnSp>
        <p:nvCxnSpPr>
          <p:cNvPr id="19" name="直線コネクタ 18"/>
          <p:cNvCxnSpPr/>
          <p:nvPr/>
        </p:nvCxnSpPr>
        <p:spPr>
          <a:xfrm flipV="1">
            <a:off x="72219" y="484423"/>
            <a:ext cx="7632000" cy="8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5687987" y="269280"/>
            <a:ext cx="1656183" cy="280718"/>
          </a:xfrm>
          <a:prstGeom prst="rect">
            <a:avLst/>
          </a:prstGeom>
          <a:noFill/>
        </p:spPr>
        <p:txBody>
          <a:bodyPr wrap="square" rtlCol="0">
            <a:spAutoFit/>
          </a:bodyPr>
          <a:lstStyle/>
          <a:p>
            <a:r>
              <a:rPr lang="ja-JP" altLang="en-US" sz="1224" dirty="0"/>
              <a:t>北部普及だより</a:t>
            </a:r>
            <a:r>
              <a:rPr lang="en-US" altLang="ja-JP" sz="1224" dirty="0"/>
              <a:t>113</a:t>
            </a:r>
            <a:r>
              <a:rPr lang="ja-JP" altLang="en-US" sz="1224" dirty="0"/>
              <a:t>号</a:t>
            </a:r>
          </a:p>
        </p:txBody>
      </p:sp>
      <p:sp>
        <p:nvSpPr>
          <p:cNvPr id="5" name="テキスト ボックス 4"/>
          <p:cNvSpPr txBox="1"/>
          <p:nvPr/>
        </p:nvSpPr>
        <p:spPr>
          <a:xfrm>
            <a:off x="2374828" y="6605984"/>
            <a:ext cx="3529183" cy="415385"/>
          </a:xfrm>
          <a:prstGeom prst="rect">
            <a:avLst/>
          </a:prstGeom>
          <a:noFill/>
        </p:spPr>
        <p:txBody>
          <a:bodyPr wrap="square" rtlCol="0">
            <a:spAutoFit/>
          </a:bodyPr>
          <a:lstStyle/>
          <a:p>
            <a:r>
              <a:rPr lang="ja-JP" altLang="en-US" sz="2046" b="1" dirty="0"/>
              <a:t>受賞おめでとうございます！</a:t>
            </a:r>
          </a:p>
        </p:txBody>
      </p:sp>
      <p:sp>
        <p:nvSpPr>
          <p:cNvPr id="7" name="テキスト ボックス 6"/>
          <p:cNvSpPr txBox="1"/>
          <p:nvPr/>
        </p:nvSpPr>
        <p:spPr>
          <a:xfrm>
            <a:off x="3963366" y="7003275"/>
            <a:ext cx="3164781" cy="488467"/>
          </a:xfrm>
          <a:prstGeom prst="rect">
            <a:avLst/>
          </a:prstGeom>
          <a:noFill/>
        </p:spPr>
        <p:txBody>
          <a:bodyPr wrap="square" rtlCol="0">
            <a:spAutoFit/>
          </a:bodyPr>
          <a:lstStyle/>
          <a:p>
            <a:r>
              <a:rPr lang="ja-JP" altLang="en-US" sz="1350" b="1" dirty="0">
                <a:latin typeface="HG丸ｺﾞｼｯｸM-PRO" panose="020F0600000000000000" pitchFamily="50" charset="-128"/>
                <a:ea typeface="HG丸ｺﾞｼｯｸM-PRO" panose="020F0600000000000000" pitchFamily="50" charset="-128"/>
              </a:rPr>
              <a:t>令和６年度 大阪府憲法記念日知事表彰</a:t>
            </a:r>
            <a:r>
              <a:rPr lang="ja-JP" altLang="en-US" sz="1224" b="1" dirty="0">
                <a:latin typeface="HG丸ｺﾞｼｯｸM-PRO" panose="020F0600000000000000" pitchFamily="50" charset="-128"/>
                <a:ea typeface="HG丸ｺﾞｼｯｸM-PRO" panose="020F0600000000000000" pitchFamily="50" charset="-128"/>
              </a:rPr>
              <a:t>　　</a:t>
            </a:r>
            <a:endParaRPr lang="en-US" altLang="ja-JP" sz="1224" b="1" dirty="0">
              <a:latin typeface="HG丸ｺﾞｼｯｸM-PRO" panose="020F0600000000000000" pitchFamily="50" charset="-128"/>
              <a:ea typeface="HG丸ｺﾞｼｯｸM-PRO" panose="020F0600000000000000" pitchFamily="50" charset="-128"/>
            </a:endParaRPr>
          </a:p>
          <a:p>
            <a:r>
              <a:rPr lang="ja-JP" altLang="en-US" sz="1224" b="1" dirty="0">
                <a:latin typeface="HG丸ｺﾞｼｯｸM-PRO" panose="020F0600000000000000" pitchFamily="50" charset="-128"/>
                <a:ea typeface="HG丸ｺﾞｼｯｸM-PRO" panose="020F0600000000000000" pitchFamily="50" charset="-128"/>
              </a:rPr>
              <a:t>　　　　</a:t>
            </a:r>
            <a:r>
              <a:rPr lang="ja-JP" altLang="en-US" sz="1100" dirty="0">
                <a:latin typeface="HG丸ｺﾞｼｯｸM-PRO" panose="020F0600000000000000" pitchFamily="50" charset="-128"/>
                <a:ea typeface="HG丸ｺﾞｼｯｸM-PRO" panose="020F0600000000000000" pitchFamily="50" charset="-128"/>
              </a:rPr>
              <a:t>産業功労者（農林水産関係）</a:t>
            </a:r>
          </a:p>
        </p:txBody>
      </p:sp>
      <p:sp>
        <p:nvSpPr>
          <p:cNvPr id="13" name="テキスト ボックス 12"/>
          <p:cNvSpPr txBox="1"/>
          <p:nvPr/>
        </p:nvSpPr>
        <p:spPr>
          <a:xfrm>
            <a:off x="975271" y="6996814"/>
            <a:ext cx="2999890" cy="488467"/>
          </a:xfrm>
          <a:prstGeom prst="rect">
            <a:avLst/>
          </a:prstGeom>
          <a:noFill/>
        </p:spPr>
        <p:txBody>
          <a:bodyPr wrap="square" rtlCol="0">
            <a:spAutoFit/>
          </a:bodyPr>
          <a:lstStyle/>
          <a:p>
            <a:r>
              <a:rPr lang="ja-JP" altLang="en-US" sz="1350" b="1" dirty="0">
                <a:latin typeface="HG丸ｺﾞｼｯｸM-PRO" panose="020F0600000000000000" pitchFamily="50" charset="-128"/>
                <a:ea typeface="HG丸ｺﾞｼｯｸM-PRO" panose="020F0600000000000000" pitchFamily="50" charset="-128"/>
              </a:rPr>
              <a:t>令和５年度 大阪府花き園芸品評会</a:t>
            </a:r>
            <a:endParaRPr lang="en-US" altLang="ja-JP" sz="1350" b="1" dirty="0">
              <a:latin typeface="HG丸ｺﾞｼｯｸM-PRO" panose="020F0600000000000000" pitchFamily="50" charset="-128"/>
              <a:ea typeface="HG丸ｺﾞｼｯｸM-PRO" panose="020F0600000000000000" pitchFamily="50" charset="-128"/>
            </a:endParaRPr>
          </a:p>
          <a:p>
            <a:r>
              <a:rPr lang="ja-JP" altLang="en-US" sz="1100" b="1" dirty="0">
                <a:latin typeface="HG丸ｺﾞｼｯｸM-PRO" panose="020F0600000000000000" pitchFamily="50" charset="-128"/>
                <a:ea typeface="HG丸ｺﾞｼｯｸM-PRO" panose="020F0600000000000000" pitchFamily="50" charset="-128"/>
              </a:rPr>
              <a:t>　</a:t>
            </a:r>
            <a:r>
              <a:rPr lang="ja-JP" altLang="en-US" sz="1224" b="1" dirty="0">
                <a:latin typeface="HG丸ｺﾞｼｯｸM-PRO" panose="020F0600000000000000" pitchFamily="50" charset="-128"/>
                <a:ea typeface="HG丸ｺﾞｼｯｸM-PRO" panose="020F0600000000000000" pitchFamily="50" charset="-128"/>
              </a:rPr>
              <a:t>　</a:t>
            </a:r>
            <a:r>
              <a:rPr lang="ja-JP" altLang="en-US" sz="1100" dirty="0">
                <a:latin typeface="HG丸ｺﾞｼｯｸM-PRO" panose="020F0600000000000000" pitchFamily="50" charset="-128"/>
                <a:ea typeface="HG丸ｺﾞｼｯｸM-PRO" panose="020F0600000000000000" pitchFamily="50" charset="-128"/>
              </a:rPr>
              <a:t>農林水産大臣賞（パールアカシア）</a:t>
            </a:r>
          </a:p>
        </p:txBody>
      </p:sp>
      <p:sp>
        <p:nvSpPr>
          <p:cNvPr id="16" name="テキスト ボックス 15"/>
          <p:cNvSpPr txBox="1"/>
          <p:nvPr/>
        </p:nvSpPr>
        <p:spPr>
          <a:xfrm>
            <a:off x="1222461" y="10027668"/>
            <a:ext cx="3104312" cy="610360"/>
          </a:xfrm>
          <a:prstGeom prst="rect">
            <a:avLst/>
          </a:prstGeom>
          <a:noFill/>
        </p:spPr>
        <p:txBody>
          <a:bodyPr wrap="square" rtlCol="0">
            <a:spAutoFit/>
          </a:bodyPr>
          <a:lstStyle/>
          <a:p>
            <a:r>
              <a:rPr lang="ja-JP" altLang="en-US" sz="1122" dirty="0">
                <a:latin typeface="HG丸ｺﾞｼｯｸM-PRO" panose="020F0600000000000000" pitchFamily="50" charset="-128"/>
                <a:ea typeface="HG丸ｺﾞｼｯｸM-PRO" panose="020F0600000000000000" pitchFamily="50" charset="-128"/>
              </a:rPr>
              <a:t>▲谷嵜 隆雄さん（中央）</a:t>
            </a:r>
            <a:endParaRPr lang="en-US" altLang="ja-JP" sz="1122" dirty="0">
              <a:latin typeface="HG丸ｺﾞｼｯｸM-PRO" panose="020F0600000000000000" pitchFamily="50" charset="-128"/>
              <a:ea typeface="HG丸ｺﾞｼｯｸM-PRO" panose="020F0600000000000000" pitchFamily="50" charset="-128"/>
            </a:endParaRPr>
          </a:p>
          <a:p>
            <a:r>
              <a:rPr lang="ja-JP" altLang="en-US" sz="900" dirty="0">
                <a:latin typeface="HG丸ｺﾞｼｯｸM-PRO" panose="020F0600000000000000" pitchFamily="50" charset="-128"/>
                <a:ea typeface="HG丸ｺﾞｼｯｸM-PRO" panose="020F0600000000000000" pitchFamily="50" charset="-128"/>
              </a:rPr>
              <a:t>大阪府花き園芸連合会</a:t>
            </a:r>
            <a:r>
              <a:rPr lang="ja-JP" altLang="en-US" sz="1122" dirty="0">
                <a:latin typeface="HG丸ｺﾞｼｯｸM-PRO" panose="020F0600000000000000" pitchFamily="50" charset="-128"/>
                <a:ea typeface="HG丸ｺﾞｼｯｸM-PRO" panose="020F0600000000000000" pitchFamily="50" charset="-128"/>
              </a:rPr>
              <a:t>小阪 誠史会長（左）</a:t>
            </a:r>
            <a:endParaRPr lang="en-US" altLang="ja-JP" sz="1122" dirty="0">
              <a:latin typeface="HG丸ｺﾞｼｯｸM-PRO" panose="020F0600000000000000" pitchFamily="50" charset="-128"/>
              <a:ea typeface="HG丸ｺﾞｼｯｸM-PRO" panose="020F0600000000000000" pitchFamily="50" charset="-128"/>
            </a:endParaRPr>
          </a:p>
          <a:p>
            <a:r>
              <a:rPr lang="ja-JP" altLang="en-US" sz="900" dirty="0">
                <a:latin typeface="HG丸ｺﾞｼｯｸM-PRO" panose="020F0600000000000000" pitchFamily="50" charset="-128"/>
                <a:ea typeface="HG丸ｺﾞｼｯｸM-PRO" panose="020F0600000000000000" pitchFamily="50" charset="-128"/>
              </a:rPr>
              <a:t>大阪府環境農林水産部農政室推進課</a:t>
            </a:r>
            <a:r>
              <a:rPr lang="ja-JP" altLang="en-US" sz="1122" dirty="0">
                <a:latin typeface="HG丸ｺﾞｼｯｸM-PRO" panose="020F0600000000000000" pitchFamily="50" charset="-128"/>
                <a:ea typeface="HG丸ｺﾞｼｯｸM-PRO" panose="020F0600000000000000" pitchFamily="50" charset="-128"/>
              </a:rPr>
              <a:t>溝淵課長（右）</a:t>
            </a:r>
            <a:endParaRPr lang="ja-JP" altLang="ja-JP" sz="1122" dirty="0">
              <a:latin typeface="HG丸ｺﾞｼｯｸM-PRO" panose="020F0600000000000000" pitchFamily="50" charset="-128"/>
              <a:ea typeface="HG丸ｺﾞｼｯｸM-PRO" panose="020F0600000000000000" pitchFamily="50" charset="-128"/>
            </a:endParaRPr>
          </a:p>
        </p:txBody>
      </p:sp>
      <p:sp>
        <p:nvSpPr>
          <p:cNvPr id="17" name="テキスト ボックス 16"/>
          <p:cNvSpPr txBox="1"/>
          <p:nvPr/>
        </p:nvSpPr>
        <p:spPr>
          <a:xfrm>
            <a:off x="1222077" y="7459958"/>
            <a:ext cx="2741289" cy="307777"/>
          </a:xfrm>
          <a:prstGeom prst="rect">
            <a:avLst/>
          </a:prstGeom>
          <a:noFill/>
        </p:spPr>
        <p:txBody>
          <a:bodyPr wrap="square" rtlCol="0">
            <a:spAutoFit/>
          </a:bodyPr>
          <a:lstStyle/>
          <a:p>
            <a:r>
              <a:rPr lang="ja-JP" altLang="en-US" sz="1400" b="1" dirty="0">
                <a:latin typeface="HG丸ｺﾞｼｯｸM-PRO" panose="020F0600000000000000" pitchFamily="50" charset="-128"/>
                <a:ea typeface="HG丸ｺﾞｼｯｸM-PRO" panose="020F0600000000000000" pitchFamily="50" charset="-128"/>
              </a:rPr>
              <a:t>谷嵜 隆雄さん（豊中市）</a:t>
            </a:r>
          </a:p>
        </p:txBody>
      </p:sp>
      <p:sp>
        <p:nvSpPr>
          <p:cNvPr id="18" name="テキスト ボックス 17"/>
          <p:cNvSpPr txBox="1"/>
          <p:nvPr/>
        </p:nvSpPr>
        <p:spPr>
          <a:xfrm>
            <a:off x="4501338" y="7438797"/>
            <a:ext cx="2373298" cy="307777"/>
          </a:xfrm>
          <a:prstGeom prst="rect">
            <a:avLst/>
          </a:prstGeom>
          <a:noFill/>
        </p:spPr>
        <p:txBody>
          <a:bodyPr wrap="square" rtlCol="0">
            <a:spAutoFit/>
          </a:bodyPr>
          <a:lstStyle/>
          <a:p>
            <a:r>
              <a:rPr lang="ja-JP" altLang="en-US" sz="1400" b="1" dirty="0">
                <a:latin typeface="HG丸ｺﾞｼｯｸM-PRO" panose="020F0600000000000000" pitchFamily="50" charset="-128"/>
                <a:ea typeface="HG丸ｺﾞｼｯｸM-PRO" panose="020F0600000000000000" pitchFamily="50" charset="-128"/>
              </a:rPr>
              <a:t>谷口 幸隆さん（高槻市）</a:t>
            </a:r>
          </a:p>
        </p:txBody>
      </p:sp>
      <p:sp>
        <p:nvSpPr>
          <p:cNvPr id="44" name="テキスト ボックス 43"/>
          <p:cNvSpPr txBox="1"/>
          <p:nvPr/>
        </p:nvSpPr>
        <p:spPr>
          <a:xfrm>
            <a:off x="4911350" y="10078816"/>
            <a:ext cx="1616165" cy="264688"/>
          </a:xfrm>
          <a:prstGeom prst="rect">
            <a:avLst/>
          </a:prstGeom>
          <a:noFill/>
        </p:spPr>
        <p:txBody>
          <a:bodyPr wrap="square" rtlCol="0">
            <a:spAutoFit/>
          </a:bodyPr>
          <a:lstStyle/>
          <a:p>
            <a:r>
              <a:rPr lang="ja-JP" altLang="en-US" sz="1120" dirty="0">
                <a:latin typeface="HG丸ｺﾞｼｯｸM-PRO" panose="020F0600000000000000" pitchFamily="50" charset="-128"/>
                <a:ea typeface="HG丸ｺﾞｼｯｸM-PRO" panose="020F0600000000000000" pitchFamily="50" charset="-128"/>
              </a:rPr>
              <a:t>▲谷口 幸隆さん</a:t>
            </a:r>
          </a:p>
        </p:txBody>
      </p:sp>
      <p:pic>
        <p:nvPicPr>
          <p:cNvPr id="25" name="図 24"/>
          <p:cNvPicPr>
            <a:picLocks noChangeAspect="1"/>
          </p:cNvPicPr>
          <p:nvPr/>
        </p:nvPicPr>
        <p:blipFill rotWithShape="1">
          <a:blip r:embed="rId2"/>
          <a:srcRect t="1" r="70699" b="10158"/>
          <a:stretch/>
        </p:blipFill>
        <p:spPr>
          <a:xfrm>
            <a:off x="143371" y="6533976"/>
            <a:ext cx="2056709" cy="447731"/>
          </a:xfrm>
          <a:prstGeom prst="rect">
            <a:avLst/>
          </a:prstGeom>
        </p:spPr>
      </p:pic>
      <p:pic>
        <p:nvPicPr>
          <p:cNvPr id="46" name="図 45"/>
          <p:cNvPicPr>
            <a:picLocks noChangeAspect="1"/>
          </p:cNvPicPr>
          <p:nvPr/>
        </p:nvPicPr>
        <p:blipFill rotWithShape="1">
          <a:blip r:embed="rId2"/>
          <a:srcRect t="1" r="70699" b="10158"/>
          <a:stretch/>
        </p:blipFill>
        <p:spPr>
          <a:xfrm rot="10800000">
            <a:off x="5575494" y="6590300"/>
            <a:ext cx="2056709" cy="447731"/>
          </a:xfrm>
          <a:prstGeom prst="rect">
            <a:avLst/>
          </a:prstGeom>
        </p:spPr>
      </p:pic>
      <p:pic>
        <p:nvPicPr>
          <p:cNvPr id="51" name="図 50"/>
          <p:cNvPicPr>
            <a:picLocks noChangeAspect="1"/>
          </p:cNvPicPr>
          <p:nvPr/>
        </p:nvPicPr>
        <p:blipFill>
          <a:blip r:embed="rId3"/>
          <a:stretch>
            <a:fillRect/>
          </a:stretch>
        </p:blipFill>
        <p:spPr>
          <a:xfrm flipH="1">
            <a:off x="6696099" y="9756883"/>
            <a:ext cx="953557" cy="953557"/>
          </a:xfrm>
          <a:prstGeom prst="rect">
            <a:avLst/>
          </a:prstGeom>
        </p:spPr>
      </p:pic>
      <p:sp>
        <p:nvSpPr>
          <p:cNvPr id="47" name="テキスト ボックス 46">
            <a:extLst>
              <a:ext uri="{FF2B5EF4-FFF2-40B4-BE49-F238E27FC236}">
                <a16:creationId xmlns:a16="http://schemas.microsoft.com/office/drawing/2014/main" id="{EBB90DD0-0C9B-4F4A-918C-174B2FA9A716}"/>
              </a:ext>
            </a:extLst>
          </p:cNvPr>
          <p:cNvSpPr txBox="1"/>
          <p:nvPr/>
        </p:nvSpPr>
        <p:spPr>
          <a:xfrm>
            <a:off x="2160873" y="3688284"/>
            <a:ext cx="3305225" cy="407163"/>
          </a:xfrm>
          <a:prstGeom prst="rect">
            <a:avLst/>
          </a:prstGeom>
          <a:noFill/>
        </p:spPr>
        <p:txBody>
          <a:bodyPr wrap="square" rtlCol="0">
            <a:spAutoFit/>
          </a:bodyPr>
          <a:lstStyle/>
          <a:p>
            <a:r>
              <a:rPr lang="ja-JP" altLang="en-US" sz="2046" b="1" dirty="0"/>
              <a:t>農薬は正しく使いましょう！</a:t>
            </a:r>
          </a:p>
        </p:txBody>
      </p:sp>
      <p:sp>
        <p:nvSpPr>
          <p:cNvPr id="48" name="テキスト ボックス 47">
            <a:extLst>
              <a:ext uri="{FF2B5EF4-FFF2-40B4-BE49-F238E27FC236}">
                <a16:creationId xmlns:a16="http://schemas.microsoft.com/office/drawing/2014/main" id="{143952E0-289A-40E3-9BB9-A8CD918D22A1}"/>
              </a:ext>
            </a:extLst>
          </p:cNvPr>
          <p:cNvSpPr txBox="1"/>
          <p:nvPr/>
        </p:nvSpPr>
        <p:spPr>
          <a:xfrm>
            <a:off x="359395" y="4146186"/>
            <a:ext cx="7056784" cy="2272802"/>
          </a:xfrm>
          <a:prstGeom prst="rect">
            <a:avLst/>
          </a:prstGeom>
          <a:noFill/>
        </p:spPr>
        <p:txBody>
          <a:bodyPr wrap="square" rtlCol="0">
            <a:spAutoFit/>
          </a:bodyPr>
          <a:lstStyle/>
          <a:p>
            <a:r>
              <a:rPr lang="ja-JP" altLang="en-US" sz="1224" dirty="0">
                <a:latin typeface="HG丸ｺﾞｼｯｸM-PRO" panose="020F0600000000000000" pitchFamily="50" charset="-128"/>
                <a:ea typeface="HG丸ｺﾞｼｯｸM-PRO" panose="020F0600000000000000" pitchFamily="50" charset="-128"/>
              </a:rPr>
              <a:t>　気温が上がってくると病害虫の発生が増え、農薬を使用する機会も増えてきます。</a:t>
            </a:r>
            <a:endParaRPr lang="en-US" altLang="ja-JP" sz="1224" dirty="0">
              <a:latin typeface="HG丸ｺﾞｼｯｸM-PRO" panose="020F0600000000000000" pitchFamily="50" charset="-128"/>
              <a:ea typeface="HG丸ｺﾞｼｯｸM-PRO" panose="020F0600000000000000" pitchFamily="50" charset="-128"/>
            </a:endParaRPr>
          </a:p>
          <a:p>
            <a:r>
              <a:rPr lang="ja-JP" altLang="en-US" sz="1224" dirty="0">
                <a:latin typeface="HG丸ｺﾞｼｯｸM-PRO" panose="020F0600000000000000" pitchFamily="50" charset="-128"/>
                <a:ea typeface="HG丸ｺﾞｼｯｸM-PRO" panose="020F0600000000000000" pitchFamily="50" charset="-128"/>
              </a:rPr>
              <a:t>　しかし、正しく農薬を使用しないと、農薬取締法や食品衛生法違反となってしまいます。</a:t>
            </a:r>
            <a:endParaRPr lang="en-US" altLang="ja-JP" sz="1224" dirty="0">
              <a:latin typeface="HG丸ｺﾞｼｯｸM-PRO" panose="020F0600000000000000" pitchFamily="50" charset="-128"/>
              <a:ea typeface="HG丸ｺﾞｼｯｸM-PRO" panose="020F0600000000000000" pitchFamily="50" charset="-128"/>
            </a:endParaRPr>
          </a:p>
          <a:p>
            <a:r>
              <a:rPr lang="ja-JP" altLang="en-US" sz="1224" dirty="0">
                <a:latin typeface="HG丸ｺﾞｼｯｸM-PRO" panose="020F0600000000000000" pitchFamily="50" charset="-128"/>
                <a:ea typeface="HG丸ｺﾞｼｯｸM-PRO" panose="020F0600000000000000" pitchFamily="50" charset="-128"/>
              </a:rPr>
              <a:t>　農薬を使用する際は、以下の４つのルールを必ず守りましょう。</a:t>
            </a:r>
            <a:endParaRPr lang="en-US" altLang="ja-JP" sz="816" dirty="0">
              <a:latin typeface="HG丸ｺﾞｼｯｸM-PRO" panose="020F0600000000000000" pitchFamily="50" charset="-128"/>
              <a:ea typeface="HG丸ｺﾞｼｯｸM-PRO" panose="020F0600000000000000" pitchFamily="50" charset="-128"/>
            </a:endParaRPr>
          </a:p>
          <a:p>
            <a:r>
              <a:rPr lang="ja-JP" altLang="en-US" sz="1400" b="1" dirty="0">
                <a:latin typeface="HG丸ｺﾞｼｯｸM-PRO" panose="020F0600000000000000" pitchFamily="50" charset="-128"/>
                <a:ea typeface="HG丸ｺﾞｼｯｸM-PRO" panose="020F0600000000000000" pitchFamily="50" charset="-128"/>
              </a:rPr>
              <a:t>１　使用する前に、ラベルをよく読む</a:t>
            </a:r>
            <a:endParaRPr lang="en-US" altLang="ja-JP" sz="1400" b="1" dirty="0">
              <a:latin typeface="HG丸ｺﾞｼｯｸM-PRO" panose="020F0600000000000000" pitchFamily="50" charset="-128"/>
              <a:ea typeface="HG丸ｺﾞｼｯｸM-PRO" panose="020F0600000000000000" pitchFamily="50" charset="-128"/>
            </a:endParaRPr>
          </a:p>
          <a:p>
            <a:r>
              <a:rPr lang="ja-JP" altLang="en-US" sz="1224" dirty="0">
                <a:latin typeface="HG丸ｺﾞｼｯｸM-PRO" panose="020F0600000000000000" pitchFamily="50" charset="-128"/>
                <a:ea typeface="HG丸ｺﾞｼｯｸM-PRO" panose="020F0600000000000000" pitchFamily="50" charset="-128"/>
              </a:rPr>
              <a:t>　適用作物・適用病害虫、希釈倍数・使用量、使用時期、総使用回数等を必ず確認しましょう。</a:t>
            </a:r>
            <a:endParaRPr lang="en-US" altLang="ja-JP" sz="1224" dirty="0">
              <a:latin typeface="HG丸ｺﾞｼｯｸM-PRO" panose="020F0600000000000000" pitchFamily="50" charset="-128"/>
              <a:ea typeface="HG丸ｺﾞｼｯｸM-PRO" panose="020F0600000000000000" pitchFamily="50" charset="-128"/>
            </a:endParaRPr>
          </a:p>
          <a:p>
            <a:r>
              <a:rPr lang="ja-JP" altLang="en-US" sz="1400" b="1" dirty="0">
                <a:latin typeface="HG丸ｺﾞｼｯｸM-PRO" panose="020F0600000000000000" pitchFamily="50" charset="-128"/>
                <a:ea typeface="HG丸ｺﾞｼｯｸM-PRO" panose="020F0600000000000000" pitchFamily="50" charset="-128"/>
              </a:rPr>
              <a:t>２　病害虫の発生状況をよく見る</a:t>
            </a:r>
            <a:endParaRPr lang="en-US" altLang="ja-JP" sz="1400" b="1" dirty="0">
              <a:latin typeface="HG丸ｺﾞｼｯｸM-PRO" panose="020F0600000000000000" pitchFamily="50" charset="-128"/>
              <a:ea typeface="HG丸ｺﾞｼｯｸM-PRO" panose="020F0600000000000000" pitchFamily="50" charset="-128"/>
            </a:endParaRPr>
          </a:p>
          <a:p>
            <a:r>
              <a:rPr lang="ja-JP" altLang="en-US" sz="1224" dirty="0">
                <a:latin typeface="HG丸ｺﾞｼｯｸM-PRO" panose="020F0600000000000000" pitchFamily="50" charset="-128"/>
                <a:ea typeface="HG丸ｺﾞｼｯｸM-PRO" panose="020F0600000000000000" pitchFamily="50" charset="-128"/>
              </a:rPr>
              <a:t>　病害虫が多発してからでは、十分に防除できません。早期発見・初期防除に努めましょう。</a:t>
            </a:r>
            <a:endParaRPr lang="en-US" altLang="ja-JP" sz="1224" dirty="0">
              <a:latin typeface="HG丸ｺﾞｼｯｸM-PRO" panose="020F0600000000000000" pitchFamily="50" charset="-128"/>
              <a:ea typeface="HG丸ｺﾞｼｯｸM-PRO" panose="020F0600000000000000" pitchFamily="50" charset="-128"/>
            </a:endParaRPr>
          </a:p>
          <a:p>
            <a:r>
              <a:rPr lang="ja-JP" altLang="en-US" sz="1400" b="1" dirty="0">
                <a:latin typeface="HG丸ｺﾞｼｯｸM-PRO" panose="020F0600000000000000" pitchFamily="50" charset="-128"/>
                <a:ea typeface="HG丸ｺﾞｼｯｸM-PRO" panose="020F0600000000000000" pitchFamily="50" charset="-128"/>
              </a:rPr>
              <a:t>３　使用履歴を必ず記録する</a:t>
            </a:r>
            <a:endParaRPr lang="en-US" altLang="ja-JP" sz="1400" b="1" dirty="0">
              <a:latin typeface="HG丸ｺﾞｼｯｸM-PRO" panose="020F0600000000000000" pitchFamily="50" charset="-128"/>
              <a:ea typeface="HG丸ｺﾞｼｯｸM-PRO" panose="020F0600000000000000" pitchFamily="50" charset="-128"/>
            </a:endParaRPr>
          </a:p>
          <a:p>
            <a:r>
              <a:rPr lang="ja-JP" altLang="en-US" sz="1224" dirty="0">
                <a:latin typeface="HG丸ｺﾞｼｯｸM-PRO" panose="020F0600000000000000" pitchFamily="50" charset="-128"/>
                <a:ea typeface="HG丸ｺﾞｼｯｸM-PRO" panose="020F0600000000000000" pitchFamily="50" charset="-128"/>
              </a:rPr>
              <a:t>　正しく使用した証明になるとともに、翌年の栽培の参考にもなります。</a:t>
            </a:r>
            <a:endParaRPr lang="en-US" altLang="ja-JP" sz="816" dirty="0">
              <a:latin typeface="HG丸ｺﾞｼｯｸM-PRO" panose="020F0600000000000000" pitchFamily="50" charset="-128"/>
              <a:ea typeface="HG丸ｺﾞｼｯｸM-PRO" panose="020F0600000000000000" pitchFamily="50" charset="-128"/>
            </a:endParaRPr>
          </a:p>
          <a:p>
            <a:r>
              <a:rPr lang="ja-JP" altLang="en-US" sz="1400" b="1" dirty="0">
                <a:latin typeface="HG丸ｺﾞｼｯｸM-PRO" panose="020F0600000000000000" pitchFamily="50" charset="-128"/>
                <a:ea typeface="HG丸ｺﾞｼｯｸM-PRO" panose="020F0600000000000000" pitchFamily="50" charset="-128"/>
              </a:rPr>
              <a:t>４　使用後は、散布に使った器具をしっかり洗浄する</a:t>
            </a:r>
            <a:endParaRPr lang="en-US" altLang="ja-JP" sz="1400" b="1" dirty="0">
              <a:latin typeface="HG丸ｺﾞｼｯｸM-PRO" panose="020F0600000000000000" pitchFamily="50" charset="-128"/>
              <a:ea typeface="HG丸ｺﾞｼｯｸM-PRO" panose="020F0600000000000000" pitchFamily="50" charset="-128"/>
            </a:endParaRPr>
          </a:p>
          <a:p>
            <a:r>
              <a:rPr lang="ja-JP" altLang="en-US" sz="1224" dirty="0">
                <a:latin typeface="HG丸ｺﾞｼｯｸM-PRO" panose="020F0600000000000000" pitchFamily="50" charset="-128"/>
                <a:ea typeface="HG丸ｺﾞｼｯｸM-PRO" panose="020F0600000000000000" pitchFamily="50" charset="-128"/>
              </a:rPr>
              <a:t>　器具に前回使用した農薬が残っていて、残留農薬が検出される場合があります。</a:t>
            </a:r>
          </a:p>
        </p:txBody>
      </p:sp>
      <p:pic>
        <p:nvPicPr>
          <p:cNvPr id="9" name="図 8">
            <a:extLst>
              <a:ext uri="{FF2B5EF4-FFF2-40B4-BE49-F238E27FC236}">
                <a16:creationId xmlns:a16="http://schemas.microsoft.com/office/drawing/2014/main" id="{9920E724-CB09-4171-928F-678CD45E7C2B}"/>
              </a:ext>
            </a:extLst>
          </p:cNvPr>
          <p:cNvPicPr>
            <a:picLocks noChangeAspect="1"/>
          </p:cNvPicPr>
          <p:nvPr/>
        </p:nvPicPr>
        <p:blipFill>
          <a:blip r:embed="rId4"/>
          <a:stretch>
            <a:fillRect/>
          </a:stretch>
        </p:blipFill>
        <p:spPr>
          <a:xfrm>
            <a:off x="4633759" y="7758112"/>
            <a:ext cx="1883468" cy="2343597"/>
          </a:xfrm>
          <a:prstGeom prst="rect">
            <a:avLst/>
          </a:prstGeom>
        </p:spPr>
      </p:pic>
      <p:pic>
        <p:nvPicPr>
          <p:cNvPr id="11" name="図 10">
            <a:extLst>
              <a:ext uri="{FF2B5EF4-FFF2-40B4-BE49-F238E27FC236}">
                <a16:creationId xmlns:a16="http://schemas.microsoft.com/office/drawing/2014/main" id="{2A850091-E58E-4675-A635-F90461F160AA}"/>
              </a:ext>
            </a:extLst>
          </p:cNvPr>
          <p:cNvPicPr>
            <a:picLocks noChangeAspect="1"/>
          </p:cNvPicPr>
          <p:nvPr/>
        </p:nvPicPr>
        <p:blipFill>
          <a:blip r:embed="rId5"/>
          <a:stretch>
            <a:fillRect/>
          </a:stretch>
        </p:blipFill>
        <p:spPr>
          <a:xfrm>
            <a:off x="1282970" y="7758112"/>
            <a:ext cx="1920892" cy="2328654"/>
          </a:xfrm>
          <a:prstGeom prst="rect">
            <a:avLst/>
          </a:prstGeom>
        </p:spPr>
      </p:pic>
      <p:sp>
        <p:nvSpPr>
          <p:cNvPr id="30" name="テキスト ボックス 29">
            <a:extLst>
              <a:ext uri="{FF2B5EF4-FFF2-40B4-BE49-F238E27FC236}">
                <a16:creationId xmlns:a16="http://schemas.microsoft.com/office/drawing/2014/main" id="{5D632FEF-48A4-403C-9298-E0669A239CA3}"/>
              </a:ext>
            </a:extLst>
          </p:cNvPr>
          <p:cNvSpPr txBox="1"/>
          <p:nvPr/>
        </p:nvSpPr>
        <p:spPr>
          <a:xfrm>
            <a:off x="359396" y="879212"/>
            <a:ext cx="6908180" cy="469103"/>
          </a:xfrm>
          <a:prstGeom prst="rect">
            <a:avLst/>
          </a:prstGeom>
          <a:noFill/>
        </p:spPr>
        <p:txBody>
          <a:bodyPr wrap="square" rtlCol="0">
            <a:spAutoFit/>
          </a:bodyPr>
          <a:lstStyle/>
          <a:p>
            <a:r>
              <a:rPr lang="ja-JP" altLang="en-US" sz="1224" dirty="0">
                <a:latin typeface="HG丸ｺﾞｼｯｸM-PRO" panose="020F0600000000000000" pitchFamily="50" charset="-128"/>
                <a:ea typeface="HG丸ｺﾞｼｯｸM-PRO" panose="020F0600000000000000" pitchFamily="50" charset="-128"/>
              </a:rPr>
              <a:t>　当所では、新規就農者の確保・育成に向け取組んでおり、管内の新規就農者が増えてきています。今回は令和</a:t>
            </a:r>
            <a:r>
              <a:rPr lang="en-US" altLang="ja-JP" sz="1224" dirty="0">
                <a:latin typeface="HG丸ｺﾞｼｯｸM-PRO" panose="020F0600000000000000" pitchFamily="50" charset="-128"/>
                <a:ea typeface="HG丸ｺﾞｼｯｸM-PRO" panose="020F0600000000000000" pitchFamily="50" charset="-128"/>
              </a:rPr>
              <a:t>2</a:t>
            </a:r>
            <a:r>
              <a:rPr lang="ja-JP" altLang="en-US" sz="1224" dirty="0">
                <a:latin typeface="HG丸ｺﾞｼｯｸM-PRO" panose="020F0600000000000000" pitchFamily="50" charset="-128"/>
                <a:ea typeface="HG丸ｺﾞｼｯｸM-PRO" panose="020F0600000000000000" pitchFamily="50" charset="-128"/>
              </a:rPr>
              <a:t>年に認定新規就農者となり、豊能町で頑張る農業者を紹介します。　</a:t>
            </a:r>
            <a:endParaRPr lang="en-US" altLang="ja-JP" sz="1224" dirty="0">
              <a:latin typeface="HG丸ｺﾞｼｯｸM-PRO" panose="020F0600000000000000" pitchFamily="50" charset="-128"/>
              <a:ea typeface="HG丸ｺﾞｼｯｸM-PRO" panose="020F0600000000000000" pitchFamily="50" charset="-128"/>
            </a:endParaRPr>
          </a:p>
        </p:txBody>
      </p:sp>
      <p:sp>
        <p:nvSpPr>
          <p:cNvPr id="31" name="テキスト ボックス 46">
            <a:extLst>
              <a:ext uri="{FF2B5EF4-FFF2-40B4-BE49-F238E27FC236}">
                <a16:creationId xmlns:a16="http://schemas.microsoft.com/office/drawing/2014/main" id="{CC94D1D9-C880-4025-9D2F-0D9E996D22C3}"/>
              </a:ext>
            </a:extLst>
          </p:cNvPr>
          <p:cNvSpPr txBox="1"/>
          <p:nvPr/>
        </p:nvSpPr>
        <p:spPr>
          <a:xfrm>
            <a:off x="362968" y="582197"/>
            <a:ext cx="7049639" cy="407163"/>
          </a:xfrm>
          <a:prstGeom prst="rect">
            <a:avLst/>
          </a:prstGeom>
          <a:noFill/>
        </p:spPr>
        <p:txBody>
          <a:bodyPr wrap="square" rtlCol="0">
            <a:spAutoFit/>
          </a:bodyPr>
          <a:lstStyle>
            <a:defPPr>
              <a:defRPr lang="ja-JP"/>
            </a:defPPr>
            <a:lvl1pPr marL="0" algn="l" defTabSz="1018818" rtl="0" eaLnBrk="1" latinLnBrk="0" hangingPunct="1">
              <a:defRPr kumimoji="1" sz="2005" kern="1200">
                <a:solidFill>
                  <a:schemeClr val="tx1"/>
                </a:solidFill>
                <a:latin typeface="+mn-lt"/>
                <a:ea typeface="+mn-ea"/>
                <a:cs typeface="+mn-cs"/>
              </a:defRPr>
            </a:lvl1pPr>
            <a:lvl2pPr marL="509408" algn="l" defTabSz="1018818" rtl="0" eaLnBrk="1" latinLnBrk="0" hangingPunct="1">
              <a:defRPr kumimoji="1" sz="2005" kern="1200">
                <a:solidFill>
                  <a:schemeClr val="tx1"/>
                </a:solidFill>
                <a:latin typeface="+mn-lt"/>
                <a:ea typeface="+mn-ea"/>
                <a:cs typeface="+mn-cs"/>
              </a:defRPr>
            </a:lvl2pPr>
            <a:lvl3pPr marL="1018818" algn="l" defTabSz="1018818" rtl="0" eaLnBrk="1" latinLnBrk="0" hangingPunct="1">
              <a:defRPr kumimoji="1" sz="2005" kern="1200">
                <a:solidFill>
                  <a:schemeClr val="tx1"/>
                </a:solidFill>
                <a:latin typeface="+mn-lt"/>
                <a:ea typeface="+mn-ea"/>
                <a:cs typeface="+mn-cs"/>
              </a:defRPr>
            </a:lvl3pPr>
            <a:lvl4pPr marL="1528227" algn="l" defTabSz="1018818" rtl="0" eaLnBrk="1" latinLnBrk="0" hangingPunct="1">
              <a:defRPr kumimoji="1" sz="2005" kern="1200">
                <a:solidFill>
                  <a:schemeClr val="tx1"/>
                </a:solidFill>
                <a:latin typeface="+mn-lt"/>
                <a:ea typeface="+mn-ea"/>
                <a:cs typeface="+mn-cs"/>
              </a:defRPr>
            </a:lvl4pPr>
            <a:lvl5pPr marL="2037634" algn="l" defTabSz="1018818" rtl="0" eaLnBrk="1" latinLnBrk="0" hangingPunct="1">
              <a:defRPr kumimoji="1" sz="2005" kern="1200">
                <a:solidFill>
                  <a:schemeClr val="tx1"/>
                </a:solidFill>
                <a:latin typeface="+mn-lt"/>
                <a:ea typeface="+mn-ea"/>
                <a:cs typeface="+mn-cs"/>
              </a:defRPr>
            </a:lvl5pPr>
            <a:lvl6pPr marL="2547044" algn="l" defTabSz="1018818" rtl="0" eaLnBrk="1" latinLnBrk="0" hangingPunct="1">
              <a:defRPr kumimoji="1" sz="2005" kern="1200">
                <a:solidFill>
                  <a:schemeClr val="tx1"/>
                </a:solidFill>
                <a:latin typeface="+mn-lt"/>
                <a:ea typeface="+mn-ea"/>
                <a:cs typeface="+mn-cs"/>
              </a:defRPr>
            </a:lvl6pPr>
            <a:lvl7pPr marL="3056452" algn="l" defTabSz="1018818" rtl="0" eaLnBrk="1" latinLnBrk="0" hangingPunct="1">
              <a:defRPr kumimoji="1" sz="2005" kern="1200">
                <a:solidFill>
                  <a:schemeClr val="tx1"/>
                </a:solidFill>
                <a:latin typeface="+mn-lt"/>
                <a:ea typeface="+mn-ea"/>
                <a:cs typeface="+mn-cs"/>
              </a:defRPr>
            </a:lvl7pPr>
            <a:lvl8pPr marL="3565861" algn="l" defTabSz="1018818" rtl="0" eaLnBrk="1" latinLnBrk="0" hangingPunct="1">
              <a:defRPr kumimoji="1" sz="2005" kern="1200">
                <a:solidFill>
                  <a:schemeClr val="tx1"/>
                </a:solidFill>
                <a:latin typeface="+mn-lt"/>
                <a:ea typeface="+mn-ea"/>
                <a:cs typeface="+mn-cs"/>
              </a:defRPr>
            </a:lvl8pPr>
            <a:lvl9pPr marL="4075270" algn="l" defTabSz="1018818" rtl="0" eaLnBrk="1" latinLnBrk="0" hangingPunct="1">
              <a:defRPr kumimoji="1" sz="2005" kern="1200">
                <a:solidFill>
                  <a:schemeClr val="tx1"/>
                </a:solidFill>
                <a:latin typeface="+mn-lt"/>
                <a:ea typeface="+mn-ea"/>
                <a:cs typeface="+mn-cs"/>
              </a:defRPr>
            </a:lvl9pPr>
          </a:lstStyle>
          <a:p>
            <a:pPr algn="ctr"/>
            <a:r>
              <a:rPr lang="ja-JP" altLang="en-US" sz="2046" b="1" dirty="0"/>
              <a:t>北摂農業の新たな担い手を紹介します！</a:t>
            </a:r>
          </a:p>
        </p:txBody>
      </p:sp>
      <p:sp>
        <p:nvSpPr>
          <p:cNvPr id="33" name="テキスト ボックス 32">
            <a:extLst>
              <a:ext uri="{FF2B5EF4-FFF2-40B4-BE49-F238E27FC236}">
                <a16:creationId xmlns:a16="http://schemas.microsoft.com/office/drawing/2014/main" id="{D9C328B0-34F5-44DD-B20D-04706DB3ABE8}"/>
              </a:ext>
            </a:extLst>
          </p:cNvPr>
          <p:cNvSpPr txBox="1"/>
          <p:nvPr/>
        </p:nvSpPr>
        <p:spPr>
          <a:xfrm>
            <a:off x="359395" y="2488021"/>
            <a:ext cx="1768717" cy="1015663"/>
          </a:xfrm>
          <a:prstGeom prst="rect">
            <a:avLst/>
          </a:prstGeom>
          <a:noFill/>
          <a:ln>
            <a:solidFill>
              <a:schemeClr val="tx1"/>
            </a:solidFill>
          </a:ln>
        </p:spPr>
        <p:txBody>
          <a:bodyPr wrap="square" rtlCol="0">
            <a:spAutoFit/>
          </a:bodyPr>
          <a:lstStyle/>
          <a:p>
            <a:pPr algn="ctr"/>
            <a:r>
              <a:rPr lang="ja-JP" altLang="en-US" sz="1200" b="1" dirty="0">
                <a:latin typeface="HG丸ｺﾞｼｯｸM-PRO" panose="020F0600000000000000" pitchFamily="50" charset="-128"/>
                <a:ea typeface="HG丸ｺﾞｼｯｸM-PRO" panose="020F0600000000000000" pitchFamily="50" charset="-128"/>
              </a:rPr>
              <a:t>瀬尾 紀行さん</a:t>
            </a:r>
            <a:endParaRPr lang="ja-JP" altLang="en-US" sz="1800" b="1" dirty="0">
              <a:latin typeface="HG丸ｺﾞｼｯｸM-PRO" panose="020F0600000000000000" pitchFamily="50" charset="-128"/>
              <a:ea typeface="HG丸ｺﾞｼｯｸM-PRO" panose="020F0600000000000000" pitchFamily="50" charset="-128"/>
            </a:endParaRPr>
          </a:p>
          <a:p>
            <a:r>
              <a:rPr lang="ja-JP" altLang="en-US" sz="1200" dirty="0">
                <a:latin typeface="HG丸ｺﾞｼｯｸM-PRO" panose="020F0600000000000000" pitchFamily="50" charset="-128"/>
                <a:ea typeface="HG丸ｺﾞｼｯｸM-PRO" panose="020F0600000000000000" pitchFamily="50" charset="-128"/>
              </a:rPr>
              <a:t>就農地：豊能町</a:t>
            </a:r>
            <a:endParaRPr lang="en-US" altLang="ja-JP" sz="1200" dirty="0">
              <a:latin typeface="HG丸ｺﾞｼｯｸM-PRO" panose="020F0600000000000000" pitchFamily="50" charset="-128"/>
              <a:ea typeface="HG丸ｺﾞｼｯｸM-PRO" panose="020F0600000000000000" pitchFamily="50" charset="-128"/>
            </a:endParaRPr>
          </a:p>
          <a:p>
            <a:r>
              <a:rPr lang="ja-JP" altLang="en-US" sz="1200" dirty="0">
                <a:latin typeface="HG丸ｺﾞｼｯｸM-PRO" panose="020F0600000000000000" pitchFamily="50" charset="-128"/>
                <a:ea typeface="HG丸ｺﾞｼｯｸM-PRO" panose="020F0600000000000000" pitchFamily="50" charset="-128"/>
              </a:rPr>
              <a:t>就農年：令和２年</a:t>
            </a:r>
            <a:endParaRPr lang="en-US" altLang="ja-JP" sz="1200" dirty="0">
              <a:latin typeface="HG丸ｺﾞｼｯｸM-PRO" panose="020F0600000000000000" pitchFamily="50" charset="-128"/>
              <a:ea typeface="HG丸ｺﾞｼｯｸM-PRO" panose="020F0600000000000000" pitchFamily="50" charset="-128"/>
            </a:endParaRPr>
          </a:p>
          <a:p>
            <a:r>
              <a:rPr lang="ja-JP" altLang="en-US" sz="1200" dirty="0">
                <a:latin typeface="HG丸ｺﾞｼｯｸM-PRO" panose="020F0600000000000000" pitchFamily="50" charset="-128"/>
                <a:ea typeface="HG丸ｺﾞｼｯｸM-PRO" panose="020F0600000000000000" pitchFamily="50" charset="-128"/>
              </a:rPr>
              <a:t>経営作物：多品目野菜</a:t>
            </a:r>
            <a:endParaRPr lang="en-US" altLang="ja-JP" sz="1200" dirty="0">
              <a:latin typeface="HG丸ｺﾞｼｯｸM-PRO" panose="020F0600000000000000" pitchFamily="50" charset="-128"/>
              <a:ea typeface="HG丸ｺﾞｼｯｸM-PRO" panose="020F0600000000000000" pitchFamily="50" charset="-128"/>
            </a:endParaRPr>
          </a:p>
          <a:p>
            <a:r>
              <a:rPr lang="ja-JP" altLang="en-US" sz="1200" dirty="0">
                <a:latin typeface="HG丸ｺﾞｼｯｸM-PRO" panose="020F0600000000000000" pitchFamily="50" charset="-128"/>
                <a:ea typeface="HG丸ｺﾞｼｯｸM-PRO" panose="020F0600000000000000" pitchFamily="50" charset="-128"/>
              </a:rPr>
              <a:t>経営規模：</a:t>
            </a:r>
            <a:r>
              <a:rPr lang="en-US" altLang="ja-JP" sz="1200" dirty="0">
                <a:latin typeface="HG丸ｺﾞｼｯｸM-PRO" panose="020F0600000000000000" pitchFamily="50" charset="-128"/>
                <a:ea typeface="HG丸ｺﾞｼｯｸM-PRO" panose="020F0600000000000000" pitchFamily="50" charset="-128"/>
              </a:rPr>
              <a:t>76a</a:t>
            </a:r>
            <a:endParaRPr lang="en-US" altLang="ja-JP" sz="12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34" name="テキスト ボックス 33">
            <a:extLst>
              <a:ext uri="{FF2B5EF4-FFF2-40B4-BE49-F238E27FC236}">
                <a16:creationId xmlns:a16="http://schemas.microsoft.com/office/drawing/2014/main" id="{78FF936D-0252-49E2-A339-6DF39DD65B44}"/>
              </a:ext>
            </a:extLst>
          </p:cNvPr>
          <p:cNvSpPr txBox="1"/>
          <p:nvPr/>
        </p:nvSpPr>
        <p:spPr>
          <a:xfrm>
            <a:off x="1972172" y="1361010"/>
            <a:ext cx="2365916" cy="276999"/>
          </a:xfrm>
          <a:prstGeom prst="rect">
            <a:avLst/>
          </a:prstGeom>
          <a:noFill/>
        </p:spPr>
        <p:txBody>
          <a:bodyPr wrap="square" rtlCol="0">
            <a:spAutoFit/>
          </a:bodyPr>
          <a:lstStyle/>
          <a:p>
            <a:r>
              <a:rPr lang="ja-JP" altLang="en-US" sz="1200" b="1" dirty="0">
                <a:latin typeface="HG丸ｺﾞｼｯｸM-PRO" panose="020F0600000000000000" pitchFamily="50" charset="-128"/>
                <a:ea typeface="HG丸ｺﾞｼｯｸM-PRO" panose="020F0600000000000000" pitchFamily="50" charset="-128"/>
              </a:rPr>
              <a:t>　</a:t>
            </a:r>
            <a:r>
              <a:rPr lang="ja-JP" altLang="en-US" sz="1200" b="1" u="sng" dirty="0">
                <a:latin typeface="HG丸ｺﾞｼｯｸM-PRO" panose="020F0600000000000000" pitchFamily="50" charset="-128"/>
                <a:ea typeface="HG丸ｺﾞｼｯｸM-PRO" panose="020F0600000000000000" pitchFamily="50" charset="-128"/>
              </a:rPr>
              <a:t>就農のきっかけは？</a:t>
            </a:r>
            <a:endParaRPr lang="en-US" altLang="ja-JP" sz="1200" b="1" u="sng" dirty="0">
              <a:latin typeface="HG丸ｺﾞｼｯｸM-PRO" panose="020F0600000000000000" pitchFamily="50" charset="-128"/>
              <a:ea typeface="HG丸ｺﾞｼｯｸM-PRO" panose="020F0600000000000000" pitchFamily="50" charset="-128"/>
            </a:endParaRPr>
          </a:p>
        </p:txBody>
      </p:sp>
      <p:sp>
        <p:nvSpPr>
          <p:cNvPr id="37" name="テキスト ボックス 36">
            <a:extLst>
              <a:ext uri="{FF2B5EF4-FFF2-40B4-BE49-F238E27FC236}">
                <a16:creationId xmlns:a16="http://schemas.microsoft.com/office/drawing/2014/main" id="{EFDD7DD8-B8BC-4C04-9EC9-233885160801}"/>
              </a:ext>
            </a:extLst>
          </p:cNvPr>
          <p:cNvSpPr txBox="1"/>
          <p:nvPr/>
        </p:nvSpPr>
        <p:spPr>
          <a:xfrm>
            <a:off x="1960857" y="2181419"/>
            <a:ext cx="2365916" cy="276999"/>
          </a:xfrm>
          <a:prstGeom prst="rect">
            <a:avLst/>
          </a:prstGeom>
          <a:noFill/>
        </p:spPr>
        <p:txBody>
          <a:bodyPr wrap="square" rtlCol="0">
            <a:spAutoFit/>
          </a:bodyPr>
          <a:lstStyle/>
          <a:p>
            <a:r>
              <a:rPr lang="ja-JP" altLang="en-US" sz="1200" b="1" dirty="0">
                <a:latin typeface="HG丸ｺﾞｼｯｸM-PRO" panose="020F0600000000000000" pitchFamily="50" charset="-128"/>
                <a:ea typeface="HG丸ｺﾞｼｯｸM-PRO" panose="020F0600000000000000" pitchFamily="50" charset="-128"/>
              </a:rPr>
              <a:t>　</a:t>
            </a:r>
            <a:r>
              <a:rPr lang="ja-JP" altLang="en-US" sz="1200" b="1" u="sng" dirty="0">
                <a:latin typeface="HG丸ｺﾞｼｯｸM-PRO" panose="020F0600000000000000" pitchFamily="50" charset="-128"/>
                <a:ea typeface="HG丸ｺﾞｼｯｸM-PRO" panose="020F0600000000000000" pitchFamily="50" charset="-128"/>
              </a:rPr>
              <a:t>苦労していることは？</a:t>
            </a:r>
            <a:endParaRPr lang="en-US" altLang="ja-JP" sz="1200" b="1" u="sng" dirty="0">
              <a:latin typeface="HG丸ｺﾞｼｯｸM-PRO" panose="020F0600000000000000" pitchFamily="50" charset="-128"/>
              <a:ea typeface="HG丸ｺﾞｼｯｸM-PRO" panose="020F0600000000000000" pitchFamily="50" charset="-128"/>
            </a:endParaRPr>
          </a:p>
        </p:txBody>
      </p:sp>
      <p:sp>
        <p:nvSpPr>
          <p:cNvPr id="39" name="テキスト ボックス 38">
            <a:extLst>
              <a:ext uri="{FF2B5EF4-FFF2-40B4-BE49-F238E27FC236}">
                <a16:creationId xmlns:a16="http://schemas.microsoft.com/office/drawing/2014/main" id="{51AC3300-2305-4356-8583-D5A90E19938A}"/>
              </a:ext>
            </a:extLst>
          </p:cNvPr>
          <p:cNvSpPr txBox="1"/>
          <p:nvPr/>
        </p:nvSpPr>
        <p:spPr>
          <a:xfrm>
            <a:off x="1962958" y="2771813"/>
            <a:ext cx="2365916" cy="276999"/>
          </a:xfrm>
          <a:prstGeom prst="rect">
            <a:avLst/>
          </a:prstGeom>
          <a:noFill/>
        </p:spPr>
        <p:txBody>
          <a:bodyPr wrap="square" rtlCol="0">
            <a:spAutoFit/>
          </a:bodyPr>
          <a:lstStyle/>
          <a:p>
            <a:r>
              <a:rPr lang="ja-JP" altLang="en-US" sz="1200" b="1" dirty="0">
                <a:latin typeface="HG丸ｺﾞｼｯｸM-PRO" panose="020F0600000000000000" pitchFamily="50" charset="-128"/>
                <a:ea typeface="HG丸ｺﾞｼｯｸM-PRO" panose="020F0600000000000000" pitchFamily="50" charset="-128"/>
              </a:rPr>
              <a:t>　</a:t>
            </a:r>
            <a:r>
              <a:rPr lang="ja-JP" altLang="en-US" sz="1200" b="1" u="sng" dirty="0">
                <a:latin typeface="HG丸ｺﾞｼｯｸM-PRO" panose="020F0600000000000000" pitchFamily="50" charset="-128"/>
                <a:ea typeface="HG丸ｺﾞｼｯｸM-PRO" panose="020F0600000000000000" pitchFamily="50" charset="-128"/>
              </a:rPr>
              <a:t>今後の目標は？</a:t>
            </a:r>
            <a:endParaRPr lang="en-US" altLang="ja-JP" sz="1200" b="1" u="sng" dirty="0">
              <a:latin typeface="HG丸ｺﾞｼｯｸM-PRO" panose="020F0600000000000000" pitchFamily="50" charset="-128"/>
              <a:ea typeface="HG丸ｺﾞｼｯｸM-PRO" panose="020F0600000000000000" pitchFamily="50" charset="-128"/>
            </a:endParaRPr>
          </a:p>
        </p:txBody>
      </p:sp>
      <p:pic>
        <p:nvPicPr>
          <p:cNvPr id="41" name="図 40">
            <a:extLst>
              <a:ext uri="{FF2B5EF4-FFF2-40B4-BE49-F238E27FC236}">
                <a16:creationId xmlns:a16="http://schemas.microsoft.com/office/drawing/2014/main" id="{D208687B-D414-41D9-A59B-D2DCE73ED711}"/>
              </a:ext>
            </a:extLst>
          </p:cNvPr>
          <p:cNvPicPr>
            <a:picLocks noChangeAspect="1"/>
          </p:cNvPicPr>
          <p:nvPr/>
        </p:nvPicPr>
        <p:blipFill rotWithShape="1">
          <a:blip r:embed="rId6"/>
          <a:srcRect l="3334" t="4980" b="6118"/>
          <a:stretch/>
        </p:blipFill>
        <p:spPr>
          <a:xfrm>
            <a:off x="417500" y="1334143"/>
            <a:ext cx="1651596" cy="1139207"/>
          </a:xfrm>
          <a:prstGeom prst="rect">
            <a:avLst/>
          </a:prstGeom>
        </p:spPr>
      </p:pic>
      <p:sp>
        <p:nvSpPr>
          <p:cNvPr id="42" name="テキスト ボックス 41">
            <a:extLst>
              <a:ext uri="{FF2B5EF4-FFF2-40B4-BE49-F238E27FC236}">
                <a16:creationId xmlns:a16="http://schemas.microsoft.com/office/drawing/2014/main" id="{A6327E70-F889-44C2-BF4A-1973B100E46F}"/>
              </a:ext>
            </a:extLst>
          </p:cNvPr>
          <p:cNvSpPr txBox="1"/>
          <p:nvPr/>
        </p:nvSpPr>
        <p:spPr>
          <a:xfrm>
            <a:off x="2102346" y="1575003"/>
            <a:ext cx="5457849" cy="657488"/>
          </a:xfrm>
          <a:prstGeom prst="rect">
            <a:avLst/>
          </a:prstGeom>
          <a:noFill/>
        </p:spPr>
        <p:txBody>
          <a:bodyPr wrap="square" rtlCol="0">
            <a:spAutoFit/>
          </a:bodyPr>
          <a:lstStyle/>
          <a:p>
            <a:r>
              <a:rPr lang="ja-JP" altLang="en-US" sz="1224" dirty="0">
                <a:latin typeface="HG丸ｺﾞｼｯｸM-PRO" panose="020F0600000000000000" pitchFamily="50" charset="-128"/>
                <a:ea typeface="HG丸ｺﾞｼｯｸM-PRO" panose="020F0600000000000000" pitchFamily="50" charset="-128"/>
              </a:rPr>
              <a:t>　豊能町に移住し、地域に若い農家が少ないことを知りました。将来子供たちが農業をすることになった場合、教えられる人がいないと困ると思い、農家を志すようになりました。</a:t>
            </a:r>
            <a:endParaRPr lang="en-US" altLang="ja-JP" sz="1224" dirty="0">
              <a:latin typeface="HG丸ｺﾞｼｯｸM-PRO" panose="020F0600000000000000" pitchFamily="50" charset="-128"/>
              <a:ea typeface="HG丸ｺﾞｼｯｸM-PRO" panose="020F0600000000000000" pitchFamily="50" charset="-128"/>
            </a:endParaRPr>
          </a:p>
        </p:txBody>
      </p:sp>
      <p:sp>
        <p:nvSpPr>
          <p:cNvPr id="43" name="テキスト ボックス 42">
            <a:extLst>
              <a:ext uri="{FF2B5EF4-FFF2-40B4-BE49-F238E27FC236}">
                <a16:creationId xmlns:a16="http://schemas.microsoft.com/office/drawing/2014/main" id="{5393B99A-5A29-40FC-8083-4083432D8F52}"/>
              </a:ext>
            </a:extLst>
          </p:cNvPr>
          <p:cNvSpPr txBox="1"/>
          <p:nvPr/>
        </p:nvSpPr>
        <p:spPr>
          <a:xfrm>
            <a:off x="2123187" y="2373648"/>
            <a:ext cx="5352339" cy="486593"/>
          </a:xfrm>
          <a:prstGeom prst="rect">
            <a:avLst/>
          </a:prstGeom>
          <a:noFill/>
        </p:spPr>
        <p:txBody>
          <a:bodyPr wrap="square" rtlCol="0">
            <a:spAutoFit/>
          </a:bodyPr>
          <a:lstStyle/>
          <a:p>
            <a:r>
              <a:rPr lang="ja-JP" altLang="en-US" sz="1224" dirty="0">
                <a:latin typeface="HG丸ｺﾞｼｯｸM-PRO" panose="020F0600000000000000" pitchFamily="50" charset="-128"/>
                <a:ea typeface="HG丸ｺﾞｼｯｸM-PRO" panose="020F0600000000000000" pitchFamily="50" charset="-128"/>
              </a:rPr>
              <a:t>　借り受ける農地によってほ場条件が様々であるため、畑として活用するために排水性改善に苦慮することがあります。</a:t>
            </a:r>
            <a:endParaRPr lang="en-US" altLang="ja-JP" sz="1224" dirty="0">
              <a:latin typeface="HG丸ｺﾞｼｯｸM-PRO" panose="020F0600000000000000" pitchFamily="50" charset="-128"/>
              <a:ea typeface="HG丸ｺﾞｼｯｸM-PRO" panose="020F0600000000000000" pitchFamily="50" charset="-128"/>
            </a:endParaRPr>
          </a:p>
        </p:txBody>
      </p:sp>
      <p:sp>
        <p:nvSpPr>
          <p:cNvPr id="45" name="テキスト ボックス 44">
            <a:extLst>
              <a:ext uri="{FF2B5EF4-FFF2-40B4-BE49-F238E27FC236}">
                <a16:creationId xmlns:a16="http://schemas.microsoft.com/office/drawing/2014/main" id="{6AD6E113-4DAB-46A1-983C-0B0092A79D35}"/>
              </a:ext>
            </a:extLst>
          </p:cNvPr>
          <p:cNvSpPr txBox="1"/>
          <p:nvPr/>
        </p:nvSpPr>
        <p:spPr>
          <a:xfrm>
            <a:off x="2107760" y="2968529"/>
            <a:ext cx="5367766" cy="469103"/>
          </a:xfrm>
          <a:prstGeom prst="rect">
            <a:avLst/>
          </a:prstGeom>
          <a:noFill/>
        </p:spPr>
        <p:txBody>
          <a:bodyPr wrap="square" rtlCol="0">
            <a:spAutoFit/>
          </a:bodyPr>
          <a:lstStyle/>
          <a:p>
            <a:r>
              <a:rPr lang="ja-JP" altLang="en-US" sz="1224" dirty="0">
                <a:latin typeface="HG丸ｺﾞｼｯｸM-PRO" panose="020F0600000000000000" pitchFamily="50" charset="-128"/>
                <a:ea typeface="HG丸ｺﾞｼｯｸM-PRO" panose="020F0600000000000000" pitchFamily="50" charset="-128"/>
              </a:rPr>
              <a:t>　次世代に継承していけるよう日々勉強をしつつ、売上向上に努めたい。そして豊能町で就農する人が増えるよう頑張っていきたい。</a:t>
            </a:r>
            <a:endParaRPr lang="en-US" altLang="ja-JP" sz="1224"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46073335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4B6B6"/>
        </a:solidFill>
        <a:ln>
          <a:noFill/>
        </a:ln>
      </a:spPr>
      <a:bodyPr rtlCol="0" anchor="ctr"/>
      <a:lstStyle>
        <a:defPPr algn="ctr">
          <a:defRPr sz="1285"/>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7600</TotalTime>
  <Words>1009</Words>
  <Application>Microsoft Office PowerPoint</Application>
  <PresentationFormat>ユーザー設定</PresentationFormat>
  <Paragraphs>70</Paragraphs>
  <Slides>2</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vt:i4>
      </vt:variant>
    </vt:vector>
  </HeadingPairs>
  <TitlesOfParts>
    <vt:vector size="10" baseType="lpstr">
      <vt:lpstr>AR P丸ゴシック体M</vt:lpstr>
      <vt:lpstr>HGP創英角ﾎﾟｯﾌﾟ体</vt:lpstr>
      <vt:lpstr>HG丸ｺﾞｼｯｸM-PRO</vt:lpstr>
      <vt:lpstr>HG創英角ﾎﾟｯﾌﾟ体</vt:lpstr>
      <vt:lpstr>ＭＳ Ｐゴシック</vt:lpstr>
      <vt:lpstr>Arial</vt:lpstr>
      <vt:lpstr>Calibri</vt:lpstr>
      <vt:lpstr>Office ​​テーマ</vt:lpstr>
      <vt:lpstr>PowerPoint プレゼンテーション</vt:lpstr>
      <vt:lpstr>PowerPoint プレゼンテーション</vt:lpstr>
    </vt:vector>
  </TitlesOfParts>
  <Company>大阪府</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藤川　純子</cp:lastModifiedBy>
  <cp:revision>638</cp:revision>
  <cp:lastPrinted>2024-06-07T00:57:20Z</cp:lastPrinted>
  <dcterms:created xsi:type="dcterms:W3CDTF">2014-06-04T02:50:05Z</dcterms:created>
  <dcterms:modified xsi:type="dcterms:W3CDTF">2024-06-07T00:58:35Z</dcterms:modified>
</cp:coreProperties>
</file>