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6"/>
          </p14:sldIdLst>
        </p14:section>
        <p14:section name="タイトルなしのセクション" id="{EA605B47-2FFD-4E8F-81B0-CD320E167F7A}">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p:scale>
          <a:sx n="70" d="100"/>
          <a:sy n="70" d="100"/>
        </p:scale>
        <p:origin x="42" y="-1482"/>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4938105" y="2628416"/>
            <a:ext cx="10112412" cy="7650789"/>
          </a:xfrm>
          <a:prstGeom prst="roundRect">
            <a:avLst>
              <a:gd name="adj" fmla="val 4449"/>
            </a:avLst>
          </a:prstGeom>
          <a:blipFill dpi="0" rotWithShape="1">
            <a:blip r:embed="rId3">
              <a:alphaModFix amt="60000"/>
              <a:extLst>
                <a:ext uri="{BEBA8EAE-BF5A-486C-A8C5-ECC9F3942E4B}">
                  <a14:imgProps xmlns:a14="http://schemas.microsoft.com/office/drawing/2010/main">
                    <a14:imgLayer r:embed="rId4">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 45"/>
          <p:cNvSpPr/>
          <p:nvPr/>
        </p:nvSpPr>
        <p:spPr>
          <a:xfrm>
            <a:off x="5106240" y="2974289"/>
            <a:ext cx="9804755" cy="7088891"/>
          </a:xfrm>
          <a:prstGeom prst="roundRect">
            <a:avLst>
              <a:gd name="adj" fmla="val 4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角丸四角形 3"/>
          <p:cNvSpPr/>
          <p:nvPr/>
        </p:nvSpPr>
        <p:spPr>
          <a:xfrm>
            <a:off x="107992" y="1498899"/>
            <a:ext cx="4644000" cy="8780306"/>
          </a:xfrm>
          <a:prstGeom prst="roundRect">
            <a:avLst>
              <a:gd name="adj" fmla="val 5365"/>
            </a:avLst>
          </a:prstGeom>
          <a:blipFill dpi="0" rotWithShape="1">
            <a:blip r:embed="rId5">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107993" y="378148"/>
            <a:ext cx="14942524" cy="58639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（基本対策編、原子力災害対策編）</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の修正概要　</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051414" y="2430419"/>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5087038" y="3026954"/>
            <a:ext cx="9675024" cy="7417238"/>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ct val="150000"/>
              </a:lnSpc>
              <a:spcBef>
                <a:spcPts val="600"/>
              </a:spcBef>
            </a:pPr>
            <a:r>
              <a:rPr lang="ja-JP" altLang="en-US" sz="1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令和元年東日本台風に係る検証を踏まえた</a:t>
            </a:r>
            <a:r>
              <a:rPr lang="ja-JP" altLang="en-US"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◆災害リスクと取るべき行動の理解促進</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ハザードマップ</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等の配布・回覧時に居住地域の災害リスクやとるべき行動等を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周知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P128】</a:t>
            </a:r>
            <a:endPar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避難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に関する情報の意味（安全な場所にいる人まで避難場所に行く　必要がない等）の理解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【P128</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豪雨</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時等の事業者によるテレワーク、時差出勤、計画的　休業等の適切な外出抑制の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P97】</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ja-JP" altLang="en-US" sz="18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元年房総半島台風に係る検証を踏まえた</a:t>
            </a:r>
            <a:r>
              <a:rPr lang="ja-JP" altLang="en-US"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◆長期停電・通信障害への対応強化</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病院</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等重要施設の非常用電源確保の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P98</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重要</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施設の非常用電源設置状況等のリスト化等、電源車等の配備調整の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円滑化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P98,264】</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50000"/>
              </a:lnSpc>
              <a:spcBef>
                <a:spcPts val="300"/>
              </a:spcBef>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50000"/>
              </a:lnSpc>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◆被災者への物資支援の充実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物資</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調達・輸送調整等支援システムを活用した効率的な物資支援の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P206】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災害時の新型コロナウイルス感染症対策を踏まえた修正</a:t>
            </a:r>
            <a:endParaRPr lang="en-US" altLang="ja-JP"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避難所</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における新型コロナウイルス感染症を含む感染症対策の平時からの検討、</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P5,62】</a:t>
            </a:r>
            <a:endPar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300"/>
              </a:spcBef>
            </a:pP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8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最近の施策の進展等を踏まえた修正</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◆想定し得る最大規模の高潮による浸水</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想定への対応</a:t>
            </a:r>
            <a:endParaRPr lang="en-US" altLang="ja-JP" sz="1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想定</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し得る最大規模の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高潮の発生が予想される場合の災害モード宣言の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発信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P218】</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これまで経験したことがない規模の台風が接近している場合の身の安全確保の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呼びかけ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P185】</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50000"/>
              </a:lnSpc>
              <a:spcBef>
                <a:spcPts val="300"/>
              </a:spcBef>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50000"/>
              </a:lnSpc>
              <a:spcBef>
                <a:spcPts val="6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船舶の走錨等による臨港道路の損壊防止のための防衝工</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P124】</a:t>
            </a:r>
            <a:endPar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3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無人航空機を活用した情報</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収集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P213】</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所有者等の責任において</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空き家</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等の適切な管理が行われるよう意識啓発する等、二次災害防止に</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向けた取組みを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　</a:t>
            </a:r>
            <a:r>
              <a:rPr lang="en-US" altLang="ja-JP"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P104】</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ts val="300"/>
              </a:spcBef>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3" y="1216701"/>
            <a:ext cx="1264089"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347015" y="2386096"/>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491031" y="3916622"/>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503927" y="5127974"/>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Ⅰ</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Ⅱ</a:t>
            </a:r>
            <a:r>
              <a:rPr lang="ja-JP" altLang="en-US" sz="1200" dirty="0">
                <a:latin typeface="Meiryo UI" pitchFamily="50" charset="-128"/>
                <a:ea typeface="Meiryo UI" pitchFamily="50" charset="-128"/>
                <a:cs typeface="Meiryo UI" pitchFamily="50" charset="-128"/>
              </a:rPr>
              <a:t>命を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Ⅲ</a:t>
            </a:r>
            <a:r>
              <a:rPr lang="ja-JP" altLang="en-US" sz="1200" dirty="0">
                <a:latin typeface="Meiryo UI" pitchFamily="50" charset="-128"/>
                <a:ea typeface="Meiryo UI" pitchFamily="50" charset="-128"/>
                <a:cs typeface="Meiryo UI" pitchFamily="50" charset="-128"/>
              </a:rPr>
              <a:t>必要不可欠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Ⅳ</a:t>
            </a:r>
            <a:r>
              <a:rPr lang="ja-JP" altLang="en-US" sz="1200" dirty="0">
                <a:latin typeface="Meiryo UI" pitchFamily="50" charset="-128"/>
                <a:ea typeface="Meiryo UI" pitchFamily="50" charset="-128"/>
                <a:cs typeface="Meiryo UI" pitchFamily="50" charset="-128"/>
              </a:rPr>
              <a:t>経済活動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Ⅴ</a:t>
            </a:r>
            <a:r>
              <a:rPr lang="ja-JP" altLang="en-US" sz="1200" dirty="0">
                <a:latin typeface="Meiryo UI" pitchFamily="50" charset="-128"/>
                <a:ea typeface="Meiryo UI" pitchFamily="50" charset="-128"/>
                <a:cs typeface="Meiryo UI" pitchFamily="50" charset="-128"/>
              </a:rPr>
              <a:t>迅速な復旧・復興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317482" y="1841850"/>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、５つの基本方針を掲げた「大阪府地域防災計画」を平成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659661" y="4577194"/>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3" name="グループ化 2"/>
          <p:cNvGrpSpPr/>
          <p:nvPr/>
        </p:nvGrpSpPr>
        <p:grpSpPr>
          <a:xfrm>
            <a:off x="300578" y="6534788"/>
            <a:ext cx="4254134" cy="3528392"/>
            <a:chOff x="416128" y="6354812"/>
            <a:chExt cx="4254134" cy="3528392"/>
          </a:xfrm>
        </p:grpSpPr>
        <p:sp>
          <p:nvSpPr>
            <p:cNvPr id="89" name="角丸四角形 88"/>
            <p:cNvSpPr>
              <a:spLocks noChangeArrowheads="1"/>
            </p:cNvSpPr>
            <p:nvPr/>
          </p:nvSpPr>
          <p:spPr bwMode="auto">
            <a:xfrm>
              <a:off x="437063" y="6552827"/>
              <a:ext cx="4233199" cy="333037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416128" y="6354812"/>
              <a:ext cx="4156560" cy="3286109"/>
              <a:chOff x="432470" y="7185000"/>
              <a:chExt cx="4156560" cy="3286109"/>
            </a:xfrm>
          </p:grpSpPr>
          <p:sp>
            <p:nvSpPr>
              <p:cNvPr id="91" name="タイトル 2"/>
              <p:cNvSpPr txBox="1">
                <a:spLocks/>
              </p:cNvSpPr>
              <p:nvPr/>
            </p:nvSpPr>
            <p:spPr bwMode="auto">
              <a:xfrm>
                <a:off x="432470" y="7185000"/>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1925030"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612983"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508160" y="9647435"/>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664836"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075588"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479860" y="10094752"/>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708836" y="10284016"/>
                <a:ext cx="3667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p:cNvCxnSpPr>
              <p:nvPr/>
            </p:nvCxnSpPr>
            <p:spPr>
              <a:xfrm flipV="1">
                <a:off x="3119588" y="10281845"/>
                <a:ext cx="360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741437"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741437"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01125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01125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01125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011256"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270966"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270966"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270966"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4938105" y="1498900"/>
            <a:ext cx="10112411" cy="674544"/>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1" name="角丸四角形 110"/>
          <p:cNvSpPr/>
          <p:nvPr/>
        </p:nvSpPr>
        <p:spPr>
          <a:xfrm>
            <a:off x="5492061" y="1914593"/>
            <a:ext cx="8235569" cy="2256491"/>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正方形/長方形 111"/>
          <p:cNvSpPr/>
          <p:nvPr/>
        </p:nvSpPr>
        <p:spPr>
          <a:xfrm>
            <a:off x="5288684" y="1219314"/>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p:cNvSpPr/>
          <p:nvPr/>
        </p:nvSpPr>
        <p:spPr>
          <a:xfrm>
            <a:off x="5119452" y="1621864"/>
            <a:ext cx="9801576" cy="5515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〇国における</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計画の修正</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月）及び、府における</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の防災</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を踏まえた修正を行う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53544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11762</TotalTime>
  <Words>736</Words>
  <Application>Microsoft Office PowerPoint</Application>
  <PresentationFormat>ユーザー設定</PresentationFormat>
  <Paragraphs>64</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1030</cp:revision>
  <cp:lastPrinted>2020-08-19T06:47:59Z</cp:lastPrinted>
  <dcterms:created xsi:type="dcterms:W3CDTF">2016-03-16T16:39:07Z</dcterms:created>
  <dcterms:modified xsi:type="dcterms:W3CDTF">2021-01-08T01:25:35Z</dcterms:modified>
</cp:coreProperties>
</file>