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3" r:id="rId2"/>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ection>
        <p14:section name="タイトルなしのセクション" id="{EA605B47-2FFD-4E8F-81B0-CD320E167F7A}">
          <p14:sldIdLst>
            <p14:sldId id="273"/>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varScale="1">
        <p:scale>
          <a:sx n="48" d="100"/>
          <a:sy n="48" d="100"/>
        </p:scale>
        <p:origin x="1164" y="60"/>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2022/12/23</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428689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2022/12/23</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992" y="1498899"/>
            <a:ext cx="5293030" cy="8780306"/>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6064637" y="3117089"/>
            <a:ext cx="8985879" cy="7162116"/>
          </a:xfrm>
          <a:prstGeom prst="roundRect">
            <a:avLst>
              <a:gd name="adj" fmla="val 4449"/>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107993" y="378148"/>
            <a:ext cx="14942523" cy="58639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大阪府地域防災計画（基本対策編、原子力災害対策編）の修正概要</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925111" y="2907558"/>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6474425" y="3319186"/>
            <a:ext cx="8232002" cy="6743994"/>
          </a:xfrm>
          <a:prstGeom prst="roundRect">
            <a:avLst>
              <a:gd name="adj" fmla="val 4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9"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p:cNvSpPr/>
          <p:nvPr/>
        </p:nvSpPr>
        <p:spPr>
          <a:xfrm>
            <a:off x="6729449" y="3392891"/>
            <a:ext cx="8640593" cy="6778345"/>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令和</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３年度に発⽣した災害を踏まえた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災害時に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おける安否不明者の氏名</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等公表に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よる救助</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活動の効率化・円滑化</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が確認された盛土に対する是正指導等、盛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⼟による災害の防⽌に向けた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学校における消防団員等が参画した防災教育の推進等、適切な避難⾏動の促進</a:t>
            </a: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関連</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する法令の改正を踏まえた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＜津波対策の推進に関する法律の改正＞</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対策におけるデジタル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技術を活⽤した防災教育、訓練等の実施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＜航空法施⾏規則の改正＞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都道府県</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による緊急⽤務空域の指定の依頼</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や同空域に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おける無⼈航空機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許可申請に係る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最近</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の施策の進展等を踏まえた修正</a:t>
            </a:r>
          </a:p>
          <a:p>
            <a:pPr marL="278669" indent="-278669">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避難所における⾷物アレルギーへの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帰宅困難者対策とした一時滞在施設の確保への支援および事業者への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男女共同参画の視点を踏まえた活動体制の整備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避難所等における再⽣可能エネルギーを活⽤した⾮常⽤発電設備等の整備</a:t>
            </a: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⾃治体等の災害対応における先進技術の導⼊の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3" y="1216701"/>
            <a:ext cx="1264089"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648452" y="2386096"/>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792468" y="3916622"/>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805364" y="5127974"/>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１命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２命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３</a:t>
            </a:r>
            <a:r>
              <a:rPr lang="ja-JP" altLang="en-US" sz="1200" dirty="0" smtClean="0">
                <a:latin typeface="Meiryo UI" pitchFamily="50" charset="-128"/>
                <a:ea typeface="Meiryo UI" pitchFamily="50" charset="-128"/>
                <a:cs typeface="Meiryo UI" pitchFamily="50" charset="-128"/>
              </a:rPr>
              <a:t>必要</a:t>
            </a:r>
            <a:r>
              <a:rPr lang="ja-JP" altLang="en-US" sz="1200" dirty="0">
                <a:latin typeface="Meiryo UI" pitchFamily="50" charset="-128"/>
                <a:ea typeface="Meiryo UI" pitchFamily="50" charset="-128"/>
                <a:cs typeface="Meiryo UI" pitchFamily="50" charset="-128"/>
              </a:rPr>
              <a:t>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４</a:t>
            </a:r>
            <a:r>
              <a:rPr lang="ja-JP" altLang="en-US" sz="1200" dirty="0" smtClean="0">
                <a:latin typeface="Meiryo UI" pitchFamily="50" charset="-128"/>
                <a:ea typeface="Meiryo UI" pitchFamily="50" charset="-128"/>
                <a:cs typeface="Meiryo UI" pitchFamily="50" charset="-128"/>
              </a:rPr>
              <a:t>経済</a:t>
            </a:r>
            <a:r>
              <a:rPr lang="ja-JP" altLang="en-US" sz="1200" dirty="0">
                <a:latin typeface="Meiryo UI" pitchFamily="50" charset="-128"/>
                <a:ea typeface="Meiryo UI" pitchFamily="50" charset="-128"/>
                <a:cs typeface="Meiryo UI" pitchFamily="50" charset="-128"/>
              </a:rPr>
              <a:t>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５</a:t>
            </a:r>
            <a:r>
              <a:rPr lang="ja-JP" altLang="en-US" sz="1200" dirty="0" smtClean="0">
                <a:latin typeface="Meiryo UI" pitchFamily="50" charset="-128"/>
                <a:ea typeface="Meiryo UI" pitchFamily="50" charset="-128"/>
                <a:cs typeface="Meiryo UI" pitchFamily="50" charset="-128"/>
              </a:rPr>
              <a:t>迅速</a:t>
            </a:r>
            <a:r>
              <a:rPr lang="ja-JP" altLang="en-US" sz="1200" dirty="0">
                <a:latin typeface="Meiryo UI" pitchFamily="50" charset="-128"/>
                <a:ea typeface="Meiryo UI" pitchFamily="50" charset="-128"/>
                <a:cs typeface="Meiryo UI" pitchFamily="50" charset="-128"/>
              </a:rPr>
              <a:t>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618919" y="1841850"/>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、５つの基本方針を掲げた「大阪府地域防災計画」を平成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961098" y="4577194"/>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3" name="グループ化 2"/>
          <p:cNvGrpSpPr/>
          <p:nvPr/>
        </p:nvGrpSpPr>
        <p:grpSpPr>
          <a:xfrm>
            <a:off x="624242" y="6534788"/>
            <a:ext cx="4254134" cy="3528392"/>
            <a:chOff x="673724" y="6354812"/>
            <a:chExt cx="4254134" cy="3528392"/>
          </a:xfrm>
        </p:grpSpPr>
        <p:sp>
          <p:nvSpPr>
            <p:cNvPr id="89" name="角丸四角形 88"/>
            <p:cNvSpPr>
              <a:spLocks noChangeArrowheads="1"/>
            </p:cNvSpPr>
            <p:nvPr/>
          </p:nvSpPr>
          <p:spPr bwMode="auto">
            <a:xfrm>
              <a:off x="694659" y="6552827"/>
              <a:ext cx="4233199" cy="333037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673724" y="6354812"/>
              <a:ext cx="4156560" cy="3286109"/>
              <a:chOff x="690066" y="7185000"/>
              <a:chExt cx="4156560" cy="3286109"/>
            </a:xfrm>
          </p:grpSpPr>
          <p:sp>
            <p:nvSpPr>
              <p:cNvPr id="91" name="タイトル 2"/>
              <p:cNvSpPr txBox="1">
                <a:spLocks/>
              </p:cNvSpPr>
              <p:nvPr/>
            </p:nvSpPr>
            <p:spPr bwMode="auto">
              <a:xfrm>
                <a:off x="690066" y="7185000"/>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2182626"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870579"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826899" y="9813336"/>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922432"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333184"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737456" y="10094752"/>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966432" y="10284016"/>
                <a:ext cx="3667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p:cNvCxnSpPr>
              <p:nvPr/>
            </p:nvCxnSpPr>
            <p:spPr>
              <a:xfrm flipV="1">
                <a:off x="3377184" y="10281845"/>
                <a:ext cx="360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999033"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999033"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26885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26885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26885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268852"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52856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52856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52856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6504573" y="1633582"/>
            <a:ext cx="8201854" cy="970900"/>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2" name="正方形/長方形 111"/>
          <p:cNvSpPr/>
          <p:nvPr/>
        </p:nvSpPr>
        <p:spPr>
          <a:xfrm>
            <a:off x="5925111" y="1219314"/>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descr="最近の災害対応の教訓及び最近の施策の進展等、国の防災基本計画の修正（R4.6）を踏まえた修正を行う。" title="修正の趣旨"/>
          <p:cNvSpPr/>
          <p:nvPr/>
        </p:nvSpPr>
        <p:spPr>
          <a:xfrm>
            <a:off x="6690689" y="1657960"/>
            <a:ext cx="8015738" cy="946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最近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の災害対応の教訓及び最近の施策</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の進展等、国の防災基本計画の修正（</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踏まえた修正を行う。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956166" y="8408960"/>
            <a:ext cx="9750261" cy="1531072"/>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lvl="0">
              <a:spcBef>
                <a:spcPts val="300"/>
              </a:spcBef>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119"/>
          <p:cNvSpPr txBox="1"/>
          <p:nvPr/>
        </p:nvSpPr>
        <p:spPr>
          <a:xfrm>
            <a:off x="750442" y="8873559"/>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原子力災害対策は別冊で策定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15311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14937</TotalTime>
  <Words>571</Words>
  <Application>Microsoft Office PowerPoint</Application>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山田　貴寛</cp:lastModifiedBy>
  <cp:revision>1307</cp:revision>
  <cp:lastPrinted>2022-11-09T12:32:05Z</cp:lastPrinted>
  <dcterms:created xsi:type="dcterms:W3CDTF">2016-03-16T16:39:07Z</dcterms:created>
  <dcterms:modified xsi:type="dcterms:W3CDTF">2022-12-23T10:57:00Z</dcterms:modified>
</cp:coreProperties>
</file>