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2CA53-645E-445F-990C-4F7CE2E3A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5C3A685-3212-456E-898E-92C98EE61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9C0D4A-AC37-4B74-9C1B-F3928F27B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90056A-829A-4AD3-A6AD-DA4047CFA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112EB1-FDED-4C09-B6CD-6C2D8A90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94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48D45-0B16-4121-9E31-A358BE3B5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A094D0-9E02-4DC4-9792-1E40AE8FF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8ECF9-6DA9-4146-B461-A7B450D13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95BC3A-2C53-459F-93A6-9C23645BB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3D60CA-AB29-44A0-8A69-77A9A4E5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07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4C32C86-B6FC-4C47-8D65-71262C24E7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3601DE-6D13-4658-A31B-9453D50B4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1D1EEF-77C0-435F-88B0-39C523DE2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43F940-FABF-4DAE-BD27-C7774986B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F22FAB-4BC7-4993-B221-D009E7CB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37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DC88D6-E1BE-449D-B98D-2CA171BC4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F7B29B-6EC1-4811-938A-8B00E3E6A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7591F2-54AE-42CD-8A25-2F4433239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A22A70-51FA-4505-A4F1-B5B322F9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DBFB41-332B-40F0-9E74-C9A7CF281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88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CEACD8-429C-4900-AB53-79FA1195F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B18B82-1209-448F-A110-E0D0FBA53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770336-D20E-48F6-91F1-0FB9A3C13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5FA3EB-199A-4631-A77E-1A559D4A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BD2F6A-DF3C-4C0F-A353-4EC11E75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48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62DFA3-7C0F-402D-B695-FCBEBA1E8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5D6B23-E512-4ED3-982B-AC87A8C2D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70FB15-C656-442A-83A3-7901DA3A0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B9DB58-D76A-4A0A-B77B-A42040BF8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919B87-544F-4597-9033-866C03B5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DFC30E-9645-4E18-AF4D-9D9D94BD8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22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8247C2-5DFE-4746-B68A-84FBA9F2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B232EA-0E57-4F0B-9693-1C4C0EB38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1C807E-0F5C-48B6-BDFF-7CB2294D6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E2BB3B-4C13-4FC7-822D-C736EB1D0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8FCB212-ECF3-40BC-B3CE-4F8CAA3471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B78D21-B4F0-47E3-8DEC-B10007692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60B5E3-7F52-46FF-AEC3-11B8CAE5F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BE557EC-12BD-4A79-B231-C485A9986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67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ECAA84-5270-4A0C-A92A-0A7668D36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367F0C-7082-40A3-A4C2-63567FA02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C36D61-2D29-4F52-AA71-1E2CA4504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E017ECB-4E6A-41CF-9DC0-7D8EA975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69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110AB8-96C0-4E95-8555-54B6A9408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29B829-9578-4CFD-A1A9-3896EAAFA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0E15E39-78BB-4582-AEBB-EF0E02D87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05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EB8FE-FA95-4086-9E7F-8A902353C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D2B198-48F7-446C-AAA1-68BB27925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82A056-0BA7-4A60-90D3-28E123D8D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F62554-699B-4CDF-A943-9EE9C589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6F24EE-7F62-4474-A9F8-C207E8D73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7EDC7A-0597-4162-BBF6-08D063216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73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243C17-3119-4DC5-A5BD-0B1AF96CC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E3EEADF-7A86-4C1F-8FF2-79753DA6A7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DD923A-87FE-4893-AEEE-A05157575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4445EA-CEA0-40A8-9795-C6E62AD2C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DCCB42-73D2-4D3F-81CD-EFF5F0540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D4D782-4A5E-4E0A-9A36-6ADA03960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83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FAAA7B-9AA8-449B-A31E-E838C2D46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FB1CA6-A08F-4FA4-A287-E8E9BB6B1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EC4D0E-50DC-44CF-B2C7-F5E61D133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EF329-4C83-4F05-940E-C6424AEF2B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153561-EA67-40C4-A45B-B4C6C0B67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FD163F-98B0-4DAC-B553-DCB0FD4DF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9280A-1D30-4086-967A-47F8213BE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FC4DF8A6-775A-49E0-8742-5B123E6E9353}"/>
              </a:ext>
            </a:extLst>
          </p:cNvPr>
          <p:cNvGrpSpPr/>
          <p:nvPr/>
        </p:nvGrpSpPr>
        <p:grpSpPr>
          <a:xfrm>
            <a:off x="6653905" y="764178"/>
            <a:ext cx="3409950" cy="301625"/>
            <a:chOff x="6096000" y="439785"/>
            <a:chExt cx="3409950" cy="301625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CE09324-2F34-4FA6-9741-26F91E00EEC9}"/>
                </a:ext>
              </a:extLst>
            </p:cNvPr>
            <p:cNvSpPr/>
            <p:nvPr/>
          </p:nvSpPr>
          <p:spPr>
            <a:xfrm>
              <a:off x="6096000" y="452485"/>
              <a:ext cx="3409950" cy="2857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6" name="テキスト ボックス 2">
              <a:extLst>
                <a:ext uri="{FF2B5EF4-FFF2-40B4-BE49-F238E27FC236}">
                  <a16:creationId xmlns:a16="http://schemas.microsoft.com/office/drawing/2014/main" id="{B6B5C2F4-20AD-4686-8959-A34EB07A6807}"/>
                </a:ext>
              </a:extLst>
            </p:cNvPr>
            <p:cNvSpPr txBox="1"/>
            <p:nvPr/>
          </p:nvSpPr>
          <p:spPr>
            <a:xfrm>
              <a:off x="7632700" y="439785"/>
              <a:ext cx="280988" cy="301625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100" b="1"/>
                <a:t>1</a:t>
              </a:r>
              <a:endParaRPr kumimoji="1" lang="ja-JP" altLang="en-US" sz="1100" b="1"/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6CC5280C-BF1C-45E9-A9CB-3995BEE773B9}"/>
              </a:ext>
            </a:extLst>
          </p:cNvPr>
          <p:cNvGrpSpPr/>
          <p:nvPr/>
        </p:nvGrpSpPr>
        <p:grpSpPr>
          <a:xfrm>
            <a:off x="7649265" y="1709395"/>
            <a:ext cx="1042987" cy="285750"/>
            <a:chOff x="8085828" y="2531613"/>
            <a:chExt cx="1042987" cy="285750"/>
          </a:xfrm>
        </p:grpSpPr>
        <p:sp>
          <p:nvSpPr>
            <p:cNvPr id="12" name="矢印: 右 11">
              <a:extLst>
                <a:ext uri="{FF2B5EF4-FFF2-40B4-BE49-F238E27FC236}">
                  <a16:creationId xmlns:a16="http://schemas.microsoft.com/office/drawing/2014/main" id="{507E41A1-8289-4530-BD58-9C81447508D1}"/>
                </a:ext>
              </a:extLst>
            </p:cNvPr>
            <p:cNvSpPr/>
            <p:nvPr/>
          </p:nvSpPr>
          <p:spPr>
            <a:xfrm>
              <a:off x="8085828" y="2531613"/>
              <a:ext cx="1042987" cy="285750"/>
            </a:xfrm>
            <a:prstGeom prst="rightArrow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EFAF8FFC-52EF-4956-88C3-12B2B30E7C1D}"/>
                </a:ext>
              </a:extLst>
            </p:cNvPr>
            <p:cNvSpPr/>
            <p:nvPr/>
          </p:nvSpPr>
          <p:spPr>
            <a:xfrm>
              <a:off x="8389040" y="2531613"/>
              <a:ext cx="268288" cy="2809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b="1">
                  <a:solidFill>
                    <a:sysClr val="windowText" lastClr="000000"/>
                  </a:solidFill>
                </a:rPr>
                <a:t>２</a:t>
              </a:r>
            </a:p>
          </p:txBody>
        </p: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2F370CEC-992E-477A-BA7C-5E6BE5B7C3EE}"/>
              </a:ext>
            </a:extLst>
          </p:cNvPr>
          <p:cNvGrpSpPr/>
          <p:nvPr/>
        </p:nvGrpSpPr>
        <p:grpSpPr>
          <a:xfrm>
            <a:off x="6647138" y="2274858"/>
            <a:ext cx="3402012" cy="319087"/>
            <a:chOff x="7111103" y="2947538"/>
            <a:chExt cx="3402012" cy="319087"/>
          </a:xfrm>
        </p:grpSpPr>
        <p:sp>
          <p:nvSpPr>
            <p:cNvPr id="8" name="矢印: 右 7">
              <a:extLst>
                <a:ext uri="{FF2B5EF4-FFF2-40B4-BE49-F238E27FC236}">
                  <a16:creationId xmlns:a16="http://schemas.microsoft.com/office/drawing/2014/main" id="{C895972A-D203-4D71-9714-A0233E903FA8}"/>
                </a:ext>
              </a:extLst>
            </p:cNvPr>
            <p:cNvSpPr/>
            <p:nvPr/>
          </p:nvSpPr>
          <p:spPr>
            <a:xfrm>
              <a:off x="7111103" y="2980875"/>
              <a:ext cx="3402012" cy="285750"/>
            </a:xfrm>
            <a:prstGeom prst="rightArrow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8CC6E8C1-1215-4EF1-B654-B4DC2A143D84}"/>
                </a:ext>
              </a:extLst>
            </p:cNvPr>
            <p:cNvSpPr/>
            <p:nvPr/>
          </p:nvSpPr>
          <p:spPr>
            <a:xfrm>
              <a:off x="8657328" y="2947538"/>
              <a:ext cx="269875" cy="279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b="1">
                  <a:solidFill>
                    <a:sysClr val="windowText" lastClr="000000"/>
                  </a:solidFill>
                </a:rPr>
                <a:t>２</a:t>
              </a: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277A62D1-8482-47D2-AE8F-EAF0ADBFA3D9}"/>
              </a:ext>
            </a:extLst>
          </p:cNvPr>
          <p:cNvGrpSpPr/>
          <p:nvPr/>
        </p:nvGrpSpPr>
        <p:grpSpPr>
          <a:xfrm>
            <a:off x="8044807" y="1259676"/>
            <a:ext cx="2017712" cy="285750"/>
            <a:chOff x="8466828" y="2150613"/>
            <a:chExt cx="2017712" cy="285750"/>
          </a:xfrm>
        </p:grpSpPr>
        <p:sp>
          <p:nvSpPr>
            <p:cNvPr id="9" name="矢印: 右 8">
              <a:extLst>
                <a:ext uri="{FF2B5EF4-FFF2-40B4-BE49-F238E27FC236}">
                  <a16:creationId xmlns:a16="http://schemas.microsoft.com/office/drawing/2014/main" id="{DCC0B2D6-CAFD-413B-8D08-99374C2F088A}"/>
                </a:ext>
              </a:extLst>
            </p:cNvPr>
            <p:cNvSpPr/>
            <p:nvPr/>
          </p:nvSpPr>
          <p:spPr>
            <a:xfrm>
              <a:off x="8466828" y="2150613"/>
              <a:ext cx="2017712" cy="285750"/>
            </a:xfrm>
            <a:prstGeom prst="rightArrow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8AA9D0BD-453E-498F-AC5B-C27B2D9CE49F}"/>
                </a:ext>
              </a:extLst>
            </p:cNvPr>
            <p:cNvSpPr/>
            <p:nvPr/>
          </p:nvSpPr>
          <p:spPr>
            <a:xfrm>
              <a:off x="9363765" y="2150613"/>
              <a:ext cx="268288" cy="2809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b="1" dirty="0">
                  <a:solidFill>
                    <a:sysClr val="windowText" lastClr="000000"/>
                  </a:solidFill>
                </a:rPr>
                <a:t>２</a:t>
              </a: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CEA4E2D3-71ED-43EA-A4CA-FB8E61EC91C7}"/>
              </a:ext>
            </a:extLst>
          </p:cNvPr>
          <p:cNvGrpSpPr/>
          <p:nvPr/>
        </p:nvGrpSpPr>
        <p:grpSpPr>
          <a:xfrm>
            <a:off x="6666026" y="1261045"/>
            <a:ext cx="1322388" cy="303212"/>
            <a:chOff x="7099990" y="2150613"/>
            <a:chExt cx="1322388" cy="303212"/>
          </a:xfrm>
        </p:grpSpPr>
        <p:sp>
          <p:nvSpPr>
            <p:cNvPr id="7" name="矢印: 右 6">
              <a:extLst>
                <a:ext uri="{FF2B5EF4-FFF2-40B4-BE49-F238E27FC236}">
                  <a16:creationId xmlns:a16="http://schemas.microsoft.com/office/drawing/2014/main" id="{676E22FF-9429-467C-BF96-3C75C772D53D}"/>
                </a:ext>
              </a:extLst>
            </p:cNvPr>
            <p:cNvSpPr/>
            <p:nvPr/>
          </p:nvSpPr>
          <p:spPr>
            <a:xfrm>
              <a:off x="7099990" y="2150613"/>
              <a:ext cx="1322388" cy="2857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6" name="テキスト ボックス 12">
              <a:extLst>
                <a:ext uri="{FF2B5EF4-FFF2-40B4-BE49-F238E27FC236}">
                  <a16:creationId xmlns:a16="http://schemas.microsoft.com/office/drawing/2014/main" id="{D5C11EE9-8FFF-48E0-9229-7851686E814D}"/>
                </a:ext>
              </a:extLst>
            </p:cNvPr>
            <p:cNvSpPr txBox="1"/>
            <p:nvPr/>
          </p:nvSpPr>
          <p:spPr>
            <a:xfrm>
              <a:off x="7604815" y="2150613"/>
              <a:ext cx="279400" cy="303212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100" b="1"/>
                <a:t>1</a:t>
              </a:r>
              <a:endParaRPr kumimoji="1" lang="ja-JP" altLang="en-US" sz="1100" b="1"/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1CB85E6D-422A-4948-BE69-CC2908A0F73C}"/>
              </a:ext>
            </a:extLst>
          </p:cNvPr>
          <p:cNvGrpSpPr/>
          <p:nvPr/>
        </p:nvGrpSpPr>
        <p:grpSpPr>
          <a:xfrm>
            <a:off x="6649924" y="1703364"/>
            <a:ext cx="952500" cy="301625"/>
            <a:chOff x="7099990" y="2527945"/>
            <a:chExt cx="952500" cy="301625"/>
          </a:xfrm>
        </p:grpSpPr>
        <p:sp>
          <p:nvSpPr>
            <p:cNvPr id="10" name="矢印: 右 9">
              <a:extLst>
                <a:ext uri="{FF2B5EF4-FFF2-40B4-BE49-F238E27FC236}">
                  <a16:creationId xmlns:a16="http://schemas.microsoft.com/office/drawing/2014/main" id="{CEED6E89-C7C1-4579-99CE-9AF7C781B662}"/>
                </a:ext>
              </a:extLst>
            </p:cNvPr>
            <p:cNvSpPr/>
            <p:nvPr/>
          </p:nvSpPr>
          <p:spPr>
            <a:xfrm>
              <a:off x="7099990" y="2531613"/>
              <a:ext cx="952500" cy="2857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7" name="テキスト ボックス 13">
              <a:extLst>
                <a:ext uri="{FF2B5EF4-FFF2-40B4-BE49-F238E27FC236}">
                  <a16:creationId xmlns:a16="http://schemas.microsoft.com/office/drawing/2014/main" id="{24645B43-9C9D-4186-B13E-4868C752311B}"/>
                </a:ext>
              </a:extLst>
            </p:cNvPr>
            <p:cNvSpPr txBox="1"/>
            <p:nvPr/>
          </p:nvSpPr>
          <p:spPr>
            <a:xfrm>
              <a:off x="7392387" y="2527945"/>
              <a:ext cx="280988" cy="301625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100" b="1"/>
                <a:t>1</a:t>
              </a:r>
              <a:endParaRPr kumimoji="1" lang="ja-JP" altLang="en-US" sz="1100" b="1"/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6587DFDE-6FAC-4AD6-9F17-D3BAB88BB92F}"/>
              </a:ext>
            </a:extLst>
          </p:cNvPr>
          <p:cNvGrpSpPr/>
          <p:nvPr/>
        </p:nvGrpSpPr>
        <p:grpSpPr>
          <a:xfrm>
            <a:off x="8726762" y="1669833"/>
            <a:ext cx="1322388" cy="325312"/>
            <a:chOff x="9151040" y="2492051"/>
            <a:chExt cx="1322388" cy="325312"/>
          </a:xfrm>
        </p:grpSpPr>
        <p:sp>
          <p:nvSpPr>
            <p:cNvPr id="11" name="矢印: 右 10">
              <a:extLst>
                <a:ext uri="{FF2B5EF4-FFF2-40B4-BE49-F238E27FC236}">
                  <a16:creationId xmlns:a16="http://schemas.microsoft.com/office/drawing/2014/main" id="{A4D845A6-A92A-48B6-9D1E-96FE1CF330F6}"/>
                </a:ext>
              </a:extLst>
            </p:cNvPr>
            <p:cNvSpPr/>
            <p:nvPr/>
          </p:nvSpPr>
          <p:spPr>
            <a:xfrm>
              <a:off x="9151040" y="2531613"/>
              <a:ext cx="1322388" cy="2857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8" name="テキスト ボックス 14">
              <a:extLst>
                <a:ext uri="{FF2B5EF4-FFF2-40B4-BE49-F238E27FC236}">
                  <a16:creationId xmlns:a16="http://schemas.microsoft.com/office/drawing/2014/main" id="{8170E47F-E4F3-4F6A-B3AB-75BF1AC699EA}"/>
                </a:ext>
              </a:extLst>
            </p:cNvPr>
            <p:cNvSpPr txBox="1"/>
            <p:nvPr/>
          </p:nvSpPr>
          <p:spPr>
            <a:xfrm>
              <a:off x="9629027" y="2492051"/>
              <a:ext cx="279400" cy="303212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100" b="1"/>
                <a:t>1</a:t>
              </a:r>
              <a:endParaRPr kumimoji="1" lang="ja-JP" altLang="en-US" sz="1100" b="1"/>
            </a:p>
          </p:txBody>
        </p: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2A05F02A-7E78-400C-A67E-9E22FCD2ACA6}"/>
              </a:ext>
            </a:extLst>
          </p:cNvPr>
          <p:cNvGrpSpPr/>
          <p:nvPr/>
        </p:nvGrpSpPr>
        <p:grpSpPr>
          <a:xfrm>
            <a:off x="6649135" y="4869724"/>
            <a:ext cx="3400425" cy="296863"/>
            <a:chOff x="7099990" y="4863650"/>
            <a:chExt cx="3400425" cy="296863"/>
          </a:xfrm>
        </p:grpSpPr>
        <p:sp>
          <p:nvSpPr>
            <p:cNvPr id="19" name="矢印: 右 18">
              <a:extLst>
                <a:ext uri="{FF2B5EF4-FFF2-40B4-BE49-F238E27FC236}">
                  <a16:creationId xmlns:a16="http://schemas.microsoft.com/office/drawing/2014/main" id="{E5A1A26D-798C-43E5-849D-75BDC9F4D310}"/>
                </a:ext>
              </a:extLst>
            </p:cNvPr>
            <p:cNvSpPr/>
            <p:nvPr/>
          </p:nvSpPr>
          <p:spPr>
            <a:xfrm>
              <a:off x="7099990" y="4874763"/>
              <a:ext cx="3400425" cy="285750"/>
            </a:xfrm>
            <a:prstGeom prst="rightArrow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76A165DE-D310-4EBC-9F34-685B5E7ABBA9}"/>
                </a:ext>
              </a:extLst>
            </p:cNvPr>
            <p:cNvSpPr/>
            <p:nvPr/>
          </p:nvSpPr>
          <p:spPr>
            <a:xfrm>
              <a:off x="8657328" y="4863650"/>
              <a:ext cx="269875" cy="279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b="1">
                  <a:solidFill>
                    <a:sysClr val="windowText" lastClr="000000"/>
                  </a:solidFill>
                </a:rPr>
                <a:t>２</a:t>
              </a: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010B03D4-D432-49A5-AE6E-D366169C9965}"/>
              </a:ext>
            </a:extLst>
          </p:cNvPr>
          <p:cNvGrpSpPr/>
          <p:nvPr/>
        </p:nvGrpSpPr>
        <p:grpSpPr>
          <a:xfrm>
            <a:off x="6654913" y="3380160"/>
            <a:ext cx="1311275" cy="290512"/>
            <a:chOff x="7122215" y="3709538"/>
            <a:chExt cx="1311275" cy="290512"/>
          </a:xfrm>
        </p:grpSpPr>
        <p:sp>
          <p:nvSpPr>
            <p:cNvPr id="22" name="矢印: 右 21">
              <a:extLst>
                <a:ext uri="{FF2B5EF4-FFF2-40B4-BE49-F238E27FC236}">
                  <a16:creationId xmlns:a16="http://schemas.microsoft.com/office/drawing/2014/main" id="{C622DF4C-F07D-46AE-AC52-ABE3C4641A6B}"/>
                </a:ext>
              </a:extLst>
            </p:cNvPr>
            <p:cNvSpPr/>
            <p:nvPr/>
          </p:nvSpPr>
          <p:spPr>
            <a:xfrm>
              <a:off x="7122215" y="3709538"/>
              <a:ext cx="1311275" cy="285750"/>
            </a:xfrm>
            <a:prstGeom prst="rightArrow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D73D6BDC-DC5F-4F6E-A0B9-DB8682611318}"/>
                </a:ext>
              </a:extLst>
            </p:cNvPr>
            <p:cNvSpPr/>
            <p:nvPr/>
          </p:nvSpPr>
          <p:spPr>
            <a:xfrm>
              <a:off x="7638153" y="3720650"/>
              <a:ext cx="268287" cy="279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b="1">
                  <a:solidFill>
                    <a:sysClr val="windowText" lastClr="000000"/>
                  </a:solidFill>
                </a:rPr>
                <a:t>２</a:t>
              </a: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7CACAFD3-9094-4C0E-B72C-8BA8D5551C40}"/>
              </a:ext>
            </a:extLst>
          </p:cNvPr>
          <p:cNvGrpSpPr/>
          <p:nvPr/>
        </p:nvGrpSpPr>
        <p:grpSpPr>
          <a:xfrm>
            <a:off x="8039250" y="3341479"/>
            <a:ext cx="2028825" cy="309562"/>
            <a:chOff x="8489053" y="3696838"/>
            <a:chExt cx="2028825" cy="309562"/>
          </a:xfrm>
        </p:grpSpPr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0D85EB05-3398-41C0-B940-BBC92D2DA60A}"/>
                </a:ext>
              </a:extLst>
            </p:cNvPr>
            <p:cNvSpPr/>
            <p:nvPr/>
          </p:nvSpPr>
          <p:spPr>
            <a:xfrm>
              <a:off x="8489053" y="3720650"/>
              <a:ext cx="2028825" cy="2857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4" name="テキスト ボックス 28">
              <a:extLst>
                <a:ext uri="{FF2B5EF4-FFF2-40B4-BE49-F238E27FC236}">
                  <a16:creationId xmlns:a16="http://schemas.microsoft.com/office/drawing/2014/main" id="{5A14647D-4A2F-4E6D-A070-CC87063F355D}"/>
                </a:ext>
              </a:extLst>
            </p:cNvPr>
            <p:cNvSpPr txBox="1"/>
            <p:nvPr/>
          </p:nvSpPr>
          <p:spPr>
            <a:xfrm>
              <a:off x="9330428" y="3696838"/>
              <a:ext cx="301625" cy="303212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100" b="1"/>
                <a:t>1</a:t>
              </a:r>
              <a:endParaRPr kumimoji="1" lang="ja-JP" altLang="en-US" sz="1100" b="1"/>
            </a:p>
          </p:txBody>
        </p:sp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FA107949-7E9F-4418-8CCF-9C1A0E587314}"/>
              </a:ext>
            </a:extLst>
          </p:cNvPr>
          <p:cNvGrpSpPr/>
          <p:nvPr/>
        </p:nvGrpSpPr>
        <p:grpSpPr>
          <a:xfrm>
            <a:off x="8043726" y="3856003"/>
            <a:ext cx="2017712" cy="290857"/>
            <a:chOff x="8043726" y="3749990"/>
            <a:chExt cx="2017712" cy="290857"/>
          </a:xfrm>
        </p:grpSpPr>
        <p:sp>
          <p:nvSpPr>
            <p:cNvPr id="25" name="矢印: 右 24">
              <a:extLst>
                <a:ext uri="{FF2B5EF4-FFF2-40B4-BE49-F238E27FC236}">
                  <a16:creationId xmlns:a16="http://schemas.microsoft.com/office/drawing/2014/main" id="{47F873BB-AE2A-4E10-8EDE-93E6C3F2A3A7}"/>
                </a:ext>
              </a:extLst>
            </p:cNvPr>
            <p:cNvSpPr/>
            <p:nvPr/>
          </p:nvSpPr>
          <p:spPr>
            <a:xfrm>
              <a:off x="8043726" y="3749990"/>
              <a:ext cx="2017712" cy="285750"/>
            </a:xfrm>
            <a:prstGeom prst="rightArrow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9526F253-92A1-4412-BDF8-6DEC117C5389}"/>
                </a:ext>
              </a:extLst>
            </p:cNvPr>
            <p:cNvSpPr/>
            <p:nvPr/>
          </p:nvSpPr>
          <p:spPr>
            <a:xfrm>
              <a:off x="8897293" y="3761447"/>
              <a:ext cx="268287" cy="279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b="1" dirty="0">
                  <a:solidFill>
                    <a:sysClr val="windowText" lastClr="000000"/>
                  </a:solidFill>
                </a:rPr>
                <a:t>２</a:t>
              </a: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7B8669D4-D8D9-4606-AC00-E28B3E9429ED}"/>
              </a:ext>
            </a:extLst>
          </p:cNvPr>
          <p:cNvGrpSpPr/>
          <p:nvPr/>
        </p:nvGrpSpPr>
        <p:grpSpPr>
          <a:xfrm>
            <a:off x="6649135" y="3856003"/>
            <a:ext cx="1344613" cy="285750"/>
            <a:chOff x="7099990" y="4101650"/>
            <a:chExt cx="1344613" cy="285750"/>
          </a:xfrm>
        </p:grpSpPr>
        <p:sp>
          <p:nvSpPr>
            <p:cNvPr id="27" name="矢印: 右 26">
              <a:extLst>
                <a:ext uri="{FF2B5EF4-FFF2-40B4-BE49-F238E27FC236}">
                  <a16:creationId xmlns:a16="http://schemas.microsoft.com/office/drawing/2014/main" id="{A4978D95-5197-41D8-A8DA-DF057BF2D0C1}"/>
                </a:ext>
              </a:extLst>
            </p:cNvPr>
            <p:cNvSpPr/>
            <p:nvPr/>
          </p:nvSpPr>
          <p:spPr>
            <a:xfrm>
              <a:off x="7099990" y="4101650"/>
              <a:ext cx="1344613" cy="285750"/>
            </a:xfrm>
            <a:prstGeom prst="rightArrow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7700D878-D1B1-49AC-84B5-0C526AC3BC2D}"/>
                </a:ext>
              </a:extLst>
            </p:cNvPr>
            <p:cNvSpPr/>
            <p:nvPr/>
          </p:nvSpPr>
          <p:spPr>
            <a:xfrm>
              <a:off x="7649265" y="4101650"/>
              <a:ext cx="268288" cy="279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b="1">
                  <a:solidFill>
                    <a:sysClr val="windowText" lastClr="000000"/>
                  </a:solidFill>
                </a:rPr>
                <a:t>２</a:t>
              </a:r>
            </a:p>
          </p:txBody>
        </p: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F707B51B-9F2D-4A24-A872-714ECA27360E}"/>
              </a:ext>
            </a:extLst>
          </p:cNvPr>
          <p:cNvGrpSpPr/>
          <p:nvPr/>
        </p:nvGrpSpPr>
        <p:grpSpPr>
          <a:xfrm>
            <a:off x="6653905" y="5465811"/>
            <a:ext cx="5208925" cy="379352"/>
            <a:chOff x="6696765" y="5614538"/>
            <a:chExt cx="4673600" cy="312737"/>
          </a:xfrm>
        </p:grpSpPr>
        <p:sp>
          <p:nvSpPr>
            <p:cNvPr id="30" name="テキスト ボックス 16">
              <a:extLst>
                <a:ext uri="{FF2B5EF4-FFF2-40B4-BE49-F238E27FC236}">
                  <a16:creationId xmlns:a16="http://schemas.microsoft.com/office/drawing/2014/main" id="{15C6F32B-8C20-46AD-A0F9-FB2885002061}"/>
                </a:ext>
              </a:extLst>
            </p:cNvPr>
            <p:cNvSpPr txBox="1"/>
            <p:nvPr/>
          </p:nvSpPr>
          <p:spPr>
            <a:xfrm>
              <a:off x="6696765" y="5614538"/>
              <a:ext cx="4673600" cy="312737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000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         　</a:t>
              </a:r>
              <a:r>
                <a:rPr kumimoji="1" lang="ja-JP" altLang="en-US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午前</a:t>
              </a:r>
              <a:r>
                <a:rPr kumimoji="1" lang="en-US" altLang="ja-JP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5</a:t>
              </a:r>
              <a:r>
                <a:rPr kumimoji="1" lang="ja-JP" altLang="en-US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時から午後</a:t>
              </a:r>
              <a:r>
                <a:rPr kumimoji="1" lang="en-US" altLang="ja-JP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9</a:t>
              </a:r>
              <a:r>
                <a:rPr kumimoji="1" lang="ja-JP" altLang="en-US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時まで時短営業（酒類の提供午前</a:t>
              </a:r>
              <a:r>
                <a:rPr kumimoji="1" lang="en-US" altLang="ja-JP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11</a:t>
              </a:r>
              <a:r>
                <a:rPr kumimoji="1" lang="ja-JP" altLang="en-US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時～午後８時半</a:t>
              </a:r>
              <a:r>
                <a:rPr kumimoji="1" lang="ja-JP" altLang="en-US" b="1" dirty="0">
                  <a:solidFill>
                    <a:sysClr val="windowText" lastClr="000000"/>
                  </a:solidFill>
                </a:rPr>
                <a:t>）</a:t>
              </a:r>
            </a:p>
          </p:txBody>
        </p:sp>
        <p:sp>
          <p:nvSpPr>
            <p:cNvPr id="32" name="テキスト ボックス 30">
              <a:extLst>
                <a:ext uri="{FF2B5EF4-FFF2-40B4-BE49-F238E27FC236}">
                  <a16:creationId xmlns:a16="http://schemas.microsoft.com/office/drawing/2014/main" id="{719FC6F0-9345-4A15-A8C9-3521148553E7}"/>
                </a:ext>
              </a:extLst>
            </p:cNvPr>
            <p:cNvSpPr txBox="1"/>
            <p:nvPr/>
          </p:nvSpPr>
          <p:spPr>
            <a:xfrm>
              <a:off x="6793840" y="5625945"/>
              <a:ext cx="253500" cy="275455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100" b="1" dirty="0"/>
                <a:t>1</a:t>
              </a:r>
              <a:endParaRPr kumimoji="1" lang="ja-JP" altLang="en-US" sz="1100" b="1" dirty="0"/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1F0778D7-C04A-4FF5-8079-30560033B960}"/>
              </a:ext>
            </a:extLst>
          </p:cNvPr>
          <p:cNvGrpSpPr/>
          <p:nvPr/>
        </p:nvGrpSpPr>
        <p:grpSpPr>
          <a:xfrm>
            <a:off x="6653906" y="6012816"/>
            <a:ext cx="5208924" cy="342665"/>
            <a:chOff x="6707878" y="6006650"/>
            <a:chExt cx="4662487" cy="312738"/>
          </a:xfrm>
        </p:grpSpPr>
        <p:sp>
          <p:nvSpPr>
            <p:cNvPr id="31" name="テキスト ボックス 29">
              <a:extLst>
                <a:ext uri="{FF2B5EF4-FFF2-40B4-BE49-F238E27FC236}">
                  <a16:creationId xmlns:a16="http://schemas.microsoft.com/office/drawing/2014/main" id="{E3126347-66D3-4C3C-A66F-771BA76CE845}"/>
                </a:ext>
              </a:extLst>
            </p:cNvPr>
            <p:cNvSpPr txBox="1"/>
            <p:nvPr/>
          </p:nvSpPr>
          <p:spPr>
            <a:xfrm>
              <a:off x="6707878" y="6006650"/>
              <a:ext cx="4662487" cy="312738"/>
            </a:xfrm>
            <a:prstGeom prst="rect">
              <a:avLst/>
            </a:prstGeom>
            <a:solidFill>
              <a:srgbClr val="FF5050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000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         　</a:t>
              </a:r>
              <a:r>
                <a:rPr kumimoji="1" lang="ja-JP" altLang="en-US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午前</a:t>
              </a:r>
              <a:r>
                <a:rPr kumimoji="1" lang="en-US" altLang="ja-JP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5</a:t>
              </a:r>
              <a:r>
                <a:rPr kumimoji="1" lang="ja-JP" altLang="en-US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時から午後</a:t>
              </a:r>
              <a:r>
                <a:rPr kumimoji="1" lang="en-US" altLang="ja-JP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8</a:t>
              </a:r>
              <a:r>
                <a:rPr kumimoji="1" lang="ja-JP" altLang="en-US" b="1" dirty="0">
                  <a:solidFill>
                    <a:sysClr val="windowText" lastClr="000000"/>
                  </a:solidFill>
                  <a:latin typeface="+mn-ea"/>
                  <a:ea typeface="+mn-ea"/>
                </a:rPr>
                <a:t>時まで時短営業（酒類の提供自粛）または休業</a:t>
              </a:r>
              <a:endParaRPr kumimoji="1" lang="ja-JP" altLang="en-US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42A2610E-E882-425E-A0BF-D6E8F64354D7}"/>
                </a:ext>
              </a:extLst>
            </p:cNvPr>
            <p:cNvSpPr/>
            <p:nvPr/>
          </p:nvSpPr>
          <p:spPr>
            <a:xfrm>
              <a:off x="6785665" y="6017763"/>
              <a:ext cx="269875" cy="279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b="1" dirty="0">
                  <a:solidFill>
                    <a:sysClr val="windowText" lastClr="000000"/>
                  </a:solidFill>
                </a:rPr>
                <a:t>２</a:t>
              </a: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E9FCE81-7B40-4E35-8CE8-A5134F3FB080}"/>
              </a:ext>
            </a:extLst>
          </p:cNvPr>
          <p:cNvSpPr/>
          <p:nvPr/>
        </p:nvSpPr>
        <p:spPr>
          <a:xfrm>
            <a:off x="6725" y="221827"/>
            <a:ext cx="45577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●各要請</a:t>
            </a:r>
            <a:r>
              <a:rPr lang="ja-JP" altLang="en-US" sz="1400" b="1" dirty="0"/>
              <a:t>期間開始日以前にGS認証店舗であった場合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EF9CF83-AD65-42C2-BF74-C66C19173E9F}"/>
              </a:ext>
            </a:extLst>
          </p:cNvPr>
          <p:cNvSpPr/>
          <p:nvPr/>
        </p:nvSpPr>
        <p:spPr>
          <a:xfrm>
            <a:off x="513564" y="797416"/>
            <a:ext cx="59253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/>
              <a:t>A</a:t>
            </a:r>
            <a:r>
              <a:rPr lang="ja-JP" altLang="en-US" sz="1200" b="1" dirty="0"/>
              <a:t>，全期間午前5時から午後9時まで時短営業（酒類の提供午前11時～午後８時半）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C57C97A-3EBF-4D7C-A04D-577298F09DF7}"/>
              </a:ext>
            </a:extLst>
          </p:cNvPr>
          <p:cNvSpPr/>
          <p:nvPr/>
        </p:nvSpPr>
        <p:spPr>
          <a:xfrm>
            <a:off x="502451" y="1542991"/>
            <a:ext cx="48706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/>
              <a:t>B</a:t>
            </a:r>
            <a:r>
              <a:rPr lang="ja-JP" altLang="en-US" sz="1200" b="1" dirty="0"/>
              <a:t>，要請期間中、１日でも午後８時を超えて営業または酒類を提供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88E1716E-306F-4821-A19B-7BC5AE6CD3EE}"/>
              </a:ext>
            </a:extLst>
          </p:cNvPr>
          <p:cNvSpPr/>
          <p:nvPr/>
        </p:nvSpPr>
        <p:spPr>
          <a:xfrm>
            <a:off x="527573" y="2339376"/>
            <a:ext cx="53546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/>
              <a:t>C</a:t>
            </a:r>
            <a:r>
              <a:rPr lang="ja-JP" altLang="en-US" sz="1200" b="1" dirty="0"/>
              <a:t>，全期間午前5時から午後8時まで時短営業（酒類の提供自粛）又は休業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DBFFE1D-B24A-4779-99B8-F8F3F4056535}"/>
              </a:ext>
            </a:extLst>
          </p:cNvPr>
          <p:cNvSpPr/>
          <p:nvPr/>
        </p:nvSpPr>
        <p:spPr>
          <a:xfrm>
            <a:off x="40996" y="2953874"/>
            <a:ext cx="36728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/>
              <a:t>●</a:t>
            </a:r>
            <a:r>
              <a:rPr lang="ja-JP" altLang="en-US" sz="1400" b="1" dirty="0"/>
              <a:t>各</a:t>
            </a:r>
            <a:r>
              <a:rPr lang="ja-JP" altLang="en-US" sz="1400" b="1" dirty="0" smtClean="0"/>
              <a:t>要請期</a:t>
            </a:r>
            <a:r>
              <a:rPr lang="ja-JP" altLang="en-US" sz="1400" b="1" dirty="0"/>
              <a:t>間中にGS認証店舗となった場合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11DDEB2-9B46-44D6-B83A-0BE8D86A5C0A}"/>
              </a:ext>
            </a:extLst>
          </p:cNvPr>
          <p:cNvSpPr/>
          <p:nvPr/>
        </p:nvSpPr>
        <p:spPr>
          <a:xfrm>
            <a:off x="128875" y="438853"/>
            <a:ext cx="36199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/>
              <a:t>（</a:t>
            </a:r>
            <a:r>
              <a:rPr lang="en-US" altLang="ja-JP" sz="1100" dirty="0"/>
              <a:t>※</a:t>
            </a:r>
            <a:r>
              <a:rPr lang="ja-JP" altLang="en-US" sz="1100" dirty="0"/>
              <a:t>GS：「感染防止認証ゴールドステッカー」の略）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CAB01F1-051D-4077-8BEA-EED32FF5E5A5}"/>
              </a:ext>
            </a:extLst>
          </p:cNvPr>
          <p:cNvSpPr/>
          <p:nvPr/>
        </p:nvSpPr>
        <p:spPr>
          <a:xfrm>
            <a:off x="462559" y="3390171"/>
            <a:ext cx="623420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/>
              <a:t>D</a:t>
            </a:r>
            <a:r>
              <a:rPr lang="ja-JP" altLang="en-US" sz="1200" b="1" dirty="0"/>
              <a:t>，GS取得後、午前5時から午後9時まで時短営業（酒類の提供午前11時～午後８時半）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E23229E8-D416-40D1-A21F-AAC431985418}"/>
              </a:ext>
            </a:extLst>
          </p:cNvPr>
          <p:cNvSpPr/>
          <p:nvPr/>
        </p:nvSpPr>
        <p:spPr>
          <a:xfrm>
            <a:off x="465450" y="3896534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200" b="1" dirty="0"/>
              <a:t>E</a:t>
            </a:r>
            <a:r>
              <a:rPr lang="ja-JP" altLang="en-US" sz="1200" b="1" dirty="0"/>
              <a:t>，GS取得後も午前5時から午後8時まで時短営業（酒類の提供自粛）または休業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D7D6208-E345-430E-B1B4-3CC4E5015320}"/>
              </a:ext>
            </a:extLst>
          </p:cNvPr>
          <p:cNvSpPr/>
          <p:nvPr/>
        </p:nvSpPr>
        <p:spPr>
          <a:xfrm>
            <a:off x="40996" y="4425529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/>
              <a:t>●その他の店舗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678CF4C3-C7CB-477F-BFC8-ED9E4D43BF78}"/>
              </a:ext>
            </a:extLst>
          </p:cNvPr>
          <p:cNvSpPr/>
          <p:nvPr/>
        </p:nvSpPr>
        <p:spPr>
          <a:xfrm>
            <a:off x="484419" y="4895049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200" b="1" dirty="0"/>
              <a:t>E</a:t>
            </a:r>
            <a:r>
              <a:rPr lang="ja-JP" altLang="en-US" sz="1200" b="1" dirty="0"/>
              <a:t>，全期間午前5時から午後8時まで時短営業（酒類の提供自粛）または休業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CCE378B-FE29-4AB8-93A9-05A3DD98ABB8}"/>
              </a:ext>
            </a:extLst>
          </p:cNvPr>
          <p:cNvSpPr/>
          <p:nvPr/>
        </p:nvSpPr>
        <p:spPr>
          <a:xfrm>
            <a:off x="10302889" y="783574"/>
            <a:ext cx="16914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b="1" dirty="0">
                <a:solidFill>
                  <a:schemeClr val="accent1"/>
                </a:solidFill>
              </a:rPr>
              <a:t>2.5～7.5万円/日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ACFB65D4-6E78-4976-BC23-7DB2B51277A0}"/>
              </a:ext>
            </a:extLst>
          </p:cNvPr>
          <p:cNvSpPr/>
          <p:nvPr/>
        </p:nvSpPr>
        <p:spPr>
          <a:xfrm>
            <a:off x="10483451" y="2310804"/>
            <a:ext cx="13003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</a:rPr>
              <a:t>3～10万円/日</a:t>
            </a:r>
          </a:p>
        </p:txBody>
      </p:sp>
      <p:sp>
        <p:nvSpPr>
          <p:cNvPr id="49" name="フレーム 48">
            <a:extLst>
              <a:ext uri="{FF2B5EF4-FFF2-40B4-BE49-F238E27FC236}">
                <a16:creationId xmlns:a16="http://schemas.microsoft.com/office/drawing/2014/main" id="{5CE567F9-AE8A-4ACB-9AF5-2D614E6357B7}"/>
              </a:ext>
            </a:extLst>
          </p:cNvPr>
          <p:cNvSpPr/>
          <p:nvPr/>
        </p:nvSpPr>
        <p:spPr>
          <a:xfrm>
            <a:off x="513564" y="700423"/>
            <a:ext cx="11549557" cy="460106"/>
          </a:xfrm>
          <a:prstGeom prst="frame">
            <a:avLst>
              <a:gd name="adj1" fmla="val 9534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4" name="フレーム 63">
            <a:extLst>
              <a:ext uri="{FF2B5EF4-FFF2-40B4-BE49-F238E27FC236}">
                <a16:creationId xmlns:a16="http://schemas.microsoft.com/office/drawing/2014/main" id="{86702B84-457A-46D4-8D0C-8C980A010C8C}"/>
              </a:ext>
            </a:extLst>
          </p:cNvPr>
          <p:cNvSpPr/>
          <p:nvPr/>
        </p:nvSpPr>
        <p:spPr>
          <a:xfrm>
            <a:off x="513564" y="2216282"/>
            <a:ext cx="11549557" cy="460106"/>
          </a:xfrm>
          <a:prstGeom prst="frame">
            <a:avLst>
              <a:gd name="adj1" fmla="val 9534"/>
            </a:avLst>
          </a:prstGeom>
          <a:solidFill>
            <a:srgbClr val="FF6699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1AB0536C-3C1B-471E-AD5E-383EAF5D03D5}"/>
              </a:ext>
            </a:extLst>
          </p:cNvPr>
          <p:cNvCxnSpPr>
            <a:cxnSpLocks/>
          </p:cNvCxnSpPr>
          <p:nvPr/>
        </p:nvCxnSpPr>
        <p:spPr>
          <a:xfrm>
            <a:off x="6644565" y="221827"/>
            <a:ext cx="2573" cy="5124926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F7C511E2-EC35-4DD2-9C9B-B41CA9AFB158}"/>
              </a:ext>
            </a:extLst>
          </p:cNvPr>
          <p:cNvCxnSpPr>
            <a:cxnSpLocks/>
          </p:cNvCxnSpPr>
          <p:nvPr/>
        </p:nvCxnSpPr>
        <p:spPr>
          <a:xfrm>
            <a:off x="10072551" y="221827"/>
            <a:ext cx="645" cy="5124926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4" name="フレーム 73">
            <a:extLst>
              <a:ext uri="{FF2B5EF4-FFF2-40B4-BE49-F238E27FC236}">
                <a16:creationId xmlns:a16="http://schemas.microsoft.com/office/drawing/2014/main" id="{A5714707-8DBC-4D72-8449-A95C813B6824}"/>
              </a:ext>
            </a:extLst>
          </p:cNvPr>
          <p:cNvSpPr/>
          <p:nvPr/>
        </p:nvSpPr>
        <p:spPr>
          <a:xfrm>
            <a:off x="513564" y="1167214"/>
            <a:ext cx="11549557" cy="1013813"/>
          </a:xfrm>
          <a:prstGeom prst="frame">
            <a:avLst>
              <a:gd name="adj1" fmla="val 4149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E59568B3-8474-49F5-A4D6-2886C214E7C4}"/>
              </a:ext>
            </a:extLst>
          </p:cNvPr>
          <p:cNvSpPr/>
          <p:nvPr/>
        </p:nvSpPr>
        <p:spPr>
          <a:xfrm>
            <a:off x="10277614" y="1511334"/>
            <a:ext cx="16914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b="1" dirty="0">
                <a:solidFill>
                  <a:schemeClr val="accent1"/>
                </a:solidFill>
              </a:rPr>
              <a:t>2.5～7.5万円/日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F80C6C42-0FE1-42A9-AA4A-6DF8E0F53FCB}"/>
              </a:ext>
            </a:extLst>
          </p:cNvPr>
          <p:cNvSpPr/>
          <p:nvPr/>
        </p:nvSpPr>
        <p:spPr>
          <a:xfrm>
            <a:off x="10303143" y="3364630"/>
            <a:ext cx="16914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b="1" dirty="0">
                <a:solidFill>
                  <a:schemeClr val="accent1"/>
                </a:solidFill>
              </a:rPr>
              <a:t>2.5～7.5万円/日</a:t>
            </a:r>
          </a:p>
        </p:txBody>
      </p:sp>
      <p:sp>
        <p:nvSpPr>
          <p:cNvPr id="77" name="フレーム 76">
            <a:extLst>
              <a:ext uri="{FF2B5EF4-FFF2-40B4-BE49-F238E27FC236}">
                <a16:creationId xmlns:a16="http://schemas.microsoft.com/office/drawing/2014/main" id="{FADFD8E4-B5EF-4FD8-A9E6-5B6FC362C17E}"/>
              </a:ext>
            </a:extLst>
          </p:cNvPr>
          <p:cNvSpPr/>
          <p:nvPr/>
        </p:nvSpPr>
        <p:spPr>
          <a:xfrm>
            <a:off x="444821" y="3281358"/>
            <a:ext cx="11549557" cy="460106"/>
          </a:xfrm>
          <a:prstGeom prst="frame">
            <a:avLst>
              <a:gd name="adj1" fmla="val 9534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7D1AF9A0-D315-496B-93B8-1799B037A671}"/>
              </a:ext>
            </a:extLst>
          </p:cNvPr>
          <p:cNvSpPr/>
          <p:nvPr/>
        </p:nvSpPr>
        <p:spPr>
          <a:xfrm>
            <a:off x="10414708" y="3881146"/>
            <a:ext cx="13003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</a:rPr>
              <a:t>3～10万円/日</a:t>
            </a:r>
          </a:p>
        </p:txBody>
      </p:sp>
      <p:sp>
        <p:nvSpPr>
          <p:cNvPr id="79" name="フレーム 78">
            <a:extLst>
              <a:ext uri="{FF2B5EF4-FFF2-40B4-BE49-F238E27FC236}">
                <a16:creationId xmlns:a16="http://schemas.microsoft.com/office/drawing/2014/main" id="{41DA4925-B9E2-4C0B-872E-2336288929BA}"/>
              </a:ext>
            </a:extLst>
          </p:cNvPr>
          <p:cNvSpPr/>
          <p:nvPr/>
        </p:nvSpPr>
        <p:spPr>
          <a:xfrm>
            <a:off x="444821" y="3786624"/>
            <a:ext cx="11549557" cy="460106"/>
          </a:xfrm>
          <a:prstGeom prst="frame">
            <a:avLst>
              <a:gd name="adj1" fmla="val 9534"/>
            </a:avLst>
          </a:prstGeom>
          <a:solidFill>
            <a:srgbClr val="FF6699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C37B8722-7DBC-4F1A-BC48-153ED67F3CE7}"/>
              </a:ext>
            </a:extLst>
          </p:cNvPr>
          <p:cNvSpPr/>
          <p:nvPr/>
        </p:nvSpPr>
        <p:spPr>
          <a:xfrm>
            <a:off x="10445741" y="4879661"/>
            <a:ext cx="13003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</a:rPr>
              <a:t>3～10万円/日</a:t>
            </a:r>
          </a:p>
        </p:txBody>
      </p:sp>
      <p:sp>
        <p:nvSpPr>
          <p:cNvPr id="81" name="フレーム 80">
            <a:extLst>
              <a:ext uri="{FF2B5EF4-FFF2-40B4-BE49-F238E27FC236}">
                <a16:creationId xmlns:a16="http://schemas.microsoft.com/office/drawing/2014/main" id="{565D5875-CF21-42F5-A1E9-E63EE4F0F339}"/>
              </a:ext>
            </a:extLst>
          </p:cNvPr>
          <p:cNvSpPr/>
          <p:nvPr/>
        </p:nvSpPr>
        <p:spPr>
          <a:xfrm>
            <a:off x="475854" y="4785139"/>
            <a:ext cx="11549557" cy="460106"/>
          </a:xfrm>
          <a:prstGeom prst="frame">
            <a:avLst>
              <a:gd name="adj1" fmla="val 9534"/>
            </a:avLst>
          </a:prstGeom>
          <a:solidFill>
            <a:srgbClr val="FF6699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59DDBDFD-17AD-47F5-8159-7E2460E2CFBE}"/>
              </a:ext>
            </a:extLst>
          </p:cNvPr>
          <p:cNvCxnSpPr/>
          <p:nvPr/>
        </p:nvCxnSpPr>
        <p:spPr>
          <a:xfrm flipH="1">
            <a:off x="7984767" y="3220749"/>
            <a:ext cx="8355" cy="1200050"/>
          </a:xfrm>
          <a:prstGeom prst="line">
            <a:avLst/>
          </a:prstGeom>
          <a:ln w="22225" cmpd="sng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82D9ACEC-EABA-4CB0-B2C6-61D7298F3A09}"/>
              </a:ext>
            </a:extLst>
          </p:cNvPr>
          <p:cNvSpPr/>
          <p:nvPr/>
        </p:nvSpPr>
        <p:spPr>
          <a:xfrm>
            <a:off x="7665609" y="2907093"/>
            <a:ext cx="638316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游ゴシック" panose="020B0400000000000000" pitchFamily="50" charset="-128"/>
              </a:rPr>
              <a:t>GS</a:t>
            </a:r>
            <a:endParaRPr lang="ja-JP" altLang="en-US" dirty="0">
              <a:solidFill>
                <a:schemeClr val="tx1"/>
              </a:solidFill>
            </a:endParaRPr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9A1EC9AC-A6DB-46C1-A20E-268BD261957F}"/>
              </a:ext>
            </a:extLst>
          </p:cNvPr>
          <p:cNvGrpSpPr/>
          <p:nvPr/>
        </p:nvGrpSpPr>
        <p:grpSpPr>
          <a:xfrm>
            <a:off x="475854" y="5697033"/>
            <a:ext cx="3304232" cy="606425"/>
            <a:chOff x="487519" y="5616237"/>
            <a:chExt cx="3304232" cy="606425"/>
          </a:xfrm>
        </p:grpSpPr>
        <p:sp>
          <p:nvSpPr>
            <p:cNvPr id="29" name="テキスト ボックス 15">
              <a:extLst>
                <a:ext uri="{FF2B5EF4-FFF2-40B4-BE49-F238E27FC236}">
                  <a16:creationId xmlns:a16="http://schemas.microsoft.com/office/drawing/2014/main" id="{45EFF726-F030-4F33-A8AA-E029C88D92A9}"/>
                </a:ext>
              </a:extLst>
            </p:cNvPr>
            <p:cNvSpPr txBox="1"/>
            <p:nvPr/>
          </p:nvSpPr>
          <p:spPr>
            <a:xfrm>
              <a:off x="487519" y="5616237"/>
              <a:ext cx="3304232" cy="606425"/>
            </a:xfrm>
            <a:prstGeom prst="rect">
              <a:avLst/>
            </a:prstGeom>
            <a:solidFill>
              <a:schemeClr val="lt1"/>
            </a:solidFill>
            <a:ln w="28575" cmpd="sng"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100" b="1" dirty="0">
                  <a:latin typeface="+mn-ea"/>
                  <a:ea typeface="+mn-ea"/>
                </a:rPr>
                <a:t>　　　</a:t>
              </a:r>
              <a:r>
                <a:rPr kumimoji="1" lang="ja-JP" altLang="en-US" sz="1200" b="1" dirty="0">
                  <a:latin typeface="+mn-ea"/>
                  <a:ea typeface="+mn-ea"/>
                </a:rPr>
                <a:t>１日</a:t>
              </a:r>
              <a:r>
                <a:rPr kumimoji="1" lang="ja-JP" altLang="en-US" sz="1200" b="1" dirty="0" smtClean="0">
                  <a:latin typeface="+mn-ea"/>
                  <a:ea typeface="+mn-ea"/>
                </a:rPr>
                <a:t>でも </a:t>
              </a:r>
              <a:r>
                <a:rPr kumimoji="1" lang="en-US" altLang="ja-JP" sz="1200" b="1" dirty="0" smtClean="0">
                  <a:latin typeface="+mn-ea"/>
                  <a:ea typeface="+mn-ea"/>
                </a:rPr>
                <a:t>1⃣ </a:t>
              </a:r>
              <a:r>
                <a:rPr kumimoji="1" lang="ja-JP" altLang="en-US" sz="1200" b="1" dirty="0" smtClean="0">
                  <a:latin typeface="+mn-ea"/>
                  <a:ea typeface="+mn-ea"/>
                </a:rPr>
                <a:t>の</a:t>
              </a:r>
              <a:r>
                <a:rPr kumimoji="1" lang="ja-JP" altLang="en-US" sz="1200" b="1" dirty="0">
                  <a:latin typeface="+mn-ea"/>
                  <a:ea typeface="+mn-ea"/>
                </a:rPr>
                <a:t>期間が含まれる場合は、</a:t>
              </a:r>
              <a:endParaRPr kumimoji="1" lang="en-US" altLang="ja-JP" sz="1200" b="1" dirty="0">
                <a:latin typeface="+mn-ea"/>
                <a:ea typeface="+mn-ea"/>
              </a:endParaRPr>
            </a:p>
            <a:p>
              <a:r>
                <a:rPr kumimoji="1" lang="ja-JP" altLang="en-US" sz="1200" b="1" dirty="0">
                  <a:latin typeface="+mn-ea"/>
                  <a:ea typeface="+mn-ea"/>
                </a:rPr>
                <a:t>　　   支給額が</a:t>
              </a:r>
              <a:r>
                <a:rPr kumimoji="1" lang="en-US" altLang="ja-JP" sz="1200" b="1" dirty="0">
                  <a:latin typeface="+mn-ea"/>
                  <a:ea typeface="+mn-ea"/>
                </a:rPr>
                <a:t>2.5</a:t>
              </a:r>
              <a:r>
                <a:rPr kumimoji="1" lang="ja-JP" altLang="en-US" sz="1200" b="1" dirty="0">
                  <a:latin typeface="+mn-ea"/>
                  <a:ea typeface="+mn-ea"/>
                </a:rPr>
                <a:t>～</a:t>
              </a:r>
              <a:r>
                <a:rPr kumimoji="1" lang="en-US" altLang="ja-JP" sz="1200" b="1" dirty="0">
                  <a:latin typeface="+mn-ea"/>
                  <a:ea typeface="+mn-ea"/>
                </a:rPr>
                <a:t>7.5</a:t>
              </a:r>
              <a:r>
                <a:rPr kumimoji="1" lang="ja-JP" altLang="en-US" sz="1200" b="1" dirty="0">
                  <a:latin typeface="+mn-ea"/>
                  <a:ea typeface="+mn-ea"/>
                </a:rPr>
                <a:t>万円</a:t>
              </a:r>
              <a:r>
                <a:rPr kumimoji="1" lang="en-US" altLang="ja-JP" sz="1200" b="1" dirty="0">
                  <a:latin typeface="+mn-ea"/>
                  <a:ea typeface="+mn-ea"/>
                </a:rPr>
                <a:t>/</a:t>
              </a:r>
              <a:r>
                <a:rPr kumimoji="1" lang="ja-JP" altLang="en-US" sz="1200" b="1" dirty="0">
                  <a:latin typeface="+mn-ea"/>
                  <a:ea typeface="+mn-ea"/>
                </a:rPr>
                <a:t>日となります。</a:t>
              </a:r>
            </a:p>
          </p:txBody>
        </p:sp>
        <p:pic>
          <p:nvPicPr>
            <p:cNvPr id="89" name="グラフィックス 88" descr="チャット (RTL)">
              <a:extLst>
                <a:ext uri="{FF2B5EF4-FFF2-40B4-BE49-F238E27FC236}">
                  <a16:creationId xmlns:a16="http://schemas.microsoft.com/office/drawing/2014/main" id="{53D2814F-B54E-4ADA-A3A0-DFB0F595F5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75137" y="5757984"/>
              <a:ext cx="373137" cy="373137"/>
            </a:xfrm>
            <a:prstGeom prst="rect">
              <a:avLst/>
            </a:prstGeom>
          </p:spPr>
        </p:pic>
      </p:grpSp>
      <p:pic>
        <p:nvPicPr>
          <p:cNvPr id="91" name="グラフィックス 90" descr="チャット (RTL)">
            <a:extLst>
              <a:ext uri="{FF2B5EF4-FFF2-40B4-BE49-F238E27FC236}">
                <a16:creationId xmlns:a16="http://schemas.microsoft.com/office/drawing/2014/main" id="{9C640956-5035-4C4A-A840-22DFDC98B4B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13088" y="1221797"/>
            <a:ext cx="316808" cy="316808"/>
          </a:xfrm>
          <a:prstGeom prst="rect">
            <a:avLst/>
          </a:prstGeom>
        </p:spPr>
      </p:pic>
      <p:pic>
        <p:nvPicPr>
          <p:cNvPr id="82" name="グラフィックス 81" descr="チャット (RTL)">
            <a:extLst>
              <a:ext uri="{FF2B5EF4-FFF2-40B4-BE49-F238E27FC236}">
                <a16:creationId xmlns:a16="http://schemas.microsoft.com/office/drawing/2014/main" id="{D1004ED8-7804-4958-9CC0-F2AA30B7506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13088" y="3056393"/>
            <a:ext cx="316808" cy="316808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7049828" y="259439"/>
            <a:ext cx="275547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各要請期間において支給単価を算定</a:t>
            </a:r>
            <a:endParaRPr kumimoji="1" lang="ja-JP" altLang="en-US" sz="1200" b="1" dirty="0"/>
          </a:p>
        </p:txBody>
      </p:sp>
      <p:sp>
        <p:nvSpPr>
          <p:cNvPr id="59" name="右矢印 58"/>
          <p:cNvSpPr/>
          <p:nvPr/>
        </p:nvSpPr>
        <p:spPr>
          <a:xfrm>
            <a:off x="9660120" y="314398"/>
            <a:ext cx="338506" cy="20405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右矢印 85"/>
          <p:cNvSpPr/>
          <p:nvPr/>
        </p:nvSpPr>
        <p:spPr>
          <a:xfrm rot="10800000">
            <a:off x="6706846" y="310561"/>
            <a:ext cx="338506" cy="20405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25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290</Words>
  <Application>Microsoft Office PowerPoint</Application>
  <PresentationFormat>ワイド画面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水原　隆裕</dc:creator>
  <cp:lastModifiedBy>水原　隆裕</cp:lastModifiedBy>
  <cp:revision>10</cp:revision>
  <cp:lastPrinted>2022-01-25T23:51:35Z</cp:lastPrinted>
  <dcterms:created xsi:type="dcterms:W3CDTF">2022-01-25T22:45:20Z</dcterms:created>
  <dcterms:modified xsi:type="dcterms:W3CDTF">2022-02-17T06:32:43Z</dcterms:modified>
</cp:coreProperties>
</file>