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7968" r:id="rId1"/>
  </p:sldMasterIdLst>
  <p:notesMasterIdLst>
    <p:notesMasterId r:id="rId3"/>
  </p:notesMasterIdLst>
  <p:handoutMasterIdLst>
    <p:handoutMasterId r:id="rId4"/>
  </p:handoutMasterIdLst>
  <p:sldIdLst>
    <p:sldId id="963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A0AE0CD-DCA0-4679-935E-34063CE64150}">
          <p14:sldIdLst>
            <p14:sldId id="9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BD078"/>
    <a:srgbClr val="DCEEA7"/>
    <a:srgbClr val="2FB19B"/>
    <a:srgbClr val="2C68B3"/>
    <a:srgbClr val="FFFF85"/>
    <a:srgbClr val="E0FF85"/>
    <a:srgbClr val="FFFF66"/>
    <a:srgbClr val="F987C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059" autoAdjust="0"/>
    <p:restoredTop sz="94170" autoAdjust="0"/>
  </p:normalViewPr>
  <p:slideViewPr>
    <p:cSldViewPr>
      <p:cViewPr varScale="1">
        <p:scale>
          <a:sx n="71" d="100"/>
          <a:sy n="71" d="100"/>
        </p:scale>
        <p:origin x="1548" y="60"/>
      </p:cViewPr>
      <p:guideLst>
        <p:guide orient="horz" pos="2115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8"/>
    </p:cViewPr>
  </p:sorterViewPr>
  <p:notesViewPr>
    <p:cSldViewPr>
      <p:cViewPr varScale="1">
        <p:scale>
          <a:sx n="51" d="100"/>
          <a:sy n="51" d="100"/>
        </p:scale>
        <p:origin x="-1980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9"/>
            <a:ext cx="2936876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t" anchorCtr="0" compatLnSpc="1">
            <a:prstTxWarp prst="textNoShape">
              <a:avLst/>
            </a:prstTxWarp>
          </a:bodyPr>
          <a:lstStyle>
            <a:lvl1pPr algn="l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6" y="9"/>
            <a:ext cx="2936876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t" anchorCtr="0" compatLnSpc="1">
            <a:prstTxWarp prst="textNoShape">
              <a:avLst/>
            </a:prstTxWarp>
          </a:bodyPr>
          <a:lstStyle>
            <a:lvl1pPr algn="r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138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7218"/>
            <a:ext cx="2936876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b" anchorCtr="0" compatLnSpc="1">
            <a:prstTxWarp prst="textNoShape">
              <a:avLst/>
            </a:prstTxWarp>
          </a:bodyPr>
          <a:lstStyle>
            <a:lvl1pPr algn="l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138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6" y="9447218"/>
            <a:ext cx="2936876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b" anchorCtr="0" compatLnSpc="1">
            <a:prstTxWarp prst="textNoShape">
              <a:avLst/>
            </a:prstTxWarp>
          </a:bodyPr>
          <a:lstStyle>
            <a:lvl1pPr algn="r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fld id="{87EFDCC3-DFF2-4C66-B679-CCC20722FB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843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8"/>
            <a:ext cx="29479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t" anchorCtr="0" compatLnSpc="1">
            <a:prstTxWarp prst="textNoShape">
              <a:avLst/>
            </a:prstTxWarp>
          </a:bodyPr>
          <a:lstStyle>
            <a:lvl1pPr algn="l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6" y="8"/>
            <a:ext cx="2949576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t" anchorCtr="0" compatLnSpc="1">
            <a:prstTxWarp prst="textNoShape">
              <a:avLst/>
            </a:prstTxWarp>
          </a:bodyPr>
          <a:lstStyle>
            <a:lvl1pPr algn="r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8480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34" y="4721229"/>
            <a:ext cx="5441949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39283"/>
            <a:ext cx="29479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b" anchorCtr="0" compatLnSpc="1">
            <a:prstTxWarp prst="textNoShape">
              <a:avLst/>
            </a:prstTxWarp>
          </a:bodyPr>
          <a:lstStyle>
            <a:lvl1pPr algn="l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6" y="9439283"/>
            <a:ext cx="2949576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b" anchorCtr="0" compatLnSpc="1">
            <a:prstTxWarp prst="textNoShape">
              <a:avLst/>
            </a:prstTxWarp>
          </a:bodyPr>
          <a:lstStyle>
            <a:lvl1pPr algn="r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80DF48E0-9675-4B7B-A8EA-03E97E27E0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2271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C8236872-2B31-49BF-B1D0-1416B81B9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 txBox="1">
            <a:spLocks noChangeArrowheads="1"/>
          </p:cNvSpPr>
          <p:nvPr userDrawn="1"/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defTabSz="449263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kumimoji="0" lang="ja-JP" altLang="en-GB" sz="24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ea typeface="ＭＳ Ｐゴシック"/>
                <a:cs typeface="+mj-cs"/>
              </a:rPr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151662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C8236872-2B31-49BF-B1D0-1416B81B9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 txBox="1">
            <a:spLocks noChangeArrowheads="1"/>
          </p:cNvSpPr>
          <p:nvPr userDrawn="1"/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ja-JP" altLang="en-GB" sz="2400" b="0" i="0" u="none" strike="noStrike" kern="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46504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341443"/>
            <a:ext cx="8910638" cy="3881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8E4882D9-5CD1-48A5-9BE8-607C037CA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6" name="円/楕円 15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7813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5" name="円/楕円 14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131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504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7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7" name="円/楕円 16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テキスト プレースホルダ 12"/>
          <p:cNvSpPr>
            <a:spLocks noGrp="1"/>
          </p:cNvSpPr>
          <p:nvPr>
            <p:ph type="body" sz="quarter" idx="13"/>
          </p:nvPr>
        </p:nvSpPr>
        <p:spPr>
          <a:xfrm>
            <a:off x="5667382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9" name="円/楕円 18"/>
          <p:cNvSpPr/>
          <p:nvPr userDrawn="1"/>
        </p:nvSpPr>
        <p:spPr bwMode="auto">
          <a:xfrm>
            <a:off x="5381627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131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0661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024834" y="142853"/>
            <a:ext cx="157447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作業中</a:t>
            </a:r>
          </a:p>
        </p:txBody>
      </p:sp>
    </p:spTree>
    <p:extLst>
      <p:ext uri="{BB962C8B-B14F-4D97-AF65-F5344CB8AC3E}">
        <p14:creationId xmlns:p14="http://schemas.microsoft.com/office/powerpoint/2010/main" val="153066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72418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72418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341443"/>
            <a:ext cx="8910638" cy="3881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8E4882D9-5CD1-48A5-9BE8-607C037CA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6" name="円/楕円 15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45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4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5" name="円/楕円 14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89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504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6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7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7" name="円/楕円 16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8" name="テキスト プレースホルダ 12"/>
          <p:cNvSpPr>
            <a:spLocks noGrp="1"/>
          </p:cNvSpPr>
          <p:nvPr>
            <p:ph type="body" sz="quarter" idx="13"/>
          </p:nvPr>
        </p:nvSpPr>
        <p:spPr>
          <a:xfrm>
            <a:off x="5667382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9" name="円/楕円 18"/>
          <p:cNvSpPr/>
          <p:nvPr userDrawn="1"/>
        </p:nvSpPr>
        <p:spPr bwMode="auto">
          <a:xfrm>
            <a:off x="5381627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8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024834" y="142853"/>
            <a:ext cx="157447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600" b="1" dirty="0">
                <a:solidFill>
                  <a:srgbClr val="FFFFFF"/>
                </a:solidFill>
              </a:rPr>
              <a:t>作業中</a:t>
            </a:r>
          </a:p>
        </p:txBody>
      </p:sp>
    </p:spTree>
    <p:extLst>
      <p:ext uri="{BB962C8B-B14F-4D97-AF65-F5344CB8AC3E}">
        <p14:creationId xmlns:p14="http://schemas.microsoft.com/office/powerpoint/2010/main" val="347012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413613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15556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588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9167842" y="6357958"/>
            <a:ext cx="571504" cy="34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defTabSz="449263"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</a:tabLst>
              <a:defRPr kumimoji="0" sz="1000">
                <a:solidFill>
                  <a:srgbClr val="000000"/>
                </a:solidFill>
                <a:latin typeface="Arial" pitchFamily="34" charset="0"/>
                <a:ea typeface="ＭＳ Ｐ明朝" pitchFamily="18" charset="-128"/>
                <a:cs typeface="Arial" pitchFamily="34" charset="0"/>
              </a:defRPr>
            </a:lvl1pPr>
          </a:lstStyle>
          <a:p>
            <a:pPr>
              <a:defRPr/>
            </a:pPr>
            <a:fld id="{1D12B6B6-AB97-441F-9B5C-B3A842BFE1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412353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69" r:id="rId1"/>
    <p:sldLayoutId id="2147487970" r:id="rId2"/>
    <p:sldLayoutId id="2147487971" r:id="rId3"/>
    <p:sldLayoutId id="2147487972" r:id="rId4"/>
    <p:sldLayoutId id="2147487973" r:id="rId5"/>
    <p:sldLayoutId id="2147487974" r:id="rId6"/>
    <p:sldLayoutId id="2147487975" r:id="rId7"/>
    <p:sldLayoutId id="2147487976" r:id="rId8"/>
    <p:sldLayoutId id="2147487977" r:id="rId9"/>
    <p:sldLayoutId id="2147487952" r:id="rId10"/>
    <p:sldLayoutId id="2147487953" r:id="rId11"/>
    <p:sldLayoutId id="2147487955" r:id="rId12"/>
    <p:sldLayoutId id="2147487965" r:id="rId13"/>
    <p:sldLayoutId id="2147487957" r:id="rId14"/>
    <p:sldLayoutId id="2147487967" r:id="rId15"/>
    <p:sldLayoutId id="2147487963" r:id="rId16"/>
    <p:sldLayoutId id="2147487964" r:id="rId17"/>
  </p:sldLayoutIdLst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 4"/>
          <p:cNvSpPr>
            <a:spLocks noGrp="1"/>
          </p:cNvSpPr>
          <p:nvPr>
            <p:ph type="body" sz="quarter" idx="12"/>
          </p:nvPr>
        </p:nvSpPr>
        <p:spPr>
          <a:xfrm>
            <a:off x="349071" y="476672"/>
            <a:ext cx="8643967" cy="428610"/>
          </a:xfrm>
        </p:spPr>
        <p:txBody>
          <a:bodyPr/>
          <a:lstStyle/>
          <a:p>
            <a:r>
              <a:rPr lang="en-US" altLang="ja-JP" b="1" dirty="0">
                <a:latin typeface="+mj-ea"/>
                <a:ea typeface="+mj-ea"/>
              </a:rPr>
              <a:t>13</a:t>
            </a:r>
            <a:r>
              <a:rPr lang="ja-JP" altLang="en-US" b="1" dirty="0" err="1">
                <a:latin typeface="+mj-ea"/>
                <a:ea typeface="+mj-ea"/>
              </a:rPr>
              <a:t>．</a:t>
            </a:r>
            <a:r>
              <a:rPr lang="ja-JP" altLang="ja-JP" b="1" dirty="0">
                <a:latin typeface="+mj-ea"/>
                <a:ea typeface="+mj-ea"/>
              </a:rPr>
              <a:t>これまでの行財政改革の取組状況</a:t>
            </a:r>
            <a:endParaRPr lang="ja-JP" altLang="ja-JP" dirty="0">
              <a:latin typeface="+mj-ea"/>
              <a:ea typeface="+mj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73520" y="908720"/>
            <a:ext cx="9360000" cy="43204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spc="300" dirty="0">
                <a:solidFill>
                  <a:schemeClr val="tx1"/>
                </a:solidFill>
                <a:latin typeface="+mn-ea"/>
              </a:rPr>
              <a:t>・厳しい財政状況を踏まえ、全国に先駆けてこれまで様々な行財政改革の取組みを実施</a:t>
            </a:r>
            <a:endParaRPr lang="en-US" altLang="ja-JP" sz="1200" spc="3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spc="300" dirty="0">
                <a:solidFill>
                  <a:schemeClr val="tx1"/>
                </a:solidFill>
                <a:latin typeface="+mn-ea"/>
              </a:rPr>
              <a:t>・平成２０年２月以降、かつてないスピードで改革の取組みを推進</a:t>
            </a:r>
            <a:endParaRPr lang="en-US" altLang="ja-JP" sz="1200" spc="300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453812" y="4509120"/>
            <a:ext cx="9251716" cy="2196403"/>
            <a:chOff x="704528" y="4406221"/>
            <a:chExt cx="8623518" cy="2368243"/>
          </a:xfrm>
        </p:grpSpPr>
        <p:sp>
          <p:nvSpPr>
            <p:cNvPr id="45" name="ホームベース 44"/>
            <p:cNvSpPr/>
            <p:nvPr/>
          </p:nvSpPr>
          <p:spPr>
            <a:xfrm>
              <a:off x="704528" y="4406221"/>
              <a:ext cx="8623518" cy="2368243"/>
            </a:xfrm>
            <a:prstGeom prst="homePlate">
              <a:avLst>
                <a:gd name="adj" fmla="val 25709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941497" y="4480333"/>
              <a:ext cx="8187656" cy="285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400" b="1" dirty="0"/>
                <a:t>大阪府行政経営の取組み</a:t>
              </a:r>
              <a:endParaRPr kumimoji="1" lang="ja-JP" altLang="en-US" sz="1400" b="1" dirty="0"/>
            </a:p>
          </p:txBody>
        </p:sp>
        <p:sp>
          <p:nvSpPr>
            <p:cNvPr id="96" name="右矢印 95"/>
            <p:cNvSpPr/>
            <p:nvPr/>
          </p:nvSpPr>
          <p:spPr>
            <a:xfrm>
              <a:off x="981703" y="4624923"/>
              <a:ext cx="7744640" cy="847228"/>
            </a:xfrm>
            <a:prstGeom prst="rightArrow">
              <a:avLst>
                <a:gd name="adj1" fmla="val 59101"/>
                <a:gd name="adj2" fmla="val 0"/>
              </a:avLst>
            </a:prstGeom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1139078" y="4953136"/>
              <a:ext cx="7483375" cy="233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200" b="1" dirty="0"/>
                <a:t>「自律的で創造性を発揮する行財政運営体制の確立」をめざし、改革の取組みを継続</a:t>
              </a:r>
            </a:p>
          </p:txBody>
        </p:sp>
        <p:sp>
          <p:nvSpPr>
            <p:cNvPr id="84" name="右矢印 83"/>
            <p:cNvSpPr/>
            <p:nvPr/>
          </p:nvSpPr>
          <p:spPr>
            <a:xfrm>
              <a:off x="997779" y="5272366"/>
              <a:ext cx="7740574" cy="1403769"/>
            </a:xfrm>
            <a:prstGeom prst="rightArrow">
              <a:avLst>
                <a:gd name="adj1" fmla="val 59101"/>
                <a:gd name="adj2" fmla="val 301"/>
              </a:avLst>
            </a:prstGeom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1213803" y="5625198"/>
              <a:ext cx="7304859" cy="66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/>
                <a:t>中期的な視点も持ちつつ、以下の２点についてとりまとめる</a:t>
              </a:r>
            </a:p>
            <a:p>
              <a:r>
                <a:rPr lang="ja-JP" altLang="en-US" sz="1100" dirty="0"/>
                <a:t>　</a:t>
              </a:r>
              <a:r>
                <a:rPr lang="ja-JP" altLang="en-US" sz="1100" dirty="0">
                  <a:solidFill>
                    <a:srgbClr val="FF0000"/>
                  </a:solidFill>
                </a:rPr>
                <a:t>① 新たな行政経営の取組み　 　：　デジタル行政の推進、効果的な情報発信、より幅広い共創の</a:t>
              </a:r>
              <a:r>
                <a:rPr lang="ja-JP" altLang="en-US" sz="1100" dirty="0" smtClean="0">
                  <a:solidFill>
                    <a:srgbClr val="FF0000"/>
                  </a:solidFill>
                </a:rPr>
                <a:t>仕組みづくり、</a:t>
              </a:r>
              <a:r>
                <a:rPr lang="ja-JP" altLang="en-US" sz="1100" dirty="0">
                  <a:solidFill>
                    <a:srgbClr val="FF0000"/>
                  </a:solidFill>
                </a:rPr>
                <a:t>働き方改革　</a:t>
              </a:r>
            </a:p>
            <a:p>
              <a:r>
                <a:rPr lang="ja-JP" altLang="en-US" sz="1100" dirty="0">
                  <a:solidFill>
                    <a:srgbClr val="FF0000"/>
                  </a:solidFill>
                </a:rPr>
                <a:t>　② 従来の行財政改革の取組み  ：  歳入確保・歳出改革、出資法人等の改革、公の</a:t>
              </a:r>
              <a:r>
                <a:rPr lang="ja-JP" altLang="en-US" sz="1100" dirty="0" smtClean="0">
                  <a:solidFill>
                    <a:srgbClr val="FF0000"/>
                  </a:solidFill>
                </a:rPr>
                <a:t>施設の改革 </a:t>
              </a:r>
              <a:r>
                <a:rPr lang="ja-JP" altLang="en-US" sz="1100" dirty="0">
                  <a:solidFill>
                    <a:srgbClr val="FF0000"/>
                  </a:solidFill>
                </a:rPr>
                <a:t>等</a:t>
              </a:r>
            </a:p>
          </p:txBody>
        </p:sp>
      </p:grpSp>
      <p:sp>
        <p:nvSpPr>
          <p:cNvPr id="83" name="Text Box 21"/>
          <p:cNvSpPr txBox="1">
            <a:spLocks noChangeArrowheads="1"/>
          </p:cNvSpPr>
          <p:nvPr/>
        </p:nvSpPr>
        <p:spPr bwMode="auto">
          <a:xfrm>
            <a:off x="151777" y="4103363"/>
            <a:ext cx="76095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400" dirty="0">
                <a:solidFill>
                  <a:schemeClr val="tx1"/>
                </a:solidFill>
                <a:latin typeface="Arial" pitchFamily="34" charset="0"/>
              </a:rPr>
              <a:t>■行政経営の取組み</a:t>
            </a:r>
            <a:r>
              <a:rPr lang="ja-JP" altLang="en-US" sz="900" dirty="0">
                <a:latin typeface="Arial" pitchFamily="34" charset="0"/>
              </a:rPr>
              <a:t>　（毎年</a:t>
            </a:r>
            <a:r>
              <a:rPr lang="en-US" altLang="ja-JP" sz="900" dirty="0">
                <a:latin typeface="Arial" pitchFamily="34" charset="0"/>
              </a:rPr>
              <a:t>2</a:t>
            </a:r>
            <a:r>
              <a:rPr lang="ja-JP" altLang="en-US" sz="900" dirty="0">
                <a:latin typeface="Arial" pitchFamily="34" charset="0"/>
              </a:rPr>
              <a:t>月、来年度当初予算案とともに公表）</a:t>
            </a:r>
            <a:endParaRPr lang="en-US" altLang="ja-JP" sz="900" dirty="0">
              <a:latin typeface="Arial" pitchFamily="34" charset="0"/>
            </a:endParaRPr>
          </a:p>
          <a:p>
            <a:pPr eaLnBrk="1" hangingPunct="1"/>
            <a:endParaRPr lang="ja-JP" altLang="en-U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34483" y="1672001"/>
            <a:ext cx="9791540" cy="1979321"/>
            <a:chOff x="56456" y="4546023"/>
            <a:chExt cx="9791540" cy="1979321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56456" y="4546023"/>
              <a:ext cx="9791540" cy="1979321"/>
              <a:chOff x="56456" y="4546023"/>
              <a:chExt cx="9791540" cy="1979321"/>
            </a:xfrm>
          </p:grpSpPr>
          <p:sp>
            <p:nvSpPr>
              <p:cNvPr id="71" name="右矢印 6"/>
              <p:cNvSpPr/>
              <p:nvPr/>
            </p:nvSpPr>
            <p:spPr bwMode="auto">
              <a:xfrm>
                <a:off x="596280" y="5054285"/>
                <a:ext cx="9251716" cy="1471059"/>
              </a:xfrm>
              <a:custGeom>
                <a:avLst/>
                <a:gdLst>
                  <a:gd name="connsiteX0" fmla="*/ 0 w 8091965"/>
                  <a:gd name="connsiteY0" fmla="*/ 148391 h 593562"/>
                  <a:gd name="connsiteX1" fmla="*/ 7795184 w 8091965"/>
                  <a:gd name="connsiteY1" fmla="*/ 148391 h 593562"/>
                  <a:gd name="connsiteX2" fmla="*/ 7795184 w 8091965"/>
                  <a:gd name="connsiteY2" fmla="*/ 0 h 593562"/>
                  <a:gd name="connsiteX3" fmla="*/ 8091965 w 8091965"/>
                  <a:gd name="connsiteY3" fmla="*/ 296781 h 593562"/>
                  <a:gd name="connsiteX4" fmla="*/ 7795184 w 8091965"/>
                  <a:gd name="connsiteY4" fmla="*/ 593562 h 593562"/>
                  <a:gd name="connsiteX5" fmla="*/ 7795184 w 8091965"/>
                  <a:gd name="connsiteY5" fmla="*/ 445172 h 593562"/>
                  <a:gd name="connsiteX6" fmla="*/ 0 w 8091965"/>
                  <a:gd name="connsiteY6" fmla="*/ 445172 h 593562"/>
                  <a:gd name="connsiteX7" fmla="*/ 0 w 8091965"/>
                  <a:gd name="connsiteY7" fmla="*/ 148391 h 593562"/>
                  <a:gd name="connsiteX0" fmla="*/ 0 w 8091965"/>
                  <a:gd name="connsiteY0" fmla="*/ 1177091 h 1622262"/>
                  <a:gd name="connsiteX1" fmla="*/ 7795184 w 8091965"/>
                  <a:gd name="connsiteY1" fmla="*/ 1177091 h 1622262"/>
                  <a:gd name="connsiteX2" fmla="*/ 7776134 w 8091965"/>
                  <a:gd name="connsiteY2" fmla="*/ 0 h 1622262"/>
                  <a:gd name="connsiteX3" fmla="*/ 8091965 w 8091965"/>
                  <a:gd name="connsiteY3" fmla="*/ 1325481 h 1622262"/>
                  <a:gd name="connsiteX4" fmla="*/ 7795184 w 8091965"/>
                  <a:gd name="connsiteY4" fmla="*/ 1622262 h 1622262"/>
                  <a:gd name="connsiteX5" fmla="*/ 7795184 w 8091965"/>
                  <a:gd name="connsiteY5" fmla="*/ 1473872 h 1622262"/>
                  <a:gd name="connsiteX6" fmla="*/ 0 w 8091965"/>
                  <a:gd name="connsiteY6" fmla="*/ 1473872 h 1622262"/>
                  <a:gd name="connsiteX7" fmla="*/ 0 w 8091965"/>
                  <a:gd name="connsiteY7" fmla="*/ 1177091 h 1622262"/>
                  <a:gd name="connsiteX0" fmla="*/ 0 w 8091965"/>
                  <a:gd name="connsiteY0" fmla="*/ 1177091 h 1488912"/>
                  <a:gd name="connsiteX1" fmla="*/ 7795184 w 8091965"/>
                  <a:gd name="connsiteY1" fmla="*/ 1177091 h 1488912"/>
                  <a:gd name="connsiteX2" fmla="*/ 7776134 w 8091965"/>
                  <a:gd name="connsiteY2" fmla="*/ 0 h 1488912"/>
                  <a:gd name="connsiteX3" fmla="*/ 8091965 w 8091965"/>
                  <a:gd name="connsiteY3" fmla="*/ 1325481 h 1488912"/>
                  <a:gd name="connsiteX4" fmla="*/ 7795184 w 8091965"/>
                  <a:gd name="connsiteY4" fmla="*/ 1488912 h 1488912"/>
                  <a:gd name="connsiteX5" fmla="*/ 7795184 w 8091965"/>
                  <a:gd name="connsiteY5" fmla="*/ 1473872 h 1488912"/>
                  <a:gd name="connsiteX6" fmla="*/ 0 w 8091965"/>
                  <a:gd name="connsiteY6" fmla="*/ 1473872 h 1488912"/>
                  <a:gd name="connsiteX7" fmla="*/ 0 w 8091965"/>
                  <a:gd name="connsiteY7" fmla="*/ 1177091 h 1488912"/>
                  <a:gd name="connsiteX0" fmla="*/ 0 w 8330090"/>
                  <a:gd name="connsiteY0" fmla="*/ 1177091 h 1488912"/>
                  <a:gd name="connsiteX1" fmla="*/ 7795184 w 8330090"/>
                  <a:gd name="connsiteY1" fmla="*/ 1177091 h 1488912"/>
                  <a:gd name="connsiteX2" fmla="*/ 7776134 w 8330090"/>
                  <a:gd name="connsiteY2" fmla="*/ 0 h 1488912"/>
                  <a:gd name="connsiteX3" fmla="*/ 8330090 w 8330090"/>
                  <a:gd name="connsiteY3" fmla="*/ 1249281 h 1488912"/>
                  <a:gd name="connsiteX4" fmla="*/ 7795184 w 8330090"/>
                  <a:gd name="connsiteY4" fmla="*/ 1488912 h 1488912"/>
                  <a:gd name="connsiteX5" fmla="*/ 7795184 w 8330090"/>
                  <a:gd name="connsiteY5" fmla="*/ 1473872 h 1488912"/>
                  <a:gd name="connsiteX6" fmla="*/ 0 w 8330090"/>
                  <a:gd name="connsiteY6" fmla="*/ 1473872 h 1488912"/>
                  <a:gd name="connsiteX7" fmla="*/ 0 w 8330090"/>
                  <a:gd name="connsiteY7" fmla="*/ 1177091 h 1488912"/>
                  <a:gd name="connsiteX0" fmla="*/ 0 w 8415815"/>
                  <a:gd name="connsiteY0" fmla="*/ 1177091 h 1488912"/>
                  <a:gd name="connsiteX1" fmla="*/ 7795184 w 8415815"/>
                  <a:gd name="connsiteY1" fmla="*/ 1177091 h 1488912"/>
                  <a:gd name="connsiteX2" fmla="*/ 7776134 w 8415815"/>
                  <a:gd name="connsiteY2" fmla="*/ 0 h 1488912"/>
                  <a:gd name="connsiteX3" fmla="*/ 8415815 w 8415815"/>
                  <a:gd name="connsiteY3" fmla="*/ 1458831 h 1488912"/>
                  <a:gd name="connsiteX4" fmla="*/ 7795184 w 8415815"/>
                  <a:gd name="connsiteY4" fmla="*/ 1488912 h 1488912"/>
                  <a:gd name="connsiteX5" fmla="*/ 7795184 w 8415815"/>
                  <a:gd name="connsiteY5" fmla="*/ 1473872 h 1488912"/>
                  <a:gd name="connsiteX6" fmla="*/ 0 w 8415815"/>
                  <a:gd name="connsiteY6" fmla="*/ 1473872 h 1488912"/>
                  <a:gd name="connsiteX7" fmla="*/ 0 w 8415815"/>
                  <a:gd name="connsiteY7" fmla="*/ 1177091 h 1488912"/>
                  <a:gd name="connsiteX0" fmla="*/ 0 w 8415815"/>
                  <a:gd name="connsiteY0" fmla="*/ 1177091 h 1496931"/>
                  <a:gd name="connsiteX1" fmla="*/ 7795184 w 8415815"/>
                  <a:gd name="connsiteY1" fmla="*/ 1177091 h 1496931"/>
                  <a:gd name="connsiteX2" fmla="*/ 7776134 w 8415815"/>
                  <a:gd name="connsiteY2" fmla="*/ 0 h 1496931"/>
                  <a:gd name="connsiteX3" fmla="*/ 8415815 w 8415815"/>
                  <a:gd name="connsiteY3" fmla="*/ 1496931 h 1496931"/>
                  <a:gd name="connsiteX4" fmla="*/ 7795184 w 8415815"/>
                  <a:gd name="connsiteY4" fmla="*/ 1488912 h 1496931"/>
                  <a:gd name="connsiteX5" fmla="*/ 7795184 w 8415815"/>
                  <a:gd name="connsiteY5" fmla="*/ 1473872 h 1496931"/>
                  <a:gd name="connsiteX6" fmla="*/ 0 w 8415815"/>
                  <a:gd name="connsiteY6" fmla="*/ 1473872 h 1496931"/>
                  <a:gd name="connsiteX7" fmla="*/ 0 w 8415815"/>
                  <a:gd name="connsiteY7" fmla="*/ 1177091 h 1496931"/>
                  <a:gd name="connsiteX0" fmla="*/ 0 w 8415815"/>
                  <a:gd name="connsiteY0" fmla="*/ 1177091 h 1496931"/>
                  <a:gd name="connsiteX1" fmla="*/ 7795184 w 8415815"/>
                  <a:gd name="connsiteY1" fmla="*/ 1177091 h 1496931"/>
                  <a:gd name="connsiteX2" fmla="*/ 7776134 w 8415815"/>
                  <a:gd name="connsiteY2" fmla="*/ 0 h 1496931"/>
                  <a:gd name="connsiteX3" fmla="*/ 8415815 w 8415815"/>
                  <a:gd name="connsiteY3" fmla="*/ 1496931 h 1496931"/>
                  <a:gd name="connsiteX4" fmla="*/ 7795184 w 8415815"/>
                  <a:gd name="connsiteY4" fmla="*/ 1479387 h 1496931"/>
                  <a:gd name="connsiteX5" fmla="*/ 7795184 w 8415815"/>
                  <a:gd name="connsiteY5" fmla="*/ 1473872 h 1496931"/>
                  <a:gd name="connsiteX6" fmla="*/ 0 w 8415815"/>
                  <a:gd name="connsiteY6" fmla="*/ 1473872 h 1496931"/>
                  <a:gd name="connsiteX7" fmla="*/ 0 w 8415815"/>
                  <a:gd name="connsiteY7" fmla="*/ 1177091 h 1496931"/>
                  <a:gd name="connsiteX0" fmla="*/ 0 w 8415815"/>
                  <a:gd name="connsiteY0" fmla="*/ 1177091 h 1487406"/>
                  <a:gd name="connsiteX1" fmla="*/ 7795184 w 8415815"/>
                  <a:gd name="connsiteY1" fmla="*/ 1177091 h 1487406"/>
                  <a:gd name="connsiteX2" fmla="*/ 7776134 w 8415815"/>
                  <a:gd name="connsiteY2" fmla="*/ 0 h 1487406"/>
                  <a:gd name="connsiteX3" fmla="*/ 8415815 w 8415815"/>
                  <a:gd name="connsiteY3" fmla="*/ 1487406 h 1487406"/>
                  <a:gd name="connsiteX4" fmla="*/ 7795184 w 8415815"/>
                  <a:gd name="connsiteY4" fmla="*/ 1479387 h 1487406"/>
                  <a:gd name="connsiteX5" fmla="*/ 7795184 w 8415815"/>
                  <a:gd name="connsiteY5" fmla="*/ 1473872 h 1487406"/>
                  <a:gd name="connsiteX6" fmla="*/ 0 w 8415815"/>
                  <a:gd name="connsiteY6" fmla="*/ 1473872 h 1487406"/>
                  <a:gd name="connsiteX7" fmla="*/ 0 w 8415815"/>
                  <a:gd name="connsiteY7" fmla="*/ 1177091 h 1487406"/>
                  <a:gd name="connsiteX0" fmla="*/ 0 w 8425340"/>
                  <a:gd name="connsiteY0" fmla="*/ 1177091 h 1479387"/>
                  <a:gd name="connsiteX1" fmla="*/ 7795184 w 8425340"/>
                  <a:gd name="connsiteY1" fmla="*/ 1177091 h 1479387"/>
                  <a:gd name="connsiteX2" fmla="*/ 7776134 w 8425340"/>
                  <a:gd name="connsiteY2" fmla="*/ 0 h 1479387"/>
                  <a:gd name="connsiteX3" fmla="*/ 8425340 w 8425340"/>
                  <a:gd name="connsiteY3" fmla="*/ 1477881 h 1479387"/>
                  <a:gd name="connsiteX4" fmla="*/ 7795184 w 8425340"/>
                  <a:gd name="connsiteY4" fmla="*/ 1479387 h 1479387"/>
                  <a:gd name="connsiteX5" fmla="*/ 7795184 w 8425340"/>
                  <a:gd name="connsiteY5" fmla="*/ 1473872 h 1479387"/>
                  <a:gd name="connsiteX6" fmla="*/ 0 w 8425340"/>
                  <a:gd name="connsiteY6" fmla="*/ 1473872 h 1479387"/>
                  <a:gd name="connsiteX7" fmla="*/ 0 w 8425340"/>
                  <a:gd name="connsiteY7" fmla="*/ 1177091 h 1479387"/>
                  <a:gd name="connsiteX0" fmla="*/ 0 w 8425340"/>
                  <a:gd name="connsiteY0" fmla="*/ 1177091 h 1479387"/>
                  <a:gd name="connsiteX1" fmla="*/ 7766609 w 8425340"/>
                  <a:gd name="connsiteY1" fmla="*/ 1177091 h 1479387"/>
                  <a:gd name="connsiteX2" fmla="*/ 7776134 w 8425340"/>
                  <a:gd name="connsiteY2" fmla="*/ 0 h 1479387"/>
                  <a:gd name="connsiteX3" fmla="*/ 8425340 w 8425340"/>
                  <a:gd name="connsiteY3" fmla="*/ 1477881 h 1479387"/>
                  <a:gd name="connsiteX4" fmla="*/ 7795184 w 8425340"/>
                  <a:gd name="connsiteY4" fmla="*/ 1479387 h 1479387"/>
                  <a:gd name="connsiteX5" fmla="*/ 7795184 w 8425340"/>
                  <a:gd name="connsiteY5" fmla="*/ 1473872 h 1479387"/>
                  <a:gd name="connsiteX6" fmla="*/ 0 w 8425340"/>
                  <a:gd name="connsiteY6" fmla="*/ 1473872 h 1479387"/>
                  <a:gd name="connsiteX7" fmla="*/ 0 w 8425340"/>
                  <a:gd name="connsiteY7" fmla="*/ 1177091 h 1479387"/>
                  <a:gd name="connsiteX0" fmla="*/ 0 w 8425340"/>
                  <a:gd name="connsiteY0" fmla="*/ 1177091 h 1477881"/>
                  <a:gd name="connsiteX1" fmla="*/ 7766609 w 8425340"/>
                  <a:gd name="connsiteY1" fmla="*/ 1177091 h 1477881"/>
                  <a:gd name="connsiteX2" fmla="*/ 7776134 w 8425340"/>
                  <a:gd name="connsiteY2" fmla="*/ 0 h 1477881"/>
                  <a:gd name="connsiteX3" fmla="*/ 8425340 w 8425340"/>
                  <a:gd name="connsiteY3" fmla="*/ 1477881 h 1477881"/>
                  <a:gd name="connsiteX4" fmla="*/ 7804709 w 8425340"/>
                  <a:gd name="connsiteY4" fmla="*/ 1460337 h 1477881"/>
                  <a:gd name="connsiteX5" fmla="*/ 7795184 w 8425340"/>
                  <a:gd name="connsiteY5" fmla="*/ 1473872 h 1477881"/>
                  <a:gd name="connsiteX6" fmla="*/ 0 w 8425340"/>
                  <a:gd name="connsiteY6" fmla="*/ 1473872 h 1477881"/>
                  <a:gd name="connsiteX7" fmla="*/ 0 w 8425340"/>
                  <a:gd name="connsiteY7" fmla="*/ 1177091 h 1477881"/>
                  <a:gd name="connsiteX0" fmla="*/ 0 w 8425340"/>
                  <a:gd name="connsiteY0" fmla="*/ 1177091 h 1473872"/>
                  <a:gd name="connsiteX1" fmla="*/ 7766609 w 8425340"/>
                  <a:gd name="connsiteY1" fmla="*/ 1177091 h 1473872"/>
                  <a:gd name="connsiteX2" fmla="*/ 7776134 w 8425340"/>
                  <a:gd name="connsiteY2" fmla="*/ 0 h 1473872"/>
                  <a:gd name="connsiteX3" fmla="*/ 8425340 w 8425340"/>
                  <a:gd name="connsiteY3" fmla="*/ 1468356 h 1473872"/>
                  <a:gd name="connsiteX4" fmla="*/ 7804709 w 8425340"/>
                  <a:gd name="connsiteY4" fmla="*/ 1460337 h 1473872"/>
                  <a:gd name="connsiteX5" fmla="*/ 7795184 w 8425340"/>
                  <a:gd name="connsiteY5" fmla="*/ 1473872 h 1473872"/>
                  <a:gd name="connsiteX6" fmla="*/ 0 w 8425340"/>
                  <a:gd name="connsiteY6" fmla="*/ 1473872 h 1473872"/>
                  <a:gd name="connsiteX7" fmla="*/ 0 w 8425340"/>
                  <a:gd name="connsiteY7" fmla="*/ 1177091 h 1473872"/>
                  <a:gd name="connsiteX0" fmla="*/ 0 w 8425340"/>
                  <a:gd name="connsiteY0" fmla="*/ 1177091 h 1473872"/>
                  <a:gd name="connsiteX1" fmla="*/ 7766609 w 8425340"/>
                  <a:gd name="connsiteY1" fmla="*/ 1177091 h 1473872"/>
                  <a:gd name="connsiteX2" fmla="*/ 7776134 w 8425340"/>
                  <a:gd name="connsiteY2" fmla="*/ 0 h 1473872"/>
                  <a:gd name="connsiteX3" fmla="*/ 8425340 w 8425340"/>
                  <a:gd name="connsiteY3" fmla="*/ 1468356 h 1473872"/>
                  <a:gd name="connsiteX4" fmla="*/ 7804709 w 8425340"/>
                  <a:gd name="connsiteY4" fmla="*/ 1469862 h 1473872"/>
                  <a:gd name="connsiteX5" fmla="*/ 7795184 w 8425340"/>
                  <a:gd name="connsiteY5" fmla="*/ 1473872 h 1473872"/>
                  <a:gd name="connsiteX6" fmla="*/ 0 w 8425340"/>
                  <a:gd name="connsiteY6" fmla="*/ 1473872 h 1473872"/>
                  <a:gd name="connsiteX7" fmla="*/ 0 w 8425340"/>
                  <a:gd name="connsiteY7" fmla="*/ 1177091 h 1473872"/>
                  <a:gd name="connsiteX0" fmla="*/ 0 w 8472965"/>
                  <a:gd name="connsiteY0" fmla="*/ 1177091 h 1473872"/>
                  <a:gd name="connsiteX1" fmla="*/ 7766609 w 8472965"/>
                  <a:gd name="connsiteY1" fmla="*/ 1177091 h 1473872"/>
                  <a:gd name="connsiteX2" fmla="*/ 7776134 w 8472965"/>
                  <a:gd name="connsiteY2" fmla="*/ 0 h 1473872"/>
                  <a:gd name="connsiteX3" fmla="*/ 8472965 w 8472965"/>
                  <a:gd name="connsiteY3" fmla="*/ 1468356 h 1473872"/>
                  <a:gd name="connsiteX4" fmla="*/ 7804709 w 8472965"/>
                  <a:gd name="connsiteY4" fmla="*/ 1469862 h 1473872"/>
                  <a:gd name="connsiteX5" fmla="*/ 7795184 w 8472965"/>
                  <a:gd name="connsiteY5" fmla="*/ 1473872 h 1473872"/>
                  <a:gd name="connsiteX6" fmla="*/ 0 w 8472965"/>
                  <a:gd name="connsiteY6" fmla="*/ 1473872 h 1473872"/>
                  <a:gd name="connsiteX7" fmla="*/ 0 w 8472965"/>
                  <a:gd name="connsiteY7" fmla="*/ 1177091 h 1473872"/>
                  <a:gd name="connsiteX0" fmla="*/ 0 w 8482490"/>
                  <a:gd name="connsiteY0" fmla="*/ 1177091 h 1477881"/>
                  <a:gd name="connsiteX1" fmla="*/ 7766609 w 8482490"/>
                  <a:gd name="connsiteY1" fmla="*/ 1177091 h 1477881"/>
                  <a:gd name="connsiteX2" fmla="*/ 7776134 w 8482490"/>
                  <a:gd name="connsiteY2" fmla="*/ 0 h 1477881"/>
                  <a:gd name="connsiteX3" fmla="*/ 8482490 w 8482490"/>
                  <a:gd name="connsiteY3" fmla="*/ 1477881 h 1477881"/>
                  <a:gd name="connsiteX4" fmla="*/ 7804709 w 8482490"/>
                  <a:gd name="connsiteY4" fmla="*/ 1469862 h 1477881"/>
                  <a:gd name="connsiteX5" fmla="*/ 7795184 w 8482490"/>
                  <a:gd name="connsiteY5" fmla="*/ 1473872 h 1477881"/>
                  <a:gd name="connsiteX6" fmla="*/ 0 w 8482490"/>
                  <a:gd name="connsiteY6" fmla="*/ 1473872 h 1477881"/>
                  <a:gd name="connsiteX7" fmla="*/ 0 w 8482490"/>
                  <a:gd name="connsiteY7" fmla="*/ 1177091 h 1477881"/>
                  <a:gd name="connsiteX0" fmla="*/ 0 w 8482490"/>
                  <a:gd name="connsiteY0" fmla="*/ 1177091 h 1479764"/>
                  <a:gd name="connsiteX1" fmla="*/ 7766609 w 8482490"/>
                  <a:gd name="connsiteY1" fmla="*/ 1177091 h 1479764"/>
                  <a:gd name="connsiteX2" fmla="*/ 7776134 w 8482490"/>
                  <a:gd name="connsiteY2" fmla="*/ 0 h 1479764"/>
                  <a:gd name="connsiteX3" fmla="*/ 8482490 w 8482490"/>
                  <a:gd name="connsiteY3" fmla="*/ 1477881 h 1479764"/>
                  <a:gd name="connsiteX4" fmla="*/ 7883033 w 8482490"/>
                  <a:gd name="connsiteY4" fmla="*/ 1479080 h 1479764"/>
                  <a:gd name="connsiteX5" fmla="*/ 7804709 w 8482490"/>
                  <a:gd name="connsiteY5" fmla="*/ 1469862 h 1479764"/>
                  <a:gd name="connsiteX6" fmla="*/ 7795184 w 8482490"/>
                  <a:gd name="connsiteY6" fmla="*/ 1473872 h 1479764"/>
                  <a:gd name="connsiteX7" fmla="*/ 0 w 8482490"/>
                  <a:gd name="connsiteY7" fmla="*/ 1473872 h 1479764"/>
                  <a:gd name="connsiteX8" fmla="*/ 0 w 8482490"/>
                  <a:gd name="connsiteY8" fmla="*/ 1177091 h 1479764"/>
                  <a:gd name="connsiteX0" fmla="*/ 0 w 8519084"/>
                  <a:gd name="connsiteY0" fmla="*/ 1177091 h 1479764"/>
                  <a:gd name="connsiteX1" fmla="*/ 7766609 w 8519084"/>
                  <a:gd name="connsiteY1" fmla="*/ 1177091 h 1479764"/>
                  <a:gd name="connsiteX2" fmla="*/ 7776134 w 8519084"/>
                  <a:gd name="connsiteY2" fmla="*/ 0 h 1479764"/>
                  <a:gd name="connsiteX3" fmla="*/ 8482490 w 8519084"/>
                  <a:gd name="connsiteY3" fmla="*/ 1477881 h 1479764"/>
                  <a:gd name="connsiteX4" fmla="*/ 7883033 w 8519084"/>
                  <a:gd name="connsiteY4" fmla="*/ 1479080 h 1479764"/>
                  <a:gd name="connsiteX5" fmla="*/ 7804709 w 8519084"/>
                  <a:gd name="connsiteY5" fmla="*/ 1469862 h 1479764"/>
                  <a:gd name="connsiteX6" fmla="*/ 8519084 w 8519084"/>
                  <a:gd name="connsiteY6" fmla="*/ 1473872 h 1479764"/>
                  <a:gd name="connsiteX7" fmla="*/ 0 w 8519084"/>
                  <a:gd name="connsiteY7" fmla="*/ 1473872 h 1479764"/>
                  <a:gd name="connsiteX8" fmla="*/ 0 w 8519084"/>
                  <a:gd name="connsiteY8" fmla="*/ 1177091 h 1479764"/>
                  <a:gd name="connsiteX0" fmla="*/ 0 w 8519084"/>
                  <a:gd name="connsiteY0" fmla="*/ 1177091 h 1477881"/>
                  <a:gd name="connsiteX1" fmla="*/ 7766609 w 8519084"/>
                  <a:gd name="connsiteY1" fmla="*/ 1177091 h 1477881"/>
                  <a:gd name="connsiteX2" fmla="*/ 7776134 w 8519084"/>
                  <a:gd name="connsiteY2" fmla="*/ 0 h 1477881"/>
                  <a:gd name="connsiteX3" fmla="*/ 8482490 w 8519084"/>
                  <a:gd name="connsiteY3" fmla="*/ 1477881 h 1477881"/>
                  <a:gd name="connsiteX4" fmla="*/ 7768733 w 8519084"/>
                  <a:gd name="connsiteY4" fmla="*/ 1469555 h 1477881"/>
                  <a:gd name="connsiteX5" fmla="*/ 7804709 w 8519084"/>
                  <a:gd name="connsiteY5" fmla="*/ 1469862 h 1477881"/>
                  <a:gd name="connsiteX6" fmla="*/ 8519084 w 8519084"/>
                  <a:gd name="connsiteY6" fmla="*/ 1473872 h 1477881"/>
                  <a:gd name="connsiteX7" fmla="*/ 0 w 8519084"/>
                  <a:gd name="connsiteY7" fmla="*/ 1473872 h 1477881"/>
                  <a:gd name="connsiteX8" fmla="*/ 0 w 8519084"/>
                  <a:gd name="connsiteY8" fmla="*/ 1177091 h 1477881"/>
                  <a:gd name="connsiteX0" fmla="*/ 0 w 8520590"/>
                  <a:gd name="connsiteY0" fmla="*/ 1177091 h 1473872"/>
                  <a:gd name="connsiteX1" fmla="*/ 7766609 w 8520590"/>
                  <a:gd name="connsiteY1" fmla="*/ 1177091 h 1473872"/>
                  <a:gd name="connsiteX2" fmla="*/ 7776134 w 8520590"/>
                  <a:gd name="connsiteY2" fmla="*/ 0 h 1473872"/>
                  <a:gd name="connsiteX3" fmla="*/ 8520590 w 8520590"/>
                  <a:gd name="connsiteY3" fmla="*/ 1449306 h 1473872"/>
                  <a:gd name="connsiteX4" fmla="*/ 7768733 w 8520590"/>
                  <a:gd name="connsiteY4" fmla="*/ 1469555 h 1473872"/>
                  <a:gd name="connsiteX5" fmla="*/ 7804709 w 8520590"/>
                  <a:gd name="connsiteY5" fmla="*/ 1469862 h 1473872"/>
                  <a:gd name="connsiteX6" fmla="*/ 8519084 w 8520590"/>
                  <a:gd name="connsiteY6" fmla="*/ 1473872 h 1473872"/>
                  <a:gd name="connsiteX7" fmla="*/ 0 w 8520590"/>
                  <a:gd name="connsiteY7" fmla="*/ 1473872 h 1473872"/>
                  <a:gd name="connsiteX8" fmla="*/ 0 w 8520590"/>
                  <a:gd name="connsiteY8" fmla="*/ 1177091 h 1473872"/>
                  <a:gd name="connsiteX0" fmla="*/ 0 w 8530115"/>
                  <a:gd name="connsiteY0" fmla="*/ 1177091 h 1473872"/>
                  <a:gd name="connsiteX1" fmla="*/ 7766609 w 8530115"/>
                  <a:gd name="connsiteY1" fmla="*/ 1177091 h 1473872"/>
                  <a:gd name="connsiteX2" fmla="*/ 7776134 w 8530115"/>
                  <a:gd name="connsiteY2" fmla="*/ 0 h 1473872"/>
                  <a:gd name="connsiteX3" fmla="*/ 8530115 w 8530115"/>
                  <a:gd name="connsiteY3" fmla="*/ 1468356 h 1473872"/>
                  <a:gd name="connsiteX4" fmla="*/ 7768733 w 8530115"/>
                  <a:gd name="connsiteY4" fmla="*/ 1469555 h 1473872"/>
                  <a:gd name="connsiteX5" fmla="*/ 7804709 w 8530115"/>
                  <a:gd name="connsiteY5" fmla="*/ 1469862 h 1473872"/>
                  <a:gd name="connsiteX6" fmla="*/ 8519084 w 8530115"/>
                  <a:gd name="connsiteY6" fmla="*/ 1473872 h 1473872"/>
                  <a:gd name="connsiteX7" fmla="*/ 0 w 8530115"/>
                  <a:gd name="connsiteY7" fmla="*/ 1473872 h 1473872"/>
                  <a:gd name="connsiteX8" fmla="*/ 0 w 8530115"/>
                  <a:gd name="connsiteY8" fmla="*/ 1177091 h 1473872"/>
                  <a:gd name="connsiteX0" fmla="*/ 0 w 8530115"/>
                  <a:gd name="connsiteY0" fmla="*/ 1177091 h 1492922"/>
                  <a:gd name="connsiteX1" fmla="*/ 7766609 w 8530115"/>
                  <a:gd name="connsiteY1" fmla="*/ 1177091 h 1492922"/>
                  <a:gd name="connsiteX2" fmla="*/ 7776134 w 8530115"/>
                  <a:gd name="connsiteY2" fmla="*/ 0 h 1492922"/>
                  <a:gd name="connsiteX3" fmla="*/ 8530115 w 8530115"/>
                  <a:gd name="connsiteY3" fmla="*/ 1468356 h 1492922"/>
                  <a:gd name="connsiteX4" fmla="*/ 7768733 w 8530115"/>
                  <a:gd name="connsiteY4" fmla="*/ 1469555 h 1492922"/>
                  <a:gd name="connsiteX5" fmla="*/ 7804709 w 8530115"/>
                  <a:gd name="connsiteY5" fmla="*/ 1469862 h 1492922"/>
                  <a:gd name="connsiteX6" fmla="*/ 8519084 w 8530115"/>
                  <a:gd name="connsiteY6" fmla="*/ 1473872 h 1492922"/>
                  <a:gd name="connsiteX7" fmla="*/ 0 w 8530115"/>
                  <a:gd name="connsiteY7" fmla="*/ 1492922 h 1492922"/>
                  <a:gd name="connsiteX8" fmla="*/ 0 w 8530115"/>
                  <a:gd name="connsiteY8" fmla="*/ 1177091 h 1492922"/>
                  <a:gd name="connsiteX0" fmla="*/ 0 w 8530115"/>
                  <a:gd name="connsiteY0" fmla="*/ 1177091 h 1492922"/>
                  <a:gd name="connsiteX1" fmla="*/ 7766609 w 8530115"/>
                  <a:gd name="connsiteY1" fmla="*/ 1177091 h 1492922"/>
                  <a:gd name="connsiteX2" fmla="*/ 7776134 w 8530115"/>
                  <a:gd name="connsiteY2" fmla="*/ 0 h 1492922"/>
                  <a:gd name="connsiteX3" fmla="*/ 8530115 w 8530115"/>
                  <a:gd name="connsiteY3" fmla="*/ 1468356 h 1492922"/>
                  <a:gd name="connsiteX4" fmla="*/ 7797308 w 8530115"/>
                  <a:gd name="connsiteY4" fmla="*/ 1469555 h 1492922"/>
                  <a:gd name="connsiteX5" fmla="*/ 7804709 w 8530115"/>
                  <a:gd name="connsiteY5" fmla="*/ 1469862 h 1492922"/>
                  <a:gd name="connsiteX6" fmla="*/ 8519084 w 8530115"/>
                  <a:gd name="connsiteY6" fmla="*/ 1473872 h 1492922"/>
                  <a:gd name="connsiteX7" fmla="*/ 0 w 8530115"/>
                  <a:gd name="connsiteY7" fmla="*/ 1492922 h 1492922"/>
                  <a:gd name="connsiteX8" fmla="*/ 0 w 8530115"/>
                  <a:gd name="connsiteY8" fmla="*/ 1177091 h 1492922"/>
                  <a:gd name="connsiteX0" fmla="*/ 0 w 8530115"/>
                  <a:gd name="connsiteY0" fmla="*/ 1177091 h 1593687"/>
                  <a:gd name="connsiteX1" fmla="*/ 7766609 w 8530115"/>
                  <a:gd name="connsiteY1" fmla="*/ 1177091 h 1593687"/>
                  <a:gd name="connsiteX2" fmla="*/ 7776134 w 8530115"/>
                  <a:gd name="connsiteY2" fmla="*/ 0 h 1593687"/>
                  <a:gd name="connsiteX3" fmla="*/ 8530115 w 8530115"/>
                  <a:gd name="connsiteY3" fmla="*/ 1468356 h 1593687"/>
                  <a:gd name="connsiteX4" fmla="*/ 7797308 w 8530115"/>
                  <a:gd name="connsiteY4" fmla="*/ 1469555 h 1593687"/>
                  <a:gd name="connsiteX5" fmla="*/ 8395259 w 8530115"/>
                  <a:gd name="connsiteY5" fmla="*/ 1593687 h 1593687"/>
                  <a:gd name="connsiteX6" fmla="*/ 8519084 w 8530115"/>
                  <a:gd name="connsiteY6" fmla="*/ 1473872 h 1593687"/>
                  <a:gd name="connsiteX7" fmla="*/ 0 w 8530115"/>
                  <a:gd name="connsiteY7" fmla="*/ 1492922 h 1593687"/>
                  <a:gd name="connsiteX8" fmla="*/ 0 w 8530115"/>
                  <a:gd name="connsiteY8" fmla="*/ 1177091 h 1593687"/>
                  <a:gd name="connsiteX0" fmla="*/ 0 w 8530115"/>
                  <a:gd name="connsiteY0" fmla="*/ 1177091 h 1593687"/>
                  <a:gd name="connsiteX1" fmla="*/ 7766609 w 8530115"/>
                  <a:gd name="connsiteY1" fmla="*/ 1177091 h 1593687"/>
                  <a:gd name="connsiteX2" fmla="*/ 7776134 w 8530115"/>
                  <a:gd name="connsiteY2" fmla="*/ 0 h 1593687"/>
                  <a:gd name="connsiteX3" fmla="*/ 8530115 w 8530115"/>
                  <a:gd name="connsiteY3" fmla="*/ 1468356 h 1593687"/>
                  <a:gd name="connsiteX4" fmla="*/ 7797308 w 8530115"/>
                  <a:gd name="connsiteY4" fmla="*/ 1536230 h 1593687"/>
                  <a:gd name="connsiteX5" fmla="*/ 8395259 w 8530115"/>
                  <a:gd name="connsiteY5" fmla="*/ 1593687 h 1593687"/>
                  <a:gd name="connsiteX6" fmla="*/ 8519084 w 8530115"/>
                  <a:gd name="connsiteY6" fmla="*/ 1473872 h 1593687"/>
                  <a:gd name="connsiteX7" fmla="*/ 0 w 8530115"/>
                  <a:gd name="connsiteY7" fmla="*/ 1492922 h 1593687"/>
                  <a:gd name="connsiteX8" fmla="*/ 0 w 8530115"/>
                  <a:gd name="connsiteY8" fmla="*/ 1177091 h 1593687"/>
                  <a:gd name="connsiteX0" fmla="*/ 0 w 8530115"/>
                  <a:gd name="connsiteY0" fmla="*/ 1177091 h 1593687"/>
                  <a:gd name="connsiteX1" fmla="*/ 7766609 w 8530115"/>
                  <a:gd name="connsiteY1" fmla="*/ 1177091 h 1593687"/>
                  <a:gd name="connsiteX2" fmla="*/ 7776134 w 8530115"/>
                  <a:gd name="connsiteY2" fmla="*/ 0 h 1593687"/>
                  <a:gd name="connsiteX3" fmla="*/ 8530115 w 8530115"/>
                  <a:gd name="connsiteY3" fmla="*/ 1468356 h 1593687"/>
                  <a:gd name="connsiteX4" fmla="*/ 7797308 w 8530115"/>
                  <a:gd name="connsiteY4" fmla="*/ 1536230 h 1593687"/>
                  <a:gd name="connsiteX5" fmla="*/ 8395259 w 8530115"/>
                  <a:gd name="connsiteY5" fmla="*/ 1593687 h 1593687"/>
                  <a:gd name="connsiteX6" fmla="*/ 7661834 w 8530115"/>
                  <a:gd name="connsiteY6" fmla="*/ 1502447 h 1593687"/>
                  <a:gd name="connsiteX7" fmla="*/ 0 w 8530115"/>
                  <a:gd name="connsiteY7" fmla="*/ 1492922 h 1593687"/>
                  <a:gd name="connsiteX8" fmla="*/ 0 w 8530115"/>
                  <a:gd name="connsiteY8" fmla="*/ 1177091 h 1593687"/>
                  <a:gd name="connsiteX0" fmla="*/ 0 w 8530115"/>
                  <a:gd name="connsiteY0" fmla="*/ 1177091 h 1536230"/>
                  <a:gd name="connsiteX1" fmla="*/ 7766609 w 8530115"/>
                  <a:gd name="connsiteY1" fmla="*/ 1177091 h 1536230"/>
                  <a:gd name="connsiteX2" fmla="*/ 7776134 w 8530115"/>
                  <a:gd name="connsiteY2" fmla="*/ 0 h 1536230"/>
                  <a:gd name="connsiteX3" fmla="*/ 8530115 w 8530115"/>
                  <a:gd name="connsiteY3" fmla="*/ 1468356 h 1536230"/>
                  <a:gd name="connsiteX4" fmla="*/ 7797308 w 8530115"/>
                  <a:gd name="connsiteY4" fmla="*/ 1536230 h 1536230"/>
                  <a:gd name="connsiteX5" fmla="*/ 7795184 w 8530115"/>
                  <a:gd name="connsiteY5" fmla="*/ 1488912 h 1536230"/>
                  <a:gd name="connsiteX6" fmla="*/ 7661834 w 8530115"/>
                  <a:gd name="connsiteY6" fmla="*/ 1502447 h 1536230"/>
                  <a:gd name="connsiteX7" fmla="*/ 0 w 8530115"/>
                  <a:gd name="connsiteY7" fmla="*/ 1492922 h 1536230"/>
                  <a:gd name="connsiteX8" fmla="*/ 0 w 8530115"/>
                  <a:gd name="connsiteY8" fmla="*/ 1177091 h 1536230"/>
                  <a:gd name="connsiteX0" fmla="*/ 0 w 8530115"/>
                  <a:gd name="connsiteY0" fmla="*/ 1177091 h 1502447"/>
                  <a:gd name="connsiteX1" fmla="*/ 7766609 w 8530115"/>
                  <a:gd name="connsiteY1" fmla="*/ 1177091 h 1502447"/>
                  <a:gd name="connsiteX2" fmla="*/ 7776134 w 8530115"/>
                  <a:gd name="connsiteY2" fmla="*/ 0 h 1502447"/>
                  <a:gd name="connsiteX3" fmla="*/ 8530115 w 8530115"/>
                  <a:gd name="connsiteY3" fmla="*/ 1468356 h 1502447"/>
                  <a:gd name="connsiteX4" fmla="*/ 7797308 w 8530115"/>
                  <a:gd name="connsiteY4" fmla="*/ 1488605 h 1502447"/>
                  <a:gd name="connsiteX5" fmla="*/ 7795184 w 8530115"/>
                  <a:gd name="connsiteY5" fmla="*/ 1488912 h 1502447"/>
                  <a:gd name="connsiteX6" fmla="*/ 7661834 w 8530115"/>
                  <a:gd name="connsiteY6" fmla="*/ 1502447 h 1502447"/>
                  <a:gd name="connsiteX7" fmla="*/ 0 w 8530115"/>
                  <a:gd name="connsiteY7" fmla="*/ 1492922 h 1502447"/>
                  <a:gd name="connsiteX8" fmla="*/ 0 w 8530115"/>
                  <a:gd name="connsiteY8" fmla="*/ 1177091 h 1502447"/>
                  <a:gd name="connsiteX0" fmla="*/ 0 w 8539640"/>
                  <a:gd name="connsiteY0" fmla="*/ 1177091 h 1502447"/>
                  <a:gd name="connsiteX1" fmla="*/ 7766609 w 8539640"/>
                  <a:gd name="connsiteY1" fmla="*/ 1177091 h 1502447"/>
                  <a:gd name="connsiteX2" fmla="*/ 7776134 w 8539640"/>
                  <a:gd name="connsiteY2" fmla="*/ 0 h 1502447"/>
                  <a:gd name="connsiteX3" fmla="*/ 8539640 w 8539640"/>
                  <a:gd name="connsiteY3" fmla="*/ 1487406 h 1502447"/>
                  <a:gd name="connsiteX4" fmla="*/ 7797308 w 8539640"/>
                  <a:gd name="connsiteY4" fmla="*/ 1488605 h 1502447"/>
                  <a:gd name="connsiteX5" fmla="*/ 7795184 w 8539640"/>
                  <a:gd name="connsiteY5" fmla="*/ 1488912 h 1502447"/>
                  <a:gd name="connsiteX6" fmla="*/ 7661834 w 8539640"/>
                  <a:gd name="connsiteY6" fmla="*/ 1502447 h 1502447"/>
                  <a:gd name="connsiteX7" fmla="*/ 0 w 8539640"/>
                  <a:gd name="connsiteY7" fmla="*/ 1492922 h 1502447"/>
                  <a:gd name="connsiteX8" fmla="*/ 0 w 8539640"/>
                  <a:gd name="connsiteY8" fmla="*/ 1177091 h 1502447"/>
                  <a:gd name="connsiteX0" fmla="*/ 0 w 8539640"/>
                  <a:gd name="connsiteY0" fmla="*/ 1177091 h 1527012"/>
                  <a:gd name="connsiteX1" fmla="*/ 7766609 w 8539640"/>
                  <a:gd name="connsiteY1" fmla="*/ 1177091 h 1527012"/>
                  <a:gd name="connsiteX2" fmla="*/ 7776134 w 8539640"/>
                  <a:gd name="connsiteY2" fmla="*/ 0 h 1527012"/>
                  <a:gd name="connsiteX3" fmla="*/ 8539640 w 8539640"/>
                  <a:gd name="connsiteY3" fmla="*/ 1487406 h 1527012"/>
                  <a:gd name="connsiteX4" fmla="*/ 7797308 w 8539640"/>
                  <a:gd name="connsiteY4" fmla="*/ 1488605 h 1527012"/>
                  <a:gd name="connsiteX5" fmla="*/ 7795184 w 8539640"/>
                  <a:gd name="connsiteY5" fmla="*/ 1527012 h 1527012"/>
                  <a:gd name="connsiteX6" fmla="*/ 7661834 w 8539640"/>
                  <a:gd name="connsiteY6" fmla="*/ 1502447 h 1527012"/>
                  <a:gd name="connsiteX7" fmla="*/ 0 w 8539640"/>
                  <a:gd name="connsiteY7" fmla="*/ 1492922 h 1527012"/>
                  <a:gd name="connsiteX8" fmla="*/ 0 w 8539640"/>
                  <a:gd name="connsiteY8" fmla="*/ 1177091 h 1527012"/>
                  <a:gd name="connsiteX0" fmla="*/ 0 w 8539640"/>
                  <a:gd name="connsiteY0" fmla="*/ 1177091 h 1502447"/>
                  <a:gd name="connsiteX1" fmla="*/ 7766609 w 8539640"/>
                  <a:gd name="connsiteY1" fmla="*/ 1177091 h 1502447"/>
                  <a:gd name="connsiteX2" fmla="*/ 7776134 w 8539640"/>
                  <a:gd name="connsiteY2" fmla="*/ 0 h 1502447"/>
                  <a:gd name="connsiteX3" fmla="*/ 8539640 w 8539640"/>
                  <a:gd name="connsiteY3" fmla="*/ 1487406 h 1502447"/>
                  <a:gd name="connsiteX4" fmla="*/ 7797308 w 8539640"/>
                  <a:gd name="connsiteY4" fmla="*/ 1488605 h 1502447"/>
                  <a:gd name="connsiteX5" fmla="*/ 7795184 w 8539640"/>
                  <a:gd name="connsiteY5" fmla="*/ 1488912 h 1502447"/>
                  <a:gd name="connsiteX6" fmla="*/ 7661834 w 8539640"/>
                  <a:gd name="connsiteY6" fmla="*/ 1502447 h 1502447"/>
                  <a:gd name="connsiteX7" fmla="*/ 0 w 8539640"/>
                  <a:gd name="connsiteY7" fmla="*/ 1492922 h 1502447"/>
                  <a:gd name="connsiteX8" fmla="*/ 0 w 8539640"/>
                  <a:gd name="connsiteY8" fmla="*/ 1177091 h 1502447"/>
                  <a:gd name="connsiteX0" fmla="*/ 0 w 8539640"/>
                  <a:gd name="connsiteY0" fmla="*/ 1177091 h 1517487"/>
                  <a:gd name="connsiteX1" fmla="*/ 7766609 w 8539640"/>
                  <a:gd name="connsiteY1" fmla="*/ 1177091 h 1517487"/>
                  <a:gd name="connsiteX2" fmla="*/ 7776134 w 8539640"/>
                  <a:gd name="connsiteY2" fmla="*/ 0 h 1517487"/>
                  <a:gd name="connsiteX3" fmla="*/ 8539640 w 8539640"/>
                  <a:gd name="connsiteY3" fmla="*/ 1487406 h 1517487"/>
                  <a:gd name="connsiteX4" fmla="*/ 7797308 w 8539640"/>
                  <a:gd name="connsiteY4" fmla="*/ 1488605 h 1517487"/>
                  <a:gd name="connsiteX5" fmla="*/ 7804709 w 8539640"/>
                  <a:gd name="connsiteY5" fmla="*/ 1517487 h 1517487"/>
                  <a:gd name="connsiteX6" fmla="*/ 7661834 w 8539640"/>
                  <a:gd name="connsiteY6" fmla="*/ 1502447 h 1517487"/>
                  <a:gd name="connsiteX7" fmla="*/ 0 w 8539640"/>
                  <a:gd name="connsiteY7" fmla="*/ 1492922 h 1517487"/>
                  <a:gd name="connsiteX8" fmla="*/ 0 w 8539640"/>
                  <a:gd name="connsiteY8" fmla="*/ 1177091 h 1517487"/>
                  <a:gd name="connsiteX0" fmla="*/ 0 w 8539640"/>
                  <a:gd name="connsiteY0" fmla="*/ 1177091 h 1525506"/>
                  <a:gd name="connsiteX1" fmla="*/ 7766609 w 8539640"/>
                  <a:gd name="connsiteY1" fmla="*/ 1177091 h 1525506"/>
                  <a:gd name="connsiteX2" fmla="*/ 7776134 w 8539640"/>
                  <a:gd name="connsiteY2" fmla="*/ 0 h 1525506"/>
                  <a:gd name="connsiteX3" fmla="*/ 8539640 w 8539640"/>
                  <a:gd name="connsiteY3" fmla="*/ 1525506 h 1525506"/>
                  <a:gd name="connsiteX4" fmla="*/ 7797308 w 8539640"/>
                  <a:gd name="connsiteY4" fmla="*/ 1488605 h 1525506"/>
                  <a:gd name="connsiteX5" fmla="*/ 7804709 w 8539640"/>
                  <a:gd name="connsiteY5" fmla="*/ 1517487 h 1525506"/>
                  <a:gd name="connsiteX6" fmla="*/ 7661834 w 8539640"/>
                  <a:gd name="connsiteY6" fmla="*/ 1502447 h 1525506"/>
                  <a:gd name="connsiteX7" fmla="*/ 0 w 8539640"/>
                  <a:gd name="connsiteY7" fmla="*/ 1492922 h 1525506"/>
                  <a:gd name="connsiteX8" fmla="*/ 0 w 8539640"/>
                  <a:gd name="connsiteY8" fmla="*/ 1177091 h 1525506"/>
                  <a:gd name="connsiteX0" fmla="*/ 0 w 8549165"/>
                  <a:gd name="connsiteY0" fmla="*/ 1177091 h 1517487"/>
                  <a:gd name="connsiteX1" fmla="*/ 7766609 w 8549165"/>
                  <a:gd name="connsiteY1" fmla="*/ 1177091 h 1517487"/>
                  <a:gd name="connsiteX2" fmla="*/ 7776134 w 8549165"/>
                  <a:gd name="connsiteY2" fmla="*/ 0 h 1517487"/>
                  <a:gd name="connsiteX3" fmla="*/ 8549165 w 8549165"/>
                  <a:gd name="connsiteY3" fmla="*/ 1487406 h 1517487"/>
                  <a:gd name="connsiteX4" fmla="*/ 7797308 w 8549165"/>
                  <a:gd name="connsiteY4" fmla="*/ 1488605 h 1517487"/>
                  <a:gd name="connsiteX5" fmla="*/ 7804709 w 8549165"/>
                  <a:gd name="connsiteY5" fmla="*/ 1517487 h 1517487"/>
                  <a:gd name="connsiteX6" fmla="*/ 7661834 w 8549165"/>
                  <a:gd name="connsiteY6" fmla="*/ 1502447 h 1517487"/>
                  <a:gd name="connsiteX7" fmla="*/ 0 w 8549165"/>
                  <a:gd name="connsiteY7" fmla="*/ 1492922 h 1517487"/>
                  <a:gd name="connsiteX8" fmla="*/ 0 w 8549165"/>
                  <a:gd name="connsiteY8" fmla="*/ 1177091 h 1517487"/>
                  <a:gd name="connsiteX0" fmla="*/ 0 w 8549165"/>
                  <a:gd name="connsiteY0" fmla="*/ 1177091 h 1517487"/>
                  <a:gd name="connsiteX1" fmla="*/ 7766609 w 8549165"/>
                  <a:gd name="connsiteY1" fmla="*/ 1177091 h 1517487"/>
                  <a:gd name="connsiteX2" fmla="*/ 7776134 w 8549165"/>
                  <a:gd name="connsiteY2" fmla="*/ 0 h 1517487"/>
                  <a:gd name="connsiteX3" fmla="*/ 8549165 w 8549165"/>
                  <a:gd name="connsiteY3" fmla="*/ 1487406 h 1517487"/>
                  <a:gd name="connsiteX4" fmla="*/ 7825883 w 8549165"/>
                  <a:gd name="connsiteY4" fmla="*/ 1498130 h 1517487"/>
                  <a:gd name="connsiteX5" fmla="*/ 7804709 w 8549165"/>
                  <a:gd name="connsiteY5" fmla="*/ 1517487 h 1517487"/>
                  <a:gd name="connsiteX6" fmla="*/ 7661834 w 8549165"/>
                  <a:gd name="connsiteY6" fmla="*/ 1502447 h 1517487"/>
                  <a:gd name="connsiteX7" fmla="*/ 0 w 8549165"/>
                  <a:gd name="connsiteY7" fmla="*/ 1492922 h 1517487"/>
                  <a:gd name="connsiteX8" fmla="*/ 0 w 8549165"/>
                  <a:gd name="connsiteY8" fmla="*/ 1177091 h 1517487"/>
                  <a:gd name="connsiteX0" fmla="*/ 0 w 8549165"/>
                  <a:gd name="connsiteY0" fmla="*/ 1177091 h 1502447"/>
                  <a:gd name="connsiteX1" fmla="*/ 7766609 w 8549165"/>
                  <a:gd name="connsiteY1" fmla="*/ 1177091 h 1502447"/>
                  <a:gd name="connsiteX2" fmla="*/ 7776134 w 8549165"/>
                  <a:gd name="connsiteY2" fmla="*/ 0 h 1502447"/>
                  <a:gd name="connsiteX3" fmla="*/ 8549165 w 8549165"/>
                  <a:gd name="connsiteY3" fmla="*/ 1487406 h 1502447"/>
                  <a:gd name="connsiteX4" fmla="*/ 7825883 w 8549165"/>
                  <a:gd name="connsiteY4" fmla="*/ 1498130 h 1502447"/>
                  <a:gd name="connsiteX5" fmla="*/ 7814234 w 8549165"/>
                  <a:gd name="connsiteY5" fmla="*/ 1479387 h 1502447"/>
                  <a:gd name="connsiteX6" fmla="*/ 7661834 w 8549165"/>
                  <a:gd name="connsiteY6" fmla="*/ 1502447 h 1502447"/>
                  <a:gd name="connsiteX7" fmla="*/ 0 w 8549165"/>
                  <a:gd name="connsiteY7" fmla="*/ 1492922 h 1502447"/>
                  <a:gd name="connsiteX8" fmla="*/ 0 w 8549165"/>
                  <a:gd name="connsiteY8" fmla="*/ 1177091 h 1502447"/>
                  <a:gd name="connsiteX0" fmla="*/ 0 w 8549165"/>
                  <a:gd name="connsiteY0" fmla="*/ 1177091 h 1498130"/>
                  <a:gd name="connsiteX1" fmla="*/ 7766609 w 8549165"/>
                  <a:gd name="connsiteY1" fmla="*/ 1177091 h 1498130"/>
                  <a:gd name="connsiteX2" fmla="*/ 7776134 w 8549165"/>
                  <a:gd name="connsiteY2" fmla="*/ 0 h 1498130"/>
                  <a:gd name="connsiteX3" fmla="*/ 8549165 w 8549165"/>
                  <a:gd name="connsiteY3" fmla="*/ 1487406 h 1498130"/>
                  <a:gd name="connsiteX4" fmla="*/ 7825883 w 8549165"/>
                  <a:gd name="connsiteY4" fmla="*/ 1498130 h 1498130"/>
                  <a:gd name="connsiteX5" fmla="*/ 7814234 w 8549165"/>
                  <a:gd name="connsiteY5" fmla="*/ 1479387 h 1498130"/>
                  <a:gd name="connsiteX6" fmla="*/ 7680884 w 8549165"/>
                  <a:gd name="connsiteY6" fmla="*/ 1483397 h 1498130"/>
                  <a:gd name="connsiteX7" fmla="*/ 0 w 8549165"/>
                  <a:gd name="connsiteY7" fmla="*/ 1492922 h 1498130"/>
                  <a:gd name="connsiteX8" fmla="*/ 0 w 8549165"/>
                  <a:gd name="connsiteY8" fmla="*/ 1177091 h 1498130"/>
                  <a:gd name="connsiteX0" fmla="*/ 0 w 8549165"/>
                  <a:gd name="connsiteY0" fmla="*/ 1177091 h 1502447"/>
                  <a:gd name="connsiteX1" fmla="*/ 7766609 w 8549165"/>
                  <a:gd name="connsiteY1" fmla="*/ 1177091 h 1502447"/>
                  <a:gd name="connsiteX2" fmla="*/ 7776134 w 8549165"/>
                  <a:gd name="connsiteY2" fmla="*/ 0 h 1502447"/>
                  <a:gd name="connsiteX3" fmla="*/ 8549165 w 8549165"/>
                  <a:gd name="connsiteY3" fmla="*/ 1487406 h 1502447"/>
                  <a:gd name="connsiteX4" fmla="*/ 7825883 w 8549165"/>
                  <a:gd name="connsiteY4" fmla="*/ 1498130 h 1502447"/>
                  <a:gd name="connsiteX5" fmla="*/ 7814234 w 8549165"/>
                  <a:gd name="connsiteY5" fmla="*/ 1479387 h 1502447"/>
                  <a:gd name="connsiteX6" fmla="*/ 7690409 w 8549165"/>
                  <a:gd name="connsiteY6" fmla="*/ 1502447 h 1502447"/>
                  <a:gd name="connsiteX7" fmla="*/ 0 w 8549165"/>
                  <a:gd name="connsiteY7" fmla="*/ 1492922 h 1502447"/>
                  <a:gd name="connsiteX8" fmla="*/ 0 w 8549165"/>
                  <a:gd name="connsiteY8" fmla="*/ 1177091 h 1502447"/>
                  <a:gd name="connsiteX0" fmla="*/ 0 w 8549165"/>
                  <a:gd name="connsiteY0" fmla="*/ 1177091 h 1498130"/>
                  <a:gd name="connsiteX1" fmla="*/ 7766609 w 8549165"/>
                  <a:gd name="connsiteY1" fmla="*/ 1177091 h 1498130"/>
                  <a:gd name="connsiteX2" fmla="*/ 7776134 w 8549165"/>
                  <a:gd name="connsiteY2" fmla="*/ 0 h 1498130"/>
                  <a:gd name="connsiteX3" fmla="*/ 8549165 w 8549165"/>
                  <a:gd name="connsiteY3" fmla="*/ 1487406 h 1498130"/>
                  <a:gd name="connsiteX4" fmla="*/ 7825883 w 8549165"/>
                  <a:gd name="connsiteY4" fmla="*/ 1498130 h 1498130"/>
                  <a:gd name="connsiteX5" fmla="*/ 7814234 w 8549165"/>
                  <a:gd name="connsiteY5" fmla="*/ 1479387 h 1498130"/>
                  <a:gd name="connsiteX6" fmla="*/ 7728509 w 8549165"/>
                  <a:gd name="connsiteY6" fmla="*/ 1492922 h 1498130"/>
                  <a:gd name="connsiteX7" fmla="*/ 0 w 8549165"/>
                  <a:gd name="connsiteY7" fmla="*/ 1492922 h 1498130"/>
                  <a:gd name="connsiteX8" fmla="*/ 0 w 8549165"/>
                  <a:gd name="connsiteY8" fmla="*/ 1177091 h 1498130"/>
                  <a:gd name="connsiteX0" fmla="*/ 0 w 8585759"/>
                  <a:gd name="connsiteY0" fmla="*/ 1177091 h 1507962"/>
                  <a:gd name="connsiteX1" fmla="*/ 7766609 w 8585759"/>
                  <a:gd name="connsiteY1" fmla="*/ 1177091 h 1507962"/>
                  <a:gd name="connsiteX2" fmla="*/ 7776134 w 8585759"/>
                  <a:gd name="connsiteY2" fmla="*/ 0 h 1507962"/>
                  <a:gd name="connsiteX3" fmla="*/ 8549165 w 8585759"/>
                  <a:gd name="connsiteY3" fmla="*/ 1487406 h 1507962"/>
                  <a:gd name="connsiteX4" fmla="*/ 7825883 w 8585759"/>
                  <a:gd name="connsiteY4" fmla="*/ 1498130 h 1507962"/>
                  <a:gd name="connsiteX5" fmla="*/ 8585759 w 8585759"/>
                  <a:gd name="connsiteY5" fmla="*/ 1507962 h 1507962"/>
                  <a:gd name="connsiteX6" fmla="*/ 7728509 w 8585759"/>
                  <a:gd name="connsiteY6" fmla="*/ 1492922 h 1507962"/>
                  <a:gd name="connsiteX7" fmla="*/ 0 w 8585759"/>
                  <a:gd name="connsiteY7" fmla="*/ 1492922 h 1507962"/>
                  <a:gd name="connsiteX8" fmla="*/ 0 w 8585759"/>
                  <a:gd name="connsiteY8" fmla="*/ 1177091 h 1507962"/>
                  <a:gd name="connsiteX0" fmla="*/ 0 w 8585759"/>
                  <a:gd name="connsiteY0" fmla="*/ 1177091 h 1507962"/>
                  <a:gd name="connsiteX1" fmla="*/ 7766609 w 8585759"/>
                  <a:gd name="connsiteY1" fmla="*/ 1177091 h 1507962"/>
                  <a:gd name="connsiteX2" fmla="*/ 7776134 w 8585759"/>
                  <a:gd name="connsiteY2" fmla="*/ 0 h 1507962"/>
                  <a:gd name="connsiteX3" fmla="*/ 8549165 w 8585759"/>
                  <a:gd name="connsiteY3" fmla="*/ 1487406 h 1507962"/>
                  <a:gd name="connsiteX4" fmla="*/ 7825883 w 8585759"/>
                  <a:gd name="connsiteY4" fmla="*/ 1498130 h 1507962"/>
                  <a:gd name="connsiteX5" fmla="*/ 8585759 w 8585759"/>
                  <a:gd name="connsiteY5" fmla="*/ 1507962 h 1507962"/>
                  <a:gd name="connsiteX6" fmla="*/ 7728509 w 8585759"/>
                  <a:gd name="connsiteY6" fmla="*/ 1492922 h 1507962"/>
                  <a:gd name="connsiteX7" fmla="*/ 0 w 8585759"/>
                  <a:gd name="connsiteY7" fmla="*/ 1492922 h 1507962"/>
                  <a:gd name="connsiteX8" fmla="*/ 0 w 8585759"/>
                  <a:gd name="connsiteY8" fmla="*/ 1177091 h 1507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85759" h="1507962">
                    <a:moveTo>
                      <a:pt x="0" y="1177091"/>
                    </a:moveTo>
                    <a:lnTo>
                      <a:pt x="7766609" y="1177091"/>
                    </a:lnTo>
                    <a:lnTo>
                      <a:pt x="7776134" y="0"/>
                    </a:lnTo>
                    <a:lnTo>
                      <a:pt x="8549165" y="1487406"/>
                    </a:lnTo>
                    <a:lnTo>
                      <a:pt x="7825883" y="1498130"/>
                    </a:lnTo>
                    <a:lnTo>
                      <a:pt x="8585759" y="1507962"/>
                    </a:lnTo>
                    <a:lnTo>
                      <a:pt x="7728509" y="1492922"/>
                    </a:lnTo>
                    <a:lnTo>
                      <a:pt x="0" y="1492922"/>
                    </a:lnTo>
                    <a:lnTo>
                      <a:pt x="0" y="11770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12700" algn="ctr">
                <a:noFill/>
                <a:prstDash val="sysDash"/>
                <a:round/>
                <a:headEnd/>
                <a:tailEnd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pPr marL="108000" indent="-108000" algn="ctr">
                  <a:lnSpc>
                    <a:spcPct val="120000"/>
                  </a:lnSpc>
                  <a:buClr>
                    <a:schemeClr val="accent2"/>
                  </a:buClr>
                  <a:buFont typeface="Wingdings" pitchFamily="2" charset="2"/>
                  <a:buChar char="l"/>
                </a:pPr>
                <a:endParaRPr kumimoji="1" lang="ja-JP" altLang="en-US" sz="1200" dirty="0">
                  <a:solidFill>
                    <a:schemeClr val="tx1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77" name="グループ化 76"/>
              <p:cNvGrpSpPr/>
              <p:nvPr/>
            </p:nvGrpSpPr>
            <p:grpSpPr>
              <a:xfrm>
                <a:off x="56456" y="4546023"/>
                <a:ext cx="8923536" cy="1953562"/>
                <a:chOff x="-106031" y="1310948"/>
                <a:chExt cx="8923536" cy="1830909"/>
              </a:xfrm>
            </p:grpSpPr>
            <p:sp>
              <p:nvSpPr>
                <p:cNvPr id="8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-106031" y="1310948"/>
                  <a:ext cx="8670965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9pPr>
                </a:lstStyle>
                <a:p>
                  <a:pPr eaLnBrk="1" hangingPunct="1"/>
                  <a:r>
                    <a:rPr lang="ja-JP" altLang="en-US" sz="1400" dirty="0">
                      <a:solidFill>
                        <a:schemeClr val="tx1"/>
                      </a:solidFill>
                      <a:latin typeface="Arial" pitchFamily="34" charset="0"/>
                    </a:rPr>
                    <a:t>■平成８年度以降、厳しい改革を実行</a:t>
                  </a:r>
                  <a:r>
                    <a:rPr lang="ja-JP" altLang="en-US" sz="900" dirty="0">
                      <a:solidFill>
                        <a:schemeClr val="tx1"/>
                      </a:solidFill>
                      <a:latin typeface="Arial" pitchFamily="34" charset="0"/>
                    </a:rPr>
                    <a:t>（効果額は、最終予算額ベース。また、８～１０年度の行政改革大綱は事業費ベース、その他は一般財源ベース。）</a:t>
                  </a:r>
                  <a:endParaRPr lang="en-US" altLang="ja-JP" sz="9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0" name="AutoShape 4"/>
                <p:cNvSpPr>
                  <a:spLocks noChangeArrowheads="1"/>
                </p:cNvSpPr>
                <p:nvPr/>
              </p:nvSpPr>
              <p:spPr bwMode="gray">
                <a:xfrm>
                  <a:off x="5361061" y="2151639"/>
                  <a:ext cx="841551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＜２３～２５年度＞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財政構造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改革プラン（案）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/>
                  <a:r>
                    <a:rPr lang="en-US" altLang="ja-JP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《</a:t>
                  </a:r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大阪の成長戦略</a:t>
                  </a:r>
                  <a:r>
                    <a:rPr lang="en-US" altLang="ja-JP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》</a:t>
                  </a:r>
                </a:p>
              </p:txBody>
            </p:sp>
            <p:sp>
              <p:nvSpPr>
                <p:cNvPr id="103" name="AutoShape 4"/>
                <p:cNvSpPr>
                  <a:spLocks noChangeArrowheads="1"/>
                </p:cNvSpPr>
                <p:nvPr/>
              </p:nvSpPr>
              <p:spPr bwMode="gray">
                <a:xfrm>
                  <a:off x="4523233" y="2151640"/>
                  <a:ext cx="836576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＜２０～２２年度＞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/>
                  <a:r>
                    <a:rPr lang="ja-JP" altLang="en-US" sz="800" dirty="0">
                      <a:latin typeface="Arial" pitchFamily="34" charset="0"/>
                    </a:rPr>
                    <a:t> 財政再建</a:t>
                  </a: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プログラム（案）</a:t>
                  </a:r>
                </a:p>
                <a:p>
                  <a:pPr algn="ctr" eaLnBrk="1" hangingPunct="1"/>
                  <a:endParaRPr lang="en-US" altLang="ja-JP" sz="80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en-US" altLang="ja-JP" sz="800" spc="-150" dirty="0">
                      <a:latin typeface="Arial" pitchFamily="34" charset="0"/>
                    </a:rPr>
                    <a:t>《</a:t>
                  </a:r>
                  <a:r>
                    <a:rPr lang="ja-JP" altLang="en-US" sz="800" spc="-150" dirty="0">
                      <a:latin typeface="Arial" pitchFamily="34" charset="0"/>
                    </a:rPr>
                    <a:t>将来ビジョン大阪</a:t>
                  </a:r>
                  <a:r>
                    <a:rPr lang="en-US" altLang="ja-JP" sz="800" spc="-150" dirty="0">
                      <a:latin typeface="Arial" pitchFamily="34" charset="0"/>
                    </a:rPr>
                    <a:t>》</a:t>
                  </a:r>
                </a:p>
              </p:txBody>
            </p:sp>
            <p:sp>
              <p:nvSpPr>
                <p:cNvPr id="104" name="AutoShape 4"/>
                <p:cNvSpPr>
                  <a:spLocks noChangeArrowheads="1"/>
                </p:cNvSpPr>
                <p:nvPr/>
              </p:nvSpPr>
              <p:spPr bwMode="gray">
                <a:xfrm>
                  <a:off x="3623195" y="2151640"/>
                  <a:ext cx="900037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＜１７～１９年度＞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30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行財政計画（案）</a:t>
                  </a:r>
                </a:p>
                <a:p>
                  <a:pPr algn="ctr" eaLnBrk="1" hangingPunct="1"/>
                  <a:endParaRPr lang="en-US" altLang="ja-JP" sz="400" dirty="0"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40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行財政改革</a:t>
                  </a: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プログラム（案）</a:t>
                  </a:r>
                </a:p>
              </p:txBody>
            </p:sp>
            <p:sp>
              <p:nvSpPr>
                <p:cNvPr id="105" name="AutoShape 4"/>
                <p:cNvSpPr>
                  <a:spLocks noChangeArrowheads="1"/>
                </p:cNvSpPr>
                <p:nvPr/>
              </p:nvSpPr>
              <p:spPr bwMode="gray">
                <a:xfrm>
                  <a:off x="2764445" y="2151639"/>
                  <a:ext cx="858751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>
                    <a:defRPr/>
                  </a:pPr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＜１４～１６年度＞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>
                    <a:defRPr/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r>
                    <a:rPr lang="ja-JP" altLang="en-US" sz="800" dirty="0">
                      <a:latin typeface="Arial" pitchFamily="34" charset="0"/>
                    </a:rPr>
                    <a:t>行財政計画（案）</a:t>
                  </a:r>
                  <a:endParaRPr lang="en-US" altLang="ja-JP" sz="9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endParaRPr lang="ja-JP" altLang="en-US" sz="900" dirty="0">
                    <a:latin typeface="Arial" pitchFamily="34" charset="0"/>
                  </a:endParaRPr>
                </a:p>
              </p:txBody>
            </p:sp>
            <p:sp>
              <p:nvSpPr>
                <p:cNvPr id="106" name="AutoShape 4"/>
                <p:cNvSpPr>
                  <a:spLocks noChangeArrowheads="1"/>
                </p:cNvSpPr>
                <p:nvPr/>
              </p:nvSpPr>
              <p:spPr bwMode="gray">
                <a:xfrm>
                  <a:off x="1901180" y="2145290"/>
                  <a:ext cx="853405" cy="750812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＜１１～１３年度＞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300" spc="-15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50" dirty="0">
                      <a:latin typeface="Arial" pitchFamily="34" charset="0"/>
                    </a:rPr>
                    <a:t>行政改革推進計画</a:t>
                  </a:r>
                  <a:endParaRPr lang="en-US" altLang="ja-JP" sz="800" spc="-150" dirty="0">
                    <a:latin typeface="Arial" pitchFamily="34" charset="0"/>
                  </a:endParaRPr>
                </a:p>
                <a:p>
                  <a:pPr algn="ctr" eaLnBrk="1" hangingPunct="1"/>
                  <a:endParaRPr lang="ja-JP" altLang="en-US" sz="400" dirty="0"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40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財政再建</a:t>
                  </a: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プログラム（案）</a:t>
                  </a:r>
                </a:p>
                <a:p>
                  <a:pPr algn="ctr">
                    <a:defRPr/>
                  </a:pPr>
                  <a:endParaRPr lang="ja-JP" altLang="ja-JP" sz="800" dirty="0">
                    <a:solidFill>
                      <a:srgbClr val="FFFFFF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7" name="AutoShape 4"/>
                <p:cNvSpPr>
                  <a:spLocks noChangeArrowheads="1"/>
                </p:cNvSpPr>
                <p:nvPr/>
              </p:nvSpPr>
              <p:spPr bwMode="gray">
                <a:xfrm>
                  <a:off x="1040502" y="2143733"/>
                  <a:ext cx="855162" cy="752369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>
                    <a:defRPr/>
                  </a:pPr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＜８～１０年度＞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>
                    <a:defRPr/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r>
                    <a:rPr lang="ja-JP" altLang="en-US" sz="800" dirty="0">
                      <a:latin typeface="Arial" pitchFamily="34" charset="0"/>
                    </a:rPr>
                    <a:t>行政改革大綱</a:t>
                  </a:r>
                </a:p>
                <a:p>
                  <a:pPr algn="ctr">
                    <a:defRPr/>
                  </a:pPr>
                  <a:endParaRPr lang="ja-JP" altLang="en-US" sz="4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endParaRPr lang="en-US" altLang="ja-JP" sz="4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r>
                    <a:rPr lang="ja-JP" altLang="en-US" sz="800" dirty="0">
                      <a:latin typeface="Arial" pitchFamily="34" charset="0"/>
                    </a:rPr>
                    <a:t>財政健全化</a:t>
                  </a:r>
                  <a:endParaRPr lang="en-US" altLang="ja-JP" sz="8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r>
                    <a:rPr lang="ja-JP" altLang="en-US" sz="800" dirty="0">
                      <a:latin typeface="Arial" pitchFamily="34" charset="0"/>
                    </a:rPr>
                    <a:t>方策（案）</a:t>
                  </a:r>
                  <a:endParaRPr lang="en-US" altLang="ja-JP" sz="800" dirty="0">
                    <a:latin typeface="Arial" pitchFamily="34" charset="0"/>
                  </a:endParaRPr>
                </a:p>
              </p:txBody>
            </p:sp>
            <p:sp>
              <p:nvSpPr>
                <p:cNvPr id="108" name="AutoShape 4"/>
                <p:cNvSpPr>
                  <a:spLocks noChangeArrowheads="1"/>
                </p:cNvSpPr>
                <p:nvPr/>
              </p:nvSpPr>
              <p:spPr bwMode="gray">
                <a:xfrm>
                  <a:off x="182001" y="2134265"/>
                  <a:ext cx="876607" cy="1007592"/>
                </a:xfrm>
                <a:prstGeom prst="chevron">
                  <a:avLst>
                    <a:gd name="adj" fmla="val 0"/>
                  </a:avLst>
                </a:prstGeom>
                <a:gradFill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3500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schemeClr val="accent4">
                        <a:lumMod val="20000"/>
                        <a:lumOff val="80000"/>
                      </a:schemeClr>
                    </a:gs>
                  </a:gsLst>
                </a:gradFill>
                <a:ln>
                  <a:solidFill>
                    <a:schemeClr val="accent4"/>
                  </a:solidFill>
                  <a:headEnd/>
                  <a:tailEnd/>
                </a:ln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lIns="0" rIns="0" anchor="ctr"/>
                <a:lstStyle/>
                <a:p>
                  <a:pPr algn="ctr"/>
                  <a:r>
                    <a:rPr lang="ja-JP" altLang="en-US" sz="900" dirty="0">
                      <a:latin typeface="Arial" pitchFamily="34" charset="0"/>
                    </a:rPr>
                    <a:t>バブル崩壊後、</a:t>
                  </a:r>
                </a:p>
                <a:p>
                  <a:pPr algn="ctr"/>
                  <a:r>
                    <a:rPr lang="ja-JP" altLang="en-US" sz="900" dirty="0">
                      <a:latin typeface="Arial" pitchFamily="34" charset="0"/>
                    </a:rPr>
                    <a:t>景気対策のため</a:t>
                  </a:r>
                </a:p>
                <a:p>
                  <a:pPr algn="ctr"/>
                  <a:r>
                    <a:rPr lang="ja-JP" altLang="en-US" sz="900" dirty="0">
                      <a:latin typeface="Arial" pitchFamily="34" charset="0"/>
                    </a:rPr>
                    <a:t>地方債の発行額急増</a:t>
                  </a:r>
                </a:p>
              </p:txBody>
            </p:sp>
            <p:sp>
              <p:nvSpPr>
                <p:cNvPr id="109" name="角丸四角形 108"/>
                <p:cNvSpPr/>
                <p:nvPr/>
              </p:nvSpPr>
              <p:spPr bwMode="auto">
                <a:xfrm>
                  <a:off x="1046018" y="1718669"/>
                  <a:ext cx="855162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２，６０１億円</a:t>
                  </a:r>
                  <a:endParaRPr lang="en-US" altLang="ja-JP" sz="900" dirty="0">
                    <a:latin typeface="Arial" pitchFamily="34" charset="0"/>
                  </a:endParaRPr>
                </a:p>
              </p:txBody>
            </p:sp>
            <p:sp>
              <p:nvSpPr>
                <p:cNvPr id="110" name="角丸四角形 109"/>
                <p:cNvSpPr/>
                <p:nvPr/>
              </p:nvSpPr>
              <p:spPr bwMode="auto">
                <a:xfrm>
                  <a:off x="1901179" y="1718671"/>
                  <a:ext cx="853405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３，７０３億円</a:t>
                  </a:r>
                </a:p>
              </p:txBody>
            </p:sp>
            <p:sp>
              <p:nvSpPr>
                <p:cNvPr id="111" name="角丸四角形 110"/>
                <p:cNvSpPr/>
                <p:nvPr/>
              </p:nvSpPr>
              <p:spPr bwMode="auto">
                <a:xfrm>
                  <a:off x="2768698" y="1730737"/>
                  <a:ext cx="864096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２，１７５億円</a:t>
                  </a:r>
                </a:p>
              </p:txBody>
            </p:sp>
            <p:sp>
              <p:nvSpPr>
                <p:cNvPr id="112" name="角丸四角形 111"/>
                <p:cNvSpPr/>
                <p:nvPr/>
              </p:nvSpPr>
              <p:spPr bwMode="auto">
                <a:xfrm>
                  <a:off x="3634879" y="1734619"/>
                  <a:ext cx="888354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１，７２６億円</a:t>
                  </a:r>
                  <a:endParaRPr lang="en-US" altLang="ja-JP" sz="900" dirty="0">
                    <a:latin typeface="Arial" pitchFamily="34" charset="0"/>
                  </a:endParaRPr>
                </a:p>
              </p:txBody>
            </p:sp>
            <p:sp>
              <p:nvSpPr>
                <p:cNvPr id="113" name="角丸四角形 112"/>
                <p:cNvSpPr/>
                <p:nvPr/>
              </p:nvSpPr>
              <p:spPr bwMode="auto">
                <a:xfrm>
                  <a:off x="4523233" y="1730738"/>
                  <a:ext cx="837828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３，０５４億円</a:t>
                  </a:r>
                </a:p>
              </p:txBody>
            </p:sp>
            <p:sp>
              <p:nvSpPr>
                <p:cNvPr id="114" name="角丸四角形 113"/>
                <p:cNvSpPr/>
                <p:nvPr/>
              </p:nvSpPr>
              <p:spPr bwMode="auto">
                <a:xfrm>
                  <a:off x="5361061" y="1725978"/>
                  <a:ext cx="841551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１，９６５億円</a:t>
                  </a:r>
                </a:p>
              </p:txBody>
            </p:sp>
            <p:sp>
              <p:nvSpPr>
                <p:cNvPr id="115" name="AutoShape 4"/>
                <p:cNvSpPr>
                  <a:spLocks noChangeArrowheads="1"/>
                </p:cNvSpPr>
                <p:nvPr/>
              </p:nvSpPr>
              <p:spPr bwMode="gray">
                <a:xfrm>
                  <a:off x="6200187" y="2151639"/>
                  <a:ext cx="874935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＜２６年度＞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solidFill>
                        <a:schemeClr val="tx1"/>
                      </a:solidFill>
                      <a:latin typeface="Arial" pitchFamily="34" charset="0"/>
                    </a:rPr>
                    <a:t>行財政改革の</a:t>
                  </a:r>
                  <a:endParaRPr lang="en-US" altLang="ja-JP" sz="8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solidFill>
                        <a:schemeClr val="tx1"/>
                      </a:solidFill>
                      <a:latin typeface="Arial" pitchFamily="34" charset="0"/>
                    </a:rPr>
                    <a:t>取組み</a:t>
                  </a:r>
                  <a:endParaRPr lang="en-US" altLang="ja-JP" sz="8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3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財政構造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改革プラン（案）を承継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105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16" name="角丸四角形 115"/>
                <p:cNvSpPr/>
                <p:nvPr/>
              </p:nvSpPr>
              <p:spPr bwMode="auto">
                <a:xfrm>
                  <a:off x="7088001" y="1734619"/>
                  <a:ext cx="813994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取組額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５９２億円</a:t>
                  </a:r>
                  <a:endParaRPr lang="en-US" altLang="ja-JP" sz="900" dirty="0">
                    <a:latin typeface="Arial" pitchFamily="34" charset="0"/>
                  </a:endParaRPr>
                </a:p>
              </p:txBody>
            </p:sp>
            <p:sp>
              <p:nvSpPr>
                <p:cNvPr id="117" name="AutoShape 4"/>
                <p:cNvSpPr>
                  <a:spLocks noChangeArrowheads="1"/>
                </p:cNvSpPr>
                <p:nvPr/>
              </p:nvSpPr>
              <p:spPr bwMode="gray">
                <a:xfrm>
                  <a:off x="7088001" y="2151639"/>
                  <a:ext cx="813995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＜２７～２９年度＞</a:t>
                  </a: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行財政改革</a:t>
                  </a: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推進プラン（案）</a:t>
                  </a:r>
                </a:p>
                <a:p>
                  <a:pPr algn="ctr" eaLnBrk="1" hangingPunct="1"/>
                  <a:endParaRPr lang="en-US" altLang="ja-JP" sz="4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en-US" altLang="ja-JP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《</a:t>
                  </a:r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大阪の成長戦略</a:t>
                  </a:r>
                  <a:r>
                    <a:rPr lang="en-US" altLang="ja-JP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》</a:t>
                  </a: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（改訂版）</a:t>
                  </a:r>
                </a:p>
              </p:txBody>
            </p:sp>
            <p:sp>
              <p:nvSpPr>
                <p:cNvPr id="118" name="角丸四角形 117"/>
                <p:cNvSpPr/>
                <p:nvPr/>
              </p:nvSpPr>
              <p:spPr bwMode="auto">
                <a:xfrm>
                  <a:off x="6202612" y="1730742"/>
                  <a:ext cx="885389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２４２億円</a:t>
                  </a:r>
                  <a:endParaRPr lang="en-US" altLang="ja-JP" sz="700" dirty="0">
                    <a:latin typeface="Arial" pitchFamily="34" charset="0"/>
                  </a:endParaRPr>
                </a:p>
              </p:txBody>
            </p:sp>
            <p:sp>
              <p:nvSpPr>
                <p:cNvPr id="119" name="AutoShape 4"/>
                <p:cNvSpPr>
                  <a:spLocks noChangeArrowheads="1"/>
                </p:cNvSpPr>
                <p:nvPr/>
              </p:nvSpPr>
              <p:spPr bwMode="gray">
                <a:xfrm>
                  <a:off x="7910897" y="1732508"/>
                  <a:ext cx="906608" cy="1171322"/>
                </a:xfrm>
                <a:prstGeom prst="chevron">
                  <a:avLst>
                    <a:gd name="adj" fmla="val 0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ctr" anchorCtr="0"/>
                <a:lstStyle/>
                <a:p>
                  <a:pPr algn="ctr" eaLnBrk="1" hangingPunct="1"/>
                  <a:endParaRPr lang="en-US" altLang="ja-JP" sz="3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9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＜３０年度以降＞</a:t>
                  </a:r>
                </a:p>
                <a:p>
                  <a:pPr algn="ctr" eaLnBrk="1" hangingPunct="1"/>
                  <a:r>
                    <a:rPr lang="ja-JP" altLang="en-US" sz="9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行政経営の取組み</a:t>
                  </a:r>
                  <a:endParaRPr lang="en-US" altLang="ja-JP" sz="9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</p:grpSp>
        </p:grpSp>
        <p:sp>
          <p:nvSpPr>
            <p:cNvPr id="8" name="テキスト ボックス 7"/>
            <p:cNvSpPr txBox="1"/>
            <p:nvPr/>
          </p:nvSpPr>
          <p:spPr bwMode="auto">
            <a:xfrm>
              <a:off x="1496617" y="6268670"/>
              <a:ext cx="7344817" cy="184666"/>
            </a:xfrm>
            <a:prstGeom prst="rect">
              <a:avLst/>
            </a:prstGeom>
            <a:noFill/>
            <a:ln w="9525" cap="rnd" algn="ctr">
              <a:noFill/>
              <a:miter lim="800000"/>
              <a:headEnd/>
              <a:tailEnd/>
            </a:ln>
            <a:effectLst/>
          </p:spPr>
          <p:txBody>
            <a:bodyPr wrap="square" tIns="0" bIns="0" rtlCol="0" anchor="ctr">
              <a:spAutoFit/>
            </a:bodyPr>
            <a:lstStyle/>
            <a:p>
              <a:pPr marL="268288" indent="-268288" eaLnBrk="1" hangingPunct="1">
                <a:spcBef>
                  <a:spcPct val="50000"/>
                </a:spcBef>
              </a:pPr>
              <a:r>
                <a:rPr kumimoji="1" lang="ja-JP" altLang="en-US" sz="1200" dirty="0">
                  <a:solidFill>
                    <a:schemeClr val="tx1"/>
                  </a:solidFill>
                  <a:latin typeface="Arial" pitchFamily="34" charset="0"/>
                </a:rPr>
                <a:t>出資法人・公の施設改革、全国一スリムな組織づくり、「負の遺産」の整理、事務事業の見直し、人件費カット　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5604427"/>
      </p:ext>
    </p:extLst>
  </p:cSld>
  <p:clrMapOvr>
    <a:masterClrMapping/>
  </p:clrMapOvr>
</p:sld>
</file>

<file path=ppt/theme/theme1.xml><?xml version="1.0" encoding="utf-8"?>
<a:theme xmlns:a="http://schemas.openxmlformats.org/drawingml/2006/main" name="7_標準デザイン">
  <a:themeElements>
    <a:clrScheme name="oosaka-fu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399"/>
      </a:accent1>
      <a:accent2>
        <a:srgbClr val="00B0F0"/>
      </a:accent2>
      <a:accent3>
        <a:srgbClr val="99CC00"/>
      </a:accent3>
      <a:accent4>
        <a:srgbClr val="FFCC00"/>
      </a:accent4>
      <a:accent5>
        <a:srgbClr val="CC99FF"/>
      </a:accent5>
      <a:accent6>
        <a:srgbClr val="558ED5"/>
      </a:accent6>
      <a:hlink>
        <a:srgbClr val="93CDDD"/>
      </a:hlink>
      <a:folHlink>
        <a:srgbClr val="CCFF99"/>
      </a:folHlink>
    </a:clrScheme>
    <a:fontScheme name="NOMURA J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algn="ctr">
          <a:noFill/>
          <a:prstDash val="sysDash"/>
          <a:round/>
          <a:headEnd/>
          <a:tailEnd/>
        </a:ln>
        <a:effectLst/>
      </a:spPr>
      <a:bodyPr wrap="square">
        <a:spAutoFit/>
      </a:bodyPr>
      <a:lstStyle>
        <a:defPPr marL="108000" indent="-108000">
          <a:lnSpc>
            <a:spcPct val="120000"/>
          </a:lnSpc>
          <a:buClr>
            <a:schemeClr val="accent2"/>
          </a:buClr>
          <a:buFont typeface="Wingdings" pitchFamily="2" charset="2"/>
          <a:buChar char="l"/>
          <a:defRPr sz="1200" dirty="0" smtClean="0">
            <a:solidFill>
              <a:schemeClr val="tx1"/>
            </a:solidFill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 bwMode="auto">
        <a:solidFill>
          <a:schemeClr val="accent1">
            <a:lumMod val="20000"/>
            <a:lumOff val="80000"/>
          </a:schemeClr>
        </a:solidFill>
        <a:ln w="9525" cap="rnd" algn="ctr">
          <a:noFill/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tIns="0" bIns="0" anchor="ctr">
        <a:spAutoFit/>
      </a:bodyPr>
      <a:lstStyle>
        <a:defPPr marL="268288" indent="-268288" eaLnBrk="1" hangingPunct="1">
          <a:spcBef>
            <a:spcPct val="50000"/>
          </a:spcBef>
          <a:defRPr sz="1200" dirty="0">
            <a:solidFill>
              <a:schemeClr val="tx1"/>
            </a:solidFill>
            <a:latin typeface="Arial" pitchFamily="34" charset="0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67726</TotalTime>
  <Words>411</Words>
  <Application>Microsoft Office PowerPoint</Application>
  <PresentationFormat>A4 210 x 297 mm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7_標準デザイン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中家　貴士</dc:creator>
  <cp:lastModifiedBy>松久　響</cp:lastModifiedBy>
  <cp:revision>3873</cp:revision>
  <cp:lastPrinted>2021-08-16T13:14:50Z</cp:lastPrinted>
  <dcterms:created xsi:type="dcterms:W3CDTF">2009-09-07T06:59:13Z</dcterms:created>
  <dcterms:modified xsi:type="dcterms:W3CDTF">2021-09-22T07:42:22Z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