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7968" r:id="rId1"/>
  </p:sldMasterIdLst>
  <p:notesMasterIdLst>
    <p:notesMasterId r:id="rId3"/>
  </p:notesMasterIdLst>
  <p:handoutMasterIdLst>
    <p:handoutMasterId r:id="rId4"/>
  </p:handoutMasterIdLst>
  <p:sldIdLst>
    <p:sldId id="963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A0AE0CD-DCA0-4679-935E-34063CE64150}">
          <p14:sldIdLst>
            <p14:sldId id="9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BD078"/>
    <a:srgbClr val="DCEEA7"/>
    <a:srgbClr val="2FB19B"/>
    <a:srgbClr val="2C68B3"/>
    <a:srgbClr val="FFFF85"/>
    <a:srgbClr val="E0FF85"/>
    <a:srgbClr val="FFFF66"/>
    <a:srgbClr val="F987C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59" autoAdjust="0"/>
    <p:restoredTop sz="94170" autoAdjust="0"/>
  </p:normalViewPr>
  <p:slideViewPr>
    <p:cSldViewPr>
      <p:cViewPr varScale="1">
        <p:scale>
          <a:sx n="74" d="100"/>
          <a:sy n="74" d="100"/>
        </p:scale>
        <p:origin x="1530" y="90"/>
      </p:cViewPr>
      <p:guideLst>
        <p:guide orient="horz" pos="211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"/>
    </p:cViewPr>
  </p:sorterViewPr>
  <p:notesViewPr>
    <p:cSldViewPr>
      <p:cViewPr varScale="1">
        <p:scale>
          <a:sx n="51" d="100"/>
          <a:sy n="51" d="100"/>
        </p:scale>
        <p:origin x="-1980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6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6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fld id="{87EFDCC3-DFF2-4C66-B679-CCC20722FB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84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8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6" y="8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8480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34" y="4721229"/>
            <a:ext cx="5441949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39283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6" y="9439283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0DF48E0-9675-4B7B-A8EA-03E97E27E0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71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defTabSz="449263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kumimoji="0" lang="ja-JP" altLang="en-GB" sz="240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ea typeface="ＭＳ Ｐゴシック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1662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ja-JP" altLang="en-GB" sz="2400" b="0" i="0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46504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781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</a:rPr>
              <a:t>作業中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5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9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8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/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solidFill>
                  <a:srgbClr val="FFFFFF"/>
                </a:solidFill>
              </a:rPr>
              <a:t>作業中</a:t>
            </a:r>
            <a:endParaRPr lang="ja-JP" alt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2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3613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556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88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 smtClean="0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9167842" y="6357958"/>
            <a:ext cx="571504" cy="34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49263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</a:tabLst>
              <a:defRPr kumimoji="0" sz="1000">
                <a:solidFill>
                  <a:srgbClr val="000000"/>
                </a:solidFill>
                <a:latin typeface="Arial" pitchFamily="34" charset="0"/>
                <a:ea typeface="ＭＳ Ｐ明朝" pitchFamily="18" charset="-128"/>
                <a:cs typeface="Arial" pitchFamily="34" charset="0"/>
              </a:defRPr>
            </a:lvl1pPr>
          </a:lstStyle>
          <a:p>
            <a:pPr>
              <a:defRPr/>
            </a:pPr>
            <a:fld id="{1D12B6B6-AB97-441F-9B5C-B3A842BFE1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2353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69" r:id="rId1"/>
    <p:sldLayoutId id="2147487970" r:id="rId2"/>
    <p:sldLayoutId id="2147487971" r:id="rId3"/>
    <p:sldLayoutId id="2147487972" r:id="rId4"/>
    <p:sldLayoutId id="2147487973" r:id="rId5"/>
    <p:sldLayoutId id="2147487974" r:id="rId6"/>
    <p:sldLayoutId id="2147487975" r:id="rId7"/>
    <p:sldLayoutId id="2147487976" r:id="rId8"/>
    <p:sldLayoutId id="2147487977" r:id="rId9"/>
    <p:sldLayoutId id="2147487952" r:id="rId10"/>
    <p:sldLayoutId id="2147487953" r:id="rId11"/>
    <p:sldLayoutId id="2147487955" r:id="rId12"/>
    <p:sldLayoutId id="2147487965" r:id="rId13"/>
    <p:sldLayoutId id="2147487957" r:id="rId14"/>
    <p:sldLayoutId id="2147487967" r:id="rId15"/>
    <p:sldLayoutId id="2147487963" r:id="rId16"/>
    <p:sldLayoutId id="2147487964" r:id="rId17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右矢印 6"/>
          <p:cNvSpPr/>
          <p:nvPr/>
        </p:nvSpPr>
        <p:spPr bwMode="auto">
          <a:xfrm>
            <a:off x="596280" y="5054285"/>
            <a:ext cx="9251716" cy="1471059"/>
          </a:xfrm>
          <a:custGeom>
            <a:avLst/>
            <a:gdLst>
              <a:gd name="connsiteX0" fmla="*/ 0 w 8091965"/>
              <a:gd name="connsiteY0" fmla="*/ 148391 h 593562"/>
              <a:gd name="connsiteX1" fmla="*/ 7795184 w 8091965"/>
              <a:gd name="connsiteY1" fmla="*/ 148391 h 593562"/>
              <a:gd name="connsiteX2" fmla="*/ 7795184 w 8091965"/>
              <a:gd name="connsiteY2" fmla="*/ 0 h 593562"/>
              <a:gd name="connsiteX3" fmla="*/ 8091965 w 8091965"/>
              <a:gd name="connsiteY3" fmla="*/ 296781 h 593562"/>
              <a:gd name="connsiteX4" fmla="*/ 7795184 w 8091965"/>
              <a:gd name="connsiteY4" fmla="*/ 593562 h 593562"/>
              <a:gd name="connsiteX5" fmla="*/ 7795184 w 8091965"/>
              <a:gd name="connsiteY5" fmla="*/ 445172 h 593562"/>
              <a:gd name="connsiteX6" fmla="*/ 0 w 8091965"/>
              <a:gd name="connsiteY6" fmla="*/ 445172 h 593562"/>
              <a:gd name="connsiteX7" fmla="*/ 0 w 8091965"/>
              <a:gd name="connsiteY7" fmla="*/ 148391 h 593562"/>
              <a:gd name="connsiteX0" fmla="*/ 0 w 8091965"/>
              <a:gd name="connsiteY0" fmla="*/ 1177091 h 1622262"/>
              <a:gd name="connsiteX1" fmla="*/ 7795184 w 8091965"/>
              <a:gd name="connsiteY1" fmla="*/ 1177091 h 1622262"/>
              <a:gd name="connsiteX2" fmla="*/ 7776134 w 8091965"/>
              <a:gd name="connsiteY2" fmla="*/ 0 h 1622262"/>
              <a:gd name="connsiteX3" fmla="*/ 8091965 w 8091965"/>
              <a:gd name="connsiteY3" fmla="*/ 1325481 h 1622262"/>
              <a:gd name="connsiteX4" fmla="*/ 7795184 w 8091965"/>
              <a:gd name="connsiteY4" fmla="*/ 1622262 h 1622262"/>
              <a:gd name="connsiteX5" fmla="*/ 7795184 w 8091965"/>
              <a:gd name="connsiteY5" fmla="*/ 1473872 h 1622262"/>
              <a:gd name="connsiteX6" fmla="*/ 0 w 8091965"/>
              <a:gd name="connsiteY6" fmla="*/ 1473872 h 1622262"/>
              <a:gd name="connsiteX7" fmla="*/ 0 w 8091965"/>
              <a:gd name="connsiteY7" fmla="*/ 1177091 h 1622262"/>
              <a:gd name="connsiteX0" fmla="*/ 0 w 8091965"/>
              <a:gd name="connsiteY0" fmla="*/ 1177091 h 1488912"/>
              <a:gd name="connsiteX1" fmla="*/ 7795184 w 8091965"/>
              <a:gd name="connsiteY1" fmla="*/ 1177091 h 1488912"/>
              <a:gd name="connsiteX2" fmla="*/ 7776134 w 8091965"/>
              <a:gd name="connsiteY2" fmla="*/ 0 h 1488912"/>
              <a:gd name="connsiteX3" fmla="*/ 8091965 w 8091965"/>
              <a:gd name="connsiteY3" fmla="*/ 1325481 h 1488912"/>
              <a:gd name="connsiteX4" fmla="*/ 7795184 w 8091965"/>
              <a:gd name="connsiteY4" fmla="*/ 1488912 h 1488912"/>
              <a:gd name="connsiteX5" fmla="*/ 7795184 w 8091965"/>
              <a:gd name="connsiteY5" fmla="*/ 1473872 h 1488912"/>
              <a:gd name="connsiteX6" fmla="*/ 0 w 8091965"/>
              <a:gd name="connsiteY6" fmla="*/ 1473872 h 1488912"/>
              <a:gd name="connsiteX7" fmla="*/ 0 w 8091965"/>
              <a:gd name="connsiteY7" fmla="*/ 1177091 h 1488912"/>
              <a:gd name="connsiteX0" fmla="*/ 0 w 8330090"/>
              <a:gd name="connsiteY0" fmla="*/ 1177091 h 1488912"/>
              <a:gd name="connsiteX1" fmla="*/ 7795184 w 8330090"/>
              <a:gd name="connsiteY1" fmla="*/ 1177091 h 1488912"/>
              <a:gd name="connsiteX2" fmla="*/ 7776134 w 8330090"/>
              <a:gd name="connsiteY2" fmla="*/ 0 h 1488912"/>
              <a:gd name="connsiteX3" fmla="*/ 8330090 w 8330090"/>
              <a:gd name="connsiteY3" fmla="*/ 1249281 h 1488912"/>
              <a:gd name="connsiteX4" fmla="*/ 7795184 w 8330090"/>
              <a:gd name="connsiteY4" fmla="*/ 1488912 h 1488912"/>
              <a:gd name="connsiteX5" fmla="*/ 7795184 w 8330090"/>
              <a:gd name="connsiteY5" fmla="*/ 1473872 h 1488912"/>
              <a:gd name="connsiteX6" fmla="*/ 0 w 8330090"/>
              <a:gd name="connsiteY6" fmla="*/ 1473872 h 1488912"/>
              <a:gd name="connsiteX7" fmla="*/ 0 w 8330090"/>
              <a:gd name="connsiteY7" fmla="*/ 1177091 h 1488912"/>
              <a:gd name="connsiteX0" fmla="*/ 0 w 8415815"/>
              <a:gd name="connsiteY0" fmla="*/ 1177091 h 1488912"/>
              <a:gd name="connsiteX1" fmla="*/ 7795184 w 8415815"/>
              <a:gd name="connsiteY1" fmla="*/ 1177091 h 1488912"/>
              <a:gd name="connsiteX2" fmla="*/ 7776134 w 8415815"/>
              <a:gd name="connsiteY2" fmla="*/ 0 h 1488912"/>
              <a:gd name="connsiteX3" fmla="*/ 8415815 w 8415815"/>
              <a:gd name="connsiteY3" fmla="*/ 1458831 h 1488912"/>
              <a:gd name="connsiteX4" fmla="*/ 7795184 w 8415815"/>
              <a:gd name="connsiteY4" fmla="*/ 1488912 h 1488912"/>
              <a:gd name="connsiteX5" fmla="*/ 7795184 w 8415815"/>
              <a:gd name="connsiteY5" fmla="*/ 1473872 h 1488912"/>
              <a:gd name="connsiteX6" fmla="*/ 0 w 8415815"/>
              <a:gd name="connsiteY6" fmla="*/ 1473872 h 1488912"/>
              <a:gd name="connsiteX7" fmla="*/ 0 w 8415815"/>
              <a:gd name="connsiteY7" fmla="*/ 1177091 h 1488912"/>
              <a:gd name="connsiteX0" fmla="*/ 0 w 8415815"/>
              <a:gd name="connsiteY0" fmla="*/ 1177091 h 1496931"/>
              <a:gd name="connsiteX1" fmla="*/ 7795184 w 8415815"/>
              <a:gd name="connsiteY1" fmla="*/ 1177091 h 1496931"/>
              <a:gd name="connsiteX2" fmla="*/ 7776134 w 8415815"/>
              <a:gd name="connsiteY2" fmla="*/ 0 h 1496931"/>
              <a:gd name="connsiteX3" fmla="*/ 8415815 w 8415815"/>
              <a:gd name="connsiteY3" fmla="*/ 1496931 h 1496931"/>
              <a:gd name="connsiteX4" fmla="*/ 7795184 w 8415815"/>
              <a:gd name="connsiteY4" fmla="*/ 1488912 h 1496931"/>
              <a:gd name="connsiteX5" fmla="*/ 7795184 w 8415815"/>
              <a:gd name="connsiteY5" fmla="*/ 1473872 h 1496931"/>
              <a:gd name="connsiteX6" fmla="*/ 0 w 8415815"/>
              <a:gd name="connsiteY6" fmla="*/ 1473872 h 1496931"/>
              <a:gd name="connsiteX7" fmla="*/ 0 w 8415815"/>
              <a:gd name="connsiteY7" fmla="*/ 1177091 h 1496931"/>
              <a:gd name="connsiteX0" fmla="*/ 0 w 8415815"/>
              <a:gd name="connsiteY0" fmla="*/ 1177091 h 1496931"/>
              <a:gd name="connsiteX1" fmla="*/ 7795184 w 8415815"/>
              <a:gd name="connsiteY1" fmla="*/ 1177091 h 1496931"/>
              <a:gd name="connsiteX2" fmla="*/ 7776134 w 8415815"/>
              <a:gd name="connsiteY2" fmla="*/ 0 h 1496931"/>
              <a:gd name="connsiteX3" fmla="*/ 8415815 w 8415815"/>
              <a:gd name="connsiteY3" fmla="*/ 1496931 h 1496931"/>
              <a:gd name="connsiteX4" fmla="*/ 7795184 w 8415815"/>
              <a:gd name="connsiteY4" fmla="*/ 1479387 h 1496931"/>
              <a:gd name="connsiteX5" fmla="*/ 7795184 w 8415815"/>
              <a:gd name="connsiteY5" fmla="*/ 1473872 h 1496931"/>
              <a:gd name="connsiteX6" fmla="*/ 0 w 8415815"/>
              <a:gd name="connsiteY6" fmla="*/ 1473872 h 1496931"/>
              <a:gd name="connsiteX7" fmla="*/ 0 w 8415815"/>
              <a:gd name="connsiteY7" fmla="*/ 1177091 h 1496931"/>
              <a:gd name="connsiteX0" fmla="*/ 0 w 8415815"/>
              <a:gd name="connsiteY0" fmla="*/ 1177091 h 1487406"/>
              <a:gd name="connsiteX1" fmla="*/ 7795184 w 8415815"/>
              <a:gd name="connsiteY1" fmla="*/ 1177091 h 1487406"/>
              <a:gd name="connsiteX2" fmla="*/ 7776134 w 8415815"/>
              <a:gd name="connsiteY2" fmla="*/ 0 h 1487406"/>
              <a:gd name="connsiteX3" fmla="*/ 8415815 w 8415815"/>
              <a:gd name="connsiteY3" fmla="*/ 1487406 h 1487406"/>
              <a:gd name="connsiteX4" fmla="*/ 7795184 w 8415815"/>
              <a:gd name="connsiteY4" fmla="*/ 1479387 h 1487406"/>
              <a:gd name="connsiteX5" fmla="*/ 7795184 w 8415815"/>
              <a:gd name="connsiteY5" fmla="*/ 1473872 h 1487406"/>
              <a:gd name="connsiteX6" fmla="*/ 0 w 8415815"/>
              <a:gd name="connsiteY6" fmla="*/ 1473872 h 1487406"/>
              <a:gd name="connsiteX7" fmla="*/ 0 w 8415815"/>
              <a:gd name="connsiteY7" fmla="*/ 1177091 h 1487406"/>
              <a:gd name="connsiteX0" fmla="*/ 0 w 8425340"/>
              <a:gd name="connsiteY0" fmla="*/ 1177091 h 1479387"/>
              <a:gd name="connsiteX1" fmla="*/ 7795184 w 8425340"/>
              <a:gd name="connsiteY1" fmla="*/ 1177091 h 1479387"/>
              <a:gd name="connsiteX2" fmla="*/ 7776134 w 8425340"/>
              <a:gd name="connsiteY2" fmla="*/ 0 h 1479387"/>
              <a:gd name="connsiteX3" fmla="*/ 8425340 w 8425340"/>
              <a:gd name="connsiteY3" fmla="*/ 1477881 h 1479387"/>
              <a:gd name="connsiteX4" fmla="*/ 7795184 w 8425340"/>
              <a:gd name="connsiteY4" fmla="*/ 1479387 h 1479387"/>
              <a:gd name="connsiteX5" fmla="*/ 7795184 w 8425340"/>
              <a:gd name="connsiteY5" fmla="*/ 1473872 h 1479387"/>
              <a:gd name="connsiteX6" fmla="*/ 0 w 8425340"/>
              <a:gd name="connsiteY6" fmla="*/ 1473872 h 1479387"/>
              <a:gd name="connsiteX7" fmla="*/ 0 w 8425340"/>
              <a:gd name="connsiteY7" fmla="*/ 1177091 h 1479387"/>
              <a:gd name="connsiteX0" fmla="*/ 0 w 8425340"/>
              <a:gd name="connsiteY0" fmla="*/ 1177091 h 1479387"/>
              <a:gd name="connsiteX1" fmla="*/ 7766609 w 8425340"/>
              <a:gd name="connsiteY1" fmla="*/ 1177091 h 1479387"/>
              <a:gd name="connsiteX2" fmla="*/ 7776134 w 8425340"/>
              <a:gd name="connsiteY2" fmla="*/ 0 h 1479387"/>
              <a:gd name="connsiteX3" fmla="*/ 8425340 w 8425340"/>
              <a:gd name="connsiteY3" fmla="*/ 1477881 h 1479387"/>
              <a:gd name="connsiteX4" fmla="*/ 7795184 w 8425340"/>
              <a:gd name="connsiteY4" fmla="*/ 1479387 h 1479387"/>
              <a:gd name="connsiteX5" fmla="*/ 7795184 w 8425340"/>
              <a:gd name="connsiteY5" fmla="*/ 1473872 h 1479387"/>
              <a:gd name="connsiteX6" fmla="*/ 0 w 8425340"/>
              <a:gd name="connsiteY6" fmla="*/ 1473872 h 1479387"/>
              <a:gd name="connsiteX7" fmla="*/ 0 w 8425340"/>
              <a:gd name="connsiteY7" fmla="*/ 1177091 h 1479387"/>
              <a:gd name="connsiteX0" fmla="*/ 0 w 8425340"/>
              <a:gd name="connsiteY0" fmla="*/ 1177091 h 1477881"/>
              <a:gd name="connsiteX1" fmla="*/ 7766609 w 8425340"/>
              <a:gd name="connsiteY1" fmla="*/ 1177091 h 1477881"/>
              <a:gd name="connsiteX2" fmla="*/ 7776134 w 8425340"/>
              <a:gd name="connsiteY2" fmla="*/ 0 h 1477881"/>
              <a:gd name="connsiteX3" fmla="*/ 8425340 w 8425340"/>
              <a:gd name="connsiteY3" fmla="*/ 1477881 h 1477881"/>
              <a:gd name="connsiteX4" fmla="*/ 7804709 w 8425340"/>
              <a:gd name="connsiteY4" fmla="*/ 1460337 h 1477881"/>
              <a:gd name="connsiteX5" fmla="*/ 7795184 w 8425340"/>
              <a:gd name="connsiteY5" fmla="*/ 1473872 h 1477881"/>
              <a:gd name="connsiteX6" fmla="*/ 0 w 8425340"/>
              <a:gd name="connsiteY6" fmla="*/ 1473872 h 1477881"/>
              <a:gd name="connsiteX7" fmla="*/ 0 w 8425340"/>
              <a:gd name="connsiteY7" fmla="*/ 1177091 h 1477881"/>
              <a:gd name="connsiteX0" fmla="*/ 0 w 8425340"/>
              <a:gd name="connsiteY0" fmla="*/ 1177091 h 1473872"/>
              <a:gd name="connsiteX1" fmla="*/ 7766609 w 8425340"/>
              <a:gd name="connsiteY1" fmla="*/ 1177091 h 1473872"/>
              <a:gd name="connsiteX2" fmla="*/ 7776134 w 8425340"/>
              <a:gd name="connsiteY2" fmla="*/ 0 h 1473872"/>
              <a:gd name="connsiteX3" fmla="*/ 8425340 w 8425340"/>
              <a:gd name="connsiteY3" fmla="*/ 1468356 h 1473872"/>
              <a:gd name="connsiteX4" fmla="*/ 7804709 w 8425340"/>
              <a:gd name="connsiteY4" fmla="*/ 1460337 h 1473872"/>
              <a:gd name="connsiteX5" fmla="*/ 7795184 w 8425340"/>
              <a:gd name="connsiteY5" fmla="*/ 1473872 h 1473872"/>
              <a:gd name="connsiteX6" fmla="*/ 0 w 8425340"/>
              <a:gd name="connsiteY6" fmla="*/ 1473872 h 1473872"/>
              <a:gd name="connsiteX7" fmla="*/ 0 w 8425340"/>
              <a:gd name="connsiteY7" fmla="*/ 1177091 h 1473872"/>
              <a:gd name="connsiteX0" fmla="*/ 0 w 8425340"/>
              <a:gd name="connsiteY0" fmla="*/ 1177091 h 1473872"/>
              <a:gd name="connsiteX1" fmla="*/ 7766609 w 8425340"/>
              <a:gd name="connsiteY1" fmla="*/ 1177091 h 1473872"/>
              <a:gd name="connsiteX2" fmla="*/ 7776134 w 8425340"/>
              <a:gd name="connsiteY2" fmla="*/ 0 h 1473872"/>
              <a:gd name="connsiteX3" fmla="*/ 8425340 w 8425340"/>
              <a:gd name="connsiteY3" fmla="*/ 1468356 h 1473872"/>
              <a:gd name="connsiteX4" fmla="*/ 7804709 w 8425340"/>
              <a:gd name="connsiteY4" fmla="*/ 1469862 h 1473872"/>
              <a:gd name="connsiteX5" fmla="*/ 7795184 w 8425340"/>
              <a:gd name="connsiteY5" fmla="*/ 1473872 h 1473872"/>
              <a:gd name="connsiteX6" fmla="*/ 0 w 8425340"/>
              <a:gd name="connsiteY6" fmla="*/ 1473872 h 1473872"/>
              <a:gd name="connsiteX7" fmla="*/ 0 w 8425340"/>
              <a:gd name="connsiteY7" fmla="*/ 1177091 h 1473872"/>
              <a:gd name="connsiteX0" fmla="*/ 0 w 8472965"/>
              <a:gd name="connsiteY0" fmla="*/ 1177091 h 1473872"/>
              <a:gd name="connsiteX1" fmla="*/ 7766609 w 8472965"/>
              <a:gd name="connsiteY1" fmla="*/ 1177091 h 1473872"/>
              <a:gd name="connsiteX2" fmla="*/ 7776134 w 8472965"/>
              <a:gd name="connsiteY2" fmla="*/ 0 h 1473872"/>
              <a:gd name="connsiteX3" fmla="*/ 8472965 w 8472965"/>
              <a:gd name="connsiteY3" fmla="*/ 1468356 h 1473872"/>
              <a:gd name="connsiteX4" fmla="*/ 7804709 w 8472965"/>
              <a:gd name="connsiteY4" fmla="*/ 1469862 h 1473872"/>
              <a:gd name="connsiteX5" fmla="*/ 7795184 w 8472965"/>
              <a:gd name="connsiteY5" fmla="*/ 1473872 h 1473872"/>
              <a:gd name="connsiteX6" fmla="*/ 0 w 8472965"/>
              <a:gd name="connsiteY6" fmla="*/ 1473872 h 1473872"/>
              <a:gd name="connsiteX7" fmla="*/ 0 w 8472965"/>
              <a:gd name="connsiteY7" fmla="*/ 1177091 h 1473872"/>
              <a:gd name="connsiteX0" fmla="*/ 0 w 8482490"/>
              <a:gd name="connsiteY0" fmla="*/ 1177091 h 1477881"/>
              <a:gd name="connsiteX1" fmla="*/ 7766609 w 8482490"/>
              <a:gd name="connsiteY1" fmla="*/ 1177091 h 1477881"/>
              <a:gd name="connsiteX2" fmla="*/ 7776134 w 8482490"/>
              <a:gd name="connsiteY2" fmla="*/ 0 h 1477881"/>
              <a:gd name="connsiteX3" fmla="*/ 8482490 w 8482490"/>
              <a:gd name="connsiteY3" fmla="*/ 1477881 h 1477881"/>
              <a:gd name="connsiteX4" fmla="*/ 7804709 w 8482490"/>
              <a:gd name="connsiteY4" fmla="*/ 1469862 h 1477881"/>
              <a:gd name="connsiteX5" fmla="*/ 7795184 w 8482490"/>
              <a:gd name="connsiteY5" fmla="*/ 1473872 h 1477881"/>
              <a:gd name="connsiteX6" fmla="*/ 0 w 8482490"/>
              <a:gd name="connsiteY6" fmla="*/ 1473872 h 1477881"/>
              <a:gd name="connsiteX7" fmla="*/ 0 w 8482490"/>
              <a:gd name="connsiteY7" fmla="*/ 1177091 h 1477881"/>
              <a:gd name="connsiteX0" fmla="*/ 0 w 8482490"/>
              <a:gd name="connsiteY0" fmla="*/ 1177091 h 1479764"/>
              <a:gd name="connsiteX1" fmla="*/ 7766609 w 8482490"/>
              <a:gd name="connsiteY1" fmla="*/ 1177091 h 1479764"/>
              <a:gd name="connsiteX2" fmla="*/ 7776134 w 8482490"/>
              <a:gd name="connsiteY2" fmla="*/ 0 h 1479764"/>
              <a:gd name="connsiteX3" fmla="*/ 8482490 w 8482490"/>
              <a:gd name="connsiteY3" fmla="*/ 1477881 h 1479764"/>
              <a:gd name="connsiteX4" fmla="*/ 7883033 w 8482490"/>
              <a:gd name="connsiteY4" fmla="*/ 1479080 h 1479764"/>
              <a:gd name="connsiteX5" fmla="*/ 7804709 w 8482490"/>
              <a:gd name="connsiteY5" fmla="*/ 1469862 h 1479764"/>
              <a:gd name="connsiteX6" fmla="*/ 7795184 w 8482490"/>
              <a:gd name="connsiteY6" fmla="*/ 1473872 h 1479764"/>
              <a:gd name="connsiteX7" fmla="*/ 0 w 8482490"/>
              <a:gd name="connsiteY7" fmla="*/ 1473872 h 1479764"/>
              <a:gd name="connsiteX8" fmla="*/ 0 w 8482490"/>
              <a:gd name="connsiteY8" fmla="*/ 1177091 h 1479764"/>
              <a:gd name="connsiteX0" fmla="*/ 0 w 8519084"/>
              <a:gd name="connsiteY0" fmla="*/ 1177091 h 1479764"/>
              <a:gd name="connsiteX1" fmla="*/ 7766609 w 8519084"/>
              <a:gd name="connsiteY1" fmla="*/ 1177091 h 1479764"/>
              <a:gd name="connsiteX2" fmla="*/ 7776134 w 8519084"/>
              <a:gd name="connsiteY2" fmla="*/ 0 h 1479764"/>
              <a:gd name="connsiteX3" fmla="*/ 8482490 w 8519084"/>
              <a:gd name="connsiteY3" fmla="*/ 1477881 h 1479764"/>
              <a:gd name="connsiteX4" fmla="*/ 7883033 w 8519084"/>
              <a:gd name="connsiteY4" fmla="*/ 1479080 h 1479764"/>
              <a:gd name="connsiteX5" fmla="*/ 7804709 w 8519084"/>
              <a:gd name="connsiteY5" fmla="*/ 1469862 h 1479764"/>
              <a:gd name="connsiteX6" fmla="*/ 8519084 w 8519084"/>
              <a:gd name="connsiteY6" fmla="*/ 1473872 h 1479764"/>
              <a:gd name="connsiteX7" fmla="*/ 0 w 8519084"/>
              <a:gd name="connsiteY7" fmla="*/ 1473872 h 1479764"/>
              <a:gd name="connsiteX8" fmla="*/ 0 w 8519084"/>
              <a:gd name="connsiteY8" fmla="*/ 1177091 h 1479764"/>
              <a:gd name="connsiteX0" fmla="*/ 0 w 8519084"/>
              <a:gd name="connsiteY0" fmla="*/ 1177091 h 1477881"/>
              <a:gd name="connsiteX1" fmla="*/ 7766609 w 8519084"/>
              <a:gd name="connsiteY1" fmla="*/ 1177091 h 1477881"/>
              <a:gd name="connsiteX2" fmla="*/ 7776134 w 8519084"/>
              <a:gd name="connsiteY2" fmla="*/ 0 h 1477881"/>
              <a:gd name="connsiteX3" fmla="*/ 8482490 w 8519084"/>
              <a:gd name="connsiteY3" fmla="*/ 1477881 h 1477881"/>
              <a:gd name="connsiteX4" fmla="*/ 7768733 w 8519084"/>
              <a:gd name="connsiteY4" fmla="*/ 1469555 h 1477881"/>
              <a:gd name="connsiteX5" fmla="*/ 7804709 w 8519084"/>
              <a:gd name="connsiteY5" fmla="*/ 1469862 h 1477881"/>
              <a:gd name="connsiteX6" fmla="*/ 8519084 w 8519084"/>
              <a:gd name="connsiteY6" fmla="*/ 1473872 h 1477881"/>
              <a:gd name="connsiteX7" fmla="*/ 0 w 8519084"/>
              <a:gd name="connsiteY7" fmla="*/ 1473872 h 1477881"/>
              <a:gd name="connsiteX8" fmla="*/ 0 w 8519084"/>
              <a:gd name="connsiteY8" fmla="*/ 1177091 h 1477881"/>
              <a:gd name="connsiteX0" fmla="*/ 0 w 8520590"/>
              <a:gd name="connsiteY0" fmla="*/ 1177091 h 1473872"/>
              <a:gd name="connsiteX1" fmla="*/ 7766609 w 8520590"/>
              <a:gd name="connsiteY1" fmla="*/ 1177091 h 1473872"/>
              <a:gd name="connsiteX2" fmla="*/ 7776134 w 8520590"/>
              <a:gd name="connsiteY2" fmla="*/ 0 h 1473872"/>
              <a:gd name="connsiteX3" fmla="*/ 8520590 w 8520590"/>
              <a:gd name="connsiteY3" fmla="*/ 1449306 h 1473872"/>
              <a:gd name="connsiteX4" fmla="*/ 7768733 w 8520590"/>
              <a:gd name="connsiteY4" fmla="*/ 1469555 h 1473872"/>
              <a:gd name="connsiteX5" fmla="*/ 7804709 w 8520590"/>
              <a:gd name="connsiteY5" fmla="*/ 1469862 h 1473872"/>
              <a:gd name="connsiteX6" fmla="*/ 8519084 w 8520590"/>
              <a:gd name="connsiteY6" fmla="*/ 1473872 h 1473872"/>
              <a:gd name="connsiteX7" fmla="*/ 0 w 8520590"/>
              <a:gd name="connsiteY7" fmla="*/ 1473872 h 1473872"/>
              <a:gd name="connsiteX8" fmla="*/ 0 w 8520590"/>
              <a:gd name="connsiteY8" fmla="*/ 1177091 h 1473872"/>
              <a:gd name="connsiteX0" fmla="*/ 0 w 8530115"/>
              <a:gd name="connsiteY0" fmla="*/ 1177091 h 1473872"/>
              <a:gd name="connsiteX1" fmla="*/ 7766609 w 8530115"/>
              <a:gd name="connsiteY1" fmla="*/ 1177091 h 1473872"/>
              <a:gd name="connsiteX2" fmla="*/ 7776134 w 8530115"/>
              <a:gd name="connsiteY2" fmla="*/ 0 h 1473872"/>
              <a:gd name="connsiteX3" fmla="*/ 8530115 w 8530115"/>
              <a:gd name="connsiteY3" fmla="*/ 1468356 h 1473872"/>
              <a:gd name="connsiteX4" fmla="*/ 7768733 w 8530115"/>
              <a:gd name="connsiteY4" fmla="*/ 1469555 h 1473872"/>
              <a:gd name="connsiteX5" fmla="*/ 7804709 w 8530115"/>
              <a:gd name="connsiteY5" fmla="*/ 1469862 h 1473872"/>
              <a:gd name="connsiteX6" fmla="*/ 8519084 w 8530115"/>
              <a:gd name="connsiteY6" fmla="*/ 1473872 h 1473872"/>
              <a:gd name="connsiteX7" fmla="*/ 0 w 8530115"/>
              <a:gd name="connsiteY7" fmla="*/ 1473872 h 1473872"/>
              <a:gd name="connsiteX8" fmla="*/ 0 w 8530115"/>
              <a:gd name="connsiteY8" fmla="*/ 1177091 h 1473872"/>
              <a:gd name="connsiteX0" fmla="*/ 0 w 8530115"/>
              <a:gd name="connsiteY0" fmla="*/ 1177091 h 1492922"/>
              <a:gd name="connsiteX1" fmla="*/ 7766609 w 8530115"/>
              <a:gd name="connsiteY1" fmla="*/ 1177091 h 1492922"/>
              <a:gd name="connsiteX2" fmla="*/ 7776134 w 8530115"/>
              <a:gd name="connsiteY2" fmla="*/ 0 h 1492922"/>
              <a:gd name="connsiteX3" fmla="*/ 8530115 w 8530115"/>
              <a:gd name="connsiteY3" fmla="*/ 1468356 h 1492922"/>
              <a:gd name="connsiteX4" fmla="*/ 7768733 w 8530115"/>
              <a:gd name="connsiteY4" fmla="*/ 1469555 h 1492922"/>
              <a:gd name="connsiteX5" fmla="*/ 7804709 w 8530115"/>
              <a:gd name="connsiteY5" fmla="*/ 1469862 h 1492922"/>
              <a:gd name="connsiteX6" fmla="*/ 8519084 w 8530115"/>
              <a:gd name="connsiteY6" fmla="*/ 1473872 h 1492922"/>
              <a:gd name="connsiteX7" fmla="*/ 0 w 8530115"/>
              <a:gd name="connsiteY7" fmla="*/ 1492922 h 1492922"/>
              <a:gd name="connsiteX8" fmla="*/ 0 w 8530115"/>
              <a:gd name="connsiteY8" fmla="*/ 1177091 h 1492922"/>
              <a:gd name="connsiteX0" fmla="*/ 0 w 8530115"/>
              <a:gd name="connsiteY0" fmla="*/ 1177091 h 1492922"/>
              <a:gd name="connsiteX1" fmla="*/ 7766609 w 8530115"/>
              <a:gd name="connsiteY1" fmla="*/ 1177091 h 1492922"/>
              <a:gd name="connsiteX2" fmla="*/ 7776134 w 8530115"/>
              <a:gd name="connsiteY2" fmla="*/ 0 h 1492922"/>
              <a:gd name="connsiteX3" fmla="*/ 8530115 w 8530115"/>
              <a:gd name="connsiteY3" fmla="*/ 1468356 h 1492922"/>
              <a:gd name="connsiteX4" fmla="*/ 7797308 w 8530115"/>
              <a:gd name="connsiteY4" fmla="*/ 1469555 h 1492922"/>
              <a:gd name="connsiteX5" fmla="*/ 7804709 w 8530115"/>
              <a:gd name="connsiteY5" fmla="*/ 1469862 h 1492922"/>
              <a:gd name="connsiteX6" fmla="*/ 8519084 w 8530115"/>
              <a:gd name="connsiteY6" fmla="*/ 1473872 h 1492922"/>
              <a:gd name="connsiteX7" fmla="*/ 0 w 8530115"/>
              <a:gd name="connsiteY7" fmla="*/ 1492922 h 1492922"/>
              <a:gd name="connsiteX8" fmla="*/ 0 w 8530115"/>
              <a:gd name="connsiteY8" fmla="*/ 1177091 h 1492922"/>
              <a:gd name="connsiteX0" fmla="*/ 0 w 8530115"/>
              <a:gd name="connsiteY0" fmla="*/ 1177091 h 1593687"/>
              <a:gd name="connsiteX1" fmla="*/ 7766609 w 8530115"/>
              <a:gd name="connsiteY1" fmla="*/ 1177091 h 1593687"/>
              <a:gd name="connsiteX2" fmla="*/ 7776134 w 8530115"/>
              <a:gd name="connsiteY2" fmla="*/ 0 h 1593687"/>
              <a:gd name="connsiteX3" fmla="*/ 8530115 w 8530115"/>
              <a:gd name="connsiteY3" fmla="*/ 1468356 h 1593687"/>
              <a:gd name="connsiteX4" fmla="*/ 7797308 w 8530115"/>
              <a:gd name="connsiteY4" fmla="*/ 1469555 h 1593687"/>
              <a:gd name="connsiteX5" fmla="*/ 8395259 w 8530115"/>
              <a:gd name="connsiteY5" fmla="*/ 1593687 h 1593687"/>
              <a:gd name="connsiteX6" fmla="*/ 8519084 w 8530115"/>
              <a:gd name="connsiteY6" fmla="*/ 1473872 h 1593687"/>
              <a:gd name="connsiteX7" fmla="*/ 0 w 8530115"/>
              <a:gd name="connsiteY7" fmla="*/ 1492922 h 1593687"/>
              <a:gd name="connsiteX8" fmla="*/ 0 w 8530115"/>
              <a:gd name="connsiteY8" fmla="*/ 1177091 h 1593687"/>
              <a:gd name="connsiteX0" fmla="*/ 0 w 8530115"/>
              <a:gd name="connsiteY0" fmla="*/ 1177091 h 1593687"/>
              <a:gd name="connsiteX1" fmla="*/ 7766609 w 8530115"/>
              <a:gd name="connsiteY1" fmla="*/ 1177091 h 1593687"/>
              <a:gd name="connsiteX2" fmla="*/ 7776134 w 8530115"/>
              <a:gd name="connsiteY2" fmla="*/ 0 h 1593687"/>
              <a:gd name="connsiteX3" fmla="*/ 8530115 w 8530115"/>
              <a:gd name="connsiteY3" fmla="*/ 1468356 h 1593687"/>
              <a:gd name="connsiteX4" fmla="*/ 7797308 w 8530115"/>
              <a:gd name="connsiteY4" fmla="*/ 1536230 h 1593687"/>
              <a:gd name="connsiteX5" fmla="*/ 8395259 w 8530115"/>
              <a:gd name="connsiteY5" fmla="*/ 1593687 h 1593687"/>
              <a:gd name="connsiteX6" fmla="*/ 8519084 w 8530115"/>
              <a:gd name="connsiteY6" fmla="*/ 1473872 h 1593687"/>
              <a:gd name="connsiteX7" fmla="*/ 0 w 8530115"/>
              <a:gd name="connsiteY7" fmla="*/ 1492922 h 1593687"/>
              <a:gd name="connsiteX8" fmla="*/ 0 w 8530115"/>
              <a:gd name="connsiteY8" fmla="*/ 1177091 h 1593687"/>
              <a:gd name="connsiteX0" fmla="*/ 0 w 8530115"/>
              <a:gd name="connsiteY0" fmla="*/ 1177091 h 1593687"/>
              <a:gd name="connsiteX1" fmla="*/ 7766609 w 8530115"/>
              <a:gd name="connsiteY1" fmla="*/ 1177091 h 1593687"/>
              <a:gd name="connsiteX2" fmla="*/ 7776134 w 8530115"/>
              <a:gd name="connsiteY2" fmla="*/ 0 h 1593687"/>
              <a:gd name="connsiteX3" fmla="*/ 8530115 w 8530115"/>
              <a:gd name="connsiteY3" fmla="*/ 1468356 h 1593687"/>
              <a:gd name="connsiteX4" fmla="*/ 7797308 w 8530115"/>
              <a:gd name="connsiteY4" fmla="*/ 1536230 h 1593687"/>
              <a:gd name="connsiteX5" fmla="*/ 8395259 w 8530115"/>
              <a:gd name="connsiteY5" fmla="*/ 1593687 h 1593687"/>
              <a:gd name="connsiteX6" fmla="*/ 7661834 w 8530115"/>
              <a:gd name="connsiteY6" fmla="*/ 1502447 h 1593687"/>
              <a:gd name="connsiteX7" fmla="*/ 0 w 8530115"/>
              <a:gd name="connsiteY7" fmla="*/ 1492922 h 1593687"/>
              <a:gd name="connsiteX8" fmla="*/ 0 w 8530115"/>
              <a:gd name="connsiteY8" fmla="*/ 1177091 h 1593687"/>
              <a:gd name="connsiteX0" fmla="*/ 0 w 8530115"/>
              <a:gd name="connsiteY0" fmla="*/ 1177091 h 1536230"/>
              <a:gd name="connsiteX1" fmla="*/ 7766609 w 8530115"/>
              <a:gd name="connsiteY1" fmla="*/ 1177091 h 1536230"/>
              <a:gd name="connsiteX2" fmla="*/ 7776134 w 8530115"/>
              <a:gd name="connsiteY2" fmla="*/ 0 h 1536230"/>
              <a:gd name="connsiteX3" fmla="*/ 8530115 w 8530115"/>
              <a:gd name="connsiteY3" fmla="*/ 1468356 h 1536230"/>
              <a:gd name="connsiteX4" fmla="*/ 7797308 w 8530115"/>
              <a:gd name="connsiteY4" fmla="*/ 1536230 h 1536230"/>
              <a:gd name="connsiteX5" fmla="*/ 7795184 w 8530115"/>
              <a:gd name="connsiteY5" fmla="*/ 1488912 h 1536230"/>
              <a:gd name="connsiteX6" fmla="*/ 7661834 w 8530115"/>
              <a:gd name="connsiteY6" fmla="*/ 1502447 h 1536230"/>
              <a:gd name="connsiteX7" fmla="*/ 0 w 8530115"/>
              <a:gd name="connsiteY7" fmla="*/ 1492922 h 1536230"/>
              <a:gd name="connsiteX8" fmla="*/ 0 w 8530115"/>
              <a:gd name="connsiteY8" fmla="*/ 1177091 h 1536230"/>
              <a:gd name="connsiteX0" fmla="*/ 0 w 8530115"/>
              <a:gd name="connsiteY0" fmla="*/ 1177091 h 1502447"/>
              <a:gd name="connsiteX1" fmla="*/ 7766609 w 8530115"/>
              <a:gd name="connsiteY1" fmla="*/ 1177091 h 1502447"/>
              <a:gd name="connsiteX2" fmla="*/ 7776134 w 8530115"/>
              <a:gd name="connsiteY2" fmla="*/ 0 h 1502447"/>
              <a:gd name="connsiteX3" fmla="*/ 8530115 w 8530115"/>
              <a:gd name="connsiteY3" fmla="*/ 1468356 h 1502447"/>
              <a:gd name="connsiteX4" fmla="*/ 7797308 w 8530115"/>
              <a:gd name="connsiteY4" fmla="*/ 1488605 h 1502447"/>
              <a:gd name="connsiteX5" fmla="*/ 7795184 w 8530115"/>
              <a:gd name="connsiteY5" fmla="*/ 1488912 h 1502447"/>
              <a:gd name="connsiteX6" fmla="*/ 7661834 w 8530115"/>
              <a:gd name="connsiteY6" fmla="*/ 1502447 h 1502447"/>
              <a:gd name="connsiteX7" fmla="*/ 0 w 8530115"/>
              <a:gd name="connsiteY7" fmla="*/ 1492922 h 1502447"/>
              <a:gd name="connsiteX8" fmla="*/ 0 w 8530115"/>
              <a:gd name="connsiteY8" fmla="*/ 1177091 h 1502447"/>
              <a:gd name="connsiteX0" fmla="*/ 0 w 8539640"/>
              <a:gd name="connsiteY0" fmla="*/ 1177091 h 1502447"/>
              <a:gd name="connsiteX1" fmla="*/ 7766609 w 8539640"/>
              <a:gd name="connsiteY1" fmla="*/ 1177091 h 1502447"/>
              <a:gd name="connsiteX2" fmla="*/ 7776134 w 8539640"/>
              <a:gd name="connsiteY2" fmla="*/ 0 h 1502447"/>
              <a:gd name="connsiteX3" fmla="*/ 8539640 w 8539640"/>
              <a:gd name="connsiteY3" fmla="*/ 1487406 h 1502447"/>
              <a:gd name="connsiteX4" fmla="*/ 7797308 w 8539640"/>
              <a:gd name="connsiteY4" fmla="*/ 1488605 h 1502447"/>
              <a:gd name="connsiteX5" fmla="*/ 7795184 w 8539640"/>
              <a:gd name="connsiteY5" fmla="*/ 1488912 h 1502447"/>
              <a:gd name="connsiteX6" fmla="*/ 7661834 w 8539640"/>
              <a:gd name="connsiteY6" fmla="*/ 1502447 h 1502447"/>
              <a:gd name="connsiteX7" fmla="*/ 0 w 8539640"/>
              <a:gd name="connsiteY7" fmla="*/ 1492922 h 1502447"/>
              <a:gd name="connsiteX8" fmla="*/ 0 w 8539640"/>
              <a:gd name="connsiteY8" fmla="*/ 1177091 h 1502447"/>
              <a:gd name="connsiteX0" fmla="*/ 0 w 8539640"/>
              <a:gd name="connsiteY0" fmla="*/ 1177091 h 1527012"/>
              <a:gd name="connsiteX1" fmla="*/ 7766609 w 8539640"/>
              <a:gd name="connsiteY1" fmla="*/ 1177091 h 1527012"/>
              <a:gd name="connsiteX2" fmla="*/ 7776134 w 8539640"/>
              <a:gd name="connsiteY2" fmla="*/ 0 h 1527012"/>
              <a:gd name="connsiteX3" fmla="*/ 8539640 w 8539640"/>
              <a:gd name="connsiteY3" fmla="*/ 1487406 h 1527012"/>
              <a:gd name="connsiteX4" fmla="*/ 7797308 w 8539640"/>
              <a:gd name="connsiteY4" fmla="*/ 1488605 h 1527012"/>
              <a:gd name="connsiteX5" fmla="*/ 7795184 w 8539640"/>
              <a:gd name="connsiteY5" fmla="*/ 1527012 h 1527012"/>
              <a:gd name="connsiteX6" fmla="*/ 7661834 w 8539640"/>
              <a:gd name="connsiteY6" fmla="*/ 1502447 h 1527012"/>
              <a:gd name="connsiteX7" fmla="*/ 0 w 8539640"/>
              <a:gd name="connsiteY7" fmla="*/ 1492922 h 1527012"/>
              <a:gd name="connsiteX8" fmla="*/ 0 w 8539640"/>
              <a:gd name="connsiteY8" fmla="*/ 1177091 h 1527012"/>
              <a:gd name="connsiteX0" fmla="*/ 0 w 8539640"/>
              <a:gd name="connsiteY0" fmla="*/ 1177091 h 1502447"/>
              <a:gd name="connsiteX1" fmla="*/ 7766609 w 8539640"/>
              <a:gd name="connsiteY1" fmla="*/ 1177091 h 1502447"/>
              <a:gd name="connsiteX2" fmla="*/ 7776134 w 8539640"/>
              <a:gd name="connsiteY2" fmla="*/ 0 h 1502447"/>
              <a:gd name="connsiteX3" fmla="*/ 8539640 w 8539640"/>
              <a:gd name="connsiteY3" fmla="*/ 1487406 h 1502447"/>
              <a:gd name="connsiteX4" fmla="*/ 7797308 w 8539640"/>
              <a:gd name="connsiteY4" fmla="*/ 1488605 h 1502447"/>
              <a:gd name="connsiteX5" fmla="*/ 7795184 w 8539640"/>
              <a:gd name="connsiteY5" fmla="*/ 1488912 h 1502447"/>
              <a:gd name="connsiteX6" fmla="*/ 7661834 w 8539640"/>
              <a:gd name="connsiteY6" fmla="*/ 1502447 h 1502447"/>
              <a:gd name="connsiteX7" fmla="*/ 0 w 8539640"/>
              <a:gd name="connsiteY7" fmla="*/ 1492922 h 1502447"/>
              <a:gd name="connsiteX8" fmla="*/ 0 w 8539640"/>
              <a:gd name="connsiteY8" fmla="*/ 1177091 h 1502447"/>
              <a:gd name="connsiteX0" fmla="*/ 0 w 8539640"/>
              <a:gd name="connsiteY0" fmla="*/ 1177091 h 1517487"/>
              <a:gd name="connsiteX1" fmla="*/ 7766609 w 8539640"/>
              <a:gd name="connsiteY1" fmla="*/ 1177091 h 1517487"/>
              <a:gd name="connsiteX2" fmla="*/ 7776134 w 8539640"/>
              <a:gd name="connsiteY2" fmla="*/ 0 h 1517487"/>
              <a:gd name="connsiteX3" fmla="*/ 8539640 w 8539640"/>
              <a:gd name="connsiteY3" fmla="*/ 1487406 h 1517487"/>
              <a:gd name="connsiteX4" fmla="*/ 7797308 w 8539640"/>
              <a:gd name="connsiteY4" fmla="*/ 1488605 h 1517487"/>
              <a:gd name="connsiteX5" fmla="*/ 7804709 w 8539640"/>
              <a:gd name="connsiteY5" fmla="*/ 1517487 h 1517487"/>
              <a:gd name="connsiteX6" fmla="*/ 7661834 w 8539640"/>
              <a:gd name="connsiteY6" fmla="*/ 1502447 h 1517487"/>
              <a:gd name="connsiteX7" fmla="*/ 0 w 8539640"/>
              <a:gd name="connsiteY7" fmla="*/ 1492922 h 1517487"/>
              <a:gd name="connsiteX8" fmla="*/ 0 w 8539640"/>
              <a:gd name="connsiteY8" fmla="*/ 1177091 h 1517487"/>
              <a:gd name="connsiteX0" fmla="*/ 0 w 8539640"/>
              <a:gd name="connsiteY0" fmla="*/ 1177091 h 1525506"/>
              <a:gd name="connsiteX1" fmla="*/ 7766609 w 8539640"/>
              <a:gd name="connsiteY1" fmla="*/ 1177091 h 1525506"/>
              <a:gd name="connsiteX2" fmla="*/ 7776134 w 8539640"/>
              <a:gd name="connsiteY2" fmla="*/ 0 h 1525506"/>
              <a:gd name="connsiteX3" fmla="*/ 8539640 w 8539640"/>
              <a:gd name="connsiteY3" fmla="*/ 1525506 h 1525506"/>
              <a:gd name="connsiteX4" fmla="*/ 7797308 w 8539640"/>
              <a:gd name="connsiteY4" fmla="*/ 1488605 h 1525506"/>
              <a:gd name="connsiteX5" fmla="*/ 7804709 w 8539640"/>
              <a:gd name="connsiteY5" fmla="*/ 1517487 h 1525506"/>
              <a:gd name="connsiteX6" fmla="*/ 7661834 w 8539640"/>
              <a:gd name="connsiteY6" fmla="*/ 1502447 h 1525506"/>
              <a:gd name="connsiteX7" fmla="*/ 0 w 8539640"/>
              <a:gd name="connsiteY7" fmla="*/ 1492922 h 1525506"/>
              <a:gd name="connsiteX8" fmla="*/ 0 w 8539640"/>
              <a:gd name="connsiteY8" fmla="*/ 1177091 h 1525506"/>
              <a:gd name="connsiteX0" fmla="*/ 0 w 8549165"/>
              <a:gd name="connsiteY0" fmla="*/ 1177091 h 1517487"/>
              <a:gd name="connsiteX1" fmla="*/ 7766609 w 8549165"/>
              <a:gd name="connsiteY1" fmla="*/ 1177091 h 1517487"/>
              <a:gd name="connsiteX2" fmla="*/ 7776134 w 8549165"/>
              <a:gd name="connsiteY2" fmla="*/ 0 h 1517487"/>
              <a:gd name="connsiteX3" fmla="*/ 8549165 w 8549165"/>
              <a:gd name="connsiteY3" fmla="*/ 1487406 h 1517487"/>
              <a:gd name="connsiteX4" fmla="*/ 7797308 w 8549165"/>
              <a:gd name="connsiteY4" fmla="*/ 1488605 h 1517487"/>
              <a:gd name="connsiteX5" fmla="*/ 7804709 w 8549165"/>
              <a:gd name="connsiteY5" fmla="*/ 1517487 h 1517487"/>
              <a:gd name="connsiteX6" fmla="*/ 7661834 w 8549165"/>
              <a:gd name="connsiteY6" fmla="*/ 1502447 h 1517487"/>
              <a:gd name="connsiteX7" fmla="*/ 0 w 8549165"/>
              <a:gd name="connsiteY7" fmla="*/ 1492922 h 1517487"/>
              <a:gd name="connsiteX8" fmla="*/ 0 w 8549165"/>
              <a:gd name="connsiteY8" fmla="*/ 1177091 h 1517487"/>
              <a:gd name="connsiteX0" fmla="*/ 0 w 8549165"/>
              <a:gd name="connsiteY0" fmla="*/ 1177091 h 1517487"/>
              <a:gd name="connsiteX1" fmla="*/ 7766609 w 8549165"/>
              <a:gd name="connsiteY1" fmla="*/ 1177091 h 1517487"/>
              <a:gd name="connsiteX2" fmla="*/ 7776134 w 8549165"/>
              <a:gd name="connsiteY2" fmla="*/ 0 h 1517487"/>
              <a:gd name="connsiteX3" fmla="*/ 8549165 w 8549165"/>
              <a:gd name="connsiteY3" fmla="*/ 1487406 h 1517487"/>
              <a:gd name="connsiteX4" fmla="*/ 7825883 w 8549165"/>
              <a:gd name="connsiteY4" fmla="*/ 1498130 h 1517487"/>
              <a:gd name="connsiteX5" fmla="*/ 7804709 w 8549165"/>
              <a:gd name="connsiteY5" fmla="*/ 1517487 h 1517487"/>
              <a:gd name="connsiteX6" fmla="*/ 7661834 w 8549165"/>
              <a:gd name="connsiteY6" fmla="*/ 1502447 h 1517487"/>
              <a:gd name="connsiteX7" fmla="*/ 0 w 8549165"/>
              <a:gd name="connsiteY7" fmla="*/ 1492922 h 1517487"/>
              <a:gd name="connsiteX8" fmla="*/ 0 w 8549165"/>
              <a:gd name="connsiteY8" fmla="*/ 1177091 h 1517487"/>
              <a:gd name="connsiteX0" fmla="*/ 0 w 8549165"/>
              <a:gd name="connsiteY0" fmla="*/ 1177091 h 1502447"/>
              <a:gd name="connsiteX1" fmla="*/ 7766609 w 8549165"/>
              <a:gd name="connsiteY1" fmla="*/ 1177091 h 1502447"/>
              <a:gd name="connsiteX2" fmla="*/ 7776134 w 8549165"/>
              <a:gd name="connsiteY2" fmla="*/ 0 h 1502447"/>
              <a:gd name="connsiteX3" fmla="*/ 8549165 w 8549165"/>
              <a:gd name="connsiteY3" fmla="*/ 1487406 h 1502447"/>
              <a:gd name="connsiteX4" fmla="*/ 7825883 w 8549165"/>
              <a:gd name="connsiteY4" fmla="*/ 1498130 h 1502447"/>
              <a:gd name="connsiteX5" fmla="*/ 7814234 w 8549165"/>
              <a:gd name="connsiteY5" fmla="*/ 1479387 h 1502447"/>
              <a:gd name="connsiteX6" fmla="*/ 7661834 w 8549165"/>
              <a:gd name="connsiteY6" fmla="*/ 1502447 h 1502447"/>
              <a:gd name="connsiteX7" fmla="*/ 0 w 8549165"/>
              <a:gd name="connsiteY7" fmla="*/ 1492922 h 1502447"/>
              <a:gd name="connsiteX8" fmla="*/ 0 w 8549165"/>
              <a:gd name="connsiteY8" fmla="*/ 1177091 h 1502447"/>
              <a:gd name="connsiteX0" fmla="*/ 0 w 8549165"/>
              <a:gd name="connsiteY0" fmla="*/ 1177091 h 1498130"/>
              <a:gd name="connsiteX1" fmla="*/ 7766609 w 8549165"/>
              <a:gd name="connsiteY1" fmla="*/ 1177091 h 1498130"/>
              <a:gd name="connsiteX2" fmla="*/ 7776134 w 8549165"/>
              <a:gd name="connsiteY2" fmla="*/ 0 h 1498130"/>
              <a:gd name="connsiteX3" fmla="*/ 8549165 w 8549165"/>
              <a:gd name="connsiteY3" fmla="*/ 1487406 h 1498130"/>
              <a:gd name="connsiteX4" fmla="*/ 7825883 w 8549165"/>
              <a:gd name="connsiteY4" fmla="*/ 1498130 h 1498130"/>
              <a:gd name="connsiteX5" fmla="*/ 7814234 w 8549165"/>
              <a:gd name="connsiteY5" fmla="*/ 1479387 h 1498130"/>
              <a:gd name="connsiteX6" fmla="*/ 7680884 w 8549165"/>
              <a:gd name="connsiteY6" fmla="*/ 1483397 h 1498130"/>
              <a:gd name="connsiteX7" fmla="*/ 0 w 8549165"/>
              <a:gd name="connsiteY7" fmla="*/ 1492922 h 1498130"/>
              <a:gd name="connsiteX8" fmla="*/ 0 w 8549165"/>
              <a:gd name="connsiteY8" fmla="*/ 1177091 h 1498130"/>
              <a:gd name="connsiteX0" fmla="*/ 0 w 8549165"/>
              <a:gd name="connsiteY0" fmla="*/ 1177091 h 1502447"/>
              <a:gd name="connsiteX1" fmla="*/ 7766609 w 8549165"/>
              <a:gd name="connsiteY1" fmla="*/ 1177091 h 1502447"/>
              <a:gd name="connsiteX2" fmla="*/ 7776134 w 8549165"/>
              <a:gd name="connsiteY2" fmla="*/ 0 h 1502447"/>
              <a:gd name="connsiteX3" fmla="*/ 8549165 w 8549165"/>
              <a:gd name="connsiteY3" fmla="*/ 1487406 h 1502447"/>
              <a:gd name="connsiteX4" fmla="*/ 7825883 w 8549165"/>
              <a:gd name="connsiteY4" fmla="*/ 1498130 h 1502447"/>
              <a:gd name="connsiteX5" fmla="*/ 7814234 w 8549165"/>
              <a:gd name="connsiteY5" fmla="*/ 1479387 h 1502447"/>
              <a:gd name="connsiteX6" fmla="*/ 7690409 w 8549165"/>
              <a:gd name="connsiteY6" fmla="*/ 1502447 h 1502447"/>
              <a:gd name="connsiteX7" fmla="*/ 0 w 8549165"/>
              <a:gd name="connsiteY7" fmla="*/ 1492922 h 1502447"/>
              <a:gd name="connsiteX8" fmla="*/ 0 w 8549165"/>
              <a:gd name="connsiteY8" fmla="*/ 1177091 h 1502447"/>
              <a:gd name="connsiteX0" fmla="*/ 0 w 8549165"/>
              <a:gd name="connsiteY0" fmla="*/ 1177091 h 1498130"/>
              <a:gd name="connsiteX1" fmla="*/ 7766609 w 8549165"/>
              <a:gd name="connsiteY1" fmla="*/ 1177091 h 1498130"/>
              <a:gd name="connsiteX2" fmla="*/ 7776134 w 8549165"/>
              <a:gd name="connsiteY2" fmla="*/ 0 h 1498130"/>
              <a:gd name="connsiteX3" fmla="*/ 8549165 w 8549165"/>
              <a:gd name="connsiteY3" fmla="*/ 1487406 h 1498130"/>
              <a:gd name="connsiteX4" fmla="*/ 7825883 w 8549165"/>
              <a:gd name="connsiteY4" fmla="*/ 1498130 h 1498130"/>
              <a:gd name="connsiteX5" fmla="*/ 7814234 w 8549165"/>
              <a:gd name="connsiteY5" fmla="*/ 1479387 h 1498130"/>
              <a:gd name="connsiteX6" fmla="*/ 7728509 w 8549165"/>
              <a:gd name="connsiteY6" fmla="*/ 1492922 h 1498130"/>
              <a:gd name="connsiteX7" fmla="*/ 0 w 8549165"/>
              <a:gd name="connsiteY7" fmla="*/ 1492922 h 1498130"/>
              <a:gd name="connsiteX8" fmla="*/ 0 w 8549165"/>
              <a:gd name="connsiteY8" fmla="*/ 1177091 h 1498130"/>
              <a:gd name="connsiteX0" fmla="*/ 0 w 8585759"/>
              <a:gd name="connsiteY0" fmla="*/ 1177091 h 1507962"/>
              <a:gd name="connsiteX1" fmla="*/ 7766609 w 8585759"/>
              <a:gd name="connsiteY1" fmla="*/ 1177091 h 1507962"/>
              <a:gd name="connsiteX2" fmla="*/ 7776134 w 8585759"/>
              <a:gd name="connsiteY2" fmla="*/ 0 h 1507962"/>
              <a:gd name="connsiteX3" fmla="*/ 8549165 w 8585759"/>
              <a:gd name="connsiteY3" fmla="*/ 1487406 h 1507962"/>
              <a:gd name="connsiteX4" fmla="*/ 7825883 w 8585759"/>
              <a:gd name="connsiteY4" fmla="*/ 1498130 h 1507962"/>
              <a:gd name="connsiteX5" fmla="*/ 8585759 w 8585759"/>
              <a:gd name="connsiteY5" fmla="*/ 1507962 h 1507962"/>
              <a:gd name="connsiteX6" fmla="*/ 7728509 w 8585759"/>
              <a:gd name="connsiteY6" fmla="*/ 1492922 h 1507962"/>
              <a:gd name="connsiteX7" fmla="*/ 0 w 8585759"/>
              <a:gd name="connsiteY7" fmla="*/ 1492922 h 1507962"/>
              <a:gd name="connsiteX8" fmla="*/ 0 w 8585759"/>
              <a:gd name="connsiteY8" fmla="*/ 1177091 h 1507962"/>
              <a:gd name="connsiteX0" fmla="*/ 0 w 8585759"/>
              <a:gd name="connsiteY0" fmla="*/ 1177091 h 1507962"/>
              <a:gd name="connsiteX1" fmla="*/ 7766609 w 8585759"/>
              <a:gd name="connsiteY1" fmla="*/ 1177091 h 1507962"/>
              <a:gd name="connsiteX2" fmla="*/ 7776134 w 8585759"/>
              <a:gd name="connsiteY2" fmla="*/ 0 h 1507962"/>
              <a:gd name="connsiteX3" fmla="*/ 8549165 w 8585759"/>
              <a:gd name="connsiteY3" fmla="*/ 1487406 h 1507962"/>
              <a:gd name="connsiteX4" fmla="*/ 7825883 w 8585759"/>
              <a:gd name="connsiteY4" fmla="*/ 1498130 h 1507962"/>
              <a:gd name="connsiteX5" fmla="*/ 8585759 w 8585759"/>
              <a:gd name="connsiteY5" fmla="*/ 1507962 h 1507962"/>
              <a:gd name="connsiteX6" fmla="*/ 7728509 w 8585759"/>
              <a:gd name="connsiteY6" fmla="*/ 1492922 h 1507962"/>
              <a:gd name="connsiteX7" fmla="*/ 0 w 8585759"/>
              <a:gd name="connsiteY7" fmla="*/ 1492922 h 1507962"/>
              <a:gd name="connsiteX8" fmla="*/ 0 w 8585759"/>
              <a:gd name="connsiteY8" fmla="*/ 1177091 h 150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85759" h="1507962">
                <a:moveTo>
                  <a:pt x="0" y="1177091"/>
                </a:moveTo>
                <a:lnTo>
                  <a:pt x="7766609" y="1177091"/>
                </a:lnTo>
                <a:lnTo>
                  <a:pt x="7776134" y="0"/>
                </a:lnTo>
                <a:lnTo>
                  <a:pt x="8549165" y="1487406"/>
                </a:lnTo>
                <a:lnTo>
                  <a:pt x="7825883" y="1498130"/>
                </a:lnTo>
                <a:lnTo>
                  <a:pt x="8585759" y="1507962"/>
                </a:lnTo>
                <a:lnTo>
                  <a:pt x="7728509" y="1492922"/>
                </a:lnTo>
                <a:lnTo>
                  <a:pt x="0" y="1492922"/>
                </a:lnTo>
                <a:lnTo>
                  <a:pt x="0" y="117709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 algn="ctr">
            <a:noFill/>
            <a:prstDash val="sysDash"/>
            <a:round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marL="108000" indent="-108000" algn="ctr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l"/>
            </a:pPr>
            <a:endParaRPr kumimoji="1" lang="ja-JP" altLang="en-US" sz="12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12"/>
          </p:nvPr>
        </p:nvSpPr>
        <p:spPr>
          <a:xfrm>
            <a:off x="349071" y="476672"/>
            <a:ext cx="8643967" cy="428610"/>
          </a:xfrm>
        </p:spPr>
        <p:txBody>
          <a:bodyPr/>
          <a:lstStyle/>
          <a:p>
            <a:r>
              <a:rPr lang="en-US" altLang="ja-JP" b="1" dirty="0" smtClean="0">
                <a:latin typeface="+mj-ea"/>
                <a:ea typeface="+mj-ea"/>
              </a:rPr>
              <a:t>13</a:t>
            </a:r>
            <a:r>
              <a:rPr lang="ja-JP" altLang="en-US" b="1" dirty="0" err="1" smtClean="0">
                <a:latin typeface="+mj-ea"/>
                <a:ea typeface="+mj-ea"/>
              </a:rPr>
              <a:t>．</a:t>
            </a:r>
            <a:r>
              <a:rPr lang="ja-JP" altLang="ja-JP" b="1" dirty="0" smtClean="0">
                <a:latin typeface="+mj-ea"/>
                <a:ea typeface="+mj-ea"/>
              </a:rPr>
              <a:t>これ</a:t>
            </a:r>
            <a:r>
              <a:rPr lang="ja-JP" altLang="ja-JP" b="1" dirty="0">
                <a:latin typeface="+mj-ea"/>
                <a:ea typeface="+mj-ea"/>
              </a:rPr>
              <a:t>までの行財政改革の取組状況</a:t>
            </a:r>
            <a:endParaRPr lang="ja-JP" altLang="ja-JP" dirty="0">
              <a:latin typeface="+mj-ea"/>
              <a:ea typeface="+mj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73520" y="908720"/>
            <a:ext cx="9360000" cy="43204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 smtClean="0">
                <a:solidFill>
                  <a:schemeClr val="tx1"/>
                </a:solidFill>
                <a:latin typeface="+mn-ea"/>
              </a:rPr>
              <a:t>・厳しい財政状況を踏まえ、全国に先駆けてこれまで様々な行財政改革の取組みを実施</a:t>
            </a:r>
            <a:endParaRPr lang="en-US" altLang="ja-JP" sz="1200" spc="3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 smtClean="0">
                <a:solidFill>
                  <a:schemeClr val="tx1"/>
                </a:solidFill>
                <a:latin typeface="+mn-ea"/>
              </a:rPr>
              <a:t>・平成２０年２月以降、かつてないスピードで改革の取組みを推進</a:t>
            </a:r>
            <a:endParaRPr lang="en-US" altLang="ja-JP" sz="1200" spc="300" dirty="0" smtClean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267261" y="2087401"/>
            <a:ext cx="9366259" cy="2196403"/>
            <a:chOff x="704528" y="4406221"/>
            <a:chExt cx="8623518" cy="2368243"/>
          </a:xfrm>
        </p:grpSpPr>
        <p:sp>
          <p:nvSpPr>
            <p:cNvPr id="45" name="ホームベース 44"/>
            <p:cNvSpPr/>
            <p:nvPr/>
          </p:nvSpPr>
          <p:spPr>
            <a:xfrm>
              <a:off x="704528" y="4406221"/>
              <a:ext cx="8623518" cy="2368243"/>
            </a:xfrm>
            <a:prstGeom prst="homePlate">
              <a:avLst>
                <a:gd name="adj" fmla="val 25709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941497" y="4480333"/>
              <a:ext cx="8187656" cy="28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400" b="1" dirty="0" smtClean="0"/>
                <a:t>大阪府行政経営の取組み</a:t>
              </a:r>
              <a:endParaRPr kumimoji="1" lang="ja-JP" altLang="en-US" sz="1400" b="1" dirty="0"/>
            </a:p>
          </p:txBody>
        </p:sp>
        <p:sp>
          <p:nvSpPr>
            <p:cNvPr id="96" name="右矢印 95"/>
            <p:cNvSpPr/>
            <p:nvPr/>
          </p:nvSpPr>
          <p:spPr>
            <a:xfrm>
              <a:off x="981703" y="4624923"/>
              <a:ext cx="7744640" cy="847228"/>
            </a:xfrm>
            <a:prstGeom prst="rightArrow">
              <a:avLst>
                <a:gd name="adj1" fmla="val 59101"/>
                <a:gd name="adj2" fmla="val 0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1139078" y="4953136"/>
              <a:ext cx="7483375" cy="233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200" b="1" dirty="0" smtClean="0"/>
                <a:t>「</a:t>
              </a:r>
              <a:r>
                <a:rPr lang="ja-JP" altLang="en-US" sz="1200" b="1" dirty="0"/>
                <a:t>自律的で創造性を発揮</a:t>
              </a:r>
              <a:r>
                <a:rPr lang="ja-JP" altLang="en-US" sz="1200" b="1" dirty="0" smtClean="0"/>
                <a:t>する行</a:t>
              </a:r>
              <a:r>
                <a:rPr lang="ja-JP" altLang="en-US" sz="1200" b="1" dirty="0"/>
                <a:t>財政運営体制の確立</a:t>
              </a:r>
              <a:r>
                <a:rPr lang="ja-JP" altLang="en-US" sz="1200" b="1" dirty="0" smtClean="0"/>
                <a:t>」を</a:t>
              </a:r>
              <a:r>
                <a:rPr lang="ja-JP" altLang="en-US" sz="1200" b="1" dirty="0"/>
                <a:t>めざし</a:t>
              </a:r>
              <a:r>
                <a:rPr lang="ja-JP" altLang="en-US" sz="1200" b="1" dirty="0" smtClean="0"/>
                <a:t>、改革</a:t>
              </a:r>
              <a:r>
                <a:rPr lang="ja-JP" altLang="en-US" sz="1200" b="1" dirty="0"/>
                <a:t>の取組みを継続</a:t>
              </a:r>
            </a:p>
          </p:txBody>
        </p:sp>
        <p:sp>
          <p:nvSpPr>
            <p:cNvPr id="84" name="右矢印 83"/>
            <p:cNvSpPr/>
            <p:nvPr/>
          </p:nvSpPr>
          <p:spPr>
            <a:xfrm>
              <a:off x="997779" y="5272366"/>
              <a:ext cx="7740574" cy="1403769"/>
            </a:xfrm>
            <a:prstGeom prst="rightArrow">
              <a:avLst>
                <a:gd name="adj1" fmla="val 59101"/>
                <a:gd name="adj2" fmla="val 301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1213803" y="5625198"/>
              <a:ext cx="7304859" cy="66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/>
                <a:t>中期的</a:t>
              </a:r>
              <a:r>
                <a:rPr lang="ja-JP" altLang="en-US" sz="1200" b="1" dirty="0"/>
                <a:t>な視点も持ちつつ</a:t>
              </a:r>
              <a:r>
                <a:rPr lang="ja-JP" altLang="en-US" sz="1200" b="1" dirty="0" smtClean="0"/>
                <a:t>、以下の２点についてとりまとめる</a:t>
              </a:r>
            </a:p>
            <a:p>
              <a:r>
                <a:rPr lang="ja-JP" altLang="en-US" sz="1100" dirty="0" smtClean="0"/>
                <a:t>　① 府のみならず、府民・企業・市町村・国など、社会全体で</a:t>
              </a:r>
              <a:r>
                <a:rPr lang="en-US" altLang="ja-JP" sz="1100" dirty="0" smtClean="0"/>
                <a:t> </a:t>
              </a:r>
              <a:r>
                <a:rPr lang="ja-JP" altLang="en-US" sz="1100" dirty="0" smtClean="0"/>
                <a:t>課題解決する取組み</a:t>
              </a:r>
            </a:p>
            <a:p>
              <a:r>
                <a:rPr lang="ja-JP" altLang="en-US" sz="1100" dirty="0" smtClean="0"/>
                <a:t>　② 従来</a:t>
              </a:r>
              <a:r>
                <a:rPr lang="ja-JP" altLang="en-US" sz="1100" dirty="0"/>
                <a:t>の行財政改革の</a:t>
              </a:r>
              <a:r>
                <a:rPr lang="ja-JP" altLang="en-US" sz="1100" dirty="0" smtClean="0"/>
                <a:t>取組み （</a:t>
              </a:r>
              <a:r>
                <a:rPr lang="ja-JP" altLang="en-US" sz="1100" dirty="0"/>
                <a:t>毎年の予算査定</a:t>
              </a:r>
              <a:r>
                <a:rPr lang="ja-JP" altLang="en-US" sz="1100" dirty="0" smtClean="0"/>
                <a:t>、</a:t>
              </a:r>
              <a:r>
                <a:rPr lang="en-US" altLang="ja-JP" sz="1100" dirty="0" smtClean="0"/>
                <a:t> </a:t>
              </a:r>
              <a:r>
                <a:rPr lang="ja-JP" altLang="en-US" sz="1100" dirty="0" smtClean="0"/>
                <a:t>出資</a:t>
              </a:r>
              <a:r>
                <a:rPr lang="ja-JP" altLang="en-US" sz="1100" dirty="0"/>
                <a:t>法人</a:t>
              </a:r>
              <a:r>
                <a:rPr lang="ja-JP" altLang="en-US" sz="1100" dirty="0" smtClean="0"/>
                <a:t>、公</a:t>
              </a:r>
              <a:r>
                <a:rPr lang="ja-JP" altLang="en-US" sz="1100" dirty="0"/>
                <a:t>の施設の点検結果等を反映）</a:t>
              </a:r>
            </a:p>
          </p:txBody>
        </p:sp>
      </p:grpSp>
      <p:sp>
        <p:nvSpPr>
          <p:cNvPr id="83" name="Text Box 21"/>
          <p:cNvSpPr txBox="1">
            <a:spLocks noChangeArrowheads="1"/>
          </p:cNvSpPr>
          <p:nvPr/>
        </p:nvSpPr>
        <p:spPr bwMode="auto">
          <a:xfrm>
            <a:off x="79769" y="1681644"/>
            <a:ext cx="76095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400" dirty="0" smtClean="0">
                <a:solidFill>
                  <a:schemeClr val="tx1"/>
                </a:solidFill>
                <a:latin typeface="Arial" pitchFamily="34" charset="0"/>
              </a:rPr>
              <a:t>■行政経営の取組み</a:t>
            </a:r>
            <a:r>
              <a:rPr lang="ja-JP" altLang="en-US" sz="900" dirty="0">
                <a:latin typeface="Arial" pitchFamily="34" charset="0"/>
              </a:rPr>
              <a:t>　（毎年</a:t>
            </a:r>
            <a:r>
              <a:rPr lang="en-US" altLang="ja-JP" sz="900" dirty="0">
                <a:latin typeface="Arial" pitchFamily="34" charset="0"/>
              </a:rPr>
              <a:t>2</a:t>
            </a:r>
            <a:r>
              <a:rPr lang="ja-JP" altLang="en-US" sz="900" dirty="0">
                <a:latin typeface="Arial" pitchFamily="34" charset="0"/>
              </a:rPr>
              <a:t>月、来年度当初予算案とともに公表）</a:t>
            </a:r>
            <a:endParaRPr lang="en-US" altLang="ja-JP" sz="900" dirty="0">
              <a:latin typeface="Arial" pitchFamily="34" charset="0"/>
            </a:endParaRPr>
          </a:p>
          <a:p>
            <a:pPr eaLnBrk="1" hangingPunct="1"/>
            <a:endParaRPr lang="ja-JP" altLang="en-U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77" name="グループ化 76"/>
          <p:cNvGrpSpPr/>
          <p:nvPr/>
        </p:nvGrpSpPr>
        <p:grpSpPr>
          <a:xfrm>
            <a:off x="56456" y="4546023"/>
            <a:ext cx="8923536" cy="1953562"/>
            <a:chOff x="-106031" y="1310948"/>
            <a:chExt cx="8923536" cy="1830909"/>
          </a:xfrm>
        </p:grpSpPr>
        <p:sp>
          <p:nvSpPr>
            <p:cNvPr id="89" name="Text Box 21"/>
            <p:cNvSpPr txBox="1">
              <a:spLocks noChangeArrowheads="1"/>
            </p:cNvSpPr>
            <p:nvPr/>
          </p:nvSpPr>
          <p:spPr bwMode="auto">
            <a:xfrm>
              <a:off x="-106031" y="1310948"/>
              <a:ext cx="867096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600">
                  <a:solidFill>
                    <a:srgbClr val="000000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US" sz="1400" dirty="0" smtClean="0">
                  <a:solidFill>
                    <a:schemeClr val="tx1"/>
                  </a:solidFill>
                  <a:latin typeface="Arial" pitchFamily="34" charset="0"/>
                </a:rPr>
                <a:t>■平成</a:t>
              </a:r>
              <a:r>
                <a:rPr lang="ja-JP" altLang="en-US" sz="1400" dirty="0">
                  <a:solidFill>
                    <a:schemeClr val="tx1"/>
                  </a:solidFill>
                  <a:latin typeface="Arial" pitchFamily="34" charset="0"/>
                </a:rPr>
                <a:t>８年度以降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Arial" pitchFamily="34" charset="0"/>
                </a:rPr>
                <a:t>、厳しい</a:t>
              </a:r>
              <a:r>
                <a:rPr lang="ja-JP" altLang="en-US" sz="1400" dirty="0">
                  <a:solidFill>
                    <a:schemeClr val="tx1"/>
                  </a:solidFill>
                  <a:latin typeface="Arial" pitchFamily="34" charset="0"/>
                </a:rPr>
                <a:t>改革を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Arial" pitchFamily="34" charset="0"/>
                </a:rPr>
                <a:t>実行</a:t>
              </a:r>
              <a:r>
                <a:rPr lang="ja-JP" altLang="en-US" sz="900" dirty="0">
                  <a:solidFill>
                    <a:schemeClr val="tx1"/>
                  </a:solidFill>
                  <a:latin typeface="Arial" pitchFamily="34" charset="0"/>
                </a:rPr>
                <a:t>（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Arial" pitchFamily="34" charset="0"/>
                </a:rPr>
                <a:t>効果</a:t>
              </a:r>
              <a:r>
                <a:rPr lang="ja-JP" altLang="en-US" sz="900" dirty="0">
                  <a:solidFill>
                    <a:schemeClr val="tx1"/>
                  </a:solidFill>
                  <a:latin typeface="Arial" pitchFamily="34" charset="0"/>
                </a:rPr>
                <a:t>額は、最終予算額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Arial" pitchFamily="34" charset="0"/>
                </a:rPr>
                <a:t>ベース。また、８～１０年度の行政改革大綱は事業費ベース、その他は一般財源ベース。）</a:t>
              </a:r>
              <a:endParaRPr lang="en-US" altLang="ja-JP" sz="90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00" name="AutoShape 4"/>
            <p:cNvSpPr>
              <a:spLocks noChangeArrowheads="1"/>
            </p:cNvSpPr>
            <p:nvPr/>
          </p:nvSpPr>
          <p:spPr bwMode="gray">
            <a:xfrm>
              <a:off x="5361061" y="2151639"/>
              <a:ext cx="841551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＜２３～２５年度＞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財政構造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改革プラン（案）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/>
              <a:r>
                <a:rPr lang="en-US" altLang="ja-JP" sz="800" spc="-100" dirty="0" smtClean="0">
                  <a:solidFill>
                    <a:schemeClr val="tx1"/>
                  </a:solidFill>
                  <a:latin typeface="Arial" pitchFamily="34" charset="0"/>
                </a:rPr>
                <a:t>《</a:t>
              </a:r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大阪の成長戦略</a:t>
              </a:r>
              <a:r>
                <a:rPr lang="en-US" altLang="ja-JP" sz="800" spc="-100" dirty="0" smtClean="0">
                  <a:solidFill>
                    <a:schemeClr val="tx1"/>
                  </a:solidFill>
                  <a:latin typeface="Arial" pitchFamily="34" charset="0"/>
                </a:rPr>
                <a:t>》</a:t>
              </a:r>
            </a:p>
          </p:txBody>
        </p:sp>
        <p:sp>
          <p:nvSpPr>
            <p:cNvPr id="103" name="AutoShape 4"/>
            <p:cNvSpPr>
              <a:spLocks noChangeArrowheads="1"/>
            </p:cNvSpPr>
            <p:nvPr/>
          </p:nvSpPr>
          <p:spPr bwMode="gray">
            <a:xfrm>
              <a:off x="4523233" y="2151640"/>
              <a:ext cx="836576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＜２０～２２年度＞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/>
              <a:r>
                <a:rPr lang="ja-JP" altLang="en-US" sz="800" dirty="0" smtClean="0">
                  <a:latin typeface="Arial" pitchFamily="34" charset="0"/>
                </a:rPr>
                <a:t> 財政再建</a:t>
              </a: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プログラム（案）</a:t>
              </a:r>
            </a:p>
            <a:p>
              <a:pPr algn="ctr" eaLnBrk="1" hangingPunct="1"/>
              <a:endParaRPr lang="en-US" altLang="ja-JP" sz="800" dirty="0" smtClean="0">
                <a:latin typeface="Arial" pitchFamily="34" charset="0"/>
              </a:endParaRPr>
            </a:p>
            <a:p>
              <a:pPr algn="ctr" eaLnBrk="1" hangingPunct="1"/>
              <a:r>
                <a:rPr lang="en-US" altLang="ja-JP" sz="800" spc="-150" dirty="0" smtClean="0">
                  <a:latin typeface="Arial" pitchFamily="34" charset="0"/>
                </a:rPr>
                <a:t>《</a:t>
              </a:r>
              <a:r>
                <a:rPr lang="ja-JP" altLang="en-US" sz="800" spc="-150" dirty="0" smtClean="0">
                  <a:latin typeface="Arial" pitchFamily="34" charset="0"/>
                </a:rPr>
                <a:t>将来ビジョン大阪</a:t>
              </a:r>
              <a:r>
                <a:rPr lang="en-US" altLang="ja-JP" sz="800" spc="-150" dirty="0" smtClean="0">
                  <a:latin typeface="Arial" pitchFamily="34" charset="0"/>
                </a:rPr>
                <a:t>》</a:t>
              </a:r>
              <a:endParaRPr lang="en-US" altLang="ja-JP" sz="800" spc="-150" dirty="0">
                <a:latin typeface="Arial" pitchFamily="34" charset="0"/>
              </a:endParaRPr>
            </a:p>
          </p:txBody>
        </p:sp>
        <p:sp>
          <p:nvSpPr>
            <p:cNvPr id="104" name="AutoShape 4"/>
            <p:cNvSpPr>
              <a:spLocks noChangeArrowheads="1"/>
            </p:cNvSpPr>
            <p:nvPr/>
          </p:nvSpPr>
          <p:spPr bwMode="gray">
            <a:xfrm>
              <a:off x="3623195" y="2151640"/>
              <a:ext cx="900037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/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＜</a:t>
              </a:r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１７～１９年度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＞</a:t>
              </a:r>
              <a:endParaRPr lang="en-US" altLang="ja-JP" sz="8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300" dirty="0" smtClean="0"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行財政計画（案）</a:t>
              </a:r>
            </a:p>
            <a:p>
              <a:pPr algn="ctr" eaLnBrk="1" hangingPunct="1"/>
              <a:endParaRPr lang="en-US" altLang="ja-JP" sz="400" dirty="0">
                <a:latin typeface="Arial" pitchFamily="34" charset="0"/>
              </a:endParaRPr>
            </a:p>
            <a:p>
              <a:pPr algn="ctr" eaLnBrk="1" hangingPunct="1"/>
              <a:endParaRPr lang="en-US" altLang="ja-JP" sz="400" dirty="0" smtClean="0"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行財政改革</a:t>
              </a: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プログラム（案）</a:t>
              </a:r>
              <a:endParaRPr lang="ja-JP" altLang="en-US" sz="800" dirty="0">
                <a:latin typeface="Arial" pitchFamily="34" charset="0"/>
              </a:endParaRPr>
            </a:p>
          </p:txBody>
        </p:sp>
        <p:sp>
          <p:nvSpPr>
            <p:cNvPr id="105" name="AutoShape 4"/>
            <p:cNvSpPr>
              <a:spLocks noChangeArrowheads="1"/>
            </p:cNvSpPr>
            <p:nvPr/>
          </p:nvSpPr>
          <p:spPr bwMode="gray">
            <a:xfrm>
              <a:off x="2764445" y="2151639"/>
              <a:ext cx="858751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>
                <a:defRPr/>
              </a:pP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＜</a:t>
              </a:r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１４～１６年度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＞</a:t>
              </a:r>
              <a:endParaRPr lang="en-US" altLang="ja-JP" sz="8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>
                <a:defRPr/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defRPr/>
              </a:pPr>
              <a:r>
                <a:rPr lang="ja-JP" altLang="en-US" sz="800" dirty="0" smtClean="0">
                  <a:latin typeface="Arial" pitchFamily="34" charset="0"/>
                </a:rPr>
                <a:t>行財政計画（案）</a:t>
              </a:r>
              <a:endParaRPr lang="en-US" altLang="ja-JP" sz="900" dirty="0" smtClean="0">
                <a:latin typeface="Arial" pitchFamily="34" charset="0"/>
              </a:endParaRPr>
            </a:p>
            <a:p>
              <a:pPr algn="ctr">
                <a:defRPr/>
              </a:pPr>
              <a:endParaRPr lang="ja-JP" altLang="en-US" sz="900" dirty="0">
                <a:latin typeface="Arial" pitchFamily="34" charset="0"/>
              </a:endParaRPr>
            </a:p>
          </p:txBody>
        </p:sp>
        <p:sp>
          <p:nvSpPr>
            <p:cNvPr id="106" name="AutoShape 4"/>
            <p:cNvSpPr>
              <a:spLocks noChangeArrowheads="1"/>
            </p:cNvSpPr>
            <p:nvPr/>
          </p:nvSpPr>
          <p:spPr bwMode="gray">
            <a:xfrm>
              <a:off x="1901180" y="2145290"/>
              <a:ext cx="853405" cy="750812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＜１１～１３年度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＞</a:t>
              </a:r>
              <a:endParaRPr lang="en-US" altLang="ja-JP" sz="8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300" spc="-150" dirty="0" smtClean="0"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spc="-150" dirty="0" smtClean="0">
                  <a:latin typeface="Arial" pitchFamily="34" charset="0"/>
                </a:rPr>
                <a:t>行政改革推進計画</a:t>
              </a:r>
              <a:endParaRPr lang="en-US" altLang="ja-JP" sz="800" spc="-150" dirty="0" smtClean="0">
                <a:latin typeface="Arial" pitchFamily="34" charset="0"/>
              </a:endParaRPr>
            </a:p>
            <a:p>
              <a:pPr algn="ctr" eaLnBrk="1" hangingPunct="1"/>
              <a:endParaRPr lang="ja-JP" altLang="en-US" sz="400" dirty="0" smtClean="0">
                <a:latin typeface="Arial" pitchFamily="34" charset="0"/>
              </a:endParaRPr>
            </a:p>
            <a:p>
              <a:pPr algn="ctr" eaLnBrk="1" hangingPunct="1"/>
              <a:endParaRPr lang="en-US" altLang="ja-JP" sz="400" dirty="0" smtClean="0"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財政再建</a:t>
              </a:r>
            </a:p>
            <a:p>
              <a:pPr algn="ctr" eaLnBrk="1" hangingPunct="1"/>
              <a:r>
                <a:rPr lang="ja-JP" altLang="en-US" sz="800" dirty="0" smtClean="0">
                  <a:latin typeface="Arial" pitchFamily="34" charset="0"/>
                </a:rPr>
                <a:t>プログラム（案）</a:t>
              </a:r>
            </a:p>
            <a:p>
              <a:pPr algn="ctr">
                <a:defRPr/>
              </a:pPr>
              <a:endParaRPr lang="ja-JP" altLang="ja-JP" sz="800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7" name="AutoShape 4"/>
            <p:cNvSpPr>
              <a:spLocks noChangeArrowheads="1"/>
            </p:cNvSpPr>
            <p:nvPr/>
          </p:nvSpPr>
          <p:spPr bwMode="gray">
            <a:xfrm>
              <a:off x="1040502" y="2143733"/>
              <a:ext cx="855162" cy="752369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>
                <a:defRPr/>
              </a:pPr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＜８～１０年度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＞</a:t>
              </a:r>
              <a:endParaRPr lang="en-US" altLang="ja-JP" sz="8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>
                <a:defRPr/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defRPr/>
              </a:pPr>
              <a:r>
                <a:rPr lang="ja-JP" altLang="en-US" sz="800" dirty="0" smtClean="0">
                  <a:latin typeface="Arial" pitchFamily="34" charset="0"/>
                </a:rPr>
                <a:t>行政改革大綱</a:t>
              </a:r>
            </a:p>
            <a:p>
              <a:pPr algn="ctr">
                <a:defRPr/>
              </a:pPr>
              <a:endParaRPr lang="ja-JP" altLang="en-US" sz="400" dirty="0" smtClean="0">
                <a:latin typeface="Arial" pitchFamily="34" charset="0"/>
              </a:endParaRPr>
            </a:p>
            <a:p>
              <a:pPr algn="ctr">
                <a:defRPr/>
              </a:pPr>
              <a:endParaRPr lang="en-US" altLang="ja-JP" sz="400" dirty="0" smtClean="0">
                <a:latin typeface="Arial" pitchFamily="34" charset="0"/>
              </a:endParaRPr>
            </a:p>
            <a:p>
              <a:pPr algn="ctr">
                <a:defRPr/>
              </a:pPr>
              <a:r>
                <a:rPr lang="ja-JP" altLang="en-US" sz="800" dirty="0" smtClean="0">
                  <a:latin typeface="Arial" pitchFamily="34" charset="0"/>
                </a:rPr>
                <a:t>財政健全化</a:t>
              </a:r>
              <a:endParaRPr lang="en-US" altLang="ja-JP" sz="800" dirty="0" smtClean="0">
                <a:latin typeface="Arial" pitchFamily="34" charset="0"/>
              </a:endParaRPr>
            </a:p>
            <a:p>
              <a:pPr algn="ctr">
                <a:defRPr/>
              </a:pPr>
              <a:r>
                <a:rPr lang="ja-JP" altLang="en-US" sz="800" dirty="0" smtClean="0">
                  <a:latin typeface="Arial" pitchFamily="34" charset="0"/>
                </a:rPr>
                <a:t>方策（案）</a:t>
              </a:r>
              <a:endParaRPr lang="en-US" altLang="ja-JP" sz="800" dirty="0" smtClean="0">
                <a:latin typeface="Arial" pitchFamily="34" charset="0"/>
              </a:endParaRPr>
            </a:p>
          </p:txBody>
        </p:sp>
        <p:sp>
          <p:nvSpPr>
            <p:cNvPr id="108" name="AutoShape 4"/>
            <p:cNvSpPr>
              <a:spLocks noChangeArrowheads="1"/>
            </p:cNvSpPr>
            <p:nvPr/>
          </p:nvSpPr>
          <p:spPr bwMode="gray">
            <a:xfrm>
              <a:off x="182001" y="2134265"/>
              <a:ext cx="876607" cy="1007592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3500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</a:gradFill>
            <a:ln>
              <a:solidFill>
                <a:schemeClr val="accent4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rIns="0" anchor="ctr"/>
            <a:lstStyle/>
            <a:p>
              <a:pPr algn="ctr"/>
              <a:r>
                <a:rPr lang="ja-JP" altLang="en-US" sz="900" dirty="0" smtClean="0">
                  <a:latin typeface="Arial" pitchFamily="34" charset="0"/>
                </a:rPr>
                <a:t>バブル崩壊後、</a:t>
              </a:r>
            </a:p>
            <a:p>
              <a:pPr algn="ctr"/>
              <a:r>
                <a:rPr lang="ja-JP" altLang="en-US" sz="900" dirty="0" smtClean="0">
                  <a:latin typeface="Arial" pitchFamily="34" charset="0"/>
                </a:rPr>
                <a:t>景気対策のため</a:t>
              </a:r>
            </a:p>
            <a:p>
              <a:pPr algn="ctr"/>
              <a:r>
                <a:rPr lang="ja-JP" altLang="en-US" sz="900" dirty="0" smtClean="0">
                  <a:latin typeface="Arial" pitchFamily="34" charset="0"/>
                </a:rPr>
                <a:t>地方債の発行額急増</a:t>
              </a:r>
              <a:endParaRPr lang="ja-JP" altLang="en-US" sz="900" dirty="0">
                <a:latin typeface="Arial" pitchFamily="34" charset="0"/>
              </a:endParaRPr>
            </a:p>
          </p:txBody>
        </p:sp>
        <p:sp>
          <p:nvSpPr>
            <p:cNvPr id="109" name="角丸四角形 108"/>
            <p:cNvSpPr/>
            <p:nvPr/>
          </p:nvSpPr>
          <p:spPr bwMode="auto">
            <a:xfrm>
              <a:off x="1046018" y="1718669"/>
              <a:ext cx="855162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２，６０１億円</a:t>
              </a:r>
              <a:endParaRPr lang="en-US" altLang="ja-JP" sz="900" dirty="0">
                <a:latin typeface="Arial" pitchFamily="34" charset="0"/>
              </a:endParaRPr>
            </a:p>
          </p:txBody>
        </p:sp>
        <p:sp>
          <p:nvSpPr>
            <p:cNvPr id="110" name="角丸四角形 109"/>
            <p:cNvSpPr/>
            <p:nvPr/>
          </p:nvSpPr>
          <p:spPr bwMode="auto">
            <a:xfrm>
              <a:off x="1901179" y="1718671"/>
              <a:ext cx="853405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３，７０３億円</a:t>
              </a:r>
            </a:p>
          </p:txBody>
        </p:sp>
        <p:sp>
          <p:nvSpPr>
            <p:cNvPr id="111" name="角丸四角形 110"/>
            <p:cNvSpPr/>
            <p:nvPr/>
          </p:nvSpPr>
          <p:spPr bwMode="auto">
            <a:xfrm>
              <a:off x="2768698" y="1730737"/>
              <a:ext cx="864096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２，１７５億円</a:t>
              </a:r>
            </a:p>
          </p:txBody>
        </p:sp>
        <p:sp>
          <p:nvSpPr>
            <p:cNvPr id="112" name="角丸四角形 111"/>
            <p:cNvSpPr/>
            <p:nvPr/>
          </p:nvSpPr>
          <p:spPr bwMode="auto">
            <a:xfrm>
              <a:off x="3634879" y="1734619"/>
              <a:ext cx="888354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１，７２６億円</a:t>
              </a:r>
              <a:endParaRPr lang="en-US" altLang="ja-JP" sz="900" dirty="0">
                <a:latin typeface="Arial" pitchFamily="34" charset="0"/>
              </a:endParaRPr>
            </a:p>
          </p:txBody>
        </p:sp>
        <p:sp>
          <p:nvSpPr>
            <p:cNvPr id="113" name="角丸四角形 112"/>
            <p:cNvSpPr/>
            <p:nvPr/>
          </p:nvSpPr>
          <p:spPr bwMode="auto">
            <a:xfrm>
              <a:off x="4523233" y="1730738"/>
              <a:ext cx="837828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３，０５４億円</a:t>
              </a:r>
            </a:p>
          </p:txBody>
        </p:sp>
        <p:sp>
          <p:nvSpPr>
            <p:cNvPr id="114" name="角丸四角形 113"/>
            <p:cNvSpPr/>
            <p:nvPr/>
          </p:nvSpPr>
          <p:spPr bwMode="auto">
            <a:xfrm>
              <a:off x="5361061" y="1725978"/>
              <a:ext cx="841551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１，９６５億円</a:t>
              </a:r>
            </a:p>
          </p:txBody>
        </p:sp>
        <p:sp>
          <p:nvSpPr>
            <p:cNvPr id="115" name="AutoShape 4"/>
            <p:cNvSpPr>
              <a:spLocks noChangeArrowheads="1"/>
            </p:cNvSpPr>
            <p:nvPr/>
          </p:nvSpPr>
          <p:spPr bwMode="gray">
            <a:xfrm>
              <a:off x="6200187" y="2151639"/>
              <a:ext cx="874935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＜２６年度＞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dirty="0" smtClean="0">
                  <a:solidFill>
                    <a:schemeClr val="tx1"/>
                  </a:solidFill>
                  <a:latin typeface="Arial" pitchFamily="34" charset="0"/>
                </a:rPr>
                <a:t>行財政改革の</a:t>
              </a:r>
              <a:endParaRPr lang="en-US" altLang="ja-JP" sz="8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dirty="0" smtClean="0">
                  <a:solidFill>
                    <a:schemeClr val="tx1"/>
                  </a:solidFill>
                  <a:latin typeface="Arial" pitchFamily="34" charset="0"/>
                </a:rPr>
                <a:t>取組み</a:t>
              </a:r>
              <a:endParaRPr lang="en-US" altLang="ja-JP" sz="8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3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財政構造</a:t>
              </a:r>
              <a:endParaRPr lang="en-US" altLang="ja-JP" sz="8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改革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プラン（案</a:t>
              </a:r>
              <a:r>
                <a:rPr lang="ja-JP" altLang="en-US" sz="800" spc="-100" dirty="0" smtClean="0">
                  <a:solidFill>
                    <a:schemeClr val="tx1"/>
                  </a:solidFill>
                  <a:latin typeface="Arial" pitchFamily="34" charset="0"/>
                </a:rPr>
                <a:t>）を承継</a:t>
              </a:r>
              <a:endParaRPr lang="en-US" altLang="ja-JP" sz="8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105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altLang="ja-JP" sz="1000" dirty="0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16" name="角丸四角形 115"/>
            <p:cNvSpPr/>
            <p:nvPr/>
          </p:nvSpPr>
          <p:spPr bwMode="auto">
            <a:xfrm>
              <a:off x="7088001" y="1734619"/>
              <a:ext cx="813994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取組額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５９２億円</a:t>
              </a:r>
              <a:endParaRPr lang="en-US" altLang="ja-JP" sz="900" dirty="0">
                <a:latin typeface="Arial" pitchFamily="34" charset="0"/>
              </a:endParaRPr>
            </a:p>
          </p:txBody>
        </p:sp>
        <p:sp>
          <p:nvSpPr>
            <p:cNvPr id="117" name="AutoShape 4"/>
            <p:cNvSpPr>
              <a:spLocks noChangeArrowheads="1"/>
            </p:cNvSpPr>
            <p:nvPr/>
          </p:nvSpPr>
          <p:spPr bwMode="gray">
            <a:xfrm>
              <a:off x="7088001" y="2151639"/>
              <a:ext cx="813995" cy="744463"/>
            </a:xfrm>
            <a:prstGeom prst="chevron">
              <a:avLst>
                <a:gd name="adj" fmla="val 0"/>
              </a:avLst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t"/>
            <a:lstStyle/>
            <a:p>
              <a:pPr algn="ctr" eaLnBrk="1" hangingPunct="1"/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＜２７～２９年度＞</a:t>
              </a:r>
            </a:p>
            <a:p>
              <a:pPr algn="ctr" eaLnBrk="1" hangingPunct="1"/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行財政改革</a:t>
              </a:r>
            </a:p>
            <a:p>
              <a:pPr algn="ctr" eaLnBrk="1" hangingPunct="1"/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推進プラン（案）</a:t>
              </a:r>
            </a:p>
            <a:p>
              <a:pPr algn="ctr" eaLnBrk="1" hangingPunct="1"/>
              <a:endParaRPr lang="en-US" altLang="ja-JP" sz="4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en-US" altLang="ja-JP" sz="800" spc="-100" dirty="0" smtClean="0">
                  <a:solidFill>
                    <a:schemeClr val="tx1"/>
                  </a:solidFill>
                  <a:latin typeface="Arial" pitchFamily="34" charset="0"/>
                </a:rPr>
                <a:t>《</a:t>
              </a:r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大阪の成長戦略</a:t>
              </a:r>
              <a:r>
                <a:rPr lang="en-US" altLang="ja-JP" sz="800" spc="-100" dirty="0">
                  <a:solidFill>
                    <a:schemeClr val="tx1"/>
                  </a:solidFill>
                  <a:latin typeface="Arial" pitchFamily="34" charset="0"/>
                </a:rPr>
                <a:t>》</a:t>
              </a:r>
            </a:p>
            <a:p>
              <a:pPr algn="ctr" eaLnBrk="1" hangingPunct="1"/>
              <a:r>
                <a:rPr lang="ja-JP" altLang="en-US" sz="800" spc="-100" dirty="0">
                  <a:solidFill>
                    <a:schemeClr val="tx1"/>
                  </a:solidFill>
                  <a:latin typeface="Arial" pitchFamily="34" charset="0"/>
                </a:rPr>
                <a:t>（改訂版）</a:t>
              </a:r>
            </a:p>
          </p:txBody>
        </p:sp>
        <p:sp>
          <p:nvSpPr>
            <p:cNvPr id="118" name="角丸四角形 117"/>
            <p:cNvSpPr/>
            <p:nvPr/>
          </p:nvSpPr>
          <p:spPr bwMode="auto">
            <a:xfrm>
              <a:off x="6202612" y="1730742"/>
              <a:ext cx="885389" cy="4086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45715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ts val="0"/>
                </a:spcBef>
              </a:pPr>
              <a:endParaRPr lang="en-US" altLang="ja-JP" sz="300" dirty="0" smtClean="0">
                <a:latin typeface="Arial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ja-JP" altLang="en-US" sz="900" dirty="0" smtClean="0">
                  <a:latin typeface="Arial" pitchFamily="34" charset="0"/>
                </a:rPr>
                <a:t>効果</a:t>
              </a:r>
              <a:r>
                <a:rPr lang="ja-JP" altLang="en-US" sz="900" dirty="0">
                  <a:latin typeface="Arial" pitchFamily="34" charset="0"/>
                </a:rPr>
                <a:t>額</a:t>
              </a:r>
            </a:p>
            <a:p>
              <a:pPr algn="ctr">
                <a:spcBef>
                  <a:spcPts val="0"/>
                </a:spcBef>
              </a:pPr>
              <a:r>
                <a:rPr lang="ja-JP" altLang="en-US" sz="900" dirty="0">
                  <a:latin typeface="Arial" pitchFamily="34" charset="0"/>
                </a:rPr>
                <a:t>２４２億円</a:t>
              </a:r>
              <a:endParaRPr lang="en-US" altLang="ja-JP" sz="700" dirty="0">
                <a:latin typeface="Arial" pitchFamily="34" charset="0"/>
              </a:endParaRPr>
            </a:p>
          </p:txBody>
        </p:sp>
        <p:sp>
          <p:nvSpPr>
            <p:cNvPr id="119" name="AutoShape 4"/>
            <p:cNvSpPr>
              <a:spLocks noChangeArrowheads="1"/>
            </p:cNvSpPr>
            <p:nvPr/>
          </p:nvSpPr>
          <p:spPr bwMode="gray">
            <a:xfrm>
              <a:off x="7910897" y="1732508"/>
              <a:ext cx="906608" cy="1171322"/>
            </a:xfrm>
            <a:prstGeom prst="chevron">
              <a:avLst>
                <a:gd name="adj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anchor="ctr" anchorCtr="0"/>
            <a:lstStyle/>
            <a:p>
              <a:pPr algn="ctr" eaLnBrk="1" hangingPunct="1"/>
              <a:endParaRPr lang="en-US" altLang="ja-JP" sz="300" spc="-100" dirty="0" smtClean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900" spc="-100" dirty="0" smtClean="0">
                  <a:solidFill>
                    <a:schemeClr val="tx1"/>
                  </a:solidFill>
                  <a:latin typeface="Arial" pitchFamily="34" charset="0"/>
                </a:rPr>
                <a:t>＜３０年度以降＞</a:t>
              </a:r>
              <a:endParaRPr lang="ja-JP" altLang="en-US" sz="900" spc="-10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1" hangingPunct="1"/>
              <a:r>
                <a:rPr lang="ja-JP" altLang="en-US" sz="900" spc="-100" dirty="0" smtClean="0">
                  <a:solidFill>
                    <a:schemeClr val="tx1"/>
                  </a:solidFill>
                  <a:latin typeface="Arial" pitchFamily="34" charset="0"/>
                </a:rPr>
                <a:t>行政経営の取組み</a:t>
              </a:r>
              <a:endParaRPr lang="en-US" altLang="ja-JP" sz="900" spc="-100" dirty="0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 bwMode="auto">
          <a:xfrm>
            <a:off x="1496617" y="6268670"/>
            <a:ext cx="7344817" cy="184666"/>
          </a:xfrm>
          <a:prstGeom prst="rect">
            <a:avLst/>
          </a:prstGeom>
          <a:noFill/>
          <a:ln w="9525" cap="rnd" algn="ctr">
            <a:noFill/>
            <a:miter lim="800000"/>
            <a:headEnd/>
            <a:tailEnd/>
          </a:ln>
          <a:effectLst/>
          <a:extLst/>
        </p:spPr>
        <p:txBody>
          <a:bodyPr wrap="square" tIns="0" bIns="0" rtlCol="0" anchor="ctr">
            <a:spAutoFit/>
          </a:bodyPr>
          <a:lstStyle/>
          <a:p>
            <a:pPr marL="268288" indent="-268288" eaLnBrk="1" hangingPunct="1">
              <a:spcBef>
                <a:spcPct val="500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Arial" pitchFamily="34" charset="0"/>
              </a:rPr>
              <a:t>出資法人・公の施設改革、全国一スリムな組織づくり、「負の遺産」の整理、事務事業の見直し、人件費カット　等</a:t>
            </a:r>
            <a:endParaRPr kumimoji="1" lang="ja-JP" altLang="en-US" sz="12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6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標準デザイン">
  <a:themeElements>
    <a:clrScheme name="oosaka-f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99"/>
      </a:accent1>
      <a:accent2>
        <a:srgbClr val="00B0F0"/>
      </a:accent2>
      <a:accent3>
        <a:srgbClr val="99CC00"/>
      </a:accent3>
      <a:accent4>
        <a:srgbClr val="FFCC00"/>
      </a:accent4>
      <a:accent5>
        <a:srgbClr val="CC99FF"/>
      </a:accent5>
      <a:accent6>
        <a:srgbClr val="558ED5"/>
      </a:accent6>
      <a:hlink>
        <a:srgbClr val="93CDDD"/>
      </a:hlink>
      <a:folHlink>
        <a:srgbClr val="CCFF99"/>
      </a:folHlink>
    </a:clrScheme>
    <a:fontScheme name="NOMURA J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algn="ctr">
          <a:noFill/>
          <a:prstDash val="sysDash"/>
          <a:round/>
          <a:headEnd/>
          <a:tailEnd/>
        </a:ln>
        <a:effectLst/>
        <a:extLst/>
      </a:spPr>
      <a:bodyPr wrap="square">
        <a:spAutoFit/>
      </a:bodyPr>
      <a:lstStyle>
        <a:defPPr marL="108000" indent="-108000">
          <a:lnSpc>
            <a:spcPct val="120000"/>
          </a:lnSpc>
          <a:buClr>
            <a:schemeClr val="accent2"/>
          </a:buClr>
          <a:buFont typeface="Wingdings" pitchFamily="2" charset="2"/>
          <a:buChar char="l"/>
          <a:defRPr sz="1200" dirty="0" smtClean="0">
            <a:solidFill>
              <a:schemeClr val="tx1"/>
            </a:solidFill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chemeClr val="accent1">
            <a:lumMod val="20000"/>
            <a:lumOff val="80000"/>
          </a:schemeClr>
        </a:solidFill>
        <a:ln w="9525" cap="rnd" algn="ctr">
          <a:noFill/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tIns="0" bIns="0" anchor="ctr">
        <a:spAutoFit/>
      </a:bodyPr>
      <a:lstStyle>
        <a:defPPr marL="268288" indent="-268288" eaLnBrk="1" hangingPunct="1">
          <a:spcBef>
            <a:spcPct val="50000"/>
          </a:spcBef>
          <a:defRPr sz="1200" dirty="0">
            <a:solidFill>
              <a:schemeClr val="tx1"/>
            </a:solidFill>
            <a:latin typeface="Arial" pitchFamily="34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67715</TotalTime>
  <Words>334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7_標準デザイン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中家　貴士</dc:creator>
  <cp:lastModifiedBy>舟岡　佐奈絵</cp:lastModifiedBy>
  <cp:revision>3867</cp:revision>
  <cp:lastPrinted>2019-09-03T03:06:16Z</cp:lastPrinted>
  <dcterms:created xsi:type="dcterms:W3CDTF">2009-09-07T06:59:13Z</dcterms:created>
  <dcterms:modified xsi:type="dcterms:W3CDTF">2019-09-03T03:06:23Z</dcterms:modified>
</cp:coreProperties>
</file>