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23"/>
  </p:notesMasterIdLst>
  <p:sldIdLst>
    <p:sldId id="256" r:id="rId2"/>
    <p:sldId id="756" r:id="rId3"/>
    <p:sldId id="276" r:id="rId4"/>
    <p:sldId id="277" r:id="rId5"/>
    <p:sldId id="766" r:id="rId6"/>
    <p:sldId id="763" r:id="rId7"/>
    <p:sldId id="273" r:id="rId8"/>
    <p:sldId id="768" r:id="rId9"/>
    <p:sldId id="769" r:id="rId10"/>
    <p:sldId id="770" r:id="rId11"/>
    <p:sldId id="270" r:id="rId12"/>
    <p:sldId id="771" r:id="rId13"/>
    <p:sldId id="772" r:id="rId14"/>
    <p:sldId id="773" r:id="rId15"/>
    <p:sldId id="257" r:id="rId16"/>
    <p:sldId id="774" r:id="rId17"/>
    <p:sldId id="775" r:id="rId18"/>
    <p:sldId id="776" r:id="rId19"/>
    <p:sldId id="757" r:id="rId20"/>
    <p:sldId id="758" r:id="rId21"/>
    <p:sldId id="258"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E8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98" autoAdjust="0"/>
    <p:restoredTop sz="95896" autoAdjust="0"/>
  </p:normalViewPr>
  <p:slideViewPr>
    <p:cSldViewPr snapToGrid="0" showGuides="1">
      <p:cViewPr varScale="1">
        <p:scale>
          <a:sx n="96" d="100"/>
          <a:sy n="96" d="100"/>
        </p:scale>
        <p:origin x="1498" y="77"/>
      </p:cViewPr>
      <p:guideLst>
        <p:guide orient="horz" pos="2183"/>
        <p:guide pos="2880"/>
      </p:guideLst>
    </p:cSldViewPr>
  </p:slideViewPr>
  <p:outlineViewPr>
    <p:cViewPr>
      <p:scale>
        <a:sx n="33" d="100"/>
        <a:sy n="33" d="100"/>
      </p:scale>
      <p:origin x="0" y="0"/>
    </p:cViewPr>
  </p:outlin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47742-1C34-478F-A16F-7F78523DB17A}"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CD1BC-1658-48CB-9588-A7208128D58F}" type="slidenum">
              <a:rPr kumimoji="1" lang="ja-JP" altLang="en-US" smtClean="0"/>
              <a:t>‹#›</a:t>
            </a:fld>
            <a:endParaRPr kumimoji="1" lang="ja-JP" altLang="en-US"/>
          </a:p>
        </p:txBody>
      </p:sp>
    </p:spTree>
    <p:extLst>
      <p:ext uri="{BB962C8B-B14F-4D97-AF65-F5344CB8AC3E}">
        <p14:creationId xmlns:p14="http://schemas.microsoft.com/office/powerpoint/2010/main" val="20322425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3</a:t>
            </a:fld>
            <a:endParaRPr kumimoji="1" lang="ja-JP" altLang="en-US"/>
          </a:p>
        </p:txBody>
      </p:sp>
    </p:spTree>
    <p:extLst>
      <p:ext uri="{BB962C8B-B14F-4D97-AF65-F5344CB8AC3E}">
        <p14:creationId xmlns:p14="http://schemas.microsoft.com/office/powerpoint/2010/main" val="1068866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15</a:t>
            </a:fld>
            <a:endParaRPr kumimoji="1" lang="ja-JP" altLang="en-US"/>
          </a:p>
        </p:txBody>
      </p:sp>
    </p:spTree>
    <p:extLst>
      <p:ext uri="{BB962C8B-B14F-4D97-AF65-F5344CB8AC3E}">
        <p14:creationId xmlns:p14="http://schemas.microsoft.com/office/powerpoint/2010/main" val="742148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16</a:t>
            </a:fld>
            <a:endParaRPr kumimoji="1" lang="ja-JP" altLang="en-US"/>
          </a:p>
        </p:txBody>
      </p:sp>
    </p:spTree>
    <p:extLst>
      <p:ext uri="{BB962C8B-B14F-4D97-AF65-F5344CB8AC3E}">
        <p14:creationId xmlns:p14="http://schemas.microsoft.com/office/powerpoint/2010/main" val="1526437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17</a:t>
            </a:fld>
            <a:endParaRPr kumimoji="1" lang="ja-JP" altLang="en-US"/>
          </a:p>
        </p:txBody>
      </p:sp>
    </p:spTree>
    <p:extLst>
      <p:ext uri="{BB962C8B-B14F-4D97-AF65-F5344CB8AC3E}">
        <p14:creationId xmlns:p14="http://schemas.microsoft.com/office/powerpoint/2010/main" val="51732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19</a:t>
            </a:fld>
            <a:endParaRPr kumimoji="1" lang="ja-JP" altLang="en-US"/>
          </a:p>
        </p:txBody>
      </p:sp>
    </p:spTree>
    <p:extLst>
      <p:ext uri="{BB962C8B-B14F-4D97-AF65-F5344CB8AC3E}">
        <p14:creationId xmlns:p14="http://schemas.microsoft.com/office/powerpoint/2010/main" val="2876697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20</a:t>
            </a:fld>
            <a:endParaRPr kumimoji="1" lang="ja-JP" altLang="en-US"/>
          </a:p>
        </p:txBody>
      </p:sp>
    </p:spTree>
    <p:extLst>
      <p:ext uri="{BB962C8B-B14F-4D97-AF65-F5344CB8AC3E}">
        <p14:creationId xmlns:p14="http://schemas.microsoft.com/office/powerpoint/2010/main" val="201739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21</a:t>
            </a:fld>
            <a:endParaRPr kumimoji="1" lang="ja-JP" altLang="en-US"/>
          </a:p>
        </p:txBody>
      </p:sp>
    </p:spTree>
    <p:extLst>
      <p:ext uri="{BB962C8B-B14F-4D97-AF65-F5344CB8AC3E}">
        <p14:creationId xmlns:p14="http://schemas.microsoft.com/office/powerpoint/2010/main" val="1883714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4</a:t>
            </a:fld>
            <a:endParaRPr kumimoji="1" lang="ja-JP" altLang="en-US"/>
          </a:p>
        </p:txBody>
      </p:sp>
    </p:spTree>
    <p:extLst>
      <p:ext uri="{BB962C8B-B14F-4D97-AF65-F5344CB8AC3E}">
        <p14:creationId xmlns:p14="http://schemas.microsoft.com/office/powerpoint/2010/main" val="3582302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5</a:t>
            </a:fld>
            <a:endParaRPr kumimoji="1" lang="ja-JP" altLang="en-US"/>
          </a:p>
        </p:txBody>
      </p:sp>
    </p:spTree>
    <p:extLst>
      <p:ext uri="{BB962C8B-B14F-4D97-AF65-F5344CB8AC3E}">
        <p14:creationId xmlns:p14="http://schemas.microsoft.com/office/powerpoint/2010/main" val="730880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7</a:t>
            </a:fld>
            <a:endParaRPr kumimoji="1" lang="ja-JP" altLang="en-US"/>
          </a:p>
        </p:txBody>
      </p:sp>
    </p:spTree>
    <p:extLst>
      <p:ext uri="{BB962C8B-B14F-4D97-AF65-F5344CB8AC3E}">
        <p14:creationId xmlns:p14="http://schemas.microsoft.com/office/powerpoint/2010/main" val="2226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8</a:t>
            </a:fld>
            <a:endParaRPr kumimoji="1" lang="ja-JP" altLang="en-US"/>
          </a:p>
        </p:txBody>
      </p:sp>
    </p:spTree>
    <p:extLst>
      <p:ext uri="{BB962C8B-B14F-4D97-AF65-F5344CB8AC3E}">
        <p14:creationId xmlns:p14="http://schemas.microsoft.com/office/powerpoint/2010/main" val="2977721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9</a:t>
            </a:fld>
            <a:endParaRPr kumimoji="1" lang="ja-JP" altLang="en-US"/>
          </a:p>
        </p:txBody>
      </p:sp>
    </p:spTree>
    <p:extLst>
      <p:ext uri="{BB962C8B-B14F-4D97-AF65-F5344CB8AC3E}">
        <p14:creationId xmlns:p14="http://schemas.microsoft.com/office/powerpoint/2010/main" val="4119683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11</a:t>
            </a:fld>
            <a:endParaRPr kumimoji="1" lang="ja-JP" altLang="en-US"/>
          </a:p>
        </p:txBody>
      </p:sp>
    </p:spTree>
    <p:extLst>
      <p:ext uri="{BB962C8B-B14F-4D97-AF65-F5344CB8AC3E}">
        <p14:creationId xmlns:p14="http://schemas.microsoft.com/office/powerpoint/2010/main" val="109222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12</a:t>
            </a:fld>
            <a:endParaRPr kumimoji="1" lang="ja-JP" altLang="en-US"/>
          </a:p>
        </p:txBody>
      </p:sp>
    </p:spTree>
    <p:extLst>
      <p:ext uri="{BB962C8B-B14F-4D97-AF65-F5344CB8AC3E}">
        <p14:creationId xmlns:p14="http://schemas.microsoft.com/office/powerpoint/2010/main" val="3225100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6FCD1BC-1658-48CB-9588-A7208128D58F}" type="slidenum">
              <a:rPr kumimoji="1" lang="ja-JP" altLang="en-US" smtClean="0"/>
              <a:t>13</a:t>
            </a:fld>
            <a:endParaRPr kumimoji="1" lang="ja-JP" altLang="en-US"/>
          </a:p>
        </p:txBody>
      </p:sp>
    </p:spTree>
    <p:extLst>
      <p:ext uri="{BB962C8B-B14F-4D97-AF65-F5344CB8AC3E}">
        <p14:creationId xmlns:p14="http://schemas.microsoft.com/office/powerpoint/2010/main" val="39046049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5416771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6541118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25363488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2634711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219194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10132426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37018642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38281641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5159156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930504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8D5B7D-B26F-436D-A7D3-F79A690FAEF7}" type="datetimeFigureOut">
              <a:rPr kumimoji="1" lang="ja-JP" altLang="en-US" smtClean="0"/>
              <a:t>2025/3/21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1788149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6E8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D5B7D-B26F-436D-A7D3-F79A690FAEF7}" type="datetimeFigureOut">
              <a:rPr kumimoji="1" lang="ja-JP" altLang="en-US" smtClean="0"/>
              <a:t>2025/3/21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BF7E5-E276-44FD-8C4D-AC47F98AE415}" type="slidenum">
              <a:rPr kumimoji="1" lang="ja-JP" altLang="en-US" smtClean="0"/>
              <a:t>‹#›</a:t>
            </a:fld>
            <a:endParaRPr kumimoji="1" lang="ja-JP" altLang="en-US"/>
          </a:p>
        </p:txBody>
      </p:sp>
    </p:spTree>
    <p:extLst>
      <p:ext uri="{BB962C8B-B14F-4D97-AF65-F5344CB8AC3E}">
        <p14:creationId xmlns:p14="http://schemas.microsoft.com/office/powerpoint/2010/main" val="41615619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11.xml"/><Relationship Id="rId4" Type="http://schemas.openxmlformats.org/officeDocument/2006/relationships/hyperlink" Target="https://www.pref.osaka.lg.jp/o100110/shokuhin/shokutyuudoku/husegikata.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slide" Target="slide12.xml"/><Relationship Id="rId4" Type="http://schemas.openxmlformats.org/officeDocument/2006/relationships/slide" Target="slide1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jpg"/><Relationship Id="rId3" Type="http://schemas.openxmlformats.org/officeDocument/2006/relationships/slide" Target="slide14.xml"/><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15.xml"/><Relationship Id="rId4" Type="http://schemas.openxmlformats.org/officeDocument/2006/relationships/hyperlink" Target="https://www.pref.osaka.lg.jp/o100110/shokuhin/prcessed_food/expiration_date.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slide" Target="slide16.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slide" Target="slide18.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jpg"/><Relationship Id="rId3" Type="http://schemas.openxmlformats.org/officeDocument/2006/relationships/slide" Target="slide18.xml"/><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19.xml"/><Relationship Id="rId4" Type="http://schemas.openxmlformats.org/officeDocument/2006/relationships/hyperlink" Target="https://www.pref.osaka.lg.jp/o100110/shokuhin/hugu/jorei.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3" Type="http://schemas.openxmlformats.org/officeDocument/2006/relationships/image" Target="../media/image24.svg"/><Relationship Id="rId18" Type="http://schemas.openxmlformats.org/officeDocument/2006/relationships/image" Target="../media/image29.png"/><Relationship Id="rId26" Type="http://schemas.openxmlformats.org/officeDocument/2006/relationships/image" Target="../media/image37.png"/><Relationship Id="rId3" Type="http://schemas.openxmlformats.org/officeDocument/2006/relationships/hyperlink" Target="https://www.pref.osaka.lg.jp/o100110/shokuhin/shoku-portal/top.html" TargetMode="External"/><Relationship Id="rId21" Type="http://schemas.openxmlformats.org/officeDocument/2006/relationships/image" Target="../media/image32.svg"/><Relationship Id="rId7" Type="http://schemas.openxmlformats.org/officeDocument/2006/relationships/image" Target="../media/image18.svg"/><Relationship Id="rId12" Type="http://schemas.openxmlformats.org/officeDocument/2006/relationships/image" Target="../media/image23.png"/><Relationship Id="rId17" Type="http://schemas.openxmlformats.org/officeDocument/2006/relationships/image" Target="../media/image28.svg"/><Relationship Id="rId25" Type="http://schemas.openxmlformats.org/officeDocument/2006/relationships/image" Target="../media/image36.svg"/><Relationship Id="rId33" Type="http://schemas.openxmlformats.org/officeDocument/2006/relationships/image" Target="../media/image4.jpg"/><Relationship Id="rId2" Type="http://schemas.openxmlformats.org/officeDocument/2006/relationships/notesSlide" Target="../notesSlides/notesSlide14.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svg"/><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2.svg"/><Relationship Id="rId24" Type="http://schemas.openxmlformats.org/officeDocument/2006/relationships/image" Target="../media/image35.png"/><Relationship Id="rId32" Type="http://schemas.openxmlformats.org/officeDocument/2006/relationships/image" Target="../media/image43.jpeg"/><Relationship Id="rId5" Type="http://schemas.openxmlformats.org/officeDocument/2006/relationships/image" Target="../media/image16.png"/><Relationship Id="rId15" Type="http://schemas.openxmlformats.org/officeDocument/2006/relationships/image" Target="../media/image26.svg"/><Relationship Id="rId23" Type="http://schemas.openxmlformats.org/officeDocument/2006/relationships/image" Target="../media/image34.svg"/><Relationship Id="rId28" Type="http://schemas.openxmlformats.org/officeDocument/2006/relationships/image" Target="../media/image39.png"/><Relationship Id="rId10" Type="http://schemas.openxmlformats.org/officeDocument/2006/relationships/image" Target="../media/image21.png"/><Relationship Id="rId19" Type="http://schemas.openxmlformats.org/officeDocument/2006/relationships/image" Target="../media/image30.svg"/><Relationship Id="rId31" Type="http://schemas.openxmlformats.org/officeDocument/2006/relationships/image" Target="../media/image42.jpeg"/><Relationship Id="rId4" Type="http://schemas.openxmlformats.org/officeDocument/2006/relationships/slide" Target="slide21.xml"/><Relationship Id="rId9" Type="http://schemas.openxmlformats.org/officeDocument/2006/relationships/image" Target="../media/image20.sv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svg"/><Relationship Id="rId30" Type="http://schemas.openxmlformats.org/officeDocument/2006/relationships/image" Target="../media/image41.png"/><Relationship Id="rId8"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oleObject" Target="../embeddings/oleObject1.bin"/><Relationship Id="rId18" Type="http://schemas.openxmlformats.org/officeDocument/2006/relationships/image" Target="../media/image56.png"/><Relationship Id="rId3" Type="http://schemas.openxmlformats.org/officeDocument/2006/relationships/notesSlide" Target="../notesSlides/notesSlide15.xml"/><Relationship Id="rId21" Type="http://schemas.openxmlformats.org/officeDocument/2006/relationships/slide" Target="slide2.xml"/><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5.png"/><Relationship Id="rId2" Type="http://schemas.openxmlformats.org/officeDocument/2006/relationships/slideLayout" Target="../slideLayouts/slideLayout1.xml"/><Relationship Id="rId16" Type="http://schemas.openxmlformats.org/officeDocument/2006/relationships/image" Target="../media/image54.png"/><Relationship Id="rId20" Type="http://schemas.openxmlformats.org/officeDocument/2006/relationships/image" Target="../media/image58.png"/><Relationship Id="rId1" Type="http://schemas.openxmlformats.org/officeDocument/2006/relationships/vmlDrawing" Target="../drawings/vmlDrawing1.vml"/><Relationship Id="rId6" Type="http://schemas.microsoft.com/office/2007/relationships/hdphoto" Target="../media/hdphoto5.wdp"/><Relationship Id="rId11" Type="http://schemas.openxmlformats.org/officeDocument/2006/relationships/image" Target="../media/image51.png"/><Relationship Id="rId5" Type="http://schemas.openxmlformats.org/officeDocument/2006/relationships/image" Target="../media/image46.png"/><Relationship Id="rId15" Type="http://schemas.openxmlformats.org/officeDocument/2006/relationships/image" Target="../media/image53.png"/><Relationship Id="rId23" Type="http://schemas.openxmlformats.org/officeDocument/2006/relationships/image" Target="../media/image4.jpg"/><Relationship Id="rId10" Type="http://schemas.openxmlformats.org/officeDocument/2006/relationships/image" Target="../media/image50.png"/><Relationship Id="rId19" Type="http://schemas.openxmlformats.org/officeDocument/2006/relationships/image" Target="../media/image57.png"/><Relationship Id="rId4" Type="http://schemas.openxmlformats.org/officeDocument/2006/relationships/image" Target="../media/image45.png"/><Relationship Id="rId9" Type="http://schemas.openxmlformats.org/officeDocument/2006/relationships/image" Target="../media/image49.png"/><Relationship Id="rId14" Type="http://schemas.openxmlformats.org/officeDocument/2006/relationships/image" Target="../media/image44.emf"/><Relationship Id="rId22" Type="http://schemas.openxmlformats.org/officeDocument/2006/relationships/hyperlink" Target="https://www.pref.osaka.lg.jp/o100110/shokuhin/magajin/iroha2.html" TargetMode="Externa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5.png"/><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jpg"/><Relationship Id="rId3" Type="http://schemas.openxmlformats.org/officeDocument/2006/relationships/slide" Target="slide6.xml"/><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slide" Target="slide7.xml"/><Relationship Id="rId4" Type="http://schemas.openxmlformats.org/officeDocument/2006/relationships/hyperlink" Target="https://www.pref.osaka.lg.jp/o100170/eiseika.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slide" Target="slide9.xml"/><Relationship Id="rId4" Type="http://schemas.openxmlformats.org/officeDocument/2006/relationships/slide" Target="slide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jpg"/><Relationship Id="rId3" Type="http://schemas.openxmlformats.org/officeDocument/2006/relationships/slide" Target="slide10.xml"/><Relationship Id="rId7" Type="http://schemas.openxmlformats.org/officeDocument/2006/relationships/image" Target="../media/image11.png"/><Relationship Id="rId12"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13.png"/><Relationship Id="rId5" Type="http://schemas.openxmlformats.org/officeDocument/2006/relationships/image" Target="../media/image10.png"/><Relationship Id="rId10" Type="http://schemas.microsoft.com/office/2007/relationships/hdphoto" Target="../media/hdphoto3.wdp"/><Relationship Id="rId4" Type="http://schemas.openxmlformats.org/officeDocument/2006/relationships/image" Target="../media/image9.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6FA52FA2-7BCE-4ED3-8B49-F08F153829F3}"/>
              </a:ext>
            </a:extLst>
          </p:cNvPr>
          <p:cNvGrpSpPr/>
          <p:nvPr/>
        </p:nvGrpSpPr>
        <p:grpSpPr>
          <a:xfrm>
            <a:off x="108933" y="1118366"/>
            <a:ext cx="8902984" cy="1710650"/>
            <a:chOff x="120508" y="0"/>
            <a:chExt cx="8902984" cy="1710650"/>
          </a:xfrm>
        </p:grpSpPr>
        <p:grpSp>
          <p:nvGrpSpPr>
            <p:cNvPr id="14" name="グループ化 13">
              <a:extLst>
                <a:ext uri="{FF2B5EF4-FFF2-40B4-BE49-F238E27FC236}">
                  <a16:creationId xmlns:a16="http://schemas.microsoft.com/office/drawing/2014/main" id="{A39809C5-7FFF-4022-A937-B082364892E7}"/>
                </a:ext>
              </a:extLst>
            </p:cNvPr>
            <p:cNvGrpSpPr/>
            <p:nvPr/>
          </p:nvGrpSpPr>
          <p:grpSpPr>
            <a:xfrm>
              <a:off x="120508" y="0"/>
              <a:ext cx="7171196" cy="1332000"/>
              <a:chOff x="509281" y="0"/>
              <a:chExt cx="7171196" cy="1332000"/>
            </a:xfrm>
          </p:grpSpPr>
          <p:sp>
            <p:nvSpPr>
              <p:cNvPr id="13" name="テキスト ボックス 12">
                <a:extLst>
                  <a:ext uri="{FF2B5EF4-FFF2-40B4-BE49-F238E27FC236}">
                    <a16:creationId xmlns:a16="http://schemas.microsoft.com/office/drawing/2014/main" id="{F933F9C2-35F0-4DB1-BA85-BAF633F78607}"/>
                  </a:ext>
                </a:extLst>
              </p:cNvPr>
              <p:cNvSpPr txBox="1"/>
              <p:nvPr/>
            </p:nvSpPr>
            <p:spPr>
              <a:xfrm>
                <a:off x="1765340" y="419362"/>
                <a:ext cx="5915137"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パソコンで挑戦する場合</a:t>
                </a:r>
              </a:p>
            </p:txBody>
          </p:sp>
          <p:sp>
            <p:nvSpPr>
              <p:cNvPr id="4" name="四角形: 角を丸くする 3">
                <a:extLst>
                  <a:ext uri="{FF2B5EF4-FFF2-40B4-BE49-F238E27FC236}">
                    <a16:creationId xmlns:a16="http://schemas.microsoft.com/office/drawing/2014/main" id="{2500D6AA-8805-4E0C-9D8B-87E162C5C8E9}"/>
                  </a:ext>
                </a:extLst>
              </p:cNvPr>
              <p:cNvSpPr>
                <a:spLocks noChangeAspect="1"/>
              </p:cNvSpPr>
              <p:nvPr/>
            </p:nvSpPr>
            <p:spPr>
              <a:xfrm>
                <a:off x="509281" y="0"/>
                <a:ext cx="1412457" cy="1332000"/>
              </a:xfrm>
              <a:prstGeom prst="round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5" name="テキスト ボックス 24">
              <a:extLst>
                <a:ext uri="{FF2B5EF4-FFF2-40B4-BE49-F238E27FC236}">
                  <a16:creationId xmlns:a16="http://schemas.microsoft.com/office/drawing/2014/main" id="{D82171E1-D5DD-4B23-B2BB-8157F575DF7F}"/>
                </a:ext>
              </a:extLst>
            </p:cNvPr>
            <p:cNvSpPr txBox="1"/>
            <p:nvPr/>
          </p:nvSpPr>
          <p:spPr>
            <a:xfrm>
              <a:off x="440081" y="1248985"/>
              <a:ext cx="8583411"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パソコンのキーボードにあ</a:t>
              </a:r>
              <a:r>
                <a:rPr kumimoji="1" lang="ja-JP" altLang="en-US" sz="24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る</a:t>
              </a:r>
              <a:r>
                <a:rPr kumimoji="1" lang="ja-JP" altLang="en-US"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「Ｆ５」を押す</a:t>
              </a:r>
              <a:r>
                <a:rPr kumimoji="1" lang="ja-JP" altLang="en-US" sz="24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と始ま</a:t>
              </a:r>
              <a:r>
                <a:rPr kumimoji="1" lang="ja-JP" altLang="en-US"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ります。</a:t>
              </a:r>
            </a:p>
          </p:txBody>
        </p:sp>
      </p:grpSp>
      <p:grpSp>
        <p:nvGrpSpPr>
          <p:cNvPr id="2" name="グループ化 1">
            <a:extLst>
              <a:ext uri="{FF2B5EF4-FFF2-40B4-BE49-F238E27FC236}">
                <a16:creationId xmlns:a16="http://schemas.microsoft.com/office/drawing/2014/main" id="{E4D074DF-B6A8-427A-80F5-9330B93A6978}"/>
              </a:ext>
            </a:extLst>
          </p:cNvPr>
          <p:cNvGrpSpPr/>
          <p:nvPr/>
        </p:nvGrpSpPr>
        <p:grpSpPr>
          <a:xfrm>
            <a:off x="-155979" y="3023028"/>
            <a:ext cx="8957078" cy="3267941"/>
            <a:chOff x="-144404" y="2059014"/>
            <a:chExt cx="8957078" cy="3267941"/>
          </a:xfrm>
        </p:grpSpPr>
        <p:grpSp>
          <p:nvGrpSpPr>
            <p:cNvPr id="29" name="グループ化 28">
              <a:extLst>
                <a:ext uri="{FF2B5EF4-FFF2-40B4-BE49-F238E27FC236}">
                  <a16:creationId xmlns:a16="http://schemas.microsoft.com/office/drawing/2014/main" id="{E0749FEA-F134-4BCC-BE3E-9A21194115CC}"/>
                </a:ext>
              </a:extLst>
            </p:cNvPr>
            <p:cNvGrpSpPr/>
            <p:nvPr/>
          </p:nvGrpSpPr>
          <p:grpSpPr>
            <a:xfrm>
              <a:off x="-144404" y="2059014"/>
              <a:ext cx="8957078" cy="1332000"/>
              <a:chOff x="791221" y="1024"/>
              <a:chExt cx="8957078" cy="1332000"/>
            </a:xfrm>
          </p:grpSpPr>
          <p:sp>
            <p:nvSpPr>
              <p:cNvPr id="30" name="テキスト ボックス 29">
                <a:extLst>
                  <a:ext uri="{FF2B5EF4-FFF2-40B4-BE49-F238E27FC236}">
                    <a16:creationId xmlns:a16="http://schemas.microsoft.com/office/drawing/2014/main" id="{275465B4-0D57-4BEF-8228-86960880F41D}"/>
                  </a:ext>
                </a:extLst>
              </p:cNvPr>
              <p:cNvSpPr txBox="1"/>
              <p:nvPr/>
            </p:nvSpPr>
            <p:spPr>
              <a:xfrm>
                <a:off x="1765340" y="419362"/>
                <a:ext cx="7982959"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u="sng"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スマートフォン等</a:t>
                </a:r>
                <a:r>
                  <a:rPr kumimoji="1" lang="ja-JP" altLang="en-US" sz="40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で挑戦する場合</a:t>
                </a:r>
              </a:p>
            </p:txBody>
          </p:sp>
          <p:sp>
            <p:nvSpPr>
              <p:cNvPr id="31" name="四角形: 角を丸くする 30">
                <a:extLst>
                  <a:ext uri="{FF2B5EF4-FFF2-40B4-BE49-F238E27FC236}">
                    <a16:creationId xmlns:a16="http://schemas.microsoft.com/office/drawing/2014/main" id="{41BFB506-50BA-4CFF-97BB-78AB472A2E75}"/>
                  </a:ext>
                </a:extLst>
              </p:cNvPr>
              <p:cNvSpPr>
                <a:spLocks noChangeAspect="1"/>
              </p:cNvSpPr>
              <p:nvPr/>
            </p:nvSpPr>
            <p:spPr>
              <a:xfrm>
                <a:off x="791221" y="1024"/>
                <a:ext cx="1412457" cy="1332000"/>
              </a:xfrm>
              <a:prstGeom prst="round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2" name="テキスト ボックス 31">
              <a:extLst>
                <a:ext uri="{FF2B5EF4-FFF2-40B4-BE49-F238E27FC236}">
                  <a16:creationId xmlns:a16="http://schemas.microsoft.com/office/drawing/2014/main" id="{98488FF2-C813-4CDA-98D8-406BB5728BA7}"/>
                </a:ext>
              </a:extLst>
            </p:cNvPr>
            <p:cNvSpPr txBox="1"/>
            <p:nvPr/>
          </p:nvSpPr>
          <p:spPr>
            <a:xfrm>
              <a:off x="440081" y="3301989"/>
              <a:ext cx="7746106" cy="830997"/>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Microsoft PowerPoint</a:t>
              </a:r>
              <a:r>
                <a:rPr kumimoji="1" lang="ja-JP" altLang="en-US"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のアプリケーション</a:t>
              </a:r>
              <a:r>
                <a:rPr kumimoji="1" lang="ja-JP" altLang="en-US" sz="24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で表示し、「▷」または「発表」を押すと始まります。</a:t>
              </a:r>
              <a:endParaRPr kumimoji="1" lang="ja-JP" altLang="en-US"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p:txBody>
        </p:sp>
        <p:sp>
          <p:nvSpPr>
            <p:cNvPr id="33" name="テキスト ボックス 32">
              <a:extLst>
                <a:ext uri="{FF2B5EF4-FFF2-40B4-BE49-F238E27FC236}">
                  <a16:creationId xmlns:a16="http://schemas.microsoft.com/office/drawing/2014/main" id="{1B208677-C5E2-4F80-B582-4AF3CCB0DB9A}"/>
                </a:ext>
              </a:extLst>
            </p:cNvPr>
            <p:cNvSpPr txBox="1"/>
            <p:nvPr/>
          </p:nvSpPr>
          <p:spPr>
            <a:xfrm>
              <a:off x="436576" y="4249737"/>
              <a:ext cx="7982959" cy="1077218"/>
            </a:xfrm>
            <a:prstGeom prst="rect">
              <a:avLst/>
            </a:prstGeom>
            <a:noFill/>
          </p:spPr>
          <p:txBody>
            <a:bodyPr wrap="square">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a:t>
              </a:r>
              <a:r>
                <a:rPr kumimoji="1" lang="ja-JP" altLang="en-US" sz="1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ご使用の機種によって表現や場所が異なる場合があります。</a:t>
              </a:r>
              <a:endParaRPr kumimoji="1" lang="en-US" altLang="ja-JP" sz="1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※iOS </a:t>
              </a:r>
              <a:r>
                <a:rPr kumimoji="1" lang="ja-JP" altLang="en-US"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デバイス・ </a:t>
              </a:r>
              <a:r>
                <a:rPr kumimoji="1" lang="en-US" altLang="ja-JP"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Android </a:t>
              </a:r>
              <a:r>
                <a:rPr kumimoji="1" lang="ja-JP" altLang="en-US"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デバイスでの表示例です。</a:t>
              </a:r>
              <a:endParaRPr kumimoji="1" lang="en-US" altLang="ja-JP"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r>
                <a:rPr kumimoji="1" lang="ja-JP" altLang="en-US"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その他</a:t>
              </a:r>
              <a:r>
                <a:rPr kumimoji="1" lang="en-US" altLang="ja-JP"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PowerPoint</a:t>
              </a:r>
              <a:r>
                <a:rPr kumimoji="1" lang="ja-JP" altLang="en-US"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ファイルを読むことが出来るアプリケーションをご利用の場合は、</a:t>
              </a:r>
              <a:br>
                <a:rPr kumimoji="1" lang="en-US" altLang="ja-JP"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br>
              <a:r>
                <a:rPr kumimoji="1" lang="ja-JP" altLang="en-US" sz="1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　表示が異なる場合があります。</a:t>
              </a:r>
            </a:p>
          </p:txBody>
        </p:sp>
      </p:grpSp>
      <p:sp>
        <p:nvSpPr>
          <p:cNvPr id="22" name="テキスト ボックス 21">
            <a:extLst>
              <a:ext uri="{FF2B5EF4-FFF2-40B4-BE49-F238E27FC236}">
                <a16:creationId xmlns:a16="http://schemas.microsoft.com/office/drawing/2014/main" id="{4668AFF9-E1AD-4402-9B33-DD9F427D1296}"/>
              </a:ext>
            </a:extLst>
          </p:cNvPr>
          <p:cNvSpPr txBox="1"/>
          <p:nvPr/>
        </p:nvSpPr>
        <p:spPr>
          <a:xfrm>
            <a:off x="2652424" y="195036"/>
            <a:ext cx="3839151" cy="92333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54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★はじめに</a:t>
            </a:r>
            <a:endParaRPr kumimoji="1" lang="ja-JP" altLang="en-US" sz="5400" b="0" i="0"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p:txBody>
      </p:sp>
    </p:spTree>
    <p:extLst>
      <p:ext uri="{BB962C8B-B14F-4D97-AF65-F5344CB8AC3E}">
        <p14:creationId xmlns:p14="http://schemas.microsoft.com/office/powerpoint/2010/main" val="3830394739"/>
      </p:ext>
    </p:extLst>
  </p:cSld>
  <p:clrMapOvr>
    <a:masterClrMapping/>
  </p:clrMapOvr>
  <mc:AlternateContent xmlns:mc="http://schemas.openxmlformats.org/markup-compatibility/2006" xmlns:p14="http://schemas.microsoft.com/office/powerpoint/2010/main">
    <mc:Choice Requires="p14">
      <p:transition p14:dur="250" advClick="0" advTm="3000"/>
    </mc:Choice>
    <mc:Fallback xmlns="">
      <p:transition advClick="0"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グループ化 28">
            <a:extLst>
              <a:ext uri="{FF2B5EF4-FFF2-40B4-BE49-F238E27FC236}">
                <a16:creationId xmlns:a16="http://schemas.microsoft.com/office/drawing/2014/main" id="{04C4165B-BC2C-4168-817E-8F742AB7C946}"/>
              </a:ext>
            </a:extLst>
          </p:cNvPr>
          <p:cNvGrpSpPr>
            <a:grpSpLocks noChangeAspect="1"/>
          </p:cNvGrpSpPr>
          <p:nvPr/>
        </p:nvGrpSpPr>
        <p:grpSpPr>
          <a:xfrm>
            <a:off x="149287" y="669357"/>
            <a:ext cx="8803809" cy="4997443"/>
            <a:chOff x="2151934" y="326152"/>
            <a:chExt cx="7831566" cy="4445553"/>
          </a:xfrm>
        </p:grpSpPr>
        <p:sp>
          <p:nvSpPr>
            <p:cNvPr id="30" name="四角形: 角を丸くする 29">
              <a:extLst>
                <a:ext uri="{FF2B5EF4-FFF2-40B4-BE49-F238E27FC236}">
                  <a16:creationId xmlns:a16="http://schemas.microsoft.com/office/drawing/2014/main" id="{F0B6B69B-33E6-47B0-9099-56BA4EC2C7A6}"/>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四角形: 角を丸くする 30">
              <a:extLst>
                <a:ext uri="{FF2B5EF4-FFF2-40B4-BE49-F238E27FC236}">
                  <a16:creationId xmlns:a16="http://schemas.microsoft.com/office/drawing/2014/main" id="{68B47D1D-886A-45F8-BA47-086384E1CFFB}"/>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2" name="グループ化 31">
            <a:extLst>
              <a:ext uri="{FF2B5EF4-FFF2-40B4-BE49-F238E27FC236}">
                <a16:creationId xmlns:a16="http://schemas.microsoft.com/office/drawing/2014/main" id="{842078C8-DC7E-43B8-AEB7-559CF7802F06}"/>
              </a:ext>
            </a:extLst>
          </p:cNvPr>
          <p:cNvGrpSpPr>
            <a:grpSpLocks noChangeAspect="1"/>
          </p:cNvGrpSpPr>
          <p:nvPr/>
        </p:nvGrpSpPr>
        <p:grpSpPr>
          <a:xfrm>
            <a:off x="2264737" y="258082"/>
            <a:ext cx="1603715" cy="1620000"/>
            <a:chOff x="5080881" y="-262393"/>
            <a:chExt cx="6789026" cy="6858000"/>
          </a:xfrm>
        </p:grpSpPr>
        <p:pic>
          <p:nvPicPr>
            <p:cNvPr id="33" name="図 32">
              <a:extLst>
                <a:ext uri="{FF2B5EF4-FFF2-40B4-BE49-F238E27FC236}">
                  <a16:creationId xmlns:a16="http://schemas.microsoft.com/office/drawing/2014/main" id="{D27B58EE-9624-44E2-A0C1-3D156D540E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0881" y="-262393"/>
              <a:ext cx="6789026" cy="6858000"/>
            </a:xfrm>
            <a:prstGeom prst="rect">
              <a:avLst/>
            </a:prstGeom>
          </p:spPr>
        </p:pic>
        <p:pic>
          <p:nvPicPr>
            <p:cNvPr id="34" name="図 33">
              <a:extLst>
                <a:ext uri="{FF2B5EF4-FFF2-40B4-BE49-F238E27FC236}">
                  <a16:creationId xmlns:a16="http://schemas.microsoft.com/office/drawing/2014/main" id="{F601BC41-EB97-45CB-9792-C695981927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1999" y="4566659"/>
              <a:ext cx="1224000" cy="1379301"/>
            </a:xfrm>
            <a:prstGeom prst="rect">
              <a:avLst/>
            </a:prstGeom>
          </p:spPr>
        </p:pic>
      </p:grpSp>
      <p:sp>
        <p:nvSpPr>
          <p:cNvPr id="35" name="テキスト ボックス 34">
            <a:extLst>
              <a:ext uri="{FF2B5EF4-FFF2-40B4-BE49-F238E27FC236}">
                <a16:creationId xmlns:a16="http://schemas.microsoft.com/office/drawing/2014/main" id="{24D80DE1-5C44-476B-B8AC-057279309421}"/>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453000" y="2187759"/>
            <a:ext cx="8196381" cy="209288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　毎日、庫内温度を確認することで、故障や扉の開け放し、詰め過ぎなどの異常を捉えて、対処できるようになります。温度計は、扉を開けなくても庫内の温度がわかるもの（隔測温度計）にすると、開閉による温度上昇を防げます。</a:t>
            </a:r>
            <a:endParaRPr kumimoji="1" lang="en-US" altLang="ja-JP"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955861" y="5862129"/>
            <a:ext cx="3268845" cy="584775"/>
            <a:chOff x="2539501" y="5925175"/>
            <a:chExt cx="3268845" cy="584775"/>
          </a:xfrm>
        </p:grpSpPr>
        <p:sp>
          <p:nvSpPr>
            <p:cNvPr id="13" name="テキスト ボックス 12">
              <a:extLst>
                <a:ext uri="{FF2B5EF4-FFF2-40B4-BE49-F238E27FC236}">
                  <a16:creationId xmlns:a16="http://schemas.microsoft.com/office/drawing/2014/main" id="{6134C32F-A315-4D24-AB95-C39DEF5C4BCC}"/>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詳しい解説を読む</a:t>
              </a:r>
            </a:p>
          </p:txBody>
        </p:sp>
        <p:sp>
          <p:nvSpPr>
            <p:cNvPr id="14" name="四角形: 角を丸くする 13">
              <a:hlinkClick r:id="rId4"/>
              <a:extLst>
                <a:ext uri="{FF2B5EF4-FFF2-40B4-BE49-F238E27FC236}">
                  <a16:creationId xmlns:a16="http://schemas.microsoft.com/office/drawing/2014/main" id="{178ABD5A-24A7-4BD5-A4EF-C2BDD6CAC1B2}"/>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919294" y="5838785"/>
            <a:ext cx="3268845" cy="584775"/>
            <a:chOff x="2539501" y="5925175"/>
            <a:chExt cx="3268845" cy="584775"/>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次の問題へ</a:t>
              </a:r>
            </a:p>
          </p:txBody>
        </p:sp>
      </p:grpSp>
      <p:sp>
        <p:nvSpPr>
          <p:cNvPr id="36" name="テキスト ボックス 35">
            <a:extLst>
              <a:ext uri="{FF2B5EF4-FFF2-40B4-BE49-F238E27FC236}">
                <a16:creationId xmlns:a16="http://schemas.microsoft.com/office/drawing/2014/main" id="{7F3F1441-9C7E-48AF-9C78-3B604D0EEC07}"/>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20" name="図 19">
            <a:extLst>
              <a:ext uri="{FF2B5EF4-FFF2-40B4-BE49-F238E27FC236}">
                <a16:creationId xmlns:a16="http://schemas.microsoft.com/office/drawing/2014/main" id="{C96FDB88-3AA9-45E2-BA9B-2C2C8221BD85}"/>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3747579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0"/>
                                        </p:tgtEl>
                                      </p:cBhvr>
                                    </p:animEffect>
                                    <p:set>
                                      <p:cBhvr>
                                        <p:cTn id="7" dur="1" fill="hold">
                                          <p:stCondLst>
                                            <p:cond delay="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14225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第</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3</a:t>
            </a: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問</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366393" y="1518975"/>
            <a:ext cx="8657130"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生の肉や魚、おにぎりなどの長持ちしない食品に表示される「安全な期限」は「賞味期限」である。</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「○」もしくは「</a:t>
            </a:r>
            <a:r>
              <a:rPr kumimoji="1" lang="en-US" altLang="ja-JP"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」のどちらかを選んで、</a:t>
            </a:r>
            <a:r>
              <a:rPr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結果</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をチェック☆</a:t>
            </a:r>
            <a:endParaRPr kumimoji="1" lang="ja-JP" altLang="en-US" sz="32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nvGrpSpPr>
          <p:cNvPr id="27" name="グループ化 26">
            <a:extLst>
              <a:ext uri="{FF2B5EF4-FFF2-40B4-BE49-F238E27FC236}">
                <a16:creationId xmlns:a16="http://schemas.microsoft.com/office/drawing/2014/main" id="{929E346A-7AC6-4EAC-8034-BA8747D33C27}"/>
              </a:ext>
            </a:extLst>
          </p:cNvPr>
          <p:cNvGrpSpPr/>
          <p:nvPr/>
        </p:nvGrpSpPr>
        <p:grpSpPr>
          <a:xfrm>
            <a:off x="433385" y="3996930"/>
            <a:ext cx="2214693" cy="2311121"/>
            <a:chOff x="433385" y="3996930"/>
            <a:chExt cx="2214693" cy="2311121"/>
          </a:xfrm>
        </p:grpSpPr>
        <p:sp>
          <p:nvSpPr>
            <p:cNvPr id="33" name="四角形: 角を丸くする 32">
              <a:extLst>
                <a:ext uri="{FF2B5EF4-FFF2-40B4-BE49-F238E27FC236}">
                  <a16:creationId xmlns:a16="http://schemas.microsoft.com/office/drawing/2014/main" id="{1C5CDCA6-8FBA-4F19-9F30-3687C89E6CE2}"/>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動作設定ボタン: 進む/次へ 33">
              <a:hlinkClick r:id="rId4" action="ppaction://hlinksldjump" highlightClick="1"/>
              <a:extLst>
                <a:ext uri="{FF2B5EF4-FFF2-40B4-BE49-F238E27FC236}">
                  <a16:creationId xmlns:a16="http://schemas.microsoft.com/office/drawing/2014/main" id="{F42044A8-52D8-4866-B452-406F978DF523}"/>
                </a:ext>
              </a:extLst>
            </p:cNvPr>
            <p:cNvSpPr/>
            <p:nvPr/>
          </p:nvSpPr>
          <p:spPr>
            <a:xfrm>
              <a:off x="622067" y="422612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図形 34">
              <a:extLst>
                <a:ext uri="{FF2B5EF4-FFF2-40B4-BE49-F238E27FC236}">
                  <a16:creationId xmlns:a16="http://schemas.microsoft.com/office/drawing/2014/main" id="{B3DA83EB-4C0B-4A56-8928-3106A512F01D}"/>
                </a:ext>
              </a:extLst>
            </p:cNvPr>
            <p:cNvSpPr/>
            <p:nvPr/>
          </p:nvSpPr>
          <p:spPr>
            <a:xfrm>
              <a:off x="622067" y="4260169"/>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36" name="グループ化 35">
            <a:extLst>
              <a:ext uri="{FF2B5EF4-FFF2-40B4-BE49-F238E27FC236}">
                <a16:creationId xmlns:a16="http://schemas.microsoft.com/office/drawing/2014/main" id="{5EE3CA0D-236A-48C2-A1A7-52525B833A5F}"/>
              </a:ext>
            </a:extLst>
          </p:cNvPr>
          <p:cNvGrpSpPr/>
          <p:nvPr/>
        </p:nvGrpSpPr>
        <p:grpSpPr>
          <a:xfrm>
            <a:off x="3913363" y="4029870"/>
            <a:ext cx="2214693" cy="2311121"/>
            <a:chOff x="3913363" y="4029870"/>
            <a:chExt cx="2214693" cy="2311121"/>
          </a:xfrm>
        </p:grpSpPr>
        <p:sp>
          <p:nvSpPr>
            <p:cNvPr id="37" name="四角形: 角を丸くする 36">
              <a:extLst>
                <a:ext uri="{FF2B5EF4-FFF2-40B4-BE49-F238E27FC236}">
                  <a16:creationId xmlns:a16="http://schemas.microsoft.com/office/drawing/2014/main" id="{6C600FAE-30C0-4B73-A97E-A3E5E160CCB7}"/>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FB3BCFE8-DB65-4979-8DCA-1E9CA77BB36E}"/>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動作設定ボタン: 進む/次へ 38">
              <a:hlinkClick r:id="rId5" action="ppaction://hlinksldjump" highlightClick="1"/>
              <a:extLst>
                <a:ext uri="{FF2B5EF4-FFF2-40B4-BE49-F238E27FC236}">
                  <a16:creationId xmlns:a16="http://schemas.microsoft.com/office/drawing/2014/main" id="{6A8DFFAC-062D-48B2-B0E2-4E7E89B76F75}"/>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2" name="図 31">
            <a:extLst>
              <a:ext uri="{FF2B5EF4-FFF2-40B4-BE49-F238E27FC236}">
                <a16:creationId xmlns:a16="http://schemas.microsoft.com/office/drawing/2014/main" id="{F1D5AACB-B16D-47F0-88FD-F7B31A70C5A4}"/>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31802" y="17041"/>
            <a:ext cx="9175802" cy="6881851"/>
          </a:xfrm>
          <a:prstGeom prst="rect">
            <a:avLst/>
          </a:prstGeom>
          <a:effectLst>
            <a:softEdge rad="0"/>
          </a:effectLst>
        </p:spPr>
      </p:pic>
    </p:spTree>
    <p:extLst>
      <p:ext uri="{BB962C8B-B14F-4D97-AF65-F5344CB8AC3E}">
        <p14:creationId xmlns:p14="http://schemas.microsoft.com/office/powerpoint/2010/main" val="563860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7444" y="4441181"/>
              <a:ext cx="2628000" cy="1990661"/>
            </a:xfrm>
            <a:prstGeom prst="rect">
              <a:avLst/>
            </a:prstGeom>
          </p:spPr>
        </p:pic>
      </p:grpSp>
      <p:pic>
        <p:nvPicPr>
          <p:cNvPr id="14" name="図 13">
            <a:extLst>
              <a:ext uri="{FF2B5EF4-FFF2-40B4-BE49-F238E27FC236}">
                <a16:creationId xmlns:a16="http://schemas.microsoft.com/office/drawing/2014/main" id="{80EC15CD-D49C-48E5-8674-349048D9D00D}"/>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29633074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4"/>
                                        </p:tgtEl>
                                      </p:cBhvr>
                                    </p:animEffect>
                                    <p:set>
                                      <p:cBhvr>
                                        <p:cTn id="7" dur="1" fill="hold">
                                          <p:stCondLst>
                                            <p:cond delay="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a:ext>
              </a:extLst>
            </a:blip>
            <a:stretch>
              <a:fillRect/>
            </a:stretch>
          </p:blipFill>
          <p:spPr>
            <a:xfrm>
              <a:off x="72670" y="4569730"/>
              <a:ext cx="1980000" cy="1980000"/>
            </a:xfrm>
            <a:prstGeom prst="rect">
              <a:avLst/>
            </a:prstGeom>
          </p:spPr>
        </p:pic>
      </p:grpSp>
      <p:pic>
        <p:nvPicPr>
          <p:cNvPr id="21" name="図 20">
            <a:extLst>
              <a:ext uri="{FF2B5EF4-FFF2-40B4-BE49-F238E27FC236}">
                <a16:creationId xmlns:a16="http://schemas.microsoft.com/office/drawing/2014/main" id="{A39EB28B-90AF-406A-9C0E-E97C4D025D08}"/>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37231467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1"/>
                                        </p:tgtEl>
                                      </p:cBhvr>
                                    </p:animEffect>
                                    <p:set>
                                      <p:cBhvr>
                                        <p:cTn id="7" dur="1" fill="hold">
                                          <p:stCondLst>
                                            <p:cond delay="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グループ化 21">
            <a:extLst>
              <a:ext uri="{FF2B5EF4-FFF2-40B4-BE49-F238E27FC236}">
                <a16:creationId xmlns:a16="http://schemas.microsoft.com/office/drawing/2014/main" id="{98DE42F4-7656-4731-AFCF-63B0B68A3048}"/>
              </a:ext>
            </a:extLst>
          </p:cNvPr>
          <p:cNvGrpSpPr>
            <a:grpSpLocks noChangeAspect="1"/>
          </p:cNvGrpSpPr>
          <p:nvPr/>
        </p:nvGrpSpPr>
        <p:grpSpPr>
          <a:xfrm>
            <a:off x="149287" y="669357"/>
            <a:ext cx="8803809" cy="4997443"/>
            <a:chOff x="2151934" y="326152"/>
            <a:chExt cx="7831566" cy="4445553"/>
          </a:xfrm>
        </p:grpSpPr>
        <p:sp>
          <p:nvSpPr>
            <p:cNvPr id="23" name="四角形: 角を丸くする 22">
              <a:extLst>
                <a:ext uri="{FF2B5EF4-FFF2-40B4-BE49-F238E27FC236}">
                  <a16:creationId xmlns:a16="http://schemas.microsoft.com/office/drawing/2014/main" id="{45262DFF-257A-474A-AF55-E2E38AA5107F}"/>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28A19FB-3443-4F46-895E-E04067ECD72C}"/>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25" name="グループ化 24">
            <a:extLst>
              <a:ext uri="{FF2B5EF4-FFF2-40B4-BE49-F238E27FC236}">
                <a16:creationId xmlns:a16="http://schemas.microsoft.com/office/drawing/2014/main" id="{2AC06DF3-FD50-4F03-8720-276373A3D2F4}"/>
              </a:ext>
            </a:extLst>
          </p:cNvPr>
          <p:cNvGrpSpPr>
            <a:grpSpLocks noChangeAspect="1"/>
          </p:cNvGrpSpPr>
          <p:nvPr/>
        </p:nvGrpSpPr>
        <p:grpSpPr>
          <a:xfrm>
            <a:off x="2264737" y="258082"/>
            <a:ext cx="1603715" cy="1620000"/>
            <a:chOff x="5080881" y="-262393"/>
            <a:chExt cx="6789026" cy="6858000"/>
          </a:xfrm>
        </p:grpSpPr>
        <p:pic>
          <p:nvPicPr>
            <p:cNvPr id="26" name="図 25">
              <a:extLst>
                <a:ext uri="{FF2B5EF4-FFF2-40B4-BE49-F238E27FC236}">
                  <a16:creationId xmlns:a16="http://schemas.microsoft.com/office/drawing/2014/main" id="{059F1855-E45B-42C5-ACBE-30BB07CFBDA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0881" y="-262393"/>
              <a:ext cx="6789026" cy="6858000"/>
            </a:xfrm>
            <a:prstGeom prst="rect">
              <a:avLst/>
            </a:prstGeom>
          </p:spPr>
        </p:pic>
        <p:pic>
          <p:nvPicPr>
            <p:cNvPr id="27" name="図 26">
              <a:extLst>
                <a:ext uri="{FF2B5EF4-FFF2-40B4-BE49-F238E27FC236}">
                  <a16:creationId xmlns:a16="http://schemas.microsoft.com/office/drawing/2014/main" id="{FD0BC14B-BACC-44F7-A28C-946EDF2CEB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1999" y="4566659"/>
              <a:ext cx="1224000" cy="1379301"/>
            </a:xfrm>
            <a:prstGeom prst="rect">
              <a:avLst/>
            </a:prstGeom>
          </p:spPr>
        </p:pic>
      </p:grpSp>
      <p:sp>
        <p:nvSpPr>
          <p:cNvPr id="28" name="テキスト ボックス 27">
            <a:extLst>
              <a:ext uri="{FF2B5EF4-FFF2-40B4-BE49-F238E27FC236}">
                <a16:creationId xmlns:a16="http://schemas.microsoft.com/office/drawing/2014/main" id="{AD4DBADB-2665-42F5-8437-9AEB06F8F503}"/>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366890" y="2187759"/>
            <a:ext cx="8410219"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「賞味期限」ではなく「消費期限」が正解です。</a:t>
            </a:r>
            <a:br>
              <a:rPr kumimoji="1" lang="en-US" altLang="ja-JP" sz="28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br>
            <a:r>
              <a:rPr kumimoji="1" lang="ja-JP" altLang="en-US" sz="28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「賞味期限」とは「美味しい目安」で、</a:t>
            </a:r>
            <a:br>
              <a:rPr kumimoji="1" lang="en-US" altLang="ja-JP" sz="28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br>
            <a:r>
              <a:rPr kumimoji="1" lang="ja-JP" altLang="en-US" sz="28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カップラーメン、缶詰、スナック菓子などの長持ちする食品に表示されます。</a:t>
            </a: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955861" y="5862129"/>
            <a:ext cx="3268845" cy="584775"/>
            <a:chOff x="2539501" y="5925175"/>
            <a:chExt cx="3268845" cy="584775"/>
          </a:xfrm>
        </p:grpSpPr>
        <p:sp>
          <p:nvSpPr>
            <p:cNvPr id="13" name="テキスト ボックス 12">
              <a:extLst>
                <a:ext uri="{FF2B5EF4-FFF2-40B4-BE49-F238E27FC236}">
                  <a16:creationId xmlns:a16="http://schemas.microsoft.com/office/drawing/2014/main" id="{6134C32F-A315-4D24-AB95-C39DEF5C4BCC}"/>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詳しい解説を読む</a:t>
              </a:r>
            </a:p>
          </p:txBody>
        </p:sp>
        <p:sp>
          <p:nvSpPr>
            <p:cNvPr id="14" name="四角形: 角を丸くする 13">
              <a:hlinkClick r:id="rId4"/>
              <a:extLst>
                <a:ext uri="{FF2B5EF4-FFF2-40B4-BE49-F238E27FC236}">
                  <a16:creationId xmlns:a16="http://schemas.microsoft.com/office/drawing/2014/main" id="{178ABD5A-24A7-4BD5-A4EF-C2BDD6CAC1B2}"/>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919294" y="5838785"/>
            <a:ext cx="3268845" cy="584775"/>
            <a:chOff x="2539501" y="5925175"/>
            <a:chExt cx="3268845" cy="584775"/>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次の問題へ</a:t>
              </a:r>
            </a:p>
          </p:txBody>
        </p:sp>
      </p:grpSp>
      <p:sp>
        <p:nvSpPr>
          <p:cNvPr id="29" name="テキスト ボックス 28">
            <a:extLst>
              <a:ext uri="{FF2B5EF4-FFF2-40B4-BE49-F238E27FC236}">
                <a16:creationId xmlns:a16="http://schemas.microsoft.com/office/drawing/2014/main" id="{A0C109BF-B705-45CA-A53F-44B1173DEBD0}"/>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19" name="図 18">
            <a:extLst>
              <a:ext uri="{FF2B5EF4-FFF2-40B4-BE49-F238E27FC236}">
                <a16:creationId xmlns:a16="http://schemas.microsoft.com/office/drawing/2014/main" id="{9255D5FB-ABAD-4661-B1F5-986DAD69AA3D}"/>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36710" y="-23851"/>
            <a:ext cx="9175802" cy="6881851"/>
          </a:xfrm>
          <a:prstGeom prst="rect">
            <a:avLst/>
          </a:prstGeom>
          <a:effectLst>
            <a:softEdge rad="0"/>
          </a:effectLst>
        </p:spPr>
      </p:pic>
    </p:spTree>
    <p:extLst>
      <p:ext uri="{BB962C8B-B14F-4D97-AF65-F5344CB8AC3E}">
        <p14:creationId xmlns:p14="http://schemas.microsoft.com/office/powerpoint/2010/main" val="290024692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9"/>
                                        </p:tgtEl>
                                      </p:cBhvr>
                                    </p:animEffect>
                                    <p:set>
                                      <p:cBhvr>
                                        <p:cTn id="7" dur="1" fill="hold">
                                          <p:stCondLst>
                                            <p:cond delay="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14225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第</a:t>
            </a:r>
            <a:r>
              <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4</a:t>
            </a: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問</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302005" y="1607794"/>
            <a:ext cx="8702156" cy="144655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養殖されたフグは無毒であるため、肝臓の販売や提供が可能である。</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「○」もしくは「</a:t>
            </a:r>
            <a:r>
              <a:rPr kumimoji="1" lang="en-US" altLang="ja-JP"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」のどちらかを選んで、</a:t>
            </a:r>
            <a:r>
              <a:rPr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結果</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をチェック☆</a:t>
            </a:r>
            <a:endParaRPr kumimoji="1" lang="ja-JP" altLang="en-US" sz="32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nvGrpSpPr>
          <p:cNvPr id="27" name="グループ化 26">
            <a:extLst>
              <a:ext uri="{FF2B5EF4-FFF2-40B4-BE49-F238E27FC236}">
                <a16:creationId xmlns:a16="http://schemas.microsoft.com/office/drawing/2014/main" id="{8CE2CB51-FF4B-4034-AD58-8E788797131F}"/>
              </a:ext>
            </a:extLst>
          </p:cNvPr>
          <p:cNvGrpSpPr/>
          <p:nvPr/>
        </p:nvGrpSpPr>
        <p:grpSpPr>
          <a:xfrm>
            <a:off x="433385" y="3996930"/>
            <a:ext cx="2214693" cy="2311121"/>
            <a:chOff x="433385" y="3996930"/>
            <a:chExt cx="2214693" cy="2311121"/>
          </a:xfrm>
        </p:grpSpPr>
        <p:sp>
          <p:nvSpPr>
            <p:cNvPr id="33" name="四角形: 角を丸くする 32">
              <a:extLst>
                <a:ext uri="{FF2B5EF4-FFF2-40B4-BE49-F238E27FC236}">
                  <a16:creationId xmlns:a16="http://schemas.microsoft.com/office/drawing/2014/main" id="{B3C9A915-500E-4542-A1D0-CD3A655C1BD3}"/>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動作設定ボタン: 進む/次へ 33">
              <a:hlinkClick r:id="rId4" action="ppaction://hlinksldjump" highlightClick="1"/>
              <a:extLst>
                <a:ext uri="{FF2B5EF4-FFF2-40B4-BE49-F238E27FC236}">
                  <a16:creationId xmlns:a16="http://schemas.microsoft.com/office/drawing/2014/main" id="{ED610F71-F9A7-48EF-9F71-8C153DFC53D4}"/>
                </a:ext>
              </a:extLst>
            </p:cNvPr>
            <p:cNvSpPr/>
            <p:nvPr/>
          </p:nvSpPr>
          <p:spPr>
            <a:xfrm>
              <a:off x="622067" y="422612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図形 34">
              <a:extLst>
                <a:ext uri="{FF2B5EF4-FFF2-40B4-BE49-F238E27FC236}">
                  <a16:creationId xmlns:a16="http://schemas.microsoft.com/office/drawing/2014/main" id="{47CBA830-929B-428D-96FE-BA5D397481F0}"/>
                </a:ext>
              </a:extLst>
            </p:cNvPr>
            <p:cNvSpPr/>
            <p:nvPr/>
          </p:nvSpPr>
          <p:spPr>
            <a:xfrm>
              <a:off x="622067" y="4260169"/>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36" name="グループ化 35">
            <a:extLst>
              <a:ext uri="{FF2B5EF4-FFF2-40B4-BE49-F238E27FC236}">
                <a16:creationId xmlns:a16="http://schemas.microsoft.com/office/drawing/2014/main" id="{9F51CCF3-4BA8-4A84-AA9B-78E4B87FF8ED}"/>
              </a:ext>
            </a:extLst>
          </p:cNvPr>
          <p:cNvGrpSpPr/>
          <p:nvPr/>
        </p:nvGrpSpPr>
        <p:grpSpPr>
          <a:xfrm>
            <a:off x="3913363" y="4029870"/>
            <a:ext cx="2214693" cy="2311121"/>
            <a:chOff x="3913363" y="4029870"/>
            <a:chExt cx="2214693" cy="2311121"/>
          </a:xfrm>
        </p:grpSpPr>
        <p:sp>
          <p:nvSpPr>
            <p:cNvPr id="37" name="四角形: 角を丸くする 36">
              <a:extLst>
                <a:ext uri="{FF2B5EF4-FFF2-40B4-BE49-F238E27FC236}">
                  <a16:creationId xmlns:a16="http://schemas.microsoft.com/office/drawing/2014/main" id="{EDFCBAD1-73C6-4381-AC87-105CEDD1DDD6}"/>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9689D33C-D8CC-4C9E-98F7-FFFFA1A35DE3}"/>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動作設定ボタン: 進む/次へ 38">
              <a:hlinkClick r:id="rId5" action="ppaction://hlinksldjump" highlightClick="1"/>
              <a:extLst>
                <a:ext uri="{FF2B5EF4-FFF2-40B4-BE49-F238E27FC236}">
                  <a16:creationId xmlns:a16="http://schemas.microsoft.com/office/drawing/2014/main" id="{7B369BCB-9BA9-4D8A-A8A1-DD16186D55FD}"/>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2" name="図 31">
            <a:extLst>
              <a:ext uri="{FF2B5EF4-FFF2-40B4-BE49-F238E27FC236}">
                <a16:creationId xmlns:a16="http://schemas.microsoft.com/office/drawing/2014/main" id="{5C1AD2E5-5B42-4A84-B113-EACA5A9ABE5F}"/>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31802" y="0"/>
            <a:ext cx="9175802" cy="6881851"/>
          </a:xfrm>
          <a:prstGeom prst="rect">
            <a:avLst/>
          </a:prstGeom>
          <a:effectLst>
            <a:softEdge rad="0"/>
          </a:effectLst>
        </p:spPr>
      </p:pic>
    </p:spTree>
    <p:extLst>
      <p:ext uri="{BB962C8B-B14F-4D97-AF65-F5344CB8AC3E}">
        <p14:creationId xmlns:p14="http://schemas.microsoft.com/office/powerpoint/2010/main" val="42072933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7444" y="4441181"/>
              <a:ext cx="2628000" cy="1990661"/>
            </a:xfrm>
            <a:prstGeom prst="rect">
              <a:avLst/>
            </a:prstGeom>
          </p:spPr>
        </p:pic>
      </p:grpSp>
      <p:pic>
        <p:nvPicPr>
          <p:cNvPr id="14" name="図 13">
            <a:extLst>
              <a:ext uri="{FF2B5EF4-FFF2-40B4-BE49-F238E27FC236}">
                <a16:creationId xmlns:a16="http://schemas.microsoft.com/office/drawing/2014/main" id="{CDB95BB8-B714-41B8-A584-03F946E46193}"/>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2274407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4"/>
                                        </p:tgtEl>
                                      </p:cBhvr>
                                    </p:animEffect>
                                    <p:set>
                                      <p:cBhvr>
                                        <p:cTn id="7" dur="1" fill="hold">
                                          <p:stCondLst>
                                            <p:cond delay="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a:ext>
              </a:extLst>
            </a:blip>
            <a:stretch>
              <a:fillRect/>
            </a:stretch>
          </p:blipFill>
          <p:spPr>
            <a:xfrm>
              <a:off x="72670" y="4569730"/>
              <a:ext cx="1980000" cy="1980000"/>
            </a:xfrm>
            <a:prstGeom prst="rect">
              <a:avLst/>
            </a:prstGeom>
          </p:spPr>
        </p:pic>
      </p:grpSp>
      <p:pic>
        <p:nvPicPr>
          <p:cNvPr id="25" name="図 24">
            <a:extLst>
              <a:ext uri="{FF2B5EF4-FFF2-40B4-BE49-F238E27FC236}">
                <a16:creationId xmlns:a16="http://schemas.microsoft.com/office/drawing/2014/main" id="{F46446FE-AB48-4435-9A6E-4F6C805367C4}"/>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139" y="24587"/>
            <a:ext cx="9175802" cy="6881851"/>
          </a:xfrm>
          <a:prstGeom prst="rect">
            <a:avLst/>
          </a:prstGeom>
          <a:effectLst>
            <a:softEdge rad="0"/>
          </a:effectLst>
        </p:spPr>
      </p:pic>
    </p:spTree>
    <p:extLst>
      <p:ext uri="{BB962C8B-B14F-4D97-AF65-F5344CB8AC3E}">
        <p14:creationId xmlns:p14="http://schemas.microsoft.com/office/powerpoint/2010/main" val="12321659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5"/>
                                        </p:tgtEl>
                                      </p:cBhvr>
                                    </p:animEffect>
                                    <p:set>
                                      <p:cBhvr>
                                        <p:cTn id="7" dur="1" fill="hold">
                                          <p:stCondLst>
                                            <p:cond delay="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170D58EF-40B3-40BF-B9C8-7EAF478EF6E1}"/>
              </a:ext>
            </a:extLst>
          </p:cNvPr>
          <p:cNvGrpSpPr/>
          <p:nvPr/>
        </p:nvGrpSpPr>
        <p:grpSpPr>
          <a:xfrm>
            <a:off x="149287" y="669357"/>
            <a:ext cx="8803809" cy="4997443"/>
            <a:chOff x="149287" y="669357"/>
            <a:chExt cx="8803809" cy="4997443"/>
          </a:xfrm>
        </p:grpSpPr>
        <p:grpSp>
          <p:nvGrpSpPr>
            <p:cNvPr id="22" name="グループ化 21">
              <a:extLst>
                <a:ext uri="{FF2B5EF4-FFF2-40B4-BE49-F238E27FC236}">
                  <a16:creationId xmlns:a16="http://schemas.microsoft.com/office/drawing/2014/main" id="{B8B26D64-4C33-4094-BB4F-84D2375324DA}"/>
                </a:ext>
              </a:extLst>
            </p:cNvPr>
            <p:cNvGrpSpPr>
              <a:grpSpLocks noChangeAspect="1"/>
            </p:cNvGrpSpPr>
            <p:nvPr/>
          </p:nvGrpSpPr>
          <p:grpSpPr>
            <a:xfrm>
              <a:off x="149287" y="669357"/>
              <a:ext cx="8803809" cy="4997443"/>
              <a:chOff x="2151934" y="326152"/>
              <a:chExt cx="7831566" cy="4445553"/>
            </a:xfrm>
          </p:grpSpPr>
          <p:sp>
            <p:nvSpPr>
              <p:cNvPr id="23" name="四角形: 角を丸くする 22">
                <a:extLst>
                  <a:ext uri="{FF2B5EF4-FFF2-40B4-BE49-F238E27FC236}">
                    <a16:creationId xmlns:a16="http://schemas.microsoft.com/office/drawing/2014/main" id="{217C2643-75F5-4B91-B7F1-9DD3F015247E}"/>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AA56EBF3-AF80-446F-82E1-7C4118FA98CD}"/>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9" name="テキスト ボックス 28">
              <a:extLst>
                <a:ext uri="{FF2B5EF4-FFF2-40B4-BE49-F238E27FC236}">
                  <a16:creationId xmlns:a16="http://schemas.microsoft.com/office/drawing/2014/main" id="{31ED57D5-DB56-47CB-BF58-EBFD77051128}"/>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25" name="グループ化 24">
            <a:extLst>
              <a:ext uri="{FF2B5EF4-FFF2-40B4-BE49-F238E27FC236}">
                <a16:creationId xmlns:a16="http://schemas.microsoft.com/office/drawing/2014/main" id="{368353E8-0516-47BD-B0E7-E635F95F2B52}"/>
              </a:ext>
            </a:extLst>
          </p:cNvPr>
          <p:cNvGrpSpPr>
            <a:grpSpLocks noChangeAspect="1"/>
          </p:cNvGrpSpPr>
          <p:nvPr/>
        </p:nvGrpSpPr>
        <p:grpSpPr>
          <a:xfrm>
            <a:off x="2264737" y="258082"/>
            <a:ext cx="1603715" cy="1620000"/>
            <a:chOff x="5080881" y="-262393"/>
            <a:chExt cx="6789026" cy="6858000"/>
          </a:xfrm>
        </p:grpSpPr>
        <p:pic>
          <p:nvPicPr>
            <p:cNvPr id="26" name="図 25">
              <a:extLst>
                <a:ext uri="{FF2B5EF4-FFF2-40B4-BE49-F238E27FC236}">
                  <a16:creationId xmlns:a16="http://schemas.microsoft.com/office/drawing/2014/main" id="{569EA3F3-93D3-44DF-A5F3-DED52BA6B4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0881" y="-262393"/>
              <a:ext cx="6789026" cy="6858000"/>
            </a:xfrm>
            <a:prstGeom prst="rect">
              <a:avLst/>
            </a:prstGeom>
          </p:spPr>
        </p:pic>
        <p:pic>
          <p:nvPicPr>
            <p:cNvPr id="27" name="図 26">
              <a:extLst>
                <a:ext uri="{FF2B5EF4-FFF2-40B4-BE49-F238E27FC236}">
                  <a16:creationId xmlns:a16="http://schemas.microsoft.com/office/drawing/2014/main" id="{CAC540A8-A2D6-4C6C-9802-3F8F791E829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1999" y="4566659"/>
              <a:ext cx="1224000" cy="1379301"/>
            </a:xfrm>
            <a:prstGeom prst="rect">
              <a:avLst/>
            </a:prstGeom>
          </p:spPr>
        </p:pic>
      </p:grpSp>
      <p:sp>
        <p:nvSpPr>
          <p:cNvPr id="28" name="テキスト ボックス 27">
            <a:extLst>
              <a:ext uri="{FF2B5EF4-FFF2-40B4-BE49-F238E27FC236}">
                <a16:creationId xmlns:a16="http://schemas.microsoft.com/office/drawing/2014/main" id="{22714C62-E50F-4CEC-BD4D-40C3F895AA93}"/>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482298" y="2405201"/>
            <a:ext cx="8179404" cy="1384995"/>
          </a:xfrm>
          <a:prstGeom prst="rect">
            <a:avLst/>
          </a:prstGeom>
          <a:noFill/>
        </p:spPr>
        <p:txBody>
          <a:bodyPr wrap="square">
            <a:spAutoFit/>
          </a:bodyPr>
          <a:lstStyle/>
          <a:p>
            <a:pPr>
              <a:defRPr/>
            </a:pPr>
            <a:r>
              <a:rPr kumimoji="1" lang="ja-JP" altLang="en-US" sz="28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フグの肝臓は有毒部位であり、種類を問わず、天然や養殖に関わらずその販売や提供は食品衛生法により禁止されています。</a:t>
            </a: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955861" y="5862129"/>
            <a:ext cx="3268845" cy="584775"/>
            <a:chOff x="2539501" y="5925175"/>
            <a:chExt cx="3268845" cy="584775"/>
          </a:xfrm>
        </p:grpSpPr>
        <p:sp>
          <p:nvSpPr>
            <p:cNvPr id="13" name="テキスト ボックス 12">
              <a:extLst>
                <a:ext uri="{FF2B5EF4-FFF2-40B4-BE49-F238E27FC236}">
                  <a16:creationId xmlns:a16="http://schemas.microsoft.com/office/drawing/2014/main" id="{6134C32F-A315-4D24-AB95-C39DEF5C4BCC}"/>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詳しい解説を読む</a:t>
              </a:r>
            </a:p>
          </p:txBody>
        </p:sp>
        <p:sp>
          <p:nvSpPr>
            <p:cNvPr id="14" name="四角形: 角を丸くする 13">
              <a:hlinkClick r:id="rId4"/>
              <a:extLst>
                <a:ext uri="{FF2B5EF4-FFF2-40B4-BE49-F238E27FC236}">
                  <a16:creationId xmlns:a16="http://schemas.microsoft.com/office/drawing/2014/main" id="{178ABD5A-24A7-4BD5-A4EF-C2BDD6CAC1B2}"/>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919294" y="5838785"/>
            <a:ext cx="3268845" cy="584775"/>
            <a:chOff x="2539501" y="5925175"/>
            <a:chExt cx="3268845" cy="584775"/>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次の問題へ</a:t>
              </a:r>
            </a:p>
          </p:txBody>
        </p:sp>
      </p:grpSp>
      <p:pic>
        <p:nvPicPr>
          <p:cNvPr id="20" name="図 19">
            <a:extLst>
              <a:ext uri="{FF2B5EF4-FFF2-40B4-BE49-F238E27FC236}">
                <a16:creationId xmlns:a16="http://schemas.microsoft.com/office/drawing/2014/main" id="{C82350A9-0D7E-4DA8-B62A-974477B6BEE9}"/>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26814549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0"/>
                                        </p:tgtEl>
                                      </p:cBhvr>
                                    </p:animEffect>
                                    <p:set>
                                      <p:cBhvr>
                                        <p:cTn id="7" dur="1" fill="hold">
                                          <p:stCondLst>
                                            <p:cond delay="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520"/>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613099"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おまけ</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622067" y="1564941"/>
            <a:ext cx="8135251" cy="138499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a:t>
            </a:r>
            <a:r>
              <a:rPr kumimoji="1" lang="ja-JP" altLang="en-US" sz="40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大阪府食の安全安心お役立ちポータルサイト」を知っている。</a:t>
            </a:r>
            <a:endParaRPr kumimoji="1" lang="en-US" altLang="ja-JP" sz="4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5124"/>
            <a:ext cx="6005778" cy="338554"/>
          </a:xfrm>
          <a:prstGeom prst="rect">
            <a:avLst/>
          </a:prstGeom>
          <a:noFill/>
          <a:ln w="25400">
            <a:noFill/>
          </a:ln>
        </p:spPr>
        <p:txBody>
          <a:bodyPr wrap="square" rtlCol="0">
            <a:spAutoFit/>
          </a:bodyPr>
          <a:lstStyle/>
          <a:p>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「○」もしくは「</a:t>
            </a:r>
            <a:r>
              <a:rPr kumimoji="1" lang="en-US" altLang="ja-JP"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」のどちらかを選んで、</a:t>
            </a:r>
            <a:r>
              <a:rPr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結果</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をチェック☆</a:t>
            </a:r>
            <a:endParaRPr kumimoji="1" lang="ja-JP" altLang="en-US" sz="32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834"/>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nvGrpSpPr>
          <p:cNvPr id="27" name="グループ化 26">
            <a:extLst>
              <a:ext uri="{FF2B5EF4-FFF2-40B4-BE49-F238E27FC236}">
                <a16:creationId xmlns:a16="http://schemas.microsoft.com/office/drawing/2014/main" id="{F77926C9-B0F1-4DBB-862C-62135B65E1B5}"/>
              </a:ext>
            </a:extLst>
          </p:cNvPr>
          <p:cNvGrpSpPr/>
          <p:nvPr/>
        </p:nvGrpSpPr>
        <p:grpSpPr>
          <a:xfrm>
            <a:off x="433385" y="3996930"/>
            <a:ext cx="2214693" cy="2311121"/>
            <a:chOff x="433385" y="3996930"/>
            <a:chExt cx="2214693" cy="2311121"/>
          </a:xfrm>
        </p:grpSpPr>
        <p:sp>
          <p:nvSpPr>
            <p:cNvPr id="33" name="四角形: 角を丸くする 32">
              <a:extLst>
                <a:ext uri="{FF2B5EF4-FFF2-40B4-BE49-F238E27FC236}">
                  <a16:creationId xmlns:a16="http://schemas.microsoft.com/office/drawing/2014/main" id="{B545FDA1-5E7E-4F25-8334-4CFEDF2DC8D2}"/>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動作設定ボタン: 進む/次へ 33">
              <a:hlinkClick r:id="" action="ppaction://hlinkshowjump?jump=nextslide" highlightClick="1"/>
              <a:extLst>
                <a:ext uri="{FF2B5EF4-FFF2-40B4-BE49-F238E27FC236}">
                  <a16:creationId xmlns:a16="http://schemas.microsoft.com/office/drawing/2014/main" id="{ADD46D0E-FE6F-47F5-838A-F553C00F8AF8}"/>
                </a:ext>
              </a:extLst>
            </p:cNvPr>
            <p:cNvSpPr/>
            <p:nvPr/>
          </p:nvSpPr>
          <p:spPr>
            <a:xfrm>
              <a:off x="622067" y="422612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図形 34">
              <a:extLst>
                <a:ext uri="{FF2B5EF4-FFF2-40B4-BE49-F238E27FC236}">
                  <a16:creationId xmlns:a16="http://schemas.microsoft.com/office/drawing/2014/main" id="{DD94A758-4C17-4FE4-970A-6D5D42632CD3}"/>
                </a:ext>
              </a:extLst>
            </p:cNvPr>
            <p:cNvSpPr/>
            <p:nvPr/>
          </p:nvSpPr>
          <p:spPr>
            <a:xfrm>
              <a:off x="622067" y="4260169"/>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36" name="グループ化 35">
            <a:extLst>
              <a:ext uri="{FF2B5EF4-FFF2-40B4-BE49-F238E27FC236}">
                <a16:creationId xmlns:a16="http://schemas.microsoft.com/office/drawing/2014/main" id="{690797A9-3A8D-48D4-BE02-21D068393F89}"/>
              </a:ext>
            </a:extLst>
          </p:cNvPr>
          <p:cNvGrpSpPr/>
          <p:nvPr/>
        </p:nvGrpSpPr>
        <p:grpSpPr>
          <a:xfrm>
            <a:off x="3913363" y="4029870"/>
            <a:ext cx="2214693" cy="2311121"/>
            <a:chOff x="3913363" y="4029870"/>
            <a:chExt cx="2214693" cy="2311121"/>
          </a:xfrm>
        </p:grpSpPr>
        <p:sp>
          <p:nvSpPr>
            <p:cNvPr id="37" name="四角形: 角を丸くする 36">
              <a:extLst>
                <a:ext uri="{FF2B5EF4-FFF2-40B4-BE49-F238E27FC236}">
                  <a16:creationId xmlns:a16="http://schemas.microsoft.com/office/drawing/2014/main" id="{AB4C7CB1-4703-44D7-9B82-D441983FA880}"/>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051C9D14-13A8-4057-99BB-3CA06A25AE29}"/>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動作設定ボタン: 進む/次へ 38">
              <a:hlinkClick r:id="" action="ppaction://hlinkshowjump?jump=nextslide" highlightClick="1"/>
              <a:extLst>
                <a:ext uri="{FF2B5EF4-FFF2-40B4-BE49-F238E27FC236}">
                  <a16:creationId xmlns:a16="http://schemas.microsoft.com/office/drawing/2014/main" id="{978F32AC-8E44-4D8D-9685-78F9C11DE1BC}"/>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2" name="図 31">
            <a:extLst>
              <a:ext uri="{FF2B5EF4-FFF2-40B4-BE49-F238E27FC236}">
                <a16:creationId xmlns:a16="http://schemas.microsoft.com/office/drawing/2014/main" id="{11260B4E-B692-41DB-8123-79D4AB8A379E}"/>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0" y="-11926"/>
            <a:ext cx="9175802" cy="6881851"/>
          </a:xfrm>
          <a:prstGeom prst="rect">
            <a:avLst/>
          </a:prstGeom>
          <a:effectLst>
            <a:softEdge rad="0"/>
          </a:effectLst>
        </p:spPr>
      </p:pic>
    </p:spTree>
    <p:extLst>
      <p:ext uri="{BB962C8B-B14F-4D97-AF65-F5344CB8AC3E}">
        <p14:creationId xmlns:p14="http://schemas.microsoft.com/office/powerpoint/2010/main" val="4113594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E3F7BEDC-68F3-42F6-8FC7-0BF7C5FFB6EE}"/>
              </a:ext>
            </a:extLst>
          </p:cNvPr>
          <p:cNvGrpSpPr/>
          <p:nvPr/>
        </p:nvGrpSpPr>
        <p:grpSpPr>
          <a:xfrm>
            <a:off x="676348" y="3519849"/>
            <a:ext cx="2736000" cy="3224566"/>
            <a:chOff x="828408" y="2567152"/>
            <a:chExt cx="2736000" cy="3224566"/>
          </a:xfrm>
        </p:grpSpPr>
        <p:pic>
          <p:nvPicPr>
            <p:cNvPr id="23" name="図 22">
              <a:extLst>
                <a:ext uri="{FF2B5EF4-FFF2-40B4-BE49-F238E27FC236}">
                  <a16:creationId xmlns:a16="http://schemas.microsoft.com/office/drawing/2014/main" id="{3FDD3DED-1D4B-430F-B3C3-6825B608DA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408" y="2567152"/>
              <a:ext cx="2736000" cy="3224566"/>
            </a:xfrm>
            <a:prstGeom prst="rect">
              <a:avLst/>
            </a:prstGeom>
          </p:spPr>
        </p:pic>
        <p:sp>
          <p:nvSpPr>
            <p:cNvPr id="24" name="テキスト ボックス 23">
              <a:extLst>
                <a:ext uri="{FF2B5EF4-FFF2-40B4-BE49-F238E27FC236}">
                  <a16:creationId xmlns:a16="http://schemas.microsoft.com/office/drawing/2014/main" id="{3BFC532E-4364-4EAC-81AC-DEA7ABA58842}"/>
                </a:ext>
              </a:extLst>
            </p:cNvPr>
            <p:cNvSpPr txBox="1"/>
            <p:nvPr/>
          </p:nvSpPr>
          <p:spPr>
            <a:xfrm>
              <a:off x="1382091" y="5514841"/>
              <a:ext cx="1447832" cy="230832"/>
            </a:xfrm>
            <a:prstGeom prst="rect">
              <a:avLst/>
            </a:prstGeom>
            <a:noFill/>
          </p:spPr>
          <p:txBody>
            <a:bodyPr wrap="none" rtlCol="0">
              <a:spAutoFit/>
            </a:bodyPr>
            <a:lstStyle/>
            <a:p>
              <a:pPr algn="ctr"/>
              <a:r>
                <a:rPr lang="ja-JP" altLang="en-US" sz="9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9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9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9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grpSp>
      <p:grpSp>
        <p:nvGrpSpPr>
          <p:cNvPr id="2" name="グループ化 1">
            <a:extLst>
              <a:ext uri="{FF2B5EF4-FFF2-40B4-BE49-F238E27FC236}">
                <a16:creationId xmlns:a16="http://schemas.microsoft.com/office/drawing/2014/main" id="{AB27BB61-E66A-4A2C-9087-B1E5F1C81DFD}"/>
              </a:ext>
            </a:extLst>
          </p:cNvPr>
          <p:cNvGrpSpPr/>
          <p:nvPr/>
        </p:nvGrpSpPr>
        <p:grpSpPr>
          <a:xfrm>
            <a:off x="608542" y="602159"/>
            <a:ext cx="8457676" cy="2531653"/>
            <a:chOff x="818267" y="610548"/>
            <a:chExt cx="8457676" cy="2531653"/>
          </a:xfrm>
        </p:grpSpPr>
        <p:sp>
          <p:nvSpPr>
            <p:cNvPr id="21" name="テキスト ボックス 20">
              <a:extLst>
                <a:ext uri="{FF2B5EF4-FFF2-40B4-BE49-F238E27FC236}">
                  <a16:creationId xmlns:a16="http://schemas.microsoft.com/office/drawing/2014/main" id="{17EC1F6E-597D-4327-9A4E-4377DDD1FBF2}"/>
                </a:ext>
              </a:extLst>
            </p:cNvPr>
            <p:cNvSpPr txBox="1"/>
            <p:nvPr/>
          </p:nvSpPr>
          <p:spPr>
            <a:xfrm>
              <a:off x="818267" y="610548"/>
              <a:ext cx="4181571"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食品衛生</a:t>
              </a:r>
              <a:endParaRPr kumimoji="1" lang="en-US" altLang="ja-JP"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E1C89C3B-CE22-4BFB-9C08-35D10FB6EF95}"/>
                </a:ext>
              </a:extLst>
            </p:cNvPr>
            <p:cNvSpPr txBox="1"/>
            <p:nvPr/>
          </p:nvSpPr>
          <p:spPr>
            <a:xfrm>
              <a:off x="921828" y="1941872"/>
              <a:ext cx="3974448"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7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いろはの</a:t>
              </a:r>
            </a:p>
          </p:txBody>
        </p:sp>
        <p:sp>
          <p:nvSpPr>
            <p:cNvPr id="9" name="テキスト ボックス 8">
              <a:extLst>
                <a:ext uri="{FF2B5EF4-FFF2-40B4-BE49-F238E27FC236}">
                  <a16:creationId xmlns:a16="http://schemas.microsoft.com/office/drawing/2014/main" id="{3558D98D-4118-4711-B88E-E44BA28BBBD4}"/>
                </a:ext>
              </a:extLst>
            </p:cNvPr>
            <p:cNvSpPr txBox="1"/>
            <p:nvPr/>
          </p:nvSpPr>
          <p:spPr>
            <a:xfrm>
              <a:off x="4003255" y="880043"/>
              <a:ext cx="5272688" cy="2123658"/>
            </a:xfrm>
            <a:prstGeom prst="rect">
              <a:avLst/>
            </a:prstGeom>
            <a:noFill/>
          </p:spPr>
          <p:txBody>
            <a:bodyPr wrap="square" rtlCol="0">
              <a:spAutoFit/>
            </a:bodyPr>
            <a:lstStyle/>
            <a:p>
              <a:pPr algn="ctr"/>
              <a:r>
                <a:rPr kumimoji="1" lang="ja-JP" altLang="en-US" sz="132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「い」</a:t>
              </a:r>
              <a:endParaRPr kumimoji="1" lang="ja-JP" altLang="en-US" sz="13200" dirty="0"/>
            </a:p>
          </p:txBody>
        </p:sp>
      </p:grpSp>
      <p:sp>
        <p:nvSpPr>
          <p:cNvPr id="26" name="テキスト ボックス 25">
            <a:extLst>
              <a:ext uri="{FF2B5EF4-FFF2-40B4-BE49-F238E27FC236}">
                <a16:creationId xmlns:a16="http://schemas.microsoft.com/office/drawing/2014/main" id="{B644EACC-7263-4517-A5F9-3E1636A50010}"/>
              </a:ext>
            </a:extLst>
          </p:cNvPr>
          <p:cNvSpPr txBox="1"/>
          <p:nvPr/>
        </p:nvSpPr>
        <p:spPr>
          <a:xfrm>
            <a:off x="3699545" y="3951816"/>
            <a:ext cx="5366673"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8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確認テスト</a:t>
            </a:r>
            <a:endParaRPr kumimoji="1" lang="en-US" altLang="ja-JP" sz="8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1" name="テキスト ボックス 10">
            <a:extLst>
              <a:ext uri="{FF2B5EF4-FFF2-40B4-BE49-F238E27FC236}">
                <a16:creationId xmlns:a16="http://schemas.microsoft.com/office/drawing/2014/main" id="{040590FA-9D22-4FC5-9D3A-565B3CA9A313}"/>
              </a:ext>
            </a:extLst>
          </p:cNvPr>
          <p:cNvSpPr txBox="1"/>
          <p:nvPr/>
        </p:nvSpPr>
        <p:spPr>
          <a:xfrm>
            <a:off x="3938618" y="5831648"/>
            <a:ext cx="488852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テストに挑戦する ▷ ▷ ▷</a:t>
            </a:r>
          </a:p>
        </p:txBody>
      </p:sp>
      <p:sp>
        <p:nvSpPr>
          <p:cNvPr id="12" name="四角形: 角を丸くする 11">
            <a:hlinkClick r:id="rId3" action="ppaction://hlinksldjump"/>
            <a:extLst>
              <a:ext uri="{FF2B5EF4-FFF2-40B4-BE49-F238E27FC236}">
                <a16:creationId xmlns:a16="http://schemas.microsoft.com/office/drawing/2014/main" id="{5A662E2C-163A-4E8E-BFCC-A18C128B3386}"/>
              </a:ext>
            </a:extLst>
          </p:cNvPr>
          <p:cNvSpPr/>
          <p:nvPr/>
        </p:nvSpPr>
        <p:spPr>
          <a:xfrm>
            <a:off x="4072263" y="5800871"/>
            <a:ext cx="4627659"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3" name="図 12">
            <a:extLst>
              <a:ext uri="{FF2B5EF4-FFF2-40B4-BE49-F238E27FC236}">
                <a16:creationId xmlns:a16="http://schemas.microsoft.com/office/drawing/2014/main" id="{3D44456D-B7D9-40C7-80AB-108EC0E0B0F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1802" y="1991"/>
            <a:ext cx="9175802" cy="6881851"/>
          </a:xfrm>
          <a:prstGeom prst="rect">
            <a:avLst/>
          </a:prstGeom>
          <a:effectLst>
            <a:softEdge rad="0"/>
          </a:effectLst>
        </p:spPr>
      </p:pic>
    </p:spTree>
    <p:extLst>
      <p:ext uri="{BB962C8B-B14F-4D97-AF65-F5344CB8AC3E}">
        <p14:creationId xmlns:p14="http://schemas.microsoft.com/office/powerpoint/2010/main" val="4061607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3"/>
                                        </p:tgtEl>
                                      </p:cBhvr>
                                    </p:animEffect>
                                    <p:set>
                                      <p:cBhvr>
                                        <p:cTn id="7" dur="1" fill="hold">
                                          <p:stCondLst>
                                            <p:cond delay="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ボックス 25">
            <a:extLst>
              <a:ext uri="{FF2B5EF4-FFF2-40B4-BE49-F238E27FC236}">
                <a16:creationId xmlns:a16="http://schemas.microsoft.com/office/drawing/2014/main" id="{B19AF7F5-C5FE-4F11-89A4-910572A047B6}"/>
              </a:ext>
            </a:extLst>
          </p:cNvPr>
          <p:cNvSpPr txBox="1"/>
          <p:nvPr/>
        </p:nvSpPr>
        <p:spPr>
          <a:xfrm>
            <a:off x="206918" y="4027601"/>
            <a:ext cx="8730164"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大阪府や国などの関係機関が提供している食の安全安心に関する情報について、事業者向けと消費者向けに分けて、テーマごとに、知りたい情報を簡単に見つけることができるサイトです。</a:t>
            </a:r>
            <a:endParaRPr kumimoji="1" lang="en-US" altLang="ja-JP"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この機会に是非、ご活用ください！</a:t>
            </a:r>
          </a:p>
        </p:txBody>
      </p:sp>
      <p:grpSp>
        <p:nvGrpSpPr>
          <p:cNvPr id="33" name="グループ化 32">
            <a:extLst>
              <a:ext uri="{FF2B5EF4-FFF2-40B4-BE49-F238E27FC236}">
                <a16:creationId xmlns:a16="http://schemas.microsoft.com/office/drawing/2014/main" id="{2BC8A8E7-F1F2-4B3C-976C-5E2DB40AA580}"/>
              </a:ext>
            </a:extLst>
          </p:cNvPr>
          <p:cNvGrpSpPr/>
          <p:nvPr/>
        </p:nvGrpSpPr>
        <p:grpSpPr>
          <a:xfrm>
            <a:off x="1001581" y="5943667"/>
            <a:ext cx="3268845" cy="646331"/>
            <a:chOff x="2539501" y="5884123"/>
            <a:chExt cx="3268845" cy="646331"/>
          </a:xfrm>
        </p:grpSpPr>
        <p:sp>
          <p:nvSpPr>
            <p:cNvPr id="35" name="テキスト ボックス 34">
              <a:extLst>
                <a:ext uri="{FF2B5EF4-FFF2-40B4-BE49-F238E27FC236}">
                  <a16:creationId xmlns:a16="http://schemas.microsoft.com/office/drawing/2014/main" id="{801C8BD1-74F6-4D42-8706-C57510330B4E}"/>
                </a:ext>
              </a:extLst>
            </p:cNvPr>
            <p:cNvSpPr txBox="1"/>
            <p:nvPr/>
          </p:nvSpPr>
          <p:spPr>
            <a:xfrm>
              <a:off x="2539501" y="5884123"/>
              <a:ext cx="3268845" cy="646331"/>
            </a:xfrm>
            <a:prstGeom prst="rect">
              <a:avLst/>
            </a:prstGeom>
            <a:noFill/>
          </p:spPr>
          <p:txBody>
            <a:bodyPr wrap="square" rtlCol="0">
              <a:spAutoFit/>
            </a:bodyPr>
            <a:lstStyle/>
            <a:p>
              <a:pPr algn="ctr"/>
              <a:r>
                <a:rPr kumimoji="1" lang="ja-JP" altLang="en-US"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大阪府食の安全安心</a:t>
              </a:r>
              <a:br>
                <a:rPr kumimoji="1" lang="en-US" altLang="ja-JP"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br>
              <a:r>
                <a:rPr kumimoji="1" lang="ja-JP" altLang="en-US"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お役立ちポータルサイトへ</a:t>
              </a:r>
            </a:p>
          </p:txBody>
        </p:sp>
        <p:sp>
          <p:nvSpPr>
            <p:cNvPr id="34" name="四角形: 角を丸くする 33">
              <a:hlinkClick r:id="rId3"/>
              <a:extLst>
                <a:ext uri="{FF2B5EF4-FFF2-40B4-BE49-F238E27FC236}">
                  <a16:creationId xmlns:a16="http://schemas.microsoft.com/office/drawing/2014/main" id="{974899A9-CEDA-4A3F-BE78-3008ABAF0534}"/>
                </a:ext>
              </a:extLst>
            </p:cNvPr>
            <p:cNvSpPr/>
            <p:nvPr/>
          </p:nvSpPr>
          <p:spPr>
            <a:xfrm>
              <a:off x="2591297" y="5927494"/>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6" name="グループ化 35">
            <a:extLst>
              <a:ext uri="{FF2B5EF4-FFF2-40B4-BE49-F238E27FC236}">
                <a16:creationId xmlns:a16="http://schemas.microsoft.com/office/drawing/2014/main" id="{48A6FA95-1201-4776-A8F8-2A6C8389AB8D}"/>
              </a:ext>
            </a:extLst>
          </p:cNvPr>
          <p:cNvGrpSpPr/>
          <p:nvPr/>
        </p:nvGrpSpPr>
        <p:grpSpPr>
          <a:xfrm>
            <a:off x="4965014" y="5961375"/>
            <a:ext cx="3268845" cy="584775"/>
            <a:chOff x="2539501" y="5925175"/>
            <a:chExt cx="3268845" cy="584775"/>
          </a:xfrm>
        </p:grpSpPr>
        <p:sp>
          <p:nvSpPr>
            <p:cNvPr id="37" name="四角形: 角を丸くする 36">
              <a:extLst>
                <a:ext uri="{FF2B5EF4-FFF2-40B4-BE49-F238E27FC236}">
                  <a16:creationId xmlns:a16="http://schemas.microsoft.com/office/drawing/2014/main" id="{FC1A54A1-7C26-4B02-9353-92570AD377E9}"/>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次へ進む</a:t>
              </a:r>
            </a:p>
          </p:txBody>
        </p:sp>
      </p:grpSp>
      <p:grpSp>
        <p:nvGrpSpPr>
          <p:cNvPr id="41" name="グループ化 40">
            <a:extLst>
              <a:ext uri="{FF2B5EF4-FFF2-40B4-BE49-F238E27FC236}">
                <a16:creationId xmlns:a16="http://schemas.microsoft.com/office/drawing/2014/main" id="{C4244A16-5E96-47D3-BFF0-C59AAABCD5C1}"/>
              </a:ext>
            </a:extLst>
          </p:cNvPr>
          <p:cNvGrpSpPr>
            <a:grpSpLocks noChangeAspect="1"/>
          </p:cNvGrpSpPr>
          <p:nvPr/>
        </p:nvGrpSpPr>
        <p:grpSpPr>
          <a:xfrm>
            <a:off x="2358000" y="701147"/>
            <a:ext cx="4428000" cy="3908633"/>
            <a:chOff x="1476199" y="655448"/>
            <a:chExt cx="6566119" cy="5796000"/>
          </a:xfrm>
        </p:grpSpPr>
        <p:pic>
          <p:nvPicPr>
            <p:cNvPr id="42" name="図 41">
              <a:extLst>
                <a:ext uri="{FF2B5EF4-FFF2-40B4-BE49-F238E27FC236}">
                  <a16:creationId xmlns:a16="http://schemas.microsoft.com/office/drawing/2014/main" id="{62E2F398-D2A8-43B8-93ED-4F29690309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68172" y="655448"/>
              <a:ext cx="5796000" cy="5796000"/>
            </a:xfrm>
            <a:prstGeom prst="rect">
              <a:avLst/>
            </a:prstGeom>
          </p:spPr>
        </p:pic>
        <p:sp>
          <p:nvSpPr>
            <p:cNvPr id="43" name="正方形/長方形 42">
              <a:extLst>
                <a:ext uri="{FF2B5EF4-FFF2-40B4-BE49-F238E27FC236}">
                  <a16:creationId xmlns:a16="http://schemas.microsoft.com/office/drawing/2014/main" id="{8BA46C1B-B926-40FD-8BA7-5F497AFEA4E4}"/>
                </a:ext>
              </a:extLst>
            </p:cNvPr>
            <p:cNvSpPr/>
            <p:nvPr/>
          </p:nvSpPr>
          <p:spPr>
            <a:xfrm>
              <a:off x="1476199" y="2427011"/>
              <a:ext cx="733051" cy="733051"/>
            </a:xfrm>
            <a:prstGeom prst="rect">
              <a:avLst/>
            </a:prstGeom>
            <a: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93CC21E5-80CD-4572-9692-3C6C606B8EBB}"/>
                </a:ext>
              </a:extLst>
            </p:cNvPr>
            <p:cNvSpPr/>
            <p:nvPr/>
          </p:nvSpPr>
          <p:spPr>
            <a:xfrm>
              <a:off x="1476199" y="3313631"/>
              <a:ext cx="733051" cy="733051"/>
            </a:xfrm>
            <a:prstGeom prst="rect">
              <a:avLst/>
            </a:prstGeom>
            <a: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a:extLst>
                <a:ext uri="{FF2B5EF4-FFF2-40B4-BE49-F238E27FC236}">
                  <a16:creationId xmlns:a16="http://schemas.microsoft.com/office/drawing/2014/main" id="{15CE8079-D8F7-4CAE-94D6-F243350988B9}"/>
                </a:ext>
              </a:extLst>
            </p:cNvPr>
            <p:cNvSpPr/>
            <p:nvPr/>
          </p:nvSpPr>
          <p:spPr>
            <a:xfrm>
              <a:off x="1476199" y="4195299"/>
              <a:ext cx="733051" cy="733051"/>
            </a:xfrm>
            <a:prstGeom prst="rect">
              <a:avLst/>
            </a:prstGeom>
            <a: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126E8E98-5CC5-4C6B-90CD-7F870954390E}"/>
                </a:ext>
              </a:extLst>
            </p:cNvPr>
            <p:cNvSpPr/>
            <p:nvPr/>
          </p:nvSpPr>
          <p:spPr>
            <a:xfrm>
              <a:off x="1476199" y="1545343"/>
              <a:ext cx="733051" cy="733051"/>
            </a:xfrm>
            <a:prstGeom prst="rect">
              <a:avLst/>
            </a:prstGeom>
            <a: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a:extLst>
                <a:ext uri="{FF2B5EF4-FFF2-40B4-BE49-F238E27FC236}">
                  <a16:creationId xmlns:a16="http://schemas.microsoft.com/office/drawing/2014/main" id="{4028F505-72C3-4AF9-8633-240AA2972A4E}"/>
                </a:ext>
              </a:extLst>
            </p:cNvPr>
            <p:cNvSpPr/>
            <p:nvPr/>
          </p:nvSpPr>
          <p:spPr>
            <a:xfrm>
              <a:off x="7309267" y="2411910"/>
              <a:ext cx="733051" cy="733051"/>
            </a:xfrm>
            <a:prstGeom prst="rect">
              <a:avLst/>
            </a:prstGeom>
            <a: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0BC108C-9C18-4DB3-B79B-93CB5705E508}"/>
                </a:ext>
              </a:extLst>
            </p:cNvPr>
            <p:cNvSpPr/>
            <p:nvPr/>
          </p:nvSpPr>
          <p:spPr>
            <a:xfrm>
              <a:off x="7309267" y="3298530"/>
              <a:ext cx="733051" cy="733051"/>
            </a:xfrm>
            <a:prstGeom prst="rect">
              <a:avLst/>
            </a:prstGeom>
            <a:blipFill>
              <a:blip r:embed="rId16" cstate="screen">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正方形/長方形 48">
              <a:extLst>
                <a:ext uri="{FF2B5EF4-FFF2-40B4-BE49-F238E27FC236}">
                  <a16:creationId xmlns:a16="http://schemas.microsoft.com/office/drawing/2014/main" id="{F8591EBB-6D63-43FC-97C6-9CD950D22A61}"/>
                </a:ext>
              </a:extLst>
            </p:cNvPr>
            <p:cNvSpPr/>
            <p:nvPr/>
          </p:nvSpPr>
          <p:spPr>
            <a:xfrm>
              <a:off x="7309267" y="4180198"/>
              <a:ext cx="733051" cy="733051"/>
            </a:xfrm>
            <a:prstGeom prst="rect">
              <a:avLst/>
            </a:prstGeom>
            <a:blipFill>
              <a:blip r:embed="rId18" cstate="screen">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a:extLst>
                <a:ext uri="{FF2B5EF4-FFF2-40B4-BE49-F238E27FC236}">
                  <a16:creationId xmlns:a16="http://schemas.microsoft.com/office/drawing/2014/main" id="{89055DF5-B009-484F-839B-6B857092F568}"/>
                </a:ext>
              </a:extLst>
            </p:cNvPr>
            <p:cNvSpPr/>
            <p:nvPr/>
          </p:nvSpPr>
          <p:spPr>
            <a:xfrm>
              <a:off x="7309267" y="1530242"/>
              <a:ext cx="733051" cy="733051"/>
            </a:xfrm>
            <a:prstGeom prst="rect">
              <a:avLst/>
            </a:prstGeom>
            <a:blipFill>
              <a:blip r:embed="rId20"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a:extLst>
                <a:ext uri="{FF2B5EF4-FFF2-40B4-BE49-F238E27FC236}">
                  <a16:creationId xmlns:a16="http://schemas.microsoft.com/office/drawing/2014/main" id="{14A1067A-B1BC-4C57-9E39-01A0A0F4A617}"/>
                </a:ext>
              </a:extLst>
            </p:cNvPr>
            <p:cNvSpPr/>
            <p:nvPr/>
          </p:nvSpPr>
          <p:spPr>
            <a:xfrm>
              <a:off x="3801454" y="1099195"/>
              <a:ext cx="733051" cy="733051"/>
            </a:xfrm>
            <a:prstGeom prst="rect">
              <a:avLst/>
            </a:prstGeom>
            <a:blipFill>
              <a:blip r:embed="rId22" cstate="screen">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a:extLst>
                <a:ext uri="{FF2B5EF4-FFF2-40B4-BE49-F238E27FC236}">
                  <a16:creationId xmlns:a16="http://schemas.microsoft.com/office/drawing/2014/main" id="{F36B579B-BFFC-4857-B453-1BB1504F8A95}"/>
                </a:ext>
              </a:extLst>
            </p:cNvPr>
            <p:cNvSpPr/>
            <p:nvPr/>
          </p:nvSpPr>
          <p:spPr>
            <a:xfrm>
              <a:off x="4913817" y="1099195"/>
              <a:ext cx="733051" cy="733051"/>
            </a:xfrm>
            <a:prstGeom prst="rect">
              <a:avLst/>
            </a:prstGeom>
            <a:blipFill>
              <a:blip r:embed="rId24" cstate="screen">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D29B6671-291D-4EF9-933B-BDCE59ACC8D4}"/>
                </a:ext>
              </a:extLst>
            </p:cNvPr>
            <p:cNvSpPr/>
            <p:nvPr/>
          </p:nvSpPr>
          <p:spPr>
            <a:xfrm>
              <a:off x="6070232" y="1099195"/>
              <a:ext cx="733051" cy="733051"/>
            </a:xfrm>
            <a:prstGeom prst="rect">
              <a:avLst/>
            </a:prstGeom>
            <a:blipFill>
              <a:blip r:embed="rId26" cstate="screen">
                <a:extLst>
                  <a:ext uri="{28A0092B-C50C-407E-A947-70E740481C1C}">
                    <a14:useLocalDpi xmlns:a14="http://schemas.microsoft.com/office/drawing/2010/main"/>
                  </a:ext>
                  <a:ext uri="{96DAC541-7B7A-43D3-8B79-37D633B846F1}">
                    <asvg:svgBlip xmlns:asvg="http://schemas.microsoft.com/office/drawing/2016/SVG/main" r:embed="rId27"/>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4" name="グループ化 53">
              <a:extLst>
                <a:ext uri="{FF2B5EF4-FFF2-40B4-BE49-F238E27FC236}">
                  <a16:creationId xmlns:a16="http://schemas.microsoft.com/office/drawing/2014/main" id="{44F69860-ACB7-4DFF-B4E2-44650603D18A}"/>
                </a:ext>
              </a:extLst>
            </p:cNvPr>
            <p:cNvGrpSpPr/>
            <p:nvPr/>
          </p:nvGrpSpPr>
          <p:grpSpPr>
            <a:xfrm>
              <a:off x="2716426" y="1101240"/>
              <a:ext cx="733051" cy="733051"/>
              <a:chOff x="1598117" y="2563275"/>
              <a:chExt cx="733051" cy="733051"/>
            </a:xfrm>
          </p:grpSpPr>
          <p:sp>
            <p:nvSpPr>
              <p:cNvPr id="57" name="正方形/長方形 56">
                <a:extLst>
                  <a:ext uri="{FF2B5EF4-FFF2-40B4-BE49-F238E27FC236}">
                    <a16:creationId xmlns:a16="http://schemas.microsoft.com/office/drawing/2014/main" id="{A396003E-5116-4EEC-A6A7-B3B358B15750}"/>
                  </a:ext>
                </a:extLst>
              </p:cNvPr>
              <p:cNvSpPr/>
              <p:nvPr/>
            </p:nvSpPr>
            <p:spPr>
              <a:xfrm>
                <a:off x="1598117" y="2563275"/>
                <a:ext cx="733051" cy="733051"/>
              </a:xfrm>
              <a:prstGeom prst="rect">
                <a:avLst/>
              </a:prstGeom>
              <a:blipFill>
                <a:blip r:embed="rId28" cstate="screen">
                  <a:extLst>
                    <a:ext uri="{28A0092B-C50C-407E-A947-70E740481C1C}">
                      <a14:useLocalDpi xmlns:a14="http://schemas.microsoft.com/office/drawing/2010/main"/>
                    </a:ext>
                    <a:ext uri="{96DAC541-7B7A-43D3-8B79-37D633B846F1}">
                      <asvg:svgBlip xmlns:asvg="http://schemas.microsoft.com/office/drawing/2016/SVG/main" r:embed="rId29"/>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58" name="図 57">
                <a:extLst>
                  <a:ext uri="{FF2B5EF4-FFF2-40B4-BE49-F238E27FC236}">
                    <a16:creationId xmlns:a16="http://schemas.microsoft.com/office/drawing/2014/main" id="{65FFFD7B-43A0-4A8B-9B91-AE87C02696AD}"/>
                  </a:ext>
                </a:extLst>
              </p:cNvPr>
              <p:cNvPicPr>
                <a:picLocks noChangeAspect="1"/>
              </p:cNvPicPr>
              <p:nvPr/>
            </p:nvPicPr>
            <p:blipFill rotWithShape="1">
              <a:blip r:embed="rId30" cstate="screen">
                <a:extLst>
                  <a:ext uri="{28A0092B-C50C-407E-A947-70E740481C1C}">
                    <a14:useLocalDpi xmlns:a14="http://schemas.microsoft.com/office/drawing/2010/main"/>
                  </a:ext>
                </a:extLst>
              </a:blip>
              <a:srcRect t="1" r="150" b="150"/>
              <a:stretch/>
            </p:blipFill>
            <p:spPr>
              <a:xfrm>
                <a:off x="1629547" y="2622495"/>
                <a:ext cx="664360" cy="504000"/>
              </a:xfrm>
              <a:prstGeom prst="ellipse">
                <a:avLst/>
              </a:prstGeom>
              <a:ln>
                <a:solidFill>
                  <a:schemeClr val="tx1"/>
                </a:solidFill>
              </a:ln>
              <a:effectLst>
                <a:softEdge rad="112500"/>
              </a:effectLst>
            </p:spPr>
          </p:pic>
        </p:grpSp>
        <p:pic>
          <p:nvPicPr>
            <p:cNvPr id="55" name="図 54">
              <a:extLst>
                <a:ext uri="{FF2B5EF4-FFF2-40B4-BE49-F238E27FC236}">
                  <a16:creationId xmlns:a16="http://schemas.microsoft.com/office/drawing/2014/main" id="{77DC7527-0CA0-493E-B830-C5E5707707A9}"/>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3242169" y="3228989"/>
              <a:ext cx="3015454" cy="1260000"/>
            </a:xfrm>
            <a:prstGeom prst="rect">
              <a:avLst/>
            </a:prstGeom>
          </p:spPr>
        </p:pic>
        <p:pic>
          <p:nvPicPr>
            <p:cNvPr id="56" name="図 55">
              <a:extLst>
                <a:ext uri="{FF2B5EF4-FFF2-40B4-BE49-F238E27FC236}">
                  <a16:creationId xmlns:a16="http://schemas.microsoft.com/office/drawing/2014/main" id="{D59828E1-02A9-4415-9566-AB349A80EA34}"/>
                </a:ext>
              </a:extLst>
            </p:cNvPr>
            <p:cNvPicPr>
              <a:picLocks noChangeAspect="1"/>
            </p:cNvPicPr>
            <p:nvPr/>
          </p:nvPicPr>
          <p:blipFill>
            <a:blip r:embed="rId32" cstate="screen">
              <a:extLst>
                <a:ext uri="{28A0092B-C50C-407E-A947-70E740481C1C}">
                  <a14:useLocalDpi xmlns:a14="http://schemas.microsoft.com/office/drawing/2010/main"/>
                </a:ext>
              </a:extLst>
            </a:blip>
            <a:stretch>
              <a:fillRect/>
            </a:stretch>
          </p:blipFill>
          <p:spPr>
            <a:xfrm>
              <a:off x="2871219" y="2280884"/>
              <a:ext cx="3757353" cy="692727"/>
            </a:xfrm>
            <a:prstGeom prst="rect">
              <a:avLst/>
            </a:prstGeom>
          </p:spPr>
        </p:pic>
      </p:grpSp>
      <p:sp>
        <p:nvSpPr>
          <p:cNvPr id="28" name="テキスト ボックス 27">
            <a:extLst>
              <a:ext uri="{FF2B5EF4-FFF2-40B4-BE49-F238E27FC236}">
                <a16:creationId xmlns:a16="http://schemas.microsoft.com/office/drawing/2014/main" id="{2478F104-7E32-4FB9-9A75-5F40E50A6B87}"/>
              </a:ext>
            </a:extLst>
          </p:cNvPr>
          <p:cNvSpPr txBox="1"/>
          <p:nvPr/>
        </p:nvSpPr>
        <p:spPr>
          <a:xfrm>
            <a:off x="92487" y="183277"/>
            <a:ext cx="9167486"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大阪府食の安全安心お役立ちポータルサイトとは・・・</a:t>
            </a:r>
            <a:endParaRPr kumimoji="1" lang="en-US" altLang="ja-JP" sz="28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p:txBody>
      </p:sp>
      <p:pic>
        <p:nvPicPr>
          <p:cNvPr id="30" name="図 29">
            <a:extLst>
              <a:ext uri="{FF2B5EF4-FFF2-40B4-BE49-F238E27FC236}">
                <a16:creationId xmlns:a16="http://schemas.microsoft.com/office/drawing/2014/main" id="{A0ECBD81-25A3-497A-9FBB-73A4175CCAD7}"/>
              </a:ext>
            </a:extLst>
          </p:cNvPr>
          <p:cNvPicPr>
            <a:picLocks noChangeAspect="1"/>
          </p:cNvPicPr>
          <p:nvPr/>
        </p:nvPicPr>
        <p:blipFill>
          <a:blip r:embed="rId33">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15732339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0"/>
                                        </p:tgtEl>
                                      </p:cBhvr>
                                    </p:animEffect>
                                    <p:set>
                                      <p:cBhvr>
                                        <p:cTn id="7" dur="1" fill="hold">
                                          <p:stCondLst>
                                            <p:cond delay="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テキスト ボックス 26">
            <a:extLst>
              <a:ext uri="{FF2B5EF4-FFF2-40B4-BE49-F238E27FC236}">
                <a16:creationId xmlns:a16="http://schemas.microsoft.com/office/drawing/2014/main" id="{EB70FFC0-9B84-4A91-8990-81DD85ABEDF8}"/>
              </a:ext>
            </a:extLst>
          </p:cNvPr>
          <p:cNvSpPr txBox="1"/>
          <p:nvPr/>
        </p:nvSpPr>
        <p:spPr>
          <a:xfrm>
            <a:off x="361423" y="299671"/>
            <a:ext cx="8768168" cy="1569660"/>
          </a:xfrm>
          <a:prstGeom prst="rect">
            <a:avLst/>
          </a:prstGeom>
          <a:noFill/>
        </p:spPr>
        <p:txBody>
          <a:bodyPr wrap="square">
            <a:spAutoFit/>
          </a:bodyPr>
          <a:lstStyle/>
          <a:p>
            <a:r>
              <a:rPr lang="ja-JP" altLang="en-US"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今回のクイズは以上となります。</a:t>
            </a:r>
            <a:endParaRPr lang="en-US" altLang="ja-JP"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endParaRPr>
          </a:p>
          <a:p>
            <a:r>
              <a:rPr lang="ja-JP" altLang="en-US"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何問正解できましたでしょうか。</a:t>
            </a:r>
            <a:r>
              <a:rPr lang="ja-JP" altLang="en-US" sz="2400"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　</a:t>
            </a:r>
          </a:p>
          <a:p>
            <a:r>
              <a:rPr lang="ja-JP" altLang="en-US"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今回、間違えた問題については、</a:t>
            </a:r>
            <a:endParaRPr lang="en-US" altLang="ja-JP"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endParaRPr>
          </a:p>
          <a:p>
            <a:r>
              <a:rPr lang="ja-JP" altLang="en-US"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もう一度、「食品衛生いろはの</a:t>
            </a:r>
            <a:r>
              <a:rPr lang="en-US" altLang="ja-JP"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a:t>
            </a:r>
            <a:r>
              <a:rPr lang="ja-JP" altLang="en-US"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い</a:t>
            </a:r>
            <a:r>
              <a:rPr lang="en-US" altLang="ja-JP"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a:t>
            </a:r>
            <a:r>
              <a:rPr lang="ja-JP" altLang="en-US"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rPr>
              <a:t>」を読み返しましょう。</a:t>
            </a:r>
            <a:endParaRPr lang="en-US" altLang="ja-JP" sz="2400" b="1" dirty="0">
              <a:ln w="12700">
                <a:solidFill>
                  <a:schemeClr val="tx1"/>
                </a:solidFill>
              </a:ln>
              <a:solidFill>
                <a:schemeClr val="bg1"/>
              </a:solidFill>
              <a:effectLst/>
              <a:latin typeface="HG創英角ﾎﾟｯﾌﾟ体" panose="040B0A09000000000000" pitchFamily="49" charset="-128"/>
              <a:ea typeface="HG創英角ﾎﾟｯﾌﾟ体" panose="040B0A09000000000000" pitchFamily="49" charset="-128"/>
            </a:endParaRPr>
          </a:p>
        </p:txBody>
      </p:sp>
      <p:grpSp>
        <p:nvGrpSpPr>
          <p:cNvPr id="3" name="グループ化 2">
            <a:extLst>
              <a:ext uri="{FF2B5EF4-FFF2-40B4-BE49-F238E27FC236}">
                <a16:creationId xmlns:a16="http://schemas.microsoft.com/office/drawing/2014/main" id="{5C11FD68-CBF2-4188-BB30-9D1CD43F73A5}"/>
              </a:ext>
            </a:extLst>
          </p:cNvPr>
          <p:cNvGrpSpPr>
            <a:grpSpLocks noChangeAspect="1"/>
          </p:cNvGrpSpPr>
          <p:nvPr/>
        </p:nvGrpSpPr>
        <p:grpSpPr>
          <a:xfrm>
            <a:off x="4572000" y="2005008"/>
            <a:ext cx="4248000" cy="3820946"/>
            <a:chOff x="3559679" y="1994341"/>
            <a:chExt cx="4442616" cy="3996000"/>
          </a:xfrm>
        </p:grpSpPr>
        <p:grpSp>
          <p:nvGrpSpPr>
            <p:cNvPr id="5" name="グループ化 4">
              <a:extLst>
                <a:ext uri="{FF2B5EF4-FFF2-40B4-BE49-F238E27FC236}">
                  <a16:creationId xmlns:a16="http://schemas.microsoft.com/office/drawing/2014/main" id="{AC53A232-6F26-44BD-831D-B7C11C3F9573}"/>
                </a:ext>
              </a:extLst>
            </p:cNvPr>
            <p:cNvGrpSpPr/>
            <p:nvPr/>
          </p:nvGrpSpPr>
          <p:grpSpPr>
            <a:xfrm>
              <a:off x="4295399" y="3563953"/>
              <a:ext cx="2526805" cy="2426388"/>
              <a:chOff x="1904541" y="2240404"/>
              <a:chExt cx="3048918" cy="2927764"/>
            </a:xfrm>
          </p:grpSpPr>
          <p:grpSp>
            <p:nvGrpSpPr>
              <p:cNvPr id="6" name="グループ化 5">
                <a:extLst>
                  <a:ext uri="{FF2B5EF4-FFF2-40B4-BE49-F238E27FC236}">
                    <a16:creationId xmlns:a16="http://schemas.microsoft.com/office/drawing/2014/main" id="{E2E062A6-4059-4985-909C-9B08A044E0BD}"/>
                  </a:ext>
                </a:extLst>
              </p:cNvPr>
              <p:cNvGrpSpPr>
                <a:grpSpLocks noChangeAspect="1"/>
              </p:cNvGrpSpPr>
              <p:nvPr/>
            </p:nvGrpSpPr>
            <p:grpSpPr>
              <a:xfrm>
                <a:off x="1904541" y="2240404"/>
                <a:ext cx="3048918" cy="2927764"/>
                <a:chOff x="2415003" y="2061"/>
                <a:chExt cx="7029087" cy="6749774"/>
              </a:xfrm>
            </p:grpSpPr>
            <p:pic>
              <p:nvPicPr>
                <p:cNvPr id="8" name="図 7">
                  <a:extLst>
                    <a:ext uri="{FF2B5EF4-FFF2-40B4-BE49-F238E27FC236}">
                      <a16:creationId xmlns:a16="http://schemas.microsoft.com/office/drawing/2014/main" id="{5B3A287C-636E-4FF2-82A6-7D6549CBA3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40174" y="2061"/>
                  <a:ext cx="4661807" cy="5533799"/>
                </a:xfrm>
                <a:prstGeom prst="rect">
                  <a:avLst/>
                </a:prstGeom>
              </p:spPr>
            </p:pic>
            <p:grpSp>
              <p:nvGrpSpPr>
                <p:cNvPr id="9" name="グループ化 8">
                  <a:extLst>
                    <a:ext uri="{FF2B5EF4-FFF2-40B4-BE49-F238E27FC236}">
                      <a16:creationId xmlns:a16="http://schemas.microsoft.com/office/drawing/2014/main" id="{B5B38DC7-96B6-49C1-B916-E7B53B8E81EE}"/>
                    </a:ext>
                  </a:extLst>
                </p:cNvPr>
                <p:cNvGrpSpPr/>
                <p:nvPr/>
              </p:nvGrpSpPr>
              <p:grpSpPr>
                <a:xfrm>
                  <a:off x="2415003" y="3096047"/>
                  <a:ext cx="7029087" cy="3655788"/>
                  <a:chOff x="2212702" y="3106207"/>
                  <a:chExt cx="7029087" cy="3655788"/>
                </a:xfrm>
              </p:grpSpPr>
              <p:pic>
                <p:nvPicPr>
                  <p:cNvPr id="12" name="Picture 4">
                    <a:extLst>
                      <a:ext uri="{FF2B5EF4-FFF2-40B4-BE49-F238E27FC236}">
                        <a16:creationId xmlns:a16="http://schemas.microsoft.com/office/drawing/2014/main" id="{D62D377C-E099-4654-997F-581C4A500122}"/>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artisticPaintStrokes/>
                            </a14:imgEffect>
                          </a14:imgLayer>
                        </a14:imgProps>
                      </a:ext>
                      <a:ext uri="{28A0092B-C50C-407E-A947-70E740481C1C}">
                        <a14:useLocalDpi xmlns:a14="http://schemas.microsoft.com/office/drawing/2010/main"/>
                      </a:ext>
                    </a:extLst>
                  </a:blip>
                  <a:srcRect/>
                  <a:stretch>
                    <a:fillRect/>
                  </a:stretch>
                </p:blipFill>
                <p:spPr bwMode="auto">
                  <a:xfrm>
                    <a:off x="2212702" y="3379272"/>
                    <a:ext cx="7029087" cy="338272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和風ハンバーグのイラスト">
                    <a:extLst>
                      <a:ext uri="{FF2B5EF4-FFF2-40B4-BE49-F238E27FC236}">
                        <a16:creationId xmlns:a16="http://schemas.microsoft.com/office/drawing/2014/main" id="{951F311D-4E08-47D1-B007-4DACABF6B8B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113618" y="3228966"/>
                    <a:ext cx="1531723" cy="122920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オムライスのイラスト">
                    <a:extLst>
                      <a:ext uri="{FF2B5EF4-FFF2-40B4-BE49-F238E27FC236}">
                        <a16:creationId xmlns:a16="http://schemas.microsoft.com/office/drawing/2014/main" id="{1F80B81B-05F9-46E2-A8DB-C64CEAF66DCA}"/>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680130" y="3588045"/>
                    <a:ext cx="1447125" cy="90445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ポットに入った麦茶のイラスト">
                    <a:extLst>
                      <a:ext uri="{FF2B5EF4-FFF2-40B4-BE49-F238E27FC236}">
                        <a16:creationId xmlns:a16="http://schemas.microsoft.com/office/drawing/2014/main" id="{9787958F-F27F-4C12-9E72-1D38247A57A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397175" y="3106207"/>
                    <a:ext cx="1207521" cy="12775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ナポリタンのイラスト（スパゲッティ）">
                    <a:extLst>
                      <a:ext uri="{FF2B5EF4-FFF2-40B4-BE49-F238E27FC236}">
                        <a16:creationId xmlns:a16="http://schemas.microsoft.com/office/drawing/2014/main" id="{BE0607F8-3401-4D16-9C15-2EBE05B73B6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09687" y="3552910"/>
                    <a:ext cx="1338412" cy="948784"/>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10" descr="フォークのイラスト（木の柄）">
                  <a:extLst>
                    <a:ext uri="{FF2B5EF4-FFF2-40B4-BE49-F238E27FC236}">
                      <a16:creationId xmlns:a16="http://schemas.microsoft.com/office/drawing/2014/main" id="{45568B44-BAE3-432D-9E08-05F6F7574CF7}"/>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rot="1549262">
                  <a:off x="7738007" y="411223"/>
                  <a:ext cx="767715" cy="23622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descr="ナイフのイラスト（木の柄）">
                  <a:extLst>
                    <a:ext uri="{FF2B5EF4-FFF2-40B4-BE49-F238E27FC236}">
                      <a16:creationId xmlns:a16="http://schemas.microsoft.com/office/drawing/2014/main" id="{3CE12BF8-ABB8-4098-A830-3C6E07468BA4}"/>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19955425">
                  <a:off x="3551788" y="519449"/>
                  <a:ext cx="620077" cy="236220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テキスト ボックス 6">
                <a:extLst>
                  <a:ext uri="{FF2B5EF4-FFF2-40B4-BE49-F238E27FC236}">
                    <a16:creationId xmlns:a16="http://schemas.microsoft.com/office/drawing/2014/main" id="{F6C906C8-A008-4B38-A029-64B6E7E71817}"/>
                  </a:ext>
                </a:extLst>
              </p:cNvPr>
              <p:cNvSpPr txBox="1"/>
              <p:nvPr/>
            </p:nvSpPr>
            <p:spPr>
              <a:xfrm>
                <a:off x="2950547" y="4558486"/>
                <a:ext cx="1024639" cy="184666"/>
              </a:xfrm>
              <a:prstGeom prst="rect">
                <a:avLst/>
              </a:prstGeom>
              <a:noFill/>
            </p:spPr>
            <p:txBody>
              <a:bodyPr wrap="none" rtlCol="0">
                <a:spAutoFit/>
              </a:bodyPr>
              <a:lstStyle/>
              <a:p>
                <a:pPr algn="ctr"/>
                <a:r>
                  <a:rPr lang="ja-JP" altLang="en-US" sz="600" b="1" i="0" dirty="0">
                    <a:effectLst/>
                    <a:latin typeface="HGS創英角ﾎﾟｯﾌﾟ体" panose="040B0A00000000000000" pitchFamily="50" charset="-128"/>
                    <a:ea typeface="HGS創英角ﾎﾟｯﾌﾟ体" panose="040B0A00000000000000" pitchFamily="50" charset="-128"/>
                  </a:rPr>
                  <a:t>Ⓒ</a:t>
                </a:r>
                <a:r>
                  <a:rPr lang="en-US" altLang="ja-JP" sz="600" b="1" i="0" dirty="0">
                    <a:effectLst/>
                    <a:latin typeface="HGS創英角ﾎﾟｯﾌﾟ体" panose="040B0A00000000000000" pitchFamily="50" charset="-128"/>
                    <a:ea typeface="HGS創英角ﾎﾟｯﾌﾟ体" panose="040B0A00000000000000" pitchFamily="50" charset="-128"/>
                  </a:rPr>
                  <a:t>2014 </a:t>
                </a:r>
                <a:r>
                  <a:rPr lang="ja-JP" altLang="en-US" sz="600" b="1" i="0" dirty="0">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600" b="1" dirty="0">
                  <a:latin typeface="HGS創英角ﾎﾟｯﾌﾟ体" panose="040B0A00000000000000" pitchFamily="50" charset="-128"/>
                  <a:ea typeface="HGS創英角ﾎﾟｯﾌﾟ体" panose="040B0A00000000000000" pitchFamily="50" charset="-128"/>
                </a:endParaRPr>
              </a:p>
            </p:txBody>
          </p:sp>
        </p:grpSp>
        <p:graphicFrame>
          <p:nvGraphicFramePr>
            <p:cNvPr id="17" name="オブジェクト 16">
              <a:extLst>
                <a:ext uri="{FF2B5EF4-FFF2-40B4-BE49-F238E27FC236}">
                  <a16:creationId xmlns:a16="http://schemas.microsoft.com/office/drawing/2014/main" id="{B8BCECAE-FF5D-4AD6-80BD-0643B3975E3D}"/>
                </a:ext>
              </a:extLst>
            </p:cNvPr>
            <p:cNvGraphicFramePr>
              <a:graphicFrameLocks noChangeAspect="1"/>
            </p:cNvGraphicFramePr>
            <p:nvPr>
              <p:extLst>
                <p:ext uri="{D42A27DB-BD31-4B8C-83A1-F6EECF244321}">
                  <p14:modId xmlns:p14="http://schemas.microsoft.com/office/powerpoint/2010/main" val="3668691469"/>
                </p:ext>
              </p:extLst>
            </p:nvPr>
          </p:nvGraphicFramePr>
          <p:xfrm>
            <a:off x="5568158" y="5897900"/>
            <a:ext cx="6578" cy="6578"/>
          </p:xfrm>
          <a:graphic>
            <a:graphicData uri="http://schemas.openxmlformats.org/presentationml/2006/ole">
              <mc:AlternateContent xmlns:mc="http://schemas.openxmlformats.org/markup-compatibility/2006">
                <mc:Choice xmlns:v="urn:schemas-microsoft-com:vml" Requires="v">
                  <p:oleObj spid="_x0000_s1095" name="ワードパッド ドキュメント" r:id="rId13" imgW="7633" imgH="7655" progId="WordPad.Document.1">
                    <p:embed/>
                  </p:oleObj>
                </mc:Choice>
                <mc:Fallback>
                  <p:oleObj name="ワードパッド ドキュメント" r:id="rId13" imgW="7633" imgH="7655" progId="WordPad.Document.1">
                    <p:embed/>
                    <p:pic>
                      <p:nvPicPr>
                        <p:cNvPr id="33" name="オブジェクト 32">
                          <a:extLst>
                            <a:ext uri="{FF2B5EF4-FFF2-40B4-BE49-F238E27FC236}">
                              <a16:creationId xmlns:a16="http://schemas.microsoft.com/office/drawing/2014/main" id="{4636D94C-5DE3-4B91-B867-6FFF071DB1AF}"/>
                            </a:ext>
                          </a:extLst>
                        </p:cNvPr>
                        <p:cNvPicPr/>
                        <p:nvPr/>
                      </p:nvPicPr>
                      <p:blipFill>
                        <a:blip r:embed="rId14"/>
                        <a:stretch>
                          <a:fillRect/>
                        </a:stretch>
                      </p:blipFill>
                      <p:spPr>
                        <a:xfrm>
                          <a:off x="5568158" y="5897900"/>
                          <a:ext cx="6578" cy="6578"/>
                        </a:xfrm>
                        <a:prstGeom prst="rect">
                          <a:avLst/>
                        </a:prstGeom>
                      </p:spPr>
                    </p:pic>
                  </p:oleObj>
                </mc:Fallback>
              </mc:AlternateContent>
            </a:graphicData>
          </a:graphic>
        </p:graphicFrame>
        <p:pic>
          <p:nvPicPr>
            <p:cNvPr id="33" name="図 32">
              <a:extLst>
                <a:ext uri="{FF2B5EF4-FFF2-40B4-BE49-F238E27FC236}">
                  <a16:creationId xmlns:a16="http://schemas.microsoft.com/office/drawing/2014/main" id="{61A75199-6359-45C3-9BF8-BA72BB3C35C1}"/>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592131" y="4367442"/>
              <a:ext cx="1410164" cy="769177"/>
            </a:xfrm>
            <a:prstGeom prst="rect">
              <a:avLst/>
            </a:prstGeom>
          </p:spPr>
        </p:pic>
        <p:grpSp>
          <p:nvGrpSpPr>
            <p:cNvPr id="18" name="グループ化 17">
              <a:extLst>
                <a:ext uri="{FF2B5EF4-FFF2-40B4-BE49-F238E27FC236}">
                  <a16:creationId xmlns:a16="http://schemas.microsoft.com/office/drawing/2014/main" id="{EC030F33-C62B-4709-B6A5-DA7DD2CD1BE6}"/>
                </a:ext>
              </a:extLst>
            </p:cNvPr>
            <p:cNvGrpSpPr>
              <a:grpSpLocks noChangeAspect="1"/>
            </p:cNvGrpSpPr>
            <p:nvPr/>
          </p:nvGrpSpPr>
          <p:grpSpPr>
            <a:xfrm>
              <a:off x="6224931" y="2398251"/>
              <a:ext cx="1289209" cy="1230389"/>
              <a:chOff x="4009854" y="642622"/>
              <a:chExt cx="1892467" cy="1806136"/>
            </a:xfrm>
          </p:grpSpPr>
          <p:grpSp>
            <p:nvGrpSpPr>
              <p:cNvPr id="19" name="グループ化 18">
                <a:extLst>
                  <a:ext uri="{FF2B5EF4-FFF2-40B4-BE49-F238E27FC236}">
                    <a16:creationId xmlns:a16="http://schemas.microsoft.com/office/drawing/2014/main" id="{6BB6EC35-9CB2-4B92-9670-349CAB3AE7AA}"/>
                  </a:ext>
                </a:extLst>
              </p:cNvPr>
              <p:cNvGrpSpPr/>
              <p:nvPr/>
            </p:nvGrpSpPr>
            <p:grpSpPr>
              <a:xfrm>
                <a:off x="4533258" y="642622"/>
                <a:ext cx="1369063" cy="1369063"/>
                <a:chOff x="4831181" y="1429883"/>
                <a:chExt cx="1369063" cy="1369063"/>
              </a:xfrm>
            </p:grpSpPr>
            <p:sp>
              <p:nvSpPr>
                <p:cNvPr id="22" name="楕円 21">
                  <a:extLst>
                    <a:ext uri="{FF2B5EF4-FFF2-40B4-BE49-F238E27FC236}">
                      <a16:creationId xmlns:a16="http://schemas.microsoft.com/office/drawing/2014/main" id="{085A0EA5-595C-4281-BA97-74B6B9F04791}"/>
                    </a:ext>
                  </a:extLst>
                </p:cNvPr>
                <p:cNvSpPr/>
                <p:nvPr/>
              </p:nvSpPr>
              <p:spPr>
                <a:xfrm>
                  <a:off x="4831181" y="1429883"/>
                  <a:ext cx="1369063" cy="136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78FCB41A-417E-48F8-85CC-F17D8EBDE14E}"/>
                    </a:ext>
                  </a:extLst>
                </p:cNvPr>
                <p:cNvGrpSpPr>
                  <a:grpSpLocks noChangeAspect="1"/>
                </p:cNvGrpSpPr>
                <p:nvPr/>
              </p:nvGrpSpPr>
              <p:grpSpPr>
                <a:xfrm>
                  <a:off x="5078880" y="1551860"/>
                  <a:ext cx="819459" cy="1081053"/>
                  <a:chOff x="2542721" y="3912870"/>
                  <a:chExt cx="1533979" cy="2023674"/>
                </a:xfrm>
              </p:grpSpPr>
              <p:pic>
                <p:nvPicPr>
                  <p:cNvPr id="24" name="Picture 6" descr="火加減のイラスト「強火」">
                    <a:extLst>
                      <a:ext uri="{FF2B5EF4-FFF2-40B4-BE49-F238E27FC236}">
                        <a16:creationId xmlns:a16="http://schemas.microsoft.com/office/drawing/2014/main" id="{21F77170-5807-4CB5-97C3-910EA65473A2}"/>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781300" y="5256459"/>
                    <a:ext cx="1295400" cy="68008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料理の「炒める」のイラスト">
                    <a:extLst>
                      <a:ext uri="{FF2B5EF4-FFF2-40B4-BE49-F238E27FC236}">
                        <a16:creationId xmlns:a16="http://schemas.microsoft.com/office/drawing/2014/main" id="{BB44E326-0CD4-4FD1-852A-EDF1854864E2}"/>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rot="20251389" flipH="1">
                    <a:off x="2542721" y="3912870"/>
                    <a:ext cx="1496335" cy="170592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20" name="楕円 19">
                <a:extLst>
                  <a:ext uri="{FF2B5EF4-FFF2-40B4-BE49-F238E27FC236}">
                    <a16:creationId xmlns:a16="http://schemas.microsoft.com/office/drawing/2014/main" id="{1E603989-2C22-4F15-9B3E-867D48DC94D0}"/>
                  </a:ext>
                </a:extLst>
              </p:cNvPr>
              <p:cNvSpPr/>
              <p:nvPr/>
            </p:nvSpPr>
            <p:spPr>
              <a:xfrm>
                <a:off x="4009854" y="2263712"/>
                <a:ext cx="185046" cy="1850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298221C5-C743-4F1B-AE10-E88DEB4D359D}"/>
                  </a:ext>
                </a:extLst>
              </p:cNvPr>
              <p:cNvSpPr/>
              <p:nvPr/>
            </p:nvSpPr>
            <p:spPr>
              <a:xfrm>
                <a:off x="4259146" y="1786259"/>
                <a:ext cx="391202" cy="3912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92171107-0C2C-4E1C-B4F0-A1D7674113C0}"/>
                </a:ext>
              </a:extLst>
            </p:cNvPr>
            <p:cNvGrpSpPr>
              <a:grpSpLocks noChangeAspect="1"/>
            </p:cNvGrpSpPr>
            <p:nvPr/>
          </p:nvGrpSpPr>
          <p:grpSpPr>
            <a:xfrm>
              <a:off x="3559679" y="2376689"/>
              <a:ext cx="1394135" cy="1252053"/>
              <a:chOff x="829326" y="652486"/>
              <a:chExt cx="2046491" cy="1837937"/>
            </a:xfrm>
          </p:grpSpPr>
          <p:grpSp>
            <p:nvGrpSpPr>
              <p:cNvPr id="28" name="グループ化 27">
                <a:extLst>
                  <a:ext uri="{FF2B5EF4-FFF2-40B4-BE49-F238E27FC236}">
                    <a16:creationId xmlns:a16="http://schemas.microsoft.com/office/drawing/2014/main" id="{3D95FCBE-D2DF-4FDE-99C9-C81F754AEF46}"/>
                  </a:ext>
                </a:extLst>
              </p:cNvPr>
              <p:cNvGrpSpPr/>
              <p:nvPr/>
            </p:nvGrpSpPr>
            <p:grpSpPr>
              <a:xfrm>
                <a:off x="829326" y="652486"/>
                <a:ext cx="1369063" cy="1369063"/>
                <a:chOff x="138234" y="645826"/>
                <a:chExt cx="1369063" cy="1369063"/>
              </a:xfrm>
            </p:grpSpPr>
            <p:sp>
              <p:nvSpPr>
                <p:cNvPr id="31" name="楕円 30">
                  <a:extLst>
                    <a:ext uri="{FF2B5EF4-FFF2-40B4-BE49-F238E27FC236}">
                      <a16:creationId xmlns:a16="http://schemas.microsoft.com/office/drawing/2014/main" id="{3199104E-F17C-4204-BEF4-FC7853375282}"/>
                    </a:ext>
                  </a:extLst>
                </p:cNvPr>
                <p:cNvSpPr/>
                <p:nvPr/>
              </p:nvSpPr>
              <p:spPr>
                <a:xfrm>
                  <a:off x="138234" y="645826"/>
                  <a:ext cx="1369063" cy="136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2" name="Picture 14" descr="手洗いのイラスト">
                  <a:extLst>
                    <a:ext uri="{FF2B5EF4-FFF2-40B4-BE49-F238E27FC236}">
                      <a16:creationId xmlns:a16="http://schemas.microsoft.com/office/drawing/2014/main" id="{58746124-CF57-4E61-995B-25EE8AC9B8DC}"/>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64587" y="845369"/>
                  <a:ext cx="1092562" cy="1092562"/>
                </a:xfrm>
                <a:prstGeom prst="rect">
                  <a:avLst/>
                </a:prstGeom>
                <a:noFill/>
                <a:extLst>
                  <a:ext uri="{909E8E84-426E-40DD-AFC4-6F175D3DCCD1}">
                    <a14:hiddenFill xmlns:a14="http://schemas.microsoft.com/office/drawing/2010/main">
                      <a:solidFill>
                        <a:srgbClr val="FFFFFF"/>
                      </a:solidFill>
                    </a14:hiddenFill>
                  </a:ext>
                </a:extLst>
              </p:spPr>
            </p:pic>
          </p:grpSp>
          <p:sp>
            <p:nvSpPr>
              <p:cNvPr id="29" name="楕円 28">
                <a:extLst>
                  <a:ext uri="{FF2B5EF4-FFF2-40B4-BE49-F238E27FC236}">
                    <a16:creationId xmlns:a16="http://schemas.microsoft.com/office/drawing/2014/main" id="{22B947C6-A268-4F4B-BF48-B5D25D1822E9}"/>
                  </a:ext>
                </a:extLst>
              </p:cNvPr>
              <p:cNvSpPr/>
              <p:nvPr/>
            </p:nvSpPr>
            <p:spPr>
              <a:xfrm>
                <a:off x="2672208" y="2286814"/>
                <a:ext cx="203609" cy="2036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F2049792-84C7-487C-8A04-3DE1E077910A}"/>
                  </a:ext>
                </a:extLst>
              </p:cNvPr>
              <p:cNvSpPr/>
              <p:nvPr/>
            </p:nvSpPr>
            <p:spPr>
              <a:xfrm>
                <a:off x="2107003" y="1830953"/>
                <a:ext cx="391202" cy="3912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4" name="グループ化 33">
              <a:extLst>
                <a:ext uri="{FF2B5EF4-FFF2-40B4-BE49-F238E27FC236}">
                  <a16:creationId xmlns:a16="http://schemas.microsoft.com/office/drawing/2014/main" id="{24B4D145-AE6C-4B60-B568-EEE62A2030BF}"/>
                </a:ext>
              </a:extLst>
            </p:cNvPr>
            <p:cNvGrpSpPr>
              <a:grpSpLocks noChangeAspect="1"/>
            </p:cNvGrpSpPr>
            <p:nvPr/>
          </p:nvGrpSpPr>
          <p:grpSpPr>
            <a:xfrm>
              <a:off x="5091099" y="1994341"/>
              <a:ext cx="932650" cy="1520532"/>
              <a:chOff x="2694145" y="42273"/>
              <a:chExt cx="1369063" cy="2232048"/>
            </a:xfrm>
          </p:grpSpPr>
          <p:grpSp>
            <p:nvGrpSpPr>
              <p:cNvPr id="35" name="グループ化 34">
                <a:extLst>
                  <a:ext uri="{FF2B5EF4-FFF2-40B4-BE49-F238E27FC236}">
                    <a16:creationId xmlns:a16="http://schemas.microsoft.com/office/drawing/2014/main" id="{5124C3AC-528E-40E6-92D8-2809AE3A85F1}"/>
                  </a:ext>
                </a:extLst>
              </p:cNvPr>
              <p:cNvGrpSpPr/>
              <p:nvPr/>
            </p:nvGrpSpPr>
            <p:grpSpPr>
              <a:xfrm>
                <a:off x="2694145" y="42273"/>
                <a:ext cx="1369063" cy="1369063"/>
                <a:chOff x="2802380" y="-20222"/>
                <a:chExt cx="1369063" cy="1369063"/>
              </a:xfrm>
            </p:grpSpPr>
            <p:sp>
              <p:nvSpPr>
                <p:cNvPr id="38" name="楕円 37">
                  <a:extLst>
                    <a:ext uri="{FF2B5EF4-FFF2-40B4-BE49-F238E27FC236}">
                      <a16:creationId xmlns:a16="http://schemas.microsoft.com/office/drawing/2014/main" id="{4639287B-AD2A-4593-A2EC-7737F52924B5}"/>
                    </a:ext>
                  </a:extLst>
                </p:cNvPr>
                <p:cNvSpPr/>
                <p:nvPr/>
              </p:nvSpPr>
              <p:spPr>
                <a:xfrm>
                  <a:off x="2802380" y="-20222"/>
                  <a:ext cx="1369063" cy="136906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9" name="Picture 5" descr="開いている冷蔵庫のイラスト">
                  <a:extLst>
                    <a:ext uri="{FF2B5EF4-FFF2-40B4-BE49-F238E27FC236}">
                      <a16:creationId xmlns:a16="http://schemas.microsoft.com/office/drawing/2014/main" id="{6F876AEE-7426-4A3D-B69E-AA04353110B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3028589" y="184302"/>
                  <a:ext cx="1092562" cy="991498"/>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楕円 35">
                <a:extLst>
                  <a:ext uri="{FF2B5EF4-FFF2-40B4-BE49-F238E27FC236}">
                    <a16:creationId xmlns:a16="http://schemas.microsoft.com/office/drawing/2014/main" id="{E8BEAF33-112D-4F76-B5ED-8E2810A68AAA}"/>
                  </a:ext>
                </a:extLst>
              </p:cNvPr>
              <p:cNvSpPr/>
              <p:nvPr/>
            </p:nvSpPr>
            <p:spPr>
              <a:xfrm>
                <a:off x="3276871" y="2070712"/>
                <a:ext cx="203609" cy="2036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楕円 36">
                <a:extLst>
                  <a:ext uri="{FF2B5EF4-FFF2-40B4-BE49-F238E27FC236}">
                    <a16:creationId xmlns:a16="http://schemas.microsoft.com/office/drawing/2014/main" id="{153A0855-D781-4002-B23A-30487C9144AE}"/>
                  </a:ext>
                </a:extLst>
              </p:cNvPr>
              <p:cNvSpPr/>
              <p:nvPr/>
            </p:nvSpPr>
            <p:spPr>
              <a:xfrm>
                <a:off x="3183076" y="1492655"/>
                <a:ext cx="391202" cy="39120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43" name="図 42">
            <a:extLst>
              <a:ext uri="{FF2B5EF4-FFF2-40B4-BE49-F238E27FC236}">
                <a16:creationId xmlns:a16="http://schemas.microsoft.com/office/drawing/2014/main" id="{6C8CA218-001D-4D10-B184-2C07404538C1}"/>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363717" y="2837117"/>
            <a:ext cx="2655214" cy="2412000"/>
          </a:xfrm>
          <a:prstGeom prst="rect">
            <a:avLst/>
          </a:prstGeom>
        </p:spPr>
      </p:pic>
      <p:grpSp>
        <p:nvGrpSpPr>
          <p:cNvPr id="4" name="グループ化 3">
            <a:extLst>
              <a:ext uri="{FF2B5EF4-FFF2-40B4-BE49-F238E27FC236}">
                <a16:creationId xmlns:a16="http://schemas.microsoft.com/office/drawing/2014/main" id="{CB4F2545-F01A-4514-9DFD-74E2F185A6EC}"/>
              </a:ext>
            </a:extLst>
          </p:cNvPr>
          <p:cNvGrpSpPr/>
          <p:nvPr/>
        </p:nvGrpSpPr>
        <p:grpSpPr>
          <a:xfrm>
            <a:off x="1046851" y="5830518"/>
            <a:ext cx="3183028" cy="584775"/>
            <a:chOff x="1012830" y="5833669"/>
            <a:chExt cx="3183028" cy="584775"/>
          </a:xfrm>
        </p:grpSpPr>
        <p:sp>
          <p:nvSpPr>
            <p:cNvPr id="50" name="テキスト ボックス 49">
              <a:extLst>
                <a:ext uri="{FF2B5EF4-FFF2-40B4-BE49-F238E27FC236}">
                  <a16:creationId xmlns:a16="http://schemas.microsoft.com/office/drawing/2014/main" id="{B0488A03-AA09-40C0-8E00-7F007FE0CFA9}"/>
                </a:ext>
              </a:extLst>
            </p:cNvPr>
            <p:cNvSpPr txBox="1"/>
            <p:nvPr/>
          </p:nvSpPr>
          <p:spPr>
            <a:xfrm>
              <a:off x="1098958" y="5864447"/>
              <a:ext cx="3096900"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もう一度挑戦する</a:t>
              </a:r>
            </a:p>
          </p:txBody>
        </p:sp>
        <p:sp>
          <p:nvSpPr>
            <p:cNvPr id="51" name="四角形: 角を丸くする 50">
              <a:hlinkClick r:id="rId21" action="ppaction://hlinksldjump"/>
              <a:extLst>
                <a:ext uri="{FF2B5EF4-FFF2-40B4-BE49-F238E27FC236}">
                  <a16:creationId xmlns:a16="http://schemas.microsoft.com/office/drawing/2014/main" id="{E78CED77-E9DF-404E-B5BF-AD94786E1CB8}"/>
                </a:ext>
              </a:extLst>
            </p:cNvPr>
            <p:cNvSpPr/>
            <p:nvPr/>
          </p:nvSpPr>
          <p:spPr>
            <a:xfrm>
              <a:off x="1012830" y="5833669"/>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2" name="グループ化 51">
            <a:extLst>
              <a:ext uri="{FF2B5EF4-FFF2-40B4-BE49-F238E27FC236}">
                <a16:creationId xmlns:a16="http://schemas.microsoft.com/office/drawing/2014/main" id="{CBE6FE8B-16CB-4965-B7C6-DEBFABEF0B3D}"/>
              </a:ext>
            </a:extLst>
          </p:cNvPr>
          <p:cNvGrpSpPr/>
          <p:nvPr/>
        </p:nvGrpSpPr>
        <p:grpSpPr>
          <a:xfrm>
            <a:off x="4914122" y="5830518"/>
            <a:ext cx="3268845" cy="584775"/>
            <a:chOff x="2539501" y="5925175"/>
            <a:chExt cx="3268845" cy="584775"/>
          </a:xfrm>
        </p:grpSpPr>
        <p:sp>
          <p:nvSpPr>
            <p:cNvPr id="53" name="四角形: 角を丸くする 52">
              <a:extLst>
                <a:ext uri="{FF2B5EF4-FFF2-40B4-BE49-F238E27FC236}">
                  <a16:creationId xmlns:a16="http://schemas.microsoft.com/office/drawing/2014/main" id="{1364001F-C944-422E-8CFD-4200722CDD2B}"/>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hlinkClick r:id="rId22"/>
              <a:extLst>
                <a:ext uri="{FF2B5EF4-FFF2-40B4-BE49-F238E27FC236}">
                  <a16:creationId xmlns:a16="http://schemas.microsoft.com/office/drawing/2014/main" id="{D9D1CFFB-B640-4CBE-BAC6-EB321BE653A6}"/>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問題を終わる</a:t>
              </a:r>
            </a:p>
          </p:txBody>
        </p:sp>
      </p:grpSp>
      <p:pic>
        <p:nvPicPr>
          <p:cNvPr id="46" name="図 45">
            <a:extLst>
              <a:ext uri="{FF2B5EF4-FFF2-40B4-BE49-F238E27FC236}">
                <a16:creationId xmlns:a16="http://schemas.microsoft.com/office/drawing/2014/main" id="{585DD51D-2E63-4CF1-B0D4-8B0FF6AB8712}"/>
              </a:ext>
            </a:extLst>
          </p:cNvPr>
          <p:cNvPicPr>
            <a:picLocks noChangeAspect="1"/>
          </p:cNvPicPr>
          <p:nvPr/>
        </p:nvPicPr>
        <p:blipFill>
          <a:blip r:embed="rId23">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23053260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46"/>
                                        </p:tgtEl>
                                      </p:cBhvr>
                                    </p:animEffect>
                                    <p:set>
                                      <p:cBhvr>
                                        <p:cTn id="7" dur="1" fill="hold">
                                          <p:stCondLst>
                                            <p:cond delay="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ED38E55A-7BF8-4BC2-BD7E-CD95F4D6FE3B}"/>
              </a:ext>
            </a:extLst>
          </p:cNvPr>
          <p:cNvGrpSpPr/>
          <p:nvPr/>
        </p:nvGrpSpPr>
        <p:grpSpPr>
          <a:xfrm>
            <a:off x="3913363" y="4029870"/>
            <a:ext cx="2214693" cy="2311121"/>
            <a:chOff x="3913363" y="4029870"/>
            <a:chExt cx="2214693" cy="2311121"/>
          </a:xfrm>
        </p:grpSpPr>
        <p:sp>
          <p:nvSpPr>
            <p:cNvPr id="29" name="四角形: 角を丸くする 28">
              <a:extLst>
                <a:ext uri="{FF2B5EF4-FFF2-40B4-BE49-F238E27FC236}">
                  <a16:creationId xmlns:a16="http://schemas.microsoft.com/office/drawing/2014/main" id="{C2D82F6A-C7C8-47A3-8887-3A803799FFC5}"/>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フリーフォーム: 図形 15">
              <a:extLst>
                <a:ext uri="{FF2B5EF4-FFF2-40B4-BE49-F238E27FC236}">
                  <a16:creationId xmlns:a16="http://schemas.microsoft.com/office/drawing/2014/main" id="{88794AC9-5AFF-40BE-B2C6-B5630897DC17}"/>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24" name="動作設定ボタン: 進む/次へ 23">
              <a:hlinkClick r:id="rId3" action="ppaction://hlinksldjump" highlightClick="1"/>
              <a:extLst>
                <a:ext uri="{FF2B5EF4-FFF2-40B4-BE49-F238E27FC236}">
                  <a16:creationId xmlns:a16="http://schemas.microsoft.com/office/drawing/2014/main" id="{B17D0601-614D-4FFC-BCF1-57C747A9ED33}"/>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 name="グループ化 2">
            <a:extLst>
              <a:ext uri="{FF2B5EF4-FFF2-40B4-BE49-F238E27FC236}">
                <a16:creationId xmlns:a16="http://schemas.microsoft.com/office/drawing/2014/main" id="{B2AB2432-F79D-432D-8659-5597C286E908}"/>
              </a:ext>
            </a:extLst>
          </p:cNvPr>
          <p:cNvGrpSpPr/>
          <p:nvPr/>
        </p:nvGrpSpPr>
        <p:grpSpPr>
          <a:xfrm>
            <a:off x="433385" y="3996930"/>
            <a:ext cx="2214693" cy="2311121"/>
            <a:chOff x="433385" y="3996930"/>
            <a:chExt cx="2214693" cy="2311121"/>
          </a:xfrm>
        </p:grpSpPr>
        <p:sp>
          <p:nvSpPr>
            <p:cNvPr id="28" name="四角形: 角を丸くする 27">
              <a:extLst>
                <a:ext uri="{FF2B5EF4-FFF2-40B4-BE49-F238E27FC236}">
                  <a16:creationId xmlns:a16="http://schemas.microsoft.com/office/drawing/2014/main" id="{859EF0DA-02EC-428F-9561-094C3C2FCCA3}"/>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動作設定ボタン: 進む/次へ 20">
              <a:hlinkClick r:id="rId4" action="ppaction://hlinksldjump" highlightClick="1"/>
              <a:extLst>
                <a:ext uri="{FF2B5EF4-FFF2-40B4-BE49-F238E27FC236}">
                  <a16:creationId xmlns:a16="http://schemas.microsoft.com/office/drawing/2014/main" id="{C1C7D378-EF01-438B-8501-1D4324FDBF89}"/>
                </a:ext>
              </a:extLst>
            </p:cNvPr>
            <p:cNvSpPr/>
            <p:nvPr/>
          </p:nvSpPr>
          <p:spPr>
            <a:xfrm>
              <a:off x="622067" y="422612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フリーフォーム: 図形 10">
              <a:extLst>
                <a:ext uri="{FF2B5EF4-FFF2-40B4-BE49-F238E27FC236}">
                  <a16:creationId xmlns:a16="http://schemas.microsoft.com/office/drawing/2014/main" id="{69B3C333-F292-45D7-B9E1-99E1FDC4C21A}"/>
                </a:ext>
              </a:extLst>
            </p:cNvPr>
            <p:cNvSpPr/>
            <p:nvPr/>
          </p:nvSpPr>
          <p:spPr>
            <a:xfrm>
              <a:off x="622067" y="4260169"/>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14225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第</a:t>
            </a:r>
            <a:r>
              <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1</a:t>
            </a: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問</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366393" y="1402440"/>
            <a:ext cx="8657130" cy="255454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a:t>
            </a:r>
            <a:r>
              <a:rPr kumimoji="1" lang="en-US" altLang="ja-JP" sz="40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HACCP</a:t>
            </a:r>
            <a:r>
              <a:rPr kumimoji="1" lang="ja-JP" altLang="en-US" sz="40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に沿った衛生管理」における衛生管理計画や手順書は、公衆衛生上必要なときには内容を見直してもよい。</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「○」もしくは「</a:t>
            </a:r>
            <a:r>
              <a:rPr kumimoji="1" lang="en-US" altLang="ja-JP"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」のどちらかを選んで、</a:t>
            </a:r>
            <a:r>
              <a:rPr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結果</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をチェック☆</a:t>
            </a:r>
            <a:endParaRPr kumimoji="1" lang="ja-JP" altLang="en-US" sz="32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pic>
        <p:nvPicPr>
          <p:cNvPr id="27" name="図 26">
            <a:extLst>
              <a:ext uri="{FF2B5EF4-FFF2-40B4-BE49-F238E27FC236}">
                <a16:creationId xmlns:a16="http://schemas.microsoft.com/office/drawing/2014/main" id="{273ACA01-62DF-4BE6-893F-69C6084091D2}"/>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0" y="-11926"/>
            <a:ext cx="9175802" cy="6881851"/>
          </a:xfrm>
          <a:prstGeom prst="rect">
            <a:avLst/>
          </a:prstGeom>
          <a:effectLst>
            <a:softEdge rad="0"/>
          </a:effectLst>
        </p:spPr>
      </p:pic>
    </p:spTree>
    <p:extLst>
      <p:ext uri="{BB962C8B-B14F-4D97-AF65-F5344CB8AC3E}">
        <p14:creationId xmlns:p14="http://schemas.microsoft.com/office/powerpoint/2010/main" val="2421215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7"/>
                                        </p:tgtEl>
                                      </p:cBhvr>
                                    </p:animEffect>
                                    <p:set>
                                      <p:cBhvr>
                                        <p:cTn id="7" dur="1" fill="hold">
                                          <p:stCondLst>
                                            <p:cond delay="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7444" y="4441181"/>
              <a:ext cx="2628000" cy="1990661"/>
            </a:xfrm>
            <a:prstGeom prst="rect">
              <a:avLst/>
            </a:prstGeom>
          </p:spPr>
        </p:pic>
      </p:grpSp>
      <p:pic>
        <p:nvPicPr>
          <p:cNvPr id="14" name="図 13">
            <a:extLst>
              <a:ext uri="{FF2B5EF4-FFF2-40B4-BE49-F238E27FC236}">
                <a16:creationId xmlns:a16="http://schemas.microsoft.com/office/drawing/2014/main" id="{2EFC3F71-D117-4E7A-97AE-1929A8BB213E}"/>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4474565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4"/>
                                        </p:tgtEl>
                                      </p:cBhvr>
                                    </p:animEffect>
                                    <p:set>
                                      <p:cBhvr>
                                        <p:cTn id="7" dur="1" fill="hold">
                                          <p:stCondLst>
                                            <p:cond delay="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a:ext>
              </a:extLst>
            </a:blip>
            <a:stretch>
              <a:fillRect/>
            </a:stretch>
          </p:blipFill>
          <p:spPr>
            <a:xfrm>
              <a:off x="72670" y="4569730"/>
              <a:ext cx="1980000" cy="1980000"/>
            </a:xfrm>
            <a:prstGeom prst="rect">
              <a:avLst/>
            </a:prstGeom>
          </p:spPr>
        </p:pic>
      </p:grpSp>
      <p:pic>
        <p:nvPicPr>
          <p:cNvPr id="21" name="図 20">
            <a:extLst>
              <a:ext uri="{FF2B5EF4-FFF2-40B4-BE49-F238E27FC236}">
                <a16:creationId xmlns:a16="http://schemas.microsoft.com/office/drawing/2014/main" id="{52C8EE81-C865-432D-8DE0-3800460E75F3}"/>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0" y="0"/>
            <a:ext cx="9175802" cy="6881851"/>
          </a:xfrm>
          <a:prstGeom prst="rect">
            <a:avLst/>
          </a:prstGeom>
          <a:effectLst>
            <a:softEdge rad="0"/>
          </a:effectLst>
        </p:spPr>
      </p:pic>
    </p:spTree>
    <p:extLst>
      <p:ext uri="{BB962C8B-B14F-4D97-AF65-F5344CB8AC3E}">
        <p14:creationId xmlns:p14="http://schemas.microsoft.com/office/powerpoint/2010/main" val="35103407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1"/>
                                        </p:tgtEl>
                                      </p:cBhvr>
                                    </p:animEffect>
                                    <p:set>
                                      <p:cBhvr>
                                        <p:cTn id="7" dur="1" fill="hold">
                                          <p:stCondLst>
                                            <p:cond delay="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17FEAAAD-4138-439C-8BE8-B65D17E429D4}"/>
              </a:ext>
            </a:extLst>
          </p:cNvPr>
          <p:cNvGrpSpPr/>
          <p:nvPr/>
        </p:nvGrpSpPr>
        <p:grpSpPr>
          <a:xfrm>
            <a:off x="149287" y="258082"/>
            <a:ext cx="8803809" cy="5408718"/>
            <a:chOff x="149287" y="258082"/>
            <a:chExt cx="8803809" cy="5408718"/>
          </a:xfrm>
        </p:grpSpPr>
        <p:grpSp>
          <p:nvGrpSpPr>
            <p:cNvPr id="22" name="グループ化 21">
              <a:extLst>
                <a:ext uri="{FF2B5EF4-FFF2-40B4-BE49-F238E27FC236}">
                  <a16:creationId xmlns:a16="http://schemas.microsoft.com/office/drawing/2014/main" id="{4C44170D-FE16-4C1A-9FB0-964AD77ADD33}"/>
                </a:ext>
              </a:extLst>
            </p:cNvPr>
            <p:cNvGrpSpPr>
              <a:grpSpLocks noChangeAspect="1"/>
            </p:cNvGrpSpPr>
            <p:nvPr/>
          </p:nvGrpSpPr>
          <p:grpSpPr>
            <a:xfrm>
              <a:off x="149287" y="669357"/>
              <a:ext cx="8803809" cy="4997443"/>
              <a:chOff x="2151934" y="326152"/>
              <a:chExt cx="7831566" cy="4445553"/>
            </a:xfrm>
          </p:grpSpPr>
          <p:sp>
            <p:nvSpPr>
              <p:cNvPr id="23" name="四角形: 角を丸くする 22">
                <a:extLst>
                  <a:ext uri="{FF2B5EF4-FFF2-40B4-BE49-F238E27FC236}">
                    <a16:creationId xmlns:a16="http://schemas.microsoft.com/office/drawing/2014/main" id="{EF731DF2-7D75-4936-BF2A-69EE5AB413F3}"/>
                  </a:ext>
                </a:extLst>
              </p:cNvPr>
              <p:cNvSpPr/>
              <p:nvPr/>
            </p:nvSpPr>
            <p:spPr>
              <a:xfrm>
                <a:off x="2280015" y="326152"/>
                <a:ext cx="7575405" cy="4433627"/>
              </a:xfrm>
              <a:prstGeom prst="roundRect">
                <a:avLst>
                  <a:gd name="adj" fmla="val 3118"/>
                </a:avLst>
              </a:prstGeom>
              <a:solidFill>
                <a:srgbClr val="01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四角形: 角を丸くする 23">
                <a:extLst>
                  <a:ext uri="{FF2B5EF4-FFF2-40B4-BE49-F238E27FC236}">
                    <a16:creationId xmlns:a16="http://schemas.microsoft.com/office/drawing/2014/main" id="{00DDF5BA-B7F2-4E1F-8A31-6D05C44ABF93}"/>
                  </a:ext>
                </a:extLst>
              </p:cNvPr>
              <p:cNvSpPr/>
              <p:nvPr/>
            </p:nvSpPr>
            <p:spPr>
              <a:xfrm>
                <a:off x="2151934" y="4447018"/>
                <a:ext cx="7831566" cy="324687"/>
              </a:xfrm>
              <a:prstGeom prst="roundRect">
                <a:avLst/>
              </a:prstGeom>
              <a:solidFill>
                <a:srgbClr val="A962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18" name="グループ化 17">
              <a:extLst>
                <a:ext uri="{FF2B5EF4-FFF2-40B4-BE49-F238E27FC236}">
                  <a16:creationId xmlns:a16="http://schemas.microsoft.com/office/drawing/2014/main" id="{2F4BAFAC-0F1E-4E15-9967-DBC288137C00}"/>
                </a:ext>
              </a:extLst>
            </p:cNvPr>
            <p:cNvGrpSpPr>
              <a:grpSpLocks noChangeAspect="1"/>
            </p:cNvGrpSpPr>
            <p:nvPr/>
          </p:nvGrpSpPr>
          <p:grpSpPr>
            <a:xfrm>
              <a:off x="2264737" y="258082"/>
              <a:ext cx="1603715" cy="1620000"/>
              <a:chOff x="5080881" y="-262393"/>
              <a:chExt cx="6789026" cy="6858000"/>
            </a:xfrm>
          </p:grpSpPr>
          <p:pic>
            <p:nvPicPr>
              <p:cNvPr id="19" name="図 18">
                <a:extLst>
                  <a:ext uri="{FF2B5EF4-FFF2-40B4-BE49-F238E27FC236}">
                    <a16:creationId xmlns:a16="http://schemas.microsoft.com/office/drawing/2014/main" id="{B1D7E9A6-42C5-4075-9F41-27B8E7171C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0881" y="-262393"/>
                <a:ext cx="6789026" cy="6858000"/>
              </a:xfrm>
              <a:prstGeom prst="rect">
                <a:avLst/>
              </a:prstGeom>
            </p:spPr>
          </p:pic>
          <p:pic>
            <p:nvPicPr>
              <p:cNvPr id="20" name="図 19">
                <a:extLst>
                  <a:ext uri="{FF2B5EF4-FFF2-40B4-BE49-F238E27FC236}">
                    <a16:creationId xmlns:a16="http://schemas.microsoft.com/office/drawing/2014/main" id="{597347BF-1386-4721-9409-38100CF534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1999" y="4566659"/>
                <a:ext cx="1224000" cy="1379301"/>
              </a:xfrm>
              <a:prstGeom prst="rect">
                <a:avLst/>
              </a:prstGeom>
            </p:spPr>
          </p:pic>
        </p:grpSp>
        <p:sp>
          <p:nvSpPr>
            <p:cNvPr id="21" name="テキスト ボックス 20">
              <a:extLst>
                <a:ext uri="{FF2B5EF4-FFF2-40B4-BE49-F238E27FC236}">
                  <a16:creationId xmlns:a16="http://schemas.microsoft.com/office/drawing/2014/main" id="{79C6F481-9586-4BFB-B974-FBB0932591ED}"/>
                </a:ext>
              </a:extLst>
            </p:cNvPr>
            <p:cNvSpPr txBox="1">
              <a:spLocks noChangeAspect="1"/>
            </p:cNvSpPr>
            <p:nvPr/>
          </p:nvSpPr>
          <p:spPr>
            <a:xfrm>
              <a:off x="588876" y="567759"/>
              <a:ext cx="1930303" cy="1107996"/>
            </a:xfrm>
            <a:prstGeom prst="rect">
              <a:avLst/>
            </a:prstGeom>
            <a:noFill/>
          </p:spPr>
          <p:txBody>
            <a:bodyPr wrap="square" lIns="0" tIns="0" rIns="0" bIns="0" anchor="ctr" anchorCtr="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7200" b="0" i="0" u="sng"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解説</a:t>
              </a:r>
            </a:p>
          </p:txBody>
        </p:sp>
      </p:grpSp>
      <p:sp>
        <p:nvSpPr>
          <p:cNvPr id="11" name="テキスト ボックス 10">
            <a:extLst>
              <a:ext uri="{FF2B5EF4-FFF2-40B4-BE49-F238E27FC236}">
                <a16:creationId xmlns:a16="http://schemas.microsoft.com/office/drawing/2014/main" id="{A82BF4BE-1802-4260-A1D7-364F70F2FD9B}"/>
              </a:ext>
            </a:extLst>
          </p:cNvPr>
          <p:cNvSpPr txBox="1"/>
          <p:nvPr/>
        </p:nvSpPr>
        <p:spPr>
          <a:xfrm>
            <a:off x="453224" y="1982450"/>
            <a:ext cx="8232720" cy="289310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　食品衛生法施行規則には、「衛生管理計画及び手順書の効果を検証し、必要に応じてその内容を見直すこと。」と定められています（規則第</a:t>
            </a:r>
            <a:r>
              <a:rPr kumimoji="1" lang="en-US" altLang="ja-JP"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66</a:t>
            </a:r>
            <a:r>
              <a:rPr kumimoji="1" lang="ja-JP" altLang="en-US"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条の</a:t>
            </a:r>
            <a:r>
              <a:rPr kumimoji="1" lang="en-US" altLang="ja-JP"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2</a:t>
            </a:r>
            <a:r>
              <a:rPr kumimoji="1" lang="ja-JP" altLang="en-US"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第</a:t>
            </a:r>
            <a:r>
              <a:rPr kumimoji="1" lang="en-US" altLang="ja-JP"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3</a:t>
            </a:r>
            <a:r>
              <a:rPr kumimoji="1" lang="ja-JP" altLang="en-US"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項）。</a:t>
            </a:r>
            <a:endParaRPr kumimoji="1" lang="en-US" altLang="ja-JP"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600" dirty="0">
                <a:ln w="1905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　</a:t>
            </a:r>
            <a:r>
              <a:rPr kumimoji="1" lang="ja-JP" altLang="en-US" sz="26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定期的に衛生管理計画や手順書の効果を検証し、危害発生の防止に不十分と考えられる場合には、その内容を見直しましょう。また、見直した内容は、食品を取扱う従業員全員に周知徹底しましょう。</a:t>
            </a:r>
          </a:p>
        </p:txBody>
      </p:sp>
      <p:grpSp>
        <p:nvGrpSpPr>
          <p:cNvPr id="12" name="グループ化 11">
            <a:extLst>
              <a:ext uri="{FF2B5EF4-FFF2-40B4-BE49-F238E27FC236}">
                <a16:creationId xmlns:a16="http://schemas.microsoft.com/office/drawing/2014/main" id="{A7C78B93-882B-4F8E-81AD-19816960872E}"/>
              </a:ext>
            </a:extLst>
          </p:cNvPr>
          <p:cNvGrpSpPr/>
          <p:nvPr/>
        </p:nvGrpSpPr>
        <p:grpSpPr>
          <a:xfrm>
            <a:off x="955861" y="5862129"/>
            <a:ext cx="3268845" cy="584775"/>
            <a:chOff x="2539501" y="5925175"/>
            <a:chExt cx="3268845" cy="584775"/>
          </a:xfrm>
        </p:grpSpPr>
        <p:sp>
          <p:nvSpPr>
            <p:cNvPr id="13" name="テキスト ボックス 12">
              <a:extLst>
                <a:ext uri="{FF2B5EF4-FFF2-40B4-BE49-F238E27FC236}">
                  <a16:creationId xmlns:a16="http://schemas.microsoft.com/office/drawing/2014/main" id="{6134C32F-A315-4D24-AB95-C39DEF5C4BCC}"/>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詳しい解説を読む</a:t>
              </a:r>
            </a:p>
          </p:txBody>
        </p:sp>
        <p:sp>
          <p:nvSpPr>
            <p:cNvPr id="14" name="四角形: 角を丸くする 13">
              <a:hlinkClick r:id="rId4"/>
              <a:extLst>
                <a:ext uri="{FF2B5EF4-FFF2-40B4-BE49-F238E27FC236}">
                  <a16:creationId xmlns:a16="http://schemas.microsoft.com/office/drawing/2014/main" id="{178ABD5A-24A7-4BD5-A4EF-C2BDD6CAC1B2}"/>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0EBED01F-7B40-4C40-B5BA-3EB3DF3DA2C6}"/>
              </a:ext>
            </a:extLst>
          </p:cNvPr>
          <p:cNvGrpSpPr/>
          <p:nvPr/>
        </p:nvGrpSpPr>
        <p:grpSpPr>
          <a:xfrm>
            <a:off x="4919294" y="5838785"/>
            <a:ext cx="3268845" cy="584775"/>
            <a:chOff x="2539501" y="5925175"/>
            <a:chExt cx="3268845" cy="584775"/>
          </a:xfrm>
        </p:grpSpPr>
        <p:sp>
          <p:nvSpPr>
            <p:cNvPr id="16" name="四角形: 角を丸くする 15">
              <a:extLst>
                <a:ext uri="{FF2B5EF4-FFF2-40B4-BE49-F238E27FC236}">
                  <a16:creationId xmlns:a16="http://schemas.microsoft.com/office/drawing/2014/main" id="{6FEC39B0-89C6-4913-AB59-EF5AD9B74B06}"/>
                </a:ext>
              </a:extLst>
            </p:cNvPr>
            <p:cNvSpPr/>
            <p:nvPr/>
          </p:nvSpPr>
          <p:spPr>
            <a:xfrm>
              <a:off x="2591298" y="5925175"/>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hlinkClick r:id="rId5" action="ppaction://hlinksldjump"/>
              <a:extLst>
                <a:ext uri="{FF2B5EF4-FFF2-40B4-BE49-F238E27FC236}">
                  <a16:creationId xmlns:a16="http://schemas.microsoft.com/office/drawing/2014/main" id="{F3A415BF-B323-439D-83B1-E66E1D2243AE}"/>
                </a:ext>
              </a:extLst>
            </p:cNvPr>
            <p:cNvSpPr txBox="1"/>
            <p:nvPr/>
          </p:nvSpPr>
          <p:spPr>
            <a:xfrm>
              <a:off x="2539501" y="5950838"/>
              <a:ext cx="3268845" cy="523220"/>
            </a:xfrm>
            <a:prstGeom prst="rect">
              <a:avLst/>
            </a:prstGeom>
            <a:noFill/>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次の問題へ</a:t>
              </a:r>
            </a:p>
          </p:txBody>
        </p:sp>
      </p:grpSp>
      <p:sp>
        <p:nvSpPr>
          <p:cNvPr id="25" name="テキスト ボックス 24">
            <a:extLst>
              <a:ext uri="{FF2B5EF4-FFF2-40B4-BE49-F238E27FC236}">
                <a16:creationId xmlns:a16="http://schemas.microsoft.com/office/drawing/2014/main" id="{E5747DEF-0B0D-4AC4-AD38-CFF4A4B938ED}"/>
              </a:ext>
            </a:extLst>
          </p:cNvPr>
          <p:cNvSpPr txBox="1"/>
          <p:nvPr/>
        </p:nvSpPr>
        <p:spPr>
          <a:xfrm>
            <a:off x="2635016" y="1768988"/>
            <a:ext cx="1170513" cy="200055"/>
          </a:xfrm>
          <a:prstGeom prst="rect">
            <a:avLst/>
          </a:prstGeom>
          <a:noFill/>
        </p:spPr>
        <p:txBody>
          <a:bodyPr wrap="none" rtlCol="0">
            <a:spAutoFit/>
          </a:bodyPr>
          <a:lstStyle/>
          <a:p>
            <a:pPr algn="ct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a:t>
            </a:r>
            <a:r>
              <a:rPr lang="en-US" altLang="ja-JP"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2014 </a:t>
            </a:r>
            <a:r>
              <a:rPr lang="ja-JP" altLang="en-US" sz="700" b="1" i="0" dirty="0">
                <a:ln>
                  <a:solidFill>
                    <a:schemeClr val="tx1"/>
                  </a:solidFill>
                </a:ln>
                <a:solidFill>
                  <a:schemeClr val="bg1"/>
                </a:solidFill>
                <a:effectLst/>
                <a:latin typeface="HGS創英角ﾎﾟｯﾌﾟ体" panose="040B0A00000000000000" pitchFamily="50" charset="-128"/>
                <a:ea typeface="HGS創英角ﾎﾟｯﾌﾟ体" panose="040B0A00000000000000" pitchFamily="50" charset="-128"/>
              </a:rPr>
              <a:t>大阪府もずやん</a:t>
            </a:r>
            <a:endParaRPr kumimoji="1" lang="ja-JP" altLang="en-US" sz="700" b="1" dirty="0">
              <a:ln>
                <a:solidFill>
                  <a:schemeClr val="tx1"/>
                </a:solidFill>
              </a:ln>
              <a:solidFill>
                <a:schemeClr val="bg1"/>
              </a:solidFill>
              <a:latin typeface="HGS創英角ﾎﾟｯﾌﾟ体" panose="040B0A00000000000000" pitchFamily="50" charset="-128"/>
              <a:ea typeface="HGS創英角ﾎﾟｯﾌﾟ体" panose="040B0A00000000000000" pitchFamily="50" charset="-128"/>
            </a:endParaRPr>
          </a:p>
        </p:txBody>
      </p:sp>
      <p:pic>
        <p:nvPicPr>
          <p:cNvPr id="27" name="図 26">
            <a:extLst>
              <a:ext uri="{FF2B5EF4-FFF2-40B4-BE49-F238E27FC236}">
                <a16:creationId xmlns:a16="http://schemas.microsoft.com/office/drawing/2014/main" id="{877915C1-1E61-405A-9D5B-7318F20DAB79}"/>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23406575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7"/>
                                        </p:tgtEl>
                                      </p:cBhvr>
                                    </p:animEffect>
                                    <p:set>
                                      <p:cBhvr>
                                        <p:cTn id="7" dur="1" fill="hold">
                                          <p:stCondLst>
                                            <p:cond delay="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B846E35A-F94D-4682-B47D-856D17DC95BE}"/>
              </a:ext>
            </a:extLst>
          </p:cNvPr>
          <p:cNvGrpSpPr>
            <a:grpSpLocks noChangeAspect="1"/>
          </p:cNvGrpSpPr>
          <p:nvPr/>
        </p:nvGrpSpPr>
        <p:grpSpPr>
          <a:xfrm>
            <a:off x="6396610" y="3731178"/>
            <a:ext cx="2626913" cy="3096000"/>
            <a:chOff x="828408" y="2567152"/>
            <a:chExt cx="2736000" cy="3224566"/>
          </a:xfrm>
        </p:grpSpPr>
        <p:pic>
          <p:nvPicPr>
            <p:cNvPr id="20" name="図 19">
              <a:extLst>
                <a:ext uri="{FF2B5EF4-FFF2-40B4-BE49-F238E27FC236}">
                  <a16:creationId xmlns:a16="http://schemas.microsoft.com/office/drawing/2014/main" id="{8E978C6B-792B-4502-8AD6-2065B96E14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408" y="2567152"/>
              <a:ext cx="2736000" cy="3224566"/>
            </a:xfrm>
            <a:prstGeom prst="rect">
              <a:avLst/>
            </a:prstGeom>
          </p:spPr>
        </p:pic>
        <p:sp>
          <p:nvSpPr>
            <p:cNvPr id="25" name="テキスト ボックス 24">
              <a:extLst>
                <a:ext uri="{FF2B5EF4-FFF2-40B4-BE49-F238E27FC236}">
                  <a16:creationId xmlns:a16="http://schemas.microsoft.com/office/drawing/2014/main" id="{8CA1FC66-1F92-4D19-B5A9-0D901B699761}"/>
                </a:ext>
              </a:extLst>
            </p:cNvPr>
            <p:cNvSpPr txBox="1"/>
            <p:nvPr/>
          </p:nvSpPr>
          <p:spPr>
            <a:xfrm>
              <a:off x="1418005" y="5566980"/>
              <a:ext cx="1359668" cy="224738"/>
            </a:xfrm>
            <a:prstGeom prst="rect">
              <a:avLst/>
            </a:prstGeom>
            <a:noFill/>
          </p:spPr>
          <p:txBody>
            <a:bodyPr wrap="non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18" name="テキスト ボックス 17">
            <a:extLst>
              <a:ext uri="{FF2B5EF4-FFF2-40B4-BE49-F238E27FC236}">
                <a16:creationId xmlns:a16="http://schemas.microsoft.com/office/drawing/2014/main" id="{FDB369FC-B000-4CAB-9DDC-042EDCA952CB}"/>
              </a:ext>
            </a:extLst>
          </p:cNvPr>
          <p:cNvSpPr txBox="1"/>
          <p:nvPr/>
        </p:nvSpPr>
        <p:spPr>
          <a:xfrm>
            <a:off x="214879" y="241882"/>
            <a:ext cx="2142251" cy="101566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第</a:t>
            </a:r>
            <a:r>
              <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2</a:t>
            </a:r>
            <a:r>
              <a:rPr kumimoji="1" lang="ja-JP" altLang="en-US"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rPr>
              <a:t>問</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19" name="テキスト ボックス 18">
            <a:extLst>
              <a:ext uri="{FF2B5EF4-FFF2-40B4-BE49-F238E27FC236}">
                <a16:creationId xmlns:a16="http://schemas.microsoft.com/office/drawing/2014/main" id="{EE8D17A9-C07E-4BD5-98C3-B69F167A1A7F}"/>
              </a:ext>
            </a:extLst>
          </p:cNvPr>
          <p:cNvSpPr txBox="1"/>
          <p:nvPr/>
        </p:nvSpPr>
        <p:spPr>
          <a:xfrm>
            <a:off x="831228" y="1429252"/>
            <a:ext cx="7481544" cy="193899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0" i="0" u="none" strike="noStrike" kern="1200" cap="none" spc="0" normalizeH="0" baseline="0" noProof="0" dirty="0">
                <a:ln w="1905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rPr>
              <a:t>冷蔵庫の故障等の異常に適切に対処するため、毎日、庫内温度を確認する。</a:t>
            </a:r>
          </a:p>
        </p:txBody>
      </p:sp>
      <p:sp>
        <p:nvSpPr>
          <p:cNvPr id="22" name="テキスト ボックス 21">
            <a:extLst>
              <a:ext uri="{FF2B5EF4-FFF2-40B4-BE49-F238E27FC236}">
                <a16:creationId xmlns:a16="http://schemas.microsoft.com/office/drawing/2014/main" id="{F40AD706-AA84-46CA-A1CA-079285797621}"/>
              </a:ext>
            </a:extLst>
          </p:cNvPr>
          <p:cNvSpPr txBox="1"/>
          <p:nvPr/>
        </p:nvSpPr>
        <p:spPr>
          <a:xfrm>
            <a:off x="297621" y="6434782"/>
            <a:ext cx="6005778" cy="338554"/>
          </a:xfrm>
          <a:prstGeom prst="rect">
            <a:avLst/>
          </a:prstGeom>
          <a:noFill/>
          <a:ln w="25400">
            <a:noFill/>
          </a:ln>
        </p:spPr>
        <p:txBody>
          <a:bodyPr wrap="square" rtlCol="0">
            <a:spAutoFit/>
          </a:bodyPr>
          <a:lstStyle/>
          <a:p>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「○」もしくは「</a:t>
            </a:r>
            <a:r>
              <a:rPr kumimoji="1" lang="en-US" altLang="ja-JP"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」のどちらかを選んで、</a:t>
            </a:r>
            <a:r>
              <a:rPr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結果</a:t>
            </a:r>
            <a:r>
              <a:rPr kumimoji="1" lang="ja-JP" altLang="en-US" sz="16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をチェック☆</a:t>
            </a:r>
            <a:endParaRPr kumimoji="1" lang="ja-JP" altLang="en-US" sz="32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0" name="テキスト ボックス 9">
            <a:extLst>
              <a:ext uri="{FF2B5EF4-FFF2-40B4-BE49-F238E27FC236}">
                <a16:creationId xmlns:a16="http://schemas.microsoft.com/office/drawing/2014/main" id="{511525B0-0DA2-4ACA-983C-6C41A028A7EC}"/>
              </a:ext>
            </a:extLst>
          </p:cNvPr>
          <p:cNvSpPr txBox="1"/>
          <p:nvPr/>
        </p:nvSpPr>
        <p:spPr>
          <a:xfrm>
            <a:off x="2827978" y="4598492"/>
            <a:ext cx="1073791" cy="1107996"/>
          </a:xfrm>
          <a:prstGeom prst="rect">
            <a:avLst/>
          </a:prstGeom>
          <a:noFill/>
        </p:spPr>
        <p:txBody>
          <a:bodyPr wrap="square" rtlCol="0" anchor="ctr" anchorCtr="0">
            <a:spAutoFit/>
          </a:bodyPr>
          <a:lstStyle/>
          <a:p>
            <a:r>
              <a:rPr kumimoji="1" lang="en-US" altLang="ja-JP"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or</a:t>
            </a:r>
            <a:endParaRPr kumimoji="1" lang="ja-JP" altLang="en-US" sz="6600" dirty="0">
              <a:ln w="25400">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nvGrpSpPr>
          <p:cNvPr id="27" name="グループ化 26">
            <a:extLst>
              <a:ext uri="{FF2B5EF4-FFF2-40B4-BE49-F238E27FC236}">
                <a16:creationId xmlns:a16="http://schemas.microsoft.com/office/drawing/2014/main" id="{6FECC001-539C-4556-AE5D-3C2DAD9C0CE5}"/>
              </a:ext>
            </a:extLst>
          </p:cNvPr>
          <p:cNvGrpSpPr/>
          <p:nvPr/>
        </p:nvGrpSpPr>
        <p:grpSpPr>
          <a:xfrm>
            <a:off x="433385" y="3996930"/>
            <a:ext cx="2214693" cy="2311121"/>
            <a:chOff x="433385" y="3996930"/>
            <a:chExt cx="2214693" cy="2311121"/>
          </a:xfrm>
        </p:grpSpPr>
        <p:sp>
          <p:nvSpPr>
            <p:cNvPr id="33" name="四角形: 角を丸くする 32">
              <a:extLst>
                <a:ext uri="{FF2B5EF4-FFF2-40B4-BE49-F238E27FC236}">
                  <a16:creationId xmlns:a16="http://schemas.microsoft.com/office/drawing/2014/main" id="{EF0A7C22-49E8-4DA9-9345-15C9D46089BD}"/>
                </a:ext>
              </a:extLst>
            </p:cNvPr>
            <p:cNvSpPr/>
            <p:nvPr/>
          </p:nvSpPr>
          <p:spPr>
            <a:xfrm>
              <a:off x="433385" y="399693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動作設定ボタン: 進む/次へ 33">
              <a:hlinkClick r:id="rId4" action="ppaction://hlinksldjump" highlightClick="1"/>
              <a:extLst>
                <a:ext uri="{FF2B5EF4-FFF2-40B4-BE49-F238E27FC236}">
                  <a16:creationId xmlns:a16="http://schemas.microsoft.com/office/drawing/2014/main" id="{2DEFBB6D-045F-4436-B946-411B069AC11E}"/>
                </a:ext>
              </a:extLst>
            </p:cNvPr>
            <p:cNvSpPr/>
            <p:nvPr/>
          </p:nvSpPr>
          <p:spPr>
            <a:xfrm>
              <a:off x="622067" y="422612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フリーフォーム: 図形 34">
              <a:extLst>
                <a:ext uri="{FF2B5EF4-FFF2-40B4-BE49-F238E27FC236}">
                  <a16:creationId xmlns:a16="http://schemas.microsoft.com/office/drawing/2014/main" id="{C6EA7ECD-6323-44BE-AC9B-3CAFA8C2D87C}"/>
                </a:ext>
              </a:extLst>
            </p:cNvPr>
            <p:cNvSpPr/>
            <p:nvPr/>
          </p:nvSpPr>
          <p:spPr>
            <a:xfrm>
              <a:off x="622067" y="4260169"/>
              <a:ext cx="1845403" cy="1850524"/>
            </a:xfrm>
            <a:custGeom>
              <a:avLst/>
              <a:gdLst>
                <a:gd name="connsiteX0" fmla="*/ 985706 w 1971414"/>
                <a:gd name="connsiteY0" fmla="*/ 205530 h 1971414"/>
                <a:gd name="connsiteX1" fmla="*/ 205530 w 1971414"/>
                <a:gd name="connsiteY1" fmla="*/ 985706 h 1971414"/>
                <a:gd name="connsiteX2" fmla="*/ 985706 w 1971414"/>
                <a:gd name="connsiteY2" fmla="*/ 1765882 h 1971414"/>
                <a:gd name="connsiteX3" fmla="*/ 1765882 w 1971414"/>
                <a:gd name="connsiteY3" fmla="*/ 985706 h 1971414"/>
                <a:gd name="connsiteX4" fmla="*/ 985706 w 1971414"/>
                <a:gd name="connsiteY4" fmla="*/ 205530 h 1971414"/>
                <a:gd name="connsiteX5" fmla="*/ 985707 w 1971414"/>
                <a:gd name="connsiteY5" fmla="*/ 0 h 1971414"/>
                <a:gd name="connsiteX6" fmla="*/ 1971414 w 1971414"/>
                <a:gd name="connsiteY6" fmla="*/ 985707 h 1971414"/>
                <a:gd name="connsiteX7" fmla="*/ 985707 w 1971414"/>
                <a:gd name="connsiteY7" fmla="*/ 1971414 h 1971414"/>
                <a:gd name="connsiteX8" fmla="*/ 0 w 1971414"/>
                <a:gd name="connsiteY8" fmla="*/ 985707 h 1971414"/>
                <a:gd name="connsiteX9" fmla="*/ 985707 w 1971414"/>
                <a:gd name="connsiteY9" fmla="*/ 0 h 197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1414" h="1971414">
                  <a:moveTo>
                    <a:pt x="985706" y="205530"/>
                  </a:moveTo>
                  <a:cubicBezTo>
                    <a:pt x="554827" y="205530"/>
                    <a:pt x="205530" y="554827"/>
                    <a:pt x="205530" y="985706"/>
                  </a:cubicBezTo>
                  <a:cubicBezTo>
                    <a:pt x="205530" y="1416585"/>
                    <a:pt x="554827" y="1765882"/>
                    <a:pt x="985706" y="1765882"/>
                  </a:cubicBezTo>
                  <a:cubicBezTo>
                    <a:pt x="1416585" y="1765882"/>
                    <a:pt x="1765882" y="1416585"/>
                    <a:pt x="1765882" y="985706"/>
                  </a:cubicBezTo>
                  <a:cubicBezTo>
                    <a:pt x="1765882" y="554827"/>
                    <a:pt x="1416585" y="205530"/>
                    <a:pt x="985706" y="205530"/>
                  </a:cubicBezTo>
                  <a:close/>
                  <a:moveTo>
                    <a:pt x="985707" y="0"/>
                  </a:moveTo>
                  <a:cubicBezTo>
                    <a:pt x="1530098" y="0"/>
                    <a:pt x="1971414" y="441316"/>
                    <a:pt x="1971414" y="985707"/>
                  </a:cubicBezTo>
                  <a:cubicBezTo>
                    <a:pt x="1971414" y="1530098"/>
                    <a:pt x="1530098" y="1971414"/>
                    <a:pt x="985707" y="1971414"/>
                  </a:cubicBezTo>
                  <a:cubicBezTo>
                    <a:pt x="441316" y="1971414"/>
                    <a:pt x="0" y="1530098"/>
                    <a:pt x="0" y="985707"/>
                  </a:cubicBezTo>
                  <a:cubicBezTo>
                    <a:pt x="0" y="441316"/>
                    <a:pt x="441316" y="0"/>
                    <a:pt x="985707" y="0"/>
                  </a:cubicBezTo>
                  <a:close/>
                </a:path>
              </a:pathLst>
            </a:custGeom>
            <a:solidFill>
              <a:srgbClr val="FF0000"/>
            </a:solid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grpSp>
      <p:grpSp>
        <p:nvGrpSpPr>
          <p:cNvPr id="36" name="グループ化 35">
            <a:extLst>
              <a:ext uri="{FF2B5EF4-FFF2-40B4-BE49-F238E27FC236}">
                <a16:creationId xmlns:a16="http://schemas.microsoft.com/office/drawing/2014/main" id="{545A19D6-7DB1-40AF-A54B-5364BECB14D4}"/>
              </a:ext>
            </a:extLst>
          </p:cNvPr>
          <p:cNvGrpSpPr/>
          <p:nvPr/>
        </p:nvGrpSpPr>
        <p:grpSpPr>
          <a:xfrm>
            <a:off x="3913363" y="4029870"/>
            <a:ext cx="2214693" cy="2311121"/>
            <a:chOff x="3913363" y="4029870"/>
            <a:chExt cx="2214693" cy="2311121"/>
          </a:xfrm>
        </p:grpSpPr>
        <p:sp>
          <p:nvSpPr>
            <p:cNvPr id="37" name="四角形: 角を丸くする 36">
              <a:extLst>
                <a:ext uri="{FF2B5EF4-FFF2-40B4-BE49-F238E27FC236}">
                  <a16:creationId xmlns:a16="http://schemas.microsoft.com/office/drawing/2014/main" id="{9BDBBFED-51FF-453C-BEEB-73AFF5667EB1}"/>
                </a:ext>
              </a:extLst>
            </p:cNvPr>
            <p:cNvSpPr/>
            <p:nvPr/>
          </p:nvSpPr>
          <p:spPr>
            <a:xfrm>
              <a:off x="3913363" y="4029870"/>
              <a:ext cx="2214693" cy="2311121"/>
            </a:xfrm>
            <a:prstGeom prst="roundRect">
              <a:avLst>
                <a:gd name="adj" fmla="val 4925"/>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フリーフォーム: 図形 37">
              <a:extLst>
                <a:ext uri="{FF2B5EF4-FFF2-40B4-BE49-F238E27FC236}">
                  <a16:creationId xmlns:a16="http://schemas.microsoft.com/office/drawing/2014/main" id="{364B345F-B410-464C-9B66-3B97D594E575}"/>
                </a:ext>
              </a:extLst>
            </p:cNvPr>
            <p:cNvSpPr>
              <a:spLocks noChangeAspect="1"/>
            </p:cNvSpPr>
            <p:nvPr/>
          </p:nvSpPr>
          <p:spPr>
            <a:xfrm rot="7969042">
              <a:off x="3994710" y="4192371"/>
              <a:ext cx="2052000" cy="2052000"/>
            </a:xfrm>
            <a:custGeom>
              <a:avLst/>
              <a:gdLst>
                <a:gd name="connsiteX0" fmla="*/ 0 w 1845403"/>
                <a:gd name="connsiteY0" fmla="*/ 1073704 h 1845403"/>
                <a:gd name="connsiteX1" fmla="*/ 0 w 1845403"/>
                <a:gd name="connsiteY1" fmla="*/ 771701 h 1845403"/>
                <a:gd name="connsiteX2" fmla="*/ 771701 w 1845403"/>
                <a:gd name="connsiteY2" fmla="*/ 771701 h 1845403"/>
                <a:gd name="connsiteX3" fmla="*/ 771701 w 1845403"/>
                <a:gd name="connsiteY3" fmla="*/ 0 h 1845403"/>
                <a:gd name="connsiteX4" fmla="*/ 1073704 w 1845403"/>
                <a:gd name="connsiteY4" fmla="*/ 0 h 1845403"/>
                <a:gd name="connsiteX5" fmla="*/ 1073704 w 1845403"/>
                <a:gd name="connsiteY5" fmla="*/ 771701 h 1845403"/>
                <a:gd name="connsiteX6" fmla="*/ 1845403 w 1845403"/>
                <a:gd name="connsiteY6" fmla="*/ 771701 h 1845403"/>
                <a:gd name="connsiteX7" fmla="*/ 1845403 w 1845403"/>
                <a:gd name="connsiteY7" fmla="*/ 1073704 h 1845403"/>
                <a:gd name="connsiteX8" fmla="*/ 1073704 w 1845403"/>
                <a:gd name="connsiteY8" fmla="*/ 1073704 h 1845403"/>
                <a:gd name="connsiteX9" fmla="*/ 1073704 w 1845403"/>
                <a:gd name="connsiteY9" fmla="*/ 1845403 h 1845403"/>
                <a:gd name="connsiteX10" fmla="*/ 771701 w 1845403"/>
                <a:gd name="connsiteY10" fmla="*/ 1845403 h 1845403"/>
                <a:gd name="connsiteX11" fmla="*/ 771701 w 1845403"/>
                <a:gd name="connsiteY11" fmla="*/ 1073704 h 184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5403" h="1845403">
                  <a:moveTo>
                    <a:pt x="0" y="1073704"/>
                  </a:moveTo>
                  <a:lnTo>
                    <a:pt x="0" y="771701"/>
                  </a:lnTo>
                  <a:lnTo>
                    <a:pt x="771701" y="771701"/>
                  </a:lnTo>
                  <a:lnTo>
                    <a:pt x="771701" y="0"/>
                  </a:lnTo>
                  <a:lnTo>
                    <a:pt x="1073704" y="0"/>
                  </a:lnTo>
                  <a:lnTo>
                    <a:pt x="1073704" y="771701"/>
                  </a:lnTo>
                  <a:lnTo>
                    <a:pt x="1845403" y="771701"/>
                  </a:lnTo>
                  <a:lnTo>
                    <a:pt x="1845403" y="1073704"/>
                  </a:lnTo>
                  <a:lnTo>
                    <a:pt x="1073704" y="1073704"/>
                  </a:lnTo>
                  <a:lnTo>
                    <a:pt x="1073704" y="1845403"/>
                  </a:lnTo>
                  <a:lnTo>
                    <a:pt x="771701" y="1845403"/>
                  </a:lnTo>
                  <a:lnTo>
                    <a:pt x="771701" y="1073704"/>
                  </a:lnTo>
                  <a:close/>
                </a:path>
              </a:pathLst>
            </a:custGeom>
            <a:solidFill>
              <a:schemeClr val="accent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39" name="動作設定ボタン: 進む/次へ 38">
              <a:hlinkClick r:id="rId5" action="ppaction://hlinksldjump" highlightClick="1"/>
              <a:extLst>
                <a:ext uri="{FF2B5EF4-FFF2-40B4-BE49-F238E27FC236}">
                  <a16:creationId xmlns:a16="http://schemas.microsoft.com/office/drawing/2014/main" id="{9C5F4662-2E52-440A-BFD1-6B20B6335247}"/>
                </a:ext>
              </a:extLst>
            </p:cNvPr>
            <p:cNvSpPr/>
            <p:nvPr/>
          </p:nvSpPr>
          <p:spPr>
            <a:xfrm>
              <a:off x="4098007" y="4194768"/>
              <a:ext cx="1845403" cy="1981323"/>
            </a:xfrm>
            <a:prstGeom prst="actionButtonForwardNex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32" name="図 31">
            <a:extLst>
              <a:ext uri="{FF2B5EF4-FFF2-40B4-BE49-F238E27FC236}">
                <a16:creationId xmlns:a16="http://schemas.microsoft.com/office/drawing/2014/main" id="{CE414848-AF27-44DF-B1F2-47461F907E38}"/>
              </a:ext>
            </a:extLst>
          </p:cNvPr>
          <p:cNvPicPr>
            <a:picLocks noChangeAspect="1"/>
          </p:cNvPicPr>
          <p:nvPr/>
        </p:nvPicPr>
        <p:blipFill>
          <a:blip r:embed="rId6">
            <a:extLst>
              <a:ext uri="{28A0092B-C50C-407E-A947-70E740481C1C}">
                <a14:useLocalDpi xmlns:a14="http://schemas.microsoft.com/office/drawing/2010/main"/>
              </a:ext>
            </a:extLst>
          </a:blip>
          <a:srcRect/>
          <a:stretch/>
        </p:blipFill>
        <p:spPr>
          <a:xfrm>
            <a:off x="-15901" y="-11452"/>
            <a:ext cx="9175802" cy="6881851"/>
          </a:xfrm>
          <a:prstGeom prst="rect">
            <a:avLst/>
          </a:prstGeom>
          <a:effectLst>
            <a:softEdge rad="0"/>
          </a:effectLst>
        </p:spPr>
      </p:pic>
    </p:spTree>
    <p:extLst>
      <p:ext uri="{BB962C8B-B14F-4D97-AF65-F5344CB8AC3E}">
        <p14:creationId xmlns:p14="http://schemas.microsoft.com/office/powerpoint/2010/main" val="10536542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32"/>
                                        </p:tgtEl>
                                      </p:cBhvr>
                                    </p:animEffect>
                                    <p:set>
                                      <p:cBhvr>
                                        <p:cTn id="7" dur="1" fill="hold">
                                          <p:stCondLst>
                                            <p:cond delay="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正解！</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grpSp>
        <p:nvGrpSpPr>
          <p:cNvPr id="3" name="グループ化 2">
            <a:extLst>
              <a:ext uri="{FF2B5EF4-FFF2-40B4-BE49-F238E27FC236}">
                <a16:creationId xmlns:a16="http://schemas.microsoft.com/office/drawing/2014/main" id="{B7895C04-5623-4CF7-AC1E-3CA9985530D3}"/>
              </a:ext>
            </a:extLst>
          </p:cNvPr>
          <p:cNvGrpSpPr/>
          <p:nvPr/>
        </p:nvGrpSpPr>
        <p:grpSpPr>
          <a:xfrm>
            <a:off x="2846762" y="1719000"/>
            <a:ext cx="3419996" cy="3420000"/>
            <a:chOff x="1600855" y="1771593"/>
            <a:chExt cx="3419996" cy="3420000"/>
          </a:xfrm>
        </p:grpSpPr>
        <p:pic>
          <p:nvPicPr>
            <p:cNvPr id="21" name="図 20">
              <a:extLst>
                <a:ext uri="{FF2B5EF4-FFF2-40B4-BE49-F238E27FC236}">
                  <a16:creationId xmlns:a16="http://schemas.microsoft.com/office/drawing/2014/main" id="{6F918056-4E50-4B21-B55C-A6B06598B4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00855" y="1771593"/>
              <a:ext cx="3419996" cy="3420000"/>
            </a:xfrm>
            <a:prstGeom prst="rect">
              <a:avLst/>
            </a:prstGeom>
          </p:spPr>
        </p:pic>
        <p:sp>
          <p:nvSpPr>
            <p:cNvPr id="22" name="テキスト ボックス 21">
              <a:extLst>
                <a:ext uri="{FF2B5EF4-FFF2-40B4-BE49-F238E27FC236}">
                  <a16:creationId xmlns:a16="http://schemas.microsoft.com/office/drawing/2014/main" id="{FA45890A-8CBD-46F5-B766-EF49F1275C20}"/>
                </a:ext>
              </a:extLst>
            </p:cNvPr>
            <p:cNvSpPr txBox="1"/>
            <p:nvPr/>
          </p:nvSpPr>
          <p:spPr>
            <a:xfrm>
              <a:off x="2589030" y="4960761"/>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grpSp>
      <p:sp>
        <p:nvSpPr>
          <p:cNvPr id="37" name="四角形: 角を丸くする 36">
            <a:extLst>
              <a:ext uri="{FF2B5EF4-FFF2-40B4-BE49-F238E27FC236}">
                <a16:creationId xmlns:a16="http://schemas.microsoft.com/office/drawing/2014/main" id="{FC1A54A1-7C26-4B02-9353-92570AD377E9}"/>
              </a:ext>
            </a:extLst>
          </p:cNvPr>
          <p:cNvSpPr/>
          <p:nvPr/>
        </p:nvSpPr>
        <p:spPr>
          <a:xfrm>
            <a:off x="2974134" y="5638940"/>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4"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6" name="図 5">
            <a:extLst>
              <a:ext uri="{FF2B5EF4-FFF2-40B4-BE49-F238E27FC236}">
                <a16:creationId xmlns:a16="http://schemas.microsoft.com/office/drawing/2014/main" id="{DD8EACFB-D13B-41B7-9459-BF147679F8B4}"/>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3609000"/>
            <a:ext cx="3060000" cy="3060000"/>
          </a:xfrm>
          <a:prstGeom prst="rect">
            <a:avLst/>
          </a:prstGeom>
        </p:spPr>
      </p:pic>
      <p:grpSp>
        <p:nvGrpSpPr>
          <p:cNvPr id="11" name="グループ化 10">
            <a:extLst>
              <a:ext uri="{FF2B5EF4-FFF2-40B4-BE49-F238E27FC236}">
                <a16:creationId xmlns:a16="http://schemas.microsoft.com/office/drawing/2014/main" id="{C24E7EE3-6A00-4411-AA52-768F8B602070}"/>
              </a:ext>
            </a:extLst>
          </p:cNvPr>
          <p:cNvGrpSpPr/>
          <p:nvPr/>
        </p:nvGrpSpPr>
        <p:grpSpPr>
          <a:xfrm>
            <a:off x="6440615" y="4441181"/>
            <a:ext cx="2628000" cy="2227819"/>
            <a:chOff x="6467444" y="4441181"/>
            <a:chExt cx="2628000" cy="2227819"/>
          </a:xfrm>
        </p:grpSpPr>
        <p:sp>
          <p:nvSpPr>
            <p:cNvPr id="27" name="テキスト ボックス 26">
              <a:extLst>
                <a:ext uri="{FF2B5EF4-FFF2-40B4-BE49-F238E27FC236}">
                  <a16:creationId xmlns:a16="http://schemas.microsoft.com/office/drawing/2014/main" id="{95A29F36-F778-4509-BC07-7831E6A2C271}"/>
                </a:ext>
              </a:extLst>
            </p:cNvPr>
            <p:cNvSpPr txBox="1"/>
            <p:nvPr/>
          </p:nvSpPr>
          <p:spPr>
            <a:xfrm>
              <a:off x="7099349" y="6407390"/>
              <a:ext cx="1364189" cy="261610"/>
            </a:xfrm>
            <a:prstGeom prst="rect">
              <a:avLst/>
            </a:prstGeom>
            <a:noFill/>
          </p:spPr>
          <p:txBody>
            <a:bodyPr wrap="square" rtlCol="0">
              <a:spAutoFit/>
            </a:bodyPr>
            <a:lstStyle/>
            <a:p>
              <a:pPr algn="ctr"/>
              <a:r>
                <a:rPr kumimoji="1" lang="en-US" altLang="ja-JP" sz="1100" dirty="0">
                  <a:latin typeface="UD デジタル 教科書体 NP-B" panose="02020700000000000000" pitchFamily="18" charset="-128"/>
                  <a:ea typeface="UD デジタル 教科書体 NP-B" panose="02020700000000000000" pitchFamily="18" charset="-128"/>
                </a:rPr>
                <a:t>〈</a:t>
              </a:r>
              <a:r>
                <a:rPr kumimoji="1" lang="ja-JP" altLang="en-US" sz="1100" dirty="0">
                  <a:latin typeface="UD デジタル 教科書体 NP-B" panose="02020700000000000000" pitchFamily="18" charset="-128"/>
                  <a:ea typeface="UD デジタル 教科書体 NP-B" panose="02020700000000000000" pitchFamily="18" charset="-128"/>
                </a:rPr>
                <a:t>認証マーク</a:t>
              </a:r>
              <a:r>
                <a:rPr kumimoji="1" lang="en-US" altLang="ja-JP" sz="1100" dirty="0">
                  <a:latin typeface="UD デジタル 教科書体 NP-B" panose="02020700000000000000" pitchFamily="18" charset="-128"/>
                  <a:ea typeface="UD デジタル 教科書体 NP-B" panose="02020700000000000000" pitchFamily="18" charset="-128"/>
                </a:rPr>
                <a:t>〉</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28" name="図 27">
              <a:extLst>
                <a:ext uri="{FF2B5EF4-FFF2-40B4-BE49-F238E27FC236}">
                  <a16:creationId xmlns:a16="http://schemas.microsoft.com/office/drawing/2014/main" id="{FFDA8F4F-E675-47BD-8972-2FC5A3BE0EF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67444" y="4441181"/>
              <a:ext cx="2628000" cy="1990661"/>
            </a:xfrm>
            <a:prstGeom prst="rect">
              <a:avLst/>
            </a:prstGeom>
          </p:spPr>
        </p:pic>
      </p:grpSp>
      <p:pic>
        <p:nvPicPr>
          <p:cNvPr id="15" name="図 14">
            <a:extLst>
              <a:ext uri="{FF2B5EF4-FFF2-40B4-BE49-F238E27FC236}">
                <a16:creationId xmlns:a16="http://schemas.microsoft.com/office/drawing/2014/main" id="{4CC13FD9-CB9B-466B-88EC-C41E7DB29819}"/>
              </a:ext>
            </a:extLst>
          </p:cNvPr>
          <p:cNvPicPr>
            <a:picLocks noChangeAspect="1"/>
          </p:cNvPicPr>
          <p:nvPr/>
        </p:nvPicPr>
        <p:blipFill>
          <a:blip r:embed="rId7">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16044045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15"/>
                                        </p:tgtEl>
                                      </p:cBhvr>
                                    </p:animEffect>
                                    <p:set>
                                      <p:cBhvr>
                                        <p:cTn id="7" dur="1" fill="hold">
                                          <p:stCondLst>
                                            <p:cond delay="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星: 16 pt 22">
            <a:extLst>
              <a:ext uri="{FF2B5EF4-FFF2-40B4-BE49-F238E27FC236}">
                <a16:creationId xmlns:a16="http://schemas.microsoft.com/office/drawing/2014/main" id="{914579ED-4BF9-49B1-BA62-201E9977B7A0}"/>
              </a:ext>
            </a:extLst>
          </p:cNvPr>
          <p:cNvSpPr/>
          <p:nvPr/>
        </p:nvSpPr>
        <p:spPr>
          <a:xfrm>
            <a:off x="2316480" y="75422"/>
            <a:ext cx="4480560" cy="2287273"/>
          </a:xfrm>
          <a:prstGeom prst="star16">
            <a:avLst>
              <a:gd name="adj" fmla="val 38146"/>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kumimoji="1" lang="ja-JP" altLang="en-US" sz="1350" dirty="0"/>
          </a:p>
        </p:txBody>
      </p:sp>
      <p:sp>
        <p:nvSpPr>
          <p:cNvPr id="24" name="テキスト ボックス 23">
            <a:extLst>
              <a:ext uri="{FF2B5EF4-FFF2-40B4-BE49-F238E27FC236}">
                <a16:creationId xmlns:a16="http://schemas.microsoft.com/office/drawing/2014/main" id="{F7F553FB-2856-42ED-89A8-088BDA1680BD}"/>
              </a:ext>
            </a:extLst>
          </p:cNvPr>
          <p:cNvSpPr txBox="1"/>
          <p:nvPr/>
        </p:nvSpPr>
        <p:spPr>
          <a:xfrm>
            <a:off x="3533833" y="680450"/>
            <a:ext cx="2532537" cy="1015663"/>
          </a:xfrm>
          <a:prstGeom prst="rect">
            <a:avLst/>
          </a:prstGeom>
          <a:noFill/>
        </p:spPr>
        <p:txBody>
          <a:bodyPr wrap="square" anchor="ctr" anchorCtr="1">
            <a:spAutoFit/>
          </a:bodyPr>
          <a:lstStyle/>
          <a:p>
            <a:pPr>
              <a:defRPr/>
            </a:pPr>
            <a:r>
              <a:rPr kumimoji="1" lang="ja-JP" altLang="en-US"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残念</a:t>
            </a:r>
            <a:r>
              <a:rPr kumimoji="1" lang="en-US" altLang="ja-JP" sz="6000" dirty="0">
                <a:ln w="25400">
                  <a:solidFill>
                    <a:prstClr val="black"/>
                  </a:solidFill>
                </a:ln>
                <a:solidFill>
                  <a:prstClr val="white"/>
                </a:solidFill>
                <a:latin typeface="HG創英角ﾎﾟｯﾌﾟ体" panose="040B0A09000000000000" pitchFamily="49" charset="-128"/>
                <a:ea typeface="HG創英角ﾎﾟｯﾌﾟ体" panose="040B0A09000000000000" pitchFamily="49" charset="-128"/>
              </a:rPr>
              <a:t>…</a:t>
            </a:r>
            <a:endParaRPr kumimoji="1" lang="en-US" altLang="ja-JP" sz="6000" b="0" i="0" u="none" strike="noStrike" kern="1200" cap="none" spc="0" normalizeH="0" baseline="0" noProof="0" dirty="0">
              <a:ln w="25400">
                <a:solidFill>
                  <a:prstClr val="black"/>
                </a:solidFill>
              </a:ln>
              <a:solidFill>
                <a:prstClr val="white"/>
              </a:solidFill>
              <a:effectLst/>
              <a:uLnTx/>
              <a:uFillTx/>
              <a:latin typeface="HG創英角ﾎﾟｯﾌﾟ体" panose="040B0A09000000000000" pitchFamily="49" charset="-128"/>
              <a:ea typeface="HG創英角ﾎﾟｯﾌﾟ体" panose="040B0A09000000000000" pitchFamily="49" charset="-128"/>
              <a:cs typeface="+mn-cs"/>
            </a:endParaRPr>
          </a:p>
        </p:txBody>
      </p:sp>
      <p:sp>
        <p:nvSpPr>
          <p:cNvPr id="22" name="テキスト ボックス 21">
            <a:extLst>
              <a:ext uri="{FF2B5EF4-FFF2-40B4-BE49-F238E27FC236}">
                <a16:creationId xmlns:a16="http://schemas.microsoft.com/office/drawing/2014/main" id="{FA45890A-8CBD-46F5-B766-EF49F1275C20}"/>
              </a:ext>
            </a:extLst>
          </p:cNvPr>
          <p:cNvSpPr txBox="1"/>
          <p:nvPr/>
        </p:nvSpPr>
        <p:spPr>
          <a:xfrm>
            <a:off x="3834937" y="4908168"/>
            <a:ext cx="1443646" cy="230832"/>
          </a:xfrm>
          <a:prstGeom prst="rect">
            <a:avLst/>
          </a:prstGeom>
          <a:noFill/>
        </p:spPr>
        <p:txBody>
          <a:bodyPr wrap="square" rtlCol="0">
            <a:spAutoFit/>
          </a:bodyPr>
          <a:lstStyle/>
          <a:p>
            <a:pPr algn="ct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a:t>
            </a:r>
            <a:r>
              <a:rPr lang="en-US" altLang="ja-JP"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2014 </a:t>
            </a:r>
            <a:r>
              <a:rPr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大阪府もずやん</a:t>
            </a:r>
            <a:endParaRPr kumimoji="1" lang="ja-JP" altLang="en-US" sz="900" b="1" dirty="0">
              <a:ln w="9525">
                <a:solidFill>
                  <a:schemeClr val="tx1"/>
                </a:solidFill>
              </a:ln>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7" name="四角形: 角を丸くする 36">
            <a:extLst>
              <a:ext uri="{FF2B5EF4-FFF2-40B4-BE49-F238E27FC236}">
                <a16:creationId xmlns:a16="http://schemas.microsoft.com/office/drawing/2014/main" id="{FC1A54A1-7C26-4B02-9353-92570AD377E9}"/>
              </a:ext>
            </a:extLst>
          </p:cNvPr>
          <p:cNvSpPr/>
          <p:nvPr/>
        </p:nvSpPr>
        <p:spPr>
          <a:xfrm>
            <a:off x="2989374" y="5638941"/>
            <a:ext cx="3165252" cy="584775"/>
          </a:xfrm>
          <a:prstGeom prst="round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テキスト ボックス 37">
            <a:hlinkClick r:id="rId3" action="ppaction://hlinksldjump"/>
            <a:extLst>
              <a:ext uri="{FF2B5EF4-FFF2-40B4-BE49-F238E27FC236}">
                <a16:creationId xmlns:a16="http://schemas.microsoft.com/office/drawing/2014/main" id="{89947DD4-A4AA-40B2-B28A-29B553CD7636}"/>
              </a:ext>
            </a:extLst>
          </p:cNvPr>
          <p:cNvSpPr txBox="1"/>
          <p:nvPr/>
        </p:nvSpPr>
        <p:spPr>
          <a:xfrm>
            <a:off x="2937577" y="5669718"/>
            <a:ext cx="3268845" cy="523220"/>
          </a:xfrm>
          <a:prstGeom prst="rect">
            <a:avLst/>
          </a:prstGeom>
          <a:noFill/>
          <a:ln>
            <a:noFill/>
          </a:ln>
        </p:spPr>
        <p:txBody>
          <a:bodyPr wrap="square" rtlCol="0">
            <a:spAutoFit/>
          </a:bodyPr>
          <a:lstStyle/>
          <a:p>
            <a:pPr algn="ctr"/>
            <a:r>
              <a:rPr kumimoji="1" lang="ja-JP" altLang="en-US" sz="2800" b="1" dirty="0">
                <a:ln w="19050">
                  <a:solidFill>
                    <a:schemeClr val="tx1"/>
                  </a:solidFill>
                </a:ln>
                <a:solidFill>
                  <a:schemeClr val="bg1"/>
                </a:solidFill>
                <a:latin typeface="HG創英角ﾎﾟｯﾌﾟ体" panose="040B0A09000000000000" pitchFamily="49" charset="-128"/>
                <a:ea typeface="HG創英角ﾎﾟｯﾌﾟ体" panose="040B0A09000000000000" pitchFamily="49" charset="-128"/>
              </a:rPr>
              <a:t>解説へすすむ</a:t>
            </a:r>
          </a:p>
        </p:txBody>
      </p:sp>
      <p:pic>
        <p:nvPicPr>
          <p:cNvPr id="9" name="図 8">
            <a:extLst>
              <a:ext uri="{FF2B5EF4-FFF2-40B4-BE49-F238E27FC236}">
                <a16:creationId xmlns:a16="http://schemas.microsoft.com/office/drawing/2014/main" id="{06962BCF-C451-4DA4-8F01-B31AE2BC6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846760" y="1696113"/>
            <a:ext cx="3420000" cy="3420000"/>
          </a:xfrm>
          <a:prstGeom prst="rect">
            <a:avLst/>
          </a:prstGeom>
        </p:spPr>
      </p:pic>
      <p:grpSp>
        <p:nvGrpSpPr>
          <p:cNvPr id="2" name="グループ化 1">
            <a:extLst>
              <a:ext uri="{FF2B5EF4-FFF2-40B4-BE49-F238E27FC236}">
                <a16:creationId xmlns:a16="http://schemas.microsoft.com/office/drawing/2014/main" id="{5B5CE95E-581A-492F-97D6-16236A9D0279}"/>
              </a:ext>
            </a:extLst>
          </p:cNvPr>
          <p:cNvGrpSpPr/>
          <p:nvPr/>
        </p:nvGrpSpPr>
        <p:grpSpPr>
          <a:xfrm>
            <a:off x="6728567" y="4576297"/>
            <a:ext cx="1980000" cy="1926807"/>
            <a:chOff x="7151992" y="4442537"/>
            <a:chExt cx="1980000" cy="1926807"/>
          </a:xfrm>
        </p:grpSpPr>
        <p:pic>
          <p:nvPicPr>
            <p:cNvPr id="40" name="図 39">
              <a:extLst>
                <a:ext uri="{FF2B5EF4-FFF2-40B4-BE49-F238E27FC236}">
                  <a16:creationId xmlns:a16="http://schemas.microsoft.com/office/drawing/2014/main" id="{EACE3A33-9A6B-4B35-8CC6-F35E42FDAAA5}"/>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206" b="90159" l="9851" r="89851">
                          <a14:foregroundMark x1="57910" y1="32381" x2="42687" y2="21587"/>
                          <a14:foregroundMark x1="42687" y1="21587" x2="61194" y2="21270"/>
                          <a14:foregroundMark x1="61194" y1="21270" x2="58209" y2="29841"/>
                          <a14:foregroundMark x1="56716" y1="30159" x2="56418" y2="28254"/>
                          <a14:foregroundMark x1="56716" y1="27302" x2="57313" y2="26667"/>
                          <a14:foregroundMark x1="55821" y1="25079" x2="55821" y2="17778"/>
                          <a14:foregroundMark x1="49851" y1="10476" x2="53731" y2="10476"/>
                          <a14:foregroundMark x1="46567" y1="47937" x2="43582" y2="43492"/>
                          <a14:foregroundMark x1="44776" y1="49206" x2="45672" y2="49841"/>
                          <a14:foregroundMark x1="44179" y1="49841" x2="37612" y2="45397"/>
                          <a14:foregroundMark x1="38507" y1="44127" x2="41791" y2="40635"/>
                          <a14:foregroundMark x1="54328" y1="44127" x2="52537" y2="48254"/>
                          <a14:foregroundMark x1="57313" y1="50476" x2="56119" y2="44127"/>
                          <a14:foregroundMark x1="59104" y1="44444" x2="56418" y2="43810"/>
                          <a14:foregroundMark x1="60597" y1="44444" x2="57910" y2="43175"/>
                          <a14:foregroundMark x1="58507" y1="43810" x2="57612" y2="43810"/>
                          <a14:foregroundMark x1="53731" y1="69841" x2="36418" y2="64762"/>
                          <a14:foregroundMark x1="36418" y1="64762" x2="52537" y2="60635"/>
                          <a14:foregroundMark x1="52537" y1="60635" x2="52836" y2="70476"/>
                          <a14:foregroundMark x1="20299" y1="58413" x2="22090" y2="56825"/>
                          <a14:foregroundMark x1="20000" y1="54286" x2="21791" y2="51111"/>
                          <a14:foregroundMark x1="18209" y1="56190" x2="18507" y2="52698"/>
                          <a14:foregroundMark x1="78209" y1="57143" x2="76418" y2="56825"/>
                          <a14:foregroundMark x1="79104" y1="56508" x2="78507" y2="56508"/>
                          <a14:foregroundMark x1="79104" y1="59683" x2="82090" y2="56825"/>
                          <a14:foregroundMark x1="80000" y1="57778" x2="81194" y2="55556"/>
                          <a14:foregroundMark x1="78507" y1="58730" x2="78209" y2="59683"/>
                          <a14:foregroundMark x1="82985" y1="53333" x2="81791" y2="53651"/>
                          <a14:foregroundMark x1="80000" y1="52381" x2="80597" y2="52698"/>
                          <a14:foregroundMark x1="28045" y1="87272" x2="31642" y2="87937"/>
                          <a14:foregroundMark x1="17910" y1="85397" x2="25607" y2="86821"/>
                          <a14:foregroundMark x1="66759" y1="87433" x2="68657" y2="86984"/>
                          <a14:foregroundMark x1="55224" y1="90159" x2="59194" y2="89220"/>
                          <a14:foregroundMark x1="29254" y1="87619" x2="25075" y2="86984"/>
                          <a14:foregroundMark x1="51940" y1="9206" x2="51940" y2="9206"/>
                          <a14:backgroundMark x1="65970" y1="86349" x2="61791" y2="87619"/>
                          <a14:backgroundMark x1="63284" y1="87619" x2="60597" y2="88254"/>
                          <a14:backgroundMark x1="61194" y1="88571" x2="58806" y2="88571"/>
                        </a14:backgroundRemoval>
                      </a14:imgEffect>
                    </a14:imgLayer>
                  </a14:imgProps>
                </a:ext>
                <a:ext uri="{28A0092B-C50C-407E-A947-70E740481C1C}">
                  <a14:useLocalDpi xmlns:a14="http://schemas.microsoft.com/office/drawing/2010/main"/>
                </a:ext>
              </a:extLst>
            </a:blip>
            <a:stretch>
              <a:fillRect/>
            </a:stretch>
          </p:blipFill>
          <p:spPr>
            <a:xfrm>
              <a:off x="7151992" y="4442537"/>
              <a:ext cx="1980000" cy="1861787"/>
            </a:xfrm>
            <a:prstGeom prst="rect">
              <a:avLst/>
            </a:prstGeom>
          </p:spPr>
        </p:pic>
        <p:sp>
          <p:nvSpPr>
            <p:cNvPr id="41" name="テキスト ボックス 40">
              <a:extLst>
                <a:ext uri="{FF2B5EF4-FFF2-40B4-BE49-F238E27FC236}">
                  <a16:creationId xmlns:a16="http://schemas.microsoft.com/office/drawing/2014/main" id="{A0173EF6-3A8A-438F-8EEF-F29893C644F7}"/>
                </a:ext>
              </a:extLst>
            </p:cNvPr>
            <p:cNvSpPr txBox="1"/>
            <p:nvPr/>
          </p:nvSpPr>
          <p:spPr>
            <a:xfrm>
              <a:off x="7687842" y="6200067"/>
              <a:ext cx="731010" cy="169277"/>
            </a:xfrm>
            <a:prstGeom prst="rect">
              <a:avLst/>
            </a:prstGeom>
            <a:noFill/>
          </p:spPr>
          <p:txBody>
            <a:bodyPr wrap="square" lIns="0" tIns="0" rIns="0" bIns="0" rtlCol="0" anchor="ctr" anchorCtr="0">
              <a:spAutoFit/>
            </a:bodyPr>
            <a:lstStyle/>
            <a:p>
              <a:pPr algn="just"/>
              <a:r>
                <a:rPr kumimoji="1" lang="ja-JP" altLang="en-US" sz="1100" dirty="0">
                  <a:latin typeface="UD デジタル 教科書体 NP-B" panose="02020700000000000000" pitchFamily="18" charset="-128"/>
                  <a:ea typeface="UD デジタル 教科書体 NP-B" panose="02020700000000000000" pitchFamily="18" charset="-128"/>
                </a:rPr>
                <a:t>サルモネラ</a:t>
              </a:r>
            </a:p>
          </p:txBody>
        </p:sp>
      </p:grpSp>
      <p:grpSp>
        <p:nvGrpSpPr>
          <p:cNvPr id="3" name="グループ化 2">
            <a:extLst>
              <a:ext uri="{FF2B5EF4-FFF2-40B4-BE49-F238E27FC236}">
                <a16:creationId xmlns:a16="http://schemas.microsoft.com/office/drawing/2014/main" id="{C453B647-97B2-478B-BCC1-F21A91D5F08F}"/>
              </a:ext>
            </a:extLst>
          </p:cNvPr>
          <p:cNvGrpSpPr/>
          <p:nvPr/>
        </p:nvGrpSpPr>
        <p:grpSpPr>
          <a:xfrm>
            <a:off x="507715" y="2443306"/>
            <a:ext cx="2481659" cy="2052000"/>
            <a:chOff x="296967" y="2248986"/>
            <a:chExt cx="2481659" cy="2052000"/>
          </a:xfrm>
        </p:grpSpPr>
        <p:sp>
          <p:nvSpPr>
            <p:cNvPr id="36" name="テキスト ボックス 35">
              <a:extLst>
                <a:ext uri="{FF2B5EF4-FFF2-40B4-BE49-F238E27FC236}">
                  <a16:creationId xmlns:a16="http://schemas.microsoft.com/office/drawing/2014/main" id="{108A340D-1EEC-48A3-AE4F-D0B98968DC5B}"/>
                </a:ext>
              </a:extLst>
            </p:cNvPr>
            <p:cNvSpPr txBox="1"/>
            <p:nvPr/>
          </p:nvSpPr>
          <p:spPr>
            <a:xfrm>
              <a:off x="1114010" y="4131709"/>
              <a:ext cx="847571"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ノロウイルス</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3" name="図 42">
              <a:extLst>
                <a:ext uri="{FF2B5EF4-FFF2-40B4-BE49-F238E27FC236}">
                  <a16:creationId xmlns:a16="http://schemas.microsoft.com/office/drawing/2014/main" id="{38599D08-14CC-4434-A5B0-91BD967F6B4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8358" y1="46570" x2="52836" y2="29242"/>
                          <a14:foregroundMark x1="52836" y1="29242" x2="46866" y2="45126"/>
                          <a14:foregroundMark x1="46866" y1="44043" x2="45672" y2="42960"/>
                          <a14:foregroundMark x1="46866" y1="42238" x2="44478" y2="43321"/>
                          <a14:foregroundMark x1="46866" y1="39350" x2="46567" y2="39350"/>
                          <a14:foregroundMark x1="22687" y1="66426" x2="21493" y2="65343"/>
                          <a14:foregroundMark x1="22388" y1="61011" x2="21791" y2="63538"/>
                          <a14:foregroundMark x1="22090" y1="66426" x2="20896" y2="66426"/>
                          <a14:foregroundMark x1="22388" y1="61372" x2="22388" y2="62816"/>
                          <a14:foregroundMark x1="18806" y1="58845" x2="19403" y2="61011"/>
                          <a14:foregroundMark x1="77015" y1="60289" x2="80299" y2="61733"/>
                        </a14:backgroundRemoval>
                      </a14:imgEffect>
                    </a14:imgLayer>
                  </a14:imgProps>
                </a:ext>
                <a:ext uri="{28A0092B-C50C-407E-A947-70E740481C1C}">
                  <a14:useLocalDpi xmlns:a14="http://schemas.microsoft.com/office/drawing/2010/main"/>
                </a:ext>
              </a:extLst>
            </a:blip>
            <a:stretch>
              <a:fillRect/>
            </a:stretch>
          </p:blipFill>
          <p:spPr>
            <a:xfrm>
              <a:off x="296967" y="2248986"/>
              <a:ext cx="2481659" cy="2052000"/>
            </a:xfrm>
            <a:prstGeom prst="rect">
              <a:avLst/>
            </a:prstGeom>
          </p:spPr>
        </p:pic>
      </p:grpSp>
      <p:grpSp>
        <p:nvGrpSpPr>
          <p:cNvPr id="5" name="グループ化 4">
            <a:extLst>
              <a:ext uri="{FF2B5EF4-FFF2-40B4-BE49-F238E27FC236}">
                <a16:creationId xmlns:a16="http://schemas.microsoft.com/office/drawing/2014/main" id="{D2111B75-9F48-4FEA-8932-7AF64E09D4C1}"/>
              </a:ext>
            </a:extLst>
          </p:cNvPr>
          <p:cNvGrpSpPr/>
          <p:nvPr/>
        </p:nvGrpSpPr>
        <p:grpSpPr>
          <a:xfrm>
            <a:off x="6119695" y="2289024"/>
            <a:ext cx="2088000" cy="2178667"/>
            <a:chOff x="4343025" y="1028809"/>
            <a:chExt cx="2088000" cy="2178667"/>
          </a:xfrm>
        </p:grpSpPr>
        <p:sp>
          <p:nvSpPr>
            <p:cNvPr id="39" name="テキスト ボックス 38">
              <a:extLst>
                <a:ext uri="{FF2B5EF4-FFF2-40B4-BE49-F238E27FC236}">
                  <a16:creationId xmlns:a16="http://schemas.microsoft.com/office/drawing/2014/main" id="{BA1CD9EB-0766-4E0C-9011-A9876ADA998D}"/>
                </a:ext>
              </a:extLst>
            </p:cNvPr>
            <p:cNvSpPr txBox="1"/>
            <p:nvPr/>
          </p:nvSpPr>
          <p:spPr>
            <a:xfrm>
              <a:off x="4861324" y="3038199"/>
              <a:ext cx="1130912" cy="169277"/>
            </a:xfrm>
            <a:prstGeom prst="rect">
              <a:avLst/>
            </a:prstGeom>
            <a:noFill/>
          </p:spPr>
          <p:txBody>
            <a:bodyPr wrap="square" lIns="0" tIns="0" rIns="0" bIns="0" rtlCol="0" anchor="ctr" anchorCtr="0">
              <a:spAutoFit/>
            </a:bodyPr>
            <a:lstStyle/>
            <a:p>
              <a:pPr algn="just"/>
              <a:r>
                <a:rPr lang="ja-JP" altLang="en-US" sz="1100" dirty="0">
                  <a:latin typeface="UD デジタル 教科書体 NP-B" panose="02020700000000000000" pitchFamily="18" charset="-128"/>
                  <a:ea typeface="UD デジタル 教科書体 NP-B" panose="02020700000000000000" pitchFamily="18" charset="-128"/>
                </a:rPr>
                <a:t>カンピロバクター</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4" name="図 43">
              <a:extLst>
                <a:ext uri="{FF2B5EF4-FFF2-40B4-BE49-F238E27FC236}">
                  <a16:creationId xmlns:a16="http://schemas.microsoft.com/office/drawing/2014/main" id="{AC308C4A-AC73-408C-ACD1-FDDC41D5618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9851" b="92836" l="9851" r="89851">
                          <a14:foregroundMark x1="45373" y1="34627" x2="45672" y2="35821"/>
                          <a14:foregroundMark x1="43582" y1="36119" x2="44478" y2="37910"/>
                          <a14:foregroundMark x1="43881" y1="34328" x2="37612" y2="29254"/>
                          <a14:foregroundMark x1="22687" y1="59701" x2="23284" y2="57313"/>
                          <a14:foregroundMark x1="77313" y1="42388" x2="81493" y2="43284"/>
                          <a14:foregroundMark x1="26866" y1="88657" x2="38209" y2="91642"/>
                          <a14:foregroundMark x1="58507" y1="92836" x2="71343" y2="91940"/>
                          <a14:foregroundMark x1="24179" y1="60896" x2="22388" y2="60000"/>
                          <a14:foregroundMark x1="80299" y1="42985" x2="77910" y2="43881"/>
                        </a14:backgroundRemoval>
                      </a14:imgEffect>
                    </a14:imgLayer>
                  </a14:imgProps>
                </a:ext>
                <a:ext uri="{28A0092B-C50C-407E-A947-70E740481C1C}">
                  <a14:useLocalDpi xmlns:a14="http://schemas.microsoft.com/office/drawing/2010/main"/>
                </a:ext>
              </a:extLst>
            </a:blip>
            <a:stretch>
              <a:fillRect/>
            </a:stretch>
          </p:blipFill>
          <p:spPr>
            <a:xfrm>
              <a:off x="4343025" y="1028809"/>
              <a:ext cx="2088000" cy="2088000"/>
            </a:xfrm>
            <a:prstGeom prst="rect">
              <a:avLst/>
            </a:prstGeom>
          </p:spPr>
        </p:pic>
      </p:grpSp>
      <p:grpSp>
        <p:nvGrpSpPr>
          <p:cNvPr id="4" name="グループ化 3">
            <a:extLst>
              <a:ext uri="{FF2B5EF4-FFF2-40B4-BE49-F238E27FC236}">
                <a16:creationId xmlns:a16="http://schemas.microsoft.com/office/drawing/2014/main" id="{F34C8F49-F5B8-41C7-87DF-16327CC3A846}"/>
              </a:ext>
            </a:extLst>
          </p:cNvPr>
          <p:cNvGrpSpPr/>
          <p:nvPr/>
        </p:nvGrpSpPr>
        <p:grpSpPr>
          <a:xfrm>
            <a:off x="547567" y="4353827"/>
            <a:ext cx="1980000" cy="2163172"/>
            <a:chOff x="72670" y="4569730"/>
            <a:chExt cx="1980000" cy="2163172"/>
          </a:xfrm>
        </p:grpSpPr>
        <p:sp>
          <p:nvSpPr>
            <p:cNvPr id="42" name="テキスト ボックス 41">
              <a:extLst>
                <a:ext uri="{FF2B5EF4-FFF2-40B4-BE49-F238E27FC236}">
                  <a16:creationId xmlns:a16="http://schemas.microsoft.com/office/drawing/2014/main" id="{B9615E0E-FD80-44FC-8F77-3A0884147953}"/>
                </a:ext>
              </a:extLst>
            </p:cNvPr>
            <p:cNvSpPr txBox="1"/>
            <p:nvPr/>
          </p:nvSpPr>
          <p:spPr>
            <a:xfrm>
              <a:off x="673676" y="6563625"/>
              <a:ext cx="497486" cy="169277"/>
            </a:xfrm>
            <a:prstGeom prst="rect">
              <a:avLst/>
            </a:prstGeom>
            <a:noFill/>
          </p:spPr>
          <p:txBody>
            <a:bodyPr wrap="square" lIns="0" tIns="0" rIns="0" bIns="0" rtlCol="0" anchor="ctr" anchorCtr="0">
              <a:spAutoFit/>
            </a:bodyPr>
            <a:lstStyle/>
            <a:p>
              <a:pPr algn="just"/>
              <a:r>
                <a:rPr kumimoji="1" lang="en-US" altLang="ja-JP" sz="1100" dirty="0">
                  <a:latin typeface="UD デジタル 教科書体 NP-B" panose="02020700000000000000" pitchFamily="18" charset="-128"/>
                  <a:ea typeface="UD デジタル 教科書体 NP-B" panose="02020700000000000000" pitchFamily="18" charset="-128"/>
                </a:rPr>
                <a:t>O-157</a:t>
              </a:r>
              <a:endParaRPr kumimoji="1" lang="ja-JP" altLang="en-US" sz="1100" dirty="0">
                <a:latin typeface="UD デジタル 教科書体 NP-B" panose="02020700000000000000" pitchFamily="18" charset="-128"/>
                <a:ea typeface="UD デジタル 教科書体 NP-B" panose="02020700000000000000" pitchFamily="18" charset="-128"/>
              </a:endParaRPr>
            </a:p>
          </p:txBody>
        </p:sp>
        <p:pic>
          <p:nvPicPr>
            <p:cNvPr id="45" name="図 44">
              <a:extLst>
                <a:ext uri="{FF2B5EF4-FFF2-40B4-BE49-F238E27FC236}">
                  <a16:creationId xmlns:a16="http://schemas.microsoft.com/office/drawing/2014/main" id="{7409C8C6-0BAE-4D5C-9D94-A524525F62E6}"/>
                </a:ext>
              </a:extLst>
            </p:cNvPr>
            <p:cNvPicPr>
              <a:picLocks noChangeAspect="1"/>
            </p:cNvPicPr>
            <p:nvPr/>
          </p:nvPicPr>
          <p:blipFill>
            <a:blip r:embed="rId11" cstate="screen">
              <a:extLst>
                <a:ext uri="{BEBA8EAE-BF5A-486C-A8C5-ECC9F3942E4B}">
                  <a14:imgProps xmlns:a14="http://schemas.microsoft.com/office/drawing/2010/main">
                    <a14:imgLayer r:embed="rId12">
                      <a14:imgEffect>
                        <a14:backgroundRemoval t="9851" b="94627" l="6269" r="94627">
                          <a14:foregroundMark x1="13134" y1="34627" x2="13134" y2="35224"/>
                          <a14:foregroundMark x1="8060" y1="40597" x2="6269" y2="37910"/>
                          <a14:foregroundMark x1="8060" y1="34627" x2="14328" y2="25075"/>
                          <a14:foregroundMark x1="40597" y1="45970" x2="39104" y2="39104"/>
                          <a14:foregroundMark x1="55522" y1="44776" x2="50149" y2="36418"/>
                          <a14:foregroundMark x1="52537" y1="35821" x2="54328" y2="37313"/>
                          <a14:foregroundMark x1="49851" y1="38806" x2="49254" y2="41194"/>
                          <a14:foregroundMark x1="18507" y1="52537" x2="17015" y2="53134"/>
                          <a14:foregroundMark x1="18806" y1="55522" x2="15821" y2="53731"/>
                          <a14:foregroundMark x1="17910" y1="56119" x2="16418" y2="53731"/>
                          <a14:foregroundMark x1="19701" y1="52537" x2="16716" y2="53134"/>
                          <a14:foregroundMark x1="15522" y1="56716" x2="16119" y2="55224"/>
                          <a14:foregroundMark x1="17015" y1="51642" x2="13731" y2="54328"/>
                          <a14:foregroundMark x1="80299" y1="60896" x2="77015" y2="59701"/>
                          <a14:foregroundMark x1="78209" y1="58507" x2="78209" y2="59403"/>
                          <a14:foregroundMark x1="80597" y1="56716" x2="77910" y2="58507"/>
                          <a14:foregroundMark x1="78209" y1="56716" x2="77313" y2="57910"/>
                          <a14:foregroundMark x1="16418" y1="89552" x2="27761" y2="94030"/>
                          <a14:foregroundMark x1="53731" y1="94925" x2="66866" y2="94030"/>
                          <a14:foregroundMark x1="90149" y1="42687" x2="90149" y2="37015"/>
                          <a14:foregroundMark x1="94627" y1="43582" x2="88955" y2="33433"/>
                          <a14:foregroundMark x1="89552" y1="45672" x2="86567" y2="40597"/>
                          <a14:foregroundMark x1="50149" y1="71343" x2="50448" y2="69254"/>
                          <a14:foregroundMark x1="80444" y1="47466" x2="80000" y2="47164"/>
                          <a14:backgroundMark x1="12327" y1="45970" x2="10746" y2="45970"/>
                          <a14:backgroundMark x1="23582" y1="42090" x2="22687" y2="40597"/>
                          <a14:backgroundMark x1="20896" y1="39701" x2="22388" y2="42687"/>
                          <a14:backgroundMark x1="21493" y1="40896" x2="22090" y2="40896"/>
                          <a14:backgroundMark x1="20299" y1="43881" x2="12537" y2="46269"/>
                          <a14:backgroundMark x1="24478" y1="41791" x2="20597" y2="44776"/>
                          <a14:backgroundMark x1="91940" y1="52836" x2="79701" y2="44179"/>
                          <a14:backgroundMark x1="79701" y1="44179" x2="80597" y2="43881"/>
                          <a14:backgroundMark x1="86866" y1="50746" x2="80299" y2="47164"/>
                        </a14:backgroundRemoval>
                      </a14:imgEffect>
                    </a14:imgLayer>
                  </a14:imgProps>
                </a:ext>
                <a:ext uri="{28A0092B-C50C-407E-A947-70E740481C1C}">
                  <a14:useLocalDpi xmlns:a14="http://schemas.microsoft.com/office/drawing/2010/main"/>
                </a:ext>
              </a:extLst>
            </a:blip>
            <a:stretch>
              <a:fillRect/>
            </a:stretch>
          </p:blipFill>
          <p:spPr>
            <a:xfrm>
              <a:off x="72670" y="4569730"/>
              <a:ext cx="1980000" cy="1980000"/>
            </a:xfrm>
            <a:prstGeom prst="rect">
              <a:avLst/>
            </a:prstGeom>
          </p:spPr>
        </p:pic>
      </p:grpSp>
      <p:pic>
        <p:nvPicPr>
          <p:cNvPr id="25" name="図 24">
            <a:extLst>
              <a:ext uri="{FF2B5EF4-FFF2-40B4-BE49-F238E27FC236}">
                <a16:creationId xmlns:a16="http://schemas.microsoft.com/office/drawing/2014/main" id="{E8F17C60-18E7-472A-A2B1-28B7F4039781}"/>
              </a:ext>
            </a:extLst>
          </p:cNvPr>
          <p:cNvPicPr>
            <a:picLocks noChangeAspect="1"/>
          </p:cNvPicPr>
          <p:nvPr/>
        </p:nvPicPr>
        <p:blipFill>
          <a:blip r:embed="rId13">
            <a:extLst>
              <a:ext uri="{28A0092B-C50C-407E-A947-70E740481C1C}">
                <a14:useLocalDpi xmlns:a14="http://schemas.microsoft.com/office/drawing/2010/main"/>
              </a:ext>
            </a:extLst>
          </a:blip>
          <a:srcRect/>
          <a:stretch/>
        </p:blipFill>
        <p:spPr>
          <a:xfrm>
            <a:off x="5556" y="1"/>
            <a:ext cx="9175802" cy="6881851"/>
          </a:xfrm>
          <a:prstGeom prst="rect">
            <a:avLst/>
          </a:prstGeom>
          <a:effectLst>
            <a:softEdge rad="0"/>
          </a:effectLst>
        </p:spPr>
      </p:pic>
    </p:spTree>
    <p:extLst>
      <p:ext uri="{BB962C8B-B14F-4D97-AF65-F5344CB8AC3E}">
        <p14:creationId xmlns:p14="http://schemas.microsoft.com/office/powerpoint/2010/main" val="7739239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
                                        <p:tgtEl>
                                          <p:spTgt spid="25"/>
                                        </p:tgtEl>
                                      </p:cBhvr>
                                    </p:animEffect>
                                    <p:set>
                                      <p:cBhvr>
                                        <p:cTn id="7" dur="1" fill="hold">
                                          <p:stCondLst>
                                            <p:cond delay="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887</Words>
  <Application>Microsoft Office PowerPoint</Application>
  <PresentationFormat>画面に合わせる (4:3)</PresentationFormat>
  <Paragraphs>131</Paragraphs>
  <Slides>21</Slides>
  <Notes>15</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21</vt:i4>
      </vt:variant>
    </vt:vector>
  </HeadingPairs>
  <TitlesOfParts>
    <vt:vector size="30" baseType="lpstr">
      <vt:lpstr>HGS創英角ﾎﾟｯﾌﾟ体</vt:lpstr>
      <vt:lpstr>HG創英角ﾎﾟｯﾌﾟ体</vt:lpstr>
      <vt:lpstr>UD デジタル 教科書体 NP-B</vt:lpstr>
      <vt:lpstr>游ゴシック</vt:lpstr>
      <vt:lpstr>Arial</vt:lpstr>
      <vt:lpstr>Calibri</vt:lpstr>
      <vt:lpstr>Calibri Light</vt:lpstr>
      <vt:lpstr>Office テーマ</vt:lpstr>
      <vt:lpstr>ワードパッド ドキュメント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2024-12-12T06:28:54Z</dcterms:created>
  <dcterms:modified xsi:type="dcterms:W3CDTF">2025-03-21T03:07:34Z</dcterms:modified>
</cp:coreProperties>
</file>