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64" d="100"/>
          <a:sy n="64" d="100"/>
        </p:scale>
        <p:origin x="24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345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5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965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464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97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776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82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99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18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57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57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29904-921F-4ED5-AF05-025F41077067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18789-2CC1-4DE4-8FA6-8AB23F2C0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295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93400" y="1511559"/>
            <a:ext cx="6530098" cy="77162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597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07017" y="8993541"/>
            <a:ext cx="87716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出入口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3140153" y="8352789"/>
            <a:ext cx="2687217" cy="3381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スクリーン</a:t>
            </a: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518390" y="303230"/>
            <a:ext cx="5817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R</a:t>
            </a:r>
            <a:r>
              <a:rPr kumimoji="1"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８年度第</a:t>
            </a:r>
            <a:r>
              <a:rPr kumimoji="1" lang="en-US" altLang="ja-JP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回大阪府環境放射線評価会議　配席表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91017" y="853286"/>
            <a:ext cx="5032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◆令和８年８月３日（月）　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時から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◆大阪府庁災害対策本部会議室（大阪府庁新別館北館１階）</a:t>
            </a:r>
          </a:p>
        </p:txBody>
      </p:sp>
      <p:sp>
        <p:nvSpPr>
          <p:cNvPr id="73" name="楕円 72"/>
          <p:cNvSpPr/>
          <p:nvPr/>
        </p:nvSpPr>
        <p:spPr>
          <a:xfrm>
            <a:off x="2041848" y="6639389"/>
            <a:ext cx="612000" cy="6120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柱</a:t>
            </a:r>
          </a:p>
        </p:txBody>
      </p:sp>
      <p:sp>
        <p:nvSpPr>
          <p:cNvPr id="77" name="楕円 76"/>
          <p:cNvSpPr/>
          <p:nvPr/>
        </p:nvSpPr>
        <p:spPr>
          <a:xfrm>
            <a:off x="2052626" y="3346566"/>
            <a:ext cx="612000" cy="6120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柱</a:t>
            </a:r>
          </a:p>
        </p:txBody>
      </p:sp>
      <p:sp>
        <p:nvSpPr>
          <p:cNvPr id="84" name="正方形/長方形 83"/>
          <p:cNvSpPr/>
          <p:nvPr/>
        </p:nvSpPr>
        <p:spPr>
          <a:xfrm>
            <a:off x="3800642" y="2384941"/>
            <a:ext cx="360000" cy="32112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正方形/長方形 86"/>
          <p:cNvSpPr/>
          <p:nvPr/>
        </p:nvSpPr>
        <p:spPr>
          <a:xfrm>
            <a:off x="4857323" y="2384940"/>
            <a:ext cx="360000" cy="32034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正方形/長方形 87"/>
          <p:cNvSpPr/>
          <p:nvPr/>
        </p:nvSpPr>
        <p:spPr>
          <a:xfrm>
            <a:off x="4158948" y="2025861"/>
            <a:ext cx="698375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" name="円 90"/>
          <p:cNvSpPr/>
          <p:nvPr/>
        </p:nvSpPr>
        <p:spPr>
          <a:xfrm rot="10800000">
            <a:off x="3798355" y="2027322"/>
            <a:ext cx="720000" cy="720000"/>
          </a:xfrm>
          <a:prstGeom prst="pie">
            <a:avLst>
              <a:gd name="adj1" fmla="val 0"/>
              <a:gd name="adj2" fmla="val 54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2" name="円 91"/>
          <p:cNvSpPr/>
          <p:nvPr/>
        </p:nvSpPr>
        <p:spPr>
          <a:xfrm rot="16200000">
            <a:off x="4495629" y="2027323"/>
            <a:ext cx="720000" cy="720000"/>
          </a:xfrm>
          <a:prstGeom prst="pie">
            <a:avLst>
              <a:gd name="adj1" fmla="val 0"/>
              <a:gd name="adj2" fmla="val 54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5" name="楕円 94"/>
          <p:cNvSpPr/>
          <p:nvPr/>
        </p:nvSpPr>
        <p:spPr>
          <a:xfrm>
            <a:off x="4432963" y="2112505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96" name="楕円 95"/>
          <p:cNvSpPr/>
          <p:nvPr/>
        </p:nvSpPr>
        <p:spPr>
          <a:xfrm>
            <a:off x="4934301" y="3052695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楕円 96"/>
          <p:cNvSpPr/>
          <p:nvPr/>
        </p:nvSpPr>
        <p:spPr>
          <a:xfrm>
            <a:off x="4934301" y="3908657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楕円 100"/>
          <p:cNvSpPr/>
          <p:nvPr/>
        </p:nvSpPr>
        <p:spPr>
          <a:xfrm>
            <a:off x="4934301" y="4336638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" name="楕円 101"/>
          <p:cNvSpPr/>
          <p:nvPr/>
        </p:nvSpPr>
        <p:spPr>
          <a:xfrm>
            <a:off x="4934301" y="4764618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" name="楕円 104"/>
          <p:cNvSpPr/>
          <p:nvPr/>
        </p:nvSpPr>
        <p:spPr>
          <a:xfrm>
            <a:off x="4934301" y="3480676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楕円 106"/>
          <p:cNvSpPr/>
          <p:nvPr/>
        </p:nvSpPr>
        <p:spPr>
          <a:xfrm>
            <a:off x="3887518" y="2624714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8" name="楕円 107"/>
          <p:cNvSpPr/>
          <p:nvPr/>
        </p:nvSpPr>
        <p:spPr>
          <a:xfrm>
            <a:off x="3887518" y="3052695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" name="楕円 108"/>
          <p:cNvSpPr/>
          <p:nvPr/>
        </p:nvSpPr>
        <p:spPr>
          <a:xfrm>
            <a:off x="3887518" y="3480676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楕円 109"/>
          <p:cNvSpPr/>
          <p:nvPr/>
        </p:nvSpPr>
        <p:spPr>
          <a:xfrm>
            <a:off x="3887518" y="3908657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楕円 110"/>
          <p:cNvSpPr/>
          <p:nvPr/>
        </p:nvSpPr>
        <p:spPr>
          <a:xfrm>
            <a:off x="3887518" y="4336638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" name="楕円 111"/>
          <p:cNvSpPr/>
          <p:nvPr/>
        </p:nvSpPr>
        <p:spPr>
          <a:xfrm>
            <a:off x="3887518" y="4764618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5208694" y="2473969"/>
            <a:ext cx="76976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山本 章夫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委員</a:t>
            </a:r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2845035" y="3250623"/>
            <a:ext cx="99257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齋藤　和典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委員</a:t>
            </a:r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3020678" y="2926747"/>
            <a:ext cx="81304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鹿園　直哉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委員</a:t>
            </a:r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3008112" y="2442458"/>
            <a:ext cx="81304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小川　和彦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委員</a:t>
            </a:r>
          </a:p>
        </p:txBody>
      </p:sp>
      <p:sp>
        <p:nvSpPr>
          <p:cNvPr id="120" name="テキスト ボックス 119"/>
          <p:cNvSpPr txBox="1"/>
          <p:nvPr/>
        </p:nvSpPr>
        <p:spPr>
          <a:xfrm>
            <a:off x="3232532" y="3884780"/>
            <a:ext cx="5886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熊取町</a:t>
            </a:r>
          </a:p>
        </p:txBody>
      </p:sp>
      <p:sp>
        <p:nvSpPr>
          <p:cNvPr id="121" name="テキスト ボックス 120"/>
          <p:cNvSpPr txBox="1"/>
          <p:nvPr/>
        </p:nvSpPr>
        <p:spPr>
          <a:xfrm>
            <a:off x="3097880" y="4300853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泉佐野市</a:t>
            </a:r>
          </a:p>
        </p:txBody>
      </p:sp>
      <p:sp>
        <p:nvSpPr>
          <p:cNvPr id="122" name="テキスト ボックス 121"/>
          <p:cNvSpPr txBox="1"/>
          <p:nvPr/>
        </p:nvSpPr>
        <p:spPr>
          <a:xfrm>
            <a:off x="3097880" y="4683629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東大阪市</a:t>
            </a:r>
          </a:p>
        </p:txBody>
      </p:sp>
      <p:sp>
        <p:nvSpPr>
          <p:cNvPr id="123" name="テキスト ボックス 122"/>
          <p:cNvSpPr txBox="1"/>
          <p:nvPr/>
        </p:nvSpPr>
        <p:spPr>
          <a:xfrm>
            <a:off x="5192310" y="4240375"/>
            <a:ext cx="99257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近畿大学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原子力研究所</a:t>
            </a:r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4197297" y="5753249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事務局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5192310" y="4661664"/>
            <a:ext cx="112723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原子燃料工業㈱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熊取事業所</a:t>
            </a:r>
          </a:p>
        </p:txBody>
      </p:sp>
      <p:sp>
        <p:nvSpPr>
          <p:cNvPr id="135" name="正方形/長方形 134"/>
          <p:cNvSpPr/>
          <p:nvPr/>
        </p:nvSpPr>
        <p:spPr>
          <a:xfrm>
            <a:off x="1357264" y="4186272"/>
            <a:ext cx="1086168" cy="1517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報道取材</a:t>
            </a:r>
            <a:endParaRPr kumimoji="1" lang="en-US" altLang="ja-JP" sz="1600" dirty="0"/>
          </a:p>
          <a:p>
            <a:pPr algn="ctr"/>
            <a:r>
              <a:rPr kumimoji="1" lang="ja-JP" altLang="en-US" sz="1600" dirty="0"/>
              <a:t>エリア</a:t>
            </a:r>
          </a:p>
        </p:txBody>
      </p:sp>
      <p:sp>
        <p:nvSpPr>
          <p:cNvPr id="136" name="正方形/長方形 135"/>
          <p:cNvSpPr/>
          <p:nvPr/>
        </p:nvSpPr>
        <p:spPr>
          <a:xfrm>
            <a:off x="293068" y="4189119"/>
            <a:ext cx="870072" cy="1521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傍聴席</a:t>
            </a:r>
          </a:p>
        </p:txBody>
      </p:sp>
      <p:sp>
        <p:nvSpPr>
          <p:cNvPr id="141" name="テキスト ボックス 140"/>
          <p:cNvSpPr txBox="1"/>
          <p:nvPr/>
        </p:nvSpPr>
        <p:spPr>
          <a:xfrm>
            <a:off x="3459137" y="6408280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監視員</a:t>
            </a:r>
          </a:p>
        </p:txBody>
      </p:sp>
      <p:sp>
        <p:nvSpPr>
          <p:cNvPr id="142" name="テキスト ボックス 141"/>
          <p:cNvSpPr txBox="1"/>
          <p:nvPr/>
        </p:nvSpPr>
        <p:spPr>
          <a:xfrm>
            <a:off x="5192310" y="3819086"/>
            <a:ext cx="153118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京都大学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複合原子力科学研究所</a:t>
            </a:r>
          </a:p>
        </p:txBody>
      </p:sp>
      <p:sp>
        <p:nvSpPr>
          <p:cNvPr id="143" name="テキスト ボックス 142"/>
          <p:cNvSpPr txBox="1"/>
          <p:nvPr/>
        </p:nvSpPr>
        <p:spPr>
          <a:xfrm>
            <a:off x="4065375" y="638787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松本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総括</a:t>
            </a:r>
          </a:p>
        </p:txBody>
      </p:sp>
      <p:sp>
        <p:nvSpPr>
          <p:cNvPr id="144" name="テキスト ボックス 143"/>
          <p:cNvSpPr txBox="1"/>
          <p:nvPr/>
        </p:nvSpPr>
        <p:spPr>
          <a:xfrm>
            <a:off x="4495702" y="3898726"/>
            <a:ext cx="400110" cy="116955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原子力事業者</a:t>
            </a:r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4095519" y="4006556"/>
            <a:ext cx="400110" cy="81047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関係市町</a:t>
            </a:r>
          </a:p>
        </p:txBody>
      </p:sp>
      <p:sp>
        <p:nvSpPr>
          <p:cNvPr id="149" name="楕円 148"/>
          <p:cNvSpPr/>
          <p:nvPr/>
        </p:nvSpPr>
        <p:spPr>
          <a:xfrm>
            <a:off x="3880679" y="5212397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2" name="正方形/長方形 151"/>
          <p:cNvSpPr/>
          <p:nvPr/>
        </p:nvSpPr>
        <p:spPr>
          <a:xfrm>
            <a:off x="3539581" y="6017328"/>
            <a:ext cx="1002244" cy="396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3" name="正方形/長方形 152"/>
          <p:cNvSpPr/>
          <p:nvPr/>
        </p:nvSpPr>
        <p:spPr>
          <a:xfrm>
            <a:off x="4595163" y="6014777"/>
            <a:ext cx="989117" cy="396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6" name="正方形/長方形 155"/>
          <p:cNvSpPr/>
          <p:nvPr/>
        </p:nvSpPr>
        <p:spPr>
          <a:xfrm>
            <a:off x="3539581" y="6960897"/>
            <a:ext cx="1002244" cy="396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7" name="正方形/長方形 156"/>
          <p:cNvSpPr/>
          <p:nvPr/>
        </p:nvSpPr>
        <p:spPr>
          <a:xfrm>
            <a:off x="4595163" y="6958346"/>
            <a:ext cx="989117" cy="396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8" name="楕円 157"/>
          <p:cNvSpPr/>
          <p:nvPr/>
        </p:nvSpPr>
        <p:spPr>
          <a:xfrm>
            <a:off x="3674198" y="6133021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楕円 158"/>
          <p:cNvSpPr/>
          <p:nvPr/>
        </p:nvSpPr>
        <p:spPr>
          <a:xfrm>
            <a:off x="4221597" y="6123635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0" name="楕円 159"/>
          <p:cNvSpPr/>
          <p:nvPr/>
        </p:nvSpPr>
        <p:spPr>
          <a:xfrm>
            <a:off x="4760048" y="6128328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1" name="楕円 160"/>
          <p:cNvSpPr/>
          <p:nvPr/>
        </p:nvSpPr>
        <p:spPr>
          <a:xfrm>
            <a:off x="5265705" y="6137715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3" name="楕円 162"/>
          <p:cNvSpPr/>
          <p:nvPr/>
        </p:nvSpPr>
        <p:spPr>
          <a:xfrm>
            <a:off x="4221597" y="7066346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6" name="テキスト ボックス 165"/>
          <p:cNvSpPr txBox="1"/>
          <p:nvPr/>
        </p:nvSpPr>
        <p:spPr>
          <a:xfrm>
            <a:off x="2979964" y="5054001"/>
            <a:ext cx="85792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熊取原子力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規制事務所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7" name="テキスト ボックス 166"/>
          <p:cNvSpPr txBox="1"/>
          <p:nvPr/>
        </p:nvSpPr>
        <p:spPr>
          <a:xfrm>
            <a:off x="3517916" y="7381399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監視員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8" name="テキスト ボックス 167"/>
          <p:cNvSpPr txBox="1"/>
          <p:nvPr/>
        </p:nvSpPr>
        <p:spPr>
          <a:xfrm>
            <a:off x="1381960" y="2413661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平山主事</a:t>
            </a:r>
          </a:p>
        </p:txBody>
      </p:sp>
      <p:sp>
        <p:nvSpPr>
          <p:cNvPr id="169" name="正方形/長方形 168"/>
          <p:cNvSpPr/>
          <p:nvPr/>
        </p:nvSpPr>
        <p:spPr>
          <a:xfrm rot="16200000">
            <a:off x="1047457" y="8071647"/>
            <a:ext cx="870072" cy="3685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受付</a:t>
            </a:r>
          </a:p>
        </p:txBody>
      </p:sp>
      <p:sp>
        <p:nvSpPr>
          <p:cNvPr id="74" name="楕円 73">
            <a:extLst>
              <a:ext uri="{FF2B5EF4-FFF2-40B4-BE49-F238E27FC236}">
                <a16:creationId xmlns:a16="http://schemas.microsoft.com/office/drawing/2014/main" id="{AB5D2751-4A11-4CCD-878E-91F350FBA2A6}"/>
              </a:ext>
            </a:extLst>
          </p:cNvPr>
          <p:cNvSpPr/>
          <p:nvPr/>
        </p:nvSpPr>
        <p:spPr>
          <a:xfrm>
            <a:off x="4934301" y="2624714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C27718A3-8249-4296-BEE5-3D0331A063FC}"/>
              </a:ext>
            </a:extLst>
          </p:cNvPr>
          <p:cNvSpPr txBox="1"/>
          <p:nvPr/>
        </p:nvSpPr>
        <p:spPr>
          <a:xfrm>
            <a:off x="4199740" y="1620377"/>
            <a:ext cx="67839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村田　勲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委員長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1FF1753-105F-40B6-89E9-D1516BF45FC6}"/>
              </a:ext>
            </a:extLst>
          </p:cNvPr>
          <p:cNvSpPr txBox="1"/>
          <p:nvPr/>
        </p:nvSpPr>
        <p:spPr>
          <a:xfrm>
            <a:off x="5205395" y="3385787"/>
            <a:ext cx="10039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青野 辰雄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委員</a:t>
            </a: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EA1B8610-506E-4132-B9D8-ED75757CE9B7}"/>
              </a:ext>
            </a:extLst>
          </p:cNvPr>
          <p:cNvSpPr/>
          <p:nvPr/>
        </p:nvSpPr>
        <p:spPr>
          <a:xfrm rot="5400000">
            <a:off x="1857504" y="2146739"/>
            <a:ext cx="1002244" cy="396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楕円 67">
            <a:extLst>
              <a:ext uri="{FF2B5EF4-FFF2-40B4-BE49-F238E27FC236}">
                <a16:creationId xmlns:a16="http://schemas.microsoft.com/office/drawing/2014/main" id="{10747156-EEBD-4214-A5D1-A9DE03BA454C}"/>
              </a:ext>
            </a:extLst>
          </p:cNvPr>
          <p:cNvSpPr/>
          <p:nvPr/>
        </p:nvSpPr>
        <p:spPr>
          <a:xfrm>
            <a:off x="2257848" y="1956221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楕円 68">
            <a:extLst>
              <a:ext uri="{FF2B5EF4-FFF2-40B4-BE49-F238E27FC236}">
                <a16:creationId xmlns:a16="http://schemas.microsoft.com/office/drawing/2014/main" id="{A655D14D-D417-47BB-8C31-57D5CE91D27A}"/>
              </a:ext>
            </a:extLst>
          </p:cNvPr>
          <p:cNvSpPr/>
          <p:nvPr/>
        </p:nvSpPr>
        <p:spPr>
          <a:xfrm>
            <a:off x="2238516" y="2468279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F92DC285-AA56-42B1-9917-A42B337C8F05}"/>
              </a:ext>
            </a:extLst>
          </p:cNvPr>
          <p:cNvSpPr txBox="1"/>
          <p:nvPr/>
        </p:nvSpPr>
        <p:spPr>
          <a:xfrm>
            <a:off x="5222155" y="2955502"/>
            <a:ext cx="10039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平尾　茂一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委員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20CEBE41-E069-4139-9AC1-65AD9BDC89D3}"/>
              </a:ext>
            </a:extLst>
          </p:cNvPr>
          <p:cNvSpPr txBox="1"/>
          <p:nvPr/>
        </p:nvSpPr>
        <p:spPr>
          <a:xfrm>
            <a:off x="4070519" y="739213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塩田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主事</a:t>
            </a:r>
          </a:p>
        </p:txBody>
      </p:sp>
      <p:sp>
        <p:nvSpPr>
          <p:cNvPr id="80" name="楕円 79">
            <a:extLst>
              <a:ext uri="{FF2B5EF4-FFF2-40B4-BE49-F238E27FC236}">
                <a16:creationId xmlns:a16="http://schemas.microsoft.com/office/drawing/2014/main" id="{D9CFEE39-28B9-45BC-9385-A8E44FBBEB59}"/>
              </a:ext>
            </a:extLst>
          </p:cNvPr>
          <p:cNvSpPr/>
          <p:nvPr/>
        </p:nvSpPr>
        <p:spPr>
          <a:xfrm>
            <a:off x="3673628" y="7066346"/>
            <a:ext cx="180000" cy="18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92C526-9686-7555-4965-F19EFE48D338}"/>
              </a:ext>
            </a:extLst>
          </p:cNvPr>
          <p:cNvSpPr txBox="1"/>
          <p:nvPr/>
        </p:nvSpPr>
        <p:spPr>
          <a:xfrm>
            <a:off x="4599394" y="640511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西田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参事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6C003F-93D8-F2B5-B6C8-C9D636C4F95E}"/>
              </a:ext>
            </a:extLst>
          </p:cNvPr>
          <p:cNvSpPr txBox="1"/>
          <p:nvPr/>
        </p:nvSpPr>
        <p:spPr>
          <a:xfrm>
            <a:off x="5114301" y="640129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屋種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補佐</a:t>
            </a:r>
          </a:p>
        </p:txBody>
      </p:sp>
    </p:spTree>
    <p:extLst>
      <p:ext uri="{BB962C8B-B14F-4D97-AF65-F5344CB8AC3E}">
        <p14:creationId xmlns:p14="http://schemas.microsoft.com/office/powerpoint/2010/main" val="3724505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927</TotalTime>
  <Words>116</Words>
  <PresentationFormat>A4 210 x 297 mm</PresentationFormat>
  <Paragraphs>51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2023-06-28T02:14:24Z</cp:lastPrinted>
  <dcterms:created xsi:type="dcterms:W3CDTF">2022-11-24T05:01:42Z</dcterms:created>
  <dcterms:modified xsi:type="dcterms:W3CDTF">2026-08-03T07:12:06Z</dcterms:modified>
</cp:coreProperties>
</file>