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4660"/>
  </p:normalViewPr>
  <p:slideViewPr>
    <p:cSldViewPr snapToGrid="0">
      <p:cViewPr varScale="1">
        <p:scale>
          <a:sx n="69" d="100"/>
          <a:sy n="69" d="100"/>
        </p:scale>
        <p:origin x="240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904-921F-4ED5-AF05-025F41077067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18789-2CC1-4DE4-8FA6-8AB23F2C0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459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904-921F-4ED5-AF05-025F41077067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18789-2CC1-4DE4-8FA6-8AB23F2C0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52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904-921F-4ED5-AF05-025F41077067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18789-2CC1-4DE4-8FA6-8AB23F2C0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65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904-921F-4ED5-AF05-025F41077067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18789-2CC1-4DE4-8FA6-8AB23F2C0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640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904-921F-4ED5-AF05-025F41077067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18789-2CC1-4DE4-8FA6-8AB23F2C0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978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904-921F-4ED5-AF05-025F41077067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18789-2CC1-4DE4-8FA6-8AB23F2C0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776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904-921F-4ED5-AF05-025F41077067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18789-2CC1-4DE4-8FA6-8AB23F2C0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082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904-921F-4ED5-AF05-025F41077067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18789-2CC1-4DE4-8FA6-8AB23F2C0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999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904-921F-4ED5-AF05-025F41077067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18789-2CC1-4DE4-8FA6-8AB23F2C0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8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904-921F-4ED5-AF05-025F41077067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18789-2CC1-4DE4-8FA6-8AB23F2C0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578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29904-921F-4ED5-AF05-025F41077067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18789-2CC1-4DE4-8FA6-8AB23F2C0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57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29904-921F-4ED5-AF05-025F41077067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18789-2CC1-4DE4-8FA6-8AB23F2C0F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2953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3400" y="1511559"/>
            <a:ext cx="6452522" cy="77162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597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07017" y="8993541"/>
            <a:ext cx="87716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出入口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3140153" y="8352789"/>
            <a:ext cx="2687217" cy="3381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スクリーン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61058" y="244145"/>
            <a:ext cx="6946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kumimoji="1" lang="ja-JP" altLang="en-US" sz="2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６年度第</a:t>
            </a:r>
            <a:r>
              <a:rPr kumimoji="1" lang="en-US" altLang="ja-JP" sz="2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2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回大阪府環境放射線評価会議　配席表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91017" y="853286"/>
            <a:ext cx="50321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◆令和６年８月６日（火）　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時から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◆大阪府庁災害対策本部会議室（大阪府庁新別館北館１階）</a:t>
            </a:r>
          </a:p>
        </p:txBody>
      </p:sp>
      <p:sp>
        <p:nvSpPr>
          <p:cNvPr id="73" name="楕円 72"/>
          <p:cNvSpPr/>
          <p:nvPr/>
        </p:nvSpPr>
        <p:spPr>
          <a:xfrm>
            <a:off x="2041848" y="6639389"/>
            <a:ext cx="612000" cy="6120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柱</a:t>
            </a:r>
          </a:p>
        </p:txBody>
      </p:sp>
      <p:sp>
        <p:nvSpPr>
          <p:cNvPr id="77" name="楕円 76"/>
          <p:cNvSpPr/>
          <p:nvPr/>
        </p:nvSpPr>
        <p:spPr>
          <a:xfrm>
            <a:off x="2052626" y="3346566"/>
            <a:ext cx="612000" cy="6120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柱</a:t>
            </a:r>
          </a:p>
        </p:txBody>
      </p:sp>
      <p:sp>
        <p:nvSpPr>
          <p:cNvPr id="84" name="正方形/長方形 83"/>
          <p:cNvSpPr/>
          <p:nvPr/>
        </p:nvSpPr>
        <p:spPr>
          <a:xfrm>
            <a:off x="3800642" y="2384941"/>
            <a:ext cx="360000" cy="32220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正方形/長方形 86"/>
          <p:cNvSpPr/>
          <p:nvPr/>
        </p:nvSpPr>
        <p:spPr>
          <a:xfrm>
            <a:off x="4857323" y="2384941"/>
            <a:ext cx="360000" cy="32220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正方形/長方形 87"/>
          <p:cNvSpPr/>
          <p:nvPr/>
        </p:nvSpPr>
        <p:spPr>
          <a:xfrm>
            <a:off x="4158948" y="2025861"/>
            <a:ext cx="698375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円 90"/>
          <p:cNvSpPr/>
          <p:nvPr/>
        </p:nvSpPr>
        <p:spPr>
          <a:xfrm rot="10800000">
            <a:off x="3798355" y="2027322"/>
            <a:ext cx="720000" cy="720000"/>
          </a:xfrm>
          <a:prstGeom prst="pie">
            <a:avLst>
              <a:gd name="adj1" fmla="val 0"/>
              <a:gd name="adj2" fmla="val 540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2" name="円 91"/>
          <p:cNvSpPr/>
          <p:nvPr/>
        </p:nvSpPr>
        <p:spPr>
          <a:xfrm rot="16200000">
            <a:off x="4495629" y="2027323"/>
            <a:ext cx="720000" cy="720000"/>
          </a:xfrm>
          <a:prstGeom prst="pie">
            <a:avLst>
              <a:gd name="adj1" fmla="val 0"/>
              <a:gd name="adj2" fmla="val 540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5" name="楕円 94"/>
          <p:cNvSpPr/>
          <p:nvPr/>
        </p:nvSpPr>
        <p:spPr>
          <a:xfrm>
            <a:off x="4432963" y="2112505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96" name="楕円 95"/>
          <p:cNvSpPr/>
          <p:nvPr/>
        </p:nvSpPr>
        <p:spPr>
          <a:xfrm>
            <a:off x="4923905" y="3015530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楕円 96"/>
          <p:cNvSpPr/>
          <p:nvPr/>
        </p:nvSpPr>
        <p:spPr>
          <a:xfrm>
            <a:off x="4923905" y="3449108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楕円 100"/>
          <p:cNvSpPr/>
          <p:nvPr/>
        </p:nvSpPr>
        <p:spPr>
          <a:xfrm>
            <a:off x="4923905" y="3869792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楕円 101"/>
          <p:cNvSpPr/>
          <p:nvPr/>
        </p:nvSpPr>
        <p:spPr>
          <a:xfrm>
            <a:off x="4923905" y="4296886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楕円 104"/>
          <p:cNvSpPr/>
          <p:nvPr/>
        </p:nvSpPr>
        <p:spPr>
          <a:xfrm>
            <a:off x="4923905" y="4727290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楕円 105"/>
          <p:cNvSpPr/>
          <p:nvPr/>
        </p:nvSpPr>
        <p:spPr>
          <a:xfrm>
            <a:off x="4923905" y="5155594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楕円 106"/>
          <p:cNvSpPr/>
          <p:nvPr/>
        </p:nvSpPr>
        <p:spPr>
          <a:xfrm>
            <a:off x="3887518" y="2624714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楕円 107"/>
          <p:cNvSpPr/>
          <p:nvPr/>
        </p:nvSpPr>
        <p:spPr>
          <a:xfrm>
            <a:off x="3887518" y="3058292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楕円 108"/>
          <p:cNvSpPr/>
          <p:nvPr/>
        </p:nvSpPr>
        <p:spPr>
          <a:xfrm>
            <a:off x="3887518" y="3478976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楕円 109"/>
          <p:cNvSpPr/>
          <p:nvPr/>
        </p:nvSpPr>
        <p:spPr>
          <a:xfrm>
            <a:off x="3887518" y="3906070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楕円 110"/>
          <p:cNvSpPr/>
          <p:nvPr/>
        </p:nvSpPr>
        <p:spPr>
          <a:xfrm>
            <a:off x="3887518" y="4336474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楕円 111"/>
          <p:cNvSpPr/>
          <p:nvPr/>
        </p:nvSpPr>
        <p:spPr>
          <a:xfrm>
            <a:off x="3887518" y="4764778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2984994" y="2929191"/>
            <a:ext cx="81304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松浦　寛人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委員</a:t>
            </a: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2984994" y="3375858"/>
            <a:ext cx="81304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高倉　伸夫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委員</a:t>
            </a: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5198158" y="3366243"/>
            <a:ext cx="81304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鹿園　直哉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委員</a:t>
            </a: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5221611" y="2927081"/>
            <a:ext cx="81304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青野　辰雄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委員</a:t>
            </a: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2970043" y="2443990"/>
            <a:ext cx="81304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小川　和彦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委員</a:t>
            </a: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3088368" y="3886312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熊取町</a:t>
            </a: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2950923" y="4302385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泉佐野市</a:t>
            </a: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2907025" y="4685161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東大阪市</a:t>
            </a: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5178079" y="4631300"/>
            <a:ext cx="99257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近畿大学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原子力研究所</a:t>
            </a: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4197297" y="5775136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事務局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5162230" y="5064156"/>
            <a:ext cx="112723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原子燃料工業㈱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熊取事業所</a:t>
            </a: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4605314" y="6422591"/>
            <a:ext cx="45397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遠藤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参事</a:t>
            </a: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4036745" y="640455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城田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課長</a:t>
            </a:r>
          </a:p>
        </p:txBody>
      </p:sp>
      <p:sp>
        <p:nvSpPr>
          <p:cNvPr id="135" name="正方形/長方形 134"/>
          <p:cNvSpPr/>
          <p:nvPr/>
        </p:nvSpPr>
        <p:spPr>
          <a:xfrm>
            <a:off x="1357264" y="4186272"/>
            <a:ext cx="1086168" cy="1517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報道取材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エリア</a:t>
            </a:r>
          </a:p>
        </p:txBody>
      </p:sp>
      <p:sp>
        <p:nvSpPr>
          <p:cNvPr id="136" name="正方形/長方形 135"/>
          <p:cNvSpPr/>
          <p:nvPr/>
        </p:nvSpPr>
        <p:spPr>
          <a:xfrm>
            <a:off x="293068" y="4189119"/>
            <a:ext cx="870072" cy="15213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傍聴席</a:t>
            </a: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3548252" y="7361987"/>
            <a:ext cx="12202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環境放射線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監視支援者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（原子力安全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技術センター）</a:t>
            </a: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5178079" y="4213008"/>
            <a:ext cx="153118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京都大学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複合原子力科学研究所</a:t>
            </a: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3496175" y="6409958"/>
            <a:ext cx="45397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松本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総括</a:t>
            </a: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4483762" y="4150298"/>
            <a:ext cx="400110" cy="116955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原子力事業者</a:t>
            </a: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4095519" y="4006556"/>
            <a:ext cx="400110" cy="81047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関係市町</a:t>
            </a:r>
          </a:p>
        </p:txBody>
      </p:sp>
      <p:sp>
        <p:nvSpPr>
          <p:cNvPr id="148" name="楕円 147"/>
          <p:cNvSpPr/>
          <p:nvPr/>
        </p:nvSpPr>
        <p:spPr>
          <a:xfrm>
            <a:off x="4923905" y="4290476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9" name="楕円 148"/>
          <p:cNvSpPr/>
          <p:nvPr/>
        </p:nvSpPr>
        <p:spPr>
          <a:xfrm>
            <a:off x="4923905" y="4724710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0" name="楕円 149"/>
          <p:cNvSpPr/>
          <p:nvPr/>
        </p:nvSpPr>
        <p:spPr>
          <a:xfrm>
            <a:off x="4925159" y="5152534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1" name="楕円 150"/>
          <p:cNvSpPr/>
          <p:nvPr/>
        </p:nvSpPr>
        <p:spPr>
          <a:xfrm>
            <a:off x="3889271" y="5182402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2" name="正方形/長方形 151"/>
          <p:cNvSpPr/>
          <p:nvPr/>
        </p:nvSpPr>
        <p:spPr>
          <a:xfrm>
            <a:off x="3539581" y="6039215"/>
            <a:ext cx="1002244" cy="39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3" name="正方形/長方形 152"/>
          <p:cNvSpPr/>
          <p:nvPr/>
        </p:nvSpPr>
        <p:spPr>
          <a:xfrm>
            <a:off x="4595163" y="6036664"/>
            <a:ext cx="989117" cy="39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6" name="正方形/長方形 155"/>
          <p:cNvSpPr/>
          <p:nvPr/>
        </p:nvSpPr>
        <p:spPr>
          <a:xfrm>
            <a:off x="3539581" y="6982784"/>
            <a:ext cx="1002244" cy="39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" name="正方形/長方形 156"/>
          <p:cNvSpPr/>
          <p:nvPr/>
        </p:nvSpPr>
        <p:spPr>
          <a:xfrm>
            <a:off x="4595163" y="6980233"/>
            <a:ext cx="989117" cy="39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8" name="楕円 157"/>
          <p:cNvSpPr/>
          <p:nvPr/>
        </p:nvSpPr>
        <p:spPr>
          <a:xfrm>
            <a:off x="3674198" y="6155095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" name="楕円 158"/>
          <p:cNvSpPr/>
          <p:nvPr/>
        </p:nvSpPr>
        <p:spPr>
          <a:xfrm>
            <a:off x="4221597" y="6145522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0" name="楕円 159"/>
          <p:cNvSpPr/>
          <p:nvPr/>
        </p:nvSpPr>
        <p:spPr>
          <a:xfrm>
            <a:off x="4760048" y="6147849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1" name="楕円 160"/>
          <p:cNvSpPr/>
          <p:nvPr/>
        </p:nvSpPr>
        <p:spPr>
          <a:xfrm>
            <a:off x="5265705" y="6159602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2" name="楕円 161"/>
          <p:cNvSpPr/>
          <p:nvPr/>
        </p:nvSpPr>
        <p:spPr>
          <a:xfrm>
            <a:off x="3674198" y="7113945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3" name="楕円 162"/>
          <p:cNvSpPr/>
          <p:nvPr/>
        </p:nvSpPr>
        <p:spPr>
          <a:xfrm>
            <a:off x="4221597" y="7104372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4" name="楕円 163"/>
          <p:cNvSpPr/>
          <p:nvPr/>
        </p:nvSpPr>
        <p:spPr>
          <a:xfrm>
            <a:off x="4760048" y="7106699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5" name="楕円 164"/>
          <p:cNvSpPr/>
          <p:nvPr/>
        </p:nvSpPr>
        <p:spPr>
          <a:xfrm>
            <a:off x="5307447" y="7097126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6" name="テキスト ボックス 165"/>
          <p:cNvSpPr txBox="1"/>
          <p:nvPr/>
        </p:nvSpPr>
        <p:spPr>
          <a:xfrm>
            <a:off x="2919437" y="5088397"/>
            <a:ext cx="85792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熊取原子力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規制事務所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7" name="テキスト ボックス 166"/>
          <p:cNvSpPr txBox="1"/>
          <p:nvPr/>
        </p:nvSpPr>
        <p:spPr>
          <a:xfrm>
            <a:off x="5198158" y="740288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楠原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主事</a:t>
            </a:r>
          </a:p>
        </p:txBody>
      </p:sp>
      <p:sp>
        <p:nvSpPr>
          <p:cNvPr id="168" name="テキスト ボックス 167"/>
          <p:cNvSpPr txBox="1"/>
          <p:nvPr/>
        </p:nvSpPr>
        <p:spPr>
          <a:xfrm>
            <a:off x="4532463" y="7379027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大久保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副主査</a:t>
            </a:r>
          </a:p>
        </p:txBody>
      </p:sp>
      <p:sp>
        <p:nvSpPr>
          <p:cNvPr id="169" name="正方形/長方形 168"/>
          <p:cNvSpPr/>
          <p:nvPr/>
        </p:nvSpPr>
        <p:spPr>
          <a:xfrm rot="16200000">
            <a:off x="1047457" y="8071647"/>
            <a:ext cx="870072" cy="3685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受付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122773" y="639364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山邉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補佐</a:t>
            </a:r>
          </a:p>
        </p:txBody>
      </p:sp>
      <p:sp>
        <p:nvSpPr>
          <p:cNvPr id="74" name="楕円 73">
            <a:extLst>
              <a:ext uri="{FF2B5EF4-FFF2-40B4-BE49-F238E27FC236}">
                <a16:creationId xmlns:a16="http://schemas.microsoft.com/office/drawing/2014/main" id="{AB5D2751-4A11-4CCD-878E-91F350FBA2A6}"/>
              </a:ext>
            </a:extLst>
          </p:cNvPr>
          <p:cNvSpPr/>
          <p:nvPr/>
        </p:nvSpPr>
        <p:spPr>
          <a:xfrm>
            <a:off x="4944698" y="2624714"/>
            <a:ext cx="180000" cy="18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C27718A3-8249-4296-BEE5-3D0331A063FC}"/>
              </a:ext>
            </a:extLst>
          </p:cNvPr>
          <p:cNvSpPr txBox="1"/>
          <p:nvPr/>
        </p:nvSpPr>
        <p:spPr>
          <a:xfrm>
            <a:off x="4219682" y="1633774"/>
            <a:ext cx="67839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村田　勲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委員長</a:t>
            </a: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E1FF1753-105F-40B6-89E9-D1516BF45FC6}"/>
              </a:ext>
            </a:extLst>
          </p:cNvPr>
          <p:cNvSpPr txBox="1"/>
          <p:nvPr/>
        </p:nvSpPr>
        <p:spPr>
          <a:xfrm>
            <a:off x="5215629" y="3844031"/>
            <a:ext cx="100396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平尾　茂一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委員</a:t>
            </a:r>
          </a:p>
        </p:txBody>
      </p:sp>
    </p:spTree>
    <p:extLst>
      <p:ext uri="{BB962C8B-B14F-4D97-AF65-F5344CB8AC3E}">
        <p14:creationId xmlns:p14="http://schemas.microsoft.com/office/powerpoint/2010/main" val="4039531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902</TotalTime>
  <Words>131</Words>
  <Application>Microsoft Office PowerPoint</Application>
  <PresentationFormat>A4 210 x 297 mm</PresentationFormat>
  <Paragraphs>55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浅野　孝文</dc:creator>
  <cp:lastModifiedBy>大久保　賢人</cp:lastModifiedBy>
  <cp:revision>36</cp:revision>
  <cp:lastPrinted>2023-06-28T02:14:24Z</cp:lastPrinted>
  <dcterms:created xsi:type="dcterms:W3CDTF">2022-11-24T05:01:42Z</dcterms:created>
  <dcterms:modified xsi:type="dcterms:W3CDTF">2024-08-05T23:59:01Z</dcterms:modified>
</cp:coreProperties>
</file>