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2" r:id="rId2"/>
    <p:sldId id="267" r:id="rId3"/>
    <p:sldId id="266" r:id="rId4"/>
    <p:sldId id="265" r:id="rId5"/>
    <p:sldId id="268" r:id="rId6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山田崇裕" userId="58808091-1ae9-4765-bf4b-66406fee2af9" providerId="ADAL" clId="{5EF901DD-7314-4297-97D7-31B3B94D7468}"/>
    <pc:docChg chg="custSel modSld">
      <pc:chgData name="山田崇裕" userId="58808091-1ae9-4765-bf4b-66406fee2af9" providerId="ADAL" clId="{5EF901DD-7314-4297-97D7-31B3B94D7468}" dt="2024-06-12T00:33:37.553" v="161" actId="478"/>
      <pc:docMkLst>
        <pc:docMk/>
      </pc:docMkLst>
      <pc:sldChg chg="delSp modSp mod">
        <pc:chgData name="山田崇裕" userId="58808091-1ae9-4765-bf4b-66406fee2af9" providerId="ADAL" clId="{5EF901DD-7314-4297-97D7-31B3B94D7468}" dt="2024-06-12T00:33:37.553" v="161" actId="478"/>
        <pc:sldMkLst>
          <pc:docMk/>
          <pc:sldMk cId="1450013343" sldId="262"/>
        </pc:sldMkLst>
        <pc:spChg chg="mod">
          <ac:chgData name="山田崇裕" userId="58808091-1ae9-4765-bf4b-66406fee2af9" providerId="ADAL" clId="{5EF901DD-7314-4297-97D7-31B3B94D7468}" dt="2024-06-12T00:26:20.986" v="1" actId="20577"/>
          <ac:spMkLst>
            <pc:docMk/>
            <pc:sldMk cId="1450013343" sldId="262"/>
            <ac:spMk id="2" creationId="{9B894295-9BCC-41D6-B0A1-B3A835045F89}"/>
          </ac:spMkLst>
        </pc:spChg>
        <pc:spChg chg="del">
          <ac:chgData name="山田崇裕" userId="58808091-1ae9-4765-bf4b-66406fee2af9" providerId="ADAL" clId="{5EF901DD-7314-4297-97D7-31B3B94D7468}" dt="2024-06-12T00:33:37.553" v="161" actId="478"/>
          <ac:spMkLst>
            <pc:docMk/>
            <pc:sldMk cId="1450013343" sldId="262"/>
            <ac:spMk id="7" creationId="{00000000-0000-0000-0000-000000000000}"/>
          </ac:spMkLst>
        </pc:spChg>
      </pc:sldChg>
      <pc:sldChg chg="modSp mod">
        <pc:chgData name="山田崇裕" userId="58808091-1ae9-4765-bf4b-66406fee2af9" providerId="ADAL" clId="{5EF901DD-7314-4297-97D7-31B3B94D7468}" dt="2024-06-12T00:31:24.020" v="146" actId="13926"/>
        <pc:sldMkLst>
          <pc:docMk/>
          <pc:sldMk cId="4124899589" sldId="265"/>
        </pc:sldMkLst>
        <pc:spChg chg="mod">
          <ac:chgData name="山田崇裕" userId="58808091-1ae9-4765-bf4b-66406fee2af9" providerId="ADAL" clId="{5EF901DD-7314-4297-97D7-31B3B94D7468}" dt="2024-06-12T00:31:24.020" v="146" actId="13926"/>
          <ac:spMkLst>
            <pc:docMk/>
            <pc:sldMk cId="4124899589" sldId="265"/>
            <ac:spMk id="7" creationId="{00000000-0000-0000-0000-000000000000}"/>
          </ac:spMkLst>
        </pc:spChg>
      </pc:sldChg>
      <pc:sldChg chg="modSp mod">
        <pc:chgData name="山田崇裕" userId="58808091-1ae9-4765-bf4b-66406fee2af9" providerId="ADAL" clId="{5EF901DD-7314-4297-97D7-31B3B94D7468}" dt="2024-06-12T00:28:52.038" v="67" actId="13926"/>
        <pc:sldMkLst>
          <pc:docMk/>
          <pc:sldMk cId="2627930160" sldId="266"/>
        </pc:sldMkLst>
        <pc:spChg chg="mod">
          <ac:chgData name="山田崇裕" userId="58808091-1ae9-4765-bf4b-66406fee2af9" providerId="ADAL" clId="{5EF901DD-7314-4297-97D7-31B3B94D7468}" dt="2024-06-12T00:28:36.005" v="63" actId="20577"/>
          <ac:spMkLst>
            <pc:docMk/>
            <pc:sldMk cId="2627930160" sldId="266"/>
            <ac:spMk id="2" creationId="{00000000-0000-0000-0000-000000000000}"/>
          </ac:spMkLst>
        </pc:spChg>
        <pc:spChg chg="mod">
          <ac:chgData name="山田崇裕" userId="58808091-1ae9-4765-bf4b-66406fee2af9" providerId="ADAL" clId="{5EF901DD-7314-4297-97D7-31B3B94D7468}" dt="2024-06-12T00:28:52.038" v="67" actId="13926"/>
          <ac:spMkLst>
            <pc:docMk/>
            <pc:sldMk cId="2627930160" sldId="266"/>
            <ac:spMk id="7" creationId="{00000000-0000-0000-0000-000000000000}"/>
          </ac:spMkLst>
        </pc:spChg>
      </pc:sldChg>
      <pc:sldChg chg="modSp mod">
        <pc:chgData name="山田崇裕" userId="58808091-1ae9-4765-bf4b-66406fee2af9" providerId="ADAL" clId="{5EF901DD-7314-4297-97D7-31B3B94D7468}" dt="2024-06-12T00:28:04.643" v="31" actId="13926"/>
        <pc:sldMkLst>
          <pc:docMk/>
          <pc:sldMk cId="4150256333" sldId="267"/>
        </pc:sldMkLst>
        <pc:spChg chg="mod">
          <ac:chgData name="山田崇裕" userId="58808091-1ae9-4765-bf4b-66406fee2af9" providerId="ADAL" clId="{5EF901DD-7314-4297-97D7-31B3B94D7468}" dt="2024-06-12T00:26:54.960" v="12" actId="20577"/>
          <ac:spMkLst>
            <pc:docMk/>
            <pc:sldMk cId="4150256333" sldId="267"/>
            <ac:spMk id="13" creationId="{0692B6E5-9017-465D-A359-4AEAF2C32C27}"/>
          </ac:spMkLst>
        </pc:spChg>
        <pc:graphicFrameChg chg="mod modGraphic">
          <ac:chgData name="山田崇裕" userId="58808091-1ae9-4765-bf4b-66406fee2af9" providerId="ADAL" clId="{5EF901DD-7314-4297-97D7-31B3B94D7468}" dt="2024-06-12T00:28:04.643" v="31" actId="13926"/>
          <ac:graphicFrameMkLst>
            <pc:docMk/>
            <pc:sldMk cId="4150256333" sldId="267"/>
            <ac:graphicFrameMk id="5" creationId="{A2FA240C-0965-45A1-8BF0-18FB1B809F09}"/>
          </ac:graphicFrameMkLst>
        </pc:graphicFrameChg>
      </pc:sldChg>
      <pc:sldChg chg="modSp mod">
        <pc:chgData name="山田崇裕" userId="58808091-1ae9-4765-bf4b-66406fee2af9" providerId="ADAL" clId="{5EF901DD-7314-4297-97D7-31B3B94D7468}" dt="2024-06-12T00:31:51.695" v="160" actId="20577"/>
        <pc:sldMkLst>
          <pc:docMk/>
          <pc:sldMk cId="4109754346" sldId="268"/>
        </pc:sldMkLst>
        <pc:spChg chg="mod">
          <ac:chgData name="山田崇裕" userId="58808091-1ae9-4765-bf4b-66406fee2af9" providerId="ADAL" clId="{5EF901DD-7314-4297-97D7-31B3B94D7468}" dt="2024-06-12T00:31:51.695" v="160" actId="20577"/>
          <ac:spMkLst>
            <pc:docMk/>
            <pc:sldMk cId="4109754346" sldId="268"/>
            <ac:spMk id="3" creationId="{15C4E6A6-BE45-4275-A5A7-1324C1396706}"/>
          </ac:spMkLst>
        </pc:spChg>
      </pc:sldChg>
    </pc:docChg>
  </pc:docChgLst>
  <pc:docChgLst>
    <pc:chgData name="山田崇裕" userId="58808091-1ae9-4765-bf4b-66406fee2af9" providerId="ADAL" clId="{6A4071AA-DCF7-4AC5-AD14-0C2966758963}"/>
    <pc:docChg chg="modSld">
      <pc:chgData name="山田崇裕" userId="58808091-1ae9-4765-bf4b-66406fee2af9" providerId="ADAL" clId="{6A4071AA-DCF7-4AC5-AD14-0C2966758963}" dt="2024-06-13T08:38:23.249" v="41" actId="20577"/>
      <pc:docMkLst>
        <pc:docMk/>
      </pc:docMkLst>
      <pc:sldChg chg="modSp">
        <pc:chgData name="山田崇裕" userId="58808091-1ae9-4765-bf4b-66406fee2af9" providerId="ADAL" clId="{6A4071AA-DCF7-4AC5-AD14-0C2966758963}" dt="2024-06-13T08:38:23.249" v="41" actId="20577"/>
        <pc:sldMkLst>
          <pc:docMk/>
          <pc:sldMk cId="4124899589" sldId="265"/>
        </pc:sldMkLst>
        <pc:spChg chg="mod">
          <ac:chgData name="山田崇裕" userId="58808091-1ae9-4765-bf4b-66406fee2af9" providerId="ADAL" clId="{6A4071AA-DCF7-4AC5-AD14-0C2966758963}" dt="2024-06-13T08:38:23.249" v="41" actId="20577"/>
          <ac:spMkLst>
            <pc:docMk/>
            <pc:sldMk cId="4124899589" sldId="265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8" cy="51350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8" cy="513508"/>
          </a:xfrm>
          <a:prstGeom prst="rect">
            <a:avLst/>
          </a:prstGeom>
        </p:spPr>
        <p:txBody>
          <a:bodyPr vert="horz" lIns="94668" tIns="47334" rIns="94668" bIns="47334" rtlCol="0"/>
          <a:lstStyle>
            <a:lvl1pPr algn="r">
              <a:defRPr sz="1200"/>
            </a:lvl1pPr>
          </a:lstStyle>
          <a:p>
            <a:fld id="{C759DDC6-04FB-4523-ADDB-A2C9326DC637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4" rIns="94668" bIns="473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4668" tIns="47334" rIns="94668" bIns="473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8" cy="513507"/>
          </a:xfrm>
          <a:prstGeom prst="rect">
            <a:avLst/>
          </a:prstGeom>
        </p:spPr>
        <p:txBody>
          <a:bodyPr vert="horz" lIns="94668" tIns="47334" rIns="94668" bIns="47334" rtlCol="0" anchor="b"/>
          <a:lstStyle>
            <a:lvl1pPr algn="r">
              <a:defRPr sz="1200"/>
            </a:lvl1pPr>
          </a:lstStyle>
          <a:p>
            <a:fld id="{5E4E963E-A499-47B6-83FE-C596F464B4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475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9176" indent="-295837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3348" indent="-23667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6687" indent="-23667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30026" indent="-23667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603365" indent="-2366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76705" indent="-2366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550044" indent="-2366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4023383" indent="-2366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0C85E2F7-CE27-43C6-832F-F8038156D1F2}" type="slidenum">
              <a:rPr lang="ja-JP" altLang="en-US">
                <a:latin typeface="Verdan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52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AAA3-E280-4F6A-B1B4-A0E57F2D09A5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56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25E-6A62-4CD3-AD60-AF60657D996D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06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AC04-E6DD-4B2E-93E7-E98D00F82934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26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87D2-2FAA-4E1D-A695-7394673A69CA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73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C898-EB45-4324-923A-DE3FFFC38047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1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0CE54-DAD5-49D9-864F-9BB4A19FFEA0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56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C4DE-9CD1-425B-BB78-F14E6E4949CE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44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354-8D28-47D0-8FB1-FF3DC80E9B51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82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766E-DC67-475B-A2D0-ADF8A026FBD8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375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D25C-2233-4A35-8EEC-B5F5D740B3F2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80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15FE4-523F-47D2-9DF0-1AB2F06ABC0B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39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F2F4E-EBF9-4FBF-9E0D-837DC72DD451}" type="datetime1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D0FA6-4301-4F85-89E6-30A43797E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9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2363"/>
            <a:ext cx="7772400" cy="14283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近畿大学　原子炉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原子炉の稼働状況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施設公開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20383"/>
            <a:ext cx="9525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図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6692" y="403225"/>
            <a:ext cx="1464310" cy="390525"/>
          </a:xfrm>
          <a:prstGeom prst="rect">
            <a:avLst/>
          </a:prstGeom>
          <a:noFill/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B894295-9BCC-41D6-B0A1-B3A835045F89}"/>
              </a:ext>
            </a:extLst>
          </p:cNvPr>
          <p:cNvSpPr/>
          <p:nvPr/>
        </p:nvSpPr>
        <p:spPr>
          <a:xfrm>
            <a:off x="4678680" y="525145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1D1C1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dirty="0">
                <a:solidFill>
                  <a:srgbClr val="1D1C1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zh-TW" altLang="en-US" dirty="0">
                <a:solidFill>
                  <a:srgbClr val="1D1C1D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年度環境放射線評価会議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8" name="テキスト ボックス 1">
            <a:extLst>
              <a:ext uri="{FF2B5EF4-FFF2-40B4-BE49-F238E27FC236}">
                <a16:creationId xmlns:a16="http://schemas.microsoft.com/office/drawing/2014/main" id="{373B8593-F649-4C98-BB49-1FC3A6529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4247" y="71020"/>
            <a:ext cx="1099981" cy="40011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dirty="0"/>
              <a:t>資料</a:t>
            </a:r>
            <a:r>
              <a:rPr lang="en-US" altLang="ja-JP" sz="2000" dirty="0"/>
              <a:t>3-2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5001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8737"/>
            <a:ext cx="7886700" cy="1325563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原子炉の稼働状況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A2FA240C-0965-45A1-8BF0-18FB1B809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207040"/>
              </p:ext>
            </p:extLst>
          </p:nvPr>
        </p:nvGraphicFramePr>
        <p:xfrm>
          <a:off x="435168" y="1830453"/>
          <a:ext cx="827366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223">
                  <a:extLst>
                    <a:ext uri="{9D8B030D-6E8A-4147-A177-3AD203B41FA5}">
                      <a16:colId xmlns:a16="http://schemas.microsoft.com/office/drawing/2014/main" val="1154804749"/>
                    </a:ext>
                  </a:extLst>
                </a:gridCol>
                <a:gridCol w="2488553">
                  <a:extLst>
                    <a:ext uri="{9D8B030D-6E8A-4147-A177-3AD203B41FA5}">
                      <a16:colId xmlns:a16="http://schemas.microsoft.com/office/drawing/2014/main" val="188033188"/>
                    </a:ext>
                  </a:extLst>
                </a:gridCol>
                <a:gridCol w="2757888">
                  <a:extLst>
                    <a:ext uri="{9D8B030D-6E8A-4147-A177-3AD203B41FA5}">
                      <a16:colId xmlns:a16="http://schemas.microsoft.com/office/drawing/2014/main" val="24048715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運転時間　</a:t>
                      </a:r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出力量　</a:t>
                      </a:r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</a:t>
                      </a:r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154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2019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566.19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298.81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124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370.49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163.66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9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2021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570.40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233.56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5477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2022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555.73</a:t>
                      </a:r>
                      <a:endParaRPr kumimoji="1" lang="ja-JP" altLang="en-US" sz="2400" kern="1200" dirty="0">
                        <a:solidFill>
                          <a:schemeClr val="dk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217.05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0204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2023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511.78</a:t>
                      </a:r>
                      <a:endParaRPr kumimoji="1" lang="ja-JP" altLang="en-US" sz="240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231.58</a:t>
                      </a:r>
                      <a:endParaRPr kumimoji="1" lang="ja-JP" altLang="en-US" sz="2400" dirty="0">
                        <a:highlight>
                          <a:srgbClr val="FFFF00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1248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2024</a:t>
                      </a:r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月末現在）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25.91</a:t>
                      </a:r>
                      <a:endParaRPr kumimoji="1" lang="en-US" altLang="ja-JP" sz="2400" kern="1200" dirty="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12.21</a:t>
                      </a:r>
                      <a:endParaRPr kumimoji="1" lang="ja-JP" altLang="en-US" sz="2400" dirty="0">
                        <a:highlight>
                          <a:srgbClr val="FFFF00"/>
                        </a:highlight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287278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049745" y="351644"/>
            <a:ext cx="1606391" cy="509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50DA2F-A2A9-4A2F-AD19-7C785F66C0C4}"/>
              </a:ext>
            </a:extLst>
          </p:cNvPr>
          <p:cNvSpPr txBox="1"/>
          <p:nvPr/>
        </p:nvSpPr>
        <p:spPr>
          <a:xfrm>
            <a:off x="628650" y="1137954"/>
            <a:ext cx="3187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・近年の運転状況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0692B6E5-9017-465D-A359-4AEAF2C32C27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5244662"/>
            <a:ext cx="7997557" cy="14590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/>
            <a:r>
              <a:rPr lang="ja-JP" altLang="en-US" sz="3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施設定期事業者検査</a:t>
            </a:r>
            <a:endParaRPr lang="en-US" altLang="ja-JP" sz="3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施設定期事業者検査は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2~3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2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6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6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256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349" y="330501"/>
            <a:ext cx="8084954" cy="67514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sz="49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4900" dirty="0">
                <a:latin typeface="Meiryo UI" panose="020B0604030504040204" pitchFamily="50" charset="-128"/>
                <a:ea typeface="Meiryo UI" panose="020B0604030504040204" pitchFamily="50" charset="-128"/>
              </a:rPr>
              <a:t>　原子炉利用状況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76925" y="1190323"/>
            <a:ext cx="8361802" cy="5188945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原子炉実習</a:t>
            </a:r>
            <a:r>
              <a:rPr lang="ja-JP" altLang="en-US" sz="2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3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513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エネルギー物質学科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年生を対象とした学生実験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513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電気電子工学科エネルギー環境コース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年生を対象にした学生実験</a:t>
            </a:r>
            <a:endParaRPr lang="en-US" altLang="ja-JP" sz="20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513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国際原子力人材育成イニシアティブ事業　原子炉実習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0" algn="r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</a:t>
            </a:r>
            <a:r>
              <a:rPr lang="ja-JP" altLang="en-US" sz="2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lang="en-US" altLang="ja-JP" sz="24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36513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共同利用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件（物理分野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件、生物分野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件）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予定している運転日数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  <a:p>
            <a:r>
              <a:rPr lang="ja-JP" altLang="en-US" sz="3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研修会等</a:t>
            </a:r>
          </a:p>
          <a:p>
            <a:pPr indent="-47625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教員を対象とした研修会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　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47625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中高生対象研修会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　所内利用等</a:t>
            </a:r>
          </a:p>
          <a:p>
            <a:endParaRPr lang="ja-JP" altLang="en-US" sz="36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6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15349" y="1040272"/>
            <a:ext cx="4612464" cy="509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3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15349" y="4562184"/>
            <a:ext cx="7249168" cy="445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3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049745" y="505882"/>
            <a:ext cx="1606391" cy="509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93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628650" y="244807"/>
            <a:ext cx="7886700" cy="816566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施設公開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061373"/>
            <a:ext cx="7886700" cy="5013606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近年の施設見学者数実績</a:t>
            </a:r>
            <a:endParaRPr lang="en-US" altLang="ja-JP" sz="20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873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123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278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902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991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ja-JP" altLang="en-US" sz="3600" dirty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オープンキャンパス（</a:t>
            </a:r>
            <a:r>
              <a:rPr lang="en-US" altLang="ja-JP" sz="20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年度の予定を含む）</a:t>
            </a:r>
            <a:endParaRPr lang="en-US" altLang="ja-JP" sz="20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　　　実施済み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　　　各日　定員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×3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回実施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lang="en-US" altLang="ja-JP" sz="20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大学祭期間中の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月に学生企画として原子炉見学。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489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E5CBF9-5974-4E03-B36D-21092EB31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C4E6A6-BE45-4275-A5A7-1324C1396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7886701" cy="4586192"/>
          </a:xfrm>
        </p:spPr>
        <p:txBody>
          <a:bodyPr>
            <a:normAutofit/>
          </a:bodyPr>
          <a:lstStyle/>
          <a:p>
            <a:pPr marL="265113" indent="-265113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防災業務計画を見直しを予定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>
              <a:buFont typeface="Wingdings" panose="05000000000000000000" pitchFamily="2" charset="2"/>
              <a:buChar char="Ø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防災訓練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日（予定）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0"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D0FA6-4301-4F85-89E6-30A43797E79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75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</TotalTime>
  <Words>323</Words>
  <Application>Microsoft Office PowerPoint</Application>
  <PresentationFormat>画面に合わせる (4:3)</PresentationFormat>
  <Paragraphs>70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Meiryo UI</vt:lpstr>
      <vt:lpstr>メイリオ</vt:lpstr>
      <vt:lpstr>Arial</vt:lpstr>
      <vt:lpstr>Calibri</vt:lpstr>
      <vt:lpstr>Calibri Light</vt:lpstr>
      <vt:lpstr>Verdana</vt:lpstr>
      <vt:lpstr>Wingdings</vt:lpstr>
      <vt:lpstr>Office テーマ</vt:lpstr>
      <vt:lpstr>近畿大学　原子炉</vt:lpstr>
      <vt:lpstr>1.　原子炉の稼働状況</vt:lpstr>
      <vt:lpstr>1.　原子炉利用状況</vt:lpstr>
      <vt:lpstr>2.　施設公開</vt:lpstr>
      <vt:lpstr>3.　その他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Yamanishi</dc:creator>
  <cp:lastModifiedBy>松本　恵明</cp:lastModifiedBy>
  <cp:revision>65</cp:revision>
  <cp:lastPrinted>2022-11-04T07:57:10Z</cp:lastPrinted>
  <dcterms:created xsi:type="dcterms:W3CDTF">2017-06-20T12:56:48Z</dcterms:created>
  <dcterms:modified xsi:type="dcterms:W3CDTF">2024-07-22T11:03:55Z</dcterms:modified>
</cp:coreProperties>
</file>