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77" autoAdjust="0"/>
    <p:restoredTop sz="94660"/>
  </p:normalViewPr>
  <p:slideViewPr>
    <p:cSldViewPr snapToGrid="0">
      <p:cViewPr varScale="1">
        <p:scale>
          <a:sx n="69" d="100"/>
          <a:sy n="69" d="100"/>
        </p:scale>
        <p:origin x="240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29904-921F-4ED5-AF05-025F41077067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18789-2CC1-4DE4-8FA6-8AB23F2C0F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459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29904-921F-4ED5-AF05-025F41077067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18789-2CC1-4DE4-8FA6-8AB23F2C0F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52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29904-921F-4ED5-AF05-025F41077067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18789-2CC1-4DE4-8FA6-8AB23F2C0F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9658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29904-921F-4ED5-AF05-025F41077067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18789-2CC1-4DE4-8FA6-8AB23F2C0F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4640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29904-921F-4ED5-AF05-025F41077067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18789-2CC1-4DE4-8FA6-8AB23F2C0F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0978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29904-921F-4ED5-AF05-025F41077067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18789-2CC1-4DE4-8FA6-8AB23F2C0F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8776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29904-921F-4ED5-AF05-025F41077067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18789-2CC1-4DE4-8FA6-8AB23F2C0F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1082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29904-921F-4ED5-AF05-025F41077067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18789-2CC1-4DE4-8FA6-8AB23F2C0F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999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29904-921F-4ED5-AF05-025F41077067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18789-2CC1-4DE4-8FA6-8AB23F2C0F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183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29904-921F-4ED5-AF05-025F41077067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18789-2CC1-4DE4-8FA6-8AB23F2C0F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5578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29904-921F-4ED5-AF05-025F41077067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18789-2CC1-4DE4-8FA6-8AB23F2C0F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4572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29904-921F-4ED5-AF05-025F41077067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18789-2CC1-4DE4-8FA6-8AB23F2C0F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2953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93400" y="1511559"/>
            <a:ext cx="6452522" cy="77162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597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07017" y="8993541"/>
            <a:ext cx="87716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出入口</a:t>
            </a:r>
          </a:p>
        </p:txBody>
      </p:sp>
      <p:sp>
        <p:nvSpPr>
          <p:cNvPr id="13" name="角丸四角形 12"/>
          <p:cNvSpPr/>
          <p:nvPr/>
        </p:nvSpPr>
        <p:spPr>
          <a:xfrm>
            <a:off x="3140153" y="8352789"/>
            <a:ext cx="2687217" cy="3381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スクリーン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61058" y="244145"/>
            <a:ext cx="6946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R</a:t>
            </a:r>
            <a:r>
              <a:rPr kumimoji="1" lang="ja-JP" altLang="en-US" sz="24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７年度第</a:t>
            </a:r>
            <a:r>
              <a:rPr kumimoji="1" lang="en-US" altLang="ja-JP" sz="24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24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回大阪府環境放射線評価会議　配席表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91017" y="853286"/>
            <a:ext cx="50321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◆令和７年７月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日（火）　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時から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◆大阪府庁災害対策本部会議室（大阪府庁新別館北館１階）</a:t>
            </a:r>
          </a:p>
        </p:txBody>
      </p:sp>
      <p:sp>
        <p:nvSpPr>
          <p:cNvPr id="73" name="楕円 72"/>
          <p:cNvSpPr/>
          <p:nvPr/>
        </p:nvSpPr>
        <p:spPr>
          <a:xfrm>
            <a:off x="2041848" y="6639389"/>
            <a:ext cx="612000" cy="6120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柱</a:t>
            </a:r>
          </a:p>
        </p:txBody>
      </p:sp>
      <p:sp>
        <p:nvSpPr>
          <p:cNvPr id="77" name="楕円 76"/>
          <p:cNvSpPr/>
          <p:nvPr/>
        </p:nvSpPr>
        <p:spPr>
          <a:xfrm>
            <a:off x="2052626" y="3346566"/>
            <a:ext cx="612000" cy="6120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柱</a:t>
            </a:r>
          </a:p>
        </p:txBody>
      </p:sp>
      <p:sp>
        <p:nvSpPr>
          <p:cNvPr id="84" name="正方形/長方形 83"/>
          <p:cNvSpPr/>
          <p:nvPr/>
        </p:nvSpPr>
        <p:spPr>
          <a:xfrm>
            <a:off x="3800642" y="2384941"/>
            <a:ext cx="360000" cy="27413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正方形/長方形 86"/>
          <p:cNvSpPr/>
          <p:nvPr/>
        </p:nvSpPr>
        <p:spPr>
          <a:xfrm>
            <a:off x="4857323" y="2384941"/>
            <a:ext cx="360000" cy="27413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正方形/長方形 87"/>
          <p:cNvSpPr/>
          <p:nvPr/>
        </p:nvSpPr>
        <p:spPr>
          <a:xfrm>
            <a:off x="4158948" y="2025861"/>
            <a:ext cx="698375" cy="36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円 90"/>
          <p:cNvSpPr/>
          <p:nvPr/>
        </p:nvSpPr>
        <p:spPr>
          <a:xfrm rot="10800000">
            <a:off x="3798355" y="2027322"/>
            <a:ext cx="720000" cy="720000"/>
          </a:xfrm>
          <a:prstGeom prst="pie">
            <a:avLst>
              <a:gd name="adj1" fmla="val 0"/>
              <a:gd name="adj2" fmla="val 540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2" name="円 91"/>
          <p:cNvSpPr/>
          <p:nvPr/>
        </p:nvSpPr>
        <p:spPr>
          <a:xfrm rot="16200000">
            <a:off x="4495629" y="2027323"/>
            <a:ext cx="720000" cy="720000"/>
          </a:xfrm>
          <a:prstGeom prst="pie">
            <a:avLst>
              <a:gd name="adj1" fmla="val 0"/>
              <a:gd name="adj2" fmla="val 540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5" name="楕円 94"/>
          <p:cNvSpPr/>
          <p:nvPr/>
        </p:nvSpPr>
        <p:spPr>
          <a:xfrm>
            <a:off x="4432963" y="2112505"/>
            <a:ext cx="180000" cy="18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96" name="楕円 95"/>
          <p:cNvSpPr/>
          <p:nvPr/>
        </p:nvSpPr>
        <p:spPr>
          <a:xfrm>
            <a:off x="4923905" y="3015530"/>
            <a:ext cx="180000" cy="18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楕円 96"/>
          <p:cNvSpPr/>
          <p:nvPr/>
        </p:nvSpPr>
        <p:spPr>
          <a:xfrm>
            <a:off x="4923905" y="3449108"/>
            <a:ext cx="180000" cy="18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楕円 100"/>
          <p:cNvSpPr/>
          <p:nvPr/>
        </p:nvSpPr>
        <p:spPr>
          <a:xfrm>
            <a:off x="4923905" y="3869792"/>
            <a:ext cx="180000" cy="18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楕円 101"/>
          <p:cNvSpPr/>
          <p:nvPr/>
        </p:nvSpPr>
        <p:spPr>
          <a:xfrm>
            <a:off x="4923905" y="4296886"/>
            <a:ext cx="180000" cy="18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5" name="楕円 104"/>
          <p:cNvSpPr/>
          <p:nvPr/>
        </p:nvSpPr>
        <p:spPr>
          <a:xfrm>
            <a:off x="4923905" y="4727290"/>
            <a:ext cx="180000" cy="18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楕円 106"/>
          <p:cNvSpPr/>
          <p:nvPr/>
        </p:nvSpPr>
        <p:spPr>
          <a:xfrm>
            <a:off x="3887518" y="2624714"/>
            <a:ext cx="180000" cy="18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" name="楕円 107"/>
          <p:cNvSpPr/>
          <p:nvPr/>
        </p:nvSpPr>
        <p:spPr>
          <a:xfrm>
            <a:off x="3887518" y="3058292"/>
            <a:ext cx="180000" cy="18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" name="楕円 108"/>
          <p:cNvSpPr/>
          <p:nvPr/>
        </p:nvSpPr>
        <p:spPr>
          <a:xfrm>
            <a:off x="3887518" y="3478976"/>
            <a:ext cx="180000" cy="18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" name="楕円 109"/>
          <p:cNvSpPr/>
          <p:nvPr/>
        </p:nvSpPr>
        <p:spPr>
          <a:xfrm>
            <a:off x="3887518" y="3906070"/>
            <a:ext cx="180000" cy="18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" name="楕円 110"/>
          <p:cNvSpPr/>
          <p:nvPr/>
        </p:nvSpPr>
        <p:spPr>
          <a:xfrm>
            <a:off x="3887518" y="4336474"/>
            <a:ext cx="180000" cy="18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" name="楕円 111"/>
          <p:cNvSpPr/>
          <p:nvPr/>
        </p:nvSpPr>
        <p:spPr>
          <a:xfrm>
            <a:off x="3887518" y="4764778"/>
            <a:ext cx="180000" cy="18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5208694" y="2473969"/>
            <a:ext cx="81304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松浦　寛人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委員</a:t>
            </a: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2845035" y="3250623"/>
            <a:ext cx="992579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齋藤　和典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委員</a:t>
            </a: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3020678" y="2926747"/>
            <a:ext cx="81304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鹿園　直哉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委員</a:t>
            </a: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3008112" y="2442458"/>
            <a:ext cx="81304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小川　和彦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委員</a:t>
            </a: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3232532" y="3884780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熊取町</a:t>
            </a: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3097880" y="4300853"/>
            <a:ext cx="7232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泉佐野市</a:t>
            </a:r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3097880" y="4683629"/>
            <a:ext cx="7232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東大阪市</a:t>
            </a:r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5245566" y="3764446"/>
            <a:ext cx="99257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近畿大学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原子力研究所</a:t>
            </a:r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4197297" y="5262179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事務局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5245566" y="4185735"/>
            <a:ext cx="112723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原子燃料工業㈱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熊取事業所</a:t>
            </a:r>
          </a:p>
        </p:txBody>
      </p:sp>
      <p:sp>
        <p:nvSpPr>
          <p:cNvPr id="132" name="テキスト ボックス 131"/>
          <p:cNvSpPr txBox="1"/>
          <p:nvPr/>
        </p:nvSpPr>
        <p:spPr>
          <a:xfrm>
            <a:off x="4611462" y="687929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遠藤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参事</a:t>
            </a:r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4599394" y="591404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富銅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課長</a:t>
            </a:r>
          </a:p>
        </p:txBody>
      </p:sp>
      <p:sp>
        <p:nvSpPr>
          <p:cNvPr id="135" name="正方形/長方形 134"/>
          <p:cNvSpPr/>
          <p:nvPr/>
        </p:nvSpPr>
        <p:spPr>
          <a:xfrm>
            <a:off x="1357264" y="4186272"/>
            <a:ext cx="1086168" cy="1517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/>
              <a:t>報道取材</a:t>
            </a:r>
            <a:endParaRPr kumimoji="1" lang="en-US" altLang="ja-JP" sz="1600" dirty="0"/>
          </a:p>
          <a:p>
            <a:pPr algn="ctr"/>
            <a:r>
              <a:rPr kumimoji="1" lang="ja-JP" altLang="en-US" sz="1600" dirty="0"/>
              <a:t>エリア</a:t>
            </a:r>
          </a:p>
        </p:txBody>
      </p:sp>
      <p:sp>
        <p:nvSpPr>
          <p:cNvPr id="136" name="正方形/長方形 135"/>
          <p:cNvSpPr/>
          <p:nvPr/>
        </p:nvSpPr>
        <p:spPr>
          <a:xfrm>
            <a:off x="293068" y="4189119"/>
            <a:ext cx="870072" cy="15213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/>
              <a:t>傍聴席</a:t>
            </a:r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3548252" y="6849030"/>
            <a:ext cx="12202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環境放射線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監視支援者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（原子力安全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技術センター）</a:t>
            </a:r>
          </a:p>
        </p:txBody>
      </p:sp>
      <p:sp>
        <p:nvSpPr>
          <p:cNvPr id="142" name="テキスト ボックス 141"/>
          <p:cNvSpPr txBox="1"/>
          <p:nvPr/>
        </p:nvSpPr>
        <p:spPr>
          <a:xfrm>
            <a:off x="5245566" y="3343157"/>
            <a:ext cx="153118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京都大学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複合原子力科学研究所</a:t>
            </a:r>
          </a:p>
        </p:txBody>
      </p:sp>
      <p:sp>
        <p:nvSpPr>
          <p:cNvPr id="143" name="テキスト ボックス 142"/>
          <p:cNvSpPr txBox="1"/>
          <p:nvPr/>
        </p:nvSpPr>
        <p:spPr>
          <a:xfrm>
            <a:off x="4065375" y="5896802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松本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総括</a:t>
            </a:r>
          </a:p>
        </p:txBody>
      </p:sp>
      <p:sp>
        <p:nvSpPr>
          <p:cNvPr id="144" name="テキスト ボックス 143"/>
          <p:cNvSpPr txBox="1"/>
          <p:nvPr/>
        </p:nvSpPr>
        <p:spPr>
          <a:xfrm>
            <a:off x="4495552" y="3480162"/>
            <a:ext cx="400110" cy="116955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原子力事業者</a:t>
            </a:r>
          </a:p>
        </p:txBody>
      </p:sp>
      <p:sp>
        <p:nvSpPr>
          <p:cNvPr id="145" name="テキスト ボックス 144"/>
          <p:cNvSpPr txBox="1"/>
          <p:nvPr/>
        </p:nvSpPr>
        <p:spPr>
          <a:xfrm>
            <a:off x="4095519" y="4006556"/>
            <a:ext cx="400110" cy="81047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関係市町</a:t>
            </a:r>
          </a:p>
        </p:txBody>
      </p:sp>
      <p:sp>
        <p:nvSpPr>
          <p:cNvPr id="148" name="楕円 147"/>
          <p:cNvSpPr/>
          <p:nvPr/>
        </p:nvSpPr>
        <p:spPr>
          <a:xfrm>
            <a:off x="4923905" y="4290476"/>
            <a:ext cx="180000" cy="18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9" name="楕円 148"/>
          <p:cNvSpPr/>
          <p:nvPr/>
        </p:nvSpPr>
        <p:spPr>
          <a:xfrm>
            <a:off x="4923905" y="4724710"/>
            <a:ext cx="180000" cy="18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2" name="正方形/長方形 151"/>
          <p:cNvSpPr/>
          <p:nvPr/>
        </p:nvSpPr>
        <p:spPr>
          <a:xfrm>
            <a:off x="3539581" y="5526258"/>
            <a:ext cx="1002244" cy="39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3" name="正方形/長方形 152"/>
          <p:cNvSpPr/>
          <p:nvPr/>
        </p:nvSpPr>
        <p:spPr>
          <a:xfrm>
            <a:off x="4595163" y="5523707"/>
            <a:ext cx="989117" cy="39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6" name="正方形/長方形 155"/>
          <p:cNvSpPr/>
          <p:nvPr/>
        </p:nvSpPr>
        <p:spPr>
          <a:xfrm>
            <a:off x="3539581" y="6469827"/>
            <a:ext cx="1002244" cy="39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7" name="正方形/長方形 156"/>
          <p:cNvSpPr/>
          <p:nvPr/>
        </p:nvSpPr>
        <p:spPr>
          <a:xfrm>
            <a:off x="4595163" y="6467276"/>
            <a:ext cx="989117" cy="39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8" name="楕円 157"/>
          <p:cNvSpPr/>
          <p:nvPr/>
        </p:nvSpPr>
        <p:spPr>
          <a:xfrm>
            <a:off x="3674198" y="5641951"/>
            <a:ext cx="180000" cy="18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9" name="楕円 158"/>
          <p:cNvSpPr/>
          <p:nvPr/>
        </p:nvSpPr>
        <p:spPr>
          <a:xfrm>
            <a:off x="4221597" y="5632565"/>
            <a:ext cx="180000" cy="18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0" name="楕円 159"/>
          <p:cNvSpPr/>
          <p:nvPr/>
        </p:nvSpPr>
        <p:spPr>
          <a:xfrm>
            <a:off x="4760048" y="5637258"/>
            <a:ext cx="180000" cy="18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1" name="楕円 160"/>
          <p:cNvSpPr/>
          <p:nvPr/>
        </p:nvSpPr>
        <p:spPr>
          <a:xfrm>
            <a:off x="5265705" y="5646645"/>
            <a:ext cx="180000" cy="18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3" name="楕円 162"/>
          <p:cNvSpPr/>
          <p:nvPr/>
        </p:nvSpPr>
        <p:spPr>
          <a:xfrm>
            <a:off x="4221597" y="6591415"/>
            <a:ext cx="180000" cy="18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4" name="楕円 163"/>
          <p:cNvSpPr/>
          <p:nvPr/>
        </p:nvSpPr>
        <p:spPr>
          <a:xfrm>
            <a:off x="4760048" y="6593742"/>
            <a:ext cx="180000" cy="18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5" name="楕円 164"/>
          <p:cNvSpPr/>
          <p:nvPr/>
        </p:nvSpPr>
        <p:spPr>
          <a:xfrm>
            <a:off x="5307447" y="6584169"/>
            <a:ext cx="180000" cy="18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6" name="テキスト ボックス 165"/>
          <p:cNvSpPr txBox="1"/>
          <p:nvPr/>
        </p:nvSpPr>
        <p:spPr>
          <a:xfrm>
            <a:off x="5265705" y="4608446"/>
            <a:ext cx="85792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熊取原子力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規制事務所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7" name="テキスト ボックス 166"/>
          <p:cNvSpPr txBox="1"/>
          <p:nvPr/>
        </p:nvSpPr>
        <p:spPr>
          <a:xfrm>
            <a:off x="3517976" y="593041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塩田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主事</a:t>
            </a:r>
          </a:p>
        </p:txBody>
      </p:sp>
      <p:sp>
        <p:nvSpPr>
          <p:cNvPr id="168" name="テキスト ボックス 167"/>
          <p:cNvSpPr txBox="1"/>
          <p:nvPr/>
        </p:nvSpPr>
        <p:spPr>
          <a:xfrm>
            <a:off x="1518075" y="2312611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大久保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副主査</a:t>
            </a:r>
          </a:p>
        </p:txBody>
      </p:sp>
      <p:sp>
        <p:nvSpPr>
          <p:cNvPr id="169" name="正方形/長方形 168"/>
          <p:cNvSpPr/>
          <p:nvPr/>
        </p:nvSpPr>
        <p:spPr>
          <a:xfrm rot="16200000">
            <a:off x="1047457" y="8071647"/>
            <a:ext cx="870072" cy="3685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受付</a:t>
            </a: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103905" y="5914039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森景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補佐</a:t>
            </a:r>
          </a:p>
        </p:txBody>
      </p:sp>
      <p:sp>
        <p:nvSpPr>
          <p:cNvPr id="74" name="楕円 73">
            <a:extLst>
              <a:ext uri="{FF2B5EF4-FFF2-40B4-BE49-F238E27FC236}">
                <a16:creationId xmlns:a16="http://schemas.microsoft.com/office/drawing/2014/main" id="{AB5D2751-4A11-4CCD-878E-91F350FBA2A6}"/>
              </a:ext>
            </a:extLst>
          </p:cNvPr>
          <p:cNvSpPr/>
          <p:nvPr/>
        </p:nvSpPr>
        <p:spPr>
          <a:xfrm>
            <a:off x="4944698" y="2624714"/>
            <a:ext cx="180000" cy="18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C27718A3-8249-4296-BEE5-3D0331A063FC}"/>
              </a:ext>
            </a:extLst>
          </p:cNvPr>
          <p:cNvSpPr txBox="1"/>
          <p:nvPr/>
        </p:nvSpPr>
        <p:spPr>
          <a:xfrm>
            <a:off x="4199740" y="1620377"/>
            <a:ext cx="67839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村田　勲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委員長</a:t>
            </a: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E1FF1753-105F-40B6-89E9-D1516BF45FC6}"/>
              </a:ext>
            </a:extLst>
          </p:cNvPr>
          <p:cNvSpPr txBox="1"/>
          <p:nvPr/>
        </p:nvSpPr>
        <p:spPr>
          <a:xfrm>
            <a:off x="5190005" y="2944405"/>
            <a:ext cx="100396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平尾　茂一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委員</a:t>
            </a: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EA1B8610-506E-4132-B9D8-ED75757CE9B7}"/>
              </a:ext>
            </a:extLst>
          </p:cNvPr>
          <p:cNvSpPr/>
          <p:nvPr/>
        </p:nvSpPr>
        <p:spPr>
          <a:xfrm rot="5400000">
            <a:off x="1857504" y="2146739"/>
            <a:ext cx="1002244" cy="39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E30D5E55-0DE6-43B1-AA49-9FAC226FA3B3}"/>
              </a:ext>
            </a:extLst>
          </p:cNvPr>
          <p:cNvSpPr txBox="1"/>
          <p:nvPr/>
        </p:nvSpPr>
        <p:spPr>
          <a:xfrm>
            <a:off x="1660426" y="1905256"/>
            <a:ext cx="511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速記</a:t>
            </a:r>
          </a:p>
        </p:txBody>
      </p:sp>
      <p:sp>
        <p:nvSpPr>
          <p:cNvPr id="68" name="楕円 67">
            <a:extLst>
              <a:ext uri="{FF2B5EF4-FFF2-40B4-BE49-F238E27FC236}">
                <a16:creationId xmlns:a16="http://schemas.microsoft.com/office/drawing/2014/main" id="{10747156-EEBD-4214-A5D1-A9DE03BA454C}"/>
              </a:ext>
            </a:extLst>
          </p:cNvPr>
          <p:cNvSpPr/>
          <p:nvPr/>
        </p:nvSpPr>
        <p:spPr>
          <a:xfrm>
            <a:off x="2257848" y="1956221"/>
            <a:ext cx="180000" cy="18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楕円 68">
            <a:extLst>
              <a:ext uri="{FF2B5EF4-FFF2-40B4-BE49-F238E27FC236}">
                <a16:creationId xmlns:a16="http://schemas.microsoft.com/office/drawing/2014/main" id="{A655D14D-D417-47BB-8C31-57D5CE91D27A}"/>
              </a:ext>
            </a:extLst>
          </p:cNvPr>
          <p:cNvSpPr/>
          <p:nvPr/>
        </p:nvSpPr>
        <p:spPr>
          <a:xfrm>
            <a:off x="2238516" y="2468279"/>
            <a:ext cx="180000" cy="18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E56EEDD8-98AA-4B4D-921D-461759FF6B07}"/>
              </a:ext>
            </a:extLst>
          </p:cNvPr>
          <p:cNvSpPr txBox="1"/>
          <p:nvPr/>
        </p:nvSpPr>
        <p:spPr>
          <a:xfrm>
            <a:off x="5154008" y="6879290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小松崎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主査</a:t>
            </a:r>
          </a:p>
        </p:txBody>
      </p:sp>
    </p:spTree>
    <p:extLst>
      <p:ext uri="{BB962C8B-B14F-4D97-AF65-F5344CB8AC3E}">
        <p14:creationId xmlns:p14="http://schemas.microsoft.com/office/powerpoint/2010/main" val="3724505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915</TotalTime>
  <Words>133</Words>
  <Application>Microsoft Office PowerPoint</Application>
  <PresentationFormat>A4 210 x 297 mm</PresentationFormat>
  <Paragraphs>57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浅野　孝文</dc:creator>
  <cp:lastModifiedBy>松本　恵明</cp:lastModifiedBy>
  <cp:revision>40</cp:revision>
  <cp:lastPrinted>2023-06-28T02:14:24Z</cp:lastPrinted>
  <dcterms:created xsi:type="dcterms:W3CDTF">2022-11-24T05:01:42Z</dcterms:created>
  <dcterms:modified xsi:type="dcterms:W3CDTF">2025-07-14T07:29:06Z</dcterms:modified>
</cp:coreProperties>
</file>