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4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9325"/>
    <a:srgbClr val="D1530D"/>
    <a:srgbClr val="A61643"/>
    <a:srgbClr val="FFFFFF"/>
    <a:srgbClr val="B93DAA"/>
    <a:srgbClr val="E33168"/>
    <a:srgbClr val="DBD6F6"/>
    <a:srgbClr val="33229A"/>
    <a:srgbClr val="B6ADED"/>
    <a:srgbClr val="660E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80E6D7-13ED-45A8-BE34-438AD88BCC2F}" v="24" dt="2022-10-26T20:57:28.8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4434" autoAdjust="0"/>
  </p:normalViewPr>
  <p:slideViewPr>
    <p:cSldViewPr snapToGrid="0">
      <p:cViewPr>
        <p:scale>
          <a:sx n="75" d="100"/>
          <a:sy n="75" d="100"/>
        </p:scale>
        <p:origin x="1374" y="-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7" Type="http://schemas.microsoft.com/office/2015/10/relationships/revisionInfo" Target="revisionInfo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48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imamura Masumi" userId="f85d115ebbcdc7bb" providerId="LiveId" clId="{D406287E-440E-4989-8D2D-02ED3A7BC37F}"/>
    <pc:docChg chg="undo custSel addSld delSld modSld sldOrd">
      <pc:chgData name="Shimamura Masumi" userId="f85d115ebbcdc7bb" providerId="LiveId" clId="{D406287E-440E-4989-8D2D-02ED3A7BC37F}" dt="2022-10-23T18:51:46.064" v="7475" actId="207"/>
      <pc:docMkLst>
        <pc:docMk/>
      </pc:docMkLst>
      <pc:sldChg chg="addSp delSp modSp add del mod ord">
        <pc:chgData name="Shimamura Masumi" userId="f85d115ebbcdc7bb" providerId="LiveId" clId="{D406287E-440E-4989-8D2D-02ED3A7BC37F}" dt="2022-10-23T17:07:12.546" v="4817" actId="2696"/>
        <pc:sldMkLst>
          <pc:docMk/>
          <pc:sldMk cId="2159687421" sldId="258"/>
        </pc:sldMkLst>
        <pc:spChg chg="add del mod">
          <ac:chgData name="Shimamura Masumi" userId="f85d115ebbcdc7bb" providerId="LiveId" clId="{D406287E-440E-4989-8D2D-02ED3A7BC37F}" dt="2022-10-23T14:25:50.217" v="15"/>
          <ac:spMkLst>
            <pc:docMk/>
            <pc:sldMk cId="2159687421" sldId="258"/>
            <ac:spMk id="4" creationId="{1F8F070C-B3F8-A74C-742E-C40C54F66E8E}"/>
          </ac:spMkLst>
        </pc:spChg>
        <pc:spChg chg="add del mod">
          <ac:chgData name="Shimamura Masumi" userId="f85d115ebbcdc7bb" providerId="LiveId" clId="{D406287E-440E-4989-8D2D-02ED3A7BC37F}" dt="2022-10-23T14:26:31.031" v="70"/>
          <ac:spMkLst>
            <pc:docMk/>
            <pc:sldMk cId="2159687421" sldId="258"/>
            <ac:spMk id="7" creationId="{168DF314-09B7-3F76-FAF1-C8A58FAB754F}"/>
          </ac:spMkLst>
        </pc:spChg>
        <pc:spChg chg="mod">
          <ac:chgData name="Shimamura Masumi" userId="f85d115ebbcdc7bb" providerId="LiveId" clId="{D406287E-440E-4989-8D2D-02ED3A7BC37F}" dt="2022-10-23T14:26:31.545" v="73" actId="1076"/>
          <ac:spMkLst>
            <pc:docMk/>
            <pc:sldMk cId="2159687421" sldId="258"/>
            <ac:spMk id="52" creationId="{00000000-0000-0000-0000-000000000000}"/>
          </ac:spMkLst>
        </pc:spChg>
        <pc:spChg chg="mod">
          <ac:chgData name="Shimamura Masumi" userId="f85d115ebbcdc7bb" providerId="LiveId" clId="{D406287E-440E-4989-8D2D-02ED3A7BC37F}" dt="2022-10-23T14:26:31.184" v="71" actId="1076"/>
          <ac:spMkLst>
            <pc:docMk/>
            <pc:sldMk cId="2159687421" sldId="258"/>
            <ac:spMk id="53" creationId="{00000000-0000-0000-0000-000000000000}"/>
          </ac:spMkLst>
        </pc:spChg>
      </pc:sldChg>
      <pc:sldChg chg="add ord">
        <pc:chgData name="Shimamura Masumi" userId="f85d115ebbcdc7bb" providerId="LiveId" clId="{D406287E-440E-4989-8D2D-02ED3A7BC37F}" dt="2022-10-23T17:30:05.640" v="5320"/>
        <pc:sldMkLst>
          <pc:docMk/>
          <pc:sldMk cId="1384834165" sldId="263"/>
        </pc:sldMkLst>
      </pc:sldChg>
      <pc:sldChg chg="add">
        <pc:chgData name="Shimamura Masumi" userId="f85d115ebbcdc7bb" providerId="LiveId" clId="{D406287E-440E-4989-8D2D-02ED3A7BC37F}" dt="2022-10-23T13:36:28.330" v="8"/>
        <pc:sldMkLst>
          <pc:docMk/>
          <pc:sldMk cId="3562304399" sldId="264"/>
        </pc:sldMkLst>
      </pc:sldChg>
      <pc:sldChg chg="add ord">
        <pc:chgData name="Shimamura Masumi" userId="f85d115ebbcdc7bb" providerId="LiveId" clId="{D406287E-440E-4989-8D2D-02ED3A7BC37F}" dt="2022-10-23T17:28:01.577" v="5196"/>
        <pc:sldMkLst>
          <pc:docMk/>
          <pc:sldMk cId="3820027895" sldId="266"/>
        </pc:sldMkLst>
      </pc:sldChg>
      <pc:sldChg chg="add">
        <pc:chgData name="Shimamura Masumi" userId="f85d115ebbcdc7bb" providerId="LiveId" clId="{D406287E-440E-4989-8D2D-02ED3A7BC37F}" dt="2022-10-23T13:34:51.887" v="4"/>
        <pc:sldMkLst>
          <pc:docMk/>
          <pc:sldMk cId="4055343152" sldId="267"/>
        </pc:sldMkLst>
      </pc:sldChg>
      <pc:sldChg chg="add">
        <pc:chgData name="Shimamura Masumi" userId="f85d115ebbcdc7bb" providerId="LiveId" clId="{D406287E-440E-4989-8D2D-02ED3A7BC37F}" dt="2022-10-23T13:34:22.159" v="3"/>
        <pc:sldMkLst>
          <pc:docMk/>
          <pc:sldMk cId="542089696" sldId="268"/>
        </pc:sldMkLst>
      </pc:sldChg>
      <pc:sldChg chg="modSp add mod ord">
        <pc:chgData name="Shimamura Masumi" userId="f85d115ebbcdc7bb" providerId="LiveId" clId="{D406287E-440E-4989-8D2D-02ED3A7BC37F}" dt="2022-10-23T17:21:22.298" v="5189"/>
        <pc:sldMkLst>
          <pc:docMk/>
          <pc:sldMk cId="3702134055" sldId="269"/>
        </pc:sldMkLst>
        <pc:spChg chg="mod">
          <ac:chgData name="Shimamura Masumi" userId="f85d115ebbcdc7bb" providerId="LiveId" clId="{D406287E-440E-4989-8D2D-02ED3A7BC37F}" dt="2022-10-23T17:16:13.591" v="5073" actId="1076"/>
          <ac:spMkLst>
            <pc:docMk/>
            <pc:sldMk cId="3702134055" sldId="269"/>
            <ac:spMk id="16" creationId="{00000000-0000-0000-0000-000000000000}"/>
          </ac:spMkLst>
        </pc:spChg>
      </pc:sldChg>
      <pc:sldChg chg="delSp modSp add mod ord">
        <pc:chgData name="Shimamura Masumi" userId="f85d115ebbcdc7bb" providerId="LiveId" clId="{D406287E-440E-4989-8D2D-02ED3A7BC37F}" dt="2022-10-23T18:50:42.359" v="7469"/>
        <pc:sldMkLst>
          <pc:docMk/>
          <pc:sldMk cId="2591205060" sldId="270"/>
        </pc:sldMkLst>
        <pc:spChg chg="mod">
          <ac:chgData name="Shimamura Masumi" userId="f85d115ebbcdc7bb" providerId="LiveId" clId="{D406287E-440E-4989-8D2D-02ED3A7BC37F}" dt="2022-10-23T18:47:39.044" v="7408" actId="1076"/>
          <ac:spMkLst>
            <pc:docMk/>
            <pc:sldMk cId="2591205060" sldId="270"/>
            <ac:spMk id="128" creationId="{00000000-0000-0000-0000-000000000000}"/>
          </ac:spMkLst>
        </pc:spChg>
        <pc:picChg chg="del">
          <ac:chgData name="Shimamura Masumi" userId="f85d115ebbcdc7bb" providerId="LiveId" clId="{D406287E-440E-4989-8D2D-02ED3A7BC37F}" dt="2022-10-23T17:23:32.192" v="5192" actId="478"/>
          <ac:picMkLst>
            <pc:docMk/>
            <pc:sldMk cId="2591205060" sldId="270"/>
            <ac:picMk id="306" creationId="{00000000-0000-0000-0000-000000000000}"/>
          </ac:picMkLst>
        </pc:picChg>
        <pc:picChg chg="del">
          <ac:chgData name="Shimamura Masumi" userId="f85d115ebbcdc7bb" providerId="LiveId" clId="{D406287E-440E-4989-8D2D-02ED3A7BC37F}" dt="2022-10-23T17:23:32.192" v="5192" actId="478"/>
          <ac:picMkLst>
            <pc:docMk/>
            <pc:sldMk cId="2591205060" sldId="270"/>
            <ac:picMk id="307" creationId="{00000000-0000-0000-0000-000000000000}"/>
          </ac:picMkLst>
        </pc:picChg>
        <pc:picChg chg="del">
          <ac:chgData name="Shimamura Masumi" userId="f85d115ebbcdc7bb" providerId="LiveId" clId="{D406287E-440E-4989-8D2D-02ED3A7BC37F}" dt="2022-10-23T17:23:32.192" v="5192" actId="478"/>
          <ac:picMkLst>
            <pc:docMk/>
            <pc:sldMk cId="2591205060" sldId="270"/>
            <ac:picMk id="308" creationId="{00000000-0000-0000-0000-000000000000}"/>
          </ac:picMkLst>
        </pc:picChg>
        <pc:picChg chg="del">
          <ac:chgData name="Shimamura Masumi" userId="f85d115ebbcdc7bb" providerId="LiveId" clId="{D406287E-440E-4989-8D2D-02ED3A7BC37F}" dt="2022-10-23T17:23:32.192" v="5192" actId="478"/>
          <ac:picMkLst>
            <pc:docMk/>
            <pc:sldMk cId="2591205060" sldId="270"/>
            <ac:picMk id="311" creationId="{00000000-0000-0000-0000-000000000000}"/>
          </ac:picMkLst>
        </pc:picChg>
        <pc:picChg chg="mod">
          <ac:chgData name="Shimamura Masumi" userId="f85d115ebbcdc7bb" providerId="LiveId" clId="{D406287E-440E-4989-8D2D-02ED3A7BC37F}" dt="2022-10-23T17:23:36.515" v="5193" actId="1076"/>
          <ac:picMkLst>
            <pc:docMk/>
            <pc:sldMk cId="2591205060" sldId="270"/>
            <ac:picMk id="312" creationId="{00000000-0000-0000-0000-000000000000}"/>
          </ac:picMkLst>
        </pc:picChg>
        <pc:picChg chg="del">
          <ac:chgData name="Shimamura Masumi" userId="f85d115ebbcdc7bb" providerId="LiveId" clId="{D406287E-440E-4989-8D2D-02ED3A7BC37F}" dt="2022-10-23T17:23:32.192" v="5192" actId="478"/>
          <ac:picMkLst>
            <pc:docMk/>
            <pc:sldMk cId="2591205060" sldId="270"/>
            <ac:picMk id="313" creationId="{00000000-0000-0000-0000-000000000000}"/>
          </ac:picMkLst>
        </pc:picChg>
      </pc:sldChg>
      <pc:sldChg chg="modSp mod">
        <pc:chgData name="Shimamura Masumi" userId="f85d115ebbcdc7bb" providerId="LiveId" clId="{D406287E-440E-4989-8D2D-02ED3A7BC37F}" dt="2022-10-23T14:25:14.382" v="11" actId="1076"/>
        <pc:sldMkLst>
          <pc:docMk/>
          <pc:sldMk cId="2842992489" sldId="271"/>
        </pc:sldMkLst>
        <pc:spChg chg="mod">
          <ac:chgData name="Shimamura Masumi" userId="f85d115ebbcdc7bb" providerId="LiveId" clId="{D406287E-440E-4989-8D2D-02ED3A7BC37F}" dt="2022-10-23T14:25:14.382" v="11" actId="1076"/>
          <ac:spMkLst>
            <pc:docMk/>
            <pc:sldMk cId="2842992489" sldId="271"/>
            <ac:spMk id="2" creationId="{00000000-0000-0000-0000-000000000000}"/>
          </ac:spMkLst>
        </pc:spChg>
      </pc:sldChg>
      <pc:sldChg chg="addSp delSp modSp add mod ord">
        <pc:chgData name="Shimamura Masumi" userId="f85d115ebbcdc7bb" providerId="LiveId" clId="{D406287E-440E-4989-8D2D-02ED3A7BC37F}" dt="2022-10-23T18:47:14.627" v="7407"/>
        <pc:sldMkLst>
          <pc:docMk/>
          <pc:sldMk cId="559960535" sldId="274"/>
        </pc:sldMkLst>
        <pc:grpChg chg="add del">
          <ac:chgData name="Shimamura Masumi" userId="f85d115ebbcdc7bb" providerId="LiveId" clId="{D406287E-440E-4989-8D2D-02ED3A7BC37F}" dt="2022-10-23T17:31:28.101" v="5351" actId="478"/>
          <ac:grpSpMkLst>
            <pc:docMk/>
            <pc:sldMk cId="559960535" sldId="274"/>
            <ac:grpSpMk id="6" creationId="{00000000-0000-0000-0000-000000000000}"/>
          </ac:grpSpMkLst>
        </pc:grpChg>
        <pc:grpChg chg="mod">
          <ac:chgData name="Shimamura Masumi" userId="f85d115ebbcdc7bb" providerId="LiveId" clId="{D406287E-440E-4989-8D2D-02ED3A7BC37F}" dt="2022-10-23T18:44:24.266" v="7376" actId="1076"/>
          <ac:grpSpMkLst>
            <pc:docMk/>
            <pc:sldMk cId="559960535" sldId="274"/>
            <ac:grpSpMk id="48" creationId="{00000000-0000-0000-0000-000000000000}"/>
          </ac:grpSpMkLst>
        </pc:grpChg>
      </pc:sldChg>
      <pc:sldChg chg="addSp delSp modSp new mod setBg">
        <pc:chgData name="Shimamura Masumi" userId="f85d115ebbcdc7bb" providerId="LiveId" clId="{D406287E-440E-4989-8D2D-02ED3A7BC37F}" dt="2022-10-23T17:10:02.825" v="4857" actId="1076"/>
        <pc:sldMkLst>
          <pc:docMk/>
          <pc:sldMk cId="2272020057" sldId="275"/>
        </pc:sldMkLst>
        <pc:spChg chg="add mod">
          <ac:chgData name="Shimamura Masumi" userId="f85d115ebbcdc7bb" providerId="LiveId" clId="{D406287E-440E-4989-8D2D-02ED3A7BC37F}" dt="2022-10-23T16:48:58.642" v="4534" actId="1076"/>
          <ac:spMkLst>
            <pc:docMk/>
            <pc:sldMk cId="2272020057" sldId="275"/>
            <ac:spMk id="2" creationId="{383242E9-6E7C-C523-6783-158F02953A69}"/>
          </ac:spMkLst>
        </pc:spChg>
        <pc:spChg chg="add mod">
          <ac:chgData name="Shimamura Masumi" userId="f85d115ebbcdc7bb" providerId="LiveId" clId="{D406287E-440E-4989-8D2D-02ED3A7BC37F}" dt="2022-10-23T16:49:38.725" v="4539" actId="1076"/>
          <ac:spMkLst>
            <pc:docMk/>
            <pc:sldMk cId="2272020057" sldId="275"/>
            <ac:spMk id="3" creationId="{25F341D2-D984-4DE8-3E60-DCA9A656F6DF}"/>
          </ac:spMkLst>
        </pc:spChg>
        <pc:spChg chg="add mod ord">
          <ac:chgData name="Shimamura Masumi" userId="f85d115ebbcdc7bb" providerId="LiveId" clId="{D406287E-440E-4989-8D2D-02ED3A7BC37F}" dt="2022-10-23T16:50:03.919" v="4543" actId="1076"/>
          <ac:spMkLst>
            <pc:docMk/>
            <pc:sldMk cId="2272020057" sldId="275"/>
            <ac:spMk id="4" creationId="{3CD75EE0-C90E-38AA-D785-29682AFB9DBB}"/>
          </ac:spMkLst>
        </pc:spChg>
        <pc:spChg chg="add del mod">
          <ac:chgData name="Shimamura Masumi" userId="f85d115ebbcdc7bb" providerId="LiveId" clId="{D406287E-440E-4989-8D2D-02ED3A7BC37F}" dt="2022-10-23T14:41:05.096" v="220" actId="478"/>
          <ac:spMkLst>
            <pc:docMk/>
            <pc:sldMk cId="2272020057" sldId="275"/>
            <ac:spMk id="5" creationId="{D56066E0-5664-D025-77AB-D67E9E4DD8E4}"/>
          </ac:spMkLst>
        </pc:spChg>
        <pc:spChg chg="add mod">
          <ac:chgData name="Shimamura Masumi" userId="f85d115ebbcdc7bb" providerId="LiveId" clId="{D406287E-440E-4989-8D2D-02ED3A7BC37F}" dt="2022-10-23T16:50:09.334" v="4544" actId="1076"/>
          <ac:spMkLst>
            <pc:docMk/>
            <pc:sldMk cId="2272020057" sldId="275"/>
            <ac:spMk id="6" creationId="{02309632-382D-F8D9-8593-783730A4CFDA}"/>
          </ac:spMkLst>
        </pc:spChg>
        <pc:spChg chg="add del mod">
          <ac:chgData name="Shimamura Masumi" userId="f85d115ebbcdc7bb" providerId="LiveId" clId="{D406287E-440E-4989-8D2D-02ED3A7BC37F}" dt="2022-10-23T14:55:51.932" v="264" actId="478"/>
          <ac:spMkLst>
            <pc:docMk/>
            <pc:sldMk cId="2272020057" sldId="275"/>
            <ac:spMk id="11" creationId="{E6A475EB-7D1F-F4A8-80BD-8AA0FAD56F4C}"/>
          </ac:spMkLst>
        </pc:spChg>
        <pc:spChg chg="add mod">
          <ac:chgData name="Shimamura Masumi" userId="f85d115ebbcdc7bb" providerId="LiveId" clId="{D406287E-440E-4989-8D2D-02ED3A7BC37F}" dt="2022-10-23T16:49:38.725" v="4539" actId="1076"/>
          <ac:spMkLst>
            <pc:docMk/>
            <pc:sldMk cId="2272020057" sldId="275"/>
            <ac:spMk id="12" creationId="{FBEBA8B0-E7FD-D5B8-B6D4-FEF28BD631C1}"/>
          </ac:spMkLst>
        </pc:spChg>
        <pc:spChg chg="add del mod">
          <ac:chgData name="Shimamura Masumi" userId="f85d115ebbcdc7bb" providerId="LiveId" clId="{D406287E-440E-4989-8D2D-02ED3A7BC37F}" dt="2022-10-23T15:15:02.422" v="414" actId="478"/>
          <ac:spMkLst>
            <pc:docMk/>
            <pc:sldMk cId="2272020057" sldId="275"/>
            <ac:spMk id="13" creationId="{89E32256-BF38-5A5C-4AB3-3CDD717A7CB3}"/>
          </ac:spMkLst>
        </pc:spChg>
        <pc:spChg chg="add del mod">
          <ac:chgData name="Shimamura Masumi" userId="f85d115ebbcdc7bb" providerId="LiveId" clId="{D406287E-440E-4989-8D2D-02ED3A7BC37F}" dt="2022-10-23T15:16:45.596" v="461" actId="478"/>
          <ac:spMkLst>
            <pc:docMk/>
            <pc:sldMk cId="2272020057" sldId="275"/>
            <ac:spMk id="16" creationId="{5744764F-A98D-9E47-5DCC-840BBF672040}"/>
          </ac:spMkLst>
        </pc:spChg>
        <pc:spChg chg="add mod">
          <ac:chgData name="Shimamura Masumi" userId="f85d115ebbcdc7bb" providerId="LiveId" clId="{D406287E-440E-4989-8D2D-02ED3A7BC37F}" dt="2022-10-23T17:09:38.006" v="4855" actId="1076"/>
          <ac:spMkLst>
            <pc:docMk/>
            <pc:sldMk cId="2272020057" sldId="275"/>
            <ac:spMk id="17" creationId="{BF742C2E-0EBE-E568-E7CE-2B811AB0EB73}"/>
          </ac:spMkLst>
        </pc:spChg>
        <pc:spChg chg="add mod">
          <ac:chgData name="Shimamura Masumi" userId="f85d115ebbcdc7bb" providerId="LiveId" clId="{D406287E-440E-4989-8D2D-02ED3A7BC37F}" dt="2022-10-23T16:49:38.725" v="4539" actId="1076"/>
          <ac:spMkLst>
            <pc:docMk/>
            <pc:sldMk cId="2272020057" sldId="275"/>
            <ac:spMk id="18" creationId="{93D322B4-5C3E-E2A0-1F06-187EC76D58AA}"/>
          </ac:spMkLst>
        </pc:spChg>
        <pc:spChg chg="add mod">
          <ac:chgData name="Shimamura Masumi" userId="f85d115ebbcdc7bb" providerId="LiveId" clId="{D406287E-440E-4989-8D2D-02ED3A7BC37F}" dt="2022-10-23T16:49:29.551" v="4538" actId="14100"/>
          <ac:spMkLst>
            <pc:docMk/>
            <pc:sldMk cId="2272020057" sldId="275"/>
            <ac:spMk id="19" creationId="{66A110EE-13F8-CC89-10F2-F68D9C4C7454}"/>
          </ac:spMkLst>
        </pc:spChg>
        <pc:spChg chg="add mod">
          <ac:chgData name="Shimamura Masumi" userId="f85d115ebbcdc7bb" providerId="LiveId" clId="{D406287E-440E-4989-8D2D-02ED3A7BC37F}" dt="2022-10-23T16:49:24.395" v="4537" actId="1076"/>
          <ac:spMkLst>
            <pc:docMk/>
            <pc:sldMk cId="2272020057" sldId="275"/>
            <ac:spMk id="20" creationId="{0F9CAEF7-C0FF-EF7A-04DE-9E4143D60A25}"/>
          </ac:spMkLst>
        </pc:spChg>
        <pc:spChg chg="add mod">
          <ac:chgData name="Shimamura Masumi" userId="f85d115ebbcdc7bb" providerId="LiveId" clId="{D406287E-440E-4989-8D2D-02ED3A7BC37F}" dt="2022-10-23T15:25:10.819" v="851" actId="1076"/>
          <ac:spMkLst>
            <pc:docMk/>
            <pc:sldMk cId="2272020057" sldId="275"/>
            <ac:spMk id="21" creationId="{3098271F-3412-B27F-20FC-A8F6CE091F04}"/>
          </ac:spMkLst>
        </pc:spChg>
        <pc:spChg chg="add mod">
          <ac:chgData name="Shimamura Masumi" userId="f85d115ebbcdc7bb" providerId="LiveId" clId="{D406287E-440E-4989-8D2D-02ED3A7BC37F}" dt="2022-10-23T15:25:18.776" v="854" actId="1076"/>
          <ac:spMkLst>
            <pc:docMk/>
            <pc:sldMk cId="2272020057" sldId="275"/>
            <ac:spMk id="24" creationId="{B4385165-C84A-CC8B-FCC6-54D20B06F1F5}"/>
          </ac:spMkLst>
        </pc:spChg>
        <pc:spChg chg="add mod">
          <ac:chgData name="Shimamura Masumi" userId="f85d115ebbcdc7bb" providerId="LiveId" clId="{D406287E-440E-4989-8D2D-02ED3A7BC37F}" dt="2022-10-23T15:25:24.809" v="857" actId="1076"/>
          <ac:spMkLst>
            <pc:docMk/>
            <pc:sldMk cId="2272020057" sldId="275"/>
            <ac:spMk id="26" creationId="{AC0458FE-D416-05CC-DA78-02FB816259CA}"/>
          </ac:spMkLst>
        </pc:spChg>
        <pc:spChg chg="add mod">
          <ac:chgData name="Shimamura Masumi" userId="f85d115ebbcdc7bb" providerId="LiveId" clId="{D406287E-440E-4989-8D2D-02ED3A7BC37F}" dt="2022-10-23T15:25:35.450" v="860" actId="1076"/>
          <ac:spMkLst>
            <pc:docMk/>
            <pc:sldMk cId="2272020057" sldId="275"/>
            <ac:spMk id="27" creationId="{A472DA95-1927-F3DC-6EF5-2DD91E7CEAF7}"/>
          </ac:spMkLst>
        </pc:spChg>
        <pc:spChg chg="add mod">
          <ac:chgData name="Shimamura Masumi" userId="f85d115ebbcdc7bb" providerId="LiveId" clId="{D406287E-440E-4989-8D2D-02ED3A7BC37F}" dt="2022-10-23T16:27:16.140" v="3706" actId="404"/>
          <ac:spMkLst>
            <pc:docMk/>
            <pc:sldMk cId="2272020057" sldId="275"/>
            <ac:spMk id="34" creationId="{088F9321-C803-B20A-8176-5959126E0176}"/>
          </ac:spMkLst>
        </pc:spChg>
        <pc:spChg chg="add mod ord">
          <ac:chgData name="Shimamura Masumi" userId="f85d115ebbcdc7bb" providerId="LiveId" clId="{D406287E-440E-4989-8D2D-02ED3A7BC37F}" dt="2022-10-23T15:31:13.569" v="919" actId="167"/>
          <ac:spMkLst>
            <pc:docMk/>
            <pc:sldMk cId="2272020057" sldId="275"/>
            <ac:spMk id="35" creationId="{90510F41-4E8D-2212-4014-70B3B009939E}"/>
          </ac:spMkLst>
        </pc:spChg>
        <pc:spChg chg="mod">
          <ac:chgData name="Shimamura Masumi" userId="f85d115ebbcdc7bb" providerId="LiveId" clId="{D406287E-440E-4989-8D2D-02ED3A7BC37F}" dt="2022-10-23T15:35:08.458" v="1232" actId="688"/>
          <ac:spMkLst>
            <pc:docMk/>
            <pc:sldMk cId="2272020057" sldId="275"/>
            <ac:spMk id="38" creationId="{8CA2DAAA-7116-5204-3462-AF3D7B190741}"/>
          </ac:spMkLst>
        </pc:spChg>
        <pc:spChg chg="mod">
          <ac:chgData name="Shimamura Masumi" userId="f85d115ebbcdc7bb" providerId="LiveId" clId="{D406287E-440E-4989-8D2D-02ED3A7BC37F}" dt="2022-10-23T16:27:23.622" v="3708" actId="404"/>
          <ac:spMkLst>
            <pc:docMk/>
            <pc:sldMk cId="2272020057" sldId="275"/>
            <ac:spMk id="39" creationId="{45FAD74E-86A6-A709-68BD-6C7112CF67A5}"/>
          </ac:spMkLst>
        </pc:spChg>
        <pc:spChg chg="mod">
          <ac:chgData name="Shimamura Masumi" userId="f85d115ebbcdc7bb" providerId="LiveId" clId="{D406287E-440E-4989-8D2D-02ED3A7BC37F}" dt="2022-10-23T15:36:26.189" v="1341" actId="1076"/>
          <ac:spMkLst>
            <pc:docMk/>
            <pc:sldMk cId="2272020057" sldId="275"/>
            <ac:spMk id="41" creationId="{6493DE16-8653-9BDF-4C20-BA4FFF3F8CBC}"/>
          </ac:spMkLst>
        </pc:spChg>
        <pc:spChg chg="mod">
          <ac:chgData name="Shimamura Masumi" userId="f85d115ebbcdc7bb" providerId="LiveId" clId="{D406287E-440E-4989-8D2D-02ED3A7BC37F}" dt="2022-10-23T16:28:11.264" v="3722" actId="404"/>
          <ac:spMkLst>
            <pc:docMk/>
            <pc:sldMk cId="2272020057" sldId="275"/>
            <ac:spMk id="42" creationId="{93176045-8805-B48D-D217-595EBF4C935B}"/>
          </ac:spMkLst>
        </pc:spChg>
        <pc:spChg chg="add mod">
          <ac:chgData name="Shimamura Masumi" userId="f85d115ebbcdc7bb" providerId="LiveId" clId="{D406287E-440E-4989-8D2D-02ED3A7BC37F}" dt="2022-10-23T16:58:18.641" v="4661" actId="1076"/>
          <ac:spMkLst>
            <pc:docMk/>
            <pc:sldMk cId="2272020057" sldId="275"/>
            <ac:spMk id="43" creationId="{F59AAB90-1D26-9EFE-C084-3034C0AC94C6}"/>
          </ac:spMkLst>
        </pc:spChg>
        <pc:spChg chg="add mod">
          <ac:chgData name="Shimamura Masumi" userId="f85d115ebbcdc7bb" providerId="LiveId" clId="{D406287E-440E-4989-8D2D-02ED3A7BC37F}" dt="2022-10-23T16:59:39.218" v="4679" actId="1076"/>
          <ac:spMkLst>
            <pc:docMk/>
            <pc:sldMk cId="2272020057" sldId="275"/>
            <ac:spMk id="44" creationId="{FF2B0530-5F4B-8785-3508-80DB9829815E}"/>
          </ac:spMkLst>
        </pc:spChg>
        <pc:spChg chg="add mod">
          <ac:chgData name="Shimamura Masumi" userId="f85d115ebbcdc7bb" providerId="LiveId" clId="{D406287E-440E-4989-8D2D-02ED3A7BC37F}" dt="2022-10-23T17:10:02.825" v="4857" actId="1076"/>
          <ac:spMkLst>
            <pc:docMk/>
            <pc:sldMk cId="2272020057" sldId="275"/>
            <ac:spMk id="45" creationId="{4A121970-C456-6850-F215-2547EA35EF50}"/>
          </ac:spMkLst>
        </pc:spChg>
        <pc:spChg chg="add mod">
          <ac:chgData name="Shimamura Masumi" userId="f85d115ebbcdc7bb" providerId="LiveId" clId="{D406287E-440E-4989-8D2D-02ED3A7BC37F}" dt="2022-10-23T16:49:24.395" v="4537" actId="1076"/>
          <ac:spMkLst>
            <pc:docMk/>
            <pc:sldMk cId="2272020057" sldId="275"/>
            <ac:spMk id="46" creationId="{B104A631-F4BF-13A7-E120-8036A8C7AF41}"/>
          </ac:spMkLst>
        </pc:spChg>
        <pc:spChg chg="add mod">
          <ac:chgData name="Shimamura Masumi" userId="f85d115ebbcdc7bb" providerId="LiveId" clId="{D406287E-440E-4989-8D2D-02ED3A7BC37F}" dt="2022-10-23T17:04:44.544" v="4760" actId="1076"/>
          <ac:spMkLst>
            <pc:docMk/>
            <pc:sldMk cId="2272020057" sldId="275"/>
            <ac:spMk id="47" creationId="{4A364A4F-96DF-6EF1-0C05-CBFF0D9772E0}"/>
          </ac:spMkLst>
        </pc:spChg>
        <pc:spChg chg="add mod ord">
          <ac:chgData name="Shimamura Masumi" userId="f85d115ebbcdc7bb" providerId="LiveId" clId="{D406287E-440E-4989-8D2D-02ED3A7BC37F}" dt="2022-10-23T16:59:54.943" v="4683" actId="20577"/>
          <ac:spMkLst>
            <pc:docMk/>
            <pc:sldMk cId="2272020057" sldId="275"/>
            <ac:spMk id="50" creationId="{B5C76979-07E0-47AB-80D1-C5D7AE632188}"/>
          </ac:spMkLst>
        </pc:spChg>
        <pc:spChg chg="add mod">
          <ac:chgData name="Shimamura Masumi" userId="f85d115ebbcdc7bb" providerId="LiveId" clId="{D406287E-440E-4989-8D2D-02ED3A7BC37F}" dt="2022-10-23T16:49:24.395" v="4537" actId="1076"/>
          <ac:spMkLst>
            <pc:docMk/>
            <pc:sldMk cId="2272020057" sldId="275"/>
            <ac:spMk id="51" creationId="{871F4988-8C49-6B52-3528-218B90322C42}"/>
          </ac:spMkLst>
        </pc:spChg>
        <pc:spChg chg="add mod">
          <ac:chgData name="Shimamura Masumi" userId="f85d115ebbcdc7bb" providerId="LiveId" clId="{D406287E-440E-4989-8D2D-02ED3A7BC37F}" dt="2022-10-23T17:00:16.793" v="4689" actId="20577"/>
          <ac:spMkLst>
            <pc:docMk/>
            <pc:sldMk cId="2272020057" sldId="275"/>
            <ac:spMk id="54" creationId="{CE8A2DED-0DF8-6F05-7C85-FF158515D7EB}"/>
          </ac:spMkLst>
        </pc:spChg>
        <pc:spChg chg="add mod">
          <ac:chgData name="Shimamura Masumi" userId="f85d115ebbcdc7bb" providerId="LiveId" clId="{D406287E-440E-4989-8D2D-02ED3A7BC37F}" dt="2022-10-23T16:09:58.637" v="2932" actId="1076"/>
          <ac:spMkLst>
            <pc:docMk/>
            <pc:sldMk cId="2272020057" sldId="275"/>
            <ac:spMk id="55" creationId="{BBAF9025-AB82-0DD9-815B-405BAAAE2B3B}"/>
          </ac:spMkLst>
        </pc:spChg>
        <pc:spChg chg="add mod">
          <ac:chgData name="Shimamura Masumi" userId="f85d115ebbcdc7bb" providerId="LiveId" clId="{D406287E-440E-4989-8D2D-02ED3A7BC37F}" dt="2022-10-23T16:49:24.395" v="4537" actId="1076"/>
          <ac:spMkLst>
            <pc:docMk/>
            <pc:sldMk cId="2272020057" sldId="275"/>
            <ac:spMk id="58" creationId="{37B1602E-AE9F-E217-9A6C-6027F140F6AF}"/>
          </ac:spMkLst>
        </pc:spChg>
        <pc:spChg chg="add mod">
          <ac:chgData name="Shimamura Masumi" userId="f85d115ebbcdc7bb" providerId="LiveId" clId="{D406287E-440E-4989-8D2D-02ED3A7BC37F}" dt="2022-10-23T17:03:41.654" v="4759" actId="1076"/>
          <ac:spMkLst>
            <pc:docMk/>
            <pc:sldMk cId="2272020057" sldId="275"/>
            <ac:spMk id="59" creationId="{77F3743E-7012-A389-770B-E306F095FFB9}"/>
          </ac:spMkLst>
        </pc:spChg>
        <pc:spChg chg="add mod">
          <ac:chgData name="Shimamura Masumi" userId="f85d115ebbcdc7bb" providerId="LiveId" clId="{D406287E-440E-4989-8D2D-02ED3A7BC37F}" dt="2022-10-23T17:06:03.945" v="4779" actId="1076"/>
          <ac:spMkLst>
            <pc:docMk/>
            <pc:sldMk cId="2272020057" sldId="275"/>
            <ac:spMk id="60" creationId="{52F9FF8E-AEA2-C99A-FCB0-D62DC25C5937}"/>
          </ac:spMkLst>
        </pc:spChg>
        <pc:spChg chg="add mod">
          <ac:chgData name="Shimamura Masumi" userId="f85d115ebbcdc7bb" providerId="LiveId" clId="{D406287E-440E-4989-8D2D-02ED3A7BC37F}" dt="2022-10-23T16:49:11.919" v="4536" actId="14100"/>
          <ac:spMkLst>
            <pc:docMk/>
            <pc:sldMk cId="2272020057" sldId="275"/>
            <ac:spMk id="61" creationId="{CF2799CD-36AB-807F-EE16-DA4EBF12F295}"/>
          </ac:spMkLst>
        </pc:spChg>
        <pc:spChg chg="add mod">
          <ac:chgData name="Shimamura Masumi" userId="f85d115ebbcdc7bb" providerId="LiveId" clId="{D406287E-440E-4989-8D2D-02ED3A7BC37F}" dt="2022-10-23T16:49:07.696" v="4535" actId="1076"/>
          <ac:spMkLst>
            <pc:docMk/>
            <pc:sldMk cId="2272020057" sldId="275"/>
            <ac:spMk id="62" creationId="{2EA408F4-EA18-1B97-928E-0FB33F99B1FB}"/>
          </ac:spMkLst>
        </pc:spChg>
        <pc:spChg chg="add mod">
          <ac:chgData name="Shimamura Masumi" userId="f85d115ebbcdc7bb" providerId="LiveId" clId="{D406287E-440E-4989-8D2D-02ED3A7BC37F}" dt="2022-10-23T17:01:00.983" v="4698" actId="20577"/>
          <ac:spMkLst>
            <pc:docMk/>
            <pc:sldMk cId="2272020057" sldId="275"/>
            <ac:spMk id="63" creationId="{4C62BB21-C997-F194-0010-252D68575154}"/>
          </ac:spMkLst>
        </pc:spChg>
        <pc:spChg chg="add mod">
          <ac:chgData name="Shimamura Masumi" userId="f85d115ebbcdc7bb" providerId="LiveId" clId="{D406287E-440E-4989-8D2D-02ED3A7BC37F}" dt="2022-10-23T16:49:24.395" v="4537" actId="1076"/>
          <ac:spMkLst>
            <pc:docMk/>
            <pc:sldMk cId="2272020057" sldId="275"/>
            <ac:spMk id="64" creationId="{6CF39C33-B756-7C0A-4FED-BEF3DF370145}"/>
          </ac:spMkLst>
        </pc:spChg>
        <pc:spChg chg="add mod">
          <ac:chgData name="Shimamura Masumi" userId="f85d115ebbcdc7bb" providerId="LiveId" clId="{D406287E-440E-4989-8D2D-02ED3A7BC37F}" dt="2022-10-23T17:03:38.311" v="4757" actId="1076"/>
          <ac:spMkLst>
            <pc:docMk/>
            <pc:sldMk cId="2272020057" sldId="275"/>
            <ac:spMk id="71" creationId="{0225193D-8710-C15E-5336-6A03DA6605C4}"/>
          </ac:spMkLst>
        </pc:spChg>
        <pc:spChg chg="add mod">
          <ac:chgData name="Shimamura Masumi" userId="f85d115ebbcdc7bb" providerId="LiveId" clId="{D406287E-440E-4989-8D2D-02ED3A7BC37F}" dt="2022-10-23T16:49:07.696" v="4535" actId="1076"/>
          <ac:spMkLst>
            <pc:docMk/>
            <pc:sldMk cId="2272020057" sldId="275"/>
            <ac:spMk id="72" creationId="{CDD1921D-AC19-17F8-2EAF-EA2DDEF3FD38}"/>
          </ac:spMkLst>
        </pc:spChg>
        <pc:spChg chg="add mod">
          <ac:chgData name="Shimamura Masumi" userId="f85d115ebbcdc7bb" providerId="LiveId" clId="{D406287E-440E-4989-8D2D-02ED3A7BC37F}" dt="2022-10-23T17:02:08.183" v="4751" actId="20577"/>
          <ac:spMkLst>
            <pc:docMk/>
            <pc:sldMk cId="2272020057" sldId="275"/>
            <ac:spMk id="76" creationId="{DECC0BA2-3AE8-79C4-A4C9-0089B5F21F0E}"/>
          </ac:spMkLst>
        </pc:spChg>
        <pc:spChg chg="add del mod">
          <ac:chgData name="Shimamura Masumi" userId="f85d115ebbcdc7bb" providerId="LiveId" clId="{D406287E-440E-4989-8D2D-02ED3A7BC37F}" dt="2022-10-23T16:55:08.455" v="4640" actId="478"/>
          <ac:spMkLst>
            <pc:docMk/>
            <pc:sldMk cId="2272020057" sldId="275"/>
            <ac:spMk id="81" creationId="{45C17103-120E-E37E-BB52-6DB910029733}"/>
          </ac:spMkLst>
        </pc:spChg>
        <pc:spChg chg="add mod">
          <ac:chgData name="Shimamura Masumi" userId="f85d115ebbcdc7bb" providerId="LiveId" clId="{D406287E-440E-4989-8D2D-02ED3A7BC37F}" dt="2022-10-23T16:57:05.500" v="4650" actId="403"/>
          <ac:spMkLst>
            <pc:docMk/>
            <pc:sldMk cId="2272020057" sldId="275"/>
            <ac:spMk id="82" creationId="{E93A69EA-6BC1-D4F3-C704-98556995C569}"/>
          </ac:spMkLst>
        </pc:spChg>
        <pc:spChg chg="add mod">
          <ac:chgData name="Shimamura Masumi" userId="f85d115ebbcdc7bb" providerId="LiveId" clId="{D406287E-440E-4989-8D2D-02ED3A7BC37F}" dt="2022-10-23T16:59:08.609" v="4669" actId="1076"/>
          <ac:spMkLst>
            <pc:docMk/>
            <pc:sldMk cId="2272020057" sldId="275"/>
            <ac:spMk id="83" creationId="{7CF1C697-6DDE-32D0-00C3-EDA4F70010F4}"/>
          </ac:spMkLst>
        </pc:spChg>
        <pc:spChg chg="add mod">
          <ac:chgData name="Shimamura Masumi" userId="f85d115ebbcdc7bb" providerId="LiveId" clId="{D406287E-440E-4989-8D2D-02ED3A7BC37F}" dt="2022-10-23T16:58:57.246" v="4668" actId="1076"/>
          <ac:spMkLst>
            <pc:docMk/>
            <pc:sldMk cId="2272020057" sldId="275"/>
            <ac:spMk id="84" creationId="{CC836C25-9671-5B55-1664-9C5E9A6555DE}"/>
          </ac:spMkLst>
        </pc:spChg>
        <pc:spChg chg="add mod">
          <ac:chgData name="Shimamura Masumi" userId="f85d115ebbcdc7bb" providerId="LiveId" clId="{D406287E-440E-4989-8D2D-02ED3A7BC37F}" dt="2022-10-23T16:59:27.927" v="4675" actId="1076"/>
          <ac:spMkLst>
            <pc:docMk/>
            <pc:sldMk cId="2272020057" sldId="275"/>
            <ac:spMk id="85" creationId="{5A05B66B-34E4-4668-5C9A-B6E8C5462727}"/>
          </ac:spMkLst>
        </pc:spChg>
        <pc:spChg chg="add mod">
          <ac:chgData name="Shimamura Masumi" userId="f85d115ebbcdc7bb" providerId="LiveId" clId="{D406287E-440E-4989-8D2D-02ED3A7BC37F}" dt="2022-10-23T17:00:34.648" v="4692" actId="1076"/>
          <ac:spMkLst>
            <pc:docMk/>
            <pc:sldMk cId="2272020057" sldId="275"/>
            <ac:spMk id="86" creationId="{7196816C-2CE2-A643-32D0-5B4E15C59AB4}"/>
          </ac:spMkLst>
        </pc:spChg>
        <pc:spChg chg="add mod">
          <ac:chgData name="Shimamura Masumi" userId="f85d115ebbcdc7bb" providerId="LiveId" clId="{D406287E-440E-4989-8D2D-02ED3A7BC37F}" dt="2022-10-23T17:00:54.759" v="4697" actId="1076"/>
          <ac:spMkLst>
            <pc:docMk/>
            <pc:sldMk cId="2272020057" sldId="275"/>
            <ac:spMk id="87" creationId="{CFEBD2BD-5A1B-0C36-5475-A4C3D087B2B1}"/>
          </ac:spMkLst>
        </pc:spChg>
        <pc:grpChg chg="add mod">
          <ac:chgData name="Shimamura Masumi" userId="f85d115ebbcdc7bb" providerId="LiveId" clId="{D406287E-440E-4989-8D2D-02ED3A7BC37F}" dt="2022-10-23T16:49:24.395" v="4537" actId="1076"/>
          <ac:grpSpMkLst>
            <pc:docMk/>
            <pc:sldMk cId="2272020057" sldId="275"/>
            <ac:grpSpMk id="36" creationId="{3EDCF97B-E4FE-446E-8A59-D0C958EAB878}"/>
          </ac:grpSpMkLst>
        </pc:grpChg>
        <pc:grpChg chg="add mod">
          <ac:chgData name="Shimamura Masumi" userId="f85d115ebbcdc7bb" providerId="LiveId" clId="{D406287E-440E-4989-8D2D-02ED3A7BC37F}" dt="2022-10-23T16:49:24.395" v="4537" actId="1076"/>
          <ac:grpSpMkLst>
            <pc:docMk/>
            <pc:sldMk cId="2272020057" sldId="275"/>
            <ac:grpSpMk id="37" creationId="{082BA45A-95B0-D31D-D817-9677EE6C02C6}"/>
          </ac:grpSpMkLst>
        </pc:grpChg>
        <pc:grpChg chg="add mod">
          <ac:chgData name="Shimamura Masumi" userId="f85d115ebbcdc7bb" providerId="LiveId" clId="{D406287E-440E-4989-8D2D-02ED3A7BC37F}" dt="2022-10-23T16:49:24.395" v="4537" actId="1076"/>
          <ac:grpSpMkLst>
            <pc:docMk/>
            <pc:sldMk cId="2272020057" sldId="275"/>
            <ac:grpSpMk id="40" creationId="{6C3303AE-2CE7-B449-0B72-2DF2D4FC5FC6}"/>
          </ac:grpSpMkLst>
        </pc:grpChg>
        <pc:picChg chg="add mod">
          <ac:chgData name="Shimamura Masumi" userId="f85d115ebbcdc7bb" providerId="LiveId" clId="{D406287E-440E-4989-8D2D-02ED3A7BC37F}" dt="2022-10-23T17:02:53.489" v="4753" actId="1076"/>
          <ac:picMkLst>
            <pc:docMk/>
            <pc:sldMk cId="2272020057" sldId="275"/>
            <ac:picMk id="8" creationId="{85C40043-2EAD-ED51-4CB8-17DFBF2C021E}"/>
          </ac:picMkLst>
        </pc:picChg>
        <pc:picChg chg="add mod">
          <ac:chgData name="Shimamura Masumi" userId="f85d115ebbcdc7bb" providerId="LiveId" clId="{D406287E-440E-4989-8D2D-02ED3A7BC37F}" dt="2022-10-23T17:02:55.989" v="4754" actId="1076"/>
          <ac:picMkLst>
            <pc:docMk/>
            <pc:sldMk cId="2272020057" sldId="275"/>
            <ac:picMk id="10" creationId="{982E2E80-015C-8D34-771A-D8FA49176F4A}"/>
          </ac:picMkLst>
        </pc:picChg>
        <pc:picChg chg="add mod">
          <ac:chgData name="Shimamura Masumi" userId="f85d115ebbcdc7bb" providerId="LiveId" clId="{D406287E-440E-4989-8D2D-02ED3A7BC37F}" dt="2022-10-23T16:49:38.725" v="4539" actId="1076"/>
          <ac:picMkLst>
            <pc:docMk/>
            <pc:sldMk cId="2272020057" sldId="275"/>
            <ac:picMk id="15" creationId="{7641BA1C-1665-E45D-3955-57C88DD66006}"/>
          </ac:picMkLst>
        </pc:picChg>
        <pc:picChg chg="add mod">
          <ac:chgData name="Shimamura Masumi" userId="f85d115ebbcdc7bb" providerId="LiveId" clId="{D406287E-440E-4989-8D2D-02ED3A7BC37F}" dt="2022-10-23T15:25:20.401" v="855" actId="1076"/>
          <ac:picMkLst>
            <pc:docMk/>
            <pc:sldMk cId="2272020057" sldId="275"/>
            <ac:picMk id="22" creationId="{5DB7274D-2296-1D29-7F18-D9564363C576}"/>
          </ac:picMkLst>
        </pc:picChg>
        <pc:picChg chg="add mod">
          <ac:chgData name="Shimamura Masumi" userId="f85d115ebbcdc7bb" providerId="LiveId" clId="{D406287E-440E-4989-8D2D-02ED3A7BC37F}" dt="2022-10-23T15:25:22.556" v="856" actId="1076"/>
          <ac:picMkLst>
            <pc:docMk/>
            <pc:sldMk cId="2272020057" sldId="275"/>
            <ac:picMk id="23" creationId="{08EB03DE-B403-D23C-08DF-00AF95F436CD}"/>
          </ac:picMkLst>
        </pc:picChg>
        <pc:picChg chg="add mod">
          <ac:chgData name="Shimamura Masumi" userId="f85d115ebbcdc7bb" providerId="LiveId" clId="{D406287E-440E-4989-8D2D-02ED3A7BC37F}" dt="2022-10-23T15:25:37.961" v="862" actId="1076"/>
          <ac:picMkLst>
            <pc:docMk/>
            <pc:sldMk cId="2272020057" sldId="275"/>
            <ac:picMk id="25" creationId="{B48F724F-3EF9-6650-1536-7602963664DD}"/>
          </ac:picMkLst>
        </pc:picChg>
        <pc:picChg chg="add mod">
          <ac:chgData name="Shimamura Masumi" userId="f85d115ebbcdc7bb" providerId="LiveId" clId="{D406287E-440E-4989-8D2D-02ED3A7BC37F}" dt="2022-10-23T16:49:24.395" v="4537" actId="1076"/>
          <ac:picMkLst>
            <pc:docMk/>
            <pc:sldMk cId="2272020057" sldId="275"/>
            <ac:picMk id="29" creationId="{4F3BDB76-6DE5-117F-6BE5-6F1B455F4662}"/>
          </ac:picMkLst>
        </pc:picChg>
        <pc:picChg chg="add mod">
          <ac:chgData name="Shimamura Masumi" userId="f85d115ebbcdc7bb" providerId="LiveId" clId="{D406287E-440E-4989-8D2D-02ED3A7BC37F}" dt="2022-10-23T16:49:24.395" v="4537" actId="1076"/>
          <ac:picMkLst>
            <pc:docMk/>
            <pc:sldMk cId="2272020057" sldId="275"/>
            <ac:picMk id="31" creationId="{13D2AA0C-5A71-B3F0-8A69-3F07AFD66EB0}"/>
          </ac:picMkLst>
        </pc:picChg>
        <pc:picChg chg="add mod">
          <ac:chgData name="Shimamura Masumi" userId="f85d115ebbcdc7bb" providerId="LiveId" clId="{D406287E-440E-4989-8D2D-02ED3A7BC37F}" dt="2022-10-23T16:49:24.395" v="4537" actId="1076"/>
          <ac:picMkLst>
            <pc:docMk/>
            <pc:sldMk cId="2272020057" sldId="275"/>
            <ac:picMk id="33" creationId="{56B7C163-60F5-5EEB-519C-3E8136DB3857}"/>
          </ac:picMkLst>
        </pc:picChg>
        <pc:picChg chg="add mod">
          <ac:chgData name="Shimamura Masumi" userId="f85d115ebbcdc7bb" providerId="LiveId" clId="{D406287E-440E-4989-8D2D-02ED3A7BC37F}" dt="2022-10-23T17:04:48.022" v="4761" actId="1076"/>
          <ac:picMkLst>
            <pc:docMk/>
            <pc:sldMk cId="2272020057" sldId="275"/>
            <ac:picMk id="49" creationId="{A3408657-1400-A9DB-B2D1-6A7459B491F3}"/>
          </ac:picMkLst>
        </pc:picChg>
        <pc:picChg chg="add mod">
          <ac:chgData name="Shimamura Masumi" userId="f85d115ebbcdc7bb" providerId="LiveId" clId="{D406287E-440E-4989-8D2D-02ED3A7BC37F}" dt="2022-10-23T16:49:24.395" v="4537" actId="1076"/>
          <ac:picMkLst>
            <pc:docMk/>
            <pc:sldMk cId="2272020057" sldId="275"/>
            <ac:picMk id="53" creationId="{B09D77ED-DF99-A8D8-2BB0-D0B1CFAE817E}"/>
          </ac:picMkLst>
        </pc:picChg>
        <pc:picChg chg="add mod">
          <ac:chgData name="Shimamura Masumi" userId="f85d115ebbcdc7bb" providerId="LiveId" clId="{D406287E-440E-4989-8D2D-02ED3A7BC37F}" dt="2022-10-23T16:49:24.395" v="4537" actId="1076"/>
          <ac:picMkLst>
            <pc:docMk/>
            <pc:sldMk cId="2272020057" sldId="275"/>
            <ac:picMk id="57" creationId="{543281E5-5C89-02D2-B430-634D9FB4AF56}"/>
          </ac:picMkLst>
        </pc:picChg>
        <pc:picChg chg="add mod">
          <ac:chgData name="Shimamura Masumi" userId="f85d115ebbcdc7bb" providerId="LiveId" clId="{D406287E-440E-4989-8D2D-02ED3A7BC37F}" dt="2022-10-23T17:04:51.543" v="4762" actId="1076"/>
          <ac:picMkLst>
            <pc:docMk/>
            <pc:sldMk cId="2272020057" sldId="275"/>
            <ac:picMk id="66" creationId="{8F44DFC7-AF08-5EC4-FA09-88545E236407}"/>
          </ac:picMkLst>
        </pc:picChg>
        <pc:cxnChg chg="add mod ord">
          <ac:chgData name="Shimamura Masumi" userId="f85d115ebbcdc7bb" providerId="LiveId" clId="{D406287E-440E-4989-8D2D-02ED3A7BC37F}" dt="2022-10-23T16:48:45.975" v="4531" actId="1076"/>
          <ac:cxnSpMkLst>
            <pc:docMk/>
            <pc:sldMk cId="2272020057" sldId="275"/>
            <ac:cxnSpMk id="68" creationId="{3F299789-F3B6-8C8F-E1A9-31D0D7D419D8}"/>
          </ac:cxnSpMkLst>
        </pc:cxnChg>
        <pc:cxnChg chg="add mod ord">
          <ac:chgData name="Shimamura Masumi" userId="f85d115ebbcdc7bb" providerId="LiveId" clId="{D406287E-440E-4989-8D2D-02ED3A7BC37F}" dt="2022-10-23T16:50:23.648" v="4546" actId="14100"/>
          <ac:cxnSpMkLst>
            <pc:docMk/>
            <pc:sldMk cId="2272020057" sldId="275"/>
            <ac:cxnSpMk id="70" creationId="{A86409AC-E7A9-CF13-9331-91599541BA88}"/>
          </ac:cxnSpMkLst>
        </pc:cxnChg>
        <pc:cxnChg chg="add mod">
          <ac:chgData name="Shimamura Masumi" userId="f85d115ebbcdc7bb" providerId="LiveId" clId="{D406287E-440E-4989-8D2D-02ED3A7BC37F}" dt="2022-10-23T16:53:44.123" v="4632" actId="14100"/>
          <ac:cxnSpMkLst>
            <pc:docMk/>
            <pc:sldMk cId="2272020057" sldId="275"/>
            <ac:cxnSpMk id="78" creationId="{237BB2FB-1AA2-FC0E-BDF3-FDF1E0D9199F}"/>
          </ac:cxnSpMkLst>
        </pc:cxnChg>
        <pc:cxnChg chg="add mod">
          <ac:chgData name="Shimamura Masumi" userId="f85d115ebbcdc7bb" providerId="LiveId" clId="{D406287E-440E-4989-8D2D-02ED3A7BC37F}" dt="2022-10-23T17:05:39.366" v="4778" actId="1076"/>
          <ac:cxnSpMkLst>
            <pc:docMk/>
            <pc:sldMk cId="2272020057" sldId="275"/>
            <ac:cxnSpMk id="89" creationId="{F2514993-6846-1331-A2CF-89EE5668AEBF}"/>
          </ac:cxnSpMkLst>
        </pc:cxnChg>
      </pc:sldChg>
      <pc:sldChg chg="addSp delSp modSp new mod">
        <pc:chgData name="Shimamura Masumi" userId="f85d115ebbcdc7bb" providerId="LiveId" clId="{D406287E-440E-4989-8D2D-02ED3A7BC37F}" dt="2022-10-23T17:22:23.418" v="5191" actId="1076"/>
        <pc:sldMkLst>
          <pc:docMk/>
          <pc:sldMk cId="2059683133" sldId="276"/>
        </pc:sldMkLst>
        <pc:spChg chg="add mod">
          <ac:chgData name="Shimamura Masumi" userId="f85d115ebbcdc7bb" providerId="LiveId" clId="{D406287E-440E-4989-8D2D-02ED3A7BC37F}" dt="2022-10-23T17:08:10.974" v="4830" actId="20577"/>
          <ac:spMkLst>
            <pc:docMk/>
            <pc:sldMk cId="2059683133" sldId="276"/>
            <ac:spMk id="2" creationId="{8E9BAB8D-7B50-2213-907F-3B5B65773FF3}"/>
          </ac:spMkLst>
        </pc:spChg>
        <pc:spChg chg="add mod">
          <ac:chgData name="Shimamura Masumi" userId="f85d115ebbcdc7bb" providerId="LiveId" clId="{D406287E-440E-4989-8D2D-02ED3A7BC37F}" dt="2022-10-23T17:22:14.326" v="5190" actId="1076"/>
          <ac:spMkLst>
            <pc:docMk/>
            <pc:sldMk cId="2059683133" sldId="276"/>
            <ac:spMk id="3" creationId="{46410650-F9C6-01E7-D64C-F14A774380EF}"/>
          </ac:spMkLst>
        </pc:spChg>
        <pc:spChg chg="add del mod">
          <ac:chgData name="Shimamura Masumi" userId="f85d115ebbcdc7bb" providerId="LiveId" clId="{D406287E-440E-4989-8D2D-02ED3A7BC37F}" dt="2022-10-23T17:13:16.211" v="4968" actId="478"/>
          <ac:spMkLst>
            <pc:docMk/>
            <pc:sldMk cId="2059683133" sldId="276"/>
            <ac:spMk id="4" creationId="{79EEF4D2-05E3-C18C-4BA5-08E9372C527F}"/>
          </ac:spMkLst>
        </pc:spChg>
        <pc:spChg chg="add mod">
          <ac:chgData name="Shimamura Masumi" userId="f85d115ebbcdc7bb" providerId="LiveId" clId="{D406287E-440E-4989-8D2D-02ED3A7BC37F}" dt="2022-10-23T17:22:14.326" v="5190" actId="1076"/>
          <ac:spMkLst>
            <pc:docMk/>
            <pc:sldMk cId="2059683133" sldId="276"/>
            <ac:spMk id="5" creationId="{7D5CFD6D-A051-1689-9648-51F9D3102A9B}"/>
          </ac:spMkLst>
        </pc:spChg>
        <pc:spChg chg="add mod">
          <ac:chgData name="Shimamura Masumi" userId="f85d115ebbcdc7bb" providerId="LiveId" clId="{D406287E-440E-4989-8D2D-02ED3A7BC37F}" dt="2022-10-23T17:22:23.418" v="5191" actId="1076"/>
          <ac:spMkLst>
            <pc:docMk/>
            <pc:sldMk cId="2059683133" sldId="276"/>
            <ac:spMk id="6" creationId="{26F782CF-B09B-CEC7-9009-CC316F64389E}"/>
          </ac:spMkLst>
        </pc:spChg>
        <pc:spChg chg="add mod">
          <ac:chgData name="Shimamura Masumi" userId="f85d115ebbcdc7bb" providerId="LiveId" clId="{D406287E-440E-4989-8D2D-02ED3A7BC37F}" dt="2022-10-23T17:22:23.418" v="5191" actId="1076"/>
          <ac:spMkLst>
            <pc:docMk/>
            <pc:sldMk cId="2059683133" sldId="276"/>
            <ac:spMk id="7" creationId="{C3C3E841-9B6D-44B2-1E57-81337D4ACF33}"/>
          </ac:spMkLst>
        </pc:spChg>
        <pc:spChg chg="add mod">
          <ac:chgData name="Shimamura Masumi" userId="f85d115ebbcdc7bb" providerId="LiveId" clId="{D406287E-440E-4989-8D2D-02ED3A7BC37F}" dt="2022-10-23T17:19:48.570" v="5169" actId="120"/>
          <ac:spMkLst>
            <pc:docMk/>
            <pc:sldMk cId="2059683133" sldId="276"/>
            <ac:spMk id="8" creationId="{EE770634-6461-9899-9813-974744D5B0FD}"/>
          </ac:spMkLst>
        </pc:spChg>
        <pc:spChg chg="add del">
          <ac:chgData name="Shimamura Masumi" userId="f85d115ebbcdc7bb" providerId="LiveId" clId="{D406287E-440E-4989-8D2D-02ED3A7BC37F}" dt="2022-10-23T17:17:18.926" v="5109" actId="478"/>
          <ac:spMkLst>
            <pc:docMk/>
            <pc:sldMk cId="2059683133" sldId="276"/>
            <ac:spMk id="11" creationId="{33ABE23D-37FE-E873-28F1-9C7AD884FE1A}"/>
          </ac:spMkLst>
        </pc:spChg>
        <pc:spChg chg="add mod">
          <ac:chgData name="Shimamura Masumi" userId="f85d115ebbcdc7bb" providerId="LiveId" clId="{D406287E-440E-4989-8D2D-02ED3A7BC37F}" dt="2022-10-23T17:19:46.214" v="5168" actId="120"/>
          <ac:spMkLst>
            <pc:docMk/>
            <pc:sldMk cId="2059683133" sldId="276"/>
            <ac:spMk id="12" creationId="{F27245C1-A7EB-1A07-AB37-E99AFC54EDB1}"/>
          </ac:spMkLst>
        </pc:spChg>
        <pc:spChg chg="add mod">
          <ac:chgData name="Shimamura Masumi" userId="f85d115ebbcdc7bb" providerId="LiveId" clId="{D406287E-440E-4989-8D2D-02ED3A7BC37F}" dt="2022-10-23T17:19:50.650" v="5171" actId="120"/>
          <ac:spMkLst>
            <pc:docMk/>
            <pc:sldMk cId="2059683133" sldId="276"/>
            <ac:spMk id="14" creationId="{F6649CD1-CCA8-CD90-31D3-30F0133EBDD4}"/>
          </ac:spMkLst>
        </pc:spChg>
        <pc:spChg chg="add mod">
          <ac:chgData name="Shimamura Masumi" userId="f85d115ebbcdc7bb" providerId="LiveId" clId="{D406287E-440E-4989-8D2D-02ED3A7BC37F}" dt="2022-10-23T17:19:42.972" v="5167" actId="120"/>
          <ac:spMkLst>
            <pc:docMk/>
            <pc:sldMk cId="2059683133" sldId="276"/>
            <ac:spMk id="16" creationId="{64C0B067-4724-7DE5-552B-B9256791CE53}"/>
          </ac:spMkLst>
        </pc:spChg>
        <pc:spChg chg="add mod">
          <ac:chgData name="Shimamura Masumi" userId="f85d115ebbcdc7bb" providerId="LiveId" clId="{D406287E-440E-4989-8D2D-02ED3A7BC37F}" dt="2022-10-23T17:20:39.595" v="5187" actId="115"/>
          <ac:spMkLst>
            <pc:docMk/>
            <pc:sldMk cId="2059683133" sldId="276"/>
            <ac:spMk id="17" creationId="{9F2B422E-D5A7-43EF-F680-2D45F8D999B0}"/>
          </ac:spMkLst>
        </pc:spChg>
        <pc:graphicFrameChg chg="add mod">
          <ac:chgData name="Shimamura Masumi" userId="f85d115ebbcdc7bb" providerId="LiveId" clId="{D406287E-440E-4989-8D2D-02ED3A7BC37F}" dt="2022-10-23T17:16:58.675" v="5104" actId="1076"/>
          <ac:graphicFrameMkLst>
            <pc:docMk/>
            <pc:sldMk cId="2059683133" sldId="276"/>
            <ac:graphicFrameMk id="9" creationId="{A22AB6BD-83EA-92E4-4039-7EC453EC468C}"/>
          </ac:graphicFrameMkLst>
        </pc:graphicFrameChg>
        <pc:graphicFrameChg chg="add mod">
          <ac:chgData name="Shimamura Masumi" userId="f85d115ebbcdc7bb" providerId="LiveId" clId="{D406287E-440E-4989-8D2D-02ED3A7BC37F}" dt="2022-10-23T17:18:13.808" v="5129" actId="1076"/>
          <ac:graphicFrameMkLst>
            <pc:docMk/>
            <pc:sldMk cId="2059683133" sldId="276"/>
            <ac:graphicFrameMk id="13" creationId="{26743F9B-AB03-DBB5-D590-1750A383D8E1}"/>
          </ac:graphicFrameMkLst>
        </pc:graphicFrameChg>
        <pc:graphicFrameChg chg="add mod">
          <ac:chgData name="Shimamura Masumi" userId="f85d115ebbcdc7bb" providerId="LiveId" clId="{D406287E-440E-4989-8D2D-02ED3A7BC37F}" dt="2022-10-23T17:19:15.024" v="5148" actId="1076"/>
          <ac:graphicFrameMkLst>
            <pc:docMk/>
            <pc:sldMk cId="2059683133" sldId="276"/>
            <ac:graphicFrameMk id="15" creationId="{0067D5CD-FA89-B3FF-2165-33D3CC5AD322}"/>
          </ac:graphicFrameMkLst>
        </pc:graphicFrameChg>
      </pc:sldChg>
      <pc:sldChg chg="addSp modSp new mod">
        <pc:chgData name="Shimamura Masumi" userId="f85d115ebbcdc7bb" providerId="LiveId" clId="{D406287E-440E-4989-8D2D-02ED3A7BC37F}" dt="2022-10-23T17:29:58.255" v="5318" actId="1076"/>
        <pc:sldMkLst>
          <pc:docMk/>
          <pc:sldMk cId="3630614351" sldId="277"/>
        </pc:sldMkLst>
        <pc:spChg chg="add mod">
          <ac:chgData name="Shimamura Masumi" userId="f85d115ebbcdc7bb" providerId="LiveId" clId="{D406287E-440E-4989-8D2D-02ED3A7BC37F}" dt="2022-10-23T17:28:38.609" v="5247" actId="20577"/>
          <ac:spMkLst>
            <pc:docMk/>
            <pc:sldMk cId="3630614351" sldId="277"/>
            <ac:spMk id="2" creationId="{B61F7E95-6AD2-FEF6-A8A7-F50154C4E98F}"/>
          </ac:spMkLst>
        </pc:spChg>
        <pc:spChg chg="add mod">
          <ac:chgData name="Shimamura Masumi" userId="f85d115ebbcdc7bb" providerId="LiveId" clId="{D406287E-440E-4989-8D2D-02ED3A7BC37F}" dt="2022-10-23T17:29:58.255" v="5318" actId="1076"/>
          <ac:spMkLst>
            <pc:docMk/>
            <pc:sldMk cId="3630614351" sldId="277"/>
            <ac:spMk id="3" creationId="{23C888D3-F4BB-3287-2048-3712ECF60FE9}"/>
          </ac:spMkLst>
        </pc:spChg>
        <pc:graphicFrameChg chg="add mod">
          <ac:chgData name="Shimamura Masumi" userId="f85d115ebbcdc7bb" providerId="LiveId" clId="{D406287E-440E-4989-8D2D-02ED3A7BC37F}" dt="2022-10-23T17:29:54.099" v="5317" actId="1076"/>
          <ac:graphicFrameMkLst>
            <pc:docMk/>
            <pc:sldMk cId="3630614351" sldId="277"/>
            <ac:graphicFrameMk id="4" creationId="{6D039EE8-03F9-63ED-AC48-389604CE7B0D}"/>
          </ac:graphicFrameMkLst>
        </pc:graphicFrameChg>
      </pc:sldChg>
      <pc:sldChg chg="addSp delSp modSp new mod ord">
        <pc:chgData name="Shimamura Masumi" userId="f85d115ebbcdc7bb" providerId="LiveId" clId="{D406287E-440E-4989-8D2D-02ED3A7BC37F}" dt="2022-10-23T18:51:04.810" v="7471"/>
        <pc:sldMkLst>
          <pc:docMk/>
          <pc:sldMk cId="3992918608" sldId="278"/>
        </pc:sldMkLst>
        <pc:spChg chg="add mod">
          <ac:chgData name="Shimamura Masumi" userId="f85d115ebbcdc7bb" providerId="LiveId" clId="{D406287E-440E-4989-8D2D-02ED3A7BC37F}" dt="2022-10-23T17:31:13.721" v="5349" actId="20577"/>
          <ac:spMkLst>
            <pc:docMk/>
            <pc:sldMk cId="3992918608" sldId="278"/>
            <ac:spMk id="2" creationId="{710C8F9F-C452-CD8A-900B-285E7FB8F56B}"/>
          </ac:spMkLst>
        </pc:spChg>
        <pc:spChg chg="add mod">
          <ac:chgData name="Shimamura Masumi" userId="f85d115ebbcdc7bb" providerId="LiveId" clId="{D406287E-440E-4989-8D2D-02ED3A7BC37F}" dt="2022-10-23T17:32:00.332" v="5353" actId="1076"/>
          <ac:spMkLst>
            <pc:docMk/>
            <pc:sldMk cId="3992918608" sldId="278"/>
            <ac:spMk id="3" creationId="{35856332-9AE2-3A6A-985D-627E94C64670}"/>
          </ac:spMkLst>
        </pc:spChg>
        <pc:spChg chg="add mod">
          <ac:chgData name="Shimamura Masumi" userId="f85d115ebbcdc7bb" providerId="LiveId" clId="{D406287E-440E-4989-8D2D-02ED3A7BC37F}" dt="2022-10-23T18:34:34.897" v="6509" actId="20577"/>
          <ac:spMkLst>
            <pc:docMk/>
            <pc:sldMk cId="3992918608" sldId="278"/>
            <ac:spMk id="4" creationId="{F5604F7C-EA1B-573B-FB56-A12E11DD7F30}"/>
          </ac:spMkLst>
        </pc:spChg>
        <pc:spChg chg="add mod">
          <ac:chgData name="Shimamura Masumi" userId="f85d115ebbcdc7bb" providerId="LiveId" clId="{D406287E-440E-4989-8D2D-02ED3A7BC37F}" dt="2022-10-23T17:32:00.332" v="5353" actId="1076"/>
          <ac:spMkLst>
            <pc:docMk/>
            <pc:sldMk cId="3992918608" sldId="278"/>
            <ac:spMk id="5" creationId="{279C4FA4-345C-B759-FE4D-E836C0367E34}"/>
          </ac:spMkLst>
        </pc:spChg>
        <pc:spChg chg="add mod">
          <ac:chgData name="Shimamura Masumi" userId="f85d115ebbcdc7bb" providerId="LiveId" clId="{D406287E-440E-4989-8D2D-02ED3A7BC37F}" dt="2022-10-23T17:32:00.332" v="5353" actId="1076"/>
          <ac:spMkLst>
            <pc:docMk/>
            <pc:sldMk cId="3992918608" sldId="278"/>
            <ac:spMk id="6" creationId="{0795461A-6DED-B7F3-70CD-24C413291E1B}"/>
          </ac:spMkLst>
        </pc:spChg>
        <pc:spChg chg="add mod">
          <ac:chgData name="Shimamura Masumi" userId="f85d115ebbcdc7bb" providerId="LiveId" clId="{D406287E-440E-4989-8D2D-02ED3A7BC37F}" dt="2022-10-23T17:32:00.332" v="5353" actId="1076"/>
          <ac:spMkLst>
            <pc:docMk/>
            <pc:sldMk cId="3992918608" sldId="278"/>
            <ac:spMk id="7" creationId="{F338EEB4-EE4D-F76B-577F-5AAB2991C18A}"/>
          </ac:spMkLst>
        </pc:spChg>
        <pc:spChg chg="add mod">
          <ac:chgData name="Shimamura Masumi" userId="f85d115ebbcdc7bb" providerId="LiveId" clId="{D406287E-440E-4989-8D2D-02ED3A7BC37F}" dt="2022-10-23T17:32:00.332" v="5353" actId="1076"/>
          <ac:spMkLst>
            <pc:docMk/>
            <pc:sldMk cId="3992918608" sldId="278"/>
            <ac:spMk id="9" creationId="{1F44E012-996E-7874-B2F4-0473316F43C8}"/>
          </ac:spMkLst>
        </pc:spChg>
        <pc:spChg chg="mod">
          <ac:chgData name="Shimamura Masumi" userId="f85d115ebbcdc7bb" providerId="LiveId" clId="{D406287E-440E-4989-8D2D-02ED3A7BC37F}" dt="2022-10-23T17:31:37.737" v="5352"/>
          <ac:spMkLst>
            <pc:docMk/>
            <pc:sldMk cId="3992918608" sldId="278"/>
            <ac:spMk id="14" creationId="{72D31C65-BB4F-2C18-F849-812EB1CDF0F4}"/>
          </ac:spMkLst>
        </pc:spChg>
        <pc:spChg chg="mod">
          <ac:chgData name="Shimamura Masumi" userId="f85d115ebbcdc7bb" providerId="LiveId" clId="{D406287E-440E-4989-8D2D-02ED3A7BC37F}" dt="2022-10-23T18:39:48.578" v="6766" actId="1076"/>
          <ac:spMkLst>
            <pc:docMk/>
            <pc:sldMk cId="3992918608" sldId="278"/>
            <ac:spMk id="15" creationId="{D7992E08-A9EC-8C5E-370C-443A95BD561D}"/>
          </ac:spMkLst>
        </pc:spChg>
        <pc:spChg chg="add mod">
          <ac:chgData name="Shimamura Masumi" userId="f85d115ebbcdc7bb" providerId="LiveId" clId="{D406287E-440E-4989-8D2D-02ED3A7BC37F}" dt="2022-10-23T18:43:46.684" v="7370" actId="14100"/>
          <ac:spMkLst>
            <pc:docMk/>
            <pc:sldMk cId="3992918608" sldId="278"/>
            <ac:spMk id="16" creationId="{99E39559-1B09-BF15-5333-663D1A4B4443}"/>
          </ac:spMkLst>
        </pc:spChg>
        <pc:spChg chg="add mod">
          <ac:chgData name="Shimamura Masumi" userId="f85d115ebbcdc7bb" providerId="LiveId" clId="{D406287E-440E-4989-8D2D-02ED3A7BC37F}" dt="2022-10-23T18:37:46.131" v="6710" actId="1076"/>
          <ac:spMkLst>
            <pc:docMk/>
            <pc:sldMk cId="3992918608" sldId="278"/>
            <ac:spMk id="17" creationId="{F7E30EE3-3E87-C290-2F7E-A0E52D221CA6}"/>
          </ac:spMkLst>
        </pc:spChg>
        <pc:spChg chg="add mod">
          <ac:chgData name="Shimamura Masumi" userId="f85d115ebbcdc7bb" providerId="LiveId" clId="{D406287E-440E-4989-8D2D-02ED3A7BC37F}" dt="2022-10-23T18:44:14.635" v="7375" actId="14100"/>
          <ac:spMkLst>
            <pc:docMk/>
            <pc:sldMk cId="3992918608" sldId="278"/>
            <ac:spMk id="18" creationId="{87BE2278-1BE0-50F7-28BF-A83B8FC0AEEA}"/>
          </ac:spMkLst>
        </pc:spChg>
        <pc:spChg chg="add mod">
          <ac:chgData name="Shimamura Masumi" userId="f85d115ebbcdc7bb" providerId="LiveId" clId="{D406287E-440E-4989-8D2D-02ED3A7BC37F}" dt="2022-10-23T18:44:02.701" v="7372" actId="1076"/>
          <ac:spMkLst>
            <pc:docMk/>
            <pc:sldMk cId="3992918608" sldId="278"/>
            <ac:spMk id="19" creationId="{04507DED-9259-48C5-96ED-7FD43C9C0644}"/>
          </ac:spMkLst>
        </pc:spChg>
        <pc:spChg chg="add mod">
          <ac:chgData name="Shimamura Masumi" userId="f85d115ebbcdc7bb" providerId="LiveId" clId="{D406287E-440E-4989-8D2D-02ED3A7BC37F}" dt="2022-10-23T18:43:28.093" v="7365" actId="1076"/>
          <ac:spMkLst>
            <pc:docMk/>
            <pc:sldMk cId="3992918608" sldId="278"/>
            <ac:spMk id="20" creationId="{D78B2CC0-C829-BDEC-E575-66C3D2E88622}"/>
          </ac:spMkLst>
        </pc:spChg>
        <pc:spChg chg="add mod">
          <ac:chgData name="Shimamura Masumi" userId="f85d115ebbcdc7bb" providerId="LiveId" clId="{D406287E-440E-4989-8D2D-02ED3A7BC37F}" dt="2022-10-23T17:32:00.332" v="5353" actId="1076"/>
          <ac:spMkLst>
            <pc:docMk/>
            <pc:sldMk cId="3992918608" sldId="278"/>
            <ac:spMk id="21" creationId="{3D56EDC2-67B8-44E8-E73F-C5F17FF59F2A}"/>
          </ac:spMkLst>
        </pc:spChg>
        <pc:spChg chg="add mod">
          <ac:chgData name="Shimamura Masumi" userId="f85d115ebbcdc7bb" providerId="LiveId" clId="{D406287E-440E-4989-8D2D-02ED3A7BC37F}" dt="2022-10-23T17:32:00.332" v="5353" actId="1076"/>
          <ac:spMkLst>
            <pc:docMk/>
            <pc:sldMk cId="3992918608" sldId="278"/>
            <ac:spMk id="22" creationId="{04C9907E-57BB-2A62-2CAB-4F6BDB6E2ED0}"/>
          </ac:spMkLst>
        </pc:spChg>
        <pc:spChg chg="add mod">
          <ac:chgData name="Shimamura Masumi" userId="f85d115ebbcdc7bb" providerId="LiveId" clId="{D406287E-440E-4989-8D2D-02ED3A7BC37F}" dt="2022-10-23T18:38:51.829" v="6729" actId="207"/>
          <ac:spMkLst>
            <pc:docMk/>
            <pc:sldMk cId="3992918608" sldId="278"/>
            <ac:spMk id="23" creationId="{751D9F56-96C3-9F41-1713-9751BC1F226E}"/>
          </ac:spMkLst>
        </pc:spChg>
        <pc:spChg chg="add mod">
          <ac:chgData name="Shimamura Masumi" userId="f85d115ebbcdc7bb" providerId="LiveId" clId="{D406287E-440E-4989-8D2D-02ED3A7BC37F}" dt="2022-10-23T18:37:41.700" v="6707" actId="1076"/>
          <ac:spMkLst>
            <pc:docMk/>
            <pc:sldMk cId="3992918608" sldId="278"/>
            <ac:spMk id="24" creationId="{83690A9E-BD27-9228-4501-A1DBDF3B7022}"/>
          </ac:spMkLst>
        </pc:spChg>
        <pc:spChg chg="add mod">
          <ac:chgData name="Shimamura Masumi" userId="f85d115ebbcdc7bb" providerId="LiveId" clId="{D406287E-440E-4989-8D2D-02ED3A7BC37F}" dt="2022-10-23T18:45:34.402" v="7392" actId="1076"/>
          <ac:spMkLst>
            <pc:docMk/>
            <pc:sldMk cId="3992918608" sldId="278"/>
            <ac:spMk id="25" creationId="{7E42D92A-4547-C647-47B3-9D777D8B6F11}"/>
          </ac:spMkLst>
        </pc:spChg>
        <pc:spChg chg="add mod">
          <ac:chgData name="Shimamura Masumi" userId="f85d115ebbcdc7bb" providerId="LiveId" clId="{D406287E-440E-4989-8D2D-02ED3A7BC37F}" dt="2022-10-23T17:32:00.332" v="5353" actId="1076"/>
          <ac:spMkLst>
            <pc:docMk/>
            <pc:sldMk cId="3992918608" sldId="278"/>
            <ac:spMk id="26" creationId="{86B0A949-45C2-60F4-5F88-7E6678EDB829}"/>
          </ac:spMkLst>
        </pc:spChg>
        <pc:spChg chg="add mod">
          <ac:chgData name="Shimamura Masumi" userId="f85d115ebbcdc7bb" providerId="LiveId" clId="{D406287E-440E-4989-8D2D-02ED3A7BC37F}" dt="2022-10-23T17:32:00.332" v="5353" actId="1076"/>
          <ac:spMkLst>
            <pc:docMk/>
            <pc:sldMk cId="3992918608" sldId="278"/>
            <ac:spMk id="27" creationId="{8D6F15AD-F5F6-1E90-D178-F420BE337C5C}"/>
          </ac:spMkLst>
        </pc:spChg>
        <pc:spChg chg="del mod topLvl">
          <ac:chgData name="Shimamura Masumi" userId="f85d115ebbcdc7bb" providerId="LiveId" clId="{D406287E-440E-4989-8D2D-02ED3A7BC37F}" dt="2022-10-23T18:27:10.511" v="5971" actId="478"/>
          <ac:spMkLst>
            <pc:docMk/>
            <pc:sldMk cId="3992918608" sldId="278"/>
            <ac:spMk id="29" creationId="{FFEE2238-B922-CCBF-1BC1-07048375BA58}"/>
          </ac:spMkLst>
        </pc:spChg>
        <pc:spChg chg="mod">
          <ac:chgData name="Shimamura Masumi" userId="f85d115ebbcdc7bb" providerId="LiveId" clId="{D406287E-440E-4989-8D2D-02ED3A7BC37F}" dt="2022-10-23T18:29:14.491" v="6043" actId="1076"/>
          <ac:spMkLst>
            <pc:docMk/>
            <pc:sldMk cId="3992918608" sldId="278"/>
            <ac:spMk id="31" creationId="{671E3EAA-9597-3DEB-02F2-1F32F3D2F520}"/>
          </ac:spMkLst>
        </pc:spChg>
        <pc:spChg chg="mod">
          <ac:chgData name="Shimamura Masumi" userId="f85d115ebbcdc7bb" providerId="LiveId" clId="{D406287E-440E-4989-8D2D-02ED3A7BC37F}" dt="2022-10-23T18:28:27.104" v="6038" actId="1076"/>
          <ac:spMkLst>
            <pc:docMk/>
            <pc:sldMk cId="3992918608" sldId="278"/>
            <ac:spMk id="32" creationId="{561AE01E-9697-2438-792C-CB0C08F5D9BA}"/>
          </ac:spMkLst>
        </pc:spChg>
        <pc:spChg chg="add mod">
          <ac:chgData name="Shimamura Masumi" userId="f85d115ebbcdc7bb" providerId="LiveId" clId="{D406287E-440E-4989-8D2D-02ED3A7BC37F}" dt="2022-10-23T17:51:29.929" v="5805" actId="208"/>
          <ac:spMkLst>
            <pc:docMk/>
            <pc:sldMk cId="3992918608" sldId="278"/>
            <ac:spMk id="33" creationId="{B63C5649-519F-97C1-2E90-52EE6BF2F783}"/>
          </ac:spMkLst>
        </pc:spChg>
        <pc:spChg chg="add mod">
          <ac:chgData name="Shimamura Masumi" userId="f85d115ebbcdc7bb" providerId="LiveId" clId="{D406287E-440E-4989-8D2D-02ED3A7BC37F}" dt="2022-10-23T17:50:32.288" v="5803" actId="207"/>
          <ac:spMkLst>
            <pc:docMk/>
            <pc:sldMk cId="3992918608" sldId="278"/>
            <ac:spMk id="34" creationId="{6EAB91A0-09CE-268E-E1A6-70D4DD6581C4}"/>
          </ac:spMkLst>
        </pc:spChg>
        <pc:spChg chg="add mod">
          <ac:chgData name="Shimamura Masumi" userId="f85d115ebbcdc7bb" providerId="LiveId" clId="{D406287E-440E-4989-8D2D-02ED3A7BC37F}" dt="2022-10-23T17:32:00.332" v="5353" actId="1076"/>
          <ac:spMkLst>
            <pc:docMk/>
            <pc:sldMk cId="3992918608" sldId="278"/>
            <ac:spMk id="35" creationId="{11AF7539-62AC-2676-403A-75D16D4D0A0F}"/>
          </ac:spMkLst>
        </pc:spChg>
        <pc:spChg chg="add mod">
          <ac:chgData name="Shimamura Masumi" userId="f85d115ebbcdc7bb" providerId="LiveId" clId="{D406287E-440E-4989-8D2D-02ED3A7BC37F}" dt="2022-10-23T18:33:08.411" v="6475" actId="207"/>
          <ac:spMkLst>
            <pc:docMk/>
            <pc:sldMk cId="3992918608" sldId="278"/>
            <ac:spMk id="36" creationId="{18EEC1A4-E2DD-7FE0-3799-BD8A3BEEBB2F}"/>
          </ac:spMkLst>
        </pc:spChg>
        <pc:spChg chg="mod topLvl">
          <ac:chgData name="Shimamura Masumi" userId="f85d115ebbcdc7bb" providerId="LiveId" clId="{D406287E-440E-4989-8D2D-02ED3A7BC37F}" dt="2022-10-23T17:50:01.726" v="5802" actId="1076"/>
          <ac:spMkLst>
            <pc:docMk/>
            <pc:sldMk cId="3992918608" sldId="278"/>
            <ac:spMk id="38" creationId="{E213E113-C9AC-9580-AE5D-2338A591E656}"/>
          </ac:spMkLst>
        </pc:spChg>
        <pc:spChg chg="mod topLvl">
          <ac:chgData name="Shimamura Masumi" userId="f85d115ebbcdc7bb" providerId="LiveId" clId="{D406287E-440E-4989-8D2D-02ED3A7BC37F}" dt="2022-10-23T17:49:34.771" v="5796" actId="20578"/>
          <ac:spMkLst>
            <pc:docMk/>
            <pc:sldMk cId="3992918608" sldId="278"/>
            <ac:spMk id="39" creationId="{6871D5AE-D1DE-54A0-8625-9C91A42FDE4F}"/>
          </ac:spMkLst>
        </pc:spChg>
        <pc:spChg chg="add mod">
          <ac:chgData name="Shimamura Masumi" userId="f85d115ebbcdc7bb" providerId="LiveId" clId="{D406287E-440E-4989-8D2D-02ED3A7BC37F}" dt="2022-10-23T18:33:18.535" v="6476" actId="207"/>
          <ac:spMkLst>
            <pc:docMk/>
            <pc:sldMk cId="3992918608" sldId="278"/>
            <ac:spMk id="40" creationId="{463DF430-17E6-A672-1436-7B33B7BD6C36}"/>
          </ac:spMkLst>
        </pc:spChg>
        <pc:spChg chg="add mod">
          <ac:chgData name="Shimamura Masumi" userId="f85d115ebbcdc7bb" providerId="LiveId" clId="{D406287E-440E-4989-8D2D-02ED3A7BC37F}" dt="2022-10-23T18:33:39.319" v="6478" actId="207"/>
          <ac:spMkLst>
            <pc:docMk/>
            <pc:sldMk cId="3992918608" sldId="278"/>
            <ac:spMk id="41" creationId="{1524C9D0-F9E5-F292-233B-ED06D31EEE9C}"/>
          </ac:spMkLst>
        </pc:spChg>
        <pc:spChg chg="add mod">
          <ac:chgData name="Shimamura Masumi" userId="f85d115ebbcdc7bb" providerId="LiveId" clId="{D406287E-440E-4989-8D2D-02ED3A7BC37F}" dt="2022-10-23T17:32:00.332" v="5353" actId="1076"/>
          <ac:spMkLst>
            <pc:docMk/>
            <pc:sldMk cId="3992918608" sldId="278"/>
            <ac:spMk id="42" creationId="{D0B2146A-B424-A236-1FF9-075A0268A860}"/>
          </ac:spMkLst>
        </pc:spChg>
        <pc:spChg chg="add mod">
          <ac:chgData name="Shimamura Masumi" userId="f85d115ebbcdc7bb" providerId="LiveId" clId="{D406287E-440E-4989-8D2D-02ED3A7BC37F}" dt="2022-10-23T17:32:00.332" v="5353" actId="1076"/>
          <ac:spMkLst>
            <pc:docMk/>
            <pc:sldMk cId="3992918608" sldId="278"/>
            <ac:spMk id="43" creationId="{05E1E039-E23C-4CB9-E6DC-7EB7733E2D2E}"/>
          </ac:spMkLst>
        </pc:spChg>
        <pc:spChg chg="add mod">
          <ac:chgData name="Shimamura Masumi" userId="f85d115ebbcdc7bb" providerId="LiveId" clId="{D406287E-440E-4989-8D2D-02ED3A7BC37F}" dt="2022-10-23T17:32:00.332" v="5353" actId="1076"/>
          <ac:spMkLst>
            <pc:docMk/>
            <pc:sldMk cId="3992918608" sldId="278"/>
            <ac:spMk id="44" creationId="{9E8323DB-7953-009E-F4A3-DB1BC9546BB0}"/>
          </ac:spMkLst>
        </pc:spChg>
        <pc:spChg chg="add mod">
          <ac:chgData name="Shimamura Masumi" userId="f85d115ebbcdc7bb" providerId="LiveId" clId="{D406287E-440E-4989-8D2D-02ED3A7BC37F}" dt="2022-10-23T17:32:00.332" v="5353" actId="1076"/>
          <ac:spMkLst>
            <pc:docMk/>
            <pc:sldMk cId="3992918608" sldId="278"/>
            <ac:spMk id="45" creationId="{7E86B4A1-8484-6247-6D2B-9C93035A8E82}"/>
          </ac:spMkLst>
        </pc:spChg>
        <pc:spChg chg="mod">
          <ac:chgData name="Shimamura Masumi" userId="f85d115ebbcdc7bb" providerId="LiveId" clId="{D406287E-440E-4989-8D2D-02ED3A7BC37F}" dt="2022-10-23T17:31:37.737" v="5352"/>
          <ac:spMkLst>
            <pc:docMk/>
            <pc:sldMk cId="3992918608" sldId="278"/>
            <ac:spMk id="48" creationId="{B720C584-2542-8D64-1E8A-DFDBAA83F92A}"/>
          </ac:spMkLst>
        </pc:spChg>
        <pc:spChg chg="mod">
          <ac:chgData name="Shimamura Masumi" userId="f85d115ebbcdc7bb" providerId="LiveId" clId="{D406287E-440E-4989-8D2D-02ED3A7BC37F}" dt="2022-10-23T17:31:37.737" v="5352"/>
          <ac:spMkLst>
            <pc:docMk/>
            <pc:sldMk cId="3992918608" sldId="278"/>
            <ac:spMk id="49" creationId="{01809202-FDD4-6A7D-90DB-53FBFD880B8A}"/>
          </ac:spMkLst>
        </pc:spChg>
        <pc:spChg chg="mod">
          <ac:chgData name="Shimamura Masumi" userId="f85d115ebbcdc7bb" providerId="LiveId" clId="{D406287E-440E-4989-8D2D-02ED3A7BC37F}" dt="2022-10-23T17:31:37.737" v="5352"/>
          <ac:spMkLst>
            <pc:docMk/>
            <pc:sldMk cId="3992918608" sldId="278"/>
            <ac:spMk id="50" creationId="{3641A151-1E71-BF1A-FE7B-34CE5E217C7D}"/>
          </ac:spMkLst>
        </pc:spChg>
        <pc:spChg chg="mod">
          <ac:chgData name="Shimamura Masumi" userId="f85d115ebbcdc7bb" providerId="LiveId" clId="{D406287E-440E-4989-8D2D-02ED3A7BC37F}" dt="2022-10-23T17:31:37.737" v="5352"/>
          <ac:spMkLst>
            <pc:docMk/>
            <pc:sldMk cId="3992918608" sldId="278"/>
            <ac:spMk id="51" creationId="{F6AD999D-FD6C-FE93-7253-5C88DEE328D1}"/>
          </ac:spMkLst>
        </pc:spChg>
        <pc:spChg chg="mod">
          <ac:chgData name="Shimamura Masumi" userId="f85d115ebbcdc7bb" providerId="LiveId" clId="{D406287E-440E-4989-8D2D-02ED3A7BC37F}" dt="2022-10-23T17:31:37.737" v="5352"/>
          <ac:spMkLst>
            <pc:docMk/>
            <pc:sldMk cId="3992918608" sldId="278"/>
            <ac:spMk id="52" creationId="{E94C7EFB-8429-89D9-614B-CDB6675FEAC2}"/>
          </ac:spMkLst>
        </pc:spChg>
        <pc:spChg chg="add mod">
          <ac:chgData name="Shimamura Masumi" userId="f85d115ebbcdc7bb" providerId="LiveId" clId="{D406287E-440E-4989-8D2D-02ED3A7BC37F}" dt="2022-10-23T17:32:00.332" v="5353" actId="1076"/>
          <ac:spMkLst>
            <pc:docMk/>
            <pc:sldMk cId="3992918608" sldId="278"/>
            <ac:spMk id="53" creationId="{3D1D0D7D-B7A1-022E-1E18-7FA666D9702C}"/>
          </ac:spMkLst>
        </pc:spChg>
        <pc:spChg chg="mod">
          <ac:chgData name="Shimamura Masumi" userId="f85d115ebbcdc7bb" providerId="LiveId" clId="{D406287E-440E-4989-8D2D-02ED3A7BC37F}" dt="2022-10-23T18:31:54.879" v="6345" actId="14100"/>
          <ac:spMkLst>
            <pc:docMk/>
            <pc:sldMk cId="3992918608" sldId="278"/>
            <ac:spMk id="55" creationId="{8FD5CA7D-2367-5A62-BAAF-D39D7D2686C4}"/>
          </ac:spMkLst>
        </pc:spChg>
        <pc:spChg chg="del mod">
          <ac:chgData name="Shimamura Masumi" userId="f85d115ebbcdc7bb" providerId="LiveId" clId="{D406287E-440E-4989-8D2D-02ED3A7BC37F}" dt="2022-10-23T18:31:40.702" v="6342" actId="478"/>
          <ac:spMkLst>
            <pc:docMk/>
            <pc:sldMk cId="3992918608" sldId="278"/>
            <ac:spMk id="57" creationId="{6EDA2FDF-3027-A119-25B8-B70B3F44ACF9}"/>
          </ac:spMkLst>
        </pc:spChg>
        <pc:spChg chg="mod">
          <ac:chgData name="Shimamura Masumi" userId="f85d115ebbcdc7bb" providerId="LiveId" clId="{D406287E-440E-4989-8D2D-02ED3A7BC37F}" dt="2022-10-23T18:32:51.639" v="6474" actId="20577"/>
          <ac:spMkLst>
            <pc:docMk/>
            <pc:sldMk cId="3992918608" sldId="278"/>
            <ac:spMk id="58" creationId="{FCA81F23-9C99-A27A-76B0-B8AB04237949}"/>
          </ac:spMkLst>
        </pc:spChg>
        <pc:spChg chg="add mod">
          <ac:chgData name="Shimamura Masumi" userId="f85d115ebbcdc7bb" providerId="LiveId" clId="{D406287E-440E-4989-8D2D-02ED3A7BC37F}" dt="2022-10-23T18:33:26.137" v="6477" actId="207"/>
          <ac:spMkLst>
            <pc:docMk/>
            <pc:sldMk cId="3992918608" sldId="278"/>
            <ac:spMk id="59" creationId="{B3389821-0806-89C9-B07F-C5EB777BBD85}"/>
          </ac:spMkLst>
        </pc:spChg>
        <pc:spChg chg="add mod">
          <ac:chgData name="Shimamura Masumi" userId="f85d115ebbcdc7bb" providerId="LiveId" clId="{D406287E-440E-4989-8D2D-02ED3A7BC37F}" dt="2022-10-23T17:51:08.235" v="5804" actId="207"/>
          <ac:spMkLst>
            <pc:docMk/>
            <pc:sldMk cId="3992918608" sldId="278"/>
            <ac:spMk id="60" creationId="{262A26AE-1F82-20FD-BAA0-768A4771DD1F}"/>
          </ac:spMkLst>
        </pc:spChg>
        <pc:spChg chg="add mod">
          <ac:chgData name="Shimamura Masumi" userId="f85d115ebbcdc7bb" providerId="LiveId" clId="{D406287E-440E-4989-8D2D-02ED3A7BC37F}" dt="2022-10-23T17:32:00.332" v="5353" actId="1076"/>
          <ac:spMkLst>
            <pc:docMk/>
            <pc:sldMk cId="3992918608" sldId="278"/>
            <ac:spMk id="61" creationId="{36FC208E-5DE8-2335-EBD9-EACD2BECC70E}"/>
          </ac:spMkLst>
        </pc:spChg>
        <pc:spChg chg="mod">
          <ac:chgData name="Shimamura Masumi" userId="f85d115ebbcdc7bb" providerId="LiveId" clId="{D406287E-440E-4989-8D2D-02ED3A7BC37F}" dt="2022-10-23T18:09:09.345" v="5810" actId="1076"/>
          <ac:spMkLst>
            <pc:docMk/>
            <pc:sldMk cId="3992918608" sldId="278"/>
            <ac:spMk id="63" creationId="{6DCC2552-831D-EE82-FA0C-AA8BED40C7F4}"/>
          </ac:spMkLst>
        </pc:spChg>
        <pc:spChg chg="mod">
          <ac:chgData name="Shimamura Masumi" userId="f85d115ebbcdc7bb" providerId="LiveId" clId="{D406287E-440E-4989-8D2D-02ED3A7BC37F}" dt="2022-10-23T18:14:02.714" v="5823" actId="1076"/>
          <ac:spMkLst>
            <pc:docMk/>
            <pc:sldMk cId="3992918608" sldId="278"/>
            <ac:spMk id="64" creationId="{E0175DEF-179B-1380-0F7E-79830E856E3D}"/>
          </ac:spMkLst>
        </pc:spChg>
        <pc:spChg chg="mod">
          <ac:chgData name="Shimamura Masumi" userId="f85d115ebbcdc7bb" providerId="LiveId" clId="{D406287E-440E-4989-8D2D-02ED3A7BC37F}" dt="2022-10-23T17:31:37.737" v="5352"/>
          <ac:spMkLst>
            <pc:docMk/>
            <pc:sldMk cId="3992918608" sldId="278"/>
            <ac:spMk id="66" creationId="{BFB74EB8-D987-B076-F633-504E1392DEF9}"/>
          </ac:spMkLst>
        </pc:spChg>
        <pc:spChg chg="mod">
          <ac:chgData name="Shimamura Masumi" userId="f85d115ebbcdc7bb" providerId="LiveId" clId="{D406287E-440E-4989-8D2D-02ED3A7BC37F}" dt="2022-10-23T17:31:37.737" v="5352"/>
          <ac:spMkLst>
            <pc:docMk/>
            <pc:sldMk cId="3992918608" sldId="278"/>
            <ac:spMk id="67" creationId="{2102E7EB-7E32-F052-712E-05BEC744A18A}"/>
          </ac:spMkLst>
        </pc:spChg>
        <pc:spChg chg="add mod">
          <ac:chgData name="Shimamura Masumi" userId="f85d115ebbcdc7bb" providerId="LiveId" clId="{D406287E-440E-4989-8D2D-02ED3A7BC37F}" dt="2022-10-23T17:32:00.332" v="5353" actId="1076"/>
          <ac:spMkLst>
            <pc:docMk/>
            <pc:sldMk cId="3992918608" sldId="278"/>
            <ac:spMk id="68" creationId="{E6D6819E-2DF2-D5A9-4E09-54E4FB0E6259}"/>
          </ac:spMkLst>
        </pc:spChg>
        <pc:spChg chg="mod">
          <ac:chgData name="Shimamura Masumi" userId="f85d115ebbcdc7bb" providerId="LiveId" clId="{D406287E-440E-4989-8D2D-02ED3A7BC37F}" dt="2022-10-23T17:31:37.737" v="5352"/>
          <ac:spMkLst>
            <pc:docMk/>
            <pc:sldMk cId="3992918608" sldId="278"/>
            <ac:spMk id="71" creationId="{0FFDA086-00E8-8C0F-7C9A-59C7FF9DB016}"/>
          </ac:spMkLst>
        </pc:spChg>
        <pc:spChg chg="add mod">
          <ac:chgData name="Shimamura Masumi" userId="f85d115ebbcdc7bb" providerId="LiveId" clId="{D406287E-440E-4989-8D2D-02ED3A7BC37F}" dt="2022-10-23T18:34:19.695" v="6480" actId="207"/>
          <ac:spMkLst>
            <pc:docMk/>
            <pc:sldMk cId="3992918608" sldId="278"/>
            <ac:spMk id="72" creationId="{DDDC0C0C-6DE6-705E-CC65-9221B14BCE17}"/>
          </ac:spMkLst>
        </pc:spChg>
        <pc:spChg chg="add mod">
          <ac:chgData name="Shimamura Masumi" userId="f85d115ebbcdc7bb" providerId="LiveId" clId="{D406287E-440E-4989-8D2D-02ED3A7BC37F}" dt="2022-10-23T17:32:00.332" v="5353" actId="1076"/>
          <ac:spMkLst>
            <pc:docMk/>
            <pc:sldMk cId="3992918608" sldId="278"/>
            <ac:spMk id="73" creationId="{EF634339-1C2B-376E-C9B8-DEE9841883F5}"/>
          </ac:spMkLst>
        </pc:spChg>
        <pc:spChg chg="mod">
          <ac:chgData name="Shimamura Masumi" userId="f85d115ebbcdc7bb" providerId="LiveId" clId="{D406287E-440E-4989-8D2D-02ED3A7BC37F}" dt="2022-10-23T17:31:37.737" v="5352"/>
          <ac:spMkLst>
            <pc:docMk/>
            <pc:sldMk cId="3992918608" sldId="278"/>
            <ac:spMk id="76" creationId="{515A950D-11BB-4CC1-569A-0E5178A5D779}"/>
          </ac:spMkLst>
        </pc:spChg>
        <pc:spChg chg="add mod">
          <ac:chgData name="Shimamura Masumi" userId="f85d115ebbcdc7bb" providerId="LiveId" clId="{D406287E-440E-4989-8D2D-02ED3A7BC37F}" dt="2022-10-23T17:32:00.332" v="5353" actId="1076"/>
          <ac:spMkLst>
            <pc:docMk/>
            <pc:sldMk cId="3992918608" sldId="278"/>
            <ac:spMk id="78" creationId="{858B2628-312C-08F9-0739-9FDC20856A7E}"/>
          </ac:spMkLst>
        </pc:spChg>
        <pc:spChg chg="add mod">
          <ac:chgData name="Shimamura Masumi" userId="f85d115ebbcdc7bb" providerId="LiveId" clId="{D406287E-440E-4989-8D2D-02ED3A7BC37F}" dt="2022-10-23T17:32:00.332" v="5353" actId="1076"/>
          <ac:spMkLst>
            <pc:docMk/>
            <pc:sldMk cId="3992918608" sldId="278"/>
            <ac:spMk id="79" creationId="{41E0C8A9-9915-6026-FE3C-01FE38968E92}"/>
          </ac:spMkLst>
        </pc:spChg>
        <pc:spChg chg="add del mod">
          <ac:chgData name="Shimamura Masumi" userId="f85d115ebbcdc7bb" providerId="LiveId" clId="{D406287E-440E-4989-8D2D-02ED3A7BC37F}" dt="2022-10-23T18:09:20.766" v="5813" actId="478"/>
          <ac:spMkLst>
            <pc:docMk/>
            <pc:sldMk cId="3992918608" sldId="278"/>
            <ac:spMk id="80" creationId="{7935C48E-6F0E-F8C5-4304-AA0D517588C7}"/>
          </ac:spMkLst>
        </pc:spChg>
        <pc:spChg chg="mod">
          <ac:chgData name="Shimamura Masumi" userId="f85d115ebbcdc7bb" providerId="LiveId" clId="{D406287E-440E-4989-8D2D-02ED3A7BC37F}" dt="2022-10-23T18:44:47.461" v="7377"/>
          <ac:spMkLst>
            <pc:docMk/>
            <pc:sldMk cId="3992918608" sldId="278"/>
            <ac:spMk id="83" creationId="{DA95154F-3E96-C3EA-00FB-4BF39B1807ED}"/>
          </ac:spMkLst>
        </pc:spChg>
        <pc:spChg chg="mod">
          <ac:chgData name="Shimamura Masumi" userId="f85d115ebbcdc7bb" providerId="LiveId" clId="{D406287E-440E-4989-8D2D-02ED3A7BC37F}" dt="2022-10-23T18:44:47.461" v="7377"/>
          <ac:spMkLst>
            <pc:docMk/>
            <pc:sldMk cId="3992918608" sldId="278"/>
            <ac:spMk id="84" creationId="{EE8F9FC5-F06B-BFC8-9AA5-8C59CC59B819}"/>
          </ac:spMkLst>
        </pc:spChg>
        <pc:spChg chg="mod">
          <ac:chgData name="Shimamura Masumi" userId="f85d115ebbcdc7bb" providerId="LiveId" clId="{D406287E-440E-4989-8D2D-02ED3A7BC37F}" dt="2022-10-23T18:44:47.461" v="7377"/>
          <ac:spMkLst>
            <pc:docMk/>
            <pc:sldMk cId="3992918608" sldId="278"/>
            <ac:spMk id="86" creationId="{E600E37A-6A43-4469-8C68-A5095B49BF33}"/>
          </ac:spMkLst>
        </pc:spChg>
        <pc:spChg chg="mod">
          <ac:chgData name="Shimamura Masumi" userId="f85d115ebbcdc7bb" providerId="LiveId" clId="{D406287E-440E-4989-8D2D-02ED3A7BC37F}" dt="2022-10-23T18:44:47.461" v="7377"/>
          <ac:spMkLst>
            <pc:docMk/>
            <pc:sldMk cId="3992918608" sldId="278"/>
            <ac:spMk id="87" creationId="{14432BC5-9EF8-2CEE-3FF7-5724FF2942B4}"/>
          </ac:spMkLst>
        </pc:spChg>
        <pc:spChg chg="mod">
          <ac:chgData name="Shimamura Masumi" userId="f85d115ebbcdc7bb" providerId="LiveId" clId="{D406287E-440E-4989-8D2D-02ED3A7BC37F}" dt="2022-10-23T18:45:41.257" v="7398"/>
          <ac:spMkLst>
            <pc:docMk/>
            <pc:sldMk cId="3992918608" sldId="278"/>
            <ac:spMk id="88" creationId="{93BDE53B-BA95-9D4D-EB13-18488A48D7DC}"/>
          </ac:spMkLst>
        </pc:spChg>
        <pc:spChg chg="mod">
          <ac:chgData name="Shimamura Masumi" userId="f85d115ebbcdc7bb" providerId="LiveId" clId="{D406287E-440E-4989-8D2D-02ED3A7BC37F}" dt="2022-10-23T18:44:47.461" v="7377"/>
          <ac:spMkLst>
            <pc:docMk/>
            <pc:sldMk cId="3992918608" sldId="278"/>
            <ac:spMk id="89" creationId="{AF2F9683-BFAF-5C12-A9FC-D8258B543648}"/>
          </ac:spMkLst>
        </pc:spChg>
        <pc:spChg chg="mod">
          <ac:chgData name="Shimamura Masumi" userId="f85d115ebbcdc7bb" providerId="LiveId" clId="{D406287E-440E-4989-8D2D-02ED3A7BC37F}" dt="2022-10-23T18:44:47.461" v="7377"/>
          <ac:spMkLst>
            <pc:docMk/>
            <pc:sldMk cId="3992918608" sldId="278"/>
            <ac:spMk id="90" creationId="{4A75116C-0819-21C4-7881-6370107608C1}"/>
          </ac:spMkLst>
        </pc:spChg>
        <pc:spChg chg="mod">
          <ac:chgData name="Shimamura Masumi" userId="f85d115ebbcdc7bb" providerId="LiveId" clId="{D406287E-440E-4989-8D2D-02ED3A7BC37F}" dt="2022-10-23T18:44:47.461" v="7377"/>
          <ac:spMkLst>
            <pc:docMk/>
            <pc:sldMk cId="3992918608" sldId="278"/>
            <ac:spMk id="91" creationId="{09F5653C-FAB7-0BC7-AD60-06F5D999B693}"/>
          </ac:spMkLst>
        </pc:spChg>
        <pc:spChg chg="mod">
          <ac:chgData name="Shimamura Masumi" userId="f85d115ebbcdc7bb" providerId="LiveId" clId="{D406287E-440E-4989-8D2D-02ED3A7BC37F}" dt="2022-10-23T18:44:47.461" v="7377"/>
          <ac:spMkLst>
            <pc:docMk/>
            <pc:sldMk cId="3992918608" sldId="278"/>
            <ac:spMk id="92" creationId="{96A69878-6A38-C94A-A7D2-F6E5E83ACCF0}"/>
          </ac:spMkLst>
        </pc:spChg>
        <pc:spChg chg="mod">
          <ac:chgData name="Shimamura Masumi" userId="f85d115ebbcdc7bb" providerId="LiveId" clId="{D406287E-440E-4989-8D2D-02ED3A7BC37F}" dt="2022-10-23T18:44:47.461" v="7377"/>
          <ac:spMkLst>
            <pc:docMk/>
            <pc:sldMk cId="3992918608" sldId="278"/>
            <ac:spMk id="93" creationId="{0C5AA933-1631-65EE-D49E-3EDEB26F59DE}"/>
          </ac:spMkLst>
        </pc:spChg>
        <pc:spChg chg="del mod">
          <ac:chgData name="Shimamura Masumi" userId="f85d115ebbcdc7bb" providerId="LiveId" clId="{D406287E-440E-4989-8D2D-02ED3A7BC37F}" dt="2022-10-23T18:44:59.513" v="7380" actId="478"/>
          <ac:spMkLst>
            <pc:docMk/>
            <pc:sldMk cId="3992918608" sldId="278"/>
            <ac:spMk id="95" creationId="{6BA6F3ED-4EBB-C0AF-73D6-B0EE8D6CCD07}"/>
          </ac:spMkLst>
        </pc:spChg>
        <pc:spChg chg="del mod">
          <ac:chgData name="Shimamura Masumi" userId="f85d115ebbcdc7bb" providerId="LiveId" clId="{D406287E-440E-4989-8D2D-02ED3A7BC37F}" dt="2022-10-23T18:45:14.313" v="7389" actId="478"/>
          <ac:spMkLst>
            <pc:docMk/>
            <pc:sldMk cId="3992918608" sldId="278"/>
            <ac:spMk id="96" creationId="{B80B3510-3709-AA99-E8A4-FEBAE861F60D}"/>
          </ac:spMkLst>
        </pc:spChg>
        <pc:spChg chg="del mod">
          <ac:chgData name="Shimamura Masumi" userId="f85d115ebbcdc7bb" providerId="LiveId" clId="{D406287E-440E-4989-8D2D-02ED3A7BC37F}" dt="2022-10-23T18:45:12.445" v="7388" actId="478"/>
          <ac:spMkLst>
            <pc:docMk/>
            <pc:sldMk cId="3992918608" sldId="278"/>
            <ac:spMk id="97" creationId="{7BE4D093-0E8F-2BCA-95BC-3C2239605E30}"/>
          </ac:spMkLst>
        </pc:spChg>
        <pc:spChg chg="del mod">
          <ac:chgData name="Shimamura Masumi" userId="f85d115ebbcdc7bb" providerId="LiveId" clId="{D406287E-440E-4989-8D2D-02ED3A7BC37F}" dt="2022-10-23T18:45:00.963" v="7381" actId="478"/>
          <ac:spMkLst>
            <pc:docMk/>
            <pc:sldMk cId="3992918608" sldId="278"/>
            <ac:spMk id="99" creationId="{1727CF4E-AC3D-ECD7-D4D5-30706D9CDE52}"/>
          </ac:spMkLst>
        </pc:spChg>
        <pc:spChg chg="mod">
          <ac:chgData name="Shimamura Masumi" userId="f85d115ebbcdc7bb" providerId="LiveId" clId="{D406287E-440E-4989-8D2D-02ED3A7BC37F}" dt="2022-10-23T18:44:47.461" v="7377"/>
          <ac:spMkLst>
            <pc:docMk/>
            <pc:sldMk cId="3992918608" sldId="278"/>
            <ac:spMk id="103" creationId="{0775A466-E4BF-01FA-92E3-BB7A45627D6A}"/>
          </ac:spMkLst>
        </pc:spChg>
        <pc:spChg chg="mod">
          <ac:chgData name="Shimamura Masumi" userId="f85d115ebbcdc7bb" providerId="LiveId" clId="{D406287E-440E-4989-8D2D-02ED3A7BC37F}" dt="2022-10-23T18:44:47.461" v="7377"/>
          <ac:spMkLst>
            <pc:docMk/>
            <pc:sldMk cId="3992918608" sldId="278"/>
            <ac:spMk id="105" creationId="{ABBE10B2-5533-F5EA-5EF8-04EF4372EEB4}"/>
          </ac:spMkLst>
        </pc:spChg>
        <pc:spChg chg="mod">
          <ac:chgData name="Shimamura Masumi" userId="f85d115ebbcdc7bb" providerId="LiveId" clId="{D406287E-440E-4989-8D2D-02ED3A7BC37F}" dt="2022-10-23T18:44:47.461" v="7377"/>
          <ac:spMkLst>
            <pc:docMk/>
            <pc:sldMk cId="3992918608" sldId="278"/>
            <ac:spMk id="106" creationId="{0A9E2C1A-FED0-9D5B-9A90-8FA0F54DABF9}"/>
          </ac:spMkLst>
        </pc:spChg>
        <pc:spChg chg="mod">
          <ac:chgData name="Shimamura Masumi" userId="f85d115ebbcdc7bb" providerId="LiveId" clId="{D406287E-440E-4989-8D2D-02ED3A7BC37F}" dt="2022-10-23T18:44:47.461" v="7377"/>
          <ac:spMkLst>
            <pc:docMk/>
            <pc:sldMk cId="3992918608" sldId="278"/>
            <ac:spMk id="107" creationId="{C85538F8-9A03-FF8C-6FBE-B6AB27077DFB}"/>
          </ac:spMkLst>
        </pc:spChg>
        <pc:spChg chg="del mod">
          <ac:chgData name="Shimamura Masumi" userId="f85d115ebbcdc7bb" providerId="LiveId" clId="{D406287E-440E-4989-8D2D-02ED3A7BC37F}" dt="2022-10-23T18:45:18.758" v="7391" actId="478"/>
          <ac:spMkLst>
            <pc:docMk/>
            <pc:sldMk cId="3992918608" sldId="278"/>
            <ac:spMk id="108" creationId="{8ECEB40F-6111-DCC3-499E-FA4B2527E668}"/>
          </ac:spMkLst>
        </pc:spChg>
        <pc:spChg chg="mod">
          <ac:chgData name="Shimamura Masumi" userId="f85d115ebbcdc7bb" providerId="LiveId" clId="{D406287E-440E-4989-8D2D-02ED3A7BC37F}" dt="2022-10-23T18:44:47.461" v="7377"/>
          <ac:spMkLst>
            <pc:docMk/>
            <pc:sldMk cId="3992918608" sldId="278"/>
            <ac:spMk id="109" creationId="{078FC861-73F4-9CD1-8FB5-EDF66D08C80E}"/>
          </ac:spMkLst>
        </pc:spChg>
        <pc:spChg chg="mod">
          <ac:chgData name="Shimamura Masumi" userId="f85d115ebbcdc7bb" providerId="LiveId" clId="{D406287E-440E-4989-8D2D-02ED3A7BC37F}" dt="2022-10-23T18:44:47.461" v="7377"/>
          <ac:spMkLst>
            <pc:docMk/>
            <pc:sldMk cId="3992918608" sldId="278"/>
            <ac:spMk id="110" creationId="{D2495350-ED02-2A07-C36D-FAE94CE0972C}"/>
          </ac:spMkLst>
        </pc:spChg>
        <pc:spChg chg="mod">
          <ac:chgData name="Shimamura Masumi" userId="f85d115ebbcdc7bb" providerId="LiveId" clId="{D406287E-440E-4989-8D2D-02ED3A7BC37F}" dt="2022-10-23T18:44:47.461" v="7377"/>
          <ac:spMkLst>
            <pc:docMk/>
            <pc:sldMk cId="3992918608" sldId="278"/>
            <ac:spMk id="111" creationId="{2C7D1E0A-814D-ADCB-665C-0D15708AF62A}"/>
          </ac:spMkLst>
        </pc:spChg>
        <pc:spChg chg="mod">
          <ac:chgData name="Shimamura Masumi" userId="f85d115ebbcdc7bb" providerId="LiveId" clId="{D406287E-440E-4989-8D2D-02ED3A7BC37F}" dt="2022-10-23T18:44:47.461" v="7377"/>
          <ac:spMkLst>
            <pc:docMk/>
            <pc:sldMk cId="3992918608" sldId="278"/>
            <ac:spMk id="113" creationId="{DCD54EC0-AA5D-3150-7843-2350CC095010}"/>
          </ac:spMkLst>
        </pc:spChg>
        <pc:spChg chg="mod">
          <ac:chgData name="Shimamura Masumi" userId="f85d115ebbcdc7bb" providerId="LiveId" clId="{D406287E-440E-4989-8D2D-02ED3A7BC37F}" dt="2022-10-23T18:45:49.572" v="7405" actId="20577"/>
          <ac:spMkLst>
            <pc:docMk/>
            <pc:sldMk cId="3992918608" sldId="278"/>
            <ac:spMk id="114" creationId="{8EE2951E-1CCB-9C2E-589B-23182F661A3E}"/>
          </ac:spMkLst>
        </pc:spChg>
        <pc:spChg chg="mod">
          <ac:chgData name="Shimamura Masumi" userId="f85d115ebbcdc7bb" providerId="LiveId" clId="{D406287E-440E-4989-8D2D-02ED3A7BC37F}" dt="2022-10-23T18:44:47.461" v="7377"/>
          <ac:spMkLst>
            <pc:docMk/>
            <pc:sldMk cId="3992918608" sldId="278"/>
            <ac:spMk id="115" creationId="{A0A4FFD4-AD3A-BDAC-2052-DA11A3CAEB63}"/>
          </ac:spMkLst>
        </pc:spChg>
        <pc:spChg chg="mod">
          <ac:chgData name="Shimamura Masumi" userId="f85d115ebbcdc7bb" providerId="LiveId" clId="{D406287E-440E-4989-8D2D-02ED3A7BC37F}" dt="2022-10-23T18:44:47.461" v="7377"/>
          <ac:spMkLst>
            <pc:docMk/>
            <pc:sldMk cId="3992918608" sldId="278"/>
            <ac:spMk id="116" creationId="{1079663C-0B5D-D699-88C9-283A8E91A30C}"/>
          </ac:spMkLst>
        </pc:spChg>
        <pc:spChg chg="mod">
          <ac:chgData name="Shimamura Masumi" userId="f85d115ebbcdc7bb" providerId="LiveId" clId="{D406287E-440E-4989-8D2D-02ED3A7BC37F}" dt="2022-10-23T18:44:47.461" v="7377"/>
          <ac:spMkLst>
            <pc:docMk/>
            <pc:sldMk cId="3992918608" sldId="278"/>
            <ac:spMk id="117" creationId="{3CC78740-1641-6E50-D0B8-B6704429339F}"/>
          </ac:spMkLst>
        </pc:spChg>
        <pc:spChg chg="mod">
          <ac:chgData name="Shimamura Masumi" userId="f85d115ebbcdc7bb" providerId="LiveId" clId="{D406287E-440E-4989-8D2D-02ED3A7BC37F}" dt="2022-10-23T18:44:47.461" v="7377"/>
          <ac:spMkLst>
            <pc:docMk/>
            <pc:sldMk cId="3992918608" sldId="278"/>
            <ac:spMk id="118" creationId="{52818D6E-0EF1-302D-1249-2E96064A0BBB}"/>
          </ac:spMkLst>
        </pc:spChg>
        <pc:spChg chg="mod">
          <ac:chgData name="Shimamura Masumi" userId="f85d115ebbcdc7bb" providerId="LiveId" clId="{D406287E-440E-4989-8D2D-02ED3A7BC37F}" dt="2022-10-23T18:44:47.461" v="7377"/>
          <ac:spMkLst>
            <pc:docMk/>
            <pc:sldMk cId="3992918608" sldId="278"/>
            <ac:spMk id="119" creationId="{2F71DA14-BECF-E221-5BCD-93425A25C0FA}"/>
          </ac:spMkLst>
        </pc:spChg>
        <pc:spChg chg="mod">
          <ac:chgData name="Shimamura Masumi" userId="f85d115ebbcdc7bb" providerId="LiveId" clId="{D406287E-440E-4989-8D2D-02ED3A7BC37F}" dt="2022-10-23T18:44:47.461" v="7377"/>
          <ac:spMkLst>
            <pc:docMk/>
            <pc:sldMk cId="3992918608" sldId="278"/>
            <ac:spMk id="120" creationId="{D8B11290-2B68-295D-9CFE-DCAB0613927A}"/>
          </ac:spMkLst>
        </pc:spChg>
        <pc:spChg chg="mod">
          <ac:chgData name="Shimamura Masumi" userId="f85d115ebbcdc7bb" providerId="LiveId" clId="{D406287E-440E-4989-8D2D-02ED3A7BC37F}" dt="2022-10-23T18:44:47.461" v="7377"/>
          <ac:spMkLst>
            <pc:docMk/>
            <pc:sldMk cId="3992918608" sldId="278"/>
            <ac:spMk id="121" creationId="{FC407338-FB0C-BCEC-6128-180F7F626FED}"/>
          </ac:spMkLst>
        </pc:spChg>
        <pc:spChg chg="mod">
          <ac:chgData name="Shimamura Masumi" userId="f85d115ebbcdc7bb" providerId="LiveId" clId="{D406287E-440E-4989-8D2D-02ED3A7BC37F}" dt="2022-10-23T18:44:47.461" v="7377"/>
          <ac:spMkLst>
            <pc:docMk/>
            <pc:sldMk cId="3992918608" sldId="278"/>
            <ac:spMk id="122" creationId="{03566887-763F-6E62-E18B-6D43F3EA23A1}"/>
          </ac:spMkLst>
        </pc:spChg>
        <pc:spChg chg="mod">
          <ac:chgData name="Shimamura Masumi" userId="f85d115ebbcdc7bb" providerId="LiveId" clId="{D406287E-440E-4989-8D2D-02ED3A7BC37F}" dt="2022-10-23T18:44:47.461" v="7377"/>
          <ac:spMkLst>
            <pc:docMk/>
            <pc:sldMk cId="3992918608" sldId="278"/>
            <ac:spMk id="123" creationId="{7B5F8F58-C2EC-5662-180A-35D837013AA6}"/>
          </ac:spMkLst>
        </pc:spChg>
        <pc:spChg chg="mod">
          <ac:chgData name="Shimamura Masumi" userId="f85d115ebbcdc7bb" providerId="LiveId" clId="{D406287E-440E-4989-8D2D-02ED3A7BC37F}" dt="2022-10-23T18:44:47.461" v="7377"/>
          <ac:spMkLst>
            <pc:docMk/>
            <pc:sldMk cId="3992918608" sldId="278"/>
            <ac:spMk id="124" creationId="{15FB6F09-075F-7983-B3EC-84E6B97E3F2A}"/>
          </ac:spMkLst>
        </pc:spChg>
        <pc:spChg chg="del mod">
          <ac:chgData name="Shimamura Masumi" userId="f85d115ebbcdc7bb" providerId="LiveId" clId="{D406287E-440E-4989-8D2D-02ED3A7BC37F}" dt="2022-10-23T18:45:16.575" v="7390" actId="478"/>
          <ac:spMkLst>
            <pc:docMk/>
            <pc:sldMk cId="3992918608" sldId="278"/>
            <ac:spMk id="125" creationId="{D87576AA-FB4A-9D25-BAC9-672143874509}"/>
          </ac:spMkLst>
        </pc:spChg>
        <pc:spChg chg="del mod">
          <ac:chgData name="Shimamura Masumi" userId="f85d115ebbcdc7bb" providerId="LiveId" clId="{D406287E-440E-4989-8D2D-02ED3A7BC37F}" dt="2022-10-23T18:44:57.880" v="7379" actId="478"/>
          <ac:spMkLst>
            <pc:docMk/>
            <pc:sldMk cId="3992918608" sldId="278"/>
            <ac:spMk id="126" creationId="{021713A1-7799-7FCE-5AED-CFE629F5769B}"/>
          </ac:spMkLst>
        </pc:spChg>
        <pc:spChg chg="del mod">
          <ac:chgData name="Shimamura Masumi" userId="f85d115ebbcdc7bb" providerId="LiveId" clId="{D406287E-440E-4989-8D2D-02ED3A7BC37F}" dt="2022-10-23T18:45:04.242" v="7383" actId="478"/>
          <ac:spMkLst>
            <pc:docMk/>
            <pc:sldMk cId="3992918608" sldId="278"/>
            <ac:spMk id="127" creationId="{4AB760DF-195A-57DE-7562-69E97CC763FD}"/>
          </ac:spMkLst>
        </pc:spChg>
        <pc:spChg chg="del mod">
          <ac:chgData name="Shimamura Masumi" userId="f85d115ebbcdc7bb" providerId="LiveId" clId="{D406287E-440E-4989-8D2D-02ED3A7BC37F}" dt="2022-10-23T18:45:06.081" v="7384" actId="478"/>
          <ac:spMkLst>
            <pc:docMk/>
            <pc:sldMk cId="3992918608" sldId="278"/>
            <ac:spMk id="128" creationId="{E65AABE2-07C7-DF50-36F2-57E1C906B0B2}"/>
          </ac:spMkLst>
        </pc:spChg>
        <pc:grpChg chg="add mod">
          <ac:chgData name="Shimamura Masumi" userId="f85d115ebbcdc7bb" providerId="LiveId" clId="{D406287E-440E-4989-8D2D-02ED3A7BC37F}" dt="2022-10-23T17:32:00.332" v="5353" actId="1076"/>
          <ac:grpSpMkLst>
            <pc:docMk/>
            <pc:sldMk cId="3992918608" sldId="278"/>
            <ac:grpSpMk id="10" creationId="{B93567E5-3365-BA70-30A2-20A61D6E1D9D}"/>
          </ac:grpSpMkLst>
        </pc:grpChg>
        <pc:grpChg chg="add mod">
          <ac:chgData name="Shimamura Masumi" userId="f85d115ebbcdc7bb" providerId="LiveId" clId="{D406287E-440E-4989-8D2D-02ED3A7BC37F}" dt="2022-10-23T17:32:00.332" v="5353" actId="1076"/>
          <ac:grpSpMkLst>
            <pc:docMk/>
            <pc:sldMk cId="3992918608" sldId="278"/>
            <ac:grpSpMk id="13" creationId="{C0CFC66C-85A1-8227-0A4F-6D92A23BBF6C}"/>
          </ac:grpSpMkLst>
        </pc:grpChg>
        <pc:grpChg chg="add del mod">
          <ac:chgData name="Shimamura Masumi" userId="f85d115ebbcdc7bb" providerId="LiveId" clId="{D406287E-440E-4989-8D2D-02ED3A7BC37F}" dt="2022-10-23T18:27:10.511" v="5971" actId="478"/>
          <ac:grpSpMkLst>
            <pc:docMk/>
            <pc:sldMk cId="3992918608" sldId="278"/>
            <ac:grpSpMk id="28" creationId="{CE33FE33-1081-C586-3726-30EA8C4042F1}"/>
          </ac:grpSpMkLst>
        </pc:grpChg>
        <pc:grpChg chg="mod topLvl">
          <ac:chgData name="Shimamura Masumi" userId="f85d115ebbcdc7bb" providerId="LiveId" clId="{D406287E-440E-4989-8D2D-02ED3A7BC37F}" dt="2022-10-23T18:27:34.775" v="5975" actId="1076"/>
          <ac:grpSpMkLst>
            <pc:docMk/>
            <pc:sldMk cId="3992918608" sldId="278"/>
            <ac:grpSpMk id="30" creationId="{82AA5A19-4896-FBBC-E0AC-03943171420F}"/>
          </ac:grpSpMkLst>
        </pc:grpChg>
        <pc:grpChg chg="add del mod">
          <ac:chgData name="Shimamura Masumi" userId="f85d115ebbcdc7bb" providerId="LiveId" clId="{D406287E-440E-4989-8D2D-02ED3A7BC37F}" dt="2022-10-23T17:48:13.892" v="5770" actId="165"/>
          <ac:grpSpMkLst>
            <pc:docMk/>
            <pc:sldMk cId="3992918608" sldId="278"/>
            <ac:grpSpMk id="37" creationId="{D716613C-ADB4-B487-DF4C-4233EF59BFBE}"/>
          </ac:grpSpMkLst>
        </pc:grpChg>
        <pc:grpChg chg="add mod">
          <ac:chgData name="Shimamura Masumi" userId="f85d115ebbcdc7bb" providerId="LiveId" clId="{D406287E-440E-4989-8D2D-02ED3A7BC37F}" dt="2022-10-23T17:32:00.332" v="5353" actId="1076"/>
          <ac:grpSpMkLst>
            <pc:docMk/>
            <pc:sldMk cId="3992918608" sldId="278"/>
            <ac:grpSpMk id="46" creationId="{783B83AE-412A-F12E-74A4-F38ECE9C0B23}"/>
          </ac:grpSpMkLst>
        </pc:grpChg>
        <pc:grpChg chg="mod">
          <ac:chgData name="Shimamura Masumi" userId="f85d115ebbcdc7bb" providerId="LiveId" clId="{D406287E-440E-4989-8D2D-02ED3A7BC37F}" dt="2022-10-23T17:31:37.737" v="5352"/>
          <ac:grpSpMkLst>
            <pc:docMk/>
            <pc:sldMk cId="3992918608" sldId="278"/>
            <ac:grpSpMk id="47" creationId="{4FDE6A44-E763-6DD6-2156-77F845FB5F8F}"/>
          </ac:grpSpMkLst>
        </pc:grpChg>
        <pc:grpChg chg="add mod">
          <ac:chgData name="Shimamura Masumi" userId="f85d115ebbcdc7bb" providerId="LiveId" clId="{D406287E-440E-4989-8D2D-02ED3A7BC37F}" dt="2022-10-23T17:32:00.332" v="5353" actId="1076"/>
          <ac:grpSpMkLst>
            <pc:docMk/>
            <pc:sldMk cId="3992918608" sldId="278"/>
            <ac:grpSpMk id="54" creationId="{B5DCF905-10E1-BF10-C5AF-9C4D7B5A04A0}"/>
          </ac:grpSpMkLst>
        </pc:grpChg>
        <pc:grpChg chg="del mod">
          <ac:chgData name="Shimamura Masumi" userId="f85d115ebbcdc7bb" providerId="LiveId" clId="{D406287E-440E-4989-8D2D-02ED3A7BC37F}" dt="2022-10-23T18:31:40.702" v="6342" actId="478"/>
          <ac:grpSpMkLst>
            <pc:docMk/>
            <pc:sldMk cId="3992918608" sldId="278"/>
            <ac:grpSpMk id="56" creationId="{5FB8B756-D095-53E9-0BD4-611A28F2DD78}"/>
          </ac:grpSpMkLst>
        </pc:grpChg>
        <pc:grpChg chg="add del mod">
          <ac:chgData name="Shimamura Masumi" userId="f85d115ebbcdc7bb" providerId="LiveId" clId="{D406287E-440E-4989-8D2D-02ED3A7BC37F}" dt="2022-10-23T18:34:11.140" v="6479" actId="478"/>
          <ac:grpSpMkLst>
            <pc:docMk/>
            <pc:sldMk cId="3992918608" sldId="278"/>
            <ac:grpSpMk id="62" creationId="{A03E7D93-6243-CB26-17CD-803B7454F606}"/>
          </ac:grpSpMkLst>
        </pc:grpChg>
        <pc:grpChg chg="add mod">
          <ac:chgData name="Shimamura Masumi" userId="f85d115ebbcdc7bb" providerId="LiveId" clId="{D406287E-440E-4989-8D2D-02ED3A7BC37F}" dt="2022-10-23T17:32:00.332" v="5353" actId="1076"/>
          <ac:grpSpMkLst>
            <pc:docMk/>
            <pc:sldMk cId="3992918608" sldId="278"/>
            <ac:grpSpMk id="65" creationId="{197FD300-4412-9D3F-B9B2-33184C9BCF35}"/>
          </ac:grpSpMkLst>
        </pc:grpChg>
        <pc:grpChg chg="add mod">
          <ac:chgData name="Shimamura Masumi" userId="f85d115ebbcdc7bb" providerId="LiveId" clId="{D406287E-440E-4989-8D2D-02ED3A7BC37F}" dt="2022-10-23T17:32:00.332" v="5353" actId="1076"/>
          <ac:grpSpMkLst>
            <pc:docMk/>
            <pc:sldMk cId="3992918608" sldId="278"/>
            <ac:grpSpMk id="69" creationId="{C5913C26-3BEF-BC2B-1B85-7254AA1D74FB}"/>
          </ac:grpSpMkLst>
        </pc:grpChg>
        <pc:grpChg chg="add mod">
          <ac:chgData name="Shimamura Masumi" userId="f85d115ebbcdc7bb" providerId="LiveId" clId="{D406287E-440E-4989-8D2D-02ED3A7BC37F}" dt="2022-10-23T17:32:00.332" v="5353" actId="1076"/>
          <ac:grpSpMkLst>
            <pc:docMk/>
            <pc:sldMk cId="3992918608" sldId="278"/>
            <ac:grpSpMk id="74" creationId="{437DCC95-AEBE-BD2A-2925-7FE88D2C1F56}"/>
          </ac:grpSpMkLst>
        </pc:grpChg>
        <pc:grpChg chg="add del mod">
          <ac:chgData name="Shimamura Masumi" userId="f85d115ebbcdc7bb" providerId="LiveId" clId="{D406287E-440E-4989-8D2D-02ED3A7BC37F}" dt="2022-10-23T18:45:09.255" v="7386" actId="478"/>
          <ac:grpSpMkLst>
            <pc:docMk/>
            <pc:sldMk cId="3992918608" sldId="278"/>
            <ac:grpSpMk id="81" creationId="{D716A74E-B930-6423-D330-DDB708F56D8B}"/>
          </ac:grpSpMkLst>
        </pc:grpChg>
        <pc:grpChg chg="mod">
          <ac:chgData name="Shimamura Masumi" userId="f85d115ebbcdc7bb" providerId="LiveId" clId="{D406287E-440E-4989-8D2D-02ED3A7BC37F}" dt="2022-10-23T18:44:47.461" v="7377"/>
          <ac:grpSpMkLst>
            <pc:docMk/>
            <pc:sldMk cId="3992918608" sldId="278"/>
            <ac:grpSpMk id="82" creationId="{C10F79B4-930B-EC11-995C-7B2EB0931B3C}"/>
          </ac:grpSpMkLst>
        </pc:grpChg>
        <pc:grpChg chg="del mod">
          <ac:chgData name="Shimamura Masumi" userId="f85d115ebbcdc7bb" providerId="LiveId" clId="{D406287E-440E-4989-8D2D-02ED3A7BC37F}" dt="2022-10-23T18:45:14.313" v="7389" actId="478"/>
          <ac:grpSpMkLst>
            <pc:docMk/>
            <pc:sldMk cId="3992918608" sldId="278"/>
            <ac:grpSpMk id="85" creationId="{E38693F4-0EF3-2645-7C3B-DB2BB6DB7910}"/>
          </ac:grpSpMkLst>
        </pc:grpChg>
        <pc:grpChg chg="del mod">
          <ac:chgData name="Shimamura Masumi" userId="f85d115ebbcdc7bb" providerId="LiveId" clId="{D406287E-440E-4989-8D2D-02ED3A7BC37F}" dt="2022-10-23T18:45:00.963" v="7381" actId="478"/>
          <ac:grpSpMkLst>
            <pc:docMk/>
            <pc:sldMk cId="3992918608" sldId="278"/>
            <ac:grpSpMk id="94" creationId="{8662BC5E-2ABF-18B3-A15A-1175FEAAD6E7}"/>
          </ac:grpSpMkLst>
        </pc:grpChg>
        <pc:grpChg chg="mod">
          <ac:chgData name="Shimamura Masumi" userId="f85d115ebbcdc7bb" providerId="LiveId" clId="{D406287E-440E-4989-8D2D-02ED3A7BC37F}" dt="2022-10-23T18:44:47.461" v="7377"/>
          <ac:grpSpMkLst>
            <pc:docMk/>
            <pc:sldMk cId="3992918608" sldId="278"/>
            <ac:grpSpMk id="98" creationId="{3817DB7A-25A0-5A80-22FE-695852C65266}"/>
          </ac:grpSpMkLst>
        </pc:grpChg>
        <pc:grpChg chg="del mod">
          <ac:chgData name="Shimamura Masumi" userId="f85d115ebbcdc7bb" providerId="LiveId" clId="{D406287E-440E-4989-8D2D-02ED3A7BC37F}" dt="2022-10-23T18:45:06.081" v="7384" actId="478"/>
          <ac:grpSpMkLst>
            <pc:docMk/>
            <pc:sldMk cId="3992918608" sldId="278"/>
            <ac:grpSpMk id="100" creationId="{DCA7B6DF-ACAB-F4B1-970A-1B9187A5E3BA}"/>
          </ac:grpSpMkLst>
        </pc:grpChg>
        <pc:grpChg chg="mod">
          <ac:chgData name="Shimamura Masumi" userId="f85d115ebbcdc7bb" providerId="LiveId" clId="{D406287E-440E-4989-8D2D-02ED3A7BC37F}" dt="2022-10-23T18:44:47.461" v="7377"/>
          <ac:grpSpMkLst>
            <pc:docMk/>
            <pc:sldMk cId="3992918608" sldId="278"/>
            <ac:grpSpMk id="101" creationId="{39A06364-D289-BBEE-169A-ABD611995D9D}"/>
          </ac:grpSpMkLst>
        </pc:grpChg>
        <pc:grpChg chg="mod">
          <ac:chgData name="Shimamura Masumi" userId="f85d115ebbcdc7bb" providerId="LiveId" clId="{D406287E-440E-4989-8D2D-02ED3A7BC37F}" dt="2022-10-23T18:44:47.461" v="7377"/>
          <ac:grpSpMkLst>
            <pc:docMk/>
            <pc:sldMk cId="3992918608" sldId="278"/>
            <ac:grpSpMk id="102" creationId="{C2C6BC98-F857-B04E-7E79-1EED266EB2F7}"/>
          </ac:grpSpMkLst>
        </pc:grpChg>
        <pc:grpChg chg="mod">
          <ac:chgData name="Shimamura Masumi" userId="f85d115ebbcdc7bb" providerId="LiveId" clId="{D406287E-440E-4989-8D2D-02ED3A7BC37F}" dt="2022-10-23T18:44:47.461" v="7377"/>
          <ac:grpSpMkLst>
            <pc:docMk/>
            <pc:sldMk cId="3992918608" sldId="278"/>
            <ac:grpSpMk id="104" creationId="{95837A00-B9C4-00F7-CDA3-82E566D4B6D7}"/>
          </ac:grpSpMkLst>
        </pc:grpChg>
        <pc:grpChg chg="mod">
          <ac:chgData name="Shimamura Masumi" userId="f85d115ebbcdc7bb" providerId="LiveId" clId="{D406287E-440E-4989-8D2D-02ED3A7BC37F}" dt="2022-10-23T18:44:47.461" v="7377"/>
          <ac:grpSpMkLst>
            <pc:docMk/>
            <pc:sldMk cId="3992918608" sldId="278"/>
            <ac:grpSpMk id="112" creationId="{6EAB764E-1FCD-536F-2C3D-1A5E28FCBDE7}"/>
          </ac:grpSpMkLst>
        </pc:grpChg>
        <pc:picChg chg="mod">
          <ac:chgData name="Shimamura Masumi" userId="f85d115ebbcdc7bb" providerId="LiveId" clId="{D406287E-440E-4989-8D2D-02ED3A7BC37F}" dt="2022-10-23T17:31:37.737" v="5352"/>
          <ac:picMkLst>
            <pc:docMk/>
            <pc:sldMk cId="3992918608" sldId="278"/>
            <ac:picMk id="11" creationId="{284BA440-B0D6-1E7C-B0A5-C59A850766F0}"/>
          </ac:picMkLst>
        </pc:picChg>
        <pc:picChg chg="mod">
          <ac:chgData name="Shimamura Masumi" userId="f85d115ebbcdc7bb" providerId="LiveId" clId="{D406287E-440E-4989-8D2D-02ED3A7BC37F}" dt="2022-10-23T17:31:37.737" v="5352"/>
          <ac:picMkLst>
            <pc:docMk/>
            <pc:sldMk cId="3992918608" sldId="278"/>
            <ac:picMk id="75" creationId="{BC25D781-5B87-4366-D67F-2B34F5EC35E2}"/>
          </ac:picMkLst>
        </pc:picChg>
        <pc:picChg chg="add mod">
          <ac:chgData name="Shimamura Masumi" userId="f85d115ebbcdc7bb" providerId="LiveId" clId="{D406287E-440E-4989-8D2D-02ED3A7BC37F}" dt="2022-10-23T17:32:00.332" v="5353" actId="1076"/>
          <ac:picMkLst>
            <pc:docMk/>
            <pc:sldMk cId="3992918608" sldId="278"/>
            <ac:picMk id="77" creationId="{C60CD0B6-5544-4169-CC87-D0BB7EB396E1}"/>
          </ac:picMkLst>
        </pc:picChg>
        <pc:cxnChg chg="add mod">
          <ac:chgData name="Shimamura Masumi" userId="f85d115ebbcdc7bb" providerId="LiveId" clId="{D406287E-440E-4989-8D2D-02ED3A7BC37F}" dt="2022-10-23T17:32:00.332" v="5353" actId="1076"/>
          <ac:cxnSpMkLst>
            <pc:docMk/>
            <pc:sldMk cId="3992918608" sldId="278"/>
            <ac:cxnSpMk id="8" creationId="{9F992EE9-CAD2-63E6-E2D1-9B900AA7986C}"/>
          </ac:cxnSpMkLst>
        </pc:cxnChg>
        <pc:cxnChg chg="mod">
          <ac:chgData name="Shimamura Masumi" userId="f85d115ebbcdc7bb" providerId="LiveId" clId="{D406287E-440E-4989-8D2D-02ED3A7BC37F}" dt="2022-10-23T17:31:37.737" v="5352"/>
          <ac:cxnSpMkLst>
            <pc:docMk/>
            <pc:sldMk cId="3992918608" sldId="278"/>
            <ac:cxnSpMk id="12" creationId="{84F22EB6-D95D-314D-9A83-8FBACC7A1961}"/>
          </ac:cxnSpMkLst>
        </pc:cxnChg>
        <pc:cxnChg chg="mod">
          <ac:chgData name="Shimamura Masumi" userId="f85d115ebbcdc7bb" providerId="LiveId" clId="{D406287E-440E-4989-8D2D-02ED3A7BC37F}" dt="2022-10-23T17:31:37.737" v="5352"/>
          <ac:cxnSpMkLst>
            <pc:docMk/>
            <pc:sldMk cId="3992918608" sldId="278"/>
            <ac:cxnSpMk id="70" creationId="{B8C0583B-8D49-746A-A6E8-480BC4090F28}"/>
          </ac:cxnSpMkLst>
        </pc:cxnChg>
      </pc:sldChg>
      <pc:sldChg chg="addSp modSp new mod ord">
        <pc:chgData name="Shimamura Masumi" userId="f85d115ebbcdc7bb" providerId="LiveId" clId="{D406287E-440E-4989-8D2D-02ED3A7BC37F}" dt="2022-10-23T18:51:46.064" v="7475" actId="207"/>
        <pc:sldMkLst>
          <pc:docMk/>
          <pc:sldMk cId="2030838379" sldId="279"/>
        </pc:sldMkLst>
        <pc:spChg chg="add mod">
          <ac:chgData name="Shimamura Masumi" userId="f85d115ebbcdc7bb" providerId="LiveId" clId="{D406287E-440E-4989-8D2D-02ED3A7BC37F}" dt="2022-10-23T18:48:17.640" v="7436" actId="20577"/>
          <ac:spMkLst>
            <pc:docMk/>
            <pc:sldMk cId="2030838379" sldId="279"/>
            <ac:spMk id="2" creationId="{79DE32BA-C032-6F3E-9E49-712BFC46677E}"/>
          </ac:spMkLst>
        </pc:spChg>
        <pc:spChg chg="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4" creationId="{2431E9EA-90FC-5539-8212-DEDCA7FB905B}"/>
          </ac:spMkLst>
        </pc:spChg>
        <pc:spChg chg="mod">
          <ac:chgData name="Shimamura Masumi" userId="f85d115ebbcdc7bb" providerId="LiveId" clId="{D406287E-440E-4989-8D2D-02ED3A7BC37F}" dt="2022-10-23T18:51:29.741" v="7474" actId="207"/>
          <ac:spMkLst>
            <pc:docMk/>
            <pc:sldMk cId="2030838379" sldId="279"/>
            <ac:spMk id="5" creationId="{64B031E3-DB16-66DB-9E76-4257EBD77404}"/>
          </ac:spMkLst>
        </pc:spChg>
        <pc:spChg chg="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6" creationId="{D25AFA12-EAE6-9BF5-21AD-C0A71B0C5492}"/>
          </ac:spMkLst>
        </pc:spChg>
        <pc:spChg chg="add 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7" creationId="{87A647D7-9F04-9CC4-7DF5-C4A97649B091}"/>
          </ac:spMkLst>
        </pc:spChg>
        <pc:spChg chg="add mod">
          <ac:chgData name="Shimamura Masumi" userId="f85d115ebbcdc7bb" providerId="LiveId" clId="{D406287E-440E-4989-8D2D-02ED3A7BC37F}" dt="2022-10-23T18:50:00.873" v="7456" actId="207"/>
          <ac:spMkLst>
            <pc:docMk/>
            <pc:sldMk cId="2030838379" sldId="279"/>
            <ac:spMk id="8" creationId="{05CF9518-0423-2179-7A07-1535D2699D17}"/>
          </ac:spMkLst>
        </pc:spChg>
        <pc:spChg chg="add mod">
          <ac:chgData name="Shimamura Masumi" userId="f85d115ebbcdc7bb" providerId="LiveId" clId="{D406287E-440E-4989-8D2D-02ED3A7BC37F}" dt="2022-10-23T18:51:46.064" v="7475" actId="207"/>
          <ac:spMkLst>
            <pc:docMk/>
            <pc:sldMk cId="2030838379" sldId="279"/>
            <ac:spMk id="9" creationId="{CF988F9E-4068-4D00-0B52-0AE0D20F712D}"/>
          </ac:spMkLst>
        </pc:spChg>
        <pc:spChg chg="add mod">
          <ac:chgData name="Shimamura Masumi" userId="f85d115ebbcdc7bb" providerId="LiveId" clId="{D406287E-440E-4989-8D2D-02ED3A7BC37F}" dt="2022-10-23T18:49:09.591" v="7447" actId="1076"/>
          <ac:spMkLst>
            <pc:docMk/>
            <pc:sldMk cId="2030838379" sldId="279"/>
            <ac:spMk id="10" creationId="{FAB65CCF-7FD6-0297-F109-216D58990C2B}"/>
          </ac:spMkLst>
        </pc:spChg>
        <pc:spChg chg="add mod">
          <ac:chgData name="Shimamura Masumi" userId="f85d115ebbcdc7bb" providerId="LiveId" clId="{D406287E-440E-4989-8D2D-02ED3A7BC37F}" dt="2022-10-23T18:48:48.579" v="7440" actId="1076"/>
          <ac:spMkLst>
            <pc:docMk/>
            <pc:sldMk cId="2030838379" sldId="279"/>
            <ac:spMk id="11" creationId="{DDCC21F6-1D21-96DE-0F33-A6E8D2865672}"/>
          </ac:spMkLst>
        </pc:spChg>
        <pc:spChg chg="add 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12" creationId="{827ED894-DB3C-F519-219E-561D5DC065F9}"/>
          </ac:spMkLst>
        </pc:spChg>
        <pc:spChg chg="add mod">
          <ac:chgData name="Shimamura Masumi" userId="f85d115ebbcdc7bb" providerId="LiveId" clId="{D406287E-440E-4989-8D2D-02ED3A7BC37F}" dt="2022-10-23T18:49:57.735" v="7455" actId="207"/>
          <ac:spMkLst>
            <pc:docMk/>
            <pc:sldMk cId="2030838379" sldId="279"/>
            <ac:spMk id="13" creationId="{B15F5806-A9A5-E93E-5970-9267703C05F2}"/>
          </ac:spMkLst>
        </pc:spChg>
        <pc:spChg chg="add mod">
          <ac:chgData name="Shimamura Masumi" userId="f85d115ebbcdc7bb" providerId="LiveId" clId="{D406287E-440E-4989-8D2D-02ED3A7BC37F}" dt="2022-10-23T18:50:04.834" v="7460" actId="207"/>
          <ac:spMkLst>
            <pc:docMk/>
            <pc:sldMk cId="2030838379" sldId="279"/>
            <ac:spMk id="14" creationId="{DE374DD8-8913-ABE9-BAA2-BACD8BEFEE8A}"/>
          </ac:spMkLst>
        </pc:spChg>
        <pc:spChg chg="add mod">
          <ac:chgData name="Shimamura Masumi" userId="f85d115ebbcdc7bb" providerId="LiveId" clId="{D406287E-440E-4989-8D2D-02ED3A7BC37F}" dt="2022-10-23T18:50:06.278" v="7462" actId="207"/>
          <ac:spMkLst>
            <pc:docMk/>
            <pc:sldMk cId="2030838379" sldId="279"/>
            <ac:spMk id="15" creationId="{2B294F04-BCCD-5F72-94DB-2F9D5CE1800D}"/>
          </ac:spMkLst>
        </pc:spChg>
        <pc:spChg chg="add mod">
          <ac:chgData name="Shimamura Masumi" userId="f85d115ebbcdc7bb" providerId="LiveId" clId="{D406287E-440E-4989-8D2D-02ED3A7BC37F}" dt="2022-10-23T18:50:05.493" v="7461" actId="207"/>
          <ac:spMkLst>
            <pc:docMk/>
            <pc:sldMk cId="2030838379" sldId="279"/>
            <ac:spMk id="16" creationId="{73ECE6D5-3BFC-4360-3E90-1E3521CFD593}"/>
          </ac:spMkLst>
        </pc:spChg>
        <pc:spChg chg="add mod">
          <ac:chgData name="Shimamura Masumi" userId="f85d115ebbcdc7bb" providerId="LiveId" clId="{D406287E-440E-4989-8D2D-02ED3A7BC37F}" dt="2022-10-23T18:50:02.713" v="7458" actId="207"/>
          <ac:spMkLst>
            <pc:docMk/>
            <pc:sldMk cId="2030838379" sldId="279"/>
            <ac:spMk id="17" creationId="{DDB5D17D-B1DC-A303-6591-805977311DED}"/>
          </ac:spMkLst>
        </pc:spChg>
        <pc:spChg chg="add mod">
          <ac:chgData name="Shimamura Masumi" userId="f85d115ebbcdc7bb" providerId="LiveId" clId="{D406287E-440E-4989-8D2D-02ED3A7BC37F}" dt="2022-10-23T18:50:04.128" v="7459" actId="207"/>
          <ac:spMkLst>
            <pc:docMk/>
            <pc:sldMk cId="2030838379" sldId="279"/>
            <ac:spMk id="18" creationId="{74668EE1-E579-A13C-A674-351CA1AE070B}"/>
          </ac:spMkLst>
        </pc:spChg>
        <pc:spChg chg="add mod">
          <ac:chgData name="Shimamura Masumi" userId="f85d115ebbcdc7bb" providerId="LiveId" clId="{D406287E-440E-4989-8D2D-02ED3A7BC37F}" dt="2022-10-23T18:50:02.053" v="7457" actId="207"/>
          <ac:spMkLst>
            <pc:docMk/>
            <pc:sldMk cId="2030838379" sldId="279"/>
            <ac:spMk id="19" creationId="{4A97D419-C9FF-73E4-03DC-AC75D0B5C3DA}"/>
          </ac:spMkLst>
        </pc:spChg>
        <pc:spChg chg="add 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20" creationId="{4D4AC17A-A537-9914-8D19-48662C4157EE}"/>
          </ac:spMkLst>
        </pc:spChg>
        <pc:spChg chg="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22" creationId="{42CA25AC-AE85-F49E-5154-369AD03B436F}"/>
          </ac:spMkLst>
        </pc:spChg>
        <pc:spChg chg="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23" creationId="{E9E795FC-ACB4-F2C0-E5BB-45F057D07717}"/>
          </ac:spMkLst>
        </pc:spChg>
        <pc:spChg chg="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24" creationId="{1FBC4DEE-EA3D-3D9E-E38A-56369803941F}"/>
          </ac:spMkLst>
        </pc:spChg>
        <pc:spChg chg="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25" creationId="{FC404BE7-5ACE-A200-535D-51FAACD271C6}"/>
          </ac:spMkLst>
        </pc:spChg>
        <pc:spChg chg="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26" creationId="{A2149D32-0817-AE95-2401-0087992C74BB}"/>
          </ac:spMkLst>
        </pc:spChg>
        <pc:spChg chg="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27" creationId="{A4497EF8-A838-34E8-48B6-FFCDE22CFBC6}"/>
          </ac:spMkLst>
        </pc:spChg>
        <pc:spChg chg="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28" creationId="{3F7AABA3-A2CA-E64A-038B-AFCD9E7B24E0}"/>
          </ac:spMkLst>
        </pc:spChg>
        <pc:spChg chg="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29" creationId="{2BC22BAE-5FD8-F220-08CA-F9E5E11A0443}"/>
          </ac:spMkLst>
        </pc:spChg>
        <pc:spChg chg="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30" creationId="{3963F866-2B24-5EAC-5B2D-678CDCB77C4A}"/>
          </ac:spMkLst>
        </pc:spChg>
        <pc:spChg chg="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31" creationId="{87F13D78-1736-405D-790D-3C2275EA36F6}"/>
          </ac:spMkLst>
        </pc:spChg>
        <pc:spChg chg="add mod">
          <ac:chgData name="Shimamura Masumi" userId="f85d115ebbcdc7bb" providerId="LiveId" clId="{D406287E-440E-4989-8D2D-02ED3A7BC37F}" dt="2022-10-23T18:49:41.060" v="7454" actId="207"/>
          <ac:spMkLst>
            <pc:docMk/>
            <pc:sldMk cId="2030838379" sldId="279"/>
            <ac:spMk id="32" creationId="{8E0AF282-EB52-DF99-0BF5-EFFCF9A53210}"/>
          </ac:spMkLst>
        </pc:spChg>
        <pc:spChg chg="add 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33" creationId="{9C4011A3-4B79-BFF8-AB6D-BB965055C3CA}"/>
          </ac:spMkLst>
        </pc:spChg>
        <pc:spChg chg="add 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34" creationId="{1365B6A8-4770-5500-0986-D0D511286D9D}"/>
          </ac:spMkLst>
        </pc:spChg>
        <pc:spChg chg="add 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35" creationId="{C2ACD50F-F333-037C-48D4-43F965F74055}"/>
          </ac:spMkLst>
        </pc:spChg>
        <pc:spChg chg="add 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36" creationId="{F7FF549C-2B3C-FF62-C592-1CC529343842}"/>
          </ac:spMkLst>
        </pc:spChg>
        <pc:spChg chg="add 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37" creationId="{BC21B759-4924-5A0A-D668-154E487F3B0D}"/>
          </ac:spMkLst>
        </pc:spChg>
        <pc:spChg chg="add 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38" creationId="{A89C5D89-3AB0-D8EF-5F8A-82D69B109259}"/>
          </ac:spMkLst>
        </pc:spChg>
        <pc:spChg chg="add 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39" creationId="{D4E80474-E48F-C412-B581-6F033556897E}"/>
          </ac:spMkLst>
        </pc:spChg>
        <pc:spChg chg="add 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40" creationId="{16DC9B3D-FAEF-CEE1-622D-171B8ADD7FC3}"/>
          </ac:spMkLst>
        </pc:spChg>
        <pc:spChg chg="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42" creationId="{DEB76DC0-8C7A-5023-C16B-BABD584CCB63}"/>
          </ac:spMkLst>
        </pc:spChg>
        <pc:spChg chg="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43" creationId="{7762E142-3F2E-3E7D-751E-785F4B003F21}"/>
          </ac:spMkLst>
        </pc:spChg>
        <pc:spChg chg="add 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44" creationId="{24A0DBB7-7D13-29F6-B25C-9558D8FD0505}"/>
          </ac:spMkLst>
        </pc:spChg>
        <pc:spChg chg="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46" creationId="{A6B06F3B-F807-7280-4353-3138E02369DA}"/>
          </ac:spMkLst>
        </pc:spChg>
        <pc:spChg chg="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47" creationId="{D71E290D-A29E-055D-95AB-FC581C3A1C0D}"/>
          </ac:spMkLst>
        </pc:spChg>
        <pc:spChg chg="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49" creationId="{D5B88F99-F81C-3186-E0D8-8DA3FBB20CF1}"/>
          </ac:spMkLst>
        </pc:spChg>
        <pc:spChg chg="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50" creationId="{824F8362-EC66-A137-36DA-1B6F7012F317}"/>
          </ac:spMkLst>
        </pc:spChg>
        <pc:spChg chg="add 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51" creationId="{C658C66C-B002-1B6D-A75D-03BF4F25DC47}"/>
          </ac:spMkLst>
        </pc:spChg>
        <pc:spChg chg="add 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52" creationId="{C08E9BFF-0FC8-DB6F-8E5B-059DF0DBB7C0}"/>
          </ac:spMkLst>
        </pc:spChg>
        <pc:spChg chg="add mod">
          <ac:chgData name="Shimamura Masumi" userId="f85d115ebbcdc7bb" providerId="LiveId" clId="{D406287E-440E-4989-8D2D-02ED3A7BC37F}" dt="2022-10-23T18:48:59.793" v="7445" actId="20577"/>
          <ac:spMkLst>
            <pc:docMk/>
            <pc:sldMk cId="2030838379" sldId="279"/>
            <ac:spMk id="53" creationId="{93CD3122-9856-8269-E3B3-B78791C5342D}"/>
          </ac:spMkLst>
        </pc:spChg>
        <pc:spChg chg="add 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54" creationId="{76E5D0D1-EA1D-AA39-2D2A-E40820776DD4}"/>
          </ac:spMkLst>
        </pc:spChg>
        <pc:spChg chg="add 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55" creationId="{A82298F4-096E-1BAB-92EE-66C956CB1278}"/>
          </ac:spMkLst>
        </pc:spChg>
        <pc:spChg chg="add 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56" creationId="{68122AC0-E548-D479-013B-45331B48E322}"/>
          </ac:spMkLst>
        </pc:spChg>
        <pc:spChg chg="add 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57" creationId="{E34EE109-E225-38EE-F75C-BCFFED700549}"/>
          </ac:spMkLst>
        </pc:spChg>
        <pc:spChg chg="add 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58" creationId="{7EE4E22C-0684-20DC-FCCE-EAB8672D442A}"/>
          </ac:spMkLst>
        </pc:spChg>
        <pc:spChg chg="add 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59" creationId="{AF26011B-DE63-2AA9-7576-BD6DF81DD4DD}"/>
          </ac:spMkLst>
        </pc:spChg>
        <pc:spChg chg="add 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60" creationId="{1F70307E-F6CF-410C-FCC1-9FD1BA88AE99}"/>
          </ac:spMkLst>
        </pc:spChg>
        <pc:spChg chg="add 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61" creationId="{1DB60B6B-4D52-6F08-1698-D00AD5DA86FD}"/>
          </ac:spMkLst>
        </pc:spChg>
        <pc:spChg chg="add 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62" creationId="{2E5F2E5F-A1FE-8F6B-4BE9-4BF90DD3FC2F}"/>
          </ac:spMkLst>
        </pc:spChg>
        <pc:spChg chg="add mod">
          <ac:chgData name="Shimamura Masumi" userId="f85d115ebbcdc7bb" providerId="LiveId" clId="{D406287E-440E-4989-8D2D-02ED3A7BC37F}" dt="2022-10-23T18:49:21.156" v="7453" actId="20577"/>
          <ac:spMkLst>
            <pc:docMk/>
            <pc:sldMk cId="2030838379" sldId="279"/>
            <ac:spMk id="63" creationId="{241A9077-ED59-07AA-6622-0913F62ECA44}"/>
          </ac:spMkLst>
        </pc:spChg>
        <pc:spChg chg="add 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64" creationId="{E4F5B0B0-9753-96C1-0FA8-5A34D733AB98}"/>
          </ac:spMkLst>
        </pc:spChg>
        <pc:spChg chg="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67" creationId="{48F3261E-FF00-5EA3-59CB-497E27BA03D5}"/>
          </ac:spMkLst>
        </pc:spChg>
        <pc:spChg chg="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68" creationId="{C7414942-2CB9-E6D7-05C2-FBA04F74C5D7}"/>
          </ac:spMkLst>
        </pc:spChg>
        <pc:spChg chg="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69" creationId="{4B9C644D-FDE3-7BB7-8B28-FC09A79840FA}"/>
          </ac:spMkLst>
        </pc:spChg>
        <pc:spChg chg="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71" creationId="{CD670332-8DBE-70FF-56F1-3B4FA77B896C}"/>
          </ac:spMkLst>
        </pc:spChg>
        <pc:spChg chg="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72" creationId="{0FD4971C-A5D8-CA66-54A1-6B5659B06A29}"/>
          </ac:spMkLst>
        </pc:spChg>
        <pc:spChg chg="add mod">
          <ac:chgData name="Shimamura Masumi" userId="f85d115ebbcdc7bb" providerId="LiveId" clId="{D406287E-440E-4989-8D2D-02ED3A7BC37F}" dt="2022-10-23T18:48:28.595" v="7437"/>
          <ac:spMkLst>
            <pc:docMk/>
            <pc:sldMk cId="2030838379" sldId="279"/>
            <ac:spMk id="73" creationId="{A185E373-8A47-19A5-41FC-8DCE6FFE94C4}"/>
          </ac:spMkLst>
        </pc:spChg>
        <pc:spChg chg="add mod">
          <ac:chgData name="Shimamura Masumi" userId="f85d115ebbcdc7bb" providerId="LiveId" clId="{D406287E-440E-4989-8D2D-02ED3A7BC37F}" dt="2022-10-23T18:50:20.586" v="7467" actId="20577"/>
          <ac:spMkLst>
            <pc:docMk/>
            <pc:sldMk cId="2030838379" sldId="279"/>
            <ac:spMk id="74" creationId="{F82D51C9-8838-5097-F2C5-992D89F6BE73}"/>
          </ac:spMkLst>
        </pc:spChg>
        <pc:grpChg chg="add mod">
          <ac:chgData name="Shimamura Masumi" userId="f85d115ebbcdc7bb" providerId="LiveId" clId="{D406287E-440E-4989-8D2D-02ED3A7BC37F}" dt="2022-10-23T18:48:28.595" v="7437"/>
          <ac:grpSpMkLst>
            <pc:docMk/>
            <pc:sldMk cId="2030838379" sldId="279"/>
            <ac:grpSpMk id="3" creationId="{E930925D-B5E1-E1AE-5764-C9ABBAACA389}"/>
          </ac:grpSpMkLst>
        </pc:grpChg>
        <pc:grpChg chg="add mod">
          <ac:chgData name="Shimamura Masumi" userId="f85d115ebbcdc7bb" providerId="LiveId" clId="{D406287E-440E-4989-8D2D-02ED3A7BC37F}" dt="2022-10-23T18:48:28.595" v="7437"/>
          <ac:grpSpMkLst>
            <pc:docMk/>
            <pc:sldMk cId="2030838379" sldId="279"/>
            <ac:grpSpMk id="21" creationId="{9FDFE0B8-4948-A221-EDBD-9C2270E1429A}"/>
          </ac:grpSpMkLst>
        </pc:grpChg>
        <pc:grpChg chg="add mod">
          <ac:chgData name="Shimamura Masumi" userId="f85d115ebbcdc7bb" providerId="LiveId" clId="{D406287E-440E-4989-8D2D-02ED3A7BC37F}" dt="2022-10-23T18:48:28.595" v="7437"/>
          <ac:grpSpMkLst>
            <pc:docMk/>
            <pc:sldMk cId="2030838379" sldId="279"/>
            <ac:grpSpMk id="41" creationId="{C0BF4F8D-5552-1FFA-3E67-2F66013963F9}"/>
          </ac:grpSpMkLst>
        </pc:grpChg>
        <pc:grpChg chg="add mod">
          <ac:chgData name="Shimamura Masumi" userId="f85d115ebbcdc7bb" providerId="LiveId" clId="{D406287E-440E-4989-8D2D-02ED3A7BC37F}" dt="2022-10-23T18:48:28.595" v="7437"/>
          <ac:grpSpMkLst>
            <pc:docMk/>
            <pc:sldMk cId="2030838379" sldId="279"/>
            <ac:grpSpMk id="45" creationId="{64F776A6-884C-A358-E331-7C3849FE25B1}"/>
          </ac:grpSpMkLst>
        </pc:grpChg>
        <pc:grpChg chg="add mod">
          <ac:chgData name="Shimamura Masumi" userId="f85d115ebbcdc7bb" providerId="LiveId" clId="{D406287E-440E-4989-8D2D-02ED3A7BC37F}" dt="2022-10-23T18:48:28.595" v="7437"/>
          <ac:grpSpMkLst>
            <pc:docMk/>
            <pc:sldMk cId="2030838379" sldId="279"/>
            <ac:grpSpMk id="48" creationId="{264CA173-1F13-F664-538E-BB1B4D4107B1}"/>
          </ac:grpSpMkLst>
        </pc:grpChg>
        <pc:grpChg chg="add mod">
          <ac:chgData name="Shimamura Masumi" userId="f85d115ebbcdc7bb" providerId="LiveId" clId="{D406287E-440E-4989-8D2D-02ED3A7BC37F}" dt="2022-10-23T18:48:28.595" v="7437"/>
          <ac:grpSpMkLst>
            <pc:docMk/>
            <pc:sldMk cId="2030838379" sldId="279"/>
            <ac:grpSpMk id="65" creationId="{9D216F02-3A3E-7A3B-CDD9-96C35A89CEE3}"/>
          </ac:grpSpMkLst>
        </pc:grpChg>
        <pc:grpChg chg="mod">
          <ac:chgData name="Shimamura Masumi" userId="f85d115ebbcdc7bb" providerId="LiveId" clId="{D406287E-440E-4989-8D2D-02ED3A7BC37F}" dt="2022-10-23T18:48:28.595" v="7437"/>
          <ac:grpSpMkLst>
            <pc:docMk/>
            <pc:sldMk cId="2030838379" sldId="279"/>
            <ac:grpSpMk id="66" creationId="{3E6EE8C7-8F46-E41E-8919-80F2ABBB0B8A}"/>
          </ac:grpSpMkLst>
        </pc:grpChg>
        <pc:grpChg chg="add mod">
          <ac:chgData name="Shimamura Masumi" userId="f85d115ebbcdc7bb" providerId="LiveId" clId="{D406287E-440E-4989-8D2D-02ED3A7BC37F}" dt="2022-10-23T18:48:28.595" v="7437"/>
          <ac:grpSpMkLst>
            <pc:docMk/>
            <pc:sldMk cId="2030838379" sldId="279"/>
            <ac:grpSpMk id="70" creationId="{14F3F943-6FE3-1779-C132-7A4D2AE55B4B}"/>
          </ac:grpSpMkLst>
        </pc:grpChg>
      </pc:sldChg>
    </pc:docChg>
  </pc:docChgLst>
  <pc:docChgLst>
    <pc:chgData name="Shimamura Masumi" userId="f85d115ebbcdc7bb" providerId="LiveId" clId="{CD80E6D7-13ED-45A8-BE34-438AD88BCC2F}"/>
    <pc:docChg chg="undo custSel addSld delSld modSld sldOrd">
      <pc:chgData name="Shimamura Masumi" userId="f85d115ebbcdc7bb" providerId="LiveId" clId="{CD80E6D7-13ED-45A8-BE34-438AD88BCC2F}" dt="2022-10-26T21:02:17.281" v="1543" actId="1076"/>
      <pc:docMkLst>
        <pc:docMk/>
      </pc:docMkLst>
      <pc:sldChg chg="add del">
        <pc:chgData name="Shimamura Masumi" userId="f85d115ebbcdc7bb" providerId="LiveId" clId="{CD80E6D7-13ED-45A8-BE34-438AD88BCC2F}" dt="2022-10-26T20:00:07.729" v="3" actId="2696"/>
        <pc:sldMkLst>
          <pc:docMk/>
          <pc:sldMk cId="4163111009" sldId="268"/>
        </pc:sldMkLst>
      </pc:sldChg>
      <pc:sldChg chg="addSp delSp modSp add mod">
        <pc:chgData name="Shimamura Masumi" userId="f85d115ebbcdc7bb" providerId="LiveId" clId="{CD80E6D7-13ED-45A8-BE34-438AD88BCC2F}" dt="2022-10-26T20:34:52.770" v="552" actId="20577"/>
        <pc:sldMkLst>
          <pc:docMk/>
          <pc:sldMk cId="1553870066" sldId="269"/>
        </pc:sldMkLst>
        <pc:spChg chg="add del mod">
          <ac:chgData name="Shimamura Masumi" userId="f85d115ebbcdc7bb" providerId="LiveId" clId="{CD80E6D7-13ED-45A8-BE34-438AD88BCC2F}" dt="2022-10-26T20:34:52.770" v="552" actId="20577"/>
          <ac:spMkLst>
            <pc:docMk/>
            <pc:sldMk cId="1553870066" sldId="269"/>
            <ac:spMk id="6" creationId="{00000000-0000-0000-0000-000000000000}"/>
          </ac:spMkLst>
        </pc:spChg>
        <pc:spChg chg="mod">
          <ac:chgData name="Shimamura Masumi" userId="f85d115ebbcdc7bb" providerId="LiveId" clId="{CD80E6D7-13ED-45A8-BE34-438AD88BCC2F}" dt="2022-10-26T20:28:06.113" v="405" actId="20577"/>
          <ac:spMkLst>
            <pc:docMk/>
            <pc:sldMk cId="1553870066" sldId="269"/>
            <ac:spMk id="10" creationId="{67E8509E-E071-4228-B253-AE95C87A9F98}"/>
          </ac:spMkLst>
        </pc:spChg>
        <pc:spChg chg="del">
          <ac:chgData name="Shimamura Masumi" userId="f85d115ebbcdc7bb" providerId="LiveId" clId="{CD80E6D7-13ED-45A8-BE34-438AD88BCC2F}" dt="2022-10-26T20:26:44.534" v="359" actId="478"/>
          <ac:spMkLst>
            <pc:docMk/>
            <pc:sldMk cId="1553870066" sldId="269"/>
            <ac:spMk id="11" creationId="{00000000-0000-0000-0000-000000000000}"/>
          </ac:spMkLst>
        </pc:spChg>
        <pc:spChg chg="del topLvl">
          <ac:chgData name="Shimamura Masumi" userId="f85d115ebbcdc7bb" providerId="LiveId" clId="{CD80E6D7-13ED-45A8-BE34-438AD88BCC2F}" dt="2022-10-26T20:27:01.205" v="362" actId="478"/>
          <ac:spMkLst>
            <pc:docMk/>
            <pc:sldMk cId="1553870066" sldId="269"/>
            <ac:spMk id="13" creationId="{00000000-0000-0000-0000-000000000000}"/>
          </ac:spMkLst>
        </pc:spChg>
        <pc:spChg chg="mod">
          <ac:chgData name="Shimamura Masumi" userId="f85d115ebbcdc7bb" providerId="LiveId" clId="{CD80E6D7-13ED-45A8-BE34-438AD88BCC2F}" dt="2022-10-26T20:27:26.282" v="367" actId="1076"/>
          <ac:spMkLst>
            <pc:docMk/>
            <pc:sldMk cId="1553870066" sldId="269"/>
            <ac:spMk id="14" creationId="{67E8509E-E071-4228-B253-AE95C87A9F98}"/>
          </ac:spMkLst>
        </pc:spChg>
        <pc:spChg chg="mod">
          <ac:chgData name="Shimamura Masumi" userId="f85d115ebbcdc7bb" providerId="LiveId" clId="{CD80E6D7-13ED-45A8-BE34-438AD88BCC2F}" dt="2022-10-26T20:27:17.878" v="365" actId="1076"/>
          <ac:spMkLst>
            <pc:docMk/>
            <pc:sldMk cId="1553870066" sldId="269"/>
            <ac:spMk id="18" creationId="{00000000-0000-0000-0000-000000000000}"/>
          </ac:spMkLst>
        </pc:spChg>
        <pc:spChg chg="mod">
          <ac:chgData name="Shimamura Masumi" userId="f85d115ebbcdc7bb" providerId="LiveId" clId="{CD80E6D7-13ED-45A8-BE34-438AD88BCC2F}" dt="2022-10-26T20:00:46.471" v="6"/>
          <ac:spMkLst>
            <pc:docMk/>
            <pc:sldMk cId="1553870066" sldId="269"/>
            <ac:spMk id="20" creationId="{C040B7FF-0F55-9DBB-F83B-D121FBD79A77}"/>
          </ac:spMkLst>
        </pc:spChg>
        <pc:spChg chg="mod">
          <ac:chgData name="Shimamura Masumi" userId="f85d115ebbcdc7bb" providerId="LiveId" clId="{CD80E6D7-13ED-45A8-BE34-438AD88BCC2F}" dt="2022-10-26T20:00:46.471" v="6"/>
          <ac:spMkLst>
            <pc:docMk/>
            <pc:sldMk cId="1553870066" sldId="269"/>
            <ac:spMk id="22" creationId="{45AFB29C-14B4-7EA8-DDFC-EDB2EC3AB1A2}"/>
          </ac:spMkLst>
        </pc:spChg>
        <pc:grpChg chg="del mod">
          <ac:chgData name="Shimamura Masumi" userId="f85d115ebbcdc7bb" providerId="LiveId" clId="{CD80E6D7-13ED-45A8-BE34-438AD88BCC2F}" dt="2022-10-26T20:26:57.049" v="361" actId="478"/>
          <ac:grpSpMkLst>
            <pc:docMk/>
            <pc:sldMk cId="1553870066" sldId="269"/>
            <ac:grpSpMk id="15" creationId="{00000000-0000-0000-0000-000000000000}"/>
          </ac:grpSpMkLst>
        </pc:grpChg>
        <pc:grpChg chg="mod">
          <ac:chgData name="Shimamura Masumi" userId="f85d115ebbcdc7bb" providerId="LiveId" clId="{CD80E6D7-13ED-45A8-BE34-438AD88BCC2F}" dt="2022-10-26T20:27:33.851" v="368" actId="1076"/>
          <ac:grpSpMkLst>
            <pc:docMk/>
            <pc:sldMk cId="1553870066" sldId="269"/>
            <ac:grpSpMk id="17" creationId="{00000000-0000-0000-0000-000000000000}"/>
          </ac:grpSpMkLst>
        </pc:grpChg>
        <pc:grpChg chg="add del mod">
          <ac:chgData name="Shimamura Masumi" userId="f85d115ebbcdc7bb" providerId="LiveId" clId="{CD80E6D7-13ED-45A8-BE34-438AD88BCC2F}" dt="2022-10-26T20:00:51.515" v="7"/>
          <ac:grpSpMkLst>
            <pc:docMk/>
            <pc:sldMk cId="1553870066" sldId="269"/>
            <ac:grpSpMk id="19" creationId="{168E18C0-3A71-1BF9-9BB0-C6B226C5F551}"/>
          </ac:grpSpMkLst>
        </pc:grpChg>
        <pc:picChg chg="add del">
          <ac:chgData name="Shimamura Masumi" userId="f85d115ebbcdc7bb" providerId="LiveId" clId="{CD80E6D7-13ED-45A8-BE34-438AD88BCC2F}" dt="2022-10-26T20:26:41.525" v="358" actId="478"/>
          <ac:picMkLst>
            <pc:docMk/>
            <pc:sldMk cId="1553870066" sldId="269"/>
            <ac:picMk id="7" creationId="{00000000-0000-0000-0000-000000000000}"/>
          </ac:picMkLst>
        </pc:picChg>
        <pc:picChg chg="del topLvl">
          <ac:chgData name="Shimamura Masumi" userId="f85d115ebbcdc7bb" providerId="LiveId" clId="{CD80E6D7-13ED-45A8-BE34-438AD88BCC2F}" dt="2022-10-26T20:26:57.049" v="361" actId="478"/>
          <ac:picMkLst>
            <pc:docMk/>
            <pc:sldMk cId="1553870066" sldId="269"/>
            <ac:picMk id="8" creationId="{00000000-0000-0000-0000-000000000000}"/>
          </ac:picMkLst>
        </pc:picChg>
        <pc:picChg chg="mod">
          <ac:chgData name="Shimamura Masumi" userId="f85d115ebbcdc7bb" providerId="LiveId" clId="{CD80E6D7-13ED-45A8-BE34-438AD88BCC2F}" dt="2022-10-26T20:27:17.878" v="365" actId="1076"/>
          <ac:picMkLst>
            <pc:docMk/>
            <pc:sldMk cId="1553870066" sldId="269"/>
            <ac:picMk id="16" creationId="{00000000-0000-0000-0000-000000000000}"/>
          </ac:picMkLst>
        </pc:picChg>
        <pc:cxnChg chg="mod">
          <ac:chgData name="Shimamura Masumi" userId="f85d115ebbcdc7bb" providerId="LiveId" clId="{CD80E6D7-13ED-45A8-BE34-438AD88BCC2F}" dt="2022-10-26T20:00:46.471" v="6"/>
          <ac:cxnSpMkLst>
            <pc:docMk/>
            <pc:sldMk cId="1553870066" sldId="269"/>
            <ac:cxnSpMk id="21" creationId="{D5394C24-73F8-CC16-D869-FE0900AED5E6}"/>
          </ac:cxnSpMkLst>
        </pc:cxnChg>
      </pc:sldChg>
      <pc:sldChg chg="addSp delSp modSp add mod">
        <pc:chgData name="Shimamura Masumi" userId="f85d115ebbcdc7bb" providerId="LiveId" clId="{CD80E6D7-13ED-45A8-BE34-438AD88BCC2F}" dt="2022-10-26T20:35:15.146" v="611" actId="20577"/>
        <pc:sldMkLst>
          <pc:docMk/>
          <pc:sldMk cId="2323882281" sldId="270"/>
        </pc:sldMkLst>
        <pc:spChg chg="mod">
          <ac:chgData name="Shimamura Masumi" userId="f85d115ebbcdc7bb" providerId="LiveId" clId="{CD80E6D7-13ED-45A8-BE34-438AD88BCC2F}" dt="2022-10-26T20:35:15.146" v="611" actId="20577"/>
          <ac:spMkLst>
            <pc:docMk/>
            <pc:sldMk cId="2323882281" sldId="270"/>
            <ac:spMk id="6" creationId="{00000000-0000-0000-0000-000000000000}"/>
          </ac:spMkLst>
        </pc:spChg>
        <pc:spChg chg="mod">
          <ac:chgData name="Shimamura Masumi" userId="f85d115ebbcdc7bb" providerId="LiveId" clId="{CD80E6D7-13ED-45A8-BE34-438AD88BCC2F}" dt="2022-10-26T20:31:25.012" v="514"/>
          <ac:spMkLst>
            <pc:docMk/>
            <pc:sldMk cId="2323882281" sldId="270"/>
            <ac:spMk id="7" creationId="{67E8509E-E071-4228-B253-AE95C87A9F98}"/>
          </ac:spMkLst>
        </pc:spChg>
        <pc:spChg chg="add del mod">
          <ac:chgData name="Shimamura Masumi" userId="f85d115ebbcdc7bb" providerId="LiveId" clId="{CD80E6D7-13ED-45A8-BE34-438AD88BCC2F}" dt="2022-10-26T20:31:13.688" v="513"/>
          <ac:spMkLst>
            <pc:docMk/>
            <pc:sldMk cId="2323882281" sldId="270"/>
            <ac:spMk id="9" creationId="{3ADABA2C-1AFC-F53B-E646-9394968599DF}"/>
          </ac:spMkLst>
        </pc:spChg>
        <pc:spChg chg="add del mod">
          <ac:chgData name="Shimamura Masumi" userId="f85d115ebbcdc7bb" providerId="LiveId" clId="{CD80E6D7-13ED-45A8-BE34-438AD88BCC2F}" dt="2022-10-26T20:31:13.688" v="513"/>
          <ac:spMkLst>
            <pc:docMk/>
            <pc:sldMk cId="2323882281" sldId="270"/>
            <ac:spMk id="10" creationId="{29421F42-D299-D5FF-D70F-2E1FE009B589}"/>
          </ac:spMkLst>
        </pc:spChg>
        <pc:spChg chg="mod">
          <ac:chgData name="Shimamura Masumi" userId="f85d115ebbcdc7bb" providerId="LiveId" clId="{CD80E6D7-13ED-45A8-BE34-438AD88BCC2F}" dt="2022-10-26T20:31:38.610" v="529" actId="20577"/>
          <ac:spMkLst>
            <pc:docMk/>
            <pc:sldMk cId="2323882281" sldId="270"/>
            <ac:spMk id="13" creationId="{67E8509E-E071-4228-B253-AE95C87A9F98}"/>
          </ac:spMkLst>
        </pc:spChg>
        <pc:grpChg chg="del">
          <ac:chgData name="Shimamura Masumi" userId="f85d115ebbcdc7bb" providerId="LiveId" clId="{CD80E6D7-13ED-45A8-BE34-438AD88BCC2F}" dt="2022-10-26T20:31:42.153" v="530" actId="478"/>
          <ac:grpSpMkLst>
            <pc:docMk/>
            <pc:sldMk cId="2323882281" sldId="270"/>
            <ac:grpSpMk id="16" creationId="{00000000-0000-0000-0000-000000000000}"/>
          </ac:grpSpMkLst>
        </pc:grpChg>
        <pc:graphicFrameChg chg="add del mod">
          <ac:chgData name="Shimamura Masumi" userId="f85d115ebbcdc7bb" providerId="LiveId" clId="{CD80E6D7-13ED-45A8-BE34-438AD88BCC2F}" dt="2022-10-26T20:31:13.688" v="513"/>
          <ac:graphicFrameMkLst>
            <pc:docMk/>
            <pc:sldMk cId="2323882281" sldId="270"/>
            <ac:graphicFrameMk id="8" creationId="{B493166E-6621-F457-B4D3-DDA660AB5FFD}"/>
          </ac:graphicFrameMkLst>
        </pc:graphicFrameChg>
      </pc:sldChg>
      <pc:sldChg chg="ord">
        <pc:chgData name="Shimamura Masumi" userId="f85d115ebbcdc7bb" providerId="LiveId" clId="{CD80E6D7-13ED-45A8-BE34-438AD88BCC2F}" dt="2022-10-25T21:06:34.411" v="1"/>
        <pc:sldMkLst>
          <pc:docMk/>
          <pc:sldMk cId="2842992489" sldId="271"/>
        </pc:sldMkLst>
      </pc:sldChg>
      <pc:sldChg chg="addSp modSp mod">
        <pc:chgData name="Shimamura Masumi" userId="f85d115ebbcdc7bb" providerId="LiveId" clId="{CD80E6D7-13ED-45A8-BE34-438AD88BCC2F}" dt="2022-10-26T20:56:14.905" v="1134" actId="1076"/>
        <pc:sldMkLst>
          <pc:docMk/>
          <pc:sldMk cId="3347014794" sldId="283"/>
        </pc:sldMkLst>
        <pc:spChg chg="add mod">
          <ac:chgData name="Shimamura Masumi" userId="f85d115ebbcdc7bb" providerId="LiveId" clId="{CD80E6D7-13ED-45A8-BE34-438AD88BCC2F}" dt="2022-10-26T20:56:14.905" v="1134" actId="1076"/>
          <ac:spMkLst>
            <pc:docMk/>
            <pc:sldMk cId="3347014794" sldId="283"/>
            <ac:spMk id="2" creationId="{2DDFA968-3930-0F4B-A0A8-26E805A9AC99}"/>
          </ac:spMkLst>
        </pc:spChg>
      </pc:sldChg>
      <pc:sldChg chg="modSp add mod">
        <pc:chgData name="Shimamura Masumi" userId="f85d115ebbcdc7bb" providerId="LiveId" clId="{CD80E6D7-13ED-45A8-BE34-438AD88BCC2F}" dt="2022-10-26T20:39:20.773" v="717"/>
        <pc:sldMkLst>
          <pc:docMk/>
          <pc:sldMk cId="4169614931" sldId="284"/>
        </pc:sldMkLst>
        <pc:spChg chg="mod">
          <ac:chgData name="Shimamura Masumi" userId="f85d115ebbcdc7bb" providerId="LiveId" clId="{CD80E6D7-13ED-45A8-BE34-438AD88BCC2F}" dt="2022-10-26T20:39:20.773" v="717"/>
          <ac:spMkLst>
            <pc:docMk/>
            <pc:sldMk cId="4169614931" sldId="284"/>
            <ac:spMk id="7" creationId="{00000000-0000-0000-0000-000000000000}"/>
          </ac:spMkLst>
        </pc:spChg>
        <pc:spChg chg="mod">
          <ac:chgData name="Shimamura Masumi" userId="f85d115ebbcdc7bb" providerId="LiveId" clId="{CD80E6D7-13ED-45A8-BE34-438AD88BCC2F}" dt="2022-10-26T20:38:13.445" v="715" actId="20577"/>
          <ac:spMkLst>
            <pc:docMk/>
            <pc:sldMk cId="4169614931" sldId="284"/>
            <ac:spMk id="11" creationId="{67E8509E-E071-4228-B253-AE95C87A9F98}"/>
          </ac:spMkLst>
        </pc:spChg>
      </pc:sldChg>
      <pc:sldChg chg="add del">
        <pc:chgData name="Shimamura Masumi" userId="f85d115ebbcdc7bb" providerId="LiveId" clId="{CD80E6D7-13ED-45A8-BE34-438AD88BCC2F}" dt="2022-10-26T20:20:44.144" v="356" actId="47"/>
        <pc:sldMkLst>
          <pc:docMk/>
          <pc:sldMk cId="4072335153" sldId="285"/>
        </pc:sldMkLst>
      </pc:sldChg>
      <pc:sldChg chg="add del">
        <pc:chgData name="Shimamura Masumi" userId="f85d115ebbcdc7bb" providerId="LiveId" clId="{CD80E6D7-13ED-45A8-BE34-438AD88BCC2F}" dt="2022-10-26T20:20:44.144" v="356" actId="47"/>
        <pc:sldMkLst>
          <pc:docMk/>
          <pc:sldMk cId="4223139831" sldId="286"/>
        </pc:sldMkLst>
      </pc:sldChg>
      <pc:sldChg chg="addSp delSp modSp add mod">
        <pc:chgData name="Shimamura Masumi" userId="f85d115ebbcdc7bb" providerId="LiveId" clId="{CD80E6D7-13ED-45A8-BE34-438AD88BCC2F}" dt="2022-10-26T20:34:41.200" v="546" actId="20577"/>
        <pc:sldMkLst>
          <pc:docMk/>
          <pc:sldMk cId="3988715989" sldId="287"/>
        </pc:sldMkLst>
        <pc:spChg chg="mod">
          <ac:chgData name="Shimamura Masumi" userId="f85d115ebbcdc7bb" providerId="LiveId" clId="{CD80E6D7-13ED-45A8-BE34-438AD88BCC2F}" dt="2022-10-26T20:34:41.200" v="546" actId="20577"/>
          <ac:spMkLst>
            <pc:docMk/>
            <pc:sldMk cId="3988715989" sldId="287"/>
            <ac:spMk id="6" creationId="{00000000-0000-0000-0000-000000000000}"/>
          </ac:spMkLst>
        </pc:spChg>
        <pc:spChg chg="add mod">
          <ac:chgData name="Shimamura Masumi" userId="f85d115ebbcdc7bb" providerId="LiveId" clId="{CD80E6D7-13ED-45A8-BE34-438AD88BCC2F}" dt="2022-10-26T20:11:15.706" v="68" actId="1076"/>
          <ac:spMkLst>
            <pc:docMk/>
            <pc:sldMk cId="3988715989" sldId="287"/>
            <ac:spMk id="8" creationId="{D76C1F75-0B00-52AF-7661-7F1E8D71815C}"/>
          </ac:spMkLst>
        </pc:spChg>
        <pc:spChg chg="mod">
          <ac:chgData name="Shimamura Masumi" userId="f85d115ebbcdc7bb" providerId="LiveId" clId="{CD80E6D7-13ED-45A8-BE34-438AD88BCC2F}" dt="2022-10-26T20:19:06.149" v="353" actId="1076"/>
          <ac:spMkLst>
            <pc:docMk/>
            <pc:sldMk cId="3988715989" sldId="287"/>
            <ac:spMk id="10" creationId="{67E8509E-E071-4228-B253-AE95C87A9F98}"/>
          </ac:spMkLst>
        </pc:spChg>
        <pc:spChg chg="add mod">
          <ac:chgData name="Shimamura Masumi" userId="f85d115ebbcdc7bb" providerId="LiveId" clId="{CD80E6D7-13ED-45A8-BE34-438AD88BCC2F}" dt="2022-10-26T20:11:15.706" v="68" actId="1076"/>
          <ac:spMkLst>
            <pc:docMk/>
            <pc:sldMk cId="3988715989" sldId="287"/>
            <ac:spMk id="11" creationId="{C57204C1-887C-38D3-0C31-BC56E689DE17}"/>
          </ac:spMkLst>
        </pc:spChg>
        <pc:spChg chg="mod">
          <ac:chgData name="Shimamura Masumi" userId="f85d115ebbcdc7bb" providerId="LiveId" clId="{CD80E6D7-13ED-45A8-BE34-438AD88BCC2F}" dt="2022-10-26T20:05:41.203" v="36" actId="20577"/>
          <ac:spMkLst>
            <pc:docMk/>
            <pc:sldMk cId="3988715989" sldId="287"/>
            <ac:spMk id="15" creationId="{67E8509E-E071-4228-B253-AE95C87A9F98}"/>
          </ac:spMkLst>
        </pc:spChg>
        <pc:spChg chg="del">
          <ac:chgData name="Shimamura Masumi" userId="f85d115ebbcdc7bb" providerId="LiveId" clId="{CD80E6D7-13ED-45A8-BE34-438AD88BCC2F}" dt="2022-10-26T20:11:07.426" v="66" actId="478"/>
          <ac:spMkLst>
            <pc:docMk/>
            <pc:sldMk cId="3988715989" sldId="287"/>
            <ac:spMk id="21" creationId="{00000000-0000-0000-0000-000000000000}"/>
          </ac:spMkLst>
        </pc:spChg>
        <pc:graphicFrameChg chg="add mod">
          <ac:chgData name="Shimamura Masumi" userId="f85d115ebbcdc7bb" providerId="LiveId" clId="{CD80E6D7-13ED-45A8-BE34-438AD88BCC2F}" dt="2022-10-26T20:11:15.706" v="68" actId="1076"/>
          <ac:graphicFrameMkLst>
            <pc:docMk/>
            <pc:sldMk cId="3988715989" sldId="287"/>
            <ac:graphicFrameMk id="7" creationId="{23FB180B-ED88-C9F5-6462-F301B3B51464}"/>
          </ac:graphicFrameMkLst>
        </pc:graphicFrameChg>
        <pc:graphicFrameChg chg="del">
          <ac:chgData name="Shimamura Masumi" userId="f85d115ebbcdc7bb" providerId="LiveId" clId="{CD80E6D7-13ED-45A8-BE34-438AD88BCC2F}" dt="2022-10-26T20:11:03.486" v="65" actId="478"/>
          <ac:graphicFrameMkLst>
            <pc:docMk/>
            <pc:sldMk cId="3988715989" sldId="287"/>
            <ac:graphicFrameMk id="18" creationId="{00000000-0000-0000-0000-000000000000}"/>
          </ac:graphicFrameMkLst>
        </pc:graphicFrameChg>
      </pc:sldChg>
      <pc:sldChg chg="add ord">
        <pc:chgData name="Shimamura Masumi" userId="f85d115ebbcdc7bb" providerId="LiveId" clId="{CD80E6D7-13ED-45A8-BE34-438AD88BCC2F}" dt="2022-10-26T20:19:35.621" v="355"/>
        <pc:sldMkLst>
          <pc:docMk/>
          <pc:sldMk cId="935291261" sldId="288"/>
        </pc:sldMkLst>
      </pc:sldChg>
      <pc:sldChg chg="modSp add mod ord">
        <pc:chgData name="Shimamura Masumi" userId="f85d115ebbcdc7bb" providerId="LiveId" clId="{CD80E6D7-13ED-45A8-BE34-438AD88BCC2F}" dt="2022-10-26T20:35:03.495" v="571" actId="20577"/>
        <pc:sldMkLst>
          <pc:docMk/>
          <pc:sldMk cId="1188476504" sldId="289"/>
        </pc:sldMkLst>
        <pc:spChg chg="mod">
          <ac:chgData name="Shimamura Masumi" userId="f85d115ebbcdc7bb" providerId="LiveId" clId="{CD80E6D7-13ED-45A8-BE34-438AD88BCC2F}" dt="2022-10-26T20:35:03.495" v="571" actId="20577"/>
          <ac:spMkLst>
            <pc:docMk/>
            <pc:sldMk cId="1188476504" sldId="289"/>
            <ac:spMk id="6" creationId="{00000000-0000-0000-0000-000000000000}"/>
          </ac:spMkLst>
        </pc:spChg>
      </pc:sldChg>
      <pc:sldChg chg="modSp add mod">
        <pc:chgData name="Shimamura Masumi" userId="f85d115ebbcdc7bb" providerId="LiveId" clId="{CD80E6D7-13ED-45A8-BE34-438AD88BCC2F}" dt="2022-10-26T20:35:26.986" v="656" actId="20577"/>
        <pc:sldMkLst>
          <pc:docMk/>
          <pc:sldMk cId="3999721020" sldId="290"/>
        </pc:sldMkLst>
        <pc:spChg chg="mod">
          <ac:chgData name="Shimamura Masumi" userId="f85d115ebbcdc7bb" providerId="LiveId" clId="{CD80E6D7-13ED-45A8-BE34-438AD88BCC2F}" dt="2022-10-26T20:35:26.986" v="656" actId="20577"/>
          <ac:spMkLst>
            <pc:docMk/>
            <pc:sldMk cId="3999721020" sldId="290"/>
            <ac:spMk id="8" creationId="{00000000-0000-0000-0000-000000000000}"/>
          </ac:spMkLst>
        </pc:spChg>
      </pc:sldChg>
      <pc:sldChg chg="addSp delSp modSp add mod">
        <pc:chgData name="Shimamura Masumi" userId="f85d115ebbcdc7bb" providerId="LiveId" clId="{CD80E6D7-13ED-45A8-BE34-438AD88BCC2F}" dt="2022-10-26T20:52:56.908" v="1041" actId="1076"/>
        <pc:sldMkLst>
          <pc:docMk/>
          <pc:sldMk cId="255844278" sldId="291"/>
        </pc:sldMkLst>
        <pc:spChg chg="mod">
          <ac:chgData name="Shimamura Masumi" userId="f85d115ebbcdc7bb" providerId="LiveId" clId="{CD80E6D7-13ED-45A8-BE34-438AD88BCC2F}" dt="2022-10-26T20:40:29.963" v="729" actId="20577"/>
          <ac:spMkLst>
            <pc:docMk/>
            <pc:sldMk cId="255844278" sldId="291"/>
            <ac:spMk id="8" creationId="{67E8509E-E071-4228-B253-AE95C87A9F98}"/>
          </ac:spMkLst>
        </pc:spChg>
        <pc:spChg chg="del mod">
          <ac:chgData name="Shimamura Masumi" userId="f85d115ebbcdc7bb" providerId="LiveId" clId="{CD80E6D7-13ED-45A8-BE34-438AD88BCC2F}" dt="2022-10-26T20:41:25.941" v="734"/>
          <ac:spMkLst>
            <pc:docMk/>
            <pc:sldMk cId="255844278" sldId="291"/>
            <ac:spMk id="9" creationId="{67E8509E-E071-4228-B253-AE95C87A9F98}"/>
          </ac:spMkLst>
        </pc:spChg>
        <pc:spChg chg="mod ord">
          <ac:chgData name="Shimamura Masumi" userId="f85d115ebbcdc7bb" providerId="LiveId" clId="{CD80E6D7-13ED-45A8-BE34-438AD88BCC2F}" dt="2022-10-26T20:51:02.011" v="853" actId="14100"/>
          <ac:spMkLst>
            <pc:docMk/>
            <pc:sldMk cId="255844278" sldId="291"/>
            <ac:spMk id="10" creationId="{00000000-0000-0000-0000-000000000000}"/>
          </ac:spMkLst>
        </pc:spChg>
        <pc:spChg chg="del mod">
          <ac:chgData name="Shimamura Masumi" userId="f85d115ebbcdc7bb" providerId="LiveId" clId="{CD80E6D7-13ED-45A8-BE34-438AD88BCC2F}" dt="2022-10-26T20:40:36.989" v="731" actId="478"/>
          <ac:spMkLst>
            <pc:docMk/>
            <pc:sldMk cId="255844278" sldId="291"/>
            <ac:spMk id="11" creationId="{67E8509E-E071-4228-B253-AE95C87A9F98}"/>
          </ac:spMkLst>
        </pc:spChg>
        <pc:spChg chg="add mod">
          <ac:chgData name="Shimamura Masumi" userId="f85d115ebbcdc7bb" providerId="LiveId" clId="{CD80E6D7-13ED-45A8-BE34-438AD88BCC2F}" dt="2022-10-26T20:52:56.908" v="1041" actId="1076"/>
          <ac:spMkLst>
            <pc:docMk/>
            <pc:sldMk cId="255844278" sldId="291"/>
            <ac:spMk id="12" creationId="{52B62537-CE76-D024-1888-A0478611BE2D}"/>
          </ac:spMkLst>
        </pc:spChg>
        <pc:graphicFrameChg chg="add del mod">
          <ac:chgData name="Shimamura Masumi" userId="f85d115ebbcdc7bb" providerId="LiveId" clId="{CD80E6D7-13ED-45A8-BE34-438AD88BCC2F}" dt="2022-10-26T20:48:41.899" v="838" actId="478"/>
          <ac:graphicFrameMkLst>
            <pc:docMk/>
            <pc:sldMk cId="255844278" sldId="291"/>
            <ac:graphicFrameMk id="13" creationId="{37D29121-7590-D728-079F-6AD44546FA51}"/>
          </ac:graphicFrameMkLst>
        </pc:graphicFrameChg>
        <pc:picChg chg="del">
          <ac:chgData name="Shimamura Masumi" userId="f85d115ebbcdc7bb" providerId="LiveId" clId="{CD80E6D7-13ED-45A8-BE34-438AD88BCC2F}" dt="2022-10-26T20:41:37.980" v="735" actId="478"/>
          <ac:picMkLst>
            <pc:docMk/>
            <pc:sldMk cId="255844278" sldId="291"/>
            <ac:picMk id="2" creationId="{00000000-0000-0000-0000-000000000000}"/>
          </ac:picMkLst>
        </pc:picChg>
        <pc:picChg chg="add mod">
          <ac:chgData name="Shimamura Masumi" userId="f85d115ebbcdc7bb" providerId="LiveId" clId="{CD80E6D7-13ED-45A8-BE34-438AD88BCC2F}" dt="2022-10-26T20:50:29.803" v="845" actId="1076"/>
          <ac:picMkLst>
            <pc:docMk/>
            <pc:sldMk cId="255844278" sldId="291"/>
            <ac:picMk id="15" creationId="{9D614F02-22EC-6311-3B63-420065E27251}"/>
          </ac:picMkLst>
        </pc:picChg>
      </pc:sldChg>
      <pc:sldChg chg="modSp add mod">
        <pc:chgData name="Shimamura Masumi" userId="f85d115ebbcdc7bb" providerId="LiveId" clId="{CD80E6D7-13ED-45A8-BE34-438AD88BCC2F}" dt="2022-10-26T20:54:00.465" v="1057" actId="20577"/>
        <pc:sldMkLst>
          <pc:docMk/>
          <pc:sldMk cId="410075944" sldId="292"/>
        </pc:sldMkLst>
        <pc:spChg chg="mod">
          <ac:chgData name="Shimamura Masumi" userId="f85d115ebbcdc7bb" providerId="LiveId" clId="{CD80E6D7-13ED-45A8-BE34-438AD88BCC2F}" dt="2022-10-26T20:54:00.465" v="1057" actId="20577"/>
          <ac:spMkLst>
            <pc:docMk/>
            <pc:sldMk cId="410075944" sldId="292"/>
            <ac:spMk id="7" creationId="{00000000-0000-0000-0000-000000000000}"/>
          </ac:spMkLst>
        </pc:spChg>
      </pc:sldChg>
      <pc:sldChg chg="modSp add mod">
        <pc:chgData name="Shimamura Masumi" userId="f85d115ebbcdc7bb" providerId="LiveId" clId="{CD80E6D7-13ED-45A8-BE34-438AD88BCC2F}" dt="2022-10-26T20:55:14.128" v="1090" actId="20577"/>
        <pc:sldMkLst>
          <pc:docMk/>
          <pc:sldMk cId="3941422720" sldId="293"/>
        </pc:sldMkLst>
        <pc:spChg chg="mod">
          <ac:chgData name="Shimamura Masumi" userId="f85d115ebbcdc7bb" providerId="LiveId" clId="{CD80E6D7-13ED-45A8-BE34-438AD88BCC2F}" dt="2022-10-26T20:54:55.393" v="1078" actId="20577"/>
          <ac:spMkLst>
            <pc:docMk/>
            <pc:sldMk cId="3941422720" sldId="293"/>
            <ac:spMk id="6" creationId="{00000000-0000-0000-0000-000000000000}"/>
          </ac:spMkLst>
        </pc:spChg>
        <pc:spChg chg="mod">
          <ac:chgData name="Shimamura Masumi" userId="f85d115ebbcdc7bb" providerId="LiveId" clId="{CD80E6D7-13ED-45A8-BE34-438AD88BCC2F}" dt="2022-10-26T20:55:14.128" v="1090" actId="20577"/>
          <ac:spMkLst>
            <pc:docMk/>
            <pc:sldMk cId="3941422720" sldId="293"/>
            <ac:spMk id="7" creationId="{67E8509E-E071-4228-B253-AE95C87A9F98}"/>
          </ac:spMkLst>
        </pc:spChg>
      </pc:sldChg>
      <pc:sldChg chg="modSp add mod">
        <pc:chgData name="Shimamura Masumi" userId="f85d115ebbcdc7bb" providerId="LiveId" clId="{CD80E6D7-13ED-45A8-BE34-438AD88BCC2F}" dt="2022-10-26T21:02:17.281" v="1543" actId="1076"/>
        <pc:sldMkLst>
          <pc:docMk/>
          <pc:sldMk cId="4237079284" sldId="294"/>
        </pc:sldMkLst>
        <pc:spChg chg="mod">
          <ac:chgData name="Shimamura Masumi" userId="f85d115ebbcdc7bb" providerId="LiveId" clId="{CD80E6D7-13ED-45A8-BE34-438AD88BCC2F}" dt="2022-10-26T20:57:52.681" v="1199" actId="20577"/>
          <ac:spMkLst>
            <pc:docMk/>
            <pc:sldMk cId="4237079284" sldId="294"/>
            <ac:spMk id="9" creationId="{00000000-0000-0000-0000-000000000000}"/>
          </ac:spMkLst>
        </pc:spChg>
        <pc:spChg chg="mod">
          <ac:chgData name="Shimamura Masumi" userId="f85d115ebbcdc7bb" providerId="LiveId" clId="{CD80E6D7-13ED-45A8-BE34-438AD88BCC2F}" dt="2022-10-26T21:02:10.307" v="1542" actId="14100"/>
          <ac:spMkLst>
            <pc:docMk/>
            <pc:sldMk cId="4237079284" sldId="294"/>
            <ac:spMk id="10" creationId="{00000000-0000-0000-0000-000000000000}"/>
          </ac:spMkLst>
        </pc:spChg>
        <pc:spChg chg="mod">
          <ac:chgData name="Shimamura Masumi" userId="f85d115ebbcdc7bb" providerId="LiveId" clId="{CD80E6D7-13ED-45A8-BE34-438AD88BCC2F}" dt="2022-10-26T21:01:59.825" v="1541" actId="20577"/>
          <ac:spMkLst>
            <pc:docMk/>
            <pc:sldMk cId="4237079284" sldId="294"/>
            <ac:spMk id="28" creationId="{00000000-0000-0000-0000-000000000000}"/>
          </ac:spMkLst>
        </pc:spChg>
        <pc:spChg chg="mod">
          <ac:chgData name="Shimamura Masumi" userId="f85d115ebbcdc7bb" providerId="LiveId" clId="{CD80E6D7-13ED-45A8-BE34-438AD88BCC2F}" dt="2022-10-26T20:58:11.749" v="1201" actId="14100"/>
          <ac:spMkLst>
            <pc:docMk/>
            <pc:sldMk cId="4237079284" sldId="294"/>
            <ac:spMk id="30" creationId="{00000000-0000-0000-0000-000000000000}"/>
          </ac:spMkLst>
        </pc:spChg>
        <pc:spChg chg="mod">
          <ac:chgData name="Shimamura Masumi" userId="f85d115ebbcdc7bb" providerId="LiveId" clId="{CD80E6D7-13ED-45A8-BE34-438AD88BCC2F}" dt="2022-10-26T21:02:17.281" v="1543" actId="1076"/>
          <ac:spMkLst>
            <pc:docMk/>
            <pc:sldMk cId="4237079284" sldId="294"/>
            <ac:spMk id="3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9574" cy="498476"/>
          </a:xfrm>
          <a:prstGeom prst="rect">
            <a:avLst/>
          </a:prstGeom>
        </p:spPr>
        <p:txBody>
          <a:bodyPr vert="horz" lIns="91376" tIns="45690" rIns="91376" bIns="45690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1" y="3"/>
            <a:ext cx="2949574" cy="498476"/>
          </a:xfrm>
          <a:prstGeom prst="rect">
            <a:avLst/>
          </a:prstGeom>
        </p:spPr>
        <p:txBody>
          <a:bodyPr vert="horz" lIns="91376" tIns="45690" rIns="91376" bIns="45690" rtlCol="0"/>
          <a:lstStyle>
            <a:lvl1pPr algn="r">
              <a:defRPr sz="1100"/>
            </a:lvl1pPr>
          </a:lstStyle>
          <a:p>
            <a:fld id="{27B17376-50CF-4C23-899A-15D5DE13115A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76" tIns="45690" rIns="91376" bIns="4569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3" y="4783147"/>
            <a:ext cx="5445126" cy="3913187"/>
          </a:xfrm>
          <a:prstGeom prst="rect">
            <a:avLst/>
          </a:prstGeom>
        </p:spPr>
        <p:txBody>
          <a:bodyPr vert="horz" lIns="91376" tIns="45690" rIns="91376" bIns="4569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868"/>
            <a:ext cx="2949574" cy="498476"/>
          </a:xfrm>
          <a:prstGeom prst="rect">
            <a:avLst/>
          </a:prstGeom>
        </p:spPr>
        <p:txBody>
          <a:bodyPr vert="horz" lIns="91376" tIns="45690" rIns="91376" bIns="45690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1" y="9440868"/>
            <a:ext cx="2949574" cy="498476"/>
          </a:xfrm>
          <a:prstGeom prst="rect">
            <a:avLst/>
          </a:prstGeom>
        </p:spPr>
        <p:txBody>
          <a:bodyPr vert="horz" lIns="91376" tIns="45690" rIns="91376" bIns="45690" rtlCol="0" anchor="b"/>
          <a:lstStyle>
            <a:lvl1pPr algn="r">
              <a:defRPr sz="1100"/>
            </a:lvl1pPr>
          </a:lstStyle>
          <a:p>
            <a:fld id="{0C3FF7FA-E42B-4EF6-BD01-568EB0A2A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1426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D4B8-26EE-403C-8D2D-D53562258104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6A8A-324A-4B1E-9F02-A7CA41B1BD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0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D4B8-26EE-403C-8D2D-D53562258104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6A8A-324A-4B1E-9F02-A7CA41B1BD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0966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D4B8-26EE-403C-8D2D-D53562258104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6A8A-324A-4B1E-9F02-A7CA41B1BD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918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D4B8-26EE-403C-8D2D-D53562258104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6A8A-324A-4B1E-9F02-A7CA41B1BD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30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D4B8-26EE-403C-8D2D-D53562258104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6A8A-324A-4B1E-9F02-A7CA41B1BD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24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D4B8-26EE-403C-8D2D-D53562258104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6A8A-324A-4B1E-9F02-A7CA41B1BD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76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D4B8-26EE-403C-8D2D-D53562258104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6A8A-324A-4B1E-9F02-A7CA41B1BD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856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D4B8-26EE-403C-8D2D-D53562258104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6A8A-324A-4B1E-9F02-A7CA41B1BD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756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D4B8-26EE-403C-8D2D-D53562258104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6A8A-324A-4B1E-9F02-A7CA41B1BD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000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D4B8-26EE-403C-8D2D-D53562258104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6A8A-324A-4B1E-9F02-A7CA41B1BD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165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D4B8-26EE-403C-8D2D-D53562258104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6A8A-324A-4B1E-9F02-A7CA41B1BD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487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7D4B8-26EE-403C-8D2D-D53562258104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C6A8A-324A-4B1E-9F02-A7CA41B1BD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44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CD75EE0-C90E-38AA-D785-29682AFB9DBB}"/>
              </a:ext>
            </a:extLst>
          </p:cNvPr>
          <p:cNvSpPr/>
          <p:nvPr/>
        </p:nvSpPr>
        <p:spPr>
          <a:xfrm>
            <a:off x="8842" y="590757"/>
            <a:ext cx="2225040" cy="61121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5F341D2-D984-4DE8-3E60-DCA9A656F6DF}"/>
              </a:ext>
            </a:extLst>
          </p:cNvPr>
          <p:cNvSpPr txBox="1"/>
          <p:nvPr/>
        </p:nvSpPr>
        <p:spPr>
          <a:xfrm>
            <a:off x="8842" y="452257"/>
            <a:ext cx="2225040" cy="27699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新事業展開への導入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2309632-382D-F8D9-8593-783730A4CFDA}"/>
              </a:ext>
            </a:extLst>
          </p:cNvPr>
          <p:cNvSpPr txBox="1"/>
          <p:nvPr/>
        </p:nvSpPr>
        <p:spPr>
          <a:xfrm>
            <a:off x="85797" y="912793"/>
            <a:ext cx="12877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事務局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85C40043-2EAD-ED51-4CB8-17DFBF2C02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001" y="997718"/>
            <a:ext cx="922057" cy="1145679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982E2E80-015C-8D34-771A-D8FA49176F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79" y="1568940"/>
            <a:ext cx="762001" cy="919163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BEBA8B0-E7FD-D5B8-B6D4-FEF28BD631C1}"/>
              </a:ext>
            </a:extLst>
          </p:cNvPr>
          <p:cNvSpPr txBox="1"/>
          <p:nvPr/>
        </p:nvSpPr>
        <p:spPr>
          <a:xfrm>
            <a:off x="35146" y="1175697"/>
            <a:ext cx="1661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■事業運営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■広報</a:t>
            </a: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7641BA1C-1665-E45D-3955-57C88DD6600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148" y="4922881"/>
            <a:ext cx="1741887" cy="1072142"/>
          </a:xfrm>
          <a:prstGeom prst="rect">
            <a:avLst/>
          </a:prstGeom>
        </p:spPr>
      </p:pic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BF742C2E-0EBE-E568-E7CE-2B811AB0EB73}"/>
              </a:ext>
            </a:extLst>
          </p:cNvPr>
          <p:cNvSpPr/>
          <p:nvPr/>
        </p:nvSpPr>
        <p:spPr>
          <a:xfrm>
            <a:off x="83621" y="2847408"/>
            <a:ext cx="2075475" cy="34545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新事業展開を考えている事業者</a:t>
            </a:r>
            <a:endParaRPr kumimoji="1" lang="en-US" altLang="ja-JP" sz="1000" b="1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00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（チャレンジャー集団）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D322B4-5C3E-E2A0-1F06-187EC76D58AA}"/>
              </a:ext>
            </a:extLst>
          </p:cNvPr>
          <p:cNvSpPr txBox="1"/>
          <p:nvPr/>
        </p:nvSpPr>
        <p:spPr>
          <a:xfrm>
            <a:off x="67029" y="3266286"/>
            <a:ext cx="20703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〈</a:t>
            </a:r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インプットセミナー</a:t>
            </a:r>
            <a:r>
              <a:rPr kumimoji="1"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〉</a:t>
            </a:r>
            <a:endParaRPr kumimoji="1"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■成果　</a:t>
            </a:r>
            <a:endParaRPr kumimoji="1"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新事業展開への意識啓発・動機づけ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〈</a:t>
            </a:r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テーマ例</a:t>
            </a:r>
            <a:r>
              <a:rPr kumimoji="1"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〉</a:t>
            </a:r>
          </a:p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新事業展開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■販路開拓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■サプライチェーンの多元化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6A110EE-13F8-CC89-10F2-F68D9C4C7454}"/>
              </a:ext>
            </a:extLst>
          </p:cNvPr>
          <p:cNvSpPr/>
          <p:nvPr/>
        </p:nvSpPr>
        <p:spPr>
          <a:xfrm>
            <a:off x="2481260" y="494090"/>
            <a:ext cx="3885320" cy="623737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F9CAEF7-C0FF-EF7A-04DE-9E4143D60A25}"/>
              </a:ext>
            </a:extLst>
          </p:cNvPr>
          <p:cNvSpPr txBox="1"/>
          <p:nvPr/>
        </p:nvSpPr>
        <p:spPr>
          <a:xfrm>
            <a:off x="2477544" y="452257"/>
            <a:ext cx="3892602" cy="27699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事業者の選定～伴走支援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9" name="図 28">
            <a:extLst>
              <a:ext uri="{FF2B5EF4-FFF2-40B4-BE49-F238E27FC236}">
                <a16:creationId xmlns:a16="http://schemas.microsoft.com/office/drawing/2014/main" id="{4F3BDB76-6DE5-117F-6BE5-6F1B455F466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2045" y="875430"/>
            <a:ext cx="562593" cy="657355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13D2AA0C-5A71-B3F0-8A69-3F07AFD66EB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8708" y="1006840"/>
            <a:ext cx="508091" cy="684936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56B7C163-60F5-5EEB-519C-3E8136DB385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314" y="1647880"/>
            <a:ext cx="676316" cy="501517"/>
          </a:xfrm>
          <a:prstGeom prst="rect">
            <a:avLst/>
          </a:prstGeom>
        </p:spPr>
      </p:pic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3EDCF97B-E4FE-446E-8A59-D0C958EAB878}"/>
              </a:ext>
            </a:extLst>
          </p:cNvPr>
          <p:cNvGrpSpPr/>
          <p:nvPr/>
        </p:nvGrpSpPr>
        <p:grpSpPr>
          <a:xfrm>
            <a:off x="3196066" y="872183"/>
            <a:ext cx="1135704" cy="403667"/>
            <a:chOff x="-5460814" y="1812734"/>
            <a:chExt cx="4226092" cy="1785315"/>
          </a:xfrm>
        </p:grpSpPr>
        <p:sp>
          <p:nvSpPr>
            <p:cNvPr id="35" name="二等辺三角形 34">
              <a:extLst>
                <a:ext uri="{FF2B5EF4-FFF2-40B4-BE49-F238E27FC236}">
                  <a16:creationId xmlns:a16="http://schemas.microsoft.com/office/drawing/2014/main" id="{90510F41-4E8D-2212-4014-70B3B009939E}"/>
                </a:ext>
              </a:extLst>
            </p:cNvPr>
            <p:cNvSpPr/>
            <p:nvPr/>
          </p:nvSpPr>
          <p:spPr>
            <a:xfrm rot="14472288">
              <a:off x="-4420536" y="2121916"/>
              <a:ext cx="736903" cy="2215364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088F9321-C803-B20A-8176-5959126E0176}"/>
                </a:ext>
              </a:extLst>
            </p:cNvPr>
            <p:cNvSpPr/>
            <p:nvPr/>
          </p:nvSpPr>
          <p:spPr>
            <a:xfrm>
              <a:off x="-5460814" y="1812734"/>
              <a:ext cx="4226092" cy="139459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>
                  <a:solidFill>
                    <a:schemeClr val="bg2">
                      <a:lumMod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新しい機械を導入して、より効率よく生産したい</a:t>
              </a:r>
            </a:p>
          </p:txBody>
        </p: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082BA45A-95B0-D31D-D817-9677EE6C02C6}"/>
              </a:ext>
            </a:extLst>
          </p:cNvPr>
          <p:cNvGrpSpPr/>
          <p:nvPr/>
        </p:nvGrpSpPr>
        <p:grpSpPr>
          <a:xfrm>
            <a:off x="4595732" y="992692"/>
            <a:ext cx="1183915" cy="363039"/>
            <a:chOff x="-5187685" y="1862418"/>
            <a:chExt cx="4226092" cy="1626919"/>
          </a:xfrm>
        </p:grpSpPr>
        <p:sp>
          <p:nvSpPr>
            <p:cNvPr id="38" name="二等辺三角形 37">
              <a:extLst>
                <a:ext uri="{FF2B5EF4-FFF2-40B4-BE49-F238E27FC236}">
                  <a16:creationId xmlns:a16="http://schemas.microsoft.com/office/drawing/2014/main" id="{8CA2DAAA-7116-5204-3462-AF3D7B190741}"/>
                </a:ext>
              </a:extLst>
            </p:cNvPr>
            <p:cNvSpPr/>
            <p:nvPr/>
          </p:nvSpPr>
          <p:spPr>
            <a:xfrm rot="7138038">
              <a:off x="-2560415" y="2013204"/>
              <a:ext cx="736903" cy="2215363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45FAD74E-86A6-A709-68BD-6C7112CF67A5}"/>
                </a:ext>
              </a:extLst>
            </p:cNvPr>
            <p:cNvSpPr/>
            <p:nvPr/>
          </p:nvSpPr>
          <p:spPr>
            <a:xfrm>
              <a:off x="-5187685" y="1862418"/>
              <a:ext cx="4226092" cy="139459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>
                  <a:solidFill>
                    <a:schemeClr val="bg2">
                      <a:lumMod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育てている作物を加工</a:t>
              </a:r>
              <a:endParaRPr kumimoji="1" lang="en-US" altLang="ja-JP" sz="800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800" dirty="0">
                  <a:solidFill>
                    <a:schemeClr val="bg2">
                      <a:lumMod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して販売を始めたい</a:t>
              </a:r>
            </a:p>
          </p:txBody>
        </p:sp>
      </p:grp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6C3303AE-2CE7-B449-0B72-2DF2D4FC5FC6}"/>
              </a:ext>
            </a:extLst>
          </p:cNvPr>
          <p:cNvGrpSpPr/>
          <p:nvPr/>
        </p:nvGrpSpPr>
        <p:grpSpPr>
          <a:xfrm>
            <a:off x="3796020" y="1399009"/>
            <a:ext cx="1046614" cy="448781"/>
            <a:chOff x="-5561326" y="1217078"/>
            <a:chExt cx="4226094" cy="1804642"/>
          </a:xfrm>
        </p:grpSpPr>
        <p:sp>
          <p:nvSpPr>
            <p:cNvPr id="41" name="二等辺三角形 40">
              <a:extLst>
                <a:ext uri="{FF2B5EF4-FFF2-40B4-BE49-F238E27FC236}">
                  <a16:creationId xmlns:a16="http://schemas.microsoft.com/office/drawing/2014/main" id="{6493DE16-8653-9BDF-4C20-BA4FFF3F8CBC}"/>
                </a:ext>
              </a:extLst>
            </p:cNvPr>
            <p:cNvSpPr/>
            <p:nvPr/>
          </p:nvSpPr>
          <p:spPr>
            <a:xfrm rot="14664087">
              <a:off x="-4449485" y="1545587"/>
              <a:ext cx="736903" cy="2215363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93176045-8805-B48D-D217-595EBF4C935B}"/>
                </a:ext>
              </a:extLst>
            </p:cNvPr>
            <p:cNvSpPr/>
            <p:nvPr/>
          </p:nvSpPr>
          <p:spPr>
            <a:xfrm>
              <a:off x="-5561326" y="1217078"/>
              <a:ext cx="4226094" cy="1394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>
                  <a:solidFill>
                    <a:schemeClr val="bg2">
                      <a:lumMod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オンラインの売上を</a:t>
              </a:r>
              <a:endParaRPr kumimoji="1" lang="en-US" altLang="ja-JP" sz="800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800" dirty="0">
                  <a:solidFill>
                    <a:schemeClr val="bg2">
                      <a:lumMod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伸ばしていきたい</a:t>
              </a:r>
            </a:p>
          </p:txBody>
        </p:sp>
      </p:grp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FF2B0530-5F4B-8785-3508-80DB9829815E}"/>
              </a:ext>
            </a:extLst>
          </p:cNvPr>
          <p:cNvSpPr txBox="1"/>
          <p:nvPr/>
        </p:nvSpPr>
        <p:spPr>
          <a:xfrm>
            <a:off x="2477544" y="2582562"/>
            <a:ext cx="193422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〈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選定基準例</a:t>
            </a:r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〉</a:t>
            </a:r>
          </a:p>
          <a:p>
            <a:pPr fontAlgn="t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■業歴・業態、事業規模　　　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（売上、利益、雇用）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■経済情勢の影響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■事業者の意欲・熱意　等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4A121970-C456-6850-F215-2547EA35EF50}"/>
              </a:ext>
            </a:extLst>
          </p:cNvPr>
          <p:cNvSpPr txBox="1"/>
          <p:nvPr/>
        </p:nvSpPr>
        <p:spPr>
          <a:xfrm>
            <a:off x="80214" y="6005713"/>
            <a:ext cx="22994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〈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インプットセミナー</a:t>
            </a:r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対象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〉</a:t>
            </a: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■新事業展開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めざ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事業者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■新事業を始めたが、課題を抱えている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 事業者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B104A631-F4BF-13A7-E120-8036A8C7AF41}"/>
              </a:ext>
            </a:extLst>
          </p:cNvPr>
          <p:cNvSpPr/>
          <p:nvPr/>
        </p:nvSpPr>
        <p:spPr>
          <a:xfrm>
            <a:off x="2513906" y="3711663"/>
            <a:ext cx="1817864" cy="21640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伴走支援（</a:t>
            </a:r>
            <a:r>
              <a:rPr kumimoji="1" lang="ja-JP" altLang="en-US" sz="1000" b="1" dirty="0" smtClean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計８ヶ月間</a:t>
            </a:r>
            <a:r>
              <a:rPr kumimoji="1" lang="ja-JP" altLang="en-US" sz="100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000" b="1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4A364A4F-96DF-6EF1-0C05-CBFF0D9772E0}"/>
              </a:ext>
            </a:extLst>
          </p:cNvPr>
          <p:cNvSpPr txBox="1"/>
          <p:nvPr/>
        </p:nvSpPr>
        <p:spPr>
          <a:xfrm>
            <a:off x="2529619" y="3926052"/>
            <a:ext cx="19342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〈</a:t>
            </a:r>
            <a:r>
              <a:rPr lang="ja-JP" altLang="en-US" sz="10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事業構想</a:t>
            </a:r>
            <a:r>
              <a:rPr lang="en-US" altLang="ja-JP" sz="10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&amp;</a:t>
            </a:r>
            <a:r>
              <a:rPr lang="ja-JP" altLang="en-US" sz="10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推進フェーズ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〉</a:t>
            </a:r>
            <a:r>
              <a:rPr lang="ja-JP" altLang="en-US" sz="10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0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事業計画策定支援</a:t>
            </a:r>
            <a:endParaRPr lang="en-US" altLang="ja-JP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（４ヶ月程度）</a:t>
            </a:r>
            <a:endParaRPr lang="en-US" altLang="ja-JP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〈</a:t>
            </a:r>
            <a:r>
              <a:rPr lang="ja-JP" altLang="en-US" sz="10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事業化推進フェーズ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〉</a:t>
            </a:r>
            <a:endParaRPr lang="ja-JP" altLang="en-US" sz="1000" b="1" u="sng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■事業計画の実行支援</a:t>
            </a:r>
            <a:endParaRPr lang="en-US" altLang="ja-JP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（４ヶ月程度）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9" name="図 48">
            <a:extLst>
              <a:ext uri="{FF2B5EF4-FFF2-40B4-BE49-F238E27FC236}">
                <a16:creationId xmlns:a16="http://schemas.microsoft.com/office/drawing/2014/main" id="{A3408657-1400-A9DB-B2D1-6A7459B491F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225" y="5045838"/>
            <a:ext cx="1013241" cy="868825"/>
          </a:xfrm>
          <a:prstGeom prst="rect">
            <a:avLst/>
          </a:prstGeom>
        </p:spPr>
      </p:pic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71F4988-8C49-6B52-3528-218B90322C42}"/>
              </a:ext>
            </a:extLst>
          </p:cNvPr>
          <p:cNvSpPr txBox="1"/>
          <p:nvPr/>
        </p:nvSpPr>
        <p:spPr>
          <a:xfrm>
            <a:off x="4457980" y="2263971"/>
            <a:ext cx="19333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en-US" altLang="ja-JP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〈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社内イノベーション人材育成</a:t>
            </a:r>
            <a:r>
              <a:rPr lang="en-US" altLang="ja-JP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〉</a:t>
            </a:r>
          </a:p>
          <a:p>
            <a:pPr fontAlgn="t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■支援事業者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者程度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■セミナー・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ワークショップ等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3" name="図 52">
            <a:extLst>
              <a:ext uri="{FF2B5EF4-FFF2-40B4-BE49-F238E27FC236}">
                <a16:creationId xmlns:a16="http://schemas.microsoft.com/office/drawing/2014/main" id="{B09D77ED-DF99-A8D8-2BB0-D0B1CFAE817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600" y="2831244"/>
            <a:ext cx="1118283" cy="773520"/>
          </a:xfrm>
          <a:prstGeom prst="rect">
            <a:avLst/>
          </a:prstGeom>
        </p:spPr>
      </p:pic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77F3743E-7012-A389-770B-E306F095FFB9}"/>
              </a:ext>
            </a:extLst>
          </p:cNvPr>
          <p:cNvSpPr/>
          <p:nvPr/>
        </p:nvSpPr>
        <p:spPr>
          <a:xfrm>
            <a:off x="6645326" y="463118"/>
            <a:ext cx="1669678" cy="623979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52F9FF8E-AEA2-C99A-FCB0-D62DC25C5937}"/>
              </a:ext>
            </a:extLst>
          </p:cNvPr>
          <p:cNvSpPr txBox="1"/>
          <p:nvPr/>
        </p:nvSpPr>
        <p:spPr>
          <a:xfrm>
            <a:off x="6641919" y="448791"/>
            <a:ext cx="1661557" cy="27699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効果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連携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四角形: 角を丸くする 60">
            <a:extLst>
              <a:ext uri="{FF2B5EF4-FFF2-40B4-BE49-F238E27FC236}">
                <a16:creationId xmlns:a16="http://schemas.microsoft.com/office/drawing/2014/main" id="{CF2799CD-36AB-807F-EE16-DA4EBF12F295}"/>
              </a:ext>
            </a:extLst>
          </p:cNvPr>
          <p:cNvSpPr/>
          <p:nvPr/>
        </p:nvSpPr>
        <p:spPr>
          <a:xfrm>
            <a:off x="6701265" y="968562"/>
            <a:ext cx="1533159" cy="34905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 smtClean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コミュニティ</a:t>
            </a:r>
            <a:r>
              <a:rPr kumimoji="1" lang="ja-JP" altLang="en-US" sz="105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形成</a:t>
            </a:r>
            <a:endParaRPr kumimoji="1" lang="en-US" altLang="ja-JP" sz="1050" b="1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2EA408F4-EA18-1B97-928E-0FB33F99B1FB}"/>
              </a:ext>
            </a:extLst>
          </p:cNvPr>
          <p:cNvSpPr txBox="1"/>
          <p:nvPr/>
        </p:nvSpPr>
        <p:spPr>
          <a:xfrm>
            <a:off x="6715035" y="1417364"/>
            <a:ext cx="15348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〈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交流会・セミナー等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〉</a:t>
            </a:r>
          </a:p>
          <a:p>
            <a:pPr fontAlgn="t"/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新事業展開に意欲ある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 事業者間の交流会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（リアルを中心に想定）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■支援機関同士の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 ネットワーク構築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（リアルを中心に想定）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■追随する事業者への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 モデルケース提供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（紙・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等）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四角形: 角を丸くする 62">
            <a:extLst>
              <a:ext uri="{FF2B5EF4-FFF2-40B4-BE49-F238E27FC236}">
                <a16:creationId xmlns:a16="http://schemas.microsoft.com/office/drawing/2014/main" id="{4C62BB21-C997-F194-0010-252D68575154}"/>
              </a:ext>
            </a:extLst>
          </p:cNvPr>
          <p:cNvSpPr/>
          <p:nvPr/>
        </p:nvSpPr>
        <p:spPr>
          <a:xfrm>
            <a:off x="4508964" y="5618300"/>
            <a:ext cx="1805852" cy="25628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b="1" dirty="0" smtClean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5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拡充</a:t>
            </a:r>
            <a:r>
              <a:rPr kumimoji="1" lang="en-US" altLang="ja-JP" sz="1050" b="1" dirty="0" smtClean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050" b="1" dirty="0" smtClean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補助</a:t>
            </a:r>
            <a:r>
              <a:rPr kumimoji="1" lang="ja-JP" altLang="en-US" sz="105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金制度継続</a:t>
            </a:r>
            <a:endParaRPr kumimoji="1" lang="en-US" altLang="ja-JP" sz="1050" b="1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6CF39C33-B756-7C0A-4FED-BEF3DF370145}"/>
              </a:ext>
            </a:extLst>
          </p:cNvPr>
          <p:cNvSpPr txBox="1"/>
          <p:nvPr/>
        </p:nvSpPr>
        <p:spPr>
          <a:xfrm>
            <a:off x="4470064" y="5860517"/>
            <a:ext cx="193339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en-US" altLang="ja-JP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〈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資金面からの新事業展開促進</a:t>
            </a:r>
            <a:r>
              <a:rPr lang="en-US" altLang="ja-JP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〉</a:t>
            </a:r>
          </a:p>
          <a:p>
            <a:pPr fontAlgn="t"/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支援事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業者　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300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者程度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■上限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万（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3/4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補助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■新事業展開の必要経費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（販促費、設備導入費等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6" name="図 65">
            <a:extLst>
              <a:ext uri="{FF2B5EF4-FFF2-40B4-BE49-F238E27FC236}">
                <a16:creationId xmlns:a16="http://schemas.microsoft.com/office/drawing/2014/main" id="{8F44DFC7-AF08-5EC4-FA09-88545E23640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0601" y="5733921"/>
            <a:ext cx="878820" cy="968988"/>
          </a:xfrm>
          <a:prstGeom prst="rect">
            <a:avLst/>
          </a:prstGeom>
        </p:spPr>
      </p:pic>
      <p:sp>
        <p:nvSpPr>
          <p:cNvPr id="71" name="四角形: 角を丸くする 70">
            <a:extLst>
              <a:ext uri="{FF2B5EF4-FFF2-40B4-BE49-F238E27FC236}">
                <a16:creationId xmlns:a16="http://schemas.microsoft.com/office/drawing/2014/main" id="{0225193D-8710-C15E-5336-6A03DA6605C4}"/>
              </a:ext>
            </a:extLst>
          </p:cNvPr>
          <p:cNvSpPr/>
          <p:nvPr/>
        </p:nvSpPr>
        <p:spPr>
          <a:xfrm>
            <a:off x="6701265" y="3654387"/>
            <a:ext cx="1522188" cy="34698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 smtClean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事業のブラッシュアップ</a:t>
            </a:r>
            <a:endParaRPr kumimoji="1" lang="en-US" altLang="ja-JP" sz="1050" b="1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CDD1921D-AC19-17F8-2EAF-EA2DDEF3FD38}"/>
              </a:ext>
            </a:extLst>
          </p:cNvPr>
          <p:cNvSpPr txBox="1"/>
          <p:nvPr/>
        </p:nvSpPr>
        <p:spPr>
          <a:xfrm>
            <a:off x="6693831" y="4073966"/>
            <a:ext cx="153483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〈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各種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施策との相乗効果</a:t>
            </a:r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〉</a:t>
            </a:r>
          </a:p>
          <a:p>
            <a:pPr fontAlgn="t"/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本事業を入口に、他施策と補完的に機能することで新事業を磨き上げる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endParaRPr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〈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施策例</a:t>
            </a:r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〉</a:t>
            </a:r>
          </a:p>
          <a:p>
            <a:pPr fontAlgn="t"/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経営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革新</a:t>
            </a:r>
            <a:endParaRPr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化</a:t>
            </a:r>
            <a:endParaRPr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■環境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経営</a:t>
            </a:r>
            <a:endParaRPr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■生産性向上</a:t>
            </a:r>
            <a:endParaRPr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/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■国の補助金制度</a:t>
            </a: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DECC0BA2-3AE8-79C4-A4C9-0089B5F21F0E}"/>
              </a:ext>
            </a:extLst>
          </p:cNvPr>
          <p:cNvSpPr/>
          <p:nvPr/>
        </p:nvSpPr>
        <p:spPr>
          <a:xfrm>
            <a:off x="8502103" y="475364"/>
            <a:ext cx="620201" cy="6227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 cmpd="thinThick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大阪経済の力強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復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加速！</a:t>
            </a:r>
            <a:endParaRPr kumimoji="1" lang="ja-JP" altLang="en-US" dirty="0"/>
          </a:p>
        </p:txBody>
      </p: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237BB2FB-1AA2-FC0E-BDF3-FDF1E0D9199F}"/>
              </a:ext>
            </a:extLst>
          </p:cNvPr>
          <p:cNvCxnSpPr>
            <a:cxnSpLocks/>
          </p:cNvCxnSpPr>
          <p:nvPr/>
        </p:nvCxnSpPr>
        <p:spPr>
          <a:xfrm flipV="1">
            <a:off x="8159393" y="3282158"/>
            <a:ext cx="342710" cy="353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9" name="直線矢印コネクタ 88">
            <a:extLst>
              <a:ext uri="{FF2B5EF4-FFF2-40B4-BE49-F238E27FC236}">
                <a16:creationId xmlns:a16="http://schemas.microsoft.com/office/drawing/2014/main" id="{F2514993-6846-1331-A2CF-89EE5668AEBF}"/>
              </a:ext>
            </a:extLst>
          </p:cNvPr>
          <p:cNvCxnSpPr>
            <a:cxnSpLocks/>
          </p:cNvCxnSpPr>
          <p:nvPr/>
        </p:nvCxnSpPr>
        <p:spPr>
          <a:xfrm flipH="1" flipV="1">
            <a:off x="3438374" y="6040856"/>
            <a:ext cx="550150" cy="219985"/>
          </a:xfrm>
          <a:prstGeom prst="straightConnector1">
            <a:avLst/>
          </a:prstGeom>
          <a:ln w="34925"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正方形/長方形 68"/>
          <p:cNvSpPr/>
          <p:nvPr/>
        </p:nvSpPr>
        <p:spPr>
          <a:xfrm>
            <a:off x="-2632" y="880"/>
            <a:ext cx="9144000" cy="396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b" anchorCtr="0"/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新事業展開テイクオフ支援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事業について</a:t>
            </a:r>
            <a:endParaRPr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四角形: 角を丸くする 16">
            <a:extLst>
              <a:ext uri="{FF2B5EF4-FFF2-40B4-BE49-F238E27FC236}">
                <a16:creationId xmlns:a16="http://schemas.microsoft.com/office/drawing/2014/main" id="{BF742C2E-0EBE-E568-E7CE-2B811AB0EB73}"/>
              </a:ext>
            </a:extLst>
          </p:cNvPr>
          <p:cNvSpPr/>
          <p:nvPr/>
        </p:nvSpPr>
        <p:spPr>
          <a:xfrm>
            <a:off x="80214" y="2607364"/>
            <a:ext cx="383627" cy="24615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 dirty="0" smtClean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endParaRPr kumimoji="1" lang="ja-JP" altLang="en-US" sz="1000" b="1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9" name="四角形: 角を丸くする 16">
            <a:extLst>
              <a:ext uri="{FF2B5EF4-FFF2-40B4-BE49-F238E27FC236}">
                <a16:creationId xmlns:a16="http://schemas.microsoft.com/office/drawing/2014/main" id="{BF742C2E-0EBE-E568-E7CE-2B811AB0EB73}"/>
              </a:ext>
            </a:extLst>
          </p:cNvPr>
          <p:cNvSpPr/>
          <p:nvPr/>
        </p:nvSpPr>
        <p:spPr>
          <a:xfrm>
            <a:off x="2514333" y="3501929"/>
            <a:ext cx="513008" cy="221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 dirty="0" smtClean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2(1)</a:t>
            </a:r>
            <a:endParaRPr kumimoji="1" lang="ja-JP" altLang="en-US" sz="1000" b="1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0" name="四角形: 角を丸くする 16">
            <a:extLst>
              <a:ext uri="{FF2B5EF4-FFF2-40B4-BE49-F238E27FC236}">
                <a16:creationId xmlns:a16="http://schemas.microsoft.com/office/drawing/2014/main" id="{BF742C2E-0EBE-E568-E7CE-2B811AB0EB73}"/>
              </a:ext>
            </a:extLst>
          </p:cNvPr>
          <p:cNvSpPr/>
          <p:nvPr/>
        </p:nvSpPr>
        <p:spPr>
          <a:xfrm>
            <a:off x="2522393" y="2067507"/>
            <a:ext cx="383627" cy="223103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endParaRPr kumimoji="1" lang="ja-JP" altLang="en-US" sz="1000" b="1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1" name="四角形: 角を丸くする 16">
            <a:extLst>
              <a:ext uri="{FF2B5EF4-FFF2-40B4-BE49-F238E27FC236}">
                <a16:creationId xmlns:a16="http://schemas.microsoft.com/office/drawing/2014/main" id="{BF742C2E-0EBE-E568-E7CE-2B811AB0EB73}"/>
              </a:ext>
            </a:extLst>
          </p:cNvPr>
          <p:cNvSpPr/>
          <p:nvPr/>
        </p:nvSpPr>
        <p:spPr>
          <a:xfrm>
            <a:off x="4524085" y="5399113"/>
            <a:ext cx="383627" cy="223103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endParaRPr kumimoji="1" lang="ja-JP" altLang="en-US" sz="1000" b="1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464791" y="1787120"/>
            <a:ext cx="3890864" cy="4156480"/>
          </a:xfrm>
          <a:custGeom>
            <a:avLst/>
            <a:gdLst>
              <a:gd name="connsiteX0" fmla="*/ 0 w 4227934"/>
              <a:gd name="connsiteY0" fmla="*/ 0 h 3996576"/>
              <a:gd name="connsiteX1" fmla="*/ 4227934 w 4227934"/>
              <a:gd name="connsiteY1" fmla="*/ 0 h 3996576"/>
              <a:gd name="connsiteX2" fmla="*/ 4227934 w 4227934"/>
              <a:gd name="connsiteY2" fmla="*/ 3996576 h 3996576"/>
              <a:gd name="connsiteX3" fmla="*/ 0 w 4227934"/>
              <a:gd name="connsiteY3" fmla="*/ 3996576 h 3996576"/>
              <a:gd name="connsiteX4" fmla="*/ 0 w 4227934"/>
              <a:gd name="connsiteY4" fmla="*/ 0 h 3996576"/>
              <a:gd name="connsiteX0" fmla="*/ 0 w 4227934"/>
              <a:gd name="connsiteY0" fmla="*/ 0 h 3996576"/>
              <a:gd name="connsiteX1" fmla="*/ 1991145 w 4227934"/>
              <a:gd name="connsiteY1" fmla="*/ 3579 h 3996576"/>
              <a:gd name="connsiteX2" fmla="*/ 4227934 w 4227934"/>
              <a:gd name="connsiteY2" fmla="*/ 0 h 3996576"/>
              <a:gd name="connsiteX3" fmla="*/ 4227934 w 4227934"/>
              <a:gd name="connsiteY3" fmla="*/ 3996576 h 3996576"/>
              <a:gd name="connsiteX4" fmla="*/ 0 w 4227934"/>
              <a:gd name="connsiteY4" fmla="*/ 3996576 h 3996576"/>
              <a:gd name="connsiteX5" fmla="*/ 0 w 4227934"/>
              <a:gd name="connsiteY5" fmla="*/ 0 h 3996576"/>
              <a:gd name="connsiteX0" fmla="*/ 0 w 4227934"/>
              <a:gd name="connsiteY0" fmla="*/ 0 h 3996576"/>
              <a:gd name="connsiteX1" fmla="*/ 1991145 w 4227934"/>
              <a:gd name="connsiteY1" fmla="*/ 3579 h 3996576"/>
              <a:gd name="connsiteX2" fmla="*/ 4227934 w 4227934"/>
              <a:gd name="connsiteY2" fmla="*/ 0 h 3996576"/>
              <a:gd name="connsiteX3" fmla="*/ 4227934 w 4227934"/>
              <a:gd name="connsiteY3" fmla="*/ 3996576 h 3996576"/>
              <a:gd name="connsiteX4" fmla="*/ 0 w 4227934"/>
              <a:gd name="connsiteY4" fmla="*/ 3996576 h 3996576"/>
              <a:gd name="connsiteX5" fmla="*/ 0 w 4227934"/>
              <a:gd name="connsiteY5" fmla="*/ 0 h 3996576"/>
              <a:gd name="connsiteX0" fmla="*/ 0 w 4227934"/>
              <a:gd name="connsiteY0" fmla="*/ 225021 h 4221597"/>
              <a:gd name="connsiteX1" fmla="*/ 1991145 w 4227934"/>
              <a:gd name="connsiteY1" fmla="*/ 0 h 4221597"/>
              <a:gd name="connsiteX2" fmla="*/ 4227934 w 4227934"/>
              <a:gd name="connsiteY2" fmla="*/ 225021 h 4221597"/>
              <a:gd name="connsiteX3" fmla="*/ 4227934 w 4227934"/>
              <a:gd name="connsiteY3" fmla="*/ 4221597 h 4221597"/>
              <a:gd name="connsiteX4" fmla="*/ 0 w 4227934"/>
              <a:gd name="connsiteY4" fmla="*/ 4221597 h 4221597"/>
              <a:gd name="connsiteX5" fmla="*/ 0 w 4227934"/>
              <a:gd name="connsiteY5" fmla="*/ 225021 h 4221597"/>
              <a:gd name="connsiteX0" fmla="*/ 0 w 4227934"/>
              <a:gd name="connsiteY0" fmla="*/ 225021 h 4221597"/>
              <a:gd name="connsiteX1" fmla="*/ 1737145 w 4227934"/>
              <a:gd name="connsiteY1" fmla="*/ 25401 h 4221597"/>
              <a:gd name="connsiteX2" fmla="*/ 1991145 w 4227934"/>
              <a:gd name="connsiteY2" fmla="*/ 0 h 4221597"/>
              <a:gd name="connsiteX3" fmla="*/ 4227934 w 4227934"/>
              <a:gd name="connsiteY3" fmla="*/ 225021 h 4221597"/>
              <a:gd name="connsiteX4" fmla="*/ 4227934 w 4227934"/>
              <a:gd name="connsiteY4" fmla="*/ 4221597 h 4221597"/>
              <a:gd name="connsiteX5" fmla="*/ 0 w 4227934"/>
              <a:gd name="connsiteY5" fmla="*/ 4221597 h 4221597"/>
              <a:gd name="connsiteX6" fmla="*/ 0 w 4227934"/>
              <a:gd name="connsiteY6" fmla="*/ 225021 h 4221597"/>
              <a:gd name="connsiteX0" fmla="*/ 0 w 4227934"/>
              <a:gd name="connsiteY0" fmla="*/ 225021 h 4221597"/>
              <a:gd name="connsiteX1" fmla="*/ 2041945 w 4227934"/>
              <a:gd name="connsiteY1" fmla="*/ 203201 h 4221597"/>
              <a:gd name="connsiteX2" fmla="*/ 1991145 w 4227934"/>
              <a:gd name="connsiteY2" fmla="*/ 0 h 4221597"/>
              <a:gd name="connsiteX3" fmla="*/ 4227934 w 4227934"/>
              <a:gd name="connsiteY3" fmla="*/ 225021 h 4221597"/>
              <a:gd name="connsiteX4" fmla="*/ 4227934 w 4227934"/>
              <a:gd name="connsiteY4" fmla="*/ 4221597 h 4221597"/>
              <a:gd name="connsiteX5" fmla="*/ 0 w 4227934"/>
              <a:gd name="connsiteY5" fmla="*/ 4221597 h 4221597"/>
              <a:gd name="connsiteX6" fmla="*/ 0 w 4227934"/>
              <a:gd name="connsiteY6" fmla="*/ 225021 h 4221597"/>
              <a:gd name="connsiteX0" fmla="*/ 0 w 4227934"/>
              <a:gd name="connsiteY0" fmla="*/ 225021 h 4221597"/>
              <a:gd name="connsiteX1" fmla="*/ 2041945 w 4227934"/>
              <a:gd name="connsiteY1" fmla="*/ 622301 h 4221597"/>
              <a:gd name="connsiteX2" fmla="*/ 1991145 w 4227934"/>
              <a:gd name="connsiteY2" fmla="*/ 0 h 4221597"/>
              <a:gd name="connsiteX3" fmla="*/ 4227934 w 4227934"/>
              <a:gd name="connsiteY3" fmla="*/ 225021 h 4221597"/>
              <a:gd name="connsiteX4" fmla="*/ 4227934 w 4227934"/>
              <a:gd name="connsiteY4" fmla="*/ 4221597 h 4221597"/>
              <a:gd name="connsiteX5" fmla="*/ 0 w 4227934"/>
              <a:gd name="connsiteY5" fmla="*/ 4221597 h 4221597"/>
              <a:gd name="connsiteX6" fmla="*/ 0 w 4227934"/>
              <a:gd name="connsiteY6" fmla="*/ 225021 h 4221597"/>
              <a:gd name="connsiteX0" fmla="*/ 50800 w 4227934"/>
              <a:gd name="connsiteY0" fmla="*/ 580621 h 4221597"/>
              <a:gd name="connsiteX1" fmla="*/ 2041945 w 4227934"/>
              <a:gd name="connsiteY1" fmla="*/ 622301 h 4221597"/>
              <a:gd name="connsiteX2" fmla="*/ 1991145 w 4227934"/>
              <a:gd name="connsiteY2" fmla="*/ 0 h 4221597"/>
              <a:gd name="connsiteX3" fmla="*/ 4227934 w 4227934"/>
              <a:gd name="connsiteY3" fmla="*/ 225021 h 4221597"/>
              <a:gd name="connsiteX4" fmla="*/ 4227934 w 4227934"/>
              <a:gd name="connsiteY4" fmla="*/ 4221597 h 4221597"/>
              <a:gd name="connsiteX5" fmla="*/ 0 w 4227934"/>
              <a:gd name="connsiteY5" fmla="*/ 4221597 h 4221597"/>
              <a:gd name="connsiteX6" fmla="*/ 50800 w 4227934"/>
              <a:gd name="connsiteY6" fmla="*/ 580621 h 4221597"/>
              <a:gd name="connsiteX0" fmla="*/ 0 w 4240634"/>
              <a:gd name="connsiteY0" fmla="*/ 580621 h 4221597"/>
              <a:gd name="connsiteX1" fmla="*/ 2054645 w 4240634"/>
              <a:gd name="connsiteY1" fmla="*/ 622301 h 4221597"/>
              <a:gd name="connsiteX2" fmla="*/ 2003845 w 4240634"/>
              <a:gd name="connsiteY2" fmla="*/ 0 h 4221597"/>
              <a:gd name="connsiteX3" fmla="*/ 4240634 w 4240634"/>
              <a:gd name="connsiteY3" fmla="*/ 225021 h 4221597"/>
              <a:gd name="connsiteX4" fmla="*/ 4240634 w 4240634"/>
              <a:gd name="connsiteY4" fmla="*/ 4221597 h 4221597"/>
              <a:gd name="connsiteX5" fmla="*/ 12700 w 4240634"/>
              <a:gd name="connsiteY5" fmla="*/ 4221597 h 4221597"/>
              <a:gd name="connsiteX6" fmla="*/ 0 w 4240634"/>
              <a:gd name="connsiteY6" fmla="*/ 580621 h 4221597"/>
              <a:gd name="connsiteX0" fmla="*/ 0 w 4240634"/>
              <a:gd name="connsiteY0" fmla="*/ 580621 h 4221597"/>
              <a:gd name="connsiteX1" fmla="*/ 2054645 w 4240634"/>
              <a:gd name="connsiteY1" fmla="*/ 622301 h 4221597"/>
              <a:gd name="connsiteX2" fmla="*/ 2003845 w 4240634"/>
              <a:gd name="connsiteY2" fmla="*/ 0 h 4221597"/>
              <a:gd name="connsiteX3" fmla="*/ 4240634 w 4240634"/>
              <a:gd name="connsiteY3" fmla="*/ 9121 h 4221597"/>
              <a:gd name="connsiteX4" fmla="*/ 4240634 w 4240634"/>
              <a:gd name="connsiteY4" fmla="*/ 4221597 h 4221597"/>
              <a:gd name="connsiteX5" fmla="*/ 12700 w 4240634"/>
              <a:gd name="connsiteY5" fmla="*/ 4221597 h 4221597"/>
              <a:gd name="connsiteX6" fmla="*/ 0 w 4240634"/>
              <a:gd name="connsiteY6" fmla="*/ 580621 h 4221597"/>
              <a:gd name="connsiteX0" fmla="*/ 0 w 4240634"/>
              <a:gd name="connsiteY0" fmla="*/ 580621 h 4221597"/>
              <a:gd name="connsiteX1" fmla="*/ 1978445 w 4240634"/>
              <a:gd name="connsiteY1" fmla="*/ 622301 h 4221597"/>
              <a:gd name="connsiteX2" fmla="*/ 2003845 w 4240634"/>
              <a:gd name="connsiteY2" fmla="*/ 0 h 4221597"/>
              <a:gd name="connsiteX3" fmla="*/ 4240634 w 4240634"/>
              <a:gd name="connsiteY3" fmla="*/ 9121 h 4221597"/>
              <a:gd name="connsiteX4" fmla="*/ 4240634 w 4240634"/>
              <a:gd name="connsiteY4" fmla="*/ 4221597 h 4221597"/>
              <a:gd name="connsiteX5" fmla="*/ 12700 w 4240634"/>
              <a:gd name="connsiteY5" fmla="*/ 4221597 h 4221597"/>
              <a:gd name="connsiteX6" fmla="*/ 0 w 4240634"/>
              <a:gd name="connsiteY6" fmla="*/ 580621 h 4221597"/>
              <a:gd name="connsiteX0" fmla="*/ 0 w 4240634"/>
              <a:gd name="connsiteY0" fmla="*/ 580621 h 4221597"/>
              <a:gd name="connsiteX1" fmla="*/ 2029245 w 4240634"/>
              <a:gd name="connsiteY1" fmla="*/ 622301 h 4221597"/>
              <a:gd name="connsiteX2" fmla="*/ 2003845 w 4240634"/>
              <a:gd name="connsiteY2" fmla="*/ 0 h 4221597"/>
              <a:gd name="connsiteX3" fmla="*/ 4240634 w 4240634"/>
              <a:gd name="connsiteY3" fmla="*/ 9121 h 4221597"/>
              <a:gd name="connsiteX4" fmla="*/ 4240634 w 4240634"/>
              <a:gd name="connsiteY4" fmla="*/ 4221597 h 4221597"/>
              <a:gd name="connsiteX5" fmla="*/ 12700 w 4240634"/>
              <a:gd name="connsiteY5" fmla="*/ 4221597 h 4221597"/>
              <a:gd name="connsiteX6" fmla="*/ 0 w 4240634"/>
              <a:gd name="connsiteY6" fmla="*/ 580621 h 4221597"/>
              <a:gd name="connsiteX0" fmla="*/ 0 w 4240634"/>
              <a:gd name="connsiteY0" fmla="*/ 580621 h 4221597"/>
              <a:gd name="connsiteX1" fmla="*/ 2029245 w 4240634"/>
              <a:gd name="connsiteY1" fmla="*/ 622301 h 4221597"/>
              <a:gd name="connsiteX2" fmla="*/ 2029245 w 4240634"/>
              <a:gd name="connsiteY2" fmla="*/ 0 h 4221597"/>
              <a:gd name="connsiteX3" fmla="*/ 4240634 w 4240634"/>
              <a:gd name="connsiteY3" fmla="*/ 9121 h 4221597"/>
              <a:gd name="connsiteX4" fmla="*/ 4240634 w 4240634"/>
              <a:gd name="connsiteY4" fmla="*/ 4221597 h 4221597"/>
              <a:gd name="connsiteX5" fmla="*/ 12700 w 4240634"/>
              <a:gd name="connsiteY5" fmla="*/ 4221597 h 4221597"/>
              <a:gd name="connsiteX6" fmla="*/ 0 w 4240634"/>
              <a:gd name="connsiteY6" fmla="*/ 580621 h 4221597"/>
              <a:gd name="connsiteX0" fmla="*/ 0 w 4240634"/>
              <a:gd name="connsiteY0" fmla="*/ 580621 h 4221597"/>
              <a:gd name="connsiteX1" fmla="*/ 2029245 w 4240634"/>
              <a:gd name="connsiteY1" fmla="*/ 622301 h 4221597"/>
              <a:gd name="connsiteX2" fmla="*/ 2029245 w 4240634"/>
              <a:gd name="connsiteY2" fmla="*/ 0 h 4221597"/>
              <a:gd name="connsiteX3" fmla="*/ 4062834 w 4240634"/>
              <a:gd name="connsiteY3" fmla="*/ 9121 h 4221597"/>
              <a:gd name="connsiteX4" fmla="*/ 4240634 w 4240634"/>
              <a:gd name="connsiteY4" fmla="*/ 4221597 h 4221597"/>
              <a:gd name="connsiteX5" fmla="*/ 12700 w 4240634"/>
              <a:gd name="connsiteY5" fmla="*/ 4221597 h 4221597"/>
              <a:gd name="connsiteX6" fmla="*/ 0 w 4240634"/>
              <a:gd name="connsiteY6" fmla="*/ 580621 h 4221597"/>
              <a:gd name="connsiteX0" fmla="*/ 0 w 4075534"/>
              <a:gd name="connsiteY0" fmla="*/ 580621 h 4221597"/>
              <a:gd name="connsiteX1" fmla="*/ 2029245 w 4075534"/>
              <a:gd name="connsiteY1" fmla="*/ 622301 h 4221597"/>
              <a:gd name="connsiteX2" fmla="*/ 2029245 w 4075534"/>
              <a:gd name="connsiteY2" fmla="*/ 0 h 4221597"/>
              <a:gd name="connsiteX3" fmla="*/ 4062834 w 4075534"/>
              <a:gd name="connsiteY3" fmla="*/ 9121 h 4221597"/>
              <a:gd name="connsiteX4" fmla="*/ 4075534 w 4075534"/>
              <a:gd name="connsiteY4" fmla="*/ 4221597 h 4221597"/>
              <a:gd name="connsiteX5" fmla="*/ 12700 w 4075534"/>
              <a:gd name="connsiteY5" fmla="*/ 4221597 h 4221597"/>
              <a:gd name="connsiteX6" fmla="*/ 0 w 4075534"/>
              <a:gd name="connsiteY6" fmla="*/ 580621 h 4221597"/>
              <a:gd name="connsiteX0" fmla="*/ 0 w 4126550"/>
              <a:gd name="connsiteY0" fmla="*/ 584200 h 4225176"/>
              <a:gd name="connsiteX1" fmla="*/ 2029245 w 4126550"/>
              <a:gd name="connsiteY1" fmla="*/ 625880 h 4225176"/>
              <a:gd name="connsiteX2" fmla="*/ 2029245 w 4126550"/>
              <a:gd name="connsiteY2" fmla="*/ 3579 h 4225176"/>
              <a:gd name="connsiteX3" fmla="*/ 4126334 w 4126550"/>
              <a:gd name="connsiteY3" fmla="*/ 0 h 4225176"/>
              <a:gd name="connsiteX4" fmla="*/ 4075534 w 4126550"/>
              <a:gd name="connsiteY4" fmla="*/ 4225176 h 4225176"/>
              <a:gd name="connsiteX5" fmla="*/ 12700 w 4126550"/>
              <a:gd name="connsiteY5" fmla="*/ 4225176 h 4225176"/>
              <a:gd name="connsiteX6" fmla="*/ 0 w 4126550"/>
              <a:gd name="connsiteY6" fmla="*/ 584200 h 4225176"/>
              <a:gd name="connsiteX0" fmla="*/ 0 w 4151734"/>
              <a:gd name="connsiteY0" fmla="*/ 584200 h 4237876"/>
              <a:gd name="connsiteX1" fmla="*/ 2029245 w 4151734"/>
              <a:gd name="connsiteY1" fmla="*/ 625880 h 4237876"/>
              <a:gd name="connsiteX2" fmla="*/ 2029245 w 4151734"/>
              <a:gd name="connsiteY2" fmla="*/ 3579 h 4237876"/>
              <a:gd name="connsiteX3" fmla="*/ 4126334 w 4151734"/>
              <a:gd name="connsiteY3" fmla="*/ 0 h 4237876"/>
              <a:gd name="connsiteX4" fmla="*/ 4151734 w 4151734"/>
              <a:gd name="connsiteY4" fmla="*/ 4237876 h 4237876"/>
              <a:gd name="connsiteX5" fmla="*/ 12700 w 4151734"/>
              <a:gd name="connsiteY5" fmla="*/ 4225176 h 4237876"/>
              <a:gd name="connsiteX6" fmla="*/ 0 w 4151734"/>
              <a:gd name="connsiteY6" fmla="*/ 584200 h 4237876"/>
              <a:gd name="connsiteX0" fmla="*/ 0 w 4151734"/>
              <a:gd name="connsiteY0" fmla="*/ 584200 h 4237876"/>
              <a:gd name="connsiteX1" fmla="*/ 2029245 w 4151734"/>
              <a:gd name="connsiteY1" fmla="*/ 625880 h 4237876"/>
              <a:gd name="connsiteX2" fmla="*/ 2029245 w 4151734"/>
              <a:gd name="connsiteY2" fmla="*/ 3579 h 4237876"/>
              <a:gd name="connsiteX3" fmla="*/ 4126334 w 4151734"/>
              <a:gd name="connsiteY3" fmla="*/ 0 h 4237876"/>
              <a:gd name="connsiteX4" fmla="*/ 4151734 w 4151734"/>
              <a:gd name="connsiteY4" fmla="*/ 4237876 h 4237876"/>
              <a:gd name="connsiteX5" fmla="*/ 1914945 w 4151734"/>
              <a:gd name="connsiteY5" fmla="*/ 4219980 h 4237876"/>
              <a:gd name="connsiteX6" fmla="*/ 12700 w 4151734"/>
              <a:gd name="connsiteY6" fmla="*/ 4225176 h 4237876"/>
              <a:gd name="connsiteX7" fmla="*/ 0 w 4151734"/>
              <a:gd name="connsiteY7" fmla="*/ 584200 h 4237876"/>
              <a:gd name="connsiteX0" fmla="*/ 0 w 4151734"/>
              <a:gd name="connsiteY0" fmla="*/ 584200 h 4237876"/>
              <a:gd name="connsiteX1" fmla="*/ 2029245 w 4151734"/>
              <a:gd name="connsiteY1" fmla="*/ 625880 h 4237876"/>
              <a:gd name="connsiteX2" fmla="*/ 2029245 w 4151734"/>
              <a:gd name="connsiteY2" fmla="*/ 3579 h 4237876"/>
              <a:gd name="connsiteX3" fmla="*/ 4126334 w 4151734"/>
              <a:gd name="connsiteY3" fmla="*/ 0 h 4237876"/>
              <a:gd name="connsiteX4" fmla="*/ 4151734 w 4151734"/>
              <a:gd name="connsiteY4" fmla="*/ 4237876 h 4237876"/>
              <a:gd name="connsiteX5" fmla="*/ 2067345 w 4151734"/>
              <a:gd name="connsiteY5" fmla="*/ 4219980 h 4237876"/>
              <a:gd name="connsiteX6" fmla="*/ 1914945 w 4151734"/>
              <a:gd name="connsiteY6" fmla="*/ 4219980 h 4237876"/>
              <a:gd name="connsiteX7" fmla="*/ 12700 w 4151734"/>
              <a:gd name="connsiteY7" fmla="*/ 4225176 h 4237876"/>
              <a:gd name="connsiteX8" fmla="*/ 0 w 4151734"/>
              <a:gd name="connsiteY8" fmla="*/ 584200 h 4237876"/>
              <a:gd name="connsiteX0" fmla="*/ 0 w 4151734"/>
              <a:gd name="connsiteY0" fmla="*/ 584200 h 4237876"/>
              <a:gd name="connsiteX1" fmla="*/ 2029245 w 4151734"/>
              <a:gd name="connsiteY1" fmla="*/ 625880 h 4237876"/>
              <a:gd name="connsiteX2" fmla="*/ 2029245 w 4151734"/>
              <a:gd name="connsiteY2" fmla="*/ 3579 h 4237876"/>
              <a:gd name="connsiteX3" fmla="*/ 4126334 w 4151734"/>
              <a:gd name="connsiteY3" fmla="*/ 0 h 4237876"/>
              <a:gd name="connsiteX4" fmla="*/ 4151734 w 4151734"/>
              <a:gd name="connsiteY4" fmla="*/ 4237876 h 4237876"/>
              <a:gd name="connsiteX5" fmla="*/ 1864145 w 4151734"/>
              <a:gd name="connsiteY5" fmla="*/ 3216680 h 4237876"/>
              <a:gd name="connsiteX6" fmla="*/ 1914945 w 4151734"/>
              <a:gd name="connsiteY6" fmla="*/ 4219980 h 4237876"/>
              <a:gd name="connsiteX7" fmla="*/ 12700 w 4151734"/>
              <a:gd name="connsiteY7" fmla="*/ 4225176 h 4237876"/>
              <a:gd name="connsiteX8" fmla="*/ 0 w 4151734"/>
              <a:gd name="connsiteY8" fmla="*/ 584200 h 4237876"/>
              <a:gd name="connsiteX0" fmla="*/ 0 w 4151734"/>
              <a:gd name="connsiteY0" fmla="*/ 584200 h 4237876"/>
              <a:gd name="connsiteX1" fmla="*/ 2029245 w 4151734"/>
              <a:gd name="connsiteY1" fmla="*/ 625880 h 4237876"/>
              <a:gd name="connsiteX2" fmla="*/ 2029245 w 4151734"/>
              <a:gd name="connsiteY2" fmla="*/ 3579 h 4237876"/>
              <a:gd name="connsiteX3" fmla="*/ 4126334 w 4151734"/>
              <a:gd name="connsiteY3" fmla="*/ 0 h 4237876"/>
              <a:gd name="connsiteX4" fmla="*/ 4151734 w 4151734"/>
              <a:gd name="connsiteY4" fmla="*/ 4237876 h 4237876"/>
              <a:gd name="connsiteX5" fmla="*/ 1521245 w 4151734"/>
              <a:gd name="connsiteY5" fmla="*/ 3203980 h 4237876"/>
              <a:gd name="connsiteX6" fmla="*/ 1914945 w 4151734"/>
              <a:gd name="connsiteY6" fmla="*/ 4219980 h 4237876"/>
              <a:gd name="connsiteX7" fmla="*/ 12700 w 4151734"/>
              <a:gd name="connsiteY7" fmla="*/ 4225176 h 4237876"/>
              <a:gd name="connsiteX8" fmla="*/ 0 w 4151734"/>
              <a:gd name="connsiteY8" fmla="*/ 584200 h 4237876"/>
              <a:gd name="connsiteX0" fmla="*/ 0 w 4151734"/>
              <a:gd name="connsiteY0" fmla="*/ 584200 h 4237876"/>
              <a:gd name="connsiteX1" fmla="*/ 2029245 w 4151734"/>
              <a:gd name="connsiteY1" fmla="*/ 625880 h 4237876"/>
              <a:gd name="connsiteX2" fmla="*/ 2029245 w 4151734"/>
              <a:gd name="connsiteY2" fmla="*/ 3579 h 4237876"/>
              <a:gd name="connsiteX3" fmla="*/ 4126334 w 4151734"/>
              <a:gd name="connsiteY3" fmla="*/ 0 h 4237876"/>
              <a:gd name="connsiteX4" fmla="*/ 4151734 w 4151734"/>
              <a:gd name="connsiteY4" fmla="*/ 4237876 h 4237876"/>
              <a:gd name="connsiteX5" fmla="*/ 1521245 w 4151734"/>
              <a:gd name="connsiteY5" fmla="*/ 3203980 h 4237876"/>
              <a:gd name="connsiteX6" fmla="*/ 1495845 w 4151734"/>
              <a:gd name="connsiteY6" fmla="*/ 4156480 h 4237876"/>
              <a:gd name="connsiteX7" fmla="*/ 12700 w 4151734"/>
              <a:gd name="connsiteY7" fmla="*/ 4225176 h 4237876"/>
              <a:gd name="connsiteX8" fmla="*/ 0 w 4151734"/>
              <a:gd name="connsiteY8" fmla="*/ 584200 h 4237876"/>
              <a:gd name="connsiteX0" fmla="*/ 0 w 4151734"/>
              <a:gd name="connsiteY0" fmla="*/ 584200 h 4237876"/>
              <a:gd name="connsiteX1" fmla="*/ 2029245 w 4151734"/>
              <a:gd name="connsiteY1" fmla="*/ 625880 h 4237876"/>
              <a:gd name="connsiteX2" fmla="*/ 2029245 w 4151734"/>
              <a:gd name="connsiteY2" fmla="*/ 3579 h 4237876"/>
              <a:gd name="connsiteX3" fmla="*/ 4126334 w 4151734"/>
              <a:gd name="connsiteY3" fmla="*/ 0 h 4237876"/>
              <a:gd name="connsiteX4" fmla="*/ 4151734 w 4151734"/>
              <a:gd name="connsiteY4" fmla="*/ 4237876 h 4237876"/>
              <a:gd name="connsiteX5" fmla="*/ 1508545 w 4151734"/>
              <a:gd name="connsiteY5" fmla="*/ 3381780 h 4237876"/>
              <a:gd name="connsiteX6" fmla="*/ 1495845 w 4151734"/>
              <a:gd name="connsiteY6" fmla="*/ 4156480 h 4237876"/>
              <a:gd name="connsiteX7" fmla="*/ 12700 w 4151734"/>
              <a:gd name="connsiteY7" fmla="*/ 4225176 h 4237876"/>
              <a:gd name="connsiteX8" fmla="*/ 0 w 4151734"/>
              <a:gd name="connsiteY8" fmla="*/ 584200 h 4237876"/>
              <a:gd name="connsiteX0" fmla="*/ 0 w 4151734"/>
              <a:gd name="connsiteY0" fmla="*/ 584200 h 4237876"/>
              <a:gd name="connsiteX1" fmla="*/ 2029245 w 4151734"/>
              <a:gd name="connsiteY1" fmla="*/ 625880 h 4237876"/>
              <a:gd name="connsiteX2" fmla="*/ 2029245 w 4151734"/>
              <a:gd name="connsiteY2" fmla="*/ 3579 h 4237876"/>
              <a:gd name="connsiteX3" fmla="*/ 4126334 w 4151734"/>
              <a:gd name="connsiteY3" fmla="*/ 0 h 4237876"/>
              <a:gd name="connsiteX4" fmla="*/ 4151734 w 4151734"/>
              <a:gd name="connsiteY4" fmla="*/ 4237876 h 4237876"/>
              <a:gd name="connsiteX5" fmla="*/ 1508545 w 4151734"/>
              <a:gd name="connsiteY5" fmla="*/ 3381780 h 4237876"/>
              <a:gd name="connsiteX6" fmla="*/ 1495845 w 4151734"/>
              <a:gd name="connsiteY6" fmla="*/ 4156480 h 4237876"/>
              <a:gd name="connsiteX7" fmla="*/ 12700 w 4151734"/>
              <a:gd name="connsiteY7" fmla="*/ 4123576 h 4237876"/>
              <a:gd name="connsiteX8" fmla="*/ 0 w 4151734"/>
              <a:gd name="connsiteY8" fmla="*/ 584200 h 4237876"/>
              <a:gd name="connsiteX0" fmla="*/ 0 w 4151734"/>
              <a:gd name="connsiteY0" fmla="*/ 584200 h 4237876"/>
              <a:gd name="connsiteX1" fmla="*/ 2029245 w 4151734"/>
              <a:gd name="connsiteY1" fmla="*/ 625880 h 4237876"/>
              <a:gd name="connsiteX2" fmla="*/ 2029245 w 4151734"/>
              <a:gd name="connsiteY2" fmla="*/ 3579 h 4237876"/>
              <a:gd name="connsiteX3" fmla="*/ 4126334 w 4151734"/>
              <a:gd name="connsiteY3" fmla="*/ 0 h 4237876"/>
              <a:gd name="connsiteX4" fmla="*/ 4151734 w 4151734"/>
              <a:gd name="connsiteY4" fmla="*/ 4237876 h 4237876"/>
              <a:gd name="connsiteX5" fmla="*/ 1508545 w 4151734"/>
              <a:gd name="connsiteY5" fmla="*/ 3381780 h 4237876"/>
              <a:gd name="connsiteX6" fmla="*/ 1495845 w 4151734"/>
              <a:gd name="connsiteY6" fmla="*/ 4156480 h 4237876"/>
              <a:gd name="connsiteX7" fmla="*/ 12700 w 4151734"/>
              <a:gd name="connsiteY7" fmla="*/ 4136276 h 4237876"/>
              <a:gd name="connsiteX8" fmla="*/ 0 w 4151734"/>
              <a:gd name="connsiteY8" fmla="*/ 584200 h 4237876"/>
              <a:gd name="connsiteX0" fmla="*/ 0 w 4139034"/>
              <a:gd name="connsiteY0" fmla="*/ 584200 h 4156480"/>
              <a:gd name="connsiteX1" fmla="*/ 2029245 w 4139034"/>
              <a:gd name="connsiteY1" fmla="*/ 625880 h 4156480"/>
              <a:gd name="connsiteX2" fmla="*/ 2029245 w 4139034"/>
              <a:gd name="connsiteY2" fmla="*/ 3579 h 4156480"/>
              <a:gd name="connsiteX3" fmla="*/ 4126334 w 4139034"/>
              <a:gd name="connsiteY3" fmla="*/ 0 h 4156480"/>
              <a:gd name="connsiteX4" fmla="*/ 4139034 w 4139034"/>
              <a:gd name="connsiteY4" fmla="*/ 3425076 h 4156480"/>
              <a:gd name="connsiteX5" fmla="*/ 1508545 w 4139034"/>
              <a:gd name="connsiteY5" fmla="*/ 3381780 h 4156480"/>
              <a:gd name="connsiteX6" fmla="*/ 1495845 w 4139034"/>
              <a:gd name="connsiteY6" fmla="*/ 4156480 h 4156480"/>
              <a:gd name="connsiteX7" fmla="*/ 12700 w 4139034"/>
              <a:gd name="connsiteY7" fmla="*/ 4136276 h 4156480"/>
              <a:gd name="connsiteX8" fmla="*/ 0 w 4139034"/>
              <a:gd name="connsiteY8" fmla="*/ 584200 h 4156480"/>
              <a:gd name="connsiteX0" fmla="*/ 0 w 4139034"/>
              <a:gd name="connsiteY0" fmla="*/ 584200 h 4156480"/>
              <a:gd name="connsiteX1" fmla="*/ 2029245 w 4139034"/>
              <a:gd name="connsiteY1" fmla="*/ 625880 h 4156480"/>
              <a:gd name="connsiteX2" fmla="*/ 2029245 w 4139034"/>
              <a:gd name="connsiteY2" fmla="*/ 3579 h 4156480"/>
              <a:gd name="connsiteX3" fmla="*/ 4126334 w 4139034"/>
              <a:gd name="connsiteY3" fmla="*/ 0 h 4156480"/>
              <a:gd name="connsiteX4" fmla="*/ 4139034 w 4139034"/>
              <a:gd name="connsiteY4" fmla="*/ 3425076 h 4156480"/>
              <a:gd name="connsiteX5" fmla="*/ 1470445 w 4139034"/>
              <a:gd name="connsiteY5" fmla="*/ 3369080 h 4156480"/>
              <a:gd name="connsiteX6" fmla="*/ 1495845 w 4139034"/>
              <a:gd name="connsiteY6" fmla="*/ 4156480 h 4156480"/>
              <a:gd name="connsiteX7" fmla="*/ 12700 w 4139034"/>
              <a:gd name="connsiteY7" fmla="*/ 4136276 h 4156480"/>
              <a:gd name="connsiteX8" fmla="*/ 0 w 4139034"/>
              <a:gd name="connsiteY8" fmla="*/ 584200 h 4156480"/>
              <a:gd name="connsiteX0" fmla="*/ 0 w 4139034"/>
              <a:gd name="connsiteY0" fmla="*/ 584200 h 4156480"/>
              <a:gd name="connsiteX1" fmla="*/ 2029245 w 4139034"/>
              <a:gd name="connsiteY1" fmla="*/ 625880 h 4156480"/>
              <a:gd name="connsiteX2" fmla="*/ 2029245 w 4139034"/>
              <a:gd name="connsiteY2" fmla="*/ 3579 h 4156480"/>
              <a:gd name="connsiteX3" fmla="*/ 4126334 w 4139034"/>
              <a:gd name="connsiteY3" fmla="*/ 0 h 4156480"/>
              <a:gd name="connsiteX4" fmla="*/ 4139034 w 4139034"/>
              <a:gd name="connsiteY4" fmla="*/ 3425076 h 4156480"/>
              <a:gd name="connsiteX5" fmla="*/ 1470445 w 4139034"/>
              <a:gd name="connsiteY5" fmla="*/ 3369080 h 4156480"/>
              <a:gd name="connsiteX6" fmla="*/ 1495845 w 4139034"/>
              <a:gd name="connsiteY6" fmla="*/ 4156480 h 4156480"/>
              <a:gd name="connsiteX7" fmla="*/ 12700 w 4139034"/>
              <a:gd name="connsiteY7" fmla="*/ 4136276 h 4156480"/>
              <a:gd name="connsiteX8" fmla="*/ 0 w 4139034"/>
              <a:gd name="connsiteY8" fmla="*/ 584200 h 4156480"/>
              <a:gd name="connsiteX0" fmla="*/ 0 w 4139034"/>
              <a:gd name="connsiteY0" fmla="*/ 584200 h 4156480"/>
              <a:gd name="connsiteX1" fmla="*/ 2029245 w 4139034"/>
              <a:gd name="connsiteY1" fmla="*/ 625880 h 4156480"/>
              <a:gd name="connsiteX2" fmla="*/ 2029245 w 4139034"/>
              <a:gd name="connsiteY2" fmla="*/ 3579 h 4156480"/>
              <a:gd name="connsiteX3" fmla="*/ 4126334 w 4139034"/>
              <a:gd name="connsiteY3" fmla="*/ 0 h 4156480"/>
              <a:gd name="connsiteX4" fmla="*/ 4139034 w 4139034"/>
              <a:gd name="connsiteY4" fmla="*/ 3361576 h 4156480"/>
              <a:gd name="connsiteX5" fmla="*/ 1470445 w 4139034"/>
              <a:gd name="connsiteY5" fmla="*/ 3369080 h 4156480"/>
              <a:gd name="connsiteX6" fmla="*/ 1495845 w 4139034"/>
              <a:gd name="connsiteY6" fmla="*/ 4156480 h 4156480"/>
              <a:gd name="connsiteX7" fmla="*/ 12700 w 4139034"/>
              <a:gd name="connsiteY7" fmla="*/ 4136276 h 4156480"/>
              <a:gd name="connsiteX8" fmla="*/ 0 w 4139034"/>
              <a:gd name="connsiteY8" fmla="*/ 584200 h 4156480"/>
              <a:gd name="connsiteX0" fmla="*/ 0 w 4139034"/>
              <a:gd name="connsiteY0" fmla="*/ 584200 h 4156480"/>
              <a:gd name="connsiteX1" fmla="*/ 2029245 w 4139034"/>
              <a:gd name="connsiteY1" fmla="*/ 625880 h 4156480"/>
              <a:gd name="connsiteX2" fmla="*/ 2029245 w 4139034"/>
              <a:gd name="connsiteY2" fmla="*/ 3579 h 4156480"/>
              <a:gd name="connsiteX3" fmla="*/ 4126334 w 4139034"/>
              <a:gd name="connsiteY3" fmla="*/ 0 h 4156480"/>
              <a:gd name="connsiteX4" fmla="*/ 4139034 w 4139034"/>
              <a:gd name="connsiteY4" fmla="*/ 3361576 h 4156480"/>
              <a:gd name="connsiteX5" fmla="*/ 1470445 w 4139034"/>
              <a:gd name="connsiteY5" fmla="*/ 3369080 h 4156480"/>
              <a:gd name="connsiteX6" fmla="*/ 1495845 w 4139034"/>
              <a:gd name="connsiteY6" fmla="*/ 4156480 h 4156480"/>
              <a:gd name="connsiteX7" fmla="*/ 12700 w 4139034"/>
              <a:gd name="connsiteY7" fmla="*/ 4136276 h 4156480"/>
              <a:gd name="connsiteX8" fmla="*/ 0 w 4139034"/>
              <a:gd name="connsiteY8" fmla="*/ 584200 h 4156480"/>
              <a:gd name="connsiteX0" fmla="*/ 0 w 4139034"/>
              <a:gd name="connsiteY0" fmla="*/ 584200 h 4156480"/>
              <a:gd name="connsiteX1" fmla="*/ 2029245 w 4139034"/>
              <a:gd name="connsiteY1" fmla="*/ 625880 h 4156480"/>
              <a:gd name="connsiteX2" fmla="*/ 2029245 w 4139034"/>
              <a:gd name="connsiteY2" fmla="*/ 3579 h 4156480"/>
              <a:gd name="connsiteX3" fmla="*/ 4126334 w 4139034"/>
              <a:gd name="connsiteY3" fmla="*/ 0 h 4156480"/>
              <a:gd name="connsiteX4" fmla="*/ 4139034 w 4139034"/>
              <a:gd name="connsiteY4" fmla="*/ 3361576 h 4156480"/>
              <a:gd name="connsiteX5" fmla="*/ 1533945 w 4139034"/>
              <a:gd name="connsiteY5" fmla="*/ 3356380 h 4156480"/>
              <a:gd name="connsiteX6" fmla="*/ 1495845 w 4139034"/>
              <a:gd name="connsiteY6" fmla="*/ 4156480 h 4156480"/>
              <a:gd name="connsiteX7" fmla="*/ 12700 w 4139034"/>
              <a:gd name="connsiteY7" fmla="*/ 4136276 h 4156480"/>
              <a:gd name="connsiteX8" fmla="*/ 0 w 4139034"/>
              <a:gd name="connsiteY8" fmla="*/ 584200 h 4156480"/>
              <a:gd name="connsiteX0" fmla="*/ 0 w 4139034"/>
              <a:gd name="connsiteY0" fmla="*/ 584200 h 4156480"/>
              <a:gd name="connsiteX1" fmla="*/ 2029245 w 4139034"/>
              <a:gd name="connsiteY1" fmla="*/ 625880 h 4156480"/>
              <a:gd name="connsiteX2" fmla="*/ 2029245 w 4139034"/>
              <a:gd name="connsiteY2" fmla="*/ 3579 h 4156480"/>
              <a:gd name="connsiteX3" fmla="*/ 4126334 w 4139034"/>
              <a:gd name="connsiteY3" fmla="*/ 0 h 4156480"/>
              <a:gd name="connsiteX4" fmla="*/ 4139034 w 4139034"/>
              <a:gd name="connsiteY4" fmla="*/ 3361576 h 4156480"/>
              <a:gd name="connsiteX5" fmla="*/ 1508545 w 4139034"/>
              <a:gd name="connsiteY5" fmla="*/ 3356380 h 4156480"/>
              <a:gd name="connsiteX6" fmla="*/ 1495845 w 4139034"/>
              <a:gd name="connsiteY6" fmla="*/ 4156480 h 4156480"/>
              <a:gd name="connsiteX7" fmla="*/ 12700 w 4139034"/>
              <a:gd name="connsiteY7" fmla="*/ 4136276 h 4156480"/>
              <a:gd name="connsiteX8" fmla="*/ 0 w 4139034"/>
              <a:gd name="connsiteY8" fmla="*/ 584200 h 4156480"/>
              <a:gd name="connsiteX0" fmla="*/ 0 w 4127555"/>
              <a:gd name="connsiteY0" fmla="*/ 584200 h 4156480"/>
              <a:gd name="connsiteX1" fmla="*/ 2029245 w 4127555"/>
              <a:gd name="connsiteY1" fmla="*/ 625880 h 4156480"/>
              <a:gd name="connsiteX2" fmla="*/ 2029245 w 4127555"/>
              <a:gd name="connsiteY2" fmla="*/ 3579 h 4156480"/>
              <a:gd name="connsiteX3" fmla="*/ 4126334 w 4127555"/>
              <a:gd name="connsiteY3" fmla="*/ 0 h 4156480"/>
              <a:gd name="connsiteX4" fmla="*/ 4126334 w 4127555"/>
              <a:gd name="connsiteY4" fmla="*/ 3412376 h 4156480"/>
              <a:gd name="connsiteX5" fmla="*/ 1508545 w 4127555"/>
              <a:gd name="connsiteY5" fmla="*/ 3356380 h 4156480"/>
              <a:gd name="connsiteX6" fmla="*/ 1495845 w 4127555"/>
              <a:gd name="connsiteY6" fmla="*/ 4156480 h 4156480"/>
              <a:gd name="connsiteX7" fmla="*/ 12700 w 4127555"/>
              <a:gd name="connsiteY7" fmla="*/ 4136276 h 4156480"/>
              <a:gd name="connsiteX8" fmla="*/ 0 w 4127555"/>
              <a:gd name="connsiteY8" fmla="*/ 584200 h 4156480"/>
              <a:gd name="connsiteX0" fmla="*/ 0 w 4127555"/>
              <a:gd name="connsiteY0" fmla="*/ 584200 h 4156480"/>
              <a:gd name="connsiteX1" fmla="*/ 2029245 w 4127555"/>
              <a:gd name="connsiteY1" fmla="*/ 625880 h 4156480"/>
              <a:gd name="connsiteX2" fmla="*/ 2029245 w 4127555"/>
              <a:gd name="connsiteY2" fmla="*/ 3579 h 4156480"/>
              <a:gd name="connsiteX3" fmla="*/ 4126334 w 4127555"/>
              <a:gd name="connsiteY3" fmla="*/ 0 h 4156480"/>
              <a:gd name="connsiteX4" fmla="*/ 4126334 w 4127555"/>
              <a:gd name="connsiteY4" fmla="*/ 3412376 h 4156480"/>
              <a:gd name="connsiteX5" fmla="*/ 1508545 w 4127555"/>
              <a:gd name="connsiteY5" fmla="*/ 3356380 h 4156480"/>
              <a:gd name="connsiteX6" fmla="*/ 1495845 w 4127555"/>
              <a:gd name="connsiteY6" fmla="*/ 4156480 h 4156480"/>
              <a:gd name="connsiteX7" fmla="*/ 12700 w 4127555"/>
              <a:gd name="connsiteY7" fmla="*/ 4136276 h 4156480"/>
              <a:gd name="connsiteX8" fmla="*/ 0 w 4127555"/>
              <a:gd name="connsiteY8" fmla="*/ 584200 h 4156480"/>
              <a:gd name="connsiteX0" fmla="*/ 0 w 4127555"/>
              <a:gd name="connsiteY0" fmla="*/ 584200 h 4156480"/>
              <a:gd name="connsiteX1" fmla="*/ 2029245 w 4127555"/>
              <a:gd name="connsiteY1" fmla="*/ 625880 h 4156480"/>
              <a:gd name="connsiteX2" fmla="*/ 2029245 w 4127555"/>
              <a:gd name="connsiteY2" fmla="*/ 3579 h 4156480"/>
              <a:gd name="connsiteX3" fmla="*/ 4126334 w 4127555"/>
              <a:gd name="connsiteY3" fmla="*/ 0 h 4156480"/>
              <a:gd name="connsiteX4" fmla="*/ 4126334 w 4127555"/>
              <a:gd name="connsiteY4" fmla="*/ 3386976 h 4156480"/>
              <a:gd name="connsiteX5" fmla="*/ 1508545 w 4127555"/>
              <a:gd name="connsiteY5" fmla="*/ 3356380 h 4156480"/>
              <a:gd name="connsiteX6" fmla="*/ 1495845 w 4127555"/>
              <a:gd name="connsiteY6" fmla="*/ 4156480 h 4156480"/>
              <a:gd name="connsiteX7" fmla="*/ 12700 w 4127555"/>
              <a:gd name="connsiteY7" fmla="*/ 4136276 h 4156480"/>
              <a:gd name="connsiteX8" fmla="*/ 0 w 4127555"/>
              <a:gd name="connsiteY8" fmla="*/ 584200 h 4156480"/>
              <a:gd name="connsiteX0" fmla="*/ 0 w 4127555"/>
              <a:gd name="connsiteY0" fmla="*/ 584200 h 4156480"/>
              <a:gd name="connsiteX1" fmla="*/ 2029245 w 4127555"/>
              <a:gd name="connsiteY1" fmla="*/ 625880 h 4156480"/>
              <a:gd name="connsiteX2" fmla="*/ 2029245 w 4127555"/>
              <a:gd name="connsiteY2" fmla="*/ 3579 h 4156480"/>
              <a:gd name="connsiteX3" fmla="*/ 4126334 w 4127555"/>
              <a:gd name="connsiteY3" fmla="*/ 0 h 4156480"/>
              <a:gd name="connsiteX4" fmla="*/ 4126334 w 4127555"/>
              <a:gd name="connsiteY4" fmla="*/ 3386976 h 4156480"/>
              <a:gd name="connsiteX5" fmla="*/ 1508545 w 4127555"/>
              <a:gd name="connsiteY5" fmla="*/ 3483380 h 4156480"/>
              <a:gd name="connsiteX6" fmla="*/ 1495845 w 4127555"/>
              <a:gd name="connsiteY6" fmla="*/ 4156480 h 4156480"/>
              <a:gd name="connsiteX7" fmla="*/ 12700 w 4127555"/>
              <a:gd name="connsiteY7" fmla="*/ 4136276 h 4156480"/>
              <a:gd name="connsiteX8" fmla="*/ 0 w 4127555"/>
              <a:gd name="connsiteY8" fmla="*/ 584200 h 4156480"/>
              <a:gd name="connsiteX0" fmla="*/ 0 w 4139034"/>
              <a:gd name="connsiteY0" fmla="*/ 584200 h 4156480"/>
              <a:gd name="connsiteX1" fmla="*/ 2029245 w 4139034"/>
              <a:gd name="connsiteY1" fmla="*/ 625880 h 4156480"/>
              <a:gd name="connsiteX2" fmla="*/ 2029245 w 4139034"/>
              <a:gd name="connsiteY2" fmla="*/ 3579 h 4156480"/>
              <a:gd name="connsiteX3" fmla="*/ 4126334 w 4139034"/>
              <a:gd name="connsiteY3" fmla="*/ 0 h 4156480"/>
              <a:gd name="connsiteX4" fmla="*/ 4139034 w 4139034"/>
              <a:gd name="connsiteY4" fmla="*/ 3513976 h 4156480"/>
              <a:gd name="connsiteX5" fmla="*/ 1508545 w 4139034"/>
              <a:gd name="connsiteY5" fmla="*/ 3483380 h 4156480"/>
              <a:gd name="connsiteX6" fmla="*/ 1495845 w 4139034"/>
              <a:gd name="connsiteY6" fmla="*/ 4156480 h 4156480"/>
              <a:gd name="connsiteX7" fmla="*/ 12700 w 4139034"/>
              <a:gd name="connsiteY7" fmla="*/ 4136276 h 4156480"/>
              <a:gd name="connsiteX8" fmla="*/ 0 w 4139034"/>
              <a:gd name="connsiteY8" fmla="*/ 584200 h 4156480"/>
              <a:gd name="connsiteX0" fmla="*/ 0 w 4139034"/>
              <a:gd name="connsiteY0" fmla="*/ 584200 h 4156480"/>
              <a:gd name="connsiteX1" fmla="*/ 2029245 w 4139034"/>
              <a:gd name="connsiteY1" fmla="*/ 625880 h 4156480"/>
              <a:gd name="connsiteX2" fmla="*/ 2029245 w 4139034"/>
              <a:gd name="connsiteY2" fmla="*/ 3579 h 4156480"/>
              <a:gd name="connsiteX3" fmla="*/ 4126334 w 4139034"/>
              <a:gd name="connsiteY3" fmla="*/ 0 h 4156480"/>
              <a:gd name="connsiteX4" fmla="*/ 4139034 w 4139034"/>
              <a:gd name="connsiteY4" fmla="*/ 3513976 h 4156480"/>
              <a:gd name="connsiteX5" fmla="*/ 1521245 w 4139034"/>
              <a:gd name="connsiteY5" fmla="*/ 3508780 h 4156480"/>
              <a:gd name="connsiteX6" fmla="*/ 1495845 w 4139034"/>
              <a:gd name="connsiteY6" fmla="*/ 4156480 h 4156480"/>
              <a:gd name="connsiteX7" fmla="*/ 12700 w 4139034"/>
              <a:gd name="connsiteY7" fmla="*/ 4136276 h 4156480"/>
              <a:gd name="connsiteX8" fmla="*/ 0 w 4139034"/>
              <a:gd name="connsiteY8" fmla="*/ 584200 h 4156480"/>
              <a:gd name="connsiteX0" fmla="*/ 0 w 4164434"/>
              <a:gd name="connsiteY0" fmla="*/ 584200 h 4156480"/>
              <a:gd name="connsiteX1" fmla="*/ 2029245 w 4164434"/>
              <a:gd name="connsiteY1" fmla="*/ 625880 h 4156480"/>
              <a:gd name="connsiteX2" fmla="*/ 2029245 w 4164434"/>
              <a:gd name="connsiteY2" fmla="*/ 3579 h 4156480"/>
              <a:gd name="connsiteX3" fmla="*/ 4126334 w 4164434"/>
              <a:gd name="connsiteY3" fmla="*/ 0 h 4156480"/>
              <a:gd name="connsiteX4" fmla="*/ 4164434 w 4164434"/>
              <a:gd name="connsiteY4" fmla="*/ 3539376 h 4156480"/>
              <a:gd name="connsiteX5" fmla="*/ 1521245 w 4164434"/>
              <a:gd name="connsiteY5" fmla="*/ 3508780 h 4156480"/>
              <a:gd name="connsiteX6" fmla="*/ 1495845 w 4164434"/>
              <a:gd name="connsiteY6" fmla="*/ 4156480 h 4156480"/>
              <a:gd name="connsiteX7" fmla="*/ 12700 w 4164434"/>
              <a:gd name="connsiteY7" fmla="*/ 4136276 h 4156480"/>
              <a:gd name="connsiteX8" fmla="*/ 0 w 4164434"/>
              <a:gd name="connsiteY8" fmla="*/ 584200 h 4156480"/>
              <a:gd name="connsiteX0" fmla="*/ 0 w 4164434"/>
              <a:gd name="connsiteY0" fmla="*/ 584200 h 4156480"/>
              <a:gd name="connsiteX1" fmla="*/ 2029245 w 4164434"/>
              <a:gd name="connsiteY1" fmla="*/ 625880 h 4156480"/>
              <a:gd name="connsiteX2" fmla="*/ 2029245 w 4164434"/>
              <a:gd name="connsiteY2" fmla="*/ 3579 h 4156480"/>
              <a:gd name="connsiteX3" fmla="*/ 4126334 w 4164434"/>
              <a:gd name="connsiteY3" fmla="*/ 0 h 4156480"/>
              <a:gd name="connsiteX4" fmla="*/ 4164434 w 4164434"/>
              <a:gd name="connsiteY4" fmla="*/ 3539376 h 4156480"/>
              <a:gd name="connsiteX5" fmla="*/ 1470445 w 4164434"/>
              <a:gd name="connsiteY5" fmla="*/ 3508780 h 4156480"/>
              <a:gd name="connsiteX6" fmla="*/ 1495845 w 4164434"/>
              <a:gd name="connsiteY6" fmla="*/ 4156480 h 4156480"/>
              <a:gd name="connsiteX7" fmla="*/ 12700 w 4164434"/>
              <a:gd name="connsiteY7" fmla="*/ 4136276 h 4156480"/>
              <a:gd name="connsiteX8" fmla="*/ 0 w 4164434"/>
              <a:gd name="connsiteY8" fmla="*/ 584200 h 4156480"/>
              <a:gd name="connsiteX0" fmla="*/ 0 w 4164434"/>
              <a:gd name="connsiteY0" fmla="*/ 584200 h 4156480"/>
              <a:gd name="connsiteX1" fmla="*/ 2029245 w 4164434"/>
              <a:gd name="connsiteY1" fmla="*/ 625880 h 4156480"/>
              <a:gd name="connsiteX2" fmla="*/ 2029245 w 4164434"/>
              <a:gd name="connsiteY2" fmla="*/ 3579 h 4156480"/>
              <a:gd name="connsiteX3" fmla="*/ 4126334 w 4164434"/>
              <a:gd name="connsiteY3" fmla="*/ 0 h 4156480"/>
              <a:gd name="connsiteX4" fmla="*/ 4164434 w 4164434"/>
              <a:gd name="connsiteY4" fmla="*/ 3539376 h 4156480"/>
              <a:gd name="connsiteX5" fmla="*/ 1508545 w 4164434"/>
              <a:gd name="connsiteY5" fmla="*/ 3508780 h 4156480"/>
              <a:gd name="connsiteX6" fmla="*/ 1495845 w 4164434"/>
              <a:gd name="connsiteY6" fmla="*/ 4156480 h 4156480"/>
              <a:gd name="connsiteX7" fmla="*/ 12700 w 4164434"/>
              <a:gd name="connsiteY7" fmla="*/ 4136276 h 4156480"/>
              <a:gd name="connsiteX8" fmla="*/ 0 w 4164434"/>
              <a:gd name="connsiteY8" fmla="*/ 584200 h 4156480"/>
              <a:gd name="connsiteX0" fmla="*/ 0 w 4139034"/>
              <a:gd name="connsiteY0" fmla="*/ 584200 h 4156480"/>
              <a:gd name="connsiteX1" fmla="*/ 2029245 w 4139034"/>
              <a:gd name="connsiteY1" fmla="*/ 625880 h 4156480"/>
              <a:gd name="connsiteX2" fmla="*/ 2029245 w 4139034"/>
              <a:gd name="connsiteY2" fmla="*/ 3579 h 4156480"/>
              <a:gd name="connsiteX3" fmla="*/ 4126334 w 4139034"/>
              <a:gd name="connsiteY3" fmla="*/ 0 h 4156480"/>
              <a:gd name="connsiteX4" fmla="*/ 4139034 w 4139034"/>
              <a:gd name="connsiteY4" fmla="*/ 3501276 h 4156480"/>
              <a:gd name="connsiteX5" fmla="*/ 1508545 w 4139034"/>
              <a:gd name="connsiteY5" fmla="*/ 3508780 h 4156480"/>
              <a:gd name="connsiteX6" fmla="*/ 1495845 w 4139034"/>
              <a:gd name="connsiteY6" fmla="*/ 4156480 h 4156480"/>
              <a:gd name="connsiteX7" fmla="*/ 12700 w 4139034"/>
              <a:gd name="connsiteY7" fmla="*/ 4136276 h 4156480"/>
              <a:gd name="connsiteX8" fmla="*/ 0 w 4139034"/>
              <a:gd name="connsiteY8" fmla="*/ 584200 h 4156480"/>
              <a:gd name="connsiteX0" fmla="*/ 0 w 4139034"/>
              <a:gd name="connsiteY0" fmla="*/ 584200 h 4156480"/>
              <a:gd name="connsiteX1" fmla="*/ 2029245 w 4139034"/>
              <a:gd name="connsiteY1" fmla="*/ 625880 h 4156480"/>
              <a:gd name="connsiteX2" fmla="*/ 2029245 w 4139034"/>
              <a:gd name="connsiteY2" fmla="*/ 3579 h 4156480"/>
              <a:gd name="connsiteX3" fmla="*/ 4126334 w 4139034"/>
              <a:gd name="connsiteY3" fmla="*/ 0 h 4156480"/>
              <a:gd name="connsiteX4" fmla="*/ 4139034 w 4139034"/>
              <a:gd name="connsiteY4" fmla="*/ 3501276 h 4156480"/>
              <a:gd name="connsiteX5" fmla="*/ 1508545 w 4139034"/>
              <a:gd name="connsiteY5" fmla="*/ 3572280 h 4156480"/>
              <a:gd name="connsiteX6" fmla="*/ 1495845 w 4139034"/>
              <a:gd name="connsiteY6" fmla="*/ 4156480 h 4156480"/>
              <a:gd name="connsiteX7" fmla="*/ 12700 w 4139034"/>
              <a:gd name="connsiteY7" fmla="*/ 4136276 h 4156480"/>
              <a:gd name="connsiteX8" fmla="*/ 0 w 4139034"/>
              <a:gd name="connsiteY8" fmla="*/ 584200 h 4156480"/>
              <a:gd name="connsiteX0" fmla="*/ 0 w 4152469"/>
              <a:gd name="connsiteY0" fmla="*/ 584200 h 4156480"/>
              <a:gd name="connsiteX1" fmla="*/ 2029245 w 4152469"/>
              <a:gd name="connsiteY1" fmla="*/ 625880 h 4156480"/>
              <a:gd name="connsiteX2" fmla="*/ 2029245 w 4152469"/>
              <a:gd name="connsiteY2" fmla="*/ 3579 h 4156480"/>
              <a:gd name="connsiteX3" fmla="*/ 4126334 w 4152469"/>
              <a:gd name="connsiteY3" fmla="*/ 0 h 4156480"/>
              <a:gd name="connsiteX4" fmla="*/ 4152469 w 4152469"/>
              <a:gd name="connsiteY4" fmla="*/ 3577476 h 4156480"/>
              <a:gd name="connsiteX5" fmla="*/ 1508545 w 4152469"/>
              <a:gd name="connsiteY5" fmla="*/ 3572280 h 4156480"/>
              <a:gd name="connsiteX6" fmla="*/ 1495845 w 4152469"/>
              <a:gd name="connsiteY6" fmla="*/ 4156480 h 4156480"/>
              <a:gd name="connsiteX7" fmla="*/ 12700 w 4152469"/>
              <a:gd name="connsiteY7" fmla="*/ 4136276 h 4156480"/>
              <a:gd name="connsiteX8" fmla="*/ 0 w 4152469"/>
              <a:gd name="connsiteY8" fmla="*/ 584200 h 4156480"/>
              <a:gd name="connsiteX0" fmla="*/ 0 w 4127477"/>
              <a:gd name="connsiteY0" fmla="*/ 584200 h 4156480"/>
              <a:gd name="connsiteX1" fmla="*/ 2029245 w 4127477"/>
              <a:gd name="connsiteY1" fmla="*/ 625880 h 4156480"/>
              <a:gd name="connsiteX2" fmla="*/ 2029245 w 4127477"/>
              <a:gd name="connsiteY2" fmla="*/ 3579 h 4156480"/>
              <a:gd name="connsiteX3" fmla="*/ 4126334 w 4127477"/>
              <a:gd name="connsiteY3" fmla="*/ 0 h 4156480"/>
              <a:gd name="connsiteX4" fmla="*/ 4125600 w 4127477"/>
              <a:gd name="connsiteY4" fmla="*/ 3577476 h 4156480"/>
              <a:gd name="connsiteX5" fmla="*/ 1508545 w 4127477"/>
              <a:gd name="connsiteY5" fmla="*/ 3572280 h 4156480"/>
              <a:gd name="connsiteX6" fmla="*/ 1495845 w 4127477"/>
              <a:gd name="connsiteY6" fmla="*/ 4156480 h 4156480"/>
              <a:gd name="connsiteX7" fmla="*/ 12700 w 4127477"/>
              <a:gd name="connsiteY7" fmla="*/ 4136276 h 4156480"/>
              <a:gd name="connsiteX8" fmla="*/ 0 w 4127477"/>
              <a:gd name="connsiteY8" fmla="*/ 584200 h 4156480"/>
              <a:gd name="connsiteX0" fmla="*/ 1879 w 4115921"/>
              <a:gd name="connsiteY0" fmla="*/ 584200 h 4156480"/>
              <a:gd name="connsiteX1" fmla="*/ 2017689 w 4115921"/>
              <a:gd name="connsiteY1" fmla="*/ 625880 h 4156480"/>
              <a:gd name="connsiteX2" fmla="*/ 2017689 w 4115921"/>
              <a:gd name="connsiteY2" fmla="*/ 3579 h 4156480"/>
              <a:gd name="connsiteX3" fmla="*/ 4114778 w 4115921"/>
              <a:gd name="connsiteY3" fmla="*/ 0 h 4156480"/>
              <a:gd name="connsiteX4" fmla="*/ 4114044 w 4115921"/>
              <a:gd name="connsiteY4" fmla="*/ 3577476 h 4156480"/>
              <a:gd name="connsiteX5" fmla="*/ 1496989 w 4115921"/>
              <a:gd name="connsiteY5" fmla="*/ 3572280 h 4156480"/>
              <a:gd name="connsiteX6" fmla="*/ 1484289 w 4115921"/>
              <a:gd name="connsiteY6" fmla="*/ 4156480 h 4156480"/>
              <a:gd name="connsiteX7" fmla="*/ 1144 w 4115921"/>
              <a:gd name="connsiteY7" fmla="*/ 4136276 h 4156480"/>
              <a:gd name="connsiteX8" fmla="*/ 1879 w 4115921"/>
              <a:gd name="connsiteY8" fmla="*/ 584200 h 4156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15921" h="4156480">
                <a:moveTo>
                  <a:pt x="1879" y="584200"/>
                </a:moveTo>
                <a:lnTo>
                  <a:pt x="2017689" y="625880"/>
                </a:lnTo>
                <a:lnTo>
                  <a:pt x="2017689" y="3579"/>
                </a:lnTo>
                <a:lnTo>
                  <a:pt x="4114778" y="0"/>
                </a:lnTo>
                <a:cubicBezTo>
                  <a:pt x="4119011" y="1404159"/>
                  <a:pt x="4109811" y="2173317"/>
                  <a:pt x="4114044" y="3577476"/>
                </a:cubicBezTo>
                <a:lnTo>
                  <a:pt x="1496989" y="3572280"/>
                </a:lnTo>
                <a:lnTo>
                  <a:pt x="1484289" y="4156480"/>
                </a:lnTo>
                <a:lnTo>
                  <a:pt x="1144" y="4136276"/>
                </a:lnTo>
                <a:cubicBezTo>
                  <a:pt x="-3089" y="2922617"/>
                  <a:pt x="6112" y="1797859"/>
                  <a:pt x="1879" y="584200"/>
                </a:cubicBezTo>
                <a:close/>
              </a:path>
            </a:pathLst>
          </a:custGeom>
          <a:noFill/>
          <a:ln w="12700">
            <a:solidFill>
              <a:srgbClr val="C41A4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四角形: 角を丸くする 42">
            <a:extLst>
              <a:ext uri="{FF2B5EF4-FFF2-40B4-BE49-F238E27FC236}">
                <a16:creationId xmlns:a16="http://schemas.microsoft.com/office/drawing/2014/main" id="{F59AAB90-1D26-9EFE-C084-3034C0AC94C6}"/>
              </a:ext>
            </a:extLst>
          </p:cNvPr>
          <p:cNvSpPr/>
          <p:nvPr/>
        </p:nvSpPr>
        <p:spPr>
          <a:xfrm>
            <a:off x="2527186" y="2278704"/>
            <a:ext cx="1822376" cy="23889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伴走支援　</a:t>
            </a:r>
            <a:r>
              <a:rPr kumimoji="1" lang="en-US" altLang="ja-JP" sz="105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kumimoji="1" lang="ja-JP" altLang="en-US" sz="105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者選定</a:t>
            </a:r>
            <a:endParaRPr kumimoji="1" lang="en-US" altLang="ja-JP" sz="1050" b="1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7" name="図 56">
            <a:extLst>
              <a:ext uri="{FF2B5EF4-FFF2-40B4-BE49-F238E27FC236}">
                <a16:creationId xmlns:a16="http://schemas.microsoft.com/office/drawing/2014/main" id="{543281E5-5C89-02D2-B430-634D9FB4AF5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732" y="4003468"/>
            <a:ext cx="1370728" cy="1087565"/>
          </a:xfrm>
          <a:prstGeom prst="rect">
            <a:avLst/>
          </a:prstGeom>
        </p:spPr>
      </p:pic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3F299789-F3B6-8C8F-E1A9-31D0D7D419D8}"/>
              </a:ext>
            </a:extLst>
          </p:cNvPr>
          <p:cNvCxnSpPr/>
          <p:nvPr/>
        </p:nvCxnSpPr>
        <p:spPr>
          <a:xfrm flipV="1">
            <a:off x="2183849" y="3260620"/>
            <a:ext cx="506035" cy="1291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0" name="直線矢印コネクタ 69">
            <a:extLst>
              <a:ext uri="{FF2B5EF4-FFF2-40B4-BE49-F238E27FC236}">
                <a16:creationId xmlns:a16="http://schemas.microsoft.com/office/drawing/2014/main" id="{A86409AC-E7A9-CF13-9331-91599541BA88}"/>
              </a:ext>
            </a:extLst>
          </p:cNvPr>
          <p:cNvCxnSpPr>
            <a:cxnSpLocks/>
          </p:cNvCxnSpPr>
          <p:nvPr/>
        </p:nvCxnSpPr>
        <p:spPr>
          <a:xfrm>
            <a:off x="6229660" y="3269992"/>
            <a:ext cx="428772" cy="707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1" name="四角形: 角を丸くする 16">
            <a:extLst>
              <a:ext uri="{FF2B5EF4-FFF2-40B4-BE49-F238E27FC236}">
                <a16:creationId xmlns:a16="http://schemas.microsoft.com/office/drawing/2014/main" id="{BF742C2E-0EBE-E568-E7CE-2B811AB0EB73}"/>
              </a:ext>
            </a:extLst>
          </p:cNvPr>
          <p:cNvSpPr/>
          <p:nvPr/>
        </p:nvSpPr>
        <p:spPr>
          <a:xfrm>
            <a:off x="4409072" y="1830210"/>
            <a:ext cx="513008" cy="221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 dirty="0" smtClean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2(2)</a:t>
            </a:r>
            <a:endParaRPr kumimoji="1" lang="ja-JP" altLang="en-US" sz="1000" b="1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四角形: 角を丸くする 49">
            <a:extLst>
              <a:ext uri="{FF2B5EF4-FFF2-40B4-BE49-F238E27FC236}">
                <a16:creationId xmlns:a16="http://schemas.microsoft.com/office/drawing/2014/main" id="{B5C76979-07E0-47AB-80D1-C5D7AE632188}"/>
              </a:ext>
            </a:extLst>
          </p:cNvPr>
          <p:cNvSpPr/>
          <p:nvPr/>
        </p:nvSpPr>
        <p:spPr>
          <a:xfrm>
            <a:off x="4406165" y="2033671"/>
            <a:ext cx="1942563" cy="25489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 smtClean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人材</a:t>
            </a:r>
            <a:r>
              <a:rPr kumimoji="1" lang="ja-JP" altLang="en-US" sz="105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育成</a:t>
            </a:r>
            <a:r>
              <a:rPr kumimoji="1" lang="en-US" altLang="ja-JP" sz="105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(Off-JT)</a:t>
            </a:r>
          </a:p>
        </p:txBody>
      </p:sp>
    </p:spTree>
    <p:extLst>
      <p:ext uri="{BB962C8B-B14F-4D97-AF65-F5344CB8AC3E}">
        <p14:creationId xmlns:p14="http://schemas.microsoft.com/office/powerpoint/2010/main" val="2979949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C41A4F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11852</TotalTime>
  <Words>405</Words>
  <PresentationFormat>画面に合わせる (4:3)</PresentationFormat>
  <Paragraphs>87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2022-12-05T08:07:56Z</cp:lastPrinted>
  <dcterms:created xsi:type="dcterms:W3CDTF">2021-11-11T12:41:31Z</dcterms:created>
  <dcterms:modified xsi:type="dcterms:W3CDTF">2023-02-09T05:17:26Z</dcterms:modified>
</cp:coreProperties>
</file>