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22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C3A99-2199-40F1-B35A-CB99E0E7904A}" type="datetimeFigureOut">
              <a:rPr kumimoji="1" lang="ja-JP" altLang="en-US" smtClean="0"/>
              <a:t>2020/4/9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2D403-1A8C-4910-87DC-D18AAF114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561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2D3DA-8F23-4737-850E-84AF1DB75212}" type="datetimeFigureOut">
              <a:rPr kumimoji="1" lang="ja-JP" altLang="en-US" smtClean="0"/>
              <a:t>2020/4/9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EA9E-6DDE-4AA5-957F-2F2E005E1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76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2D3DA-8F23-4737-850E-84AF1DB75212}" type="datetimeFigureOut">
              <a:rPr kumimoji="1" lang="ja-JP" altLang="en-US" smtClean="0"/>
              <a:t>2020/4/9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EA9E-6DDE-4AA5-957F-2F2E005E1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560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2D3DA-8F23-4737-850E-84AF1DB75212}" type="datetimeFigureOut">
              <a:rPr kumimoji="1" lang="ja-JP" altLang="en-US" smtClean="0"/>
              <a:t>2020/4/9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EA9E-6DDE-4AA5-957F-2F2E005E1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780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2D3DA-8F23-4737-850E-84AF1DB75212}" type="datetimeFigureOut">
              <a:rPr kumimoji="1" lang="ja-JP" altLang="en-US" smtClean="0"/>
              <a:t>2020/4/9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EA9E-6DDE-4AA5-957F-2F2E005E1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662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2D3DA-8F23-4737-850E-84AF1DB75212}" type="datetimeFigureOut">
              <a:rPr kumimoji="1" lang="ja-JP" altLang="en-US" smtClean="0"/>
              <a:t>2020/4/9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EA9E-6DDE-4AA5-957F-2F2E005E1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434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2D3DA-8F23-4737-850E-84AF1DB75212}" type="datetimeFigureOut">
              <a:rPr kumimoji="1" lang="ja-JP" altLang="en-US" smtClean="0"/>
              <a:t>2020/4/9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EA9E-6DDE-4AA5-957F-2F2E005E1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6921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2D3DA-8F23-4737-850E-84AF1DB75212}" type="datetimeFigureOut">
              <a:rPr kumimoji="1" lang="ja-JP" altLang="en-US" smtClean="0"/>
              <a:t>2020/4/9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EA9E-6DDE-4AA5-957F-2F2E005E1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24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2D3DA-8F23-4737-850E-84AF1DB75212}" type="datetimeFigureOut">
              <a:rPr kumimoji="1" lang="ja-JP" altLang="en-US" smtClean="0"/>
              <a:t>2020/4/9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EA9E-6DDE-4AA5-957F-2F2E005E1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617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2D3DA-8F23-4737-850E-84AF1DB75212}" type="datetimeFigureOut">
              <a:rPr kumimoji="1" lang="ja-JP" altLang="en-US" smtClean="0"/>
              <a:t>2020/4/9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EA9E-6DDE-4AA5-957F-2F2E005E1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216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2D3DA-8F23-4737-850E-84AF1DB75212}" type="datetimeFigureOut">
              <a:rPr kumimoji="1" lang="ja-JP" altLang="en-US" smtClean="0"/>
              <a:t>2020/4/9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EA9E-6DDE-4AA5-957F-2F2E005E1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78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2D3DA-8F23-4737-850E-84AF1DB75212}" type="datetimeFigureOut">
              <a:rPr kumimoji="1" lang="ja-JP" altLang="en-US" smtClean="0"/>
              <a:t>2020/4/9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EA9E-6DDE-4AA5-957F-2F2E005E1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261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2D3DA-8F23-4737-850E-84AF1DB75212}" type="datetimeFigureOut">
              <a:rPr kumimoji="1" lang="ja-JP" altLang="en-US" smtClean="0"/>
              <a:t>2020/4/9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3EA9E-6DDE-4AA5-957F-2F2E005E1C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110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4305" y="698711"/>
            <a:ext cx="6679413" cy="6480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27000" rIns="0" bIns="0" rtlCol="0" anchor="ctr"/>
          <a:lstStyle/>
          <a:p>
            <a:r>
              <a:rPr lang="ja-JP" altLang="en-US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外出の自粛をより促進するため、デリバリーサービス（配達代行）の</a:t>
            </a:r>
            <a:endParaRPr lang="en-US" altLang="ja-JP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活用による外出の自粛を促す取組みを行う事業者を募集します。</a:t>
            </a:r>
            <a:endParaRPr lang="en-US" altLang="ja-JP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81924" y="5850857"/>
            <a:ext cx="6702019" cy="3254878"/>
          </a:xfrm>
          <a:prstGeom prst="roundRect">
            <a:avLst>
              <a:gd name="adj" fmla="val 5206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1013" b="1" dirty="0">
              <a:solidFill>
                <a:schemeClr val="tx1"/>
              </a:solidFill>
            </a:endParaRPr>
          </a:p>
          <a:p>
            <a:endParaRPr lang="ja-JP" altLang="en-US" sz="1013" b="1" dirty="0">
              <a:solidFill>
                <a:schemeClr val="tx1"/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52" y="6488227"/>
            <a:ext cx="584489" cy="451518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206" y="7480924"/>
            <a:ext cx="759335" cy="865066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049" y="5927801"/>
            <a:ext cx="1046106" cy="778533"/>
          </a:xfrm>
          <a:prstGeom prst="rect">
            <a:avLst/>
          </a:prstGeom>
        </p:spPr>
      </p:pic>
      <p:sp>
        <p:nvSpPr>
          <p:cNvPr id="18" name="角丸四角形 17"/>
          <p:cNvSpPr/>
          <p:nvPr/>
        </p:nvSpPr>
        <p:spPr>
          <a:xfrm>
            <a:off x="3105001" y="8713512"/>
            <a:ext cx="1146725" cy="3025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大阪府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35335" y="1338326"/>
            <a:ext cx="6771087" cy="442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取組みの概要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pPr>
              <a:lnSpc>
                <a:spcPts val="1700"/>
              </a:lnSpc>
            </a:pP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大阪府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と</a:t>
            </a:r>
            <a:r>
              <a:rPr lang="ja-JP" altLang="en-US" sz="16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デリバリーサービス</a:t>
            </a:r>
            <a:r>
              <a:rPr lang="ja-JP" altLang="en-US" sz="160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業者が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連携し現行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サービスを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活用して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利用者にインセンティブ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を与えることで、自宅での食事を促し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、外出自粛を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促進する。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800"/>
              </a:lnSpc>
            </a:pP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en-US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募集の目的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pPr>
              <a:lnSpc>
                <a:spcPts val="1700"/>
              </a:lnSpc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外出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の自粛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促進に加え、利用客が減少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して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いる飲食店の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サポートに資す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err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る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こと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にも期待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する。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800"/>
              </a:lnSpc>
            </a:pP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en-US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募集する事業者</a:t>
            </a:r>
            <a:r>
              <a:rPr lang="en-US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□　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食事の配達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に関するサイトを運営する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事業者（配達代行事業者）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800"/>
              </a:lnSpc>
            </a:pP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en-US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募集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条件</a:t>
            </a:r>
            <a:r>
              <a:rPr lang="en-US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pPr>
              <a:lnSpc>
                <a:spcPts val="1700"/>
              </a:lnSpc>
            </a:pP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□　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大阪府内の提携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店舗（個人経営の店舗を含む）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数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が一定数以上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で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あること</a:t>
            </a:r>
            <a:endParaRPr lang="ja-JP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700"/>
              </a:lnSpc>
            </a:pP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□　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デリバリー利用者にインセンティブを提供することが可能であること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700"/>
              </a:lnSpc>
            </a:pP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□　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キャッシュレス決済の対応が可能であること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700"/>
              </a:lnSpc>
            </a:pP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□　感染症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対策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十分講じ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られている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こと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□　実施期間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：</a:t>
            </a: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令和２年５月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６</a:t>
            </a:r>
            <a:r>
              <a:rPr lang="ja-JP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まで（早期に実施が可能であること）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800"/>
              </a:lnSpc>
            </a:pP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en-US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募集期間</a:t>
            </a:r>
            <a:r>
              <a:rPr lang="en-US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令和２年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４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９</a:t>
            </a:r>
            <a:r>
              <a:rPr lang="ja-JP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から１３日まで</a:t>
            </a:r>
            <a:endParaRPr lang="ja-JP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endParaRPr lang="ja-JP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474484" y="8178470"/>
            <a:ext cx="1123869" cy="5848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配達</a:t>
            </a:r>
            <a:r>
              <a:rPr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代行</a:t>
            </a:r>
            <a:endParaRPr lang="en-US" altLang="ja-JP" sz="14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事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業者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2911526" y="6690504"/>
            <a:ext cx="1203952" cy="4055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外</a:t>
            </a:r>
            <a:r>
              <a:rPr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食事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業者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1080386" y="8222749"/>
            <a:ext cx="929241" cy="6280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消費者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自宅で食事</a:t>
            </a:r>
          </a:p>
        </p:txBody>
      </p:sp>
      <p:sp>
        <p:nvSpPr>
          <p:cNvPr id="24" name="上矢印 23"/>
          <p:cNvSpPr/>
          <p:nvPr/>
        </p:nvSpPr>
        <p:spPr>
          <a:xfrm rot="13751643">
            <a:off x="1785237" y="6294767"/>
            <a:ext cx="261342" cy="1508255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sp>
        <p:nvSpPr>
          <p:cNvPr id="25" name="上矢印 24"/>
          <p:cNvSpPr/>
          <p:nvPr/>
        </p:nvSpPr>
        <p:spPr>
          <a:xfrm rot="2904409">
            <a:off x="2052642" y="6466736"/>
            <a:ext cx="271593" cy="1515916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sp>
        <p:nvSpPr>
          <p:cNvPr id="26" name="上矢印 25"/>
          <p:cNvSpPr/>
          <p:nvPr/>
        </p:nvSpPr>
        <p:spPr>
          <a:xfrm rot="7810146" flipH="1">
            <a:off x="4930791" y="6380485"/>
            <a:ext cx="269196" cy="1218762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478" y="6942055"/>
            <a:ext cx="376021" cy="374141"/>
          </a:xfrm>
          <a:prstGeom prst="rect">
            <a:avLst/>
          </a:prstGeom>
        </p:spPr>
      </p:pic>
      <p:sp>
        <p:nvSpPr>
          <p:cNvPr id="30" name="下矢印 29"/>
          <p:cNvSpPr/>
          <p:nvPr/>
        </p:nvSpPr>
        <p:spPr>
          <a:xfrm rot="5400000">
            <a:off x="3297348" y="6337262"/>
            <a:ext cx="375421" cy="3224759"/>
          </a:xfrm>
          <a:prstGeom prst="downArrow">
            <a:avLst>
              <a:gd name="adj1" fmla="val 50000"/>
              <a:gd name="adj2" fmla="val 58708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sp>
        <p:nvSpPr>
          <p:cNvPr id="22" name="正方形/長方形 21"/>
          <p:cNvSpPr/>
          <p:nvPr/>
        </p:nvSpPr>
        <p:spPr>
          <a:xfrm>
            <a:off x="2946001" y="7692198"/>
            <a:ext cx="1332000" cy="43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pPr algn="ctr"/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インセンティブ</a:t>
            </a:r>
            <a:endParaRPr lang="en-US" altLang="ja-JP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7" name="上矢印 26"/>
          <p:cNvSpPr/>
          <p:nvPr/>
        </p:nvSpPr>
        <p:spPr>
          <a:xfrm rot="18676776">
            <a:off x="4686719" y="6576218"/>
            <a:ext cx="294231" cy="1494846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33" y="8055232"/>
            <a:ext cx="800820" cy="602618"/>
          </a:xfrm>
          <a:prstGeom prst="rect">
            <a:avLst/>
          </a:prstGeom>
        </p:spPr>
      </p:pic>
      <p:sp>
        <p:nvSpPr>
          <p:cNvPr id="33" name="正方形/長方形 32"/>
          <p:cNvSpPr/>
          <p:nvPr/>
        </p:nvSpPr>
        <p:spPr>
          <a:xfrm>
            <a:off x="4365656" y="6871505"/>
            <a:ext cx="1086071" cy="5265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配達業務</a:t>
            </a:r>
            <a:endParaRPr lang="en-US" altLang="ja-JP" sz="12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事業提携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876835" y="7004199"/>
            <a:ext cx="995843" cy="514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食事提供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1826068" y="7053877"/>
            <a:ext cx="1143487" cy="66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キャッシュ</a:t>
            </a:r>
            <a:endParaRPr lang="en-US" altLang="ja-JP" sz="1400" b="1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レス決済</a:t>
            </a:r>
            <a:endParaRPr lang="ja-JP" altLang="en-US" sz="14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89536" y="6425544"/>
            <a:ext cx="680006" cy="680006"/>
          </a:xfrm>
          <a:prstGeom prst="rect">
            <a:avLst/>
          </a:prstGeom>
        </p:spPr>
      </p:pic>
      <p:sp>
        <p:nvSpPr>
          <p:cNvPr id="37" name="正方形/長方形 36"/>
          <p:cNvSpPr/>
          <p:nvPr/>
        </p:nvSpPr>
        <p:spPr>
          <a:xfrm>
            <a:off x="4872337" y="42286"/>
            <a:ext cx="2016000" cy="2288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ja-JP" altLang="en-US" sz="9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政策企画部広域調整室事業推進課</a:t>
            </a:r>
          </a:p>
        </p:txBody>
      </p:sp>
      <p:sp>
        <p:nvSpPr>
          <p:cNvPr id="34" name="下矢印 33"/>
          <p:cNvSpPr/>
          <p:nvPr/>
        </p:nvSpPr>
        <p:spPr>
          <a:xfrm rot="16200000">
            <a:off x="3583951" y="6655570"/>
            <a:ext cx="216000" cy="3246724"/>
          </a:xfrm>
          <a:prstGeom prst="downArrow">
            <a:avLst>
              <a:gd name="adj1" fmla="val 50000"/>
              <a:gd name="adj2" fmla="val 58708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sp>
        <p:nvSpPr>
          <p:cNvPr id="41" name="正方形/長方形 40"/>
          <p:cNvSpPr/>
          <p:nvPr/>
        </p:nvSpPr>
        <p:spPr>
          <a:xfrm>
            <a:off x="3265649" y="8200072"/>
            <a:ext cx="733718" cy="514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注文</a:t>
            </a: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2127" y="7234872"/>
            <a:ext cx="859746" cy="926924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4513999" y="5980532"/>
            <a:ext cx="2172643" cy="32240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</a:rPr>
              <a:t>事業イメージ図</a:t>
            </a:r>
            <a:endParaRPr kumimoji="1"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-1095" y="324010"/>
            <a:ext cx="6858000" cy="36000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bg2">
                  <a:lumMod val="25000"/>
                </a:schemeClr>
              </a:gs>
              <a:gs pos="100000">
                <a:schemeClr val="bg2">
                  <a:lumMod val="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9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外出の自粛促進に向けた取組みを行う事業者の募集</a:t>
            </a:r>
            <a:endParaRPr lang="ja-JP" altLang="en-US" sz="19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126" y="21271"/>
            <a:ext cx="972000" cy="2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/>
              <a:t>別　紙</a:t>
            </a:r>
            <a:endParaRPr kumimoji="1" lang="ja-JP" altLang="en-US" sz="1400" b="1" dirty="0"/>
          </a:p>
        </p:txBody>
      </p:sp>
      <p:sp>
        <p:nvSpPr>
          <p:cNvPr id="9" name="左右矢印 8"/>
          <p:cNvSpPr/>
          <p:nvPr/>
        </p:nvSpPr>
        <p:spPr>
          <a:xfrm rot="20553038">
            <a:off x="4271370" y="8551955"/>
            <a:ext cx="1222838" cy="176803"/>
          </a:xfrm>
          <a:prstGeom prst="left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4523659" y="8491053"/>
            <a:ext cx="733718" cy="3737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連携</a:t>
            </a:r>
            <a:endParaRPr lang="ja-JP" altLang="en-US" sz="14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231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324</Words>
  <Application>Microsoft Office PowerPoint</Application>
  <PresentationFormat>画面に合わせる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ゴシック</vt:lpstr>
      <vt:lpstr>UD デジタル 教科書体 NK-R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2020-04-09T04:43:15Z</dcterms:created>
  <dcterms:modified xsi:type="dcterms:W3CDTF">2020-04-09T04:43:20Z</dcterms:modified>
</cp:coreProperties>
</file>