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48" r:id="rId1"/>
  </p:sldMasterIdLst>
  <p:notesMasterIdLst>
    <p:notesMasterId r:id="rId4"/>
  </p:notesMasterIdLst>
  <p:sldIdLst>
    <p:sldId id="337" r:id="rId2"/>
    <p:sldId id="342" r:id="rId3"/>
  </p:sldIdLst>
  <p:sldSz cx="13681075" cy="9972675"/>
  <p:notesSz cx="9926638" cy="6797675"/>
  <p:defaultTextStyle>
    <a:defPPr>
      <a:defRPr lang="ja-JP"/>
    </a:defPPr>
    <a:lvl1pPr marL="0" algn="l" defTabSz="1351593" rtl="0" eaLnBrk="1" latinLnBrk="0" hangingPunct="1">
      <a:defRPr kumimoji="1" sz="2600" kern="1200">
        <a:solidFill>
          <a:schemeClr val="tx1"/>
        </a:solidFill>
        <a:latin typeface="+mn-lt"/>
        <a:ea typeface="+mn-ea"/>
        <a:cs typeface="+mn-cs"/>
      </a:defRPr>
    </a:lvl1pPr>
    <a:lvl2pPr marL="675796" algn="l" defTabSz="1351593" rtl="0" eaLnBrk="1" latinLnBrk="0" hangingPunct="1">
      <a:defRPr kumimoji="1" sz="2600" kern="1200">
        <a:solidFill>
          <a:schemeClr val="tx1"/>
        </a:solidFill>
        <a:latin typeface="+mn-lt"/>
        <a:ea typeface="+mn-ea"/>
        <a:cs typeface="+mn-cs"/>
      </a:defRPr>
    </a:lvl2pPr>
    <a:lvl3pPr marL="1351593" algn="l" defTabSz="1351593" rtl="0" eaLnBrk="1" latinLnBrk="0" hangingPunct="1">
      <a:defRPr kumimoji="1" sz="2600" kern="1200">
        <a:solidFill>
          <a:schemeClr val="tx1"/>
        </a:solidFill>
        <a:latin typeface="+mn-lt"/>
        <a:ea typeface="+mn-ea"/>
        <a:cs typeface="+mn-cs"/>
      </a:defRPr>
    </a:lvl3pPr>
    <a:lvl4pPr marL="2027389" algn="l" defTabSz="1351593" rtl="0" eaLnBrk="1" latinLnBrk="0" hangingPunct="1">
      <a:defRPr kumimoji="1" sz="2600" kern="1200">
        <a:solidFill>
          <a:schemeClr val="tx1"/>
        </a:solidFill>
        <a:latin typeface="+mn-lt"/>
        <a:ea typeface="+mn-ea"/>
        <a:cs typeface="+mn-cs"/>
      </a:defRPr>
    </a:lvl4pPr>
    <a:lvl5pPr marL="2703186" algn="l" defTabSz="1351593" rtl="0" eaLnBrk="1" latinLnBrk="0" hangingPunct="1">
      <a:defRPr kumimoji="1" sz="2600" kern="1200">
        <a:solidFill>
          <a:schemeClr val="tx1"/>
        </a:solidFill>
        <a:latin typeface="+mn-lt"/>
        <a:ea typeface="+mn-ea"/>
        <a:cs typeface="+mn-cs"/>
      </a:defRPr>
    </a:lvl5pPr>
    <a:lvl6pPr marL="3378982" algn="l" defTabSz="1351593" rtl="0" eaLnBrk="1" latinLnBrk="0" hangingPunct="1">
      <a:defRPr kumimoji="1" sz="2600" kern="1200">
        <a:solidFill>
          <a:schemeClr val="tx1"/>
        </a:solidFill>
        <a:latin typeface="+mn-lt"/>
        <a:ea typeface="+mn-ea"/>
        <a:cs typeface="+mn-cs"/>
      </a:defRPr>
    </a:lvl6pPr>
    <a:lvl7pPr marL="4054779" algn="l" defTabSz="1351593" rtl="0" eaLnBrk="1" latinLnBrk="0" hangingPunct="1">
      <a:defRPr kumimoji="1" sz="2600" kern="1200">
        <a:solidFill>
          <a:schemeClr val="tx1"/>
        </a:solidFill>
        <a:latin typeface="+mn-lt"/>
        <a:ea typeface="+mn-ea"/>
        <a:cs typeface="+mn-cs"/>
      </a:defRPr>
    </a:lvl7pPr>
    <a:lvl8pPr marL="4730575" algn="l" defTabSz="1351593" rtl="0" eaLnBrk="1" latinLnBrk="0" hangingPunct="1">
      <a:defRPr kumimoji="1" sz="2600" kern="1200">
        <a:solidFill>
          <a:schemeClr val="tx1"/>
        </a:solidFill>
        <a:latin typeface="+mn-lt"/>
        <a:ea typeface="+mn-ea"/>
        <a:cs typeface="+mn-cs"/>
      </a:defRPr>
    </a:lvl8pPr>
    <a:lvl9pPr marL="5406372" algn="l" defTabSz="1351593" rtl="0" eaLnBrk="1" latinLnBrk="0" hangingPunct="1">
      <a:defRPr kumimoji="1" sz="26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41">
          <p15:clr>
            <a:srgbClr val="A4A3A4"/>
          </p15:clr>
        </p15:guide>
        <p15:guide id="2" pos="4309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金本　亜耶子" initials="金本　亜耶子" lastIdx="1" clrIdx="0">
    <p:extLst>
      <p:ext uri="{19B8F6BF-5375-455C-9EA6-DF929625EA0E}">
        <p15:presenceInfo xmlns:p15="http://schemas.microsoft.com/office/powerpoint/2012/main" userId="S-1-5-21-161959346-1900351369-444732941-21435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  <a:srgbClr val="E6E6E6"/>
    <a:srgbClr val="FF6699"/>
    <a:srgbClr val="FFFF66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950" autoAdjust="0"/>
    <p:restoredTop sz="94255" autoAdjust="0"/>
  </p:normalViewPr>
  <p:slideViewPr>
    <p:cSldViewPr>
      <p:cViewPr varScale="1">
        <p:scale>
          <a:sx n="63" d="100"/>
          <a:sy n="63" d="100"/>
        </p:scale>
        <p:origin x="1138" y="43"/>
      </p:cViewPr>
      <p:guideLst>
        <p:guide orient="horz" pos="3141"/>
        <p:guide pos="4309"/>
      </p:guideLst>
    </p:cSldViewPr>
  </p:slideViewPr>
  <p:notesTextViewPr>
    <p:cViewPr>
      <p:scale>
        <a:sx n="150" d="100"/>
        <a:sy n="15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301385" cy="340836"/>
          </a:xfrm>
          <a:prstGeom prst="rect">
            <a:avLst/>
          </a:prstGeom>
        </p:spPr>
        <p:txBody>
          <a:bodyPr vert="horz" lIns="91289" tIns="45645" rIns="91289" bIns="45645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5622082" y="0"/>
            <a:ext cx="4302970" cy="340836"/>
          </a:xfrm>
          <a:prstGeom prst="rect">
            <a:avLst/>
          </a:prstGeom>
        </p:spPr>
        <p:txBody>
          <a:bodyPr vert="horz" lIns="91289" tIns="45645" rIns="91289" bIns="45645" rtlCol="0"/>
          <a:lstStyle>
            <a:lvl1pPr algn="r">
              <a:defRPr sz="1200"/>
            </a:lvl1pPr>
          </a:lstStyle>
          <a:p>
            <a:fld id="{6712AC8C-A92A-4B21-AB14-B7B5B92D56B3}" type="datetimeFigureOut">
              <a:rPr kumimoji="1" lang="ja-JP" altLang="en-US" smtClean="0"/>
              <a:t>2024/12/19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3390900" y="849313"/>
            <a:ext cx="3144838" cy="22939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289" tIns="45645" rIns="91289" bIns="45645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992508" y="3272015"/>
            <a:ext cx="7941628" cy="2675950"/>
          </a:xfrm>
          <a:prstGeom prst="rect">
            <a:avLst/>
          </a:prstGeom>
        </p:spPr>
        <p:txBody>
          <a:bodyPr vert="horz" lIns="91289" tIns="45645" rIns="91289" bIns="45645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6456842"/>
            <a:ext cx="4301385" cy="340835"/>
          </a:xfrm>
          <a:prstGeom prst="rect">
            <a:avLst/>
          </a:prstGeom>
        </p:spPr>
        <p:txBody>
          <a:bodyPr vert="horz" lIns="91289" tIns="45645" rIns="91289" bIns="45645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5622082" y="6456842"/>
            <a:ext cx="4302970" cy="340835"/>
          </a:xfrm>
          <a:prstGeom prst="rect">
            <a:avLst/>
          </a:prstGeom>
        </p:spPr>
        <p:txBody>
          <a:bodyPr vert="horz" lIns="91289" tIns="45645" rIns="91289" bIns="45645" rtlCol="0" anchor="b"/>
          <a:lstStyle>
            <a:lvl1pPr algn="r">
              <a:defRPr sz="1200"/>
            </a:lvl1pPr>
          </a:lstStyle>
          <a:p>
            <a:fld id="{E0490AFF-E985-443A-929A-E070034542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68731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477340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490AFF-E985-443A-929A-E0700345423F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478558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026081" y="3097995"/>
            <a:ext cx="11628914" cy="2137661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2052161" y="5651182"/>
            <a:ext cx="9576753" cy="254857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757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3515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0273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7031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3789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05477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7305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4063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A07DD-1C20-4E82-8C93-CDB3A1523763}" type="datetime1">
              <a:rPr kumimoji="1" lang="ja-JP" altLang="en-US" smtClean="0"/>
              <a:t>2024/12/19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AA5CF-51E1-4D01-BB70-A72935B68D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494446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F0B00-7D80-4D7C-8838-5CF35FDED525}" type="datetime1">
              <a:rPr kumimoji="1" lang="ja-JP" altLang="en-US" smtClean="0"/>
              <a:t>2024/12/19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AA5CF-51E1-4D01-BB70-A72935B68D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588155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13887718" y="558655"/>
            <a:ext cx="4308589" cy="1191411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957201" y="558655"/>
            <a:ext cx="12702498" cy="1191411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FA558-C999-4E9B-A3A6-BB68D064044A}" type="datetime1">
              <a:rPr kumimoji="1" lang="ja-JP" altLang="en-US" smtClean="0"/>
              <a:t>2024/12/19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AA5CF-51E1-4D01-BB70-A72935B68D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5939662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dirty="0"/>
              <a:t>マスター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B76E9-AD93-411F-A037-F562D2C9C8D1}" type="datetime1">
              <a:rPr kumimoji="1" lang="ja-JP" altLang="en-US" smtClean="0"/>
              <a:t>2024/12/19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10462144" y="9450833"/>
            <a:ext cx="3192251" cy="530953"/>
          </a:xfrm>
          <a:prstGeom prst="rect">
            <a:avLst/>
          </a:prstGeom>
        </p:spPr>
        <p:txBody>
          <a:bodyPr vert="horz" lIns="135159" tIns="67580" rIns="135159" bIns="67580" rtlCol="0" anchor="ctr"/>
          <a:lstStyle>
            <a:lvl1pPr algn="r">
              <a:defRPr sz="2800">
                <a:solidFill>
                  <a:schemeClr val="tx1"/>
                </a:solidFill>
              </a:defRPr>
            </a:lvl1pPr>
          </a:lstStyle>
          <a:p>
            <a:fld id="{467AA5CF-51E1-4D01-BB70-A72935B68D10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781622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63DBA-88F5-4FE0-AEC3-A2DF46717716}" type="datetime1">
              <a:rPr kumimoji="1" lang="ja-JP" altLang="en-US" smtClean="0"/>
              <a:t>2024/12/19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AA5CF-51E1-4D01-BB70-A72935B68D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460017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080710" y="6408369"/>
            <a:ext cx="11628914" cy="1980684"/>
          </a:xfrm>
        </p:spPr>
        <p:txBody>
          <a:bodyPr anchor="t"/>
          <a:lstStyle>
            <a:lvl1pPr algn="l">
              <a:defRPr sz="59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080710" y="4226846"/>
            <a:ext cx="11628914" cy="2181522"/>
          </a:xfrm>
        </p:spPr>
        <p:txBody>
          <a:bodyPr anchor="b"/>
          <a:lstStyle>
            <a:lvl1pPr marL="0" indent="0">
              <a:buNone/>
              <a:defRPr sz="3000">
                <a:solidFill>
                  <a:schemeClr val="tx1">
                    <a:tint val="75000"/>
                  </a:schemeClr>
                </a:solidFill>
              </a:defRPr>
            </a:lvl1pPr>
            <a:lvl2pPr marL="675796" indent="0">
              <a:buNone/>
              <a:defRPr sz="2600">
                <a:solidFill>
                  <a:schemeClr val="tx1">
                    <a:tint val="75000"/>
                  </a:schemeClr>
                </a:solidFill>
              </a:defRPr>
            </a:lvl2pPr>
            <a:lvl3pPr marL="1351593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3pPr>
            <a:lvl4pPr marL="2027389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4pPr>
            <a:lvl5pPr marL="2703186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5pPr>
            <a:lvl6pPr marL="3378982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6pPr>
            <a:lvl7pPr marL="4054779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7pPr>
            <a:lvl8pPr marL="4730575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8pPr>
            <a:lvl9pPr marL="5406372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C9FAC-B2BE-4F62-8C3F-10DF3666E16C}" type="datetime1">
              <a:rPr kumimoji="1" lang="ja-JP" altLang="en-US" smtClean="0"/>
              <a:t>2024/12/19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AA5CF-51E1-4D01-BB70-A72935B68D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90234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957202" y="3257280"/>
            <a:ext cx="8505543" cy="9215490"/>
          </a:xfrm>
        </p:spPr>
        <p:txBody>
          <a:bodyPr/>
          <a:lstStyle>
            <a:lvl1pPr>
              <a:defRPr sz="4100"/>
            </a:lvl1pPr>
            <a:lvl2pPr>
              <a:defRPr sz="3600"/>
            </a:lvl2pPr>
            <a:lvl3pPr>
              <a:defRPr sz="3000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9690762" y="3257280"/>
            <a:ext cx="8505544" cy="9215490"/>
          </a:xfrm>
        </p:spPr>
        <p:txBody>
          <a:bodyPr/>
          <a:lstStyle>
            <a:lvl1pPr>
              <a:defRPr sz="4100"/>
            </a:lvl1pPr>
            <a:lvl2pPr>
              <a:defRPr sz="3600"/>
            </a:lvl2pPr>
            <a:lvl3pPr>
              <a:defRPr sz="3000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F16BEC-3A56-449D-810D-D3F085ADED01}" type="datetime1">
              <a:rPr kumimoji="1" lang="ja-JP" altLang="en-US" smtClean="0"/>
              <a:t>2024/12/19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AA5CF-51E1-4D01-BB70-A72935B68D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907861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4054" y="399369"/>
            <a:ext cx="12312968" cy="1662113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84054" y="2232310"/>
            <a:ext cx="6044851" cy="930321"/>
          </a:xfrm>
        </p:spPr>
        <p:txBody>
          <a:bodyPr anchor="b"/>
          <a:lstStyle>
            <a:lvl1pPr marL="0" indent="0">
              <a:buNone/>
              <a:defRPr sz="3600" b="1"/>
            </a:lvl1pPr>
            <a:lvl2pPr marL="675796" indent="0">
              <a:buNone/>
              <a:defRPr sz="3000" b="1"/>
            </a:lvl2pPr>
            <a:lvl3pPr marL="1351593" indent="0">
              <a:buNone/>
              <a:defRPr sz="2600" b="1"/>
            </a:lvl3pPr>
            <a:lvl4pPr marL="2027389" indent="0">
              <a:buNone/>
              <a:defRPr sz="2300" b="1"/>
            </a:lvl4pPr>
            <a:lvl5pPr marL="2703186" indent="0">
              <a:buNone/>
              <a:defRPr sz="2300" b="1"/>
            </a:lvl5pPr>
            <a:lvl6pPr marL="3378982" indent="0">
              <a:buNone/>
              <a:defRPr sz="2300" b="1"/>
            </a:lvl6pPr>
            <a:lvl7pPr marL="4054779" indent="0">
              <a:buNone/>
              <a:defRPr sz="2300" b="1"/>
            </a:lvl7pPr>
            <a:lvl8pPr marL="4730575" indent="0">
              <a:buNone/>
              <a:defRPr sz="2300" b="1"/>
            </a:lvl8pPr>
            <a:lvl9pPr marL="5406372" indent="0">
              <a:buNone/>
              <a:defRPr sz="23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84054" y="3162631"/>
            <a:ext cx="6044851" cy="5745831"/>
          </a:xfrm>
        </p:spPr>
        <p:txBody>
          <a:bodyPr/>
          <a:lstStyle>
            <a:lvl1pPr>
              <a:defRPr sz="3600"/>
            </a:lvl1pPr>
            <a:lvl2pPr>
              <a:defRPr sz="3000"/>
            </a:lvl2pPr>
            <a:lvl3pPr>
              <a:defRPr sz="26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949798" y="2232310"/>
            <a:ext cx="6047225" cy="930321"/>
          </a:xfrm>
        </p:spPr>
        <p:txBody>
          <a:bodyPr anchor="b"/>
          <a:lstStyle>
            <a:lvl1pPr marL="0" indent="0">
              <a:buNone/>
              <a:defRPr sz="3600" b="1"/>
            </a:lvl1pPr>
            <a:lvl2pPr marL="675796" indent="0">
              <a:buNone/>
              <a:defRPr sz="3000" b="1"/>
            </a:lvl2pPr>
            <a:lvl3pPr marL="1351593" indent="0">
              <a:buNone/>
              <a:defRPr sz="2600" b="1"/>
            </a:lvl3pPr>
            <a:lvl4pPr marL="2027389" indent="0">
              <a:buNone/>
              <a:defRPr sz="2300" b="1"/>
            </a:lvl4pPr>
            <a:lvl5pPr marL="2703186" indent="0">
              <a:buNone/>
              <a:defRPr sz="2300" b="1"/>
            </a:lvl5pPr>
            <a:lvl6pPr marL="3378982" indent="0">
              <a:buNone/>
              <a:defRPr sz="2300" b="1"/>
            </a:lvl6pPr>
            <a:lvl7pPr marL="4054779" indent="0">
              <a:buNone/>
              <a:defRPr sz="2300" b="1"/>
            </a:lvl7pPr>
            <a:lvl8pPr marL="4730575" indent="0">
              <a:buNone/>
              <a:defRPr sz="2300" b="1"/>
            </a:lvl8pPr>
            <a:lvl9pPr marL="5406372" indent="0">
              <a:buNone/>
              <a:defRPr sz="23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949798" y="3162631"/>
            <a:ext cx="6047225" cy="5745831"/>
          </a:xfrm>
        </p:spPr>
        <p:txBody>
          <a:bodyPr/>
          <a:lstStyle>
            <a:lvl1pPr>
              <a:defRPr sz="3600"/>
            </a:lvl1pPr>
            <a:lvl2pPr>
              <a:defRPr sz="3000"/>
            </a:lvl2pPr>
            <a:lvl3pPr>
              <a:defRPr sz="26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E5AAA-0BE8-4FC1-B387-73EAD7A33556}" type="datetime1">
              <a:rPr kumimoji="1" lang="ja-JP" altLang="en-US" smtClean="0"/>
              <a:t>2024/12/19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AA5CF-51E1-4D01-BB70-A72935B68D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31704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955E1-426B-41B0-8B3C-5240F342191F}" type="datetime1">
              <a:rPr kumimoji="1" lang="ja-JP" altLang="en-US" smtClean="0"/>
              <a:t>2024/12/19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AA5CF-51E1-4D01-BB70-A72935B68D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730804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ACDC3-F3C4-4CD8-9C1E-CE9372196E6C}" type="datetime1">
              <a:rPr kumimoji="1" lang="ja-JP" altLang="en-US" smtClean="0"/>
              <a:t>2024/12/19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AA5CF-51E1-4D01-BB70-A72935B68D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359132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4055" y="397060"/>
            <a:ext cx="4500979" cy="1689814"/>
          </a:xfrm>
        </p:spPr>
        <p:txBody>
          <a:bodyPr anchor="b"/>
          <a:lstStyle>
            <a:lvl1pPr algn="l">
              <a:defRPr sz="3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348920" y="397061"/>
            <a:ext cx="7648101" cy="8511402"/>
          </a:xfrm>
        </p:spPr>
        <p:txBody>
          <a:bodyPr/>
          <a:lstStyle>
            <a:lvl1pPr>
              <a:defRPr sz="4800"/>
            </a:lvl1pPr>
            <a:lvl2pPr>
              <a:defRPr sz="4100"/>
            </a:lvl2pPr>
            <a:lvl3pPr>
              <a:defRPr sz="3600"/>
            </a:lvl3pPr>
            <a:lvl4pPr>
              <a:defRPr sz="3000"/>
            </a:lvl4pPr>
            <a:lvl5pPr>
              <a:defRPr sz="3000"/>
            </a:lvl5pPr>
            <a:lvl6pPr>
              <a:defRPr sz="3000"/>
            </a:lvl6pPr>
            <a:lvl7pPr>
              <a:defRPr sz="3000"/>
            </a:lvl7pPr>
            <a:lvl8pPr>
              <a:defRPr sz="3000"/>
            </a:lvl8pPr>
            <a:lvl9pPr>
              <a:defRPr sz="3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84055" y="2086876"/>
            <a:ext cx="4500979" cy="6821587"/>
          </a:xfrm>
        </p:spPr>
        <p:txBody>
          <a:bodyPr/>
          <a:lstStyle>
            <a:lvl1pPr marL="0" indent="0">
              <a:buNone/>
              <a:defRPr sz="2100"/>
            </a:lvl1pPr>
            <a:lvl2pPr marL="675796" indent="0">
              <a:buNone/>
              <a:defRPr sz="1800"/>
            </a:lvl2pPr>
            <a:lvl3pPr marL="1351593" indent="0">
              <a:buNone/>
              <a:defRPr sz="1500"/>
            </a:lvl3pPr>
            <a:lvl4pPr marL="2027389" indent="0">
              <a:buNone/>
              <a:defRPr sz="1400"/>
            </a:lvl4pPr>
            <a:lvl5pPr marL="2703186" indent="0">
              <a:buNone/>
              <a:defRPr sz="1400"/>
            </a:lvl5pPr>
            <a:lvl6pPr marL="3378982" indent="0">
              <a:buNone/>
              <a:defRPr sz="1400"/>
            </a:lvl6pPr>
            <a:lvl7pPr marL="4054779" indent="0">
              <a:buNone/>
              <a:defRPr sz="1400"/>
            </a:lvl7pPr>
            <a:lvl8pPr marL="4730575" indent="0">
              <a:buNone/>
              <a:defRPr sz="1400"/>
            </a:lvl8pPr>
            <a:lvl9pPr marL="5406372" indent="0">
              <a:buNone/>
              <a:defRPr sz="14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EBF92-214A-4573-95D9-B74F2D1689D2}" type="datetime1">
              <a:rPr kumimoji="1" lang="ja-JP" altLang="en-US" smtClean="0"/>
              <a:t>2024/12/19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AA5CF-51E1-4D01-BB70-A72935B68D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171579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681586" y="6980873"/>
            <a:ext cx="8208645" cy="824131"/>
          </a:xfrm>
        </p:spPr>
        <p:txBody>
          <a:bodyPr anchor="b"/>
          <a:lstStyle>
            <a:lvl1pPr algn="l">
              <a:defRPr sz="3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2681586" y="891077"/>
            <a:ext cx="8208645" cy="5983605"/>
          </a:xfrm>
        </p:spPr>
        <p:txBody>
          <a:bodyPr/>
          <a:lstStyle>
            <a:lvl1pPr marL="0" indent="0">
              <a:buNone/>
              <a:defRPr sz="4800"/>
            </a:lvl1pPr>
            <a:lvl2pPr marL="675796" indent="0">
              <a:buNone/>
              <a:defRPr sz="4100"/>
            </a:lvl2pPr>
            <a:lvl3pPr marL="1351593" indent="0">
              <a:buNone/>
              <a:defRPr sz="3600"/>
            </a:lvl3pPr>
            <a:lvl4pPr marL="2027389" indent="0">
              <a:buNone/>
              <a:defRPr sz="3000"/>
            </a:lvl4pPr>
            <a:lvl5pPr marL="2703186" indent="0">
              <a:buNone/>
              <a:defRPr sz="3000"/>
            </a:lvl5pPr>
            <a:lvl6pPr marL="3378982" indent="0">
              <a:buNone/>
              <a:defRPr sz="3000"/>
            </a:lvl6pPr>
            <a:lvl7pPr marL="4054779" indent="0">
              <a:buNone/>
              <a:defRPr sz="3000"/>
            </a:lvl7pPr>
            <a:lvl8pPr marL="4730575" indent="0">
              <a:buNone/>
              <a:defRPr sz="3000"/>
            </a:lvl8pPr>
            <a:lvl9pPr marL="5406372" indent="0">
              <a:buNone/>
              <a:defRPr sz="3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2681586" y="7805004"/>
            <a:ext cx="8208645" cy="1170404"/>
          </a:xfrm>
        </p:spPr>
        <p:txBody>
          <a:bodyPr/>
          <a:lstStyle>
            <a:lvl1pPr marL="0" indent="0">
              <a:buNone/>
              <a:defRPr sz="2100"/>
            </a:lvl1pPr>
            <a:lvl2pPr marL="675796" indent="0">
              <a:buNone/>
              <a:defRPr sz="1800"/>
            </a:lvl2pPr>
            <a:lvl3pPr marL="1351593" indent="0">
              <a:buNone/>
              <a:defRPr sz="1500"/>
            </a:lvl3pPr>
            <a:lvl4pPr marL="2027389" indent="0">
              <a:buNone/>
              <a:defRPr sz="1400"/>
            </a:lvl4pPr>
            <a:lvl5pPr marL="2703186" indent="0">
              <a:buNone/>
              <a:defRPr sz="1400"/>
            </a:lvl5pPr>
            <a:lvl6pPr marL="3378982" indent="0">
              <a:buNone/>
              <a:defRPr sz="1400"/>
            </a:lvl6pPr>
            <a:lvl7pPr marL="4054779" indent="0">
              <a:buNone/>
              <a:defRPr sz="1400"/>
            </a:lvl7pPr>
            <a:lvl8pPr marL="4730575" indent="0">
              <a:buNone/>
              <a:defRPr sz="1400"/>
            </a:lvl8pPr>
            <a:lvl9pPr marL="5406372" indent="0">
              <a:buNone/>
              <a:defRPr sz="14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EC50B-7C5A-43D5-BBE1-D616E6E54BBC}" type="datetime1">
              <a:rPr kumimoji="1" lang="ja-JP" altLang="en-US" smtClean="0"/>
              <a:t>2024/12/19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AA5CF-51E1-4D01-BB70-A72935B68D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14095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84054" y="399369"/>
            <a:ext cx="12312968" cy="1662113"/>
          </a:xfrm>
          <a:prstGeom prst="rect">
            <a:avLst/>
          </a:prstGeom>
        </p:spPr>
        <p:txBody>
          <a:bodyPr vert="horz" lIns="135159" tIns="67580" rIns="135159" bIns="6758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84054" y="2326959"/>
            <a:ext cx="12312968" cy="6581504"/>
          </a:xfrm>
          <a:prstGeom prst="rect">
            <a:avLst/>
          </a:prstGeom>
        </p:spPr>
        <p:txBody>
          <a:bodyPr vert="horz" lIns="135159" tIns="67580" rIns="135159" bIns="6758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84054" y="9243194"/>
            <a:ext cx="3192251" cy="530953"/>
          </a:xfrm>
          <a:prstGeom prst="rect">
            <a:avLst/>
          </a:prstGeom>
        </p:spPr>
        <p:txBody>
          <a:bodyPr vert="horz" lIns="135159" tIns="67580" rIns="135159" bIns="67580" rtlCol="0" anchor="ctr"/>
          <a:lstStyle>
            <a:lvl1pPr algn="l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4174D0-7513-4DBD-A8C7-8BD3CB3AEDA7}" type="datetime1">
              <a:rPr kumimoji="1" lang="ja-JP" altLang="en-US" smtClean="0"/>
              <a:t>2024/12/19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674368" y="9243194"/>
            <a:ext cx="4332340" cy="530953"/>
          </a:xfrm>
          <a:prstGeom prst="rect">
            <a:avLst/>
          </a:prstGeom>
        </p:spPr>
        <p:txBody>
          <a:bodyPr vert="horz" lIns="135159" tIns="67580" rIns="135159" bIns="67580" rtlCol="0" anchor="ctr"/>
          <a:lstStyle>
            <a:lvl1pPr algn="ct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10462144" y="9441722"/>
            <a:ext cx="3192251" cy="530953"/>
          </a:xfrm>
          <a:prstGeom prst="rect">
            <a:avLst/>
          </a:prstGeom>
        </p:spPr>
        <p:txBody>
          <a:bodyPr vert="horz" lIns="135159" tIns="67580" rIns="135159" bIns="67580" rtlCol="0" anchor="ctr"/>
          <a:lstStyle>
            <a:lvl1pPr algn="r">
              <a:defRPr sz="2800">
                <a:solidFill>
                  <a:schemeClr val="tx1"/>
                </a:solidFill>
              </a:defRPr>
            </a:lvl1pPr>
          </a:lstStyle>
          <a:p>
            <a:fld id="{467AA5CF-51E1-4D01-BB70-A72935B68D10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cxnSp>
        <p:nvCxnSpPr>
          <p:cNvPr id="7" name="直線コネクタ 6"/>
          <p:cNvCxnSpPr/>
          <p:nvPr userDrawn="1"/>
        </p:nvCxnSpPr>
        <p:spPr>
          <a:xfrm>
            <a:off x="0" y="593849"/>
            <a:ext cx="13681075" cy="0"/>
          </a:xfrm>
          <a:prstGeom prst="line">
            <a:avLst/>
          </a:prstGeom>
          <a:ln w="190500" cmpd="thickThin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452356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2" r:id="rId12"/>
  </p:sldLayoutIdLst>
  <p:hf hdr="0" ftr="0" dt="0"/>
  <p:txStyles>
    <p:titleStyle>
      <a:lvl1pPr algn="ctr" defTabSz="1351593" rtl="0" eaLnBrk="1" latinLnBrk="0" hangingPunct="1">
        <a:spcBef>
          <a:spcPct val="0"/>
        </a:spcBef>
        <a:buNone/>
        <a:defRPr kumimoji="1" sz="65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06847" indent="-506847" algn="l" defTabSz="1351593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4800" kern="1200">
          <a:solidFill>
            <a:schemeClr val="tx1"/>
          </a:solidFill>
          <a:latin typeface="+mn-lt"/>
          <a:ea typeface="+mn-ea"/>
          <a:cs typeface="+mn-cs"/>
        </a:defRPr>
      </a:lvl1pPr>
      <a:lvl2pPr marL="1098169" indent="-422373" algn="l" defTabSz="1351593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4100" kern="1200">
          <a:solidFill>
            <a:schemeClr val="tx1"/>
          </a:solidFill>
          <a:latin typeface="+mn-lt"/>
          <a:ea typeface="+mn-ea"/>
          <a:cs typeface="+mn-cs"/>
        </a:defRPr>
      </a:lvl2pPr>
      <a:lvl3pPr marL="1689491" indent="-337898" algn="l" defTabSz="1351593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600" kern="1200">
          <a:solidFill>
            <a:schemeClr val="tx1"/>
          </a:solidFill>
          <a:latin typeface="+mn-lt"/>
          <a:ea typeface="+mn-ea"/>
          <a:cs typeface="+mn-cs"/>
        </a:defRPr>
      </a:lvl3pPr>
      <a:lvl4pPr marL="2365288" indent="-337898" algn="l" defTabSz="1351593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3000" kern="1200">
          <a:solidFill>
            <a:schemeClr val="tx1"/>
          </a:solidFill>
          <a:latin typeface="+mn-lt"/>
          <a:ea typeface="+mn-ea"/>
          <a:cs typeface="+mn-cs"/>
        </a:defRPr>
      </a:lvl4pPr>
      <a:lvl5pPr marL="3041084" indent="-337898" algn="l" defTabSz="1351593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3000" kern="1200">
          <a:solidFill>
            <a:schemeClr val="tx1"/>
          </a:solidFill>
          <a:latin typeface="+mn-lt"/>
          <a:ea typeface="+mn-ea"/>
          <a:cs typeface="+mn-cs"/>
        </a:defRPr>
      </a:lvl5pPr>
      <a:lvl6pPr marL="3716881" indent="-337898" algn="l" defTabSz="1351593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000" kern="1200">
          <a:solidFill>
            <a:schemeClr val="tx1"/>
          </a:solidFill>
          <a:latin typeface="+mn-lt"/>
          <a:ea typeface="+mn-ea"/>
          <a:cs typeface="+mn-cs"/>
        </a:defRPr>
      </a:lvl6pPr>
      <a:lvl7pPr marL="4392677" indent="-337898" algn="l" defTabSz="1351593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000" kern="1200">
          <a:solidFill>
            <a:schemeClr val="tx1"/>
          </a:solidFill>
          <a:latin typeface="+mn-lt"/>
          <a:ea typeface="+mn-ea"/>
          <a:cs typeface="+mn-cs"/>
        </a:defRPr>
      </a:lvl7pPr>
      <a:lvl8pPr marL="5068473" indent="-337898" algn="l" defTabSz="1351593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000" kern="1200">
          <a:solidFill>
            <a:schemeClr val="tx1"/>
          </a:solidFill>
          <a:latin typeface="+mn-lt"/>
          <a:ea typeface="+mn-ea"/>
          <a:cs typeface="+mn-cs"/>
        </a:defRPr>
      </a:lvl8pPr>
      <a:lvl9pPr marL="5744270" indent="-337898" algn="l" defTabSz="1351593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1351593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75796" algn="l" defTabSz="1351593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351593" algn="l" defTabSz="1351593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2027389" algn="l" defTabSz="1351593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703186" algn="l" defTabSz="1351593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378982" algn="l" defTabSz="1351593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6pPr>
      <a:lvl7pPr marL="4054779" algn="l" defTabSz="1351593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7pPr>
      <a:lvl8pPr marL="4730575" algn="l" defTabSz="1351593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8pPr>
      <a:lvl9pPr marL="5406372" algn="l" defTabSz="1351593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727969" y="2754089"/>
            <a:ext cx="1034741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40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宿泊税の制度変更について</a:t>
            </a:r>
            <a:endParaRPr lang="en-US" altLang="ja-JP" sz="40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cxnSp>
        <p:nvCxnSpPr>
          <p:cNvPr id="6" name="直線コネクタ 5">
            <a:extLst>
              <a:ext uri="{FF2B5EF4-FFF2-40B4-BE49-F238E27FC236}">
                <a16:creationId xmlns:a16="http://schemas.microsoft.com/office/drawing/2014/main" id="{24E179BB-0CEF-4E1D-8A19-F37AEFE60B0E}"/>
              </a:ext>
            </a:extLst>
          </p:cNvPr>
          <p:cNvCxnSpPr/>
          <p:nvPr/>
        </p:nvCxnSpPr>
        <p:spPr>
          <a:xfrm>
            <a:off x="0" y="4626297"/>
            <a:ext cx="13681075" cy="0"/>
          </a:xfrm>
          <a:prstGeom prst="line">
            <a:avLst/>
          </a:prstGeom>
          <a:ln w="76200">
            <a:gradFill>
              <a:gsLst>
                <a:gs pos="0">
                  <a:schemeClr val="accent1">
                    <a:lumMod val="50000"/>
                  </a:schemeClr>
                </a:gs>
                <a:gs pos="32000">
                  <a:schemeClr val="accent1">
                    <a:lumMod val="75000"/>
                  </a:schemeClr>
                </a:gs>
                <a:gs pos="65000">
                  <a:schemeClr val="accent1">
                    <a:lumMod val="40000"/>
                    <a:lumOff val="60000"/>
                  </a:schemeClr>
                </a:gs>
                <a:gs pos="100000">
                  <a:schemeClr val="accent1">
                    <a:lumMod val="20000"/>
                    <a:lumOff val="80000"/>
                  </a:schemeClr>
                </a:gs>
              </a:gsLst>
              <a:lin ang="5400000" scaled="1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050EB4F7-9BD1-47C9-ACC9-8AD893611548}"/>
              </a:ext>
            </a:extLst>
          </p:cNvPr>
          <p:cNvSpPr/>
          <p:nvPr/>
        </p:nvSpPr>
        <p:spPr>
          <a:xfrm>
            <a:off x="11128413" y="521841"/>
            <a:ext cx="1893944" cy="707881"/>
          </a:xfrm>
          <a:prstGeom prst="rect">
            <a:avLst/>
          </a:prstGeom>
          <a:ln w="190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参考資料１</a:t>
            </a:r>
            <a:endParaRPr kumimoji="1" lang="ja-JP" altLang="en-US" sz="2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674841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 bwMode="gray">
          <a:xfrm>
            <a:off x="0" y="-19491"/>
            <a:ext cx="4488509" cy="1116235"/>
          </a:xfrm>
          <a:prstGeom prst="rect">
            <a:avLst/>
          </a:prstGeom>
          <a:noFill/>
          <a:ln w="12700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none" lIns="108000" tIns="144000" rIns="108000" bIns="108000" rtlCol="0" anchor="t">
            <a:spAutoFit/>
          </a:bodyPr>
          <a:lstStyle/>
          <a:p>
            <a:pPr defTabSz="990600"/>
            <a:r>
              <a:rPr lang="ja-JP" altLang="en-US" sz="2800" b="1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宿泊税の制度変更について</a:t>
            </a:r>
          </a:p>
          <a:p>
            <a:pPr defTabSz="990600"/>
            <a:endParaRPr kumimoji="1" lang="ja-JP" altLang="en-US" sz="2800" b="1" dirty="0">
              <a:solidFill>
                <a:sysClr val="windowText" lastClr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8" name="直線コネクタ 7"/>
          <p:cNvCxnSpPr/>
          <p:nvPr/>
        </p:nvCxnSpPr>
        <p:spPr>
          <a:xfrm>
            <a:off x="0" y="665857"/>
            <a:ext cx="13681075" cy="0"/>
          </a:xfrm>
          <a:prstGeom prst="line">
            <a:avLst/>
          </a:prstGeom>
          <a:ln w="76200">
            <a:gradFill>
              <a:gsLst>
                <a:gs pos="0">
                  <a:schemeClr val="accent1">
                    <a:lumMod val="50000"/>
                  </a:schemeClr>
                </a:gs>
                <a:gs pos="32000">
                  <a:schemeClr val="accent1">
                    <a:lumMod val="75000"/>
                  </a:schemeClr>
                </a:gs>
                <a:gs pos="65000">
                  <a:schemeClr val="accent1">
                    <a:lumMod val="40000"/>
                    <a:lumOff val="60000"/>
                  </a:schemeClr>
                </a:gs>
                <a:gs pos="100000">
                  <a:schemeClr val="accent1">
                    <a:lumMod val="20000"/>
                    <a:lumOff val="80000"/>
                  </a:schemeClr>
                </a:gs>
              </a:gsLst>
              <a:lin ang="5400000" scaled="1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スライド番号プレースホルダー 1">
            <a:extLst>
              <a:ext uri="{FF2B5EF4-FFF2-40B4-BE49-F238E27FC236}">
                <a16:creationId xmlns:a16="http://schemas.microsoft.com/office/drawing/2014/main" id="{E944F7E1-9EC2-4C89-966D-196B14B1B4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462144" y="9441722"/>
            <a:ext cx="3192251" cy="530953"/>
          </a:xfrm>
        </p:spPr>
        <p:txBody>
          <a:bodyPr/>
          <a:lstStyle/>
          <a:p>
            <a:fld id="{467AA5CF-51E1-4D01-BB70-A72935B68D10}" type="slidenum">
              <a:rPr kumimoji="1" lang="ja-JP" altLang="en-US" smtClean="0"/>
              <a:t>1</a:t>
            </a:fld>
            <a:endParaRPr kumimoji="1" lang="ja-JP" altLang="en-US" dirty="0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DFAC01E8-973A-4C24-ACE1-BD1E67CB0788}"/>
              </a:ext>
            </a:extLst>
          </p:cNvPr>
          <p:cNvSpPr txBox="1"/>
          <p:nvPr/>
        </p:nvSpPr>
        <p:spPr bwMode="gray">
          <a:xfrm>
            <a:off x="173497" y="690136"/>
            <a:ext cx="11647520" cy="562238"/>
          </a:xfrm>
          <a:prstGeom prst="rect">
            <a:avLst/>
          </a:prstGeom>
          <a:noFill/>
          <a:ln w="12700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none" lIns="108000" tIns="144000" rIns="108000" bIns="108000" rtlCol="0" anchor="t">
            <a:spAutoFit/>
          </a:bodyPr>
          <a:lstStyle/>
          <a:p>
            <a:pPr marL="342900" indent="-342900" defTabSz="990600">
              <a:buFont typeface="Wingdings" panose="05000000000000000000" pitchFamily="2" charset="2"/>
              <a:buChar char="Ø"/>
            </a:pPr>
            <a:r>
              <a:rPr kumimoji="1" lang="ja-JP" altLang="en-US" sz="2000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令和６年９月定例会に改正条例案を提出し、令和６年</a:t>
            </a:r>
            <a:r>
              <a:rPr kumimoji="1" lang="en-US" altLang="ja-JP" sz="2000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11</a:t>
            </a:r>
            <a:r>
              <a:rPr kumimoji="1" lang="ja-JP" altLang="en-US" sz="2000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月５日に可決。現在、総務省と変更協議中。</a:t>
            </a: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9B82EBA2-DEB7-4827-B6A3-323A50C9103E}"/>
              </a:ext>
            </a:extLst>
          </p:cNvPr>
          <p:cNvSpPr txBox="1"/>
          <p:nvPr/>
        </p:nvSpPr>
        <p:spPr>
          <a:xfrm>
            <a:off x="444656" y="7389879"/>
            <a:ext cx="12570011" cy="160261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2700">
            <a:solidFill>
              <a:schemeClr val="tx1"/>
            </a:solidFill>
            <a:prstDash val="lgDash"/>
          </a:ln>
        </p:spPr>
        <p:txBody>
          <a:bodyPr wrap="square" rtlCol="0">
            <a:spAutoFit/>
          </a:bodyPr>
          <a:lstStyle/>
          <a:p>
            <a:pPr marL="177800" indent="-177800">
              <a:lnSpc>
                <a:spcPts val="2400"/>
              </a:lnSpc>
            </a:pPr>
            <a:r>
              <a:rPr lang="ja-JP" altLang="en-US" sz="1900" dirty="0">
                <a:latin typeface="Meiryo UI" panose="020B0604030504040204" pitchFamily="50" charset="-128"/>
                <a:ea typeface="Meiryo UI" panose="020B0604030504040204" pitchFamily="50" charset="-128"/>
              </a:rPr>
              <a:t> ・ 令和６年</a:t>
            </a:r>
            <a:r>
              <a:rPr lang="en-US" altLang="ja-JP" sz="1900" dirty="0">
                <a:latin typeface="Meiryo UI" panose="020B0604030504040204" pitchFamily="50" charset="-128"/>
                <a:ea typeface="Meiryo UI" panose="020B0604030504040204" pitchFamily="50" charset="-128"/>
              </a:rPr>
              <a:t>11</a:t>
            </a:r>
            <a:r>
              <a:rPr lang="ja-JP" altLang="en-US" sz="1900" dirty="0">
                <a:latin typeface="Meiryo UI" panose="020B0604030504040204" pitchFamily="50" charset="-128"/>
                <a:ea typeface="Meiryo UI" panose="020B0604030504040204" pitchFamily="50" charset="-128"/>
              </a:rPr>
              <a:t>月５日</a:t>
            </a:r>
            <a:r>
              <a:rPr lang="en-US" altLang="ja-JP" sz="1900" dirty="0">
                <a:latin typeface="Meiryo UI" panose="020B0604030504040204" pitchFamily="50" charset="-128"/>
                <a:ea typeface="Meiryo UI" panose="020B0604030504040204" pitchFamily="50" charset="-128"/>
              </a:rPr>
              <a:t>	</a:t>
            </a:r>
            <a:r>
              <a:rPr lang="ja-JP" altLang="en-US" sz="1900" dirty="0">
                <a:latin typeface="Meiryo UI" panose="020B0604030504040204" pitchFamily="50" charset="-128"/>
                <a:ea typeface="Meiryo UI" panose="020B0604030504040204" pitchFamily="50" charset="-128"/>
              </a:rPr>
              <a:t>改正条例案可決</a:t>
            </a:r>
            <a:endParaRPr lang="en-US" altLang="ja-JP" sz="19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77800" indent="-177800">
              <a:lnSpc>
                <a:spcPts val="2400"/>
              </a:lnSpc>
            </a:pPr>
            <a:r>
              <a:rPr kumimoji="1" lang="ja-JP" altLang="en-US" sz="1900" dirty="0">
                <a:latin typeface="Meiryo UI" panose="020B0604030504040204" pitchFamily="50" charset="-128"/>
                <a:ea typeface="Meiryo UI" panose="020B0604030504040204" pitchFamily="50" charset="-128"/>
              </a:rPr>
              <a:t> ・ 令和</a:t>
            </a:r>
            <a:r>
              <a:rPr lang="ja-JP" altLang="en-US" sz="1900" dirty="0">
                <a:latin typeface="Meiryo UI" panose="020B0604030504040204" pitchFamily="50" charset="-128"/>
                <a:ea typeface="Meiryo UI" panose="020B0604030504040204" pitchFamily="50" charset="-128"/>
              </a:rPr>
              <a:t>６</a:t>
            </a:r>
            <a:r>
              <a:rPr kumimoji="1" lang="ja-JP" altLang="en-US" sz="1900" dirty="0">
                <a:latin typeface="Meiryo UI" panose="020B0604030504040204" pitchFamily="50" charset="-128"/>
                <a:ea typeface="Meiryo UI" panose="020B0604030504040204" pitchFamily="50" charset="-128"/>
              </a:rPr>
              <a:t>年</a:t>
            </a:r>
            <a:r>
              <a:rPr kumimoji="1" lang="en-US" altLang="ja-JP" sz="1900" dirty="0">
                <a:latin typeface="Meiryo UI" panose="020B0604030504040204" pitchFamily="50" charset="-128"/>
                <a:ea typeface="Meiryo UI" panose="020B0604030504040204" pitchFamily="50" charset="-128"/>
              </a:rPr>
              <a:t>11</a:t>
            </a:r>
            <a:r>
              <a:rPr kumimoji="1" lang="ja-JP" altLang="en-US" sz="1900" dirty="0"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r>
              <a:rPr kumimoji="1" lang="en-US" altLang="ja-JP" sz="1900" dirty="0">
                <a:latin typeface="Meiryo UI" panose="020B0604030504040204" pitchFamily="50" charset="-128"/>
                <a:ea typeface="Meiryo UI" panose="020B0604030504040204" pitchFamily="50" charset="-128"/>
              </a:rPr>
              <a:t>25</a:t>
            </a:r>
            <a:r>
              <a:rPr kumimoji="1" lang="ja-JP" altLang="en-US" sz="1900" dirty="0">
                <a:latin typeface="Meiryo UI" panose="020B0604030504040204" pitchFamily="50" charset="-128"/>
                <a:ea typeface="Meiryo UI" panose="020B0604030504040204" pitchFamily="50" charset="-128"/>
              </a:rPr>
              <a:t>日</a:t>
            </a:r>
            <a:r>
              <a:rPr kumimoji="1" lang="en-US" altLang="ja-JP" sz="1900" dirty="0">
                <a:latin typeface="Meiryo UI" panose="020B0604030504040204" pitchFamily="50" charset="-128"/>
                <a:ea typeface="Meiryo UI" panose="020B0604030504040204" pitchFamily="50" charset="-128"/>
              </a:rPr>
              <a:t>	</a:t>
            </a:r>
            <a:r>
              <a:rPr kumimoji="1" lang="ja-JP" altLang="en-US" sz="1900" dirty="0">
                <a:latin typeface="Meiryo UI" panose="020B0604030504040204" pitchFamily="50" charset="-128"/>
                <a:ea typeface="Meiryo UI" panose="020B0604030504040204" pitchFamily="50" charset="-128"/>
              </a:rPr>
              <a:t>総務省協議</a:t>
            </a:r>
            <a:r>
              <a:rPr lang="ja-JP" altLang="en-US" sz="1900" dirty="0">
                <a:latin typeface="Meiryo UI" panose="020B0604030504040204" pitchFamily="50" charset="-128"/>
                <a:ea typeface="Meiryo UI" panose="020B0604030504040204" pitchFamily="50" charset="-128"/>
              </a:rPr>
              <a:t>書の提出</a:t>
            </a:r>
            <a:endParaRPr kumimoji="1" lang="en-US" altLang="ja-JP" sz="19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77800" indent="-177800">
              <a:lnSpc>
                <a:spcPts val="2400"/>
              </a:lnSpc>
            </a:pPr>
            <a:r>
              <a:rPr lang="ja-JP" altLang="en-US" sz="1900" dirty="0">
                <a:latin typeface="Meiryo UI" panose="020B0604030504040204" pitchFamily="50" charset="-128"/>
                <a:ea typeface="Meiryo UI" panose="020B0604030504040204" pitchFamily="50" charset="-128"/>
              </a:rPr>
              <a:t> ・ 令和７年</a:t>
            </a:r>
            <a:r>
              <a:rPr lang="en-US" altLang="ja-JP" sz="1900" dirty="0">
                <a:latin typeface="Meiryo UI" panose="020B0604030504040204" pitchFamily="50" charset="-128"/>
                <a:ea typeface="Meiryo UI" panose="020B0604030504040204" pitchFamily="50" charset="-128"/>
              </a:rPr>
              <a:t>2</a:t>
            </a:r>
            <a:r>
              <a:rPr lang="ja-JP" altLang="en-US" sz="1900" dirty="0">
                <a:latin typeface="Meiryo UI" panose="020B0604030504040204" pitchFamily="50" charset="-128"/>
                <a:ea typeface="Meiryo UI" panose="020B0604030504040204" pitchFamily="50" charset="-128"/>
              </a:rPr>
              <a:t>～３月頃　 条例公布</a:t>
            </a:r>
            <a:endParaRPr lang="en-US" altLang="ja-JP" sz="19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77800" indent="-177800">
              <a:lnSpc>
                <a:spcPts val="2400"/>
              </a:lnSpc>
            </a:pPr>
            <a:r>
              <a:rPr lang="ja-JP" altLang="en-US" sz="19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　　　　　　　</a:t>
            </a:r>
            <a:r>
              <a:rPr lang="en-US" altLang="ja-JP" sz="1900" dirty="0">
                <a:latin typeface="Meiryo UI" panose="020B0604030504040204" pitchFamily="50" charset="-128"/>
                <a:ea typeface="Meiryo UI" panose="020B0604030504040204" pitchFamily="50" charset="-128"/>
              </a:rPr>
              <a:t>※ </a:t>
            </a:r>
            <a:r>
              <a:rPr lang="ja-JP" altLang="en-US" sz="1900" dirty="0">
                <a:latin typeface="Meiryo UI" panose="020B0604030504040204" pitchFamily="50" charset="-128"/>
                <a:ea typeface="Meiryo UI" panose="020B0604030504040204" pitchFamily="50" charset="-128"/>
              </a:rPr>
              <a:t>総務省協議の状況により、日程が後ろ倒しになる可能性あり</a:t>
            </a:r>
            <a:endParaRPr lang="en-US" altLang="ja-JP" sz="19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77800" indent="-177800">
              <a:lnSpc>
                <a:spcPts val="2400"/>
              </a:lnSpc>
            </a:pPr>
            <a:r>
              <a:rPr lang="ja-JP" altLang="en-US" sz="19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　　　　　　　</a:t>
            </a:r>
            <a:r>
              <a:rPr lang="en-US" altLang="ja-JP" sz="1900" dirty="0"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900" dirty="0">
                <a:latin typeface="Meiryo UI" panose="020B0604030504040204" pitchFamily="50" charset="-128"/>
                <a:ea typeface="Meiryo UI" panose="020B0604030504040204" pitchFamily="50" charset="-128"/>
              </a:rPr>
              <a:t> 条例施行（徴収開始）日については、課税準備や周知期間（６か月程度）等も考慮し、今後検討</a:t>
            </a:r>
          </a:p>
        </p:txBody>
      </p:sp>
      <p:graphicFrame>
        <p:nvGraphicFramePr>
          <p:cNvPr id="17" name="表 16">
            <a:extLst>
              <a:ext uri="{FF2B5EF4-FFF2-40B4-BE49-F238E27FC236}">
                <a16:creationId xmlns:a16="http://schemas.microsoft.com/office/drawing/2014/main" id="{8C76B835-2D48-4FDC-AA00-A712228759B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09633732"/>
              </p:ext>
            </p:extLst>
          </p:nvPr>
        </p:nvGraphicFramePr>
        <p:xfrm>
          <a:off x="444657" y="1817985"/>
          <a:ext cx="12546745" cy="4844351"/>
        </p:xfrm>
        <a:graphic>
          <a:graphicData uri="http://schemas.openxmlformats.org/drawingml/2006/table">
            <a:tbl>
              <a:tblPr/>
              <a:tblGrid>
                <a:gridCol w="1959683">
                  <a:extLst>
                    <a:ext uri="{9D8B030D-6E8A-4147-A177-3AD203B41FA5}">
                      <a16:colId xmlns:a16="http://schemas.microsoft.com/office/drawing/2014/main" val="1071797292"/>
                    </a:ext>
                  </a:extLst>
                </a:gridCol>
                <a:gridCol w="151307">
                  <a:extLst>
                    <a:ext uri="{9D8B030D-6E8A-4147-A177-3AD203B41FA5}">
                      <a16:colId xmlns:a16="http://schemas.microsoft.com/office/drawing/2014/main" val="1917708501"/>
                    </a:ext>
                  </a:extLst>
                </a:gridCol>
                <a:gridCol w="3266138">
                  <a:extLst>
                    <a:ext uri="{9D8B030D-6E8A-4147-A177-3AD203B41FA5}">
                      <a16:colId xmlns:a16="http://schemas.microsoft.com/office/drawing/2014/main" val="538844063"/>
                    </a:ext>
                  </a:extLst>
                </a:gridCol>
                <a:gridCol w="1088713">
                  <a:extLst>
                    <a:ext uri="{9D8B030D-6E8A-4147-A177-3AD203B41FA5}">
                      <a16:colId xmlns:a16="http://schemas.microsoft.com/office/drawing/2014/main" val="3178695003"/>
                    </a:ext>
                  </a:extLst>
                </a:gridCol>
                <a:gridCol w="151307">
                  <a:extLst>
                    <a:ext uri="{9D8B030D-6E8A-4147-A177-3AD203B41FA5}">
                      <a16:colId xmlns:a16="http://schemas.microsoft.com/office/drawing/2014/main" val="1596186274"/>
                    </a:ext>
                  </a:extLst>
                </a:gridCol>
                <a:gridCol w="148476">
                  <a:extLst>
                    <a:ext uri="{9D8B030D-6E8A-4147-A177-3AD203B41FA5}">
                      <a16:colId xmlns:a16="http://schemas.microsoft.com/office/drawing/2014/main" val="3858164002"/>
                    </a:ext>
                  </a:extLst>
                </a:gridCol>
                <a:gridCol w="4209689">
                  <a:extLst>
                    <a:ext uri="{9D8B030D-6E8A-4147-A177-3AD203B41FA5}">
                      <a16:colId xmlns:a16="http://schemas.microsoft.com/office/drawing/2014/main" val="1010873840"/>
                    </a:ext>
                  </a:extLst>
                </a:gridCol>
                <a:gridCol w="1426254">
                  <a:extLst>
                    <a:ext uri="{9D8B030D-6E8A-4147-A177-3AD203B41FA5}">
                      <a16:colId xmlns:a16="http://schemas.microsoft.com/office/drawing/2014/main" val="361848527"/>
                    </a:ext>
                  </a:extLst>
                </a:gridCol>
                <a:gridCol w="145178">
                  <a:extLst>
                    <a:ext uri="{9D8B030D-6E8A-4147-A177-3AD203B41FA5}">
                      <a16:colId xmlns:a16="http://schemas.microsoft.com/office/drawing/2014/main" val="1473031281"/>
                    </a:ext>
                  </a:extLst>
                </a:gridCol>
              </a:tblGrid>
              <a:tr h="388281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ja-JP" alt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現行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ja-JP" alt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改正後</a:t>
                      </a:r>
                    </a:p>
                  </a:txBody>
                  <a:tcPr marL="7620" marR="7620" marT="7620" marB="0" anchor="ctr">
                    <a:lnL w="571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89054701"/>
                  </a:ext>
                </a:extLst>
              </a:tr>
              <a:tr h="470582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免税点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altLang="ja-JP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7,000</a:t>
                      </a:r>
                      <a:r>
                        <a:rPr lang="ja-JP" alt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円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1" i="0" u="sng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5,000</a:t>
                      </a:r>
                      <a:r>
                        <a:rPr lang="ja-JP" altLang="en-US" sz="2400" b="1" i="0" u="sng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円</a:t>
                      </a:r>
                    </a:p>
                  </a:txBody>
                  <a:tcPr marL="7620" marR="7620" marT="7620" marB="0" anchor="ctr">
                    <a:lnL w="571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06473114"/>
                  </a:ext>
                </a:extLst>
              </a:tr>
              <a:tr h="182303">
                <a:tc rowSpan="6">
                  <a:txBody>
                    <a:bodyPr/>
                    <a:lstStyle/>
                    <a:p>
                      <a:pPr algn="ctr" fontAlgn="ctr"/>
                      <a:r>
                        <a:rPr lang="ja-JP" alt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税率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ts val="500"/>
                        </a:lnSpc>
                      </a:pPr>
                      <a:r>
                        <a:rPr lang="ja-JP" alt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500"/>
                        </a:lnSpc>
                      </a:pPr>
                      <a:r>
                        <a:rPr lang="ja-JP" alt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500"/>
                        </a:lnSpc>
                      </a:pPr>
                      <a:r>
                        <a:rPr lang="ja-JP" alt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ts val="500"/>
                        </a:lnSpc>
                      </a:pPr>
                      <a:r>
                        <a:rPr lang="ja-JP" alt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 w="571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ts val="500"/>
                        </a:lnSpc>
                      </a:pPr>
                      <a:r>
                        <a:rPr lang="ja-JP" alt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</a:p>
                  </a:txBody>
                  <a:tcPr marL="7620" marR="7620" marT="7620" marB="0" anchor="ctr">
                    <a:lnL w="571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500"/>
                        </a:lnSpc>
                      </a:pPr>
                      <a:r>
                        <a:rPr lang="ja-JP" alt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500"/>
                        </a:lnSpc>
                      </a:pPr>
                      <a:r>
                        <a:rPr lang="ja-JP" alt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ts val="500"/>
                        </a:lnSpc>
                      </a:pPr>
                      <a:r>
                        <a:rPr lang="ja-JP" alt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 w="571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94120560"/>
                  </a:ext>
                </a:extLst>
              </a:tr>
              <a:tr h="388281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宿泊料金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税率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20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7620" marR="7620" marT="7620" marB="0" anchor="ctr">
                    <a:lnL w="571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宿泊料金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税率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48230348"/>
                  </a:ext>
                </a:extLst>
              </a:tr>
              <a:tr h="464044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7,000</a:t>
                      </a:r>
                      <a:r>
                        <a:rPr lang="ja-JP" alt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円以上</a:t>
                      </a:r>
                      <a:r>
                        <a:rPr lang="en-US" altLang="ja-JP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15,000</a:t>
                      </a:r>
                      <a:r>
                        <a:rPr lang="ja-JP" alt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円未満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100</a:t>
                      </a:r>
                      <a:r>
                        <a:rPr lang="ja-JP" alt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円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20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7620" marR="7620" marT="7620" marB="0" anchor="ctr">
                    <a:lnL w="571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1" i="0" u="sng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5,000</a:t>
                      </a:r>
                      <a:r>
                        <a:rPr lang="ja-JP" altLang="en-US" sz="2400" b="1" i="0" u="sng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円以上</a:t>
                      </a:r>
                      <a:r>
                        <a:rPr lang="en-US" altLang="ja-JP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15,000</a:t>
                      </a:r>
                      <a:r>
                        <a:rPr lang="ja-JP" alt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円未満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1" i="0" u="sng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200</a:t>
                      </a:r>
                      <a:r>
                        <a:rPr lang="ja-JP" altLang="en-US" sz="2400" b="1" i="0" u="sng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円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12337072"/>
                  </a:ext>
                </a:extLst>
              </a:tr>
              <a:tr h="464044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15,000</a:t>
                      </a:r>
                      <a:r>
                        <a:rPr lang="ja-JP" alt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円以上</a:t>
                      </a:r>
                      <a:r>
                        <a:rPr lang="en-US" altLang="ja-JP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20,000</a:t>
                      </a:r>
                      <a:r>
                        <a:rPr lang="ja-JP" alt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円未満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200</a:t>
                      </a:r>
                      <a:r>
                        <a:rPr lang="ja-JP" alt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円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20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7620" marR="7620" marT="7620" marB="0" anchor="ctr">
                    <a:lnL w="571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15,000</a:t>
                      </a:r>
                      <a:r>
                        <a:rPr lang="ja-JP" alt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円以上</a:t>
                      </a:r>
                      <a:r>
                        <a:rPr lang="en-US" altLang="ja-JP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20,000</a:t>
                      </a:r>
                      <a:r>
                        <a:rPr lang="ja-JP" alt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円未満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1" i="0" u="sng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400</a:t>
                      </a:r>
                      <a:r>
                        <a:rPr lang="ja-JP" altLang="en-US" sz="2400" b="1" i="0" u="sng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円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34542378"/>
                  </a:ext>
                </a:extLst>
              </a:tr>
              <a:tr h="464044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20,000</a:t>
                      </a:r>
                      <a:r>
                        <a:rPr lang="ja-JP" alt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円以上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300</a:t>
                      </a:r>
                      <a:r>
                        <a:rPr lang="ja-JP" alt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円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2000" b="0" i="0" u="none" strike="noStrike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7620" marR="7620" marT="7620" marB="0" anchor="ctr">
                    <a:lnL w="571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20,000</a:t>
                      </a:r>
                      <a:r>
                        <a:rPr lang="ja-JP" alt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円以上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2400" b="1" i="0" u="sng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500</a:t>
                      </a:r>
                      <a:r>
                        <a:rPr lang="ja-JP" altLang="en-US" sz="2400" b="1" i="0" u="sng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円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83961008"/>
                  </a:ext>
                </a:extLst>
              </a:tr>
              <a:tr h="182303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ts val="500"/>
                        </a:lnSpc>
                      </a:pPr>
                      <a:r>
                        <a:rPr lang="ja-JP" alt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500"/>
                        </a:lnSpc>
                      </a:pP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500"/>
                        </a:lnSpc>
                      </a:pPr>
                      <a:endParaRPr lang="ja-JP" alt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ts val="500"/>
                        </a:lnSpc>
                      </a:pPr>
                      <a:r>
                        <a:rPr lang="ja-JP" alt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 w="571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ts val="500"/>
                        </a:lnSpc>
                      </a:pPr>
                      <a:endParaRPr lang="ja-JP" alt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7620" marR="7620" marT="7620" marB="0" anchor="ctr">
                    <a:lnL w="571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500"/>
                        </a:lnSpc>
                      </a:pPr>
                      <a:endParaRPr lang="ja-JP" alt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500"/>
                        </a:lnSpc>
                      </a:pPr>
                      <a:endParaRPr lang="ja-JP" alt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>
                        <a:lnSpc>
                          <a:spcPts val="500"/>
                        </a:lnSpc>
                      </a:pPr>
                      <a:r>
                        <a:rPr lang="ja-JP" alt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 w="571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58217694"/>
                  </a:ext>
                </a:extLst>
              </a:tr>
              <a:tr h="906931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課税免除制度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ja-JP" alt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なし</a:t>
                      </a:r>
                      <a:endParaRPr lang="en-US" altLang="ja-JP" sz="20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 fontAlgn="ctr"/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※</a:t>
                      </a:r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万博期間（</a:t>
                      </a:r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R7.4</a:t>
                      </a:r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～</a:t>
                      </a:r>
                      <a:r>
                        <a:rPr lang="en-US" altLang="ja-JP" sz="14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</a:t>
                      </a:r>
                      <a:r>
                        <a:rPr lang="ja-JP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）</a:t>
                      </a:r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に限定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 fontAlgn="ctr"/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した修学旅行生の課税免除制度あり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zh-CN" altLang="en-US" sz="2400" b="1" i="0" u="sng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修学旅行生</a:t>
                      </a:r>
                      <a:endParaRPr lang="en-US" altLang="zh-CN" sz="2400" b="1" i="0" u="sng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 fontAlgn="ctr"/>
                      <a:r>
                        <a:rPr lang="en-US" altLang="ja-JP" sz="17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※</a:t>
                      </a:r>
                      <a:r>
                        <a:rPr lang="ja-JP" altLang="en-US" sz="17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万博期間終了後（</a:t>
                      </a:r>
                      <a:r>
                        <a:rPr lang="en-US" altLang="ja-JP" sz="17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R7.11</a:t>
                      </a:r>
                      <a:r>
                        <a:rPr lang="ja-JP" altLang="en-US" sz="17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以降）も課税免除を継続</a:t>
                      </a:r>
                      <a:endParaRPr lang="en-US" altLang="ja-JP" sz="17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7620" marR="7620" marT="7620" marB="0" anchor="ctr">
                    <a:lnL w="571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87715211"/>
                  </a:ext>
                </a:extLst>
              </a:tr>
              <a:tr h="466769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税収（見込み）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ja-JP" alt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約</a:t>
                      </a:r>
                      <a:r>
                        <a:rPr lang="en-US" altLang="ja-JP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25.1</a:t>
                      </a:r>
                      <a:r>
                        <a:rPr lang="ja-JP" alt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億円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ja-JP" alt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約</a:t>
                      </a:r>
                      <a:r>
                        <a:rPr lang="en-US" altLang="ja-JP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79.8</a:t>
                      </a:r>
                      <a:r>
                        <a:rPr lang="ja-JP" alt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億円</a:t>
                      </a:r>
                    </a:p>
                  </a:txBody>
                  <a:tcPr marL="7620" marR="7620" marT="7620" marB="0" anchor="ctr">
                    <a:lnL w="571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04561149"/>
                  </a:ext>
                </a:extLst>
              </a:tr>
              <a:tr h="466769">
                <a:tc>
                  <a:txBody>
                    <a:bodyPr/>
                    <a:lstStyle/>
                    <a:p>
                      <a:pPr marL="0" marR="0" lvl="0" indent="0" algn="ctr" defTabSz="135159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特別徴収義務者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135159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約</a:t>
                      </a:r>
                      <a:r>
                        <a:rPr lang="en-US" altLang="ja-JP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1,100</a:t>
                      </a:r>
                      <a:r>
                        <a:rPr lang="ja-JP" alt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施設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lvl="0" indent="0" algn="ctr" defTabSz="135159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約</a:t>
                      </a:r>
                      <a:r>
                        <a:rPr kumimoji="1" lang="en-US" altLang="ja-JP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4,000</a:t>
                      </a:r>
                      <a:r>
                        <a:rPr kumimoji="1" lang="ja-JP" alt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施設</a:t>
                      </a:r>
                    </a:p>
                  </a:txBody>
                  <a:tcPr marL="7620" marR="7620" marT="7620" marB="0" anchor="ctr">
                    <a:lnL w="571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33851312"/>
                  </a:ext>
                </a:extLst>
              </a:tr>
            </a:tbl>
          </a:graphicData>
        </a:graphic>
      </p:graphicFrame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8C5E839E-6302-42DA-8D09-913CE98B66FA}"/>
              </a:ext>
            </a:extLst>
          </p:cNvPr>
          <p:cNvSpPr txBox="1"/>
          <p:nvPr/>
        </p:nvSpPr>
        <p:spPr>
          <a:xfrm>
            <a:off x="185758" y="1385937"/>
            <a:ext cx="21546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＜制度概要＞</a:t>
            </a:r>
            <a:endParaRPr kumimoji="1" lang="en-US" altLang="ja-JP" sz="20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0BBB663E-99E0-4279-B5A3-A960C06259BC}"/>
              </a:ext>
            </a:extLst>
          </p:cNvPr>
          <p:cNvSpPr txBox="1"/>
          <p:nvPr/>
        </p:nvSpPr>
        <p:spPr>
          <a:xfrm>
            <a:off x="182535" y="6930553"/>
            <a:ext cx="889203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＜制度変更に向けたスケジュール＞</a:t>
            </a:r>
            <a:endParaRPr kumimoji="1" lang="en-US" altLang="ja-JP" sz="20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794324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 bwMode="gray">
        <a:noFill/>
        <a:ln w="12700" cmpd="sng">
          <a:noFill/>
        </a:ln>
      </a:spPr>
      <a:bodyPr wrap="square" lIns="108000" tIns="144000" rIns="108000" bIns="108000" rtlCol="0" anchor="t">
        <a:spAutoFit/>
      </a:bodyPr>
      <a:lstStyle>
        <a:defPPr defTabSz="990600">
          <a:defRPr kumimoji="1" sz="1050" dirty="0" smtClean="0">
            <a:solidFill>
              <a:sysClr val="windowText" lastClr="000000"/>
            </a:solidFill>
            <a:latin typeface="Meiryo UI" panose="020B0604030504040204" pitchFamily="50" charset="-128"/>
            <a:ea typeface="Meiryo UI" panose="020B0604030504040204" pitchFamily="50" charset="-128"/>
          </a:defRPr>
        </a:def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>
          <a:schemeClr val="dk1"/>
        </a:fontRef>
      </a:style>
    </a:txDef>
  </a:objectDefaults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6206</TotalTime>
  <Words>303</Words>
  <Application>Microsoft Office PowerPoint</Application>
  <PresentationFormat>ユーザー設定</PresentationFormat>
  <Paragraphs>71</Paragraphs>
  <Slides>2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8" baseType="lpstr">
      <vt:lpstr>Meiryo UI</vt:lpstr>
      <vt:lpstr>游ゴシック</vt:lpstr>
      <vt:lpstr>Arial</vt:lpstr>
      <vt:lpstr>Calibri</vt:lpstr>
      <vt:lpstr>Wingdings</vt:lpstr>
      <vt:lpstr>Office ​​テーマ</vt:lpstr>
      <vt:lpstr>PowerPoint プレゼンテーション</vt:lpstr>
      <vt:lpstr>PowerPoint プレゼンテーション</vt:lpstr>
    </vt:vector>
  </TitlesOfParts>
  <Company>大阪府庁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石井　素子</dc:creator>
  <cp:lastModifiedBy>小川　真司</cp:lastModifiedBy>
  <cp:revision>727</cp:revision>
  <cp:lastPrinted>2021-06-08T12:40:10Z</cp:lastPrinted>
  <dcterms:created xsi:type="dcterms:W3CDTF">2014-07-11T05:14:15Z</dcterms:created>
  <dcterms:modified xsi:type="dcterms:W3CDTF">2024-12-19T07:43:08Z</dcterms:modified>
</cp:coreProperties>
</file>