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71" r:id="rId1"/>
  </p:sldMasterIdLst>
  <p:notesMasterIdLst>
    <p:notesMasterId r:id="rId3"/>
  </p:notesMasterIdLst>
  <p:sldIdLst>
    <p:sldId id="1568"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3153"/>
    <a:srgbClr val="5AA0D3"/>
    <a:srgbClr val="D3F0FF"/>
    <a:srgbClr val="142D55"/>
    <a:srgbClr val="2E4FB5"/>
    <a:srgbClr val="FFC36E"/>
    <a:srgbClr val="FAA0BE"/>
    <a:srgbClr val="FAA05A"/>
    <a:srgbClr val="5AA0D2"/>
    <a:srgbClr val="1464A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95" d="100"/>
          <a:sy n="95" d="100"/>
        </p:scale>
        <p:origin x="67" y="17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5E59A124-62D3-4061-905B-86F01E11D1B6}" type="datetimeFigureOut">
              <a:rPr kumimoji="1" lang="ja-JP" altLang="en-US" smtClean="0"/>
              <a:t>2025/3/21</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92686BC-AB33-4AA2-8C4C-E201F7101D88}" type="slidenum">
              <a:rPr kumimoji="1" lang="ja-JP" altLang="en-US" smtClean="0"/>
              <a:t>‹#›</a:t>
            </a:fld>
            <a:endParaRPr kumimoji="1" lang="ja-JP" altLang="en-US"/>
          </a:p>
        </p:txBody>
      </p:sp>
    </p:spTree>
    <p:extLst>
      <p:ext uri="{BB962C8B-B14F-4D97-AF65-F5344CB8AC3E}">
        <p14:creationId xmlns:p14="http://schemas.microsoft.com/office/powerpoint/2010/main" val="326437686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97071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631D318D-364E-4FA2-BFD3-DF3A47B95C51}"/>
              </a:ext>
            </a:extLst>
          </p:cNvPr>
          <p:cNvSpPr/>
          <p:nvPr userDrawn="1"/>
        </p:nvSpPr>
        <p:spPr>
          <a:xfrm>
            <a:off x="0" y="0"/>
            <a:ext cx="12192000" cy="613230"/>
          </a:xfrm>
          <a:prstGeom prst="rect">
            <a:avLst/>
          </a:prstGeom>
          <a:solidFill>
            <a:srgbClr val="02315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kumimoji="1" lang="ja-JP" altLang="en-US" dirty="0"/>
          </a:p>
        </p:txBody>
      </p:sp>
      <p:sp>
        <p:nvSpPr>
          <p:cNvPr id="2" name="タイトル 1">
            <a:extLst>
              <a:ext uri="{FF2B5EF4-FFF2-40B4-BE49-F238E27FC236}">
                <a16:creationId xmlns:a16="http://schemas.microsoft.com/office/drawing/2014/main" id="{9DBABAE7-0180-48C9-BE97-4FF90C100B61}"/>
              </a:ext>
            </a:extLst>
          </p:cNvPr>
          <p:cNvSpPr>
            <a:spLocks noGrp="1"/>
          </p:cNvSpPr>
          <p:nvPr>
            <p:ph type="title"/>
          </p:nvPr>
        </p:nvSpPr>
        <p:spPr>
          <a:xfrm>
            <a:off x="104274" y="1"/>
            <a:ext cx="10103893" cy="613230"/>
          </a:xfrm>
          <a:prstGeom prst="rect">
            <a:avLst/>
          </a:prstGeom>
        </p:spPr>
        <p:txBody>
          <a:bodyPr anchor="ctr"/>
          <a:lstStyle/>
          <a:p>
            <a:r>
              <a:rPr kumimoji="1" lang="ja-JP" altLang="en-US" dirty="0"/>
              <a:t>マスター タイトルの書式設定</a:t>
            </a:r>
          </a:p>
        </p:txBody>
      </p:sp>
      <p:sp>
        <p:nvSpPr>
          <p:cNvPr id="5" name="スライド番号プレースホルダー 4">
            <a:extLst>
              <a:ext uri="{FF2B5EF4-FFF2-40B4-BE49-F238E27FC236}">
                <a16:creationId xmlns:a16="http://schemas.microsoft.com/office/drawing/2014/main" id="{9A658BDF-35D2-47E5-BB17-09AFAEC944CE}"/>
              </a:ext>
            </a:extLst>
          </p:cNvPr>
          <p:cNvSpPr>
            <a:spLocks noGrp="1"/>
          </p:cNvSpPr>
          <p:nvPr>
            <p:ph type="sldNum" sz="quarter" idx="12"/>
          </p:nvPr>
        </p:nvSpPr>
        <p:spPr>
          <a:xfrm>
            <a:off x="9304794" y="6356350"/>
            <a:ext cx="2743200" cy="365125"/>
          </a:xfrm>
          <a:prstGeom prst="rect">
            <a:avLst/>
          </a:prstGeom>
        </p:spPr>
        <p:txBody>
          <a:bodyPr anchor="b"/>
          <a:lstStyle>
            <a:lvl1pPr algn="r">
              <a:defRPr sz="1000">
                <a:latin typeface="HGSｺﾞｼｯｸE" panose="020B0900000000000000" pitchFamily="50" charset="-128"/>
                <a:ea typeface="HGSｺﾞｼｯｸE" panose="020B0900000000000000" pitchFamily="50" charset="-128"/>
              </a:defRPr>
            </a:lvl1pPr>
          </a:lstStyle>
          <a:p>
            <a:fld id="{C6BA221B-B92C-4BA5-A9F8-CF39C13EE5C3}" type="slidenum">
              <a:rPr lang="ja-JP" altLang="en-US" smtClean="0"/>
              <a:pPr/>
              <a:t>‹#›</a:t>
            </a:fld>
            <a:endParaRPr lang="ja-JP" altLang="en-US" dirty="0"/>
          </a:p>
        </p:txBody>
      </p:sp>
      <p:pic>
        <p:nvPicPr>
          <p:cNvPr id="8" name="グラフィックス 7">
            <a:extLst>
              <a:ext uri="{FF2B5EF4-FFF2-40B4-BE49-F238E27FC236}">
                <a16:creationId xmlns:a16="http://schemas.microsoft.com/office/drawing/2014/main" id="{213AED8D-363D-4CF8-A066-27C81EECD25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52173" y="232346"/>
            <a:ext cx="1695821" cy="236916"/>
          </a:xfrm>
          <a:prstGeom prst="rect">
            <a:avLst/>
          </a:prstGeom>
        </p:spPr>
      </p:pic>
    </p:spTree>
    <p:extLst>
      <p:ext uri="{BB962C8B-B14F-4D97-AF65-F5344CB8AC3E}">
        <p14:creationId xmlns:p14="http://schemas.microsoft.com/office/powerpoint/2010/main" val="727188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ピンク_タイトルのみ">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631D318D-364E-4FA2-BFD3-DF3A47B95C51}"/>
              </a:ext>
            </a:extLst>
          </p:cNvPr>
          <p:cNvSpPr/>
          <p:nvPr userDrawn="1"/>
        </p:nvSpPr>
        <p:spPr>
          <a:xfrm>
            <a:off x="0" y="0"/>
            <a:ext cx="12192000" cy="613230"/>
          </a:xfrm>
          <a:prstGeom prst="rect">
            <a:avLst/>
          </a:prstGeom>
          <a:solidFill>
            <a:srgbClr val="02315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kumimoji="1" lang="ja-JP" altLang="en-US" dirty="0"/>
          </a:p>
        </p:txBody>
      </p:sp>
      <p:sp>
        <p:nvSpPr>
          <p:cNvPr id="2" name="タイトル 1">
            <a:extLst>
              <a:ext uri="{FF2B5EF4-FFF2-40B4-BE49-F238E27FC236}">
                <a16:creationId xmlns:a16="http://schemas.microsoft.com/office/drawing/2014/main" id="{9DBABAE7-0180-48C9-BE97-4FF90C100B61}"/>
              </a:ext>
            </a:extLst>
          </p:cNvPr>
          <p:cNvSpPr>
            <a:spLocks noGrp="1"/>
          </p:cNvSpPr>
          <p:nvPr>
            <p:ph type="title"/>
          </p:nvPr>
        </p:nvSpPr>
        <p:spPr>
          <a:xfrm>
            <a:off x="104274" y="1"/>
            <a:ext cx="10103893" cy="613230"/>
          </a:xfrm>
          <a:prstGeom prst="rect">
            <a:avLst/>
          </a:prstGeom>
        </p:spPr>
        <p:txBody>
          <a:bodyPr anchor="ctr"/>
          <a:lstStyle/>
          <a:p>
            <a:r>
              <a:rPr kumimoji="1" lang="ja-JP" altLang="en-US" dirty="0"/>
              <a:t>マスター タイトルの書式設定</a:t>
            </a:r>
          </a:p>
        </p:txBody>
      </p:sp>
      <p:sp>
        <p:nvSpPr>
          <p:cNvPr id="5" name="スライド番号プレースホルダー 4">
            <a:extLst>
              <a:ext uri="{FF2B5EF4-FFF2-40B4-BE49-F238E27FC236}">
                <a16:creationId xmlns:a16="http://schemas.microsoft.com/office/drawing/2014/main" id="{9A658BDF-35D2-47E5-BB17-09AFAEC944CE}"/>
              </a:ext>
            </a:extLst>
          </p:cNvPr>
          <p:cNvSpPr>
            <a:spLocks noGrp="1"/>
          </p:cNvSpPr>
          <p:nvPr>
            <p:ph type="sldNum" sz="quarter" idx="12"/>
          </p:nvPr>
        </p:nvSpPr>
        <p:spPr>
          <a:xfrm>
            <a:off x="9304794" y="6356350"/>
            <a:ext cx="2743200" cy="365125"/>
          </a:xfrm>
          <a:prstGeom prst="rect">
            <a:avLst/>
          </a:prstGeom>
        </p:spPr>
        <p:txBody>
          <a:bodyPr anchor="b"/>
          <a:lstStyle>
            <a:lvl1pPr algn="r">
              <a:defRPr sz="1000">
                <a:latin typeface="HGSｺﾞｼｯｸE" panose="020B0900000000000000" pitchFamily="50" charset="-128"/>
                <a:ea typeface="HGSｺﾞｼｯｸE" panose="020B0900000000000000" pitchFamily="50" charset="-128"/>
              </a:defRPr>
            </a:lvl1pPr>
          </a:lstStyle>
          <a:p>
            <a:fld id="{C6BA221B-B92C-4BA5-A9F8-CF39C13EE5C3}" type="slidenum">
              <a:rPr lang="ja-JP" altLang="en-US" smtClean="0"/>
              <a:pPr/>
              <a:t>‹#›</a:t>
            </a:fld>
            <a:endParaRPr lang="ja-JP" altLang="en-US" dirty="0"/>
          </a:p>
        </p:txBody>
      </p:sp>
      <p:pic>
        <p:nvPicPr>
          <p:cNvPr id="8" name="グラフィックス 7">
            <a:extLst>
              <a:ext uri="{FF2B5EF4-FFF2-40B4-BE49-F238E27FC236}">
                <a16:creationId xmlns:a16="http://schemas.microsoft.com/office/drawing/2014/main" id="{213AED8D-363D-4CF8-A066-27C81EECD25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52173" y="232346"/>
            <a:ext cx="1695821" cy="236916"/>
          </a:xfrm>
          <a:prstGeom prst="rect">
            <a:avLst/>
          </a:prstGeom>
        </p:spPr>
      </p:pic>
      <p:sp>
        <p:nvSpPr>
          <p:cNvPr id="6" name="正方形/長方形 5">
            <a:extLst>
              <a:ext uri="{FF2B5EF4-FFF2-40B4-BE49-F238E27FC236}">
                <a16:creationId xmlns:a16="http://schemas.microsoft.com/office/drawing/2014/main" id="{B0012B86-EB61-4947-9D31-EF7184D2A69A}"/>
              </a:ext>
            </a:extLst>
          </p:cNvPr>
          <p:cNvSpPr/>
          <p:nvPr userDrawn="1"/>
        </p:nvSpPr>
        <p:spPr>
          <a:xfrm>
            <a:off x="0" y="613230"/>
            <a:ext cx="12192000" cy="87449"/>
          </a:xfrm>
          <a:prstGeom prst="rect">
            <a:avLst/>
          </a:prstGeom>
          <a:solidFill>
            <a:srgbClr val="FAA0B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104110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青_タイトルのみ">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631D318D-364E-4FA2-BFD3-DF3A47B95C51}"/>
              </a:ext>
            </a:extLst>
          </p:cNvPr>
          <p:cNvSpPr/>
          <p:nvPr userDrawn="1"/>
        </p:nvSpPr>
        <p:spPr>
          <a:xfrm>
            <a:off x="0" y="0"/>
            <a:ext cx="12192000" cy="613230"/>
          </a:xfrm>
          <a:prstGeom prst="rect">
            <a:avLst/>
          </a:prstGeom>
          <a:solidFill>
            <a:srgbClr val="02315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kumimoji="1" lang="ja-JP" altLang="en-US" dirty="0"/>
          </a:p>
        </p:txBody>
      </p:sp>
      <p:sp>
        <p:nvSpPr>
          <p:cNvPr id="2" name="タイトル 1">
            <a:extLst>
              <a:ext uri="{FF2B5EF4-FFF2-40B4-BE49-F238E27FC236}">
                <a16:creationId xmlns:a16="http://schemas.microsoft.com/office/drawing/2014/main" id="{9DBABAE7-0180-48C9-BE97-4FF90C100B61}"/>
              </a:ext>
            </a:extLst>
          </p:cNvPr>
          <p:cNvSpPr>
            <a:spLocks noGrp="1"/>
          </p:cNvSpPr>
          <p:nvPr>
            <p:ph type="title"/>
          </p:nvPr>
        </p:nvSpPr>
        <p:spPr>
          <a:xfrm>
            <a:off x="104274" y="1"/>
            <a:ext cx="10103893" cy="613230"/>
          </a:xfrm>
          <a:prstGeom prst="rect">
            <a:avLst/>
          </a:prstGeom>
        </p:spPr>
        <p:txBody>
          <a:bodyPr anchor="ctr"/>
          <a:lstStyle/>
          <a:p>
            <a:r>
              <a:rPr kumimoji="1" lang="ja-JP" altLang="en-US" dirty="0"/>
              <a:t>マスター タイトルの書式設定</a:t>
            </a:r>
          </a:p>
        </p:txBody>
      </p:sp>
      <p:sp>
        <p:nvSpPr>
          <p:cNvPr id="5" name="スライド番号プレースホルダー 4">
            <a:extLst>
              <a:ext uri="{FF2B5EF4-FFF2-40B4-BE49-F238E27FC236}">
                <a16:creationId xmlns:a16="http://schemas.microsoft.com/office/drawing/2014/main" id="{9A658BDF-35D2-47E5-BB17-09AFAEC944CE}"/>
              </a:ext>
            </a:extLst>
          </p:cNvPr>
          <p:cNvSpPr>
            <a:spLocks noGrp="1"/>
          </p:cNvSpPr>
          <p:nvPr>
            <p:ph type="sldNum" sz="quarter" idx="12"/>
          </p:nvPr>
        </p:nvSpPr>
        <p:spPr>
          <a:xfrm>
            <a:off x="9304794" y="6356350"/>
            <a:ext cx="2743200" cy="365125"/>
          </a:xfrm>
          <a:prstGeom prst="rect">
            <a:avLst/>
          </a:prstGeom>
        </p:spPr>
        <p:txBody>
          <a:bodyPr anchor="b"/>
          <a:lstStyle>
            <a:lvl1pPr algn="r">
              <a:defRPr sz="1000">
                <a:latin typeface="HGSｺﾞｼｯｸE" panose="020B0900000000000000" pitchFamily="50" charset="-128"/>
                <a:ea typeface="HGSｺﾞｼｯｸE" panose="020B0900000000000000" pitchFamily="50" charset="-128"/>
              </a:defRPr>
            </a:lvl1pPr>
          </a:lstStyle>
          <a:p>
            <a:fld id="{C6BA221B-B92C-4BA5-A9F8-CF39C13EE5C3}" type="slidenum">
              <a:rPr lang="ja-JP" altLang="en-US" smtClean="0"/>
              <a:pPr/>
              <a:t>‹#›</a:t>
            </a:fld>
            <a:endParaRPr lang="ja-JP" altLang="en-US" dirty="0"/>
          </a:p>
        </p:txBody>
      </p:sp>
      <p:pic>
        <p:nvPicPr>
          <p:cNvPr id="8" name="グラフィックス 7">
            <a:extLst>
              <a:ext uri="{FF2B5EF4-FFF2-40B4-BE49-F238E27FC236}">
                <a16:creationId xmlns:a16="http://schemas.microsoft.com/office/drawing/2014/main" id="{213AED8D-363D-4CF8-A066-27C81EECD25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52173" y="232346"/>
            <a:ext cx="1695821" cy="236916"/>
          </a:xfrm>
          <a:prstGeom prst="rect">
            <a:avLst/>
          </a:prstGeom>
        </p:spPr>
      </p:pic>
      <p:sp>
        <p:nvSpPr>
          <p:cNvPr id="6" name="正方形/長方形 5">
            <a:extLst>
              <a:ext uri="{FF2B5EF4-FFF2-40B4-BE49-F238E27FC236}">
                <a16:creationId xmlns:a16="http://schemas.microsoft.com/office/drawing/2014/main" id="{64468AE1-1D86-408C-876E-8B664DB776CC}"/>
              </a:ext>
            </a:extLst>
          </p:cNvPr>
          <p:cNvSpPr/>
          <p:nvPr userDrawn="1"/>
        </p:nvSpPr>
        <p:spPr>
          <a:xfrm>
            <a:off x="0" y="613230"/>
            <a:ext cx="12192000" cy="87449"/>
          </a:xfrm>
          <a:prstGeom prst="rect">
            <a:avLst/>
          </a:prstGeom>
          <a:solidFill>
            <a:srgbClr val="5AA0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76078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黄_タイトルのみ">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631D318D-364E-4FA2-BFD3-DF3A47B95C51}"/>
              </a:ext>
            </a:extLst>
          </p:cNvPr>
          <p:cNvSpPr/>
          <p:nvPr userDrawn="1"/>
        </p:nvSpPr>
        <p:spPr>
          <a:xfrm>
            <a:off x="0" y="0"/>
            <a:ext cx="12192000" cy="613230"/>
          </a:xfrm>
          <a:prstGeom prst="rect">
            <a:avLst/>
          </a:prstGeom>
          <a:solidFill>
            <a:srgbClr val="02315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a:endParaRPr kumimoji="1" lang="ja-JP" altLang="en-US" dirty="0"/>
          </a:p>
        </p:txBody>
      </p:sp>
      <p:sp>
        <p:nvSpPr>
          <p:cNvPr id="2" name="タイトル 1">
            <a:extLst>
              <a:ext uri="{FF2B5EF4-FFF2-40B4-BE49-F238E27FC236}">
                <a16:creationId xmlns:a16="http://schemas.microsoft.com/office/drawing/2014/main" id="{9DBABAE7-0180-48C9-BE97-4FF90C100B61}"/>
              </a:ext>
            </a:extLst>
          </p:cNvPr>
          <p:cNvSpPr>
            <a:spLocks noGrp="1"/>
          </p:cNvSpPr>
          <p:nvPr>
            <p:ph type="title"/>
          </p:nvPr>
        </p:nvSpPr>
        <p:spPr>
          <a:xfrm>
            <a:off x="104274" y="1"/>
            <a:ext cx="10103893" cy="613230"/>
          </a:xfrm>
          <a:prstGeom prst="rect">
            <a:avLst/>
          </a:prstGeom>
        </p:spPr>
        <p:txBody>
          <a:bodyPr anchor="ctr"/>
          <a:lstStyle/>
          <a:p>
            <a:r>
              <a:rPr kumimoji="1" lang="ja-JP" altLang="en-US" dirty="0"/>
              <a:t>マスター タイトルの書式設定</a:t>
            </a:r>
          </a:p>
        </p:txBody>
      </p:sp>
      <p:sp>
        <p:nvSpPr>
          <p:cNvPr id="5" name="スライド番号プレースホルダー 4">
            <a:extLst>
              <a:ext uri="{FF2B5EF4-FFF2-40B4-BE49-F238E27FC236}">
                <a16:creationId xmlns:a16="http://schemas.microsoft.com/office/drawing/2014/main" id="{9A658BDF-35D2-47E5-BB17-09AFAEC944CE}"/>
              </a:ext>
            </a:extLst>
          </p:cNvPr>
          <p:cNvSpPr>
            <a:spLocks noGrp="1"/>
          </p:cNvSpPr>
          <p:nvPr>
            <p:ph type="sldNum" sz="quarter" idx="12"/>
          </p:nvPr>
        </p:nvSpPr>
        <p:spPr>
          <a:xfrm>
            <a:off x="9304794" y="6356350"/>
            <a:ext cx="2743200" cy="365125"/>
          </a:xfrm>
          <a:prstGeom prst="rect">
            <a:avLst/>
          </a:prstGeom>
        </p:spPr>
        <p:txBody>
          <a:bodyPr anchor="b"/>
          <a:lstStyle>
            <a:lvl1pPr algn="r">
              <a:defRPr sz="1000">
                <a:latin typeface="HGSｺﾞｼｯｸE" panose="020B0900000000000000" pitchFamily="50" charset="-128"/>
                <a:ea typeface="HGSｺﾞｼｯｸE" panose="020B0900000000000000" pitchFamily="50" charset="-128"/>
              </a:defRPr>
            </a:lvl1pPr>
          </a:lstStyle>
          <a:p>
            <a:fld id="{C6BA221B-B92C-4BA5-A9F8-CF39C13EE5C3}" type="slidenum">
              <a:rPr lang="ja-JP" altLang="en-US" smtClean="0"/>
              <a:pPr/>
              <a:t>‹#›</a:t>
            </a:fld>
            <a:endParaRPr lang="ja-JP" altLang="en-US" dirty="0"/>
          </a:p>
        </p:txBody>
      </p:sp>
      <p:pic>
        <p:nvPicPr>
          <p:cNvPr id="8" name="グラフィックス 7">
            <a:extLst>
              <a:ext uri="{FF2B5EF4-FFF2-40B4-BE49-F238E27FC236}">
                <a16:creationId xmlns:a16="http://schemas.microsoft.com/office/drawing/2014/main" id="{213AED8D-363D-4CF8-A066-27C81EECD25F}"/>
              </a:ext>
            </a:extLst>
          </p:cNvPr>
          <p:cNvPicPr>
            <a:picLocks noChangeAspect="1"/>
          </p:cNvPicPr>
          <p:nvPr userDrawn="1"/>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352173" y="232346"/>
            <a:ext cx="1695821" cy="236916"/>
          </a:xfrm>
          <a:prstGeom prst="rect">
            <a:avLst/>
          </a:prstGeom>
        </p:spPr>
      </p:pic>
      <p:sp>
        <p:nvSpPr>
          <p:cNvPr id="6" name="正方形/長方形 5">
            <a:extLst>
              <a:ext uri="{FF2B5EF4-FFF2-40B4-BE49-F238E27FC236}">
                <a16:creationId xmlns:a16="http://schemas.microsoft.com/office/drawing/2014/main" id="{4DC209A7-B31F-486E-9B4F-20E7E9BC8E1B}"/>
              </a:ext>
            </a:extLst>
          </p:cNvPr>
          <p:cNvSpPr/>
          <p:nvPr userDrawn="1"/>
        </p:nvSpPr>
        <p:spPr>
          <a:xfrm>
            <a:off x="0" y="613230"/>
            <a:ext cx="12192000" cy="87449"/>
          </a:xfrm>
          <a:prstGeom prst="rect">
            <a:avLst/>
          </a:prstGeom>
          <a:solidFill>
            <a:srgbClr val="FFC3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775162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4050682-445B-41F0-94D6-012B2EA706E1}"/>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D08FB60E-0804-43FD-B88F-01817DC70A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DBED4F5E-1239-4FAB-9613-590485B43908}"/>
              </a:ext>
            </a:extLst>
          </p:cNvPr>
          <p:cNvSpPr>
            <a:spLocks noGrp="1"/>
          </p:cNvSpPr>
          <p:nvPr>
            <p:ph type="dt" sz="half" idx="10"/>
          </p:nvPr>
        </p:nvSpPr>
        <p:spPr/>
        <p:txBody>
          <a:bodyPr/>
          <a:lstStyle/>
          <a:p>
            <a:endParaRPr kumimoji="1" lang="ja-JP" altLang="en-US"/>
          </a:p>
        </p:txBody>
      </p:sp>
      <p:sp>
        <p:nvSpPr>
          <p:cNvPr id="5" name="フッター プレースホルダー 4">
            <a:extLst>
              <a:ext uri="{FF2B5EF4-FFF2-40B4-BE49-F238E27FC236}">
                <a16:creationId xmlns:a16="http://schemas.microsoft.com/office/drawing/2014/main" id="{7622B918-1F8E-4F4D-8258-FDB6D292531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7069C7A-D559-415D-8590-D10D4ED9A735}"/>
              </a:ext>
            </a:extLst>
          </p:cNvPr>
          <p:cNvSpPr>
            <a:spLocks noGrp="1"/>
          </p:cNvSpPr>
          <p:nvPr>
            <p:ph type="sldNum" sz="quarter" idx="12"/>
          </p:nvPr>
        </p:nvSpPr>
        <p:spPr/>
        <p:txBody>
          <a:bodyPr/>
          <a:lstStyle/>
          <a:p>
            <a:fld id="{42970396-853B-49DE-9349-FFBF20A014A9}" type="slidenum">
              <a:rPr kumimoji="1" lang="ja-JP" altLang="en-US" smtClean="0"/>
              <a:t>‹#›</a:t>
            </a:fld>
            <a:endParaRPr kumimoji="1" lang="ja-JP" altLang="en-US"/>
          </a:p>
        </p:txBody>
      </p:sp>
    </p:spTree>
    <p:extLst>
      <p:ext uri="{BB962C8B-B14F-4D97-AF65-F5344CB8AC3E}">
        <p14:creationId xmlns:p14="http://schemas.microsoft.com/office/powerpoint/2010/main" val="147222440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0972760"/>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Lst>
  <p:hf hdr="0" ftr="0" dt="0"/>
  <p:txStyles>
    <p:titleStyle>
      <a:lvl1pPr algn="l" defTabSz="914400" rtl="0" eaLnBrk="1" latinLnBrk="0" hangingPunct="1">
        <a:lnSpc>
          <a:spcPct val="90000"/>
        </a:lnSpc>
        <a:spcBef>
          <a:spcPct val="0"/>
        </a:spcBef>
        <a:buNone/>
        <a:defRPr kumimoji="1" sz="1800" kern="1200">
          <a:solidFill>
            <a:schemeClr val="bg1"/>
          </a:solidFill>
          <a:latin typeface="HGP創英角ｺﾞｼｯｸUB" panose="020B0900000000000000" pitchFamily="50" charset="-128"/>
          <a:ea typeface="HGP創英角ｺﾞｼｯｸUB" panose="020B0900000000000000" pitchFamily="50"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5" Type="http://schemas.openxmlformats.org/officeDocument/2006/relationships/image" Target="../media/image7.svg"/><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8524A7D-8A47-429B-B49A-58F3B0632DA6}"/>
              </a:ext>
            </a:extLst>
          </p:cNvPr>
          <p:cNvSpPr>
            <a:spLocks noGrp="1"/>
          </p:cNvSpPr>
          <p:nvPr>
            <p:ph type="title"/>
          </p:nvPr>
        </p:nvSpPr>
        <p:spPr/>
        <p:txBody>
          <a:bodyPr/>
          <a:lstStyle/>
          <a:p>
            <a:r>
              <a:rPr lang="en-US" altLang="ja-JP" dirty="0"/>
              <a:t>6-1-1</a:t>
            </a:r>
            <a:r>
              <a:rPr lang="ja-JP" altLang="en-US" dirty="0" err="1"/>
              <a:t>．</a:t>
            </a:r>
            <a:r>
              <a:rPr lang="ja-JP" altLang="en-US" dirty="0"/>
              <a:t>次代に向けた「組織強化」／社員のモチベーションの向上／人材育成</a:t>
            </a:r>
            <a:endParaRPr kumimoji="1" lang="ja-JP" altLang="en-US" dirty="0"/>
          </a:p>
        </p:txBody>
      </p:sp>
      <p:sp>
        <p:nvSpPr>
          <p:cNvPr id="27" name="角丸四角形 19">
            <a:extLst>
              <a:ext uri="{FF2B5EF4-FFF2-40B4-BE49-F238E27FC236}">
                <a16:creationId xmlns:a16="http://schemas.microsoft.com/office/drawing/2014/main" id="{B6CF0282-446F-4BD5-B83D-60D4CFFDED58}"/>
              </a:ext>
            </a:extLst>
          </p:cNvPr>
          <p:cNvSpPr/>
          <p:nvPr/>
        </p:nvSpPr>
        <p:spPr>
          <a:xfrm>
            <a:off x="608749" y="1259057"/>
            <a:ext cx="11310210" cy="1117725"/>
          </a:xfrm>
          <a:prstGeom prst="roundRect">
            <a:avLst>
              <a:gd name="adj" fmla="val 11601"/>
            </a:avLst>
          </a:prstGeom>
          <a:solidFill>
            <a:schemeClr val="bg1"/>
          </a:solidFill>
          <a:ln w="38100">
            <a:solidFill>
              <a:srgbClr val="EB961E"/>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HGPｺﾞｼｯｸM"/>
              <a:ea typeface="HGPｺﾞｼｯｸM"/>
              <a:cs typeface="+mn-cs"/>
            </a:endParaRPr>
          </a:p>
        </p:txBody>
      </p:sp>
      <p:sp>
        <p:nvSpPr>
          <p:cNvPr id="29" name="正方形/長方形 28">
            <a:extLst>
              <a:ext uri="{FF2B5EF4-FFF2-40B4-BE49-F238E27FC236}">
                <a16:creationId xmlns:a16="http://schemas.microsoft.com/office/drawing/2014/main" id="{8B75EDB3-2F6D-4A4A-851D-91DC55472F75}"/>
              </a:ext>
            </a:extLst>
          </p:cNvPr>
          <p:cNvSpPr/>
          <p:nvPr/>
        </p:nvSpPr>
        <p:spPr>
          <a:xfrm>
            <a:off x="792454" y="1414316"/>
            <a:ext cx="11011977" cy="872836"/>
          </a:xfrm>
          <a:prstGeom prst="rect">
            <a:avLst/>
          </a:prstGeom>
          <a:noFill/>
        </p:spPr>
        <p:txBody>
          <a:bodyPr wrap="square" lIns="91440" tIns="45720" rIns="91440" bIns="45720" rtlCol="0" anchor="t">
            <a:no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cs typeface="+mn-cs"/>
              </a:rPr>
              <a:t>　従業員</a:t>
            </a:r>
            <a:r>
              <a:rPr kumimoji="0" lang="ja-JP" altLang="en-US" sz="1400" b="0" i="0" u="none" strike="noStrike" kern="1200" cap="none" spc="0" normalizeH="0" baseline="0" noProof="0">
                <a:ln>
                  <a:noFill/>
                </a:ln>
                <a:solidFill>
                  <a:prstClr val="black"/>
                </a:solidFill>
                <a:effectLst/>
                <a:uLnTx/>
                <a:uFillTx/>
                <a:latin typeface="HGSｺﾞｼｯｸM" panose="020B0600000000000000" pitchFamily="50" charset="-128"/>
                <a:ea typeface="HGSｺﾞｼｯｸM" panose="020B0600000000000000" pitchFamily="50" charset="-128"/>
                <a:cs typeface="+mn-cs"/>
              </a:rPr>
              <a:t>体験価値の</a:t>
            </a:r>
            <a:r>
              <a:rPr kumimoji="0" lang="ja-JP" altLang="en-US" sz="1400" b="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cs typeface="+mn-cs"/>
              </a:rPr>
              <a:t>向上、安全教育の徹底、オープンイノベーションにより、社員のモチベーションの向上を図り、働きがいのある成長する会社へ変わっていきます。</a:t>
            </a:r>
            <a:endParaRPr kumimoji="0" lang="en-US" altLang="ja-JP" sz="1400" b="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ja-JP" altLang="en-US" sz="1400" b="0" i="0" u="none" strike="noStrike" kern="1200" cap="none" spc="0" normalizeH="0" baseline="0" noProof="0" dirty="0">
                <a:ln>
                  <a:noFill/>
                </a:ln>
                <a:solidFill>
                  <a:prstClr val="black"/>
                </a:solidFill>
                <a:effectLst/>
                <a:uLnTx/>
                <a:uFillTx/>
                <a:latin typeface="HGSｺﾞｼｯｸM" panose="020B0600000000000000" pitchFamily="50" charset="-128"/>
                <a:ea typeface="HGSｺﾞｼｯｸM" panose="020B0600000000000000" pitchFamily="50" charset="-128"/>
                <a:cs typeface="+mn-cs"/>
              </a:rPr>
              <a:t>　</a:t>
            </a:r>
          </a:p>
        </p:txBody>
      </p:sp>
      <p:sp>
        <p:nvSpPr>
          <p:cNvPr id="24" name="四角形: 角を丸くする 23">
            <a:extLst>
              <a:ext uri="{FF2B5EF4-FFF2-40B4-BE49-F238E27FC236}">
                <a16:creationId xmlns:a16="http://schemas.microsoft.com/office/drawing/2014/main" id="{4572EA3D-9521-45EF-84A3-696079DCB7CB}"/>
              </a:ext>
            </a:extLst>
          </p:cNvPr>
          <p:cNvSpPr/>
          <p:nvPr/>
        </p:nvSpPr>
        <p:spPr>
          <a:xfrm>
            <a:off x="8407218" y="3635904"/>
            <a:ext cx="3511741" cy="2420153"/>
          </a:xfrm>
          <a:prstGeom prst="roundRect">
            <a:avLst>
              <a:gd name="adj" fmla="val 5004"/>
            </a:avLst>
          </a:prstGeom>
          <a:solidFill>
            <a:srgbClr val="FFF1D7"/>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HGPｺﾞｼｯｸM"/>
              <a:ea typeface="HGPｺﾞｼｯｸM"/>
              <a:cs typeface="+mn-cs"/>
            </a:endParaRPr>
          </a:p>
        </p:txBody>
      </p:sp>
      <p:sp>
        <p:nvSpPr>
          <p:cNvPr id="28" name="四角形: 角を丸くする 27">
            <a:extLst>
              <a:ext uri="{FF2B5EF4-FFF2-40B4-BE49-F238E27FC236}">
                <a16:creationId xmlns:a16="http://schemas.microsoft.com/office/drawing/2014/main" id="{FCC3366D-6CC2-4E66-A401-004B5289A474}"/>
              </a:ext>
            </a:extLst>
          </p:cNvPr>
          <p:cNvSpPr/>
          <p:nvPr/>
        </p:nvSpPr>
        <p:spPr>
          <a:xfrm>
            <a:off x="749620" y="3635904"/>
            <a:ext cx="3511741" cy="3062418"/>
          </a:xfrm>
          <a:prstGeom prst="roundRect">
            <a:avLst>
              <a:gd name="adj" fmla="val 6360"/>
            </a:avLst>
          </a:prstGeom>
          <a:solidFill>
            <a:srgbClr val="FFF1D7"/>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HGPｺﾞｼｯｸM"/>
              <a:ea typeface="HGPｺﾞｼｯｸM"/>
              <a:cs typeface="+mn-cs"/>
            </a:endParaRPr>
          </a:p>
        </p:txBody>
      </p:sp>
      <p:sp>
        <p:nvSpPr>
          <p:cNvPr id="31" name="正方形/長方形 30">
            <a:extLst>
              <a:ext uri="{FF2B5EF4-FFF2-40B4-BE49-F238E27FC236}">
                <a16:creationId xmlns:a16="http://schemas.microsoft.com/office/drawing/2014/main" id="{A78E3C83-859A-44A2-ABDC-C20DE068E4DC}"/>
              </a:ext>
            </a:extLst>
          </p:cNvPr>
          <p:cNvSpPr/>
          <p:nvPr/>
        </p:nvSpPr>
        <p:spPr>
          <a:xfrm>
            <a:off x="1005709" y="3724904"/>
            <a:ext cx="3060000" cy="2175023"/>
          </a:xfrm>
          <a:prstGeom prst="rect">
            <a:avLst/>
          </a:prstGeom>
          <a:noFill/>
        </p:spPr>
        <p:txBody>
          <a:bodyPr wrap="square" lIns="91440" tIns="45720" rIns="91440" bIns="45720" rtlCol="0" anchor="t">
            <a:noAutofit/>
          </a:bodyPr>
          <a:lstStyle/>
          <a:p>
            <a:pPr lvl="0">
              <a:lnSpc>
                <a:spcPct val="150000"/>
              </a:lnSpc>
              <a:defRPr/>
            </a:pPr>
            <a:r>
              <a:rPr kumimoji="0" lang="ja-JP" altLang="en-US" sz="1100" b="0" i="0" u="none" strike="noStrike" kern="1200" cap="none" spc="0" normalizeH="0" baseline="0" noProof="0" dirty="0">
                <a:ln>
                  <a:noFill/>
                </a:ln>
                <a:solidFill>
                  <a:srgbClr val="FF0000"/>
                </a:solidFill>
                <a:effectLst/>
                <a:uLnTx/>
                <a:uFillTx/>
                <a:latin typeface="HGPｺﾞｼｯｸM"/>
                <a:ea typeface="游ゴシック Medium" panose="020B0500000000000000" pitchFamily="50" charset="-128"/>
                <a:cs typeface="+mn-cs"/>
              </a:rPr>
              <a:t>　</a:t>
            </a:r>
            <a:r>
              <a:rPr kumimoji="0" lang="ja-JP" altLang="en-US" sz="1100" dirty="0">
                <a:solidFill>
                  <a:srgbClr val="FF0000"/>
                </a:solidFill>
                <a:highlight>
                  <a:srgbClr val="FFFF00"/>
                </a:highlight>
                <a:ea typeface="游ゴシック Medium" panose="020B0500000000000000" pitchFamily="50" charset="-128"/>
              </a:rPr>
              <a:t>テレワークの推進、時短勤務の活用など、個々のライフスタイルに合わせた働き方や休暇の取得につながる取組みを推進していきます。また、チームビルディング活動を通じて従業員同士の絆を深めるなどの働きやすい職場環境づくりや資格取得支援をはじめ人材育成制度の充実などに努めます。</a:t>
            </a:r>
          </a:p>
          <a:p>
            <a:pPr lvl="0">
              <a:lnSpc>
                <a:spcPct val="150000"/>
              </a:lnSpc>
              <a:defRPr/>
            </a:pPr>
            <a:r>
              <a:rPr kumimoji="0" lang="ja-JP" altLang="en-US" sz="1100" dirty="0">
                <a:solidFill>
                  <a:srgbClr val="FF0000"/>
                </a:solidFill>
                <a:ea typeface="游ゴシック Medium" panose="020B0500000000000000" pitchFamily="50" charset="-128"/>
              </a:rPr>
              <a:t>　</a:t>
            </a:r>
            <a:r>
              <a:rPr kumimoji="0" lang="ja-JP" altLang="en-US" sz="1100" dirty="0">
                <a:solidFill>
                  <a:srgbClr val="FF0000"/>
                </a:solidFill>
                <a:highlight>
                  <a:srgbClr val="FFFF00"/>
                </a:highlight>
                <a:ea typeface="游ゴシック Medium" panose="020B0500000000000000" pitchFamily="50" charset="-128"/>
              </a:rPr>
              <a:t>これらの取組みによって、従業員体験価値の向上を図り、従業員一人ひとりのワークライフバランスの充実、また企業としても優秀な人材確保等につなげます。</a:t>
            </a:r>
            <a:r>
              <a:rPr kumimoji="0" lang="ja-JP" altLang="en-US" sz="1100" b="0" i="0" u="none" strike="noStrike" kern="1200" cap="none" spc="0" normalizeH="0" baseline="0" noProof="0" dirty="0">
                <a:ln>
                  <a:noFill/>
                </a:ln>
                <a:solidFill>
                  <a:prstClr val="black"/>
                </a:solidFill>
                <a:effectLst/>
                <a:uLnTx/>
                <a:uFillTx/>
                <a:latin typeface="HGPｺﾞｼｯｸM"/>
                <a:ea typeface="游ゴシック Medium" panose="020B0500000000000000" pitchFamily="50" charset="-128"/>
                <a:cs typeface="+mn-cs"/>
              </a:rPr>
              <a:t>　</a:t>
            </a:r>
            <a:endParaRPr kumimoji="1" lang="ja-JP" altLang="en-US" sz="1100" b="0" i="0" u="none" strike="noStrike" kern="1200" cap="none" spc="0" normalizeH="0" baseline="0" noProof="0" dirty="0">
              <a:ln>
                <a:noFill/>
              </a:ln>
              <a:solidFill>
                <a:prstClr val="black"/>
              </a:solidFill>
              <a:effectLst/>
              <a:uLnTx/>
              <a:uFillTx/>
              <a:latin typeface="HGPｺﾞｼｯｸM"/>
              <a:ea typeface="游ゴシック Medium"/>
              <a:cs typeface="+mn-cs"/>
            </a:endParaRPr>
          </a:p>
        </p:txBody>
      </p:sp>
      <p:sp>
        <p:nvSpPr>
          <p:cNvPr id="44" name="正方形/長方形 43">
            <a:extLst>
              <a:ext uri="{FF2B5EF4-FFF2-40B4-BE49-F238E27FC236}">
                <a16:creationId xmlns:a16="http://schemas.microsoft.com/office/drawing/2014/main" id="{9557B2CC-1E00-4936-B02D-65349BE56730}"/>
              </a:ext>
            </a:extLst>
          </p:cNvPr>
          <p:cNvSpPr/>
          <p:nvPr/>
        </p:nvSpPr>
        <p:spPr>
          <a:xfrm>
            <a:off x="8665724" y="3697257"/>
            <a:ext cx="3060047" cy="2358800"/>
          </a:xfrm>
          <a:prstGeom prst="rect">
            <a:avLst/>
          </a:prstGeom>
          <a:noFill/>
        </p:spPr>
        <p:txBody>
          <a:bodyPr wrap="square" lIns="91440" tIns="45720" rIns="91440" bIns="45720" rtlCol="0" anchor="t">
            <a:no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HGPｺﾞｼｯｸM"/>
                <a:ea typeface="游ゴシック Medium"/>
                <a:cs typeface="+mn-cs"/>
              </a:rPr>
              <a:t>　観光プロモーション</a:t>
            </a:r>
            <a:r>
              <a:rPr kumimoji="0" lang="en-US" altLang="ja-JP" sz="1100" b="0" i="0" u="none" strike="noStrike" kern="1200" cap="none" spc="0" normalizeH="0" baseline="0" noProof="0" dirty="0">
                <a:ln>
                  <a:noFill/>
                </a:ln>
                <a:solidFill>
                  <a:prstClr val="black"/>
                </a:solidFill>
                <a:effectLst/>
                <a:uLnTx/>
                <a:uFillTx/>
                <a:latin typeface="HGPｺﾞｼｯｸM"/>
                <a:ea typeface="游ゴシック Medium"/>
                <a:cs typeface="+mn-cs"/>
              </a:rPr>
              <a:t>PJ</a:t>
            </a:r>
            <a:r>
              <a:rPr kumimoji="0" lang="ja-JP" altLang="en-US" sz="1100" b="0" i="0" u="none" strike="noStrike" kern="1200" cap="none" spc="0" normalizeH="0" baseline="0" noProof="0" dirty="0">
                <a:ln>
                  <a:noFill/>
                </a:ln>
                <a:solidFill>
                  <a:prstClr val="black"/>
                </a:solidFill>
                <a:effectLst/>
                <a:uLnTx/>
                <a:uFillTx/>
                <a:latin typeface="HGPｺﾞｼｯｸM"/>
                <a:ea typeface="游ゴシック Medium"/>
                <a:cs typeface="+mn-cs"/>
              </a:rPr>
              <a:t>（生命の旅号）など、新たなプロジェクトをオープンイノベーションによって実現し、個々人に小さな成功体験を積み重ねて新たに挑戦する組織と人材育成を進めます。</a:t>
            </a:r>
            <a:endParaRPr kumimoji="0" lang="en-US" altLang="ja-JP" sz="1100" b="0" i="0" u="none" strike="noStrike" kern="1200" cap="none" spc="0" normalizeH="0" baseline="0" noProof="0" dirty="0">
              <a:ln>
                <a:noFill/>
              </a:ln>
              <a:solidFill>
                <a:prstClr val="black"/>
              </a:solidFill>
              <a:effectLst/>
              <a:uLnTx/>
              <a:uFillTx/>
              <a:latin typeface="HGPｺﾞｼｯｸM"/>
              <a:ea typeface="游ゴシック Medium"/>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HGPｺﾞｼｯｸM"/>
                <a:ea typeface="游ゴシック Medium"/>
                <a:cs typeface="+mn-cs"/>
              </a:rPr>
              <a:t>◆これまで実施した主なプロジェクト</a:t>
            </a:r>
            <a:endParaRPr kumimoji="0" lang="en-US" altLang="ja-JP" sz="1100" b="0" i="0" u="none" strike="noStrike" kern="1200" cap="none" spc="0" normalizeH="0" baseline="0" noProof="0" dirty="0">
              <a:ln>
                <a:noFill/>
              </a:ln>
              <a:solidFill>
                <a:prstClr val="black"/>
              </a:solidFill>
              <a:effectLst/>
              <a:uLnTx/>
              <a:uFillTx/>
              <a:latin typeface="HGPｺﾞｼｯｸM"/>
              <a:ea typeface="游ゴシック Medium"/>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HGPｺﾞｼｯｸM"/>
                <a:ea typeface="游ゴシック Medium"/>
                <a:cs typeface="+mn-cs"/>
              </a:rPr>
              <a:t>　▷医療従事者応援</a:t>
            </a:r>
            <a:r>
              <a:rPr kumimoji="0" lang="en-US" altLang="ja-JP" sz="1100" b="0" i="0" u="none" strike="noStrike" kern="1200" cap="none" spc="0" normalizeH="0" baseline="0" noProof="0" dirty="0">
                <a:ln>
                  <a:noFill/>
                </a:ln>
                <a:solidFill>
                  <a:prstClr val="black"/>
                </a:solidFill>
                <a:effectLst/>
                <a:uLnTx/>
                <a:uFillTx/>
                <a:latin typeface="HGPｺﾞｼｯｸM"/>
                <a:ea typeface="游ゴシック Medium"/>
                <a:cs typeface="+mn-cs"/>
              </a:rPr>
              <a:t>PJ</a:t>
            </a:r>
            <a:r>
              <a:rPr kumimoji="0" lang="ja-JP" altLang="en-US" sz="1100" b="0" i="0" u="none" strike="noStrike" kern="1200" cap="none" spc="0" normalizeH="0" baseline="0" noProof="0" dirty="0">
                <a:ln>
                  <a:noFill/>
                </a:ln>
                <a:solidFill>
                  <a:prstClr val="black"/>
                </a:solidFill>
                <a:effectLst/>
                <a:uLnTx/>
                <a:uFillTx/>
                <a:latin typeface="HGPｺﾞｼｯｸM"/>
                <a:ea typeface="游ゴシック Medium"/>
                <a:cs typeface="+mn-cs"/>
              </a:rPr>
              <a:t>（ブルーエール号）</a:t>
            </a:r>
            <a:endParaRPr kumimoji="0" lang="en-US" altLang="ja-JP" sz="1100" b="0" i="0" u="none" strike="noStrike" kern="1200" cap="none" spc="0" normalizeH="0" baseline="0" noProof="0" dirty="0">
              <a:ln>
                <a:noFill/>
              </a:ln>
              <a:solidFill>
                <a:prstClr val="black"/>
              </a:solidFill>
              <a:effectLst/>
              <a:uLnTx/>
              <a:uFillTx/>
              <a:latin typeface="HGPｺﾞｼｯｸM"/>
              <a:ea typeface="游ゴシック Medium"/>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HGPｺﾞｼｯｸM"/>
                <a:ea typeface="游ゴシック Medium"/>
                <a:cs typeface="+mn-cs"/>
              </a:rPr>
              <a:t>　▷大阪・関西万博機運醸成</a:t>
            </a:r>
            <a:r>
              <a:rPr kumimoji="0" lang="en-US" altLang="ja-JP" sz="1100" b="0" i="0" u="none" strike="noStrike" kern="1200" cap="none" spc="0" normalizeH="0" baseline="0" noProof="0" dirty="0">
                <a:ln>
                  <a:noFill/>
                </a:ln>
                <a:solidFill>
                  <a:prstClr val="black"/>
                </a:solidFill>
                <a:effectLst/>
                <a:uLnTx/>
                <a:uFillTx/>
                <a:latin typeface="HGPｺﾞｼｯｸM"/>
                <a:ea typeface="游ゴシック Medium"/>
                <a:cs typeface="+mn-cs"/>
              </a:rPr>
              <a:t>PJ</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HGPｺﾞｼｯｸM"/>
                <a:ea typeface="游ゴシック Medium"/>
                <a:cs typeface="+mn-cs"/>
              </a:rPr>
              <a:t>　　（</a:t>
            </a:r>
            <a:r>
              <a:rPr kumimoji="0" lang="en-US" altLang="ja-JP" sz="1100" b="0" i="0" u="none" strike="noStrike" kern="1200" cap="none" spc="0" normalizeH="0" baseline="0" noProof="0" dirty="0">
                <a:ln>
                  <a:noFill/>
                </a:ln>
                <a:solidFill>
                  <a:prstClr val="black"/>
                </a:solidFill>
                <a:effectLst/>
                <a:uLnTx/>
                <a:uFillTx/>
                <a:latin typeface="HGPｺﾞｼｯｸM"/>
                <a:ea typeface="游ゴシック Medium"/>
                <a:cs typeface="+mn-cs"/>
              </a:rPr>
              <a:t>EXPO TRAIN 2025 </a:t>
            </a:r>
            <a:r>
              <a:rPr kumimoji="0" lang="ja-JP" altLang="en-US" sz="1100" b="0" i="0" u="none" strike="noStrike" kern="1200" cap="none" spc="0" normalizeH="0" baseline="0" noProof="0" dirty="0">
                <a:ln>
                  <a:noFill/>
                </a:ln>
                <a:solidFill>
                  <a:prstClr val="black"/>
                </a:solidFill>
                <a:effectLst/>
                <a:uLnTx/>
                <a:uFillTx/>
                <a:latin typeface="HGPｺﾞｼｯｸM"/>
                <a:ea typeface="游ゴシック Medium"/>
                <a:cs typeface="+mn-cs"/>
              </a:rPr>
              <a:t>大阪モノレール号）</a:t>
            </a:r>
            <a:endParaRPr kumimoji="0" lang="en-US" altLang="ja-JP" sz="1100" b="0" i="0" u="none" strike="noStrike" kern="1200" cap="none" spc="0" normalizeH="0" baseline="0" noProof="0" dirty="0">
              <a:ln>
                <a:noFill/>
              </a:ln>
              <a:solidFill>
                <a:prstClr val="black"/>
              </a:solidFill>
              <a:effectLst/>
              <a:uLnTx/>
              <a:uFillTx/>
              <a:latin typeface="HGPｺﾞｼｯｸM"/>
              <a:ea typeface="游ゴシック Medium"/>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0" lang="en-US" altLang="ja-JP" sz="1100" b="0" i="0" u="none" strike="noStrike" kern="1200" cap="none" spc="0" normalizeH="0" baseline="0" noProof="0" dirty="0">
              <a:ln>
                <a:noFill/>
              </a:ln>
              <a:solidFill>
                <a:prstClr val="black"/>
              </a:solidFill>
              <a:effectLst/>
              <a:uLnTx/>
              <a:uFillTx/>
              <a:latin typeface="HGPｺﾞｼｯｸM"/>
              <a:ea typeface="游ゴシック Medium"/>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HGPｺﾞｼｯｸM"/>
                <a:ea typeface="游ゴシック Medium"/>
                <a:cs typeface="+mn-cs"/>
              </a:rPr>
              <a:t>　</a:t>
            </a:r>
            <a:endParaRPr kumimoji="0" lang="en-US" altLang="ja-JP" sz="1100" b="0" i="0" u="none" strike="noStrike" kern="1200" cap="none" spc="0" normalizeH="0" baseline="0" noProof="0" dirty="0">
              <a:ln>
                <a:noFill/>
              </a:ln>
              <a:solidFill>
                <a:prstClr val="black"/>
              </a:solidFill>
              <a:effectLst/>
              <a:uLnTx/>
              <a:uFillTx/>
              <a:latin typeface="HGPｺﾞｼｯｸM"/>
              <a:ea typeface="游ゴシック Medium"/>
              <a:cs typeface="+mn-cs"/>
            </a:endParaRPr>
          </a:p>
        </p:txBody>
      </p:sp>
      <p:sp>
        <p:nvSpPr>
          <p:cNvPr id="3" name="正方形/長方形 2">
            <a:extLst>
              <a:ext uri="{FF2B5EF4-FFF2-40B4-BE49-F238E27FC236}">
                <a16:creationId xmlns:a16="http://schemas.microsoft.com/office/drawing/2014/main" id="{5CAA669C-51B8-4E89-B24B-C0D86BA40927}"/>
              </a:ext>
            </a:extLst>
          </p:cNvPr>
          <p:cNvSpPr/>
          <p:nvPr/>
        </p:nvSpPr>
        <p:spPr>
          <a:xfrm>
            <a:off x="8533651" y="3286278"/>
            <a:ext cx="3339123" cy="3734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6012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300" normalizeH="0" baseline="0" noProof="0" dirty="0">
                <a:ln>
                  <a:noFill/>
                </a:ln>
                <a:solidFill>
                  <a:prstClr val="black"/>
                </a:solidFill>
                <a:effectLst/>
                <a:uLnTx/>
                <a:uFillTx/>
                <a:latin typeface="HGP創英角ｺﾞｼｯｸUB"/>
                <a:ea typeface="HGP創英角ｺﾞｼｯｸUB"/>
                <a:cs typeface="+mn-cs"/>
              </a:rPr>
              <a:t>オープンイノベーション</a:t>
            </a:r>
          </a:p>
        </p:txBody>
      </p:sp>
      <p:sp>
        <p:nvSpPr>
          <p:cNvPr id="45" name="四角形: 角を丸くする 44">
            <a:extLst>
              <a:ext uri="{FF2B5EF4-FFF2-40B4-BE49-F238E27FC236}">
                <a16:creationId xmlns:a16="http://schemas.microsoft.com/office/drawing/2014/main" id="{9739CF54-FB38-48EA-9AD7-A2E43EEFCDF9}"/>
              </a:ext>
            </a:extLst>
          </p:cNvPr>
          <p:cNvSpPr/>
          <p:nvPr/>
        </p:nvSpPr>
        <p:spPr>
          <a:xfrm>
            <a:off x="4577468" y="3635904"/>
            <a:ext cx="3511741" cy="2420152"/>
          </a:xfrm>
          <a:prstGeom prst="roundRect">
            <a:avLst>
              <a:gd name="adj" fmla="val 7988"/>
            </a:avLst>
          </a:prstGeom>
          <a:solidFill>
            <a:srgbClr val="FFF1D7"/>
          </a:solidFill>
          <a:ln w="57150">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dirty="0">
              <a:ln>
                <a:noFill/>
              </a:ln>
              <a:solidFill>
                <a:prstClr val="white"/>
              </a:solidFill>
              <a:effectLst/>
              <a:uLnTx/>
              <a:uFillTx/>
              <a:latin typeface="HGPｺﾞｼｯｸM"/>
              <a:ea typeface="HGPｺﾞｼｯｸM"/>
              <a:cs typeface="+mn-cs"/>
            </a:endParaRPr>
          </a:p>
        </p:txBody>
      </p:sp>
      <p:sp>
        <p:nvSpPr>
          <p:cNvPr id="46" name="正方形/長方形 45">
            <a:extLst>
              <a:ext uri="{FF2B5EF4-FFF2-40B4-BE49-F238E27FC236}">
                <a16:creationId xmlns:a16="http://schemas.microsoft.com/office/drawing/2014/main" id="{B2510B92-6D92-4A7D-B3A1-F4324D1C3D07}"/>
              </a:ext>
            </a:extLst>
          </p:cNvPr>
          <p:cNvSpPr/>
          <p:nvPr/>
        </p:nvSpPr>
        <p:spPr>
          <a:xfrm>
            <a:off x="4952119" y="3263572"/>
            <a:ext cx="2945514" cy="4001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6012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300" normalizeH="0" baseline="0" noProof="0" dirty="0">
                <a:ln>
                  <a:noFill/>
                </a:ln>
                <a:solidFill>
                  <a:prstClr val="black"/>
                </a:solidFill>
                <a:effectLst/>
                <a:uLnTx/>
                <a:uFillTx/>
                <a:latin typeface="HGP創英角ｺﾞｼｯｸUB"/>
                <a:ea typeface="HGP創英角ｺﾞｼｯｸUB"/>
                <a:cs typeface="+mn-cs"/>
              </a:rPr>
              <a:t>安全教育の徹底</a:t>
            </a:r>
          </a:p>
        </p:txBody>
      </p:sp>
      <p:sp>
        <p:nvSpPr>
          <p:cNvPr id="48" name="正方形/長方形 47">
            <a:extLst>
              <a:ext uri="{FF2B5EF4-FFF2-40B4-BE49-F238E27FC236}">
                <a16:creationId xmlns:a16="http://schemas.microsoft.com/office/drawing/2014/main" id="{49AB7313-028F-46C6-900C-17ADD3B70F4E}"/>
              </a:ext>
            </a:extLst>
          </p:cNvPr>
          <p:cNvSpPr/>
          <p:nvPr/>
        </p:nvSpPr>
        <p:spPr>
          <a:xfrm>
            <a:off x="798786" y="3263572"/>
            <a:ext cx="3379694" cy="4001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60120" rtl="0" eaLnBrk="1" fontAlgn="auto" latinLnBrk="0" hangingPunct="1">
              <a:lnSpc>
                <a:spcPct val="100000"/>
              </a:lnSpc>
              <a:spcBef>
                <a:spcPts val="0"/>
              </a:spcBef>
              <a:spcAft>
                <a:spcPts val="0"/>
              </a:spcAft>
              <a:buClrTx/>
              <a:buSzTx/>
              <a:buFontTx/>
              <a:buNone/>
              <a:tabLst/>
              <a:defRPr/>
            </a:pPr>
            <a:r>
              <a:rPr kumimoji="1" lang="ja-JP" altLang="en-US" sz="2000" b="0" i="0" u="none" strike="noStrike" kern="1200" cap="none" spc="300" normalizeH="0" baseline="0" noProof="0" dirty="0">
                <a:ln>
                  <a:noFill/>
                </a:ln>
                <a:solidFill>
                  <a:prstClr val="black"/>
                </a:solidFill>
                <a:effectLst/>
                <a:uLnTx/>
                <a:uFillTx/>
                <a:latin typeface="HGP創英角ｺﾞｼｯｸUB"/>
                <a:ea typeface="HGP創英角ｺﾞｼｯｸUB"/>
                <a:cs typeface="+mn-cs"/>
              </a:rPr>
              <a:t>従業員体験価値の向上</a:t>
            </a:r>
          </a:p>
        </p:txBody>
      </p:sp>
      <p:sp>
        <p:nvSpPr>
          <p:cNvPr id="14" name="正方形/長方形 13">
            <a:extLst>
              <a:ext uri="{FF2B5EF4-FFF2-40B4-BE49-F238E27FC236}">
                <a16:creationId xmlns:a16="http://schemas.microsoft.com/office/drawing/2014/main" id="{480D8230-3F94-4528-8FAF-E141839D5D1D}"/>
              </a:ext>
            </a:extLst>
          </p:cNvPr>
          <p:cNvSpPr/>
          <p:nvPr/>
        </p:nvSpPr>
        <p:spPr>
          <a:xfrm>
            <a:off x="4733649" y="3758331"/>
            <a:ext cx="3125782" cy="2175296"/>
          </a:xfrm>
          <a:prstGeom prst="rect">
            <a:avLst/>
          </a:prstGeom>
          <a:noFill/>
        </p:spPr>
        <p:txBody>
          <a:bodyPr wrap="square" rtlCol="0">
            <a:noAutofit/>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HGPｺﾞｼｯｸM"/>
                <a:ea typeface="游ゴシック Medium" panose="020B0500000000000000" pitchFamily="50" charset="-128"/>
                <a:cs typeface="+mn-cs"/>
              </a:rPr>
              <a:t>　「安全な鉄道」としてお客さまから信頼される公共交通機関の責任を果たすため、高い技術力と確かな知識を身に付ける「人づくり」に力を入れています。</a:t>
            </a:r>
          </a:p>
          <a:p>
            <a:pPr marL="0" marR="0" lvl="0" indent="0" algn="l" defTabSz="914400" rtl="0" eaLnBrk="1" fontAlgn="auto" latinLnBrk="0" hangingPunct="1">
              <a:lnSpc>
                <a:spcPct val="150000"/>
              </a:lnSpc>
              <a:spcBef>
                <a:spcPts val="0"/>
              </a:spcBef>
              <a:spcAft>
                <a:spcPts val="0"/>
              </a:spcAft>
              <a:buClrTx/>
              <a:buSzTx/>
              <a:buFontTx/>
              <a:buNone/>
              <a:tabLst/>
              <a:defRPr/>
            </a:pPr>
            <a:r>
              <a:rPr kumimoji="0" lang="ja-JP" altLang="en-US" sz="1100" b="0" i="0" u="none" strike="noStrike" kern="1200" cap="none" spc="0" normalizeH="0" baseline="0" noProof="0" dirty="0">
                <a:ln>
                  <a:noFill/>
                </a:ln>
                <a:solidFill>
                  <a:prstClr val="black"/>
                </a:solidFill>
                <a:effectLst/>
                <a:uLnTx/>
                <a:uFillTx/>
                <a:latin typeface="HGPｺﾞｼｯｸM"/>
                <a:ea typeface="游ゴシック Medium" panose="020B0500000000000000" pitchFamily="50" charset="-128"/>
                <a:cs typeface="+mn-cs"/>
              </a:rPr>
              <a:t>　非常時合同訓練、テロ対応訓練、対策本部運営訓練、過去事例に基づくディスカッション研修など、実践的な訓練・教育を行い、人材育成に取組んでいきます。</a:t>
            </a:r>
          </a:p>
        </p:txBody>
      </p:sp>
      <p:pic>
        <p:nvPicPr>
          <p:cNvPr id="13" name="グラフィックス 12">
            <a:extLst>
              <a:ext uri="{FF2B5EF4-FFF2-40B4-BE49-F238E27FC236}">
                <a16:creationId xmlns:a16="http://schemas.microsoft.com/office/drawing/2014/main" id="{391D96F4-21CE-4FF7-A0A8-770EA9367099}"/>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3824" t="53550" r="69622" b="5184"/>
          <a:stretch/>
        </p:blipFill>
        <p:spPr>
          <a:xfrm>
            <a:off x="10013496" y="2471431"/>
            <a:ext cx="522118" cy="786230"/>
          </a:xfrm>
          <a:prstGeom prst="rect">
            <a:avLst/>
          </a:prstGeom>
        </p:spPr>
      </p:pic>
      <p:pic>
        <p:nvPicPr>
          <p:cNvPr id="25" name="グラフィックス 24">
            <a:extLst>
              <a:ext uri="{FF2B5EF4-FFF2-40B4-BE49-F238E27FC236}">
                <a16:creationId xmlns:a16="http://schemas.microsoft.com/office/drawing/2014/main" id="{C4C77591-BF44-4D92-BF46-B600CFC3CB91}"/>
              </a:ext>
            </a:extLst>
          </p:cNvPr>
          <p:cNvPicPr>
            <a:picLocks noChangeAspect="1"/>
          </p:cNvPicPr>
          <p:nvPr/>
        </p:nvPicPr>
        <p:blipFill rotWithShape="1">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l="57524" t="6243" r="7982" b="58230"/>
          <a:stretch/>
        </p:blipFill>
        <p:spPr>
          <a:xfrm>
            <a:off x="5996714" y="2417816"/>
            <a:ext cx="856324" cy="854602"/>
          </a:xfrm>
          <a:prstGeom prst="rect">
            <a:avLst/>
          </a:prstGeom>
        </p:spPr>
      </p:pic>
      <p:sp>
        <p:nvSpPr>
          <p:cNvPr id="30" name="正方形/長方形 29">
            <a:extLst>
              <a:ext uri="{FF2B5EF4-FFF2-40B4-BE49-F238E27FC236}">
                <a16:creationId xmlns:a16="http://schemas.microsoft.com/office/drawing/2014/main" id="{D3ECB54E-8B36-4C0D-8EBD-6DB32ABDE52C}"/>
              </a:ext>
            </a:extLst>
          </p:cNvPr>
          <p:cNvSpPr/>
          <p:nvPr/>
        </p:nvSpPr>
        <p:spPr>
          <a:xfrm>
            <a:off x="608749" y="644913"/>
            <a:ext cx="4152141" cy="584775"/>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3200" b="0" i="0" u="none" strike="noStrike" kern="1200" cap="none" spc="0" normalizeH="0" baseline="0" noProof="0" dirty="0">
                <a:ln>
                  <a:noFill/>
                </a:ln>
                <a:solidFill>
                  <a:prstClr val="black"/>
                </a:solidFill>
                <a:effectLst/>
                <a:uLnTx/>
                <a:uFillTx/>
                <a:latin typeface="HGS創英角ｺﾞｼｯｸUB" panose="020B0900000000000000" pitchFamily="50" charset="-128"/>
                <a:ea typeface="HGS創英角ｺﾞｼｯｸUB" panose="020B0900000000000000" pitchFamily="50" charset="-128"/>
                <a:cs typeface="+mn-cs"/>
              </a:rPr>
              <a:t>人材育成</a:t>
            </a:r>
          </a:p>
        </p:txBody>
      </p:sp>
      <p:pic>
        <p:nvPicPr>
          <p:cNvPr id="5" name="グラフィックス 4" descr="ハート">
            <a:extLst>
              <a:ext uri="{FF2B5EF4-FFF2-40B4-BE49-F238E27FC236}">
                <a16:creationId xmlns:a16="http://schemas.microsoft.com/office/drawing/2014/main" id="{A9FD800C-94C2-44AE-A4AA-114B4FD4305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850509" y="2341783"/>
            <a:ext cx="1026475" cy="1026475"/>
          </a:xfrm>
          <a:prstGeom prst="rect">
            <a:avLst/>
          </a:prstGeom>
        </p:spPr>
      </p:pic>
      <p:sp>
        <p:nvSpPr>
          <p:cNvPr id="4" name="スライド番号プレースホルダー 3">
            <a:extLst>
              <a:ext uri="{FF2B5EF4-FFF2-40B4-BE49-F238E27FC236}">
                <a16:creationId xmlns:a16="http://schemas.microsoft.com/office/drawing/2014/main" id="{723035DD-D2A6-43E0-A217-ADB16E6750EF}"/>
              </a:ext>
            </a:extLst>
          </p:cNvPr>
          <p:cNvSpPr>
            <a:spLocks noGrp="1"/>
          </p:cNvSpPr>
          <p:nvPr>
            <p:ph type="sldNum" sz="quarter" idx="12"/>
          </p:nvPr>
        </p:nvSpPr>
        <p:spPr/>
        <p:txBody>
          <a:bodyPr/>
          <a:lstStyle/>
          <a:p>
            <a:r>
              <a:rPr lang="en-US" altLang="ja-JP" dirty="0"/>
              <a:t>24</a:t>
            </a:r>
            <a:endParaRPr lang="ja-JP" altLang="en-US" dirty="0"/>
          </a:p>
        </p:txBody>
      </p:sp>
      <p:sp>
        <p:nvSpPr>
          <p:cNvPr id="20" name="テキスト ボックス 19">
            <a:extLst>
              <a:ext uri="{FF2B5EF4-FFF2-40B4-BE49-F238E27FC236}">
                <a16:creationId xmlns:a16="http://schemas.microsoft.com/office/drawing/2014/main" id="{6352776E-82D8-4F7F-B7FE-76384BFAF310}"/>
              </a:ext>
            </a:extLst>
          </p:cNvPr>
          <p:cNvSpPr txBox="1"/>
          <p:nvPr/>
        </p:nvSpPr>
        <p:spPr>
          <a:xfrm>
            <a:off x="11237863" y="827340"/>
            <a:ext cx="728412" cy="307777"/>
          </a:xfrm>
          <a:prstGeom prst="rect">
            <a:avLst/>
          </a:prstGeom>
          <a:solidFill>
            <a:schemeClr val="tx2"/>
          </a:solidFill>
          <a:ln>
            <a:solidFill>
              <a:schemeClr val="tx2"/>
            </a:solidFill>
          </a:ln>
        </p:spPr>
        <p:txBody>
          <a:bodyPr wrap="square" rtlCol="0">
            <a:spAutoFit/>
          </a:bodyPr>
          <a:lstStyle/>
          <a:p>
            <a:pPr algn="ctr"/>
            <a:r>
              <a:rPr kumimoji="1" lang="ja-JP" altLang="en-US" sz="1400" dirty="0">
                <a:solidFill>
                  <a:schemeClr val="bg1"/>
                </a:solidFill>
                <a:latin typeface="Meiryo UI" panose="020B0604030504040204" pitchFamily="50" charset="-128"/>
                <a:ea typeface="Meiryo UI" panose="020B0604030504040204" pitchFamily="50" charset="-128"/>
              </a:rPr>
              <a:t>別紙６</a:t>
            </a:r>
          </a:p>
        </p:txBody>
      </p:sp>
    </p:spTree>
    <p:extLst>
      <p:ext uri="{BB962C8B-B14F-4D97-AF65-F5344CB8AC3E}">
        <p14:creationId xmlns:p14="http://schemas.microsoft.com/office/powerpoint/2010/main" val="2254181869"/>
      </p:ext>
    </p:extLst>
  </p:cSld>
  <p:clrMapOvr>
    <a:masterClrMapping/>
  </p:clrMapOvr>
</p:sld>
</file>

<file path=ppt/theme/theme1.xml><?xml version="1.0" encoding="utf-8"?>
<a:theme xmlns:a="http://schemas.openxmlformats.org/drawingml/2006/main" name="2_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HGP創英角ｺﾞｼｯｸUB"/>
        <a:ea typeface="HGP創英角ｺﾞｼｯｸUB"/>
        <a:cs typeface=""/>
      </a:majorFont>
      <a:minorFont>
        <a:latin typeface="HGPｺﾞｼｯｸM"/>
        <a:ea typeface="HGPｺﾞｼｯｸM"/>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317</Words>
  <Application>Microsoft Office PowerPoint</Application>
  <PresentationFormat>ワイド画面</PresentationFormat>
  <Paragraphs>20</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HGPｺﾞｼｯｸM</vt:lpstr>
      <vt:lpstr>HGP創英角ｺﾞｼｯｸUB</vt:lpstr>
      <vt:lpstr>HGSｺﾞｼｯｸE</vt:lpstr>
      <vt:lpstr>HGSｺﾞｼｯｸM</vt:lpstr>
      <vt:lpstr>HGS創英角ｺﾞｼｯｸUB</vt:lpstr>
      <vt:lpstr>Meiryo UI</vt:lpstr>
      <vt:lpstr>游ゴシック</vt:lpstr>
      <vt:lpstr>Arial</vt:lpstr>
      <vt:lpstr>2_Office テーマ</vt:lpstr>
      <vt:lpstr>6-1-1．次代に向けた「組織強化」／社員のモチベーションの向上／人材育成</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2025-03-21T08:52:21Z</dcterms:created>
  <dcterms:modified xsi:type="dcterms:W3CDTF">2025-03-21T08:52:30Z</dcterms:modified>
</cp:coreProperties>
</file>