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3"/>
  </p:notes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3153"/>
    <a:srgbClr val="5AA0D3"/>
    <a:srgbClr val="D3F0FF"/>
    <a:srgbClr val="142D55"/>
    <a:srgbClr val="2E4FB5"/>
    <a:srgbClr val="FFC36E"/>
    <a:srgbClr val="FAA0BE"/>
    <a:srgbClr val="FAA05A"/>
    <a:srgbClr val="5AA0D2"/>
    <a:srgbClr val="1464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95" d="100"/>
          <a:sy n="95" d="100"/>
        </p:scale>
        <p:origin x="67" y="1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E59A124-62D3-4061-905B-86F01E11D1B6}" type="datetimeFigureOut">
              <a:rPr kumimoji="1" lang="ja-JP" altLang="en-US" smtClean="0"/>
              <a:t>2025/3/21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92686BC-AB33-4AA2-8C4C-E201F7101D88}" type="slidenum">
              <a:rPr kumimoji="1" lang="ja-JP" altLang="en-US" smtClean="0"/>
              <a:t>‹#›</a:t>
            </a:fld>
            <a:endParaRPr kumimoji="1" lang="ja-JP" altLang="en-US"/>
          </a:p>
        </p:txBody>
      </p:sp>
    </p:spTree>
    <p:extLst>
      <p:ext uri="{BB962C8B-B14F-4D97-AF65-F5344CB8AC3E}">
        <p14:creationId xmlns:p14="http://schemas.microsoft.com/office/powerpoint/2010/main" val="32643768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957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631D318D-364E-4FA2-BFD3-DF3A47B95C51}"/>
              </a:ext>
            </a:extLst>
          </p:cNvPr>
          <p:cNvSpPr/>
          <p:nvPr userDrawn="1"/>
        </p:nvSpPr>
        <p:spPr>
          <a:xfrm>
            <a:off x="0" y="0"/>
            <a:ext cx="12192000" cy="613230"/>
          </a:xfrm>
          <a:prstGeom prst="rect">
            <a:avLst/>
          </a:prstGeom>
          <a:solidFill>
            <a:srgbClr val="02315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dirty="0"/>
          </a:p>
        </p:txBody>
      </p:sp>
      <p:sp>
        <p:nvSpPr>
          <p:cNvPr id="2" name="タイトル 1">
            <a:extLst>
              <a:ext uri="{FF2B5EF4-FFF2-40B4-BE49-F238E27FC236}">
                <a16:creationId xmlns:a16="http://schemas.microsoft.com/office/drawing/2014/main" id="{9DBABAE7-0180-48C9-BE97-4FF90C100B61}"/>
              </a:ext>
            </a:extLst>
          </p:cNvPr>
          <p:cNvSpPr>
            <a:spLocks noGrp="1"/>
          </p:cNvSpPr>
          <p:nvPr>
            <p:ph type="title"/>
          </p:nvPr>
        </p:nvSpPr>
        <p:spPr>
          <a:xfrm>
            <a:off x="104274" y="1"/>
            <a:ext cx="10103893" cy="613230"/>
          </a:xfrm>
          <a:prstGeom prst="rect">
            <a:avLst/>
          </a:prstGeom>
        </p:spPr>
        <p:txBody>
          <a:bodyPr anchor="ctr"/>
          <a:lstStyle/>
          <a:p>
            <a:r>
              <a:rPr kumimoji="1" lang="ja-JP" altLang="en-US" dirty="0"/>
              <a:t>マスター タイトルの書式設定</a:t>
            </a:r>
          </a:p>
        </p:txBody>
      </p:sp>
      <p:sp>
        <p:nvSpPr>
          <p:cNvPr id="5" name="スライド番号プレースホルダー 4">
            <a:extLst>
              <a:ext uri="{FF2B5EF4-FFF2-40B4-BE49-F238E27FC236}">
                <a16:creationId xmlns:a16="http://schemas.microsoft.com/office/drawing/2014/main" id="{9A658BDF-35D2-47E5-BB17-09AFAEC944CE}"/>
              </a:ext>
            </a:extLst>
          </p:cNvPr>
          <p:cNvSpPr>
            <a:spLocks noGrp="1"/>
          </p:cNvSpPr>
          <p:nvPr>
            <p:ph type="sldNum" sz="quarter" idx="12"/>
          </p:nvPr>
        </p:nvSpPr>
        <p:spPr>
          <a:xfrm>
            <a:off x="9304794" y="6356350"/>
            <a:ext cx="2743200" cy="365125"/>
          </a:xfrm>
          <a:prstGeom prst="rect">
            <a:avLst/>
          </a:prstGeom>
        </p:spPr>
        <p:txBody>
          <a:bodyPr anchor="b"/>
          <a:lstStyle>
            <a:lvl1pPr algn="r">
              <a:defRPr sz="1000">
                <a:latin typeface="HGSｺﾞｼｯｸE" panose="020B0900000000000000" pitchFamily="50" charset="-128"/>
                <a:ea typeface="HGSｺﾞｼｯｸE" panose="020B0900000000000000" pitchFamily="50" charset="-128"/>
              </a:defRPr>
            </a:lvl1pPr>
          </a:lstStyle>
          <a:p>
            <a:fld id="{C6BA221B-B92C-4BA5-A9F8-CF39C13EE5C3}" type="slidenum">
              <a:rPr lang="ja-JP" altLang="en-US" smtClean="0"/>
              <a:pPr/>
              <a:t>‹#›</a:t>
            </a:fld>
            <a:endParaRPr lang="ja-JP" altLang="en-US" dirty="0"/>
          </a:p>
        </p:txBody>
      </p:sp>
      <p:pic>
        <p:nvPicPr>
          <p:cNvPr id="8" name="グラフィックス 7">
            <a:extLst>
              <a:ext uri="{FF2B5EF4-FFF2-40B4-BE49-F238E27FC236}">
                <a16:creationId xmlns:a16="http://schemas.microsoft.com/office/drawing/2014/main" id="{213AED8D-363D-4CF8-A066-27C81EECD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2173" y="232346"/>
            <a:ext cx="1695821" cy="236916"/>
          </a:xfrm>
          <a:prstGeom prst="rect">
            <a:avLst/>
          </a:prstGeom>
        </p:spPr>
      </p:pic>
    </p:spTree>
    <p:extLst>
      <p:ext uri="{BB962C8B-B14F-4D97-AF65-F5344CB8AC3E}">
        <p14:creationId xmlns:p14="http://schemas.microsoft.com/office/powerpoint/2010/main" val="1466828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ピンク_タイトルのみ">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631D318D-364E-4FA2-BFD3-DF3A47B95C51}"/>
              </a:ext>
            </a:extLst>
          </p:cNvPr>
          <p:cNvSpPr/>
          <p:nvPr userDrawn="1"/>
        </p:nvSpPr>
        <p:spPr>
          <a:xfrm>
            <a:off x="0" y="0"/>
            <a:ext cx="12192000" cy="613230"/>
          </a:xfrm>
          <a:prstGeom prst="rect">
            <a:avLst/>
          </a:prstGeom>
          <a:solidFill>
            <a:srgbClr val="02315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dirty="0"/>
          </a:p>
        </p:txBody>
      </p:sp>
      <p:sp>
        <p:nvSpPr>
          <p:cNvPr id="2" name="タイトル 1">
            <a:extLst>
              <a:ext uri="{FF2B5EF4-FFF2-40B4-BE49-F238E27FC236}">
                <a16:creationId xmlns:a16="http://schemas.microsoft.com/office/drawing/2014/main" id="{9DBABAE7-0180-48C9-BE97-4FF90C100B61}"/>
              </a:ext>
            </a:extLst>
          </p:cNvPr>
          <p:cNvSpPr>
            <a:spLocks noGrp="1"/>
          </p:cNvSpPr>
          <p:nvPr>
            <p:ph type="title"/>
          </p:nvPr>
        </p:nvSpPr>
        <p:spPr>
          <a:xfrm>
            <a:off x="104274" y="1"/>
            <a:ext cx="10103893" cy="613230"/>
          </a:xfrm>
          <a:prstGeom prst="rect">
            <a:avLst/>
          </a:prstGeom>
        </p:spPr>
        <p:txBody>
          <a:bodyPr anchor="ctr"/>
          <a:lstStyle/>
          <a:p>
            <a:r>
              <a:rPr kumimoji="1" lang="ja-JP" altLang="en-US" dirty="0"/>
              <a:t>マスター タイトルの書式設定</a:t>
            </a:r>
          </a:p>
        </p:txBody>
      </p:sp>
      <p:sp>
        <p:nvSpPr>
          <p:cNvPr id="5" name="スライド番号プレースホルダー 4">
            <a:extLst>
              <a:ext uri="{FF2B5EF4-FFF2-40B4-BE49-F238E27FC236}">
                <a16:creationId xmlns:a16="http://schemas.microsoft.com/office/drawing/2014/main" id="{9A658BDF-35D2-47E5-BB17-09AFAEC944CE}"/>
              </a:ext>
            </a:extLst>
          </p:cNvPr>
          <p:cNvSpPr>
            <a:spLocks noGrp="1"/>
          </p:cNvSpPr>
          <p:nvPr>
            <p:ph type="sldNum" sz="quarter" idx="12"/>
          </p:nvPr>
        </p:nvSpPr>
        <p:spPr>
          <a:xfrm>
            <a:off x="9304794" y="6356350"/>
            <a:ext cx="2743200" cy="365125"/>
          </a:xfrm>
          <a:prstGeom prst="rect">
            <a:avLst/>
          </a:prstGeom>
        </p:spPr>
        <p:txBody>
          <a:bodyPr anchor="b"/>
          <a:lstStyle>
            <a:lvl1pPr algn="r">
              <a:defRPr sz="1000">
                <a:latin typeface="HGSｺﾞｼｯｸE" panose="020B0900000000000000" pitchFamily="50" charset="-128"/>
                <a:ea typeface="HGSｺﾞｼｯｸE" panose="020B0900000000000000" pitchFamily="50" charset="-128"/>
              </a:defRPr>
            </a:lvl1pPr>
          </a:lstStyle>
          <a:p>
            <a:fld id="{C6BA221B-B92C-4BA5-A9F8-CF39C13EE5C3}" type="slidenum">
              <a:rPr lang="ja-JP" altLang="en-US" smtClean="0"/>
              <a:pPr/>
              <a:t>‹#›</a:t>
            </a:fld>
            <a:endParaRPr lang="ja-JP" altLang="en-US" dirty="0"/>
          </a:p>
        </p:txBody>
      </p:sp>
      <p:pic>
        <p:nvPicPr>
          <p:cNvPr id="8" name="グラフィックス 7">
            <a:extLst>
              <a:ext uri="{FF2B5EF4-FFF2-40B4-BE49-F238E27FC236}">
                <a16:creationId xmlns:a16="http://schemas.microsoft.com/office/drawing/2014/main" id="{213AED8D-363D-4CF8-A066-27C81EECD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2173" y="232346"/>
            <a:ext cx="1695821" cy="236916"/>
          </a:xfrm>
          <a:prstGeom prst="rect">
            <a:avLst/>
          </a:prstGeom>
        </p:spPr>
      </p:pic>
      <p:sp>
        <p:nvSpPr>
          <p:cNvPr id="6" name="正方形/長方形 5">
            <a:extLst>
              <a:ext uri="{FF2B5EF4-FFF2-40B4-BE49-F238E27FC236}">
                <a16:creationId xmlns:a16="http://schemas.microsoft.com/office/drawing/2014/main" id="{B0012B86-EB61-4947-9D31-EF7184D2A69A}"/>
              </a:ext>
            </a:extLst>
          </p:cNvPr>
          <p:cNvSpPr/>
          <p:nvPr userDrawn="1"/>
        </p:nvSpPr>
        <p:spPr>
          <a:xfrm>
            <a:off x="0" y="613230"/>
            <a:ext cx="12192000" cy="87449"/>
          </a:xfrm>
          <a:prstGeom prst="rect">
            <a:avLst/>
          </a:prstGeom>
          <a:solidFill>
            <a:srgbClr val="FAA0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17619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青_タイトルのみ">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631D318D-364E-4FA2-BFD3-DF3A47B95C51}"/>
              </a:ext>
            </a:extLst>
          </p:cNvPr>
          <p:cNvSpPr/>
          <p:nvPr userDrawn="1"/>
        </p:nvSpPr>
        <p:spPr>
          <a:xfrm>
            <a:off x="0" y="0"/>
            <a:ext cx="12192000" cy="613230"/>
          </a:xfrm>
          <a:prstGeom prst="rect">
            <a:avLst/>
          </a:prstGeom>
          <a:solidFill>
            <a:srgbClr val="02315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dirty="0"/>
          </a:p>
        </p:txBody>
      </p:sp>
      <p:sp>
        <p:nvSpPr>
          <p:cNvPr id="2" name="タイトル 1">
            <a:extLst>
              <a:ext uri="{FF2B5EF4-FFF2-40B4-BE49-F238E27FC236}">
                <a16:creationId xmlns:a16="http://schemas.microsoft.com/office/drawing/2014/main" id="{9DBABAE7-0180-48C9-BE97-4FF90C100B61}"/>
              </a:ext>
            </a:extLst>
          </p:cNvPr>
          <p:cNvSpPr>
            <a:spLocks noGrp="1"/>
          </p:cNvSpPr>
          <p:nvPr>
            <p:ph type="title"/>
          </p:nvPr>
        </p:nvSpPr>
        <p:spPr>
          <a:xfrm>
            <a:off x="104274" y="1"/>
            <a:ext cx="10103893" cy="613230"/>
          </a:xfrm>
          <a:prstGeom prst="rect">
            <a:avLst/>
          </a:prstGeom>
        </p:spPr>
        <p:txBody>
          <a:bodyPr anchor="ctr"/>
          <a:lstStyle/>
          <a:p>
            <a:r>
              <a:rPr kumimoji="1" lang="ja-JP" altLang="en-US" dirty="0"/>
              <a:t>マスター タイトルの書式設定</a:t>
            </a:r>
          </a:p>
        </p:txBody>
      </p:sp>
      <p:sp>
        <p:nvSpPr>
          <p:cNvPr id="5" name="スライド番号プレースホルダー 4">
            <a:extLst>
              <a:ext uri="{FF2B5EF4-FFF2-40B4-BE49-F238E27FC236}">
                <a16:creationId xmlns:a16="http://schemas.microsoft.com/office/drawing/2014/main" id="{9A658BDF-35D2-47E5-BB17-09AFAEC944CE}"/>
              </a:ext>
            </a:extLst>
          </p:cNvPr>
          <p:cNvSpPr>
            <a:spLocks noGrp="1"/>
          </p:cNvSpPr>
          <p:nvPr>
            <p:ph type="sldNum" sz="quarter" idx="12"/>
          </p:nvPr>
        </p:nvSpPr>
        <p:spPr>
          <a:xfrm>
            <a:off x="9304794" y="6356350"/>
            <a:ext cx="2743200" cy="365125"/>
          </a:xfrm>
          <a:prstGeom prst="rect">
            <a:avLst/>
          </a:prstGeom>
        </p:spPr>
        <p:txBody>
          <a:bodyPr anchor="b"/>
          <a:lstStyle>
            <a:lvl1pPr algn="r">
              <a:defRPr sz="1000">
                <a:latin typeface="HGSｺﾞｼｯｸE" panose="020B0900000000000000" pitchFamily="50" charset="-128"/>
                <a:ea typeface="HGSｺﾞｼｯｸE" panose="020B0900000000000000" pitchFamily="50" charset="-128"/>
              </a:defRPr>
            </a:lvl1pPr>
          </a:lstStyle>
          <a:p>
            <a:fld id="{C6BA221B-B92C-4BA5-A9F8-CF39C13EE5C3}" type="slidenum">
              <a:rPr lang="ja-JP" altLang="en-US" smtClean="0"/>
              <a:pPr/>
              <a:t>‹#›</a:t>
            </a:fld>
            <a:endParaRPr lang="ja-JP" altLang="en-US" dirty="0"/>
          </a:p>
        </p:txBody>
      </p:sp>
      <p:pic>
        <p:nvPicPr>
          <p:cNvPr id="8" name="グラフィックス 7">
            <a:extLst>
              <a:ext uri="{FF2B5EF4-FFF2-40B4-BE49-F238E27FC236}">
                <a16:creationId xmlns:a16="http://schemas.microsoft.com/office/drawing/2014/main" id="{213AED8D-363D-4CF8-A066-27C81EECD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2173" y="232346"/>
            <a:ext cx="1695821" cy="236916"/>
          </a:xfrm>
          <a:prstGeom prst="rect">
            <a:avLst/>
          </a:prstGeom>
        </p:spPr>
      </p:pic>
      <p:sp>
        <p:nvSpPr>
          <p:cNvPr id="6" name="正方形/長方形 5">
            <a:extLst>
              <a:ext uri="{FF2B5EF4-FFF2-40B4-BE49-F238E27FC236}">
                <a16:creationId xmlns:a16="http://schemas.microsoft.com/office/drawing/2014/main" id="{64468AE1-1D86-408C-876E-8B664DB776CC}"/>
              </a:ext>
            </a:extLst>
          </p:cNvPr>
          <p:cNvSpPr/>
          <p:nvPr userDrawn="1"/>
        </p:nvSpPr>
        <p:spPr>
          <a:xfrm>
            <a:off x="0" y="613230"/>
            <a:ext cx="12192000" cy="87449"/>
          </a:xfrm>
          <a:prstGeom prst="rect">
            <a:avLst/>
          </a:prstGeom>
          <a:solidFill>
            <a:srgbClr val="5AA0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51297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黄_タイトルのみ">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631D318D-364E-4FA2-BFD3-DF3A47B95C51}"/>
              </a:ext>
            </a:extLst>
          </p:cNvPr>
          <p:cNvSpPr/>
          <p:nvPr userDrawn="1"/>
        </p:nvSpPr>
        <p:spPr>
          <a:xfrm>
            <a:off x="0" y="0"/>
            <a:ext cx="12192000" cy="613230"/>
          </a:xfrm>
          <a:prstGeom prst="rect">
            <a:avLst/>
          </a:prstGeom>
          <a:solidFill>
            <a:srgbClr val="02315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dirty="0"/>
          </a:p>
        </p:txBody>
      </p:sp>
      <p:sp>
        <p:nvSpPr>
          <p:cNvPr id="2" name="タイトル 1">
            <a:extLst>
              <a:ext uri="{FF2B5EF4-FFF2-40B4-BE49-F238E27FC236}">
                <a16:creationId xmlns:a16="http://schemas.microsoft.com/office/drawing/2014/main" id="{9DBABAE7-0180-48C9-BE97-4FF90C100B61}"/>
              </a:ext>
            </a:extLst>
          </p:cNvPr>
          <p:cNvSpPr>
            <a:spLocks noGrp="1"/>
          </p:cNvSpPr>
          <p:nvPr>
            <p:ph type="title"/>
          </p:nvPr>
        </p:nvSpPr>
        <p:spPr>
          <a:xfrm>
            <a:off x="104274" y="1"/>
            <a:ext cx="10103893" cy="613230"/>
          </a:xfrm>
          <a:prstGeom prst="rect">
            <a:avLst/>
          </a:prstGeom>
        </p:spPr>
        <p:txBody>
          <a:bodyPr anchor="ctr"/>
          <a:lstStyle/>
          <a:p>
            <a:r>
              <a:rPr kumimoji="1" lang="ja-JP" altLang="en-US" dirty="0"/>
              <a:t>マスター タイトルの書式設定</a:t>
            </a:r>
          </a:p>
        </p:txBody>
      </p:sp>
      <p:sp>
        <p:nvSpPr>
          <p:cNvPr id="5" name="スライド番号プレースホルダー 4">
            <a:extLst>
              <a:ext uri="{FF2B5EF4-FFF2-40B4-BE49-F238E27FC236}">
                <a16:creationId xmlns:a16="http://schemas.microsoft.com/office/drawing/2014/main" id="{9A658BDF-35D2-47E5-BB17-09AFAEC944CE}"/>
              </a:ext>
            </a:extLst>
          </p:cNvPr>
          <p:cNvSpPr>
            <a:spLocks noGrp="1"/>
          </p:cNvSpPr>
          <p:nvPr>
            <p:ph type="sldNum" sz="quarter" idx="12"/>
          </p:nvPr>
        </p:nvSpPr>
        <p:spPr>
          <a:xfrm>
            <a:off x="9304794" y="6356350"/>
            <a:ext cx="2743200" cy="365125"/>
          </a:xfrm>
          <a:prstGeom prst="rect">
            <a:avLst/>
          </a:prstGeom>
        </p:spPr>
        <p:txBody>
          <a:bodyPr anchor="b"/>
          <a:lstStyle>
            <a:lvl1pPr algn="r">
              <a:defRPr sz="1000">
                <a:latin typeface="HGSｺﾞｼｯｸE" panose="020B0900000000000000" pitchFamily="50" charset="-128"/>
                <a:ea typeface="HGSｺﾞｼｯｸE" panose="020B0900000000000000" pitchFamily="50" charset="-128"/>
              </a:defRPr>
            </a:lvl1pPr>
          </a:lstStyle>
          <a:p>
            <a:fld id="{C6BA221B-B92C-4BA5-A9F8-CF39C13EE5C3}" type="slidenum">
              <a:rPr lang="ja-JP" altLang="en-US" smtClean="0"/>
              <a:pPr/>
              <a:t>‹#›</a:t>
            </a:fld>
            <a:endParaRPr lang="ja-JP" altLang="en-US" dirty="0"/>
          </a:p>
        </p:txBody>
      </p:sp>
      <p:pic>
        <p:nvPicPr>
          <p:cNvPr id="8" name="グラフィックス 7">
            <a:extLst>
              <a:ext uri="{FF2B5EF4-FFF2-40B4-BE49-F238E27FC236}">
                <a16:creationId xmlns:a16="http://schemas.microsoft.com/office/drawing/2014/main" id="{213AED8D-363D-4CF8-A066-27C81EECD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2173" y="232346"/>
            <a:ext cx="1695821" cy="236916"/>
          </a:xfrm>
          <a:prstGeom prst="rect">
            <a:avLst/>
          </a:prstGeom>
        </p:spPr>
      </p:pic>
      <p:sp>
        <p:nvSpPr>
          <p:cNvPr id="6" name="正方形/長方形 5">
            <a:extLst>
              <a:ext uri="{FF2B5EF4-FFF2-40B4-BE49-F238E27FC236}">
                <a16:creationId xmlns:a16="http://schemas.microsoft.com/office/drawing/2014/main" id="{4DC209A7-B31F-486E-9B4F-20E7E9BC8E1B}"/>
              </a:ext>
            </a:extLst>
          </p:cNvPr>
          <p:cNvSpPr/>
          <p:nvPr userDrawn="1"/>
        </p:nvSpPr>
        <p:spPr>
          <a:xfrm>
            <a:off x="0" y="613230"/>
            <a:ext cx="12192000" cy="87449"/>
          </a:xfrm>
          <a:prstGeom prst="rect">
            <a:avLst/>
          </a:prstGeom>
          <a:solidFill>
            <a:srgbClr val="FFC3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75088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16432732"/>
      </p:ext>
    </p:extLst>
  </p:cSld>
  <p:clrMap bg1="lt1" tx1="dk1" bg2="lt2" tx2="dk2" accent1="accent1" accent2="accent2" accent3="accent3" accent4="accent4" accent5="accent5" accent6="accent6" hlink="hlink" folHlink="folHlink"/>
  <p:sldLayoutIdLst>
    <p:sldLayoutId id="2147483655" r:id="rId1"/>
    <p:sldLayoutId id="2147483654" r:id="rId2"/>
    <p:sldLayoutId id="2147483656" r:id="rId3"/>
    <p:sldLayoutId id="2147483657" r:id="rId4"/>
    <p:sldLayoutId id="2147483658" r:id="rId5"/>
  </p:sldLayoutIdLst>
  <p:hf hdr="0" ftr="0" dt="0"/>
  <p:txStyles>
    <p:titleStyle>
      <a:lvl1pPr algn="l" defTabSz="914400" rtl="0" eaLnBrk="1" latinLnBrk="0" hangingPunct="1">
        <a:lnSpc>
          <a:spcPct val="90000"/>
        </a:lnSpc>
        <a:spcBef>
          <a:spcPct val="0"/>
        </a:spcBef>
        <a:buNone/>
        <a:defRPr kumimoji="1" sz="1800" kern="1200">
          <a:solidFill>
            <a:schemeClr val="bg1"/>
          </a:solidFill>
          <a:latin typeface="HGP創英角ｺﾞｼｯｸUB" panose="020B0900000000000000" pitchFamily="50" charset="-128"/>
          <a:ea typeface="HGP創英角ｺﾞｼｯｸUB" panose="020B0900000000000000"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4.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F31F7F1A-8F3C-49C2-99C5-A83091096B9A}"/>
              </a:ext>
            </a:extLst>
          </p:cNvPr>
          <p:cNvSpPr>
            <a:spLocks noGrp="1"/>
          </p:cNvSpPr>
          <p:nvPr>
            <p:ph type="title"/>
          </p:nvPr>
        </p:nvSpPr>
        <p:spPr/>
        <p:txBody>
          <a:bodyPr/>
          <a:lstStyle/>
          <a:p>
            <a:r>
              <a:rPr lang="en-US" altLang="ja-JP" dirty="0">
                <a:latin typeface="+mj-ea"/>
                <a:ea typeface="+mj-ea"/>
              </a:rPr>
              <a:t>4-1</a:t>
            </a:r>
            <a:r>
              <a:rPr lang="ja-JP" altLang="en-US" dirty="0" err="1">
                <a:latin typeface="+mj-ea"/>
                <a:ea typeface="+mj-ea"/>
              </a:rPr>
              <a:t>．</a:t>
            </a:r>
            <a:r>
              <a:rPr lang="ja-JP" altLang="en-US" dirty="0">
                <a:latin typeface="+mj-ea"/>
                <a:ea typeface="+mj-ea"/>
              </a:rPr>
              <a:t>質の高い「軌道事業」／ 安全と安心の徹底</a:t>
            </a:r>
            <a:endParaRPr kumimoji="1" lang="ja-JP" altLang="en-US" dirty="0">
              <a:latin typeface="+mj-ea"/>
              <a:ea typeface="+mj-ea"/>
            </a:endParaRPr>
          </a:p>
        </p:txBody>
      </p:sp>
      <p:sp>
        <p:nvSpPr>
          <p:cNvPr id="5" name="四角形: 角を丸くする 4">
            <a:extLst>
              <a:ext uri="{FF2B5EF4-FFF2-40B4-BE49-F238E27FC236}">
                <a16:creationId xmlns:a16="http://schemas.microsoft.com/office/drawing/2014/main" id="{2D9F7D6F-DB47-439F-B3E1-DF4086062AE9}"/>
              </a:ext>
            </a:extLst>
          </p:cNvPr>
          <p:cNvSpPr/>
          <p:nvPr/>
        </p:nvSpPr>
        <p:spPr>
          <a:xfrm>
            <a:off x="575481" y="1671616"/>
            <a:ext cx="3377393" cy="4962266"/>
          </a:xfrm>
          <a:prstGeom prst="roundRect">
            <a:avLst>
              <a:gd name="adj" fmla="val 5174"/>
            </a:avLst>
          </a:prstGeom>
          <a:solidFill>
            <a:schemeClr val="bg1">
              <a:alpha val="60784"/>
            </a:schemeClr>
          </a:solidFill>
          <a:ln w="57150">
            <a:solidFill>
              <a:srgbClr val="1464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HGSｺﾞｼｯｸM"/>
              <a:ea typeface="HGSｺﾞｼｯｸM"/>
              <a:cs typeface="+mn-cs"/>
            </a:endParaRPr>
          </a:p>
        </p:txBody>
      </p:sp>
      <p:sp>
        <p:nvSpPr>
          <p:cNvPr id="6" name="テキスト ボックス 5">
            <a:extLst>
              <a:ext uri="{FF2B5EF4-FFF2-40B4-BE49-F238E27FC236}">
                <a16:creationId xmlns:a16="http://schemas.microsoft.com/office/drawing/2014/main" id="{67F785B1-08A9-495E-9C10-E458C636D89F}"/>
              </a:ext>
            </a:extLst>
          </p:cNvPr>
          <p:cNvSpPr txBox="1"/>
          <p:nvPr/>
        </p:nvSpPr>
        <p:spPr>
          <a:xfrm>
            <a:off x="686388" y="1722823"/>
            <a:ext cx="3155577" cy="4848306"/>
          </a:xfrm>
          <a:prstGeom prst="rect">
            <a:avLst/>
          </a:prstGeom>
          <a:noFill/>
        </p:spPr>
        <p:txBody>
          <a:bodyPr wrap="square" lIns="91440" tIns="45720" rIns="91440" bIns="45720" rtlCol="0" anchor="t">
            <a:noAutofit/>
          </a:bodyPr>
          <a:lstStyle>
            <a:defPPr>
              <a:defRPr lang="ja-JP"/>
            </a:defPPr>
            <a:lvl1pPr>
              <a:lnSpc>
                <a:spcPct val="150000"/>
              </a:lnSpc>
              <a:defRPr kumimoji="0" sz="1400">
                <a:solidFill>
                  <a:prstClr val="black"/>
                </a:solidFill>
                <a:latin typeface="游ゴシック Medium" panose="020B0500000000000000" pitchFamily="50" charset="-128"/>
                <a:ea typeface="游ゴシック Medium" panose="020B0500000000000000" pitchFamily="50" charset="-128"/>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HGSｺﾞｼｯｸM"/>
                <a:ea typeface="HGSｺﾞｼｯｸM"/>
                <a:cs typeface="+mn-cs"/>
              </a:rPr>
              <a:t>　設備の最新化などの安全投資を確実に進め、故障リスクの軽減を図り、安全・安定運行を確保します。</a:t>
            </a:r>
            <a:endParaRPr kumimoji="0" lang="en-US" altLang="ja-JP" sz="1400" b="0" i="0" u="none" strike="noStrike" kern="1200" cap="none" spc="0" normalizeH="0" baseline="0" noProof="0" dirty="0">
              <a:ln>
                <a:noFill/>
              </a:ln>
              <a:solidFill>
                <a:prstClr val="black"/>
              </a:solidFill>
              <a:effectLst/>
              <a:uLnTx/>
              <a:uFillTx/>
              <a:latin typeface="HGSｺﾞｼｯｸM"/>
              <a:ea typeface="HGSｺﾞｼｯｸM"/>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US" altLang="ja-JP" sz="600" b="0" i="0" u="none" strike="noStrike" kern="1200" cap="none" spc="0" normalizeH="0" baseline="0" noProof="0" dirty="0">
              <a:ln>
                <a:noFill/>
              </a:ln>
              <a:solidFill>
                <a:prstClr val="black"/>
              </a:solidFill>
              <a:effectLst/>
              <a:uLnTx/>
              <a:uFillTx/>
              <a:latin typeface="HGSｺﾞｼｯｸM"/>
              <a:ea typeface="HGSｺﾞｼｯｸM"/>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HGSｺﾞｼｯｸM"/>
                <a:ea typeface="HGSｺﾞｼｯｸM"/>
                <a:cs typeface="+mn-cs"/>
              </a:rPr>
              <a:t>　また、安全マネジメント会議で決定した安全重点施策を実行します。これらの取組みを実行し、事故・重大インシデント「ゼロ」をめざします。</a:t>
            </a:r>
            <a:endParaRPr kumimoji="0" lang="en-US" altLang="ja-JP" sz="1400" b="0" i="0" u="none" strike="noStrike" kern="1200" cap="none" spc="0" normalizeH="0" baseline="0" noProof="0" dirty="0">
              <a:ln>
                <a:noFill/>
              </a:ln>
              <a:solidFill>
                <a:prstClr val="black"/>
              </a:solidFill>
              <a:effectLst/>
              <a:uLnTx/>
              <a:uFillTx/>
              <a:latin typeface="HGSｺﾞｼｯｸM"/>
              <a:ea typeface="HGSｺﾞｼｯｸM"/>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US" altLang="ja-JP" sz="600" b="0" i="0" u="none" strike="noStrike" kern="1200" cap="none" spc="0" normalizeH="0" baseline="0" noProof="0" dirty="0">
              <a:ln>
                <a:noFill/>
              </a:ln>
              <a:solidFill>
                <a:prstClr val="black"/>
              </a:solidFill>
              <a:effectLst/>
              <a:uLnTx/>
              <a:uFillTx/>
              <a:latin typeface="HGSｺﾞｼｯｸM"/>
              <a:ea typeface="HGSｺﾞｼｯｸM"/>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HGSｺﾞｼｯｸM"/>
                <a:ea typeface="HGSｺﾞｼｯｸM"/>
                <a:cs typeface="+mn-cs"/>
              </a:rPr>
              <a:t>　激甚化する自然災害や地震への対策を確実に進めるとともに、カーボンニュートラルに向けた取組みを推進し、安全・安心な公共交通機関として人々の社会活動を支えるよう取組みます。</a:t>
            </a: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ja-JP" altLang="en-US" sz="1400" b="0" i="0" u="none" strike="noStrike" kern="1200" cap="none" spc="0" normalizeH="0" baseline="0" noProof="0" dirty="0">
              <a:ln>
                <a:noFill/>
              </a:ln>
              <a:solidFill>
                <a:prstClr val="black"/>
              </a:solidFill>
              <a:effectLst/>
              <a:uLnTx/>
              <a:uFillTx/>
              <a:latin typeface="HGSｺﾞｼｯｸM"/>
              <a:ea typeface="HGSｺﾞｼｯｸM"/>
              <a:cs typeface="+mn-cs"/>
            </a:endParaRPr>
          </a:p>
        </p:txBody>
      </p:sp>
      <p:sp>
        <p:nvSpPr>
          <p:cNvPr id="8" name="テキスト ボックス 7">
            <a:extLst>
              <a:ext uri="{FF2B5EF4-FFF2-40B4-BE49-F238E27FC236}">
                <a16:creationId xmlns:a16="http://schemas.microsoft.com/office/drawing/2014/main" id="{FB4064EF-5A35-4A60-9E35-E73DCC911496}"/>
              </a:ext>
            </a:extLst>
          </p:cNvPr>
          <p:cNvSpPr txBox="1"/>
          <p:nvPr/>
        </p:nvSpPr>
        <p:spPr>
          <a:xfrm>
            <a:off x="4171094" y="1650245"/>
            <a:ext cx="3155577" cy="3765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主な安全設備投資</a:t>
            </a:r>
          </a:p>
        </p:txBody>
      </p:sp>
      <p:sp>
        <p:nvSpPr>
          <p:cNvPr id="9" name="テキスト ボックス 8">
            <a:extLst>
              <a:ext uri="{FF2B5EF4-FFF2-40B4-BE49-F238E27FC236}">
                <a16:creationId xmlns:a16="http://schemas.microsoft.com/office/drawing/2014/main" id="{14C2EFCB-1241-4F41-A836-FC1783A023AB}"/>
              </a:ext>
            </a:extLst>
          </p:cNvPr>
          <p:cNvSpPr txBox="1"/>
          <p:nvPr/>
        </p:nvSpPr>
        <p:spPr>
          <a:xfrm>
            <a:off x="4171094" y="4294873"/>
            <a:ext cx="434602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自然災害対策</a:t>
            </a:r>
          </a:p>
        </p:txBody>
      </p:sp>
      <p:sp>
        <p:nvSpPr>
          <p:cNvPr id="13" name="正方形/長方形 12">
            <a:extLst>
              <a:ext uri="{FF2B5EF4-FFF2-40B4-BE49-F238E27FC236}">
                <a16:creationId xmlns:a16="http://schemas.microsoft.com/office/drawing/2014/main" id="{B33BEC01-1A67-4F5E-AB1E-9E520D7DA2DC}"/>
              </a:ext>
            </a:extLst>
          </p:cNvPr>
          <p:cNvSpPr/>
          <p:nvPr/>
        </p:nvSpPr>
        <p:spPr>
          <a:xfrm>
            <a:off x="484924" y="827340"/>
            <a:ext cx="4152141" cy="58477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安全と安心の徹底</a:t>
            </a:r>
          </a:p>
        </p:txBody>
      </p:sp>
      <p:sp>
        <p:nvSpPr>
          <p:cNvPr id="18" name="テキスト ボックス 17">
            <a:extLst>
              <a:ext uri="{FF2B5EF4-FFF2-40B4-BE49-F238E27FC236}">
                <a16:creationId xmlns:a16="http://schemas.microsoft.com/office/drawing/2014/main" id="{ACE33850-5FC1-4A35-9019-30B6A8790719}"/>
              </a:ext>
            </a:extLst>
          </p:cNvPr>
          <p:cNvSpPr txBox="1"/>
          <p:nvPr/>
        </p:nvSpPr>
        <p:spPr>
          <a:xfrm>
            <a:off x="4171093" y="5479134"/>
            <a:ext cx="434602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カーボンニュートラルの取組み</a:t>
            </a:r>
          </a:p>
        </p:txBody>
      </p:sp>
      <p:pic>
        <p:nvPicPr>
          <p:cNvPr id="12" name="図 11">
            <a:extLst>
              <a:ext uri="{FF2B5EF4-FFF2-40B4-BE49-F238E27FC236}">
                <a16:creationId xmlns:a16="http://schemas.microsoft.com/office/drawing/2014/main" id="{FB3D47E2-C243-4B2A-B117-07E9E457FC05}"/>
              </a:ext>
            </a:extLst>
          </p:cNvPr>
          <p:cNvPicPr>
            <a:picLocks noChangeAspect="1"/>
          </p:cNvPicPr>
          <p:nvPr/>
        </p:nvPicPr>
        <p:blipFill>
          <a:blip r:embed="rId2"/>
          <a:stretch>
            <a:fillRect/>
          </a:stretch>
        </p:blipFill>
        <p:spPr>
          <a:xfrm>
            <a:off x="4234110" y="5825775"/>
            <a:ext cx="7367959" cy="616790"/>
          </a:xfrm>
          <a:prstGeom prst="rect">
            <a:avLst/>
          </a:prstGeom>
        </p:spPr>
      </p:pic>
      <p:sp>
        <p:nvSpPr>
          <p:cNvPr id="2" name="スライド番号プレースホルダー 1">
            <a:extLst>
              <a:ext uri="{FF2B5EF4-FFF2-40B4-BE49-F238E27FC236}">
                <a16:creationId xmlns:a16="http://schemas.microsoft.com/office/drawing/2014/main" id="{2320E48E-24BD-46C9-9722-F794EC20F98A}"/>
              </a:ext>
            </a:extLst>
          </p:cNvPr>
          <p:cNvSpPr>
            <a:spLocks noGrp="1"/>
          </p:cNvSpPr>
          <p:nvPr>
            <p:ph type="sldNum" sz="quarter" idx="12"/>
          </p:nvPr>
        </p:nvSpPr>
        <p:spPr/>
        <p:txBody>
          <a:bodyPr/>
          <a:lstStyle/>
          <a:p>
            <a:r>
              <a:rPr lang="en-US" altLang="ja-JP" dirty="0"/>
              <a:t>13</a:t>
            </a:r>
            <a:endParaRPr lang="ja-JP" altLang="en-US" dirty="0"/>
          </a:p>
        </p:txBody>
      </p:sp>
      <p:pic>
        <p:nvPicPr>
          <p:cNvPr id="14" name="図 13">
            <a:extLst>
              <a:ext uri="{FF2B5EF4-FFF2-40B4-BE49-F238E27FC236}">
                <a16:creationId xmlns:a16="http://schemas.microsoft.com/office/drawing/2014/main" id="{56B1EFB4-A5ED-4755-AB7D-D9F25C8A9023}"/>
              </a:ext>
            </a:extLst>
          </p:cNvPr>
          <p:cNvPicPr>
            <a:picLocks noChangeAspect="1"/>
          </p:cNvPicPr>
          <p:nvPr/>
        </p:nvPicPr>
        <p:blipFill>
          <a:blip r:embed="rId3"/>
          <a:stretch>
            <a:fillRect/>
          </a:stretch>
        </p:blipFill>
        <p:spPr>
          <a:xfrm>
            <a:off x="4234110" y="2016004"/>
            <a:ext cx="7367959" cy="2215337"/>
          </a:xfrm>
          <a:prstGeom prst="rect">
            <a:avLst/>
          </a:prstGeom>
        </p:spPr>
      </p:pic>
      <p:pic>
        <p:nvPicPr>
          <p:cNvPr id="10" name="図 9">
            <a:extLst>
              <a:ext uri="{FF2B5EF4-FFF2-40B4-BE49-F238E27FC236}">
                <a16:creationId xmlns:a16="http://schemas.microsoft.com/office/drawing/2014/main" id="{CFF4E912-1F15-49CB-975C-60BFACFA283C}"/>
              </a:ext>
            </a:extLst>
          </p:cNvPr>
          <p:cNvPicPr>
            <a:picLocks noChangeAspect="1"/>
          </p:cNvPicPr>
          <p:nvPr/>
        </p:nvPicPr>
        <p:blipFill>
          <a:blip r:embed="rId4"/>
          <a:stretch>
            <a:fillRect/>
          </a:stretch>
        </p:blipFill>
        <p:spPr>
          <a:xfrm>
            <a:off x="4234110" y="4664205"/>
            <a:ext cx="7367959" cy="817917"/>
          </a:xfrm>
          <a:prstGeom prst="rect">
            <a:avLst/>
          </a:prstGeom>
        </p:spPr>
      </p:pic>
      <p:sp>
        <p:nvSpPr>
          <p:cNvPr id="15" name="テキスト ボックス 14">
            <a:extLst>
              <a:ext uri="{FF2B5EF4-FFF2-40B4-BE49-F238E27FC236}">
                <a16:creationId xmlns:a16="http://schemas.microsoft.com/office/drawing/2014/main" id="{17A54556-208C-4278-B590-C03B85F68867}"/>
              </a:ext>
            </a:extLst>
          </p:cNvPr>
          <p:cNvSpPr txBox="1"/>
          <p:nvPr/>
        </p:nvSpPr>
        <p:spPr>
          <a:xfrm>
            <a:off x="11237863" y="827340"/>
            <a:ext cx="728412" cy="307777"/>
          </a:xfrm>
          <a:prstGeom prst="rect">
            <a:avLst/>
          </a:prstGeom>
          <a:solidFill>
            <a:schemeClr val="tx2"/>
          </a:solidFill>
          <a:ln>
            <a:solidFill>
              <a:schemeClr val="tx2"/>
            </a:solidFill>
          </a:ln>
        </p:spPr>
        <p:txBody>
          <a:bodyPr wrap="square" rtlCol="0">
            <a:spAutoFit/>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別紙４</a:t>
            </a:r>
          </a:p>
        </p:txBody>
      </p:sp>
    </p:spTree>
    <p:extLst>
      <p:ext uri="{BB962C8B-B14F-4D97-AF65-F5344CB8AC3E}">
        <p14:creationId xmlns:p14="http://schemas.microsoft.com/office/powerpoint/2010/main" val="42612962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HGS">
      <a:majorFont>
        <a:latin typeface="HGS創英角ｺﾞｼｯｸUB"/>
        <a:ea typeface="HGS創英角ｺﾞｼｯｸUB"/>
        <a:cs typeface=""/>
      </a:majorFont>
      <a:minorFont>
        <a:latin typeface="HGSｺﾞｼｯｸM"/>
        <a:ea typeface="HGSｺﾞｼｯｸM"/>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139</Words>
  <Application>Microsoft Office PowerPoint</Application>
  <PresentationFormat>ワイド画面</PresentationFormat>
  <Paragraphs>12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HGSｺﾞｼｯｸE</vt:lpstr>
      <vt:lpstr>HGSｺﾞｼｯｸM</vt:lpstr>
      <vt:lpstr>HGS創英角ｺﾞｼｯｸUB</vt:lpstr>
      <vt:lpstr>Meiryo UI</vt:lpstr>
      <vt:lpstr>游ゴシック</vt:lpstr>
      <vt:lpstr>Arial</vt:lpstr>
      <vt:lpstr>Office テーマ</vt:lpstr>
      <vt:lpstr>4-1．質の高い「軌道事業」／ 安全と安心の徹底</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2025-03-21T08:49:34Z</dcterms:created>
  <dcterms:modified xsi:type="dcterms:W3CDTF">2025-03-21T08:49:46Z</dcterms:modified>
</cp:coreProperties>
</file>