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345"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3" pos="31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3399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9117" autoAdjust="0"/>
  </p:normalViewPr>
  <p:slideViewPr>
    <p:cSldViewPr snapToGrid="0" showGuides="1">
      <p:cViewPr varScale="1">
        <p:scale>
          <a:sx n="81" d="100"/>
          <a:sy n="81" d="100"/>
        </p:scale>
        <p:origin x="708" y="56"/>
      </p:cViewPr>
      <p:guideLst>
        <p:guide orient="horz" pos="2115"/>
        <p:guide pos="31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50375" cy="498966"/>
          </a:xfrm>
          <a:prstGeom prst="rect">
            <a:avLst/>
          </a:prstGeom>
        </p:spPr>
        <p:txBody>
          <a:bodyPr vert="horz" lIns="92220" tIns="46110" rIns="92220" bIns="461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0" tIns="46110" rIns="92220" bIns="46110" rtlCol="0"/>
          <a:lstStyle>
            <a:lvl1pPr algn="r">
              <a:defRPr sz="1200"/>
            </a:lvl1pPr>
          </a:lstStyle>
          <a:p>
            <a:fld id="{21FBE91B-DD20-4633-B5A7-50ECDD937794}" type="datetimeFigureOut">
              <a:rPr kumimoji="1" lang="ja-JP" altLang="en-US" smtClean="0"/>
              <a:t>2025/7/11</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20" tIns="46110" rIns="92220" bIns="46110" rtlCol="0" anchor="ctr"/>
          <a:lstStyle/>
          <a:p>
            <a:endParaRPr lang="ja-JP" altLang="en-US"/>
          </a:p>
        </p:txBody>
      </p:sp>
      <p:sp>
        <p:nvSpPr>
          <p:cNvPr id="5" name="ノート プレースホルダー 4"/>
          <p:cNvSpPr>
            <a:spLocks noGrp="1"/>
          </p:cNvSpPr>
          <p:nvPr>
            <p:ph type="body" sz="quarter" idx="3"/>
          </p:nvPr>
        </p:nvSpPr>
        <p:spPr>
          <a:xfrm>
            <a:off x="680240" y="4783357"/>
            <a:ext cx="5446723" cy="3913364"/>
          </a:xfrm>
          <a:prstGeom prst="rect">
            <a:avLst/>
          </a:prstGeom>
        </p:spPr>
        <p:txBody>
          <a:bodyPr vert="horz" lIns="92220" tIns="46110" rIns="92220" bIns="461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372"/>
            <a:ext cx="2950375" cy="498966"/>
          </a:xfrm>
          <a:prstGeom prst="rect">
            <a:avLst/>
          </a:prstGeom>
        </p:spPr>
        <p:txBody>
          <a:bodyPr vert="horz" lIns="92220" tIns="46110" rIns="92220" bIns="461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20" tIns="46110" rIns="92220" bIns="46110" rtlCol="0" anchor="b"/>
          <a:lstStyle>
            <a:lvl1pPr algn="r">
              <a:defRPr sz="1200"/>
            </a:lvl1pPr>
          </a:lstStyle>
          <a:p>
            <a:fld id="{A02E4635-7844-4EFD-843D-24F877E47AA4}" type="slidenum">
              <a:rPr kumimoji="1" lang="ja-JP" altLang="en-US" smtClean="0"/>
              <a:t>‹#›</a:t>
            </a:fld>
            <a:endParaRPr kumimoji="1" lang="ja-JP" altLang="en-US"/>
          </a:p>
        </p:txBody>
      </p:sp>
    </p:spTree>
    <p:extLst>
      <p:ext uri="{BB962C8B-B14F-4D97-AF65-F5344CB8AC3E}">
        <p14:creationId xmlns:p14="http://schemas.microsoft.com/office/powerpoint/2010/main" val="42507043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42"/>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4" y="3886200"/>
            <a:ext cx="6934200" cy="1752600"/>
          </a:xfrm>
        </p:spPr>
        <p:txBody>
          <a:bodyPr/>
          <a:lstStyle>
            <a:lvl1pPr marL="0" indent="0" algn="ctr">
              <a:buNone/>
              <a:defRPr>
                <a:solidFill>
                  <a:schemeClr val="tx1">
                    <a:tint val="75000"/>
                  </a:schemeClr>
                </a:solidFill>
              </a:defRPr>
            </a:lvl1pPr>
            <a:lvl2pPr marL="495273" indent="0" algn="ctr">
              <a:buNone/>
              <a:defRPr>
                <a:solidFill>
                  <a:schemeClr val="tx1">
                    <a:tint val="75000"/>
                  </a:schemeClr>
                </a:solidFill>
              </a:defRPr>
            </a:lvl2pPr>
            <a:lvl3pPr marL="990547" indent="0" algn="ctr">
              <a:buNone/>
              <a:defRPr>
                <a:solidFill>
                  <a:schemeClr val="tx1">
                    <a:tint val="75000"/>
                  </a:schemeClr>
                </a:solidFill>
              </a:defRPr>
            </a:lvl3pPr>
            <a:lvl4pPr marL="1485820" indent="0" algn="ctr">
              <a:buNone/>
              <a:defRPr>
                <a:solidFill>
                  <a:schemeClr val="tx1">
                    <a:tint val="75000"/>
                  </a:schemeClr>
                </a:solidFill>
              </a:defRPr>
            </a:lvl4pPr>
            <a:lvl5pPr marL="1981094" indent="0" algn="ctr">
              <a:buNone/>
              <a:defRPr>
                <a:solidFill>
                  <a:schemeClr val="tx1">
                    <a:tint val="75000"/>
                  </a:schemeClr>
                </a:solidFill>
              </a:defRPr>
            </a:lvl5pPr>
            <a:lvl6pPr marL="2476366" indent="0" algn="ctr">
              <a:buNone/>
              <a:defRPr>
                <a:solidFill>
                  <a:schemeClr val="tx1">
                    <a:tint val="75000"/>
                  </a:schemeClr>
                </a:solidFill>
              </a:defRPr>
            </a:lvl6pPr>
            <a:lvl7pPr marL="2971639" indent="0" algn="ctr">
              <a:buNone/>
              <a:defRPr>
                <a:solidFill>
                  <a:schemeClr val="tx1">
                    <a:tint val="75000"/>
                  </a:schemeClr>
                </a:solidFill>
              </a:defRPr>
            </a:lvl7pPr>
            <a:lvl8pPr marL="3466913" indent="0" algn="ctr">
              <a:buNone/>
              <a:defRPr>
                <a:solidFill>
                  <a:schemeClr val="tx1">
                    <a:tint val="75000"/>
                  </a:schemeClr>
                </a:solidFill>
              </a:defRPr>
            </a:lvl8pPr>
            <a:lvl9pPr marL="396218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4997D49-D616-4F28-A41E-6FF66362DDDC}"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687899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8E5C3B-E105-4545-8FB3-DD3C3BF078FE}"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550273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2" y="274655"/>
            <a:ext cx="2228849"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2" y="274655"/>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FFC8EC-F285-4B7B-94FD-DB9E57F7904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101350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4759BA-3AE4-430B-8690-B615100C513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425164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17"/>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7" y="2906713"/>
            <a:ext cx="8420100" cy="1500187"/>
          </a:xfrm>
        </p:spPr>
        <p:txBody>
          <a:bodyPr anchor="b"/>
          <a:lstStyle>
            <a:lvl1pPr marL="0" indent="0">
              <a:buNone/>
              <a:defRPr sz="2167">
                <a:solidFill>
                  <a:schemeClr val="tx1">
                    <a:tint val="75000"/>
                  </a:schemeClr>
                </a:solidFill>
              </a:defRPr>
            </a:lvl1pPr>
            <a:lvl2pPr marL="495273" indent="0">
              <a:buNone/>
              <a:defRPr sz="1950">
                <a:solidFill>
                  <a:schemeClr val="tx1">
                    <a:tint val="75000"/>
                  </a:schemeClr>
                </a:solidFill>
              </a:defRPr>
            </a:lvl2pPr>
            <a:lvl3pPr marL="990547" indent="0">
              <a:buNone/>
              <a:defRPr sz="1733">
                <a:solidFill>
                  <a:schemeClr val="tx1">
                    <a:tint val="75000"/>
                  </a:schemeClr>
                </a:solidFill>
              </a:defRPr>
            </a:lvl3pPr>
            <a:lvl4pPr marL="1485820" indent="0">
              <a:buNone/>
              <a:defRPr sz="1517">
                <a:solidFill>
                  <a:schemeClr val="tx1">
                    <a:tint val="75000"/>
                  </a:schemeClr>
                </a:solidFill>
              </a:defRPr>
            </a:lvl4pPr>
            <a:lvl5pPr marL="1981094" indent="0">
              <a:buNone/>
              <a:defRPr sz="1517">
                <a:solidFill>
                  <a:schemeClr val="tx1">
                    <a:tint val="75000"/>
                  </a:schemeClr>
                </a:solidFill>
              </a:defRPr>
            </a:lvl5pPr>
            <a:lvl6pPr marL="2476366" indent="0">
              <a:buNone/>
              <a:defRPr sz="1517">
                <a:solidFill>
                  <a:schemeClr val="tx1">
                    <a:tint val="75000"/>
                  </a:schemeClr>
                </a:solidFill>
              </a:defRPr>
            </a:lvl6pPr>
            <a:lvl7pPr marL="2971639" indent="0">
              <a:buNone/>
              <a:defRPr sz="1517">
                <a:solidFill>
                  <a:schemeClr val="tx1">
                    <a:tint val="75000"/>
                  </a:schemeClr>
                </a:solidFill>
              </a:defRPr>
            </a:lvl7pPr>
            <a:lvl8pPr marL="3466913" indent="0">
              <a:buNone/>
              <a:defRPr sz="1517">
                <a:solidFill>
                  <a:schemeClr val="tx1">
                    <a:tint val="75000"/>
                  </a:schemeClr>
                </a:solidFill>
              </a:defRPr>
            </a:lvl8pPr>
            <a:lvl9pPr marL="3962187"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3FF2BA-21EA-45DD-9F24-410B0456183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869111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2" y="1600206"/>
            <a:ext cx="437515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4" y="1600206"/>
            <a:ext cx="437515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CBBBB75-8156-4046-85ED-C7AC97B152C7}"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300580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535113"/>
            <a:ext cx="4376870" cy="639762"/>
          </a:xfrm>
        </p:spPr>
        <p:txBody>
          <a:bodyPr anchor="b"/>
          <a:lstStyle>
            <a:lvl1pPr marL="0" indent="0">
              <a:buNone/>
              <a:defRPr sz="2600" b="1"/>
            </a:lvl1pPr>
            <a:lvl2pPr marL="495273" indent="0">
              <a:buNone/>
              <a:defRPr sz="2167" b="1"/>
            </a:lvl2pPr>
            <a:lvl3pPr marL="990547" indent="0">
              <a:buNone/>
              <a:defRPr sz="1950" b="1"/>
            </a:lvl3pPr>
            <a:lvl4pPr marL="1485820" indent="0">
              <a:buNone/>
              <a:defRPr sz="1733" b="1"/>
            </a:lvl4pPr>
            <a:lvl5pPr marL="1981094" indent="0">
              <a:buNone/>
              <a:defRPr sz="1733" b="1"/>
            </a:lvl5pPr>
            <a:lvl6pPr marL="2476366" indent="0">
              <a:buNone/>
              <a:defRPr sz="1733" b="1"/>
            </a:lvl6pPr>
            <a:lvl7pPr marL="2971639" indent="0">
              <a:buNone/>
              <a:defRPr sz="1733" b="1"/>
            </a:lvl7pPr>
            <a:lvl8pPr marL="3466913" indent="0">
              <a:buNone/>
              <a:defRPr sz="1733" b="1"/>
            </a:lvl8pPr>
            <a:lvl9pPr marL="3962187"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2"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7" y="1535113"/>
            <a:ext cx="4378590" cy="639762"/>
          </a:xfrm>
        </p:spPr>
        <p:txBody>
          <a:bodyPr anchor="b"/>
          <a:lstStyle>
            <a:lvl1pPr marL="0" indent="0">
              <a:buNone/>
              <a:defRPr sz="2600" b="1"/>
            </a:lvl1pPr>
            <a:lvl2pPr marL="495273" indent="0">
              <a:buNone/>
              <a:defRPr sz="2167" b="1"/>
            </a:lvl2pPr>
            <a:lvl3pPr marL="990547" indent="0">
              <a:buNone/>
              <a:defRPr sz="1950" b="1"/>
            </a:lvl3pPr>
            <a:lvl4pPr marL="1485820" indent="0">
              <a:buNone/>
              <a:defRPr sz="1733" b="1"/>
            </a:lvl4pPr>
            <a:lvl5pPr marL="1981094" indent="0">
              <a:buNone/>
              <a:defRPr sz="1733" b="1"/>
            </a:lvl5pPr>
            <a:lvl6pPr marL="2476366" indent="0">
              <a:buNone/>
              <a:defRPr sz="1733" b="1"/>
            </a:lvl6pPr>
            <a:lvl7pPr marL="2971639" indent="0">
              <a:buNone/>
              <a:defRPr sz="1733" b="1"/>
            </a:lvl7pPr>
            <a:lvl8pPr marL="3466913" indent="0">
              <a:buNone/>
              <a:defRPr sz="1733" b="1"/>
            </a:lvl8pPr>
            <a:lvl9pPr marL="3962187"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7"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9CEA4EE-19FC-4677-BFDD-57A969ABAB3C}" type="datetime1">
              <a:rPr kumimoji="1" lang="ja-JP" altLang="en-US" smtClean="0"/>
              <a:t>2025/7/11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46874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91FE109-533A-4954-951B-E53BB1E5D38B}" type="datetime1">
              <a:rPr kumimoji="1" lang="ja-JP" altLang="en-US" smtClean="0"/>
              <a:t>2025/7/11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16603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7415A6-AE27-435C-9698-88672C7E5FE5}" type="datetime1">
              <a:rPr kumimoji="1" lang="ja-JP" altLang="en-US" smtClean="0"/>
              <a:t>2025/7/11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057911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6" y="273067"/>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2" y="1435103"/>
            <a:ext cx="3259006" cy="4691063"/>
          </a:xfrm>
        </p:spPr>
        <p:txBody>
          <a:bodyPr/>
          <a:lstStyle>
            <a:lvl1pPr marL="0" indent="0">
              <a:buNone/>
              <a:defRPr sz="1517"/>
            </a:lvl1pPr>
            <a:lvl2pPr marL="495273" indent="0">
              <a:buNone/>
              <a:defRPr sz="1300"/>
            </a:lvl2pPr>
            <a:lvl3pPr marL="990547" indent="0">
              <a:buNone/>
              <a:defRPr sz="1084"/>
            </a:lvl3pPr>
            <a:lvl4pPr marL="1485820" indent="0">
              <a:buNone/>
              <a:defRPr sz="975"/>
            </a:lvl4pPr>
            <a:lvl5pPr marL="1981094" indent="0">
              <a:buNone/>
              <a:defRPr sz="975"/>
            </a:lvl5pPr>
            <a:lvl6pPr marL="2476366" indent="0">
              <a:buNone/>
              <a:defRPr sz="975"/>
            </a:lvl6pPr>
            <a:lvl7pPr marL="2971639" indent="0">
              <a:buNone/>
              <a:defRPr sz="975"/>
            </a:lvl7pPr>
            <a:lvl8pPr marL="3466913" indent="0">
              <a:buNone/>
              <a:defRPr sz="975"/>
            </a:lvl8pPr>
            <a:lvl9pPr marL="3962187"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6FD97A-C663-4401-8B3B-1D5AF19E4CE6}"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1805064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73" indent="0">
              <a:buNone/>
              <a:defRPr sz="3033"/>
            </a:lvl2pPr>
            <a:lvl3pPr marL="990547" indent="0">
              <a:buNone/>
              <a:defRPr sz="2600"/>
            </a:lvl3pPr>
            <a:lvl4pPr marL="1485820" indent="0">
              <a:buNone/>
              <a:defRPr sz="2167"/>
            </a:lvl4pPr>
            <a:lvl5pPr marL="1981094" indent="0">
              <a:buNone/>
              <a:defRPr sz="2167"/>
            </a:lvl5pPr>
            <a:lvl6pPr marL="2476366" indent="0">
              <a:buNone/>
              <a:defRPr sz="2167"/>
            </a:lvl6pPr>
            <a:lvl7pPr marL="2971639" indent="0">
              <a:buNone/>
              <a:defRPr sz="2167"/>
            </a:lvl7pPr>
            <a:lvl8pPr marL="3466913" indent="0">
              <a:buNone/>
              <a:defRPr sz="2167"/>
            </a:lvl8pPr>
            <a:lvl9pPr marL="3962187" indent="0">
              <a:buNone/>
              <a:defRPr sz="2167"/>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73" indent="0">
              <a:buNone/>
              <a:defRPr sz="1300"/>
            </a:lvl2pPr>
            <a:lvl3pPr marL="990547" indent="0">
              <a:buNone/>
              <a:defRPr sz="1084"/>
            </a:lvl3pPr>
            <a:lvl4pPr marL="1485820" indent="0">
              <a:buNone/>
              <a:defRPr sz="975"/>
            </a:lvl4pPr>
            <a:lvl5pPr marL="1981094" indent="0">
              <a:buNone/>
              <a:defRPr sz="975"/>
            </a:lvl5pPr>
            <a:lvl6pPr marL="2476366" indent="0">
              <a:buNone/>
              <a:defRPr sz="975"/>
            </a:lvl6pPr>
            <a:lvl7pPr marL="2971639" indent="0">
              <a:buNone/>
              <a:defRPr sz="975"/>
            </a:lvl7pPr>
            <a:lvl8pPr marL="3466913" indent="0">
              <a:buNone/>
              <a:defRPr sz="975"/>
            </a:lvl8pPr>
            <a:lvl9pPr marL="3962187"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0A30A8-09C7-405D-A96C-E8FDF5264AF1}"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003430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67"/>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8294BB5E-B04E-44F4-93A9-61EE56B7771D}" type="datetime1">
              <a:rPr kumimoji="1" lang="ja-JP" altLang="en-US" smtClean="0"/>
              <a:t>2025/7/11</a:t>
            </a:fld>
            <a:endParaRPr kumimoji="1" lang="ja-JP" altLang="en-US"/>
          </a:p>
        </p:txBody>
      </p:sp>
      <p:sp>
        <p:nvSpPr>
          <p:cNvPr id="5" name="フッター プレースホルダー 4"/>
          <p:cNvSpPr>
            <a:spLocks noGrp="1"/>
          </p:cNvSpPr>
          <p:nvPr>
            <p:ph type="ftr" sz="quarter" idx="3"/>
          </p:nvPr>
        </p:nvSpPr>
        <p:spPr>
          <a:xfrm>
            <a:off x="3384552" y="6356367"/>
            <a:ext cx="3136899"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2" y="6356367"/>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151832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90547" rtl="0" eaLnBrk="1" latinLnBrk="0" hangingPunct="1">
        <a:spcBef>
          <a:spcPct val="0"/>
        </a:spcBef>
        <a:buNone/>
        <a:defRPr kumimoji="1" sz="4765" kern="1200">
          <a:solidFill>
            <a:schemeClr val="tx1"/>
          </a:solidFill>
          <a:latin typeface="+mj-lt"/>
          <a:ea typeface="+mj-ea"/>
          <a:cs typeface="+mj-cs"/>
        </a:defRPr>
      </a:lvl1pPr>
    </p:titleStyle>
    <p:bodyStyle>
      <a:lvl1pPr marL="371456" indent="-371456" algn="l" defTabSz="990547" rtl="0" eaLnBrk="1" latinLnBrk="0" hangingPunct="1">
        <a:spcBef>
          <a:spcPct val="20000"/>
        </a:spcBef>
        <a:buFont typeface="Arial" panose="020B0604020202020204" pitchFamily="34" charset="0"/>
        <a:buChar char="•"/>
        <a:defRPr kumimoji="1" sz="3467" kern="1200">
          <a:solidFill>
            <a:schemeClr val="tx1"/>
          </a:solidFill>
          <a:latin typeface="+mn-lt"/>
          <a:ea typeface="+mn-ea"/>
          <a:cs typeface="+mn-cs"/>
        </a:defRPr>
      </a:lvl1pPr>
      <a:lvl2pPr marL="804818" indent="-309545" algn="l" defTabSz="990547" rtl="0" eaLnBrk="1" latinLnBrk="0" hangingPunct="1">
        <a:spcBef>
          <a:spcPct val="20000"/>
        </a:spcBef>
        <a:buFont typeface="Arial" panose="020B0604020202020204" pitchFamily="34" charset="0"/>
        <a:buChar char="–"/>
        <a:defRPr kumimoji="1" sz="3033" kern="1200">
          <a:solidFill>
            <a:schemeClr val="tx1"/>
          </a:solidFill>
          <a:latin typeface="+mn-lt"/>
          <a:ea typeface="+mn-ea"/>
          <a:cs typeface="+mn-cs"/>
        </a:defRPr>
      </a:lvl2pPr>
      <a:lvl3pPr marL="1238184" indent="-247637" algn="l" defTabSz="990547"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33458"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4pPr>
      <a:lvl5pPr marL="2228729"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5pPr>
      <a:lvl6pPr marL="2724003"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6pPr>
      <a:lvl7pPr marL="3219276"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7pPr>
      <a:lvl8pPr marL="3714550"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8pPr>
      <a:lvl9pPr marL="4209823"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9pPr>
    </p:bodyStyle>
    <p:otherStyle>
      <a:defPPr>
        <a:defRPr lang="ja-JP"/>
      </a:defPPr>
      <a:lvl1pPr marL="0" algn="l" defTabSz="990547" rtl="0" eaLnBrk="1" latinLnBrk="0" hangingPunct="1">
        <a:defRPr kumimoji="1" sz="1950" kern="1200">
          <a:solidFill>
            <a:schemeClr val="tx1"/>
          </a:solidFill>
          <a:latin typeface="+mn-lt"/>
          <a:ea typeface="+mn-ea"/>
          <a:cs typeface="+mn-cs"/>
        </a:defRPr>
      </a:lvl1pPr>
      <a:lvl2pPr marL="495273" algn="l" defTabSz="990547" rtl="0" eaLnBrk="1" latinLnBrk="0" hangingPunct="1">
        <a:defRPr kumimoji="1" sz="1950" kern="1200">
          <a:solidFill>
            <a:schemeClr val="tx1"/>
          </a:solidFill>
          <a:latin typeface="+mn-lt"/>
          <a:ea typeface="+mn-ea"/>
          <a:cs typeface="+mn-cs"/>
        </a:defRPr>
      </a:lvl2pPr>
      <a:lvl3pPr marL="990547" algn="l" defTabSz="990547" rtl="0" eaLnBrk="1" latinLnBrk="0" hangingPunct="1">
        <a:defRPr kumimoji="1" sz="1950" kern="1200">
          <a:solidFill>
            <a:schemeClr val="tx1"/>
          </a:solidFill>
          <a:latin typeface="+mn-lt"/>
          <a:ea typeface="+mn-ea"/>
          <a:cs typeface="+mn-cs"/>
        </a:defRPr>
      </a:lvl3pPr>
      <a:lvl4pPr marL="1485820" algn="l" defTabSz="990547" rtl="0" eaLnBrk="1" latinLnBrk="0" hangingPunct="1">
        <a:defRPr kumimoji="1" sz="1950" kern="1200">
          <a:solidFill>
            <a:schemeClr val="tx1"/>
          </a:solidFill>
          <a:latin typeface="+mn-lt"/>
          <a:ea typeface="+mn-ea"/>
          <a:cs typeface="+mn-cs"/>
        </a:defRPr>
      </a:lvl4pPr>
      <a:lvl5pPr marL="1981094" algn="l" defTabSz="990547" rtl="0" eaLnBrk="1" latinLnBrk="0" hangingPunct="1">
        <a:defRPr kumimoji="1" sz="1950" kern="1200">
          <a:solidFill>
            <a:schemeClr val="tx1"/>
          </a:solidFill>
          <a:latin typeface="+mn-lt"/>
          <a:ea typeface="+mn-ea"/>
          <a:cs typeface="+mn-cs"/>
        </a:defRPr>
      </a:lvl5pPr>
      <a:lvl6pPr marL="2476366" algn="l" defTabSz="990547" rtl="0" eaLnBrk="1" latinLnBrk="0" hangingPunct="1">
        <a:defRPr kumimoji="1" sz="1950" kern="1200">
          <a:solidFill>
            <a:schemeClr val="tx1"/>
          </a:solidFill>
          <a:latin typeface="+mn-lt"/>
          <a:ea typeface="+mn-ea"/>
          <a:cs typeface="+mn-cs"/>
        </a:defRPr>
      </a:lvl6pPr>
      <a:lvl7pPr marL="2971639" algn="l" defTabSz="990547" rtl="0" eaLnBrk="1" latinLnBrk="0" hangingPunct="1">
        <a:defRPr kumimoji="1" sz="1950" kern="1200">
          <a:solidFill>
            <a:schemeClr val="tx1"/>
          </a:solidFill>
          <a:latin typeface="+mn-lt"/>
          <a:ea typeface="+mn-ea"/>
          <a:cs typeface="+mn-cs"/>
        </a:defRPr>
      </a:lvl7pPr>
      <a:lvl8pPr marL="3466913" algn="l" defTabSz="990547" rtl="0" eaLnBrk="1" latinLnBrk="0" hangingPunct="1">
        <a:defRPr kumimoji="1" sz="1950" kern="1200">
          <a:solidFill>
            <a:schemeClr val="tx1"/>
          </a:solidFill>
          <a:latin typeface="+mn-lt"/>
          <a:ea typeface="+mn-ea"/>
          <a:cs typeface="+mn-cs"/>
        </a:defRPr>
      </a:lvl8pPr>
      <a:lvl9pPr marL="3962187" algn="l" defTabSz="990547"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p:cNvSpPr txBox="1"/>
          <p:nvPr/>
        </p:nvSpPr>
        <p:spPr>
          <a:xfrm>
            <a:off x="406292" y="396931"/>
            <a:ext cx="8959144" cy="507000"/>
          </a:xfrm>
          <a:prstGeom prst="rect">
            <a:avLst/>
          </a:prstGeom>
          <a:solidFill>
            <a:schemeClr val="accent1"/>
          </a:solidFill>
        </p:spPr>
        <p:txBody>
          <a:bodyPr wrap="square" rtlCol="0" anchor="ctr">
            <a:noAutofit/>
          </a:bodyPr>
          <a:lstStyle/>
          <a:p>
            <a:pPr defTabSz="990547">
              <a:defRPr/>
            </a:pPr>
            <a:r>
              <a:rPr lang="ja-JP" altLang="en-US" sz="1733"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9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9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事業評価委員会の概要</a:t>
            </a:r>
            <a:endParaRPr lang="ja-JP" altLang="en-US" sz="1192"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676497" y="2068925"/>
            <a:ext cx="8156357" cy="167288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386765">
              <a:lnSpc>
                <a:spcPct val="150000"/>
              </a:lnSpc>
              <a:spcAft>
                <a:spcPts val="650"/>
              </a:spcAft>
              <a:defRPr/>
            </a:pP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２．所掌事務</a:t>
            </a:r>
            <a:endParaRPr lang="ja-JP" altLang="en-US" sz="11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区域整備計画の実施の状況の評価に関する事項の調査審議に関すること</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区域整備計画の認定の更新及び認定の取消しの申請に関する事項の調査審議に関すること</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区域整備計画の変更に関する事項の調査審議に関すること</a:t>
            </a:r>
          </a:p>
        </p:txBody>
      </p:sp>
      <p:sp>
        <p:nvSpPr>
          <p:cNvPr id="2" name="テキスト ボックス 1">
            <a:extLst>
              <a:ext uri="{FF2B5EF4-FFF2-40B4-BE49-F238E27FC236}">
                <a16:creationId xmlns:a16="http://schemas.microsoft.com/office/drawing/2014/main" id="{2AACB3C0-E569-42EF-A89E-349F8309FDAF}"/>
              </a:ext>
            </a:extLst>
          </p:cNvPr>
          <p:cNvSpPr txBox="1"/>
          <p:nvPr/>
        </p:nvSpPr>
        <p:spPr>
          <a:xfrm>
            <a:off x="7805701" y="480202"/>
            <a:ext cx="1427725" cy="325795"/>
          </a:xfrm>
          <a:prstGeom prst="rect">
            <a:avLst/>
          </a:prstGeom>
          <a:solidFill>
            <a:schemeClr val="bg1"/>
          </a:solidFill>
          <a:ln w="3175">
            <a:solidFill>
              <a:schemeClr val="tx1"/>
            </a:solidFill>
          </a:ln>
        </p:spPr>
        <p:txBody>
          <a:bodyPr wrap="square" rtlCol="0">
            <a:spAutoFit/>
          </a:bodyPr>
          <a:lstStyle/>
          <a:p>
            <a:pPr algn="ctr"/>
            <a:r>
              <a:rPr lang="ja-JP" altLang="en-US" sz="1517" dirty="0">
                <a:latin typeface="ＭＳ Ｐゴシック" panose="020B0600070205080204" pitchFamily="50" charset="-128"/>
                <a:ea typeface="ＭＳ Ｐゴシック" panose="020B0600070205080204" pitchFamily="50" charset="-128"/>
              </a:rPr>
              <a:t>参考資料１</a:t>
            </a:r>
            <a:endParaRPr lang="en-US" altLang="ja-JP" sz="1517" dirty="0">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1C50099E-B5B9-4E54-A69E-9E257A3F9F44}"/>
              </a:ext>
            </a:extLst>
          </p:cNvPr>
          <p:cNvSpPr/>
          <p:nvPr/>
        </p:nvSpPr>
        <p:spPr>
          <a:xfrm>
            <a:off x="673718" y="873165"/>
            <a:ext cx="8112138" cy="144221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386765">
              <a:lnSpc>
                <a:spcPct val="150000"/>
              </a:lnSpc>
              <a:spcAft>
                <a:spcPts val="650"/>
              </a:spcAft>
              <a:defRPr/>
            </a:pP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１．位置付け</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9978" indent="-272985" defTabSz="1386765">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夢洲地区特定複合観光施設設置運営事業に関する条例」を制定し、ＩＲ事業の安定的・継続的運営を確保するため、事業の実施状況等のモニタリング、区域整備計画の継続判断基準などを明らかにするとともに、それらについて客観的、専門的な意見を得るための第三者委員会を設置すること等を規定</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3CE47AB9-E990-4ECB-839A-C076069E4510}"/>
              </a:ext>
            </a:extLst>
          </p:cNvPr>
          <p:cNvPicPr>
            <a:picLocks noChangeAspect="1"/>
          </p:cNvPicPr>
          <p:nvPr/>
        </p:nvPicPr>
        <p:blipFill>
          <a:blip r:embed="rId2"/>
          <a:stretch>
            <a:fillRect/>
          </a:stretch>
        </p:blipFill>
        <p:spPr>
          <a:xfrm>
            <a:off x="2001626" y="3834367"/>
            <a:ext cx="5902748" cy="2676221"/>
          </a:xfrm>
          <a:prstGeom prst="rect">
            <a:avLst/>
          </a:prstGeom>
        </p:spPr>
      </p:pic>
    </p:spTree>
    <p:extLst>
      <p:ext uri="{BB962C8B-B14F-4D97-AF65-F5344CB8AC3E}">
        <p14:creationId xmlns:p14="http://schemas.microsoft.com/office/powerpoint/2010/main" val="30587266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2060"/>
        </a:solidFill>
        <a:ln w="9525">
          <a:solidFill>
            <a:srgbClr val="002060"/>
          </a:solidFill>
        </a:ln>
      </a:spPr>
      <a:bodyPr rtlCol="0" anchor="ctr"/>
      <a:lstStyle>
        <a:defPPr algn="ctr">
          <a:defRPr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Words>
  <Application>Microsoft Office PowerPoint</Application>
  <PresentationFormat>A4 210 x 297 mm</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2025-07-11T03:07:27Z</dcterms:created>
  <dcterms:modified xsi:type="dcterms:W3CDTF">2025-07-11T03:08:01Z</dcterms:modified>
</cp:coreProperties>
</file>