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61" r:id="rId3"/>
  </p:sldIdLst>
  <p:sldSz cx="6840538" cy="10153650"/>
  <p:notesSz cx="6797675" cy="9926638"/>
  <p:defaultTextStyle>
    <a:defPPr>
      <a:defRPr lang="ja-JP"/>
    </a:defPPr>
    <a:lvl1pPr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1pPr>
    <a:lvl2pPr marL="463550" indent="-635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2pPr>
    <a:lvl3pPr marL="927100" indent="-1270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3pPr>
    <a:lvl4pPr marL="1390650" indent="-1905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4pPr>
    <a:lvl5pPr marL="1854200" indent="-2540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900"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sz="1900"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sz="1900"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sz="1900" kern="1200">
        <a:solidFill>
          <a:schemeClr val="tx1"/>
        </a:solidFill>
        <a:latin typeface="Calibri"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3199">
          <p15:clr>
            <a:srgbClr val="A4A3A4"/>
          </p15:clr>
        </p15:guide>
        <p15:guide id="2" pos="2155">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82" autoAdjust="0"/>
    <p:restoredTop sz="94492" autoAdjust="0"/>
  </p:normalViewPr>
  <p:slideViewPr>
    <p:cSldViewPr>
      <p:cViewPr varScale="1">
        <p:scale>
          <a:sx n="60" d="100"/>
          <a:sy n="60" d="100"/>
        </p:scale>
        <p:origin x="2654" y="58"/>
      </p:cViewPr>
      <p:guideLst>
        <p:guide orient="horz" pos="3199"/>
        <p:guide pos="2155"/>
      </p:guideLst>
    </p:cSldViewPr>
  </p:slideViewPr>
  <p:notesTextViewPr>
    <p:cViewPr>
      <p:scale>
        <a:sx n="1" d="1"/>
        <a:sy n="1" d="1"/>
      </p:scale>
      <p:origin x="0" y="0"/>
    </p:cViewPr>
  </p:notesTextViewPr>
  <p:notesViewPr>
    <p:cSldViewPr>
      <p:cViewPr varScale="1">
        <p:scale>
          <a:sx n="64" d="100"/>
          <a:sy n="64" d="100"/>
        </p:scale>
        <p:origin x="-2910" y="-126"/>
      </p:cViewPr>
      <p:guideLst>
        <p:guide orient="horz" pos="3126"/>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945448" cy="496253"/>
          </a:xfrm>
          <a:prstGeom prst="rect">
            <a:avLst/>
          </a:prstGeom>
        </p:spPr>
        <p:txBody>
          <a:bodyPr vert="horz" lIns="91247" tIns="45626" rIns="91247" bIns="45626"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850651" y="0"/>
            <a:ext cx="2945448" cy="496253"/>
          </a:xfrm>
          <a:prstGeom prst="rect">
            <a:avLst/>
          </a:prstGeom>
        </p:spPr>
        <p:txBody>
          <a:bodyPr vert="horz" lIns="91247" tIns="45626" rIns="91247" bIns="45626" rtlCol="0"/>
          <a:lstStyle>
            <a:lvl1pPr algn="r">
              <a:defRPr sz="1200">
                <a:ea typeface="ＭＳ Ｐゴシック" charset="-128"/>
              </a:defRPr>
            </a:lvl1pPr>
          </a:lstStyle>
          <a:p>
            <a:pPr>
              <a:defRPr/>
            </a:pPr>
            <a:fld id="{E2F2520A-5AA8-42B2-B0B5-DCE7E3351132}" type="datetimeFigureOut">
              <a:rPr lang="ja-JP" altLang="en-US"/>
              <a:pPr>
                <a:defRPr/>
              </a:pPr>
              <a:t>2026/6/5</a:t>
            </a:fld>
            <a:endParaRPr lang="ja-JP" altLang="en-US"/>
          </a:p>
        </p:txBody>
      </p:sp>
      <p:sp>
        <p:nvSpPr>
          <p:cNvPr id="4" name="フッター プレースホルダー 3"/>
          <p:cNvSpPr>
            <a:spLocks noGrp="1"/>
          </p:cNvSpPr>
          <p:nvPr>
            <p:ph type="ftr" sz="quarter" idx="2"/>
          </p:nvPr>
        </p:nvSpPr>
        <p:spPr>
          <a:xfrm>
            <a:off x="8" y="9428800"/>
            <a:ext cx="2945448" cy="496252"/>
          </a:xfrm>
          <a:prstGeom prst="rect">
            <a:avLst/>
          </a:prstGeom>
        </p:spPr>
        <p:txBody>
          <a:bodyPr vert="horz" lIns="91247" tIns="45626" rIns="91247" bIns="45626" rtlCol="0" anchor="b"/>
          <a:lstStyle>
            <a:lvl1pPr algn="l">
              <a:defRPr sz="120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50651" y="9428800"/>
            <a:ext cx="2945448" cy="496252"/>
          </a:xfrm>
          <a:prstGeom prst="rect">
            <a:avLst/>
          </a:prstGeom>
        </p:spPr>
        <p:txBody>
          <a:bodyPr vert="horz" lIns="91247" tIns="45626" rIns="91247" bIns="45626" rtlCol="0" anchor="b"/>
          <a:lstStyle>
            <a:lvl1pPr algn="r">
              <a:defRPr sz="1200">
                <a:ea typeface="ＭＳ Ｐゴシック" charset="-128"/>
              </a:defRPr>
            </a:lvl1pPr>
          </a:lstStyle>
          <a:p>
            <a:pPr>
              <a:defRPr/>
            </a:pPr>
            <a:fld id="{6245F726-A197-4986-A62D-3A9552B89192}" type="slidenum">
              <a:rPr lang="ja-JP" altLang="en-US"/>
              <a:pPr>
                <a:defRPr/>
              </a:pPr>
              <a:t>‹#›</a:t>
            </a:fld>
            <a:endParaRPr lang="ja-JP" altLang="en-US"/>
          </a:p>
        </p:txBody>
      </p:sp>
    </p:spTree>
    <p:extLst>
      <p:ext uri="{BB962C8B-B14F-4D97-AF65-F5344CB8AC3E}">
        <p14:creationId xmlns:p14="http://schemas.microsoft.com/office/powerpoint/2010/main" val="1046401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945448" cy="496253"/>
          </a:xfrm>
          <a:prstGeom prst="rect">
            <a:avLst/>
          </a:prstGeom>
        </p:spPr>
        <p:txBody>
          <a:bodyPr vert="horz" lIns="91247" tIns="45626" rIns="91247" bIns="45626"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50651" y="0"/>
            <a:ext cx="2945448" cy="496253"/>
          </a:xfrm>
          <a:prstGeom prst="rect">
            <a:avLst/>
          </a:prstGeom>
        </p:spPr>
        <p:txBody>
          <a:bodyPr vert="horz" lIns="91247" tIns="45626" rIns="91247" bIns="45626" rtlCol="0"/>
          <a:lstStyle>
            <a:lvl1pPr algn="r">
              <a:defRPr sz="1200">
                <a:ea typeface="ＭＳ Ｐゴシック" charset="-128"/>
              </a:defRPr>
            </a:lvl1pPr>
          </a:lstStyle>
          <a:p>
            <a:pPr>
              <a:defRPr/>
            </a:pPr>
            <a:fld id="{07867A4A-C6BA-43D7-BEAF-97AF789364D9}" type="datetimeFigureOut">
              <a:rPr lang="ja-JP" altLang="en-US"/>
              <a:pPr>
                <a:defRPr/>
              </a:pPr>
              <a:t>2026/6/5</a:t>
            </a:fld>
            <a:endParaRPr lang="ja-JP" altLang="en-US"/>
          </a:p>
        </p:txBody>
      </p:sp>
      <p:sp>
        <p:nvSpPr>
          <p:cNvPr id="4" name="スライド イメージ プレースホルダー 3"/>
          <p:cNvSpPr>
            <a:spLocks noGrp="1" noRot="1" noChangeAspect="1"/>
          </p:cNvSpPr>
          <p:nvPr>
            <p:ph type="sldImg" idx="2"/>
          </p:nvPr>
        </p:nvSpPr>
        <p:spPr>
          <a:xfrm>
            <a:off x="2144713" y="744538"/>
            <a:ext cx="2508250" cy="3721100"/>
          </a:xfrm>
          <a:prstGeom prst="rect">
            <a:avLst/>
          </a:prstGeom>
          <a:noFill/>
          <a:ln w="12700">
            <a:solidFill>
              <a:prstClr val="black"/>
            </a:solidFill>
          </a:ln>
        </p:spPr>
        <p:txBody>
          <a:bodyPr vert="horz" lIns="91247" tIns="45626" rIns="91247" bIns="45626" rtlCol="0" anchor="ctr"/>
          <a:lstStyle/>
          <a:p>
            <a:pPr lvl="0"/>
            <a:endParaRPr lang="ja-JP" altLang="en-US" noProof="0"/>
          </a:p>
        </p:txBody>
      </p:sp>
      <p:sp>
        <p:nvSpPr>
          <p:cNvPr id="5" name="ノート プレースホルダー 4"/>
          <p:cNvSpPr>
            <a:spLocks noGrp="1"/>
          </p:cNvSpPr>
          <p:nvPr>
            <p:ph type="body" sz="quarter" idx="3"/>
          </p:nvPr>
        </p:nvSpPr>
        <p:spPr>
          <a:xfrm>
            <a:off x="680085" y="4715192"/>
            <a:ext cx="5437506" cy="4466274"/>
          </a:xfrm>
          <a:prstGeom prst="rect">
            <a:avLst/>
          </a:prstGeom>
        </p:spPr>
        <p:txBody>
          <a:bodyPr vert="horz" lIns="91247" tIns="45626" rIns="91247" bIns="45626"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8" y="9428800"/>
            <a:ext cx="2945448" cy="496252"/>
          </a:xfrm>
          <a:prstGeom prst="rect">
            <a:avLst/>
          </a:prstGeom>
        </p:spPr>
        <p:txBody>
          <a:bodyPr vert="horz" lIns="91247" tIns="45626" rIns="91247" bIns="45626" rtlCol="0" anchor="b"/>
          <a:lstStyle>
            <a:lvl1pPr algn="l">
              <a:defRPr sz="120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50651" y="9428800"/>
            <a:ext cx="2945448" cy="496252"/>
          </a:xfrm>
          <a:prstGeom prst="rect">
            <a:avLst/>
          </a:prstGeom>
        </p:spPr>
        <p:txBody>
          <a:bodyPr vert="horz" lIns="91247" tIns="45626" rIns="91247" bIns="45626" rtlCol="0" anchor="b"/>
          <a:lstStyle>
            <a:lvl1pPr algn="r">
              <a:defRPr sz="1200">
                <a:ea typeface="ＭＳ Ｐゴシック" charset="-128"/>
              </a:defRPr>
            </a:lvl1pPr>
          </a:lstStyle>
          <a:p>
            <a:pPr>
              <a:defRPr/>
            </a:pPr>
            <a:fld id="{DD56849F-F8E0-49D4-A131-40D77078DE40}" type="slidenum">
              <a:rPr lang="ja-JP" altLang="en-US"/>
              <a:pPr>
                <a:defRPr/>
              </a:pPr>
              <a:t>‹#›</a:t>
            </a:fld>
            <a:endParaRPr lang="ja-JP" altLang="en-US"/>
          </a:p>
        </p:txBody>
      </p:sp>
    </p:spTree>
    <p:extLst>
      <p:ext uri="{BB962C8B-B14F-4D97-AF65-F5344CB8AC3E}">
        <p14:creationId xmlns:p14="http://schemas.microsoft.com/office/powerpoint/2010/main" val="16867940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p:cNvSpPr>
            <a:spLocks noGrp="1" noRot="1" noChangeAspect="1" noTextEdit="1"/>
          </p:cNvSpPr>
          <p:nvPr>
            <p:ph type="sldImg"/>
          </p:nvPr>
        </p:nvSpPr>
        <p:spPr bwMode="auto">
          <a:xfrm>
            <a:off x="2144713" y="744538"/>
            <a:ext cx="2508250"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614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sz="1900">
                <a:solidFill>
                  <a:schemeClr val="tx1"/>
                </a:solidFill>
                <a:latin typeface="Calibri" pitchFamily="34" charset="0"/>
                <a:ea typeface="ＭＳ Ｐゴシック" pitchFamily="50" charset="-128"/>
              </a:defRPr>
            </a:lvl1pPr>
            <a:lvl2pPr marL="741446" indent="-285171" eaLnBrk="0" hangingPunct="0">
              <a:defRPr kumimoji="1" sz="1900">
                <a:solidFill>
                  <a:schemeClr val="tx1"/>
                </a:solidFill>
                <a:latin typeface="Calibri" pitchFamily="34" charset="0"/>
                <a:ea typeface="ＭＳ Ｐゴシック" pitchFamily="50" charset="-128"/>
              </a:defRPr>
            </a:lvl2pPr>
            <a:lvl3pPr marL="1140685" indent="-228136" eaLnBrk="0" hangingPunct="0">
              <a:defRPr kumimoji="1" sz="1900">
                <a:solidFill>
                  <a:schemeClr val="tx1"/>
                </a:solidFill>
                <a:latin typeface="Calibri" pitchFamily="34" charset="0"/>
                <a:ea typeface="ＭＳ Ｐゴシック" pitchFamily="50" charset="-128"/>
              </a:defRPr>
            </a:lvl3pPr>
            <a:lvl4pPr marL="1596960" indent="-228136" eaLnBrk="0" hangingPunct="0">
              <a:defRPr kumimoji="1" sz="1900">
                <a:solidFill>
                  <a:schemeClr val="tx1"/>
                </a:solidFill>
                <a:latin typeface="Calibri" pitchFamily="34" charset="0"/>
                <a:ea typeface="ＭＳ Ｐゴシック" pitchFamily="50" charset="-128"/>
              </a:defRPr>
            </a:lvl4pPr>
            <a:lvl5pPr marL="2053233" indent="-228136" eaLnBrk="0" hangingPunct="0">
              <a:defRPr kumimoji="1" sz="1900">
                <a:solidFill>
                  <a:schemeClr val="tx1"/>
                </a:solidFill>
                <a:latin typeface="Calibri" pitchFamily="34" charset="0"/>
                <a:ea typeface="ＭＳ Ｐゴシック" pitchFamily="50" charset="-128"/>
              </a:defRPr>
            </a:lvl5pPr>
            <a:lvl6pPr marL="2509507" indent="-228136" defTabSz="925222"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65782" indent="-228136" defTabSz="925222"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2054" indent="-228136" defTabSz="925222"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78330" indent="-228136" defTabSz="925222"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fld id="{3A883808-D9C5-43F8-A627-F82D709ED0B8}" type="slidenum">
              <a:rPr lang="ja-JP" altLang="en-US" sz="1200"/>
              <a:pPr eaLnBrk="1" hangingPunct="1"/>
              <a:t>1</a:t>
            </a:fld>
            <a:endParaRPr lang="ja-JP"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44713" y="744538"/>
            <a:ext cx="2508250"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D56849F-F8E0-49D4-A131-40D77078DE40}" type="slidenum">
              <a:rPr lang="ja-JP" altLang="en-US" smtClean="0"/>
              <a:pPr>
                <a:defRPr/>
              </a:pPr>
              <a:t>2</a:t>
            </a:fld>
            <a:endParaRPr lang="ja-JP" altLang="en-US"/>
          </a:p>
        </p:txBody>
      </p:sp>
    </p:spTree>
    <p:extLst>
      <p:ext uri="{BB962C8B-B14F-4D97-AF65-F5344CB8AC3E}">
        <p14:creationId xmlns:p14="http://schemas.microsoft.com/office/powerpoint/2010/main" val="1808327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3" y="3154216"/>
            <a:ext cx="5814457" cy="2176454"/>
          </a:xfrm>
        </p:spPr>
        <p:txBody>
          <a:bodyPr/>
          <a:lstStyle/>
          <a:p>
            <a:r>
              <a:rPr lang="ja-JP" altLang="en-US"/>
              <a:t>マスター タイトルの書式設定</a:t>
            </a:r>
          </a:p>
        </p:txBody>
      </p:sp>
      <p:sp>
        <p:nvSpPr>
          <p:cNvPr id="3" name="サブタイトル 2"/>
          <p:cNvSpPr>
            <a:spLocks noGrp="1"/>
          </p:cNvSpPr>
          <p:nvPr>
            <p:ph type="subTitle" idx="1"/>
          </p:nvPr>
        </p:nvSpPr>
        <p:spPr>
          <a:xfrm>
            <a:off x="1026083" y="5753735"/>
            <a:ext cx="4788377" cy="2594822"/>
          </a:xfrm>
        </p:spPr>
        <p:txBody>
          <a:bodyPr/>
          <a:lstStyle>
            <a:lvl1pPr marL="0" indent="0" algn="ctr">
              <a:buNone/>
              <a:defRPr>
                <a:solidFill>
                  <a:schemeClr val="tx1">
                    <a:tint val="75000"/>
                  </a:schemeClr>
                </a:solidFill>
              </a:defRPr>
            </a:lvl1pPr>
            <a:lvl2pPr marL="463880" indent="0" algn="ctr">
              <a:buNone/>
              <a:defRPr>
                <a:solidFill>
                  <a:schemeClr val="tx1">
                    <a:tint val="75000"/>
                  </a:schemeClr>
                </a:solidFill>
              </a:defRPr>
            </a:lvl2pPr>
            <a:lvl3pPr marL="927760" indent="0" algn="ctr">
              <a:buNone/>
              <a:defRPr>
                <a:solidFill>
                  <a:schemeClr val="tx1">
                    <a:tint val="75000"/>
                  </a:schemeClr>
                </a:solidFill>
              </a:defRPr>
            </a:lvl3pPr>
            <a:lvl4pPr marL="1391640" indent="0" algn="ctr">
              <a:buNone/>
              <a:defRPr>
                <a:solidFill>
                  <a:schemeClr val="tx1">
                    <a:tint val="75000"/>
                  </a:schemeClr>
                </a:solidFill>
              </a:defRPr>
            </a:lvl4pPr>
            <a:lvl5pPr marL="1855520" indent="0" algn="ctr">
              <a:buNone/>
              <a:defRPr>
                <a:solidFill>
                  <a:schemeClr val="tx1">
                    <a:tint val="75000"/>
                  </a:schemeClr>
                </a:solidFill>
              </a:defRPr>
            </a:lvl5pPr>
            <a:lvl6pPr marL="2319400" indent="0" algn="ctr">
              <a:buNone/>
              <a:defRPr>
                <a:solidFill>
                  <a:schemeClr val="tx1">
                    <a:tint val="75000"/>
                  </a:schemeClr>
                </a:solidFill>
              </a:defRPr>
            </a:lvl6pPr>
            <a:lvl7pPr marL="2783280" indent="0" algn="ctr">
              <a:buNone/>
              <a:defRPr>
                <a:solidFill>
                  <a:schemeClr val="tx1">
                    <a:tint val="75000"/>
                  </a:schemeClr>
                </a:solidFill>
              </a:defRPr>
            </a:lvl7pPr>
            <a:lvl8pPr marL="3247159" indent="0" algn="ctr">
              <a:buNone/>
              <a:defRPr>
                <a:solidFill>
                  <a:schemeClr val="tx1">
                    <a:tint val="75000"/>
                  </a:schemeClr>
                </a:solidFill>
              </a:defRPr>
            </a:lvl8pPr>
            <a:lvl9pPr marL="3711039"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76E7493D-C912-4579-B0E7-F0509DC5765E}"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C3B0283-4FC5-47E3-A02D-85434EF3F2EA}" type="slidenum">
              <a:rPr lang="ja-JP" altLang="en-US"/>
              <a:pPr>
                <a:defRPr/>
              </a:pPr>
              <a:t>‹#›</a:t>
            </a:fld>
            <a:endParaRPr lang="ja-JP" altLang="en-US"/>
          </a:p>
        </p:txBody>
      </p:sp>
    </p:spTree>
    <p:extLst>
      <p:ext uri="{BB962C8B-B14F-4D97-AF65-F5344CB8AC3E}">
        <p14:creationId xmlns:p14="http://schemas.microsoft.com/office/powerpoint/2010/main" val="55497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58F9AD2-46FC-45F4-AB57-FF790C1842E2}"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20F441F-DDC4-4A43-813B-FD87A1BB392E}" type="slidenum">
              <a:rPr lang="ja-JP" altLang="en-US"/>
              <a:pPr>
                <a:defRPr/>
              </a:pPr>
              <a:t>‹#›</a:t>
            </a:fld>
            <a:endParaRPr lang="ja-JP" altLang="en-US"/>
          </a:p>
        </p:txBody>
      </p:sp>
    </p:spTree>
    <p:extLst>
      <p:ext uri="{BB962C8B-B14F-4D97-AF65-F5344CB8AC3E}">
        <p14:creationId xmlns:p14="http://schemas.microsoft.com/office/powerpoint/2010/main" val="143183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2" y="406620"/>
            <a:ext cx="1539122" cy="866350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033" y="406620"/>
            <a:ext cx="4503355" cy="866350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5793E13-6635-4E70-935E-42ABAE5CFD8D}"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A998101-0E5F-4457-B956-FBF2A91AF165}" type="slidenum">
              <a:rPr lang="ja-JP" altLang="en-US"/>
              <a:pPr>
                <a:defRPr/>
              </a:pPr>
              <a:t>‹#›</a:t>
            </a:fld>
            <a:endParaRPr lang="ja-JP" altLang="en-US"/>
          </a:p>
        </p:txBody>
      </p:sp>
    </p:spTree>
    <p:extLst>
      <p:ext uri="{BB962C8B-B14F-4D97-AF65-F5344CB8AC3E}">
        <p14:creationId xmlns:p14="http://schemas.microsoft.com/office/powerpoint/2010/main" val="1781233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A4473A71-45D7-43F2-BA08-55A35C3068D9}"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70490B62-233E-49B0-BEE1-080A73980E4F}" type="slidenum">
              <a:rPr lang="ja-JP" altLang="en-US"/>
              <a:pPr>
                <a:defRPr/>
              </a:pPr>
              <a:t>‹#›</a:t>
            </a:fld>
            <a:endParaRPr lang="ja-JP" altLang="en-US"/>
          </a:p>
        </p:txBody>
      </p:sp>
    </p:spTree>
    <p:extLst>
      <p:ext uri="{BB962C8B-B14F-4D97-AF65-F5344CB8AC3E}">
        <p14:creationId xmlns:p14="http://schemas.microsoft.com/office/powerpoint/2010/main" val="2178206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0356" y="6524662"/>
            <a:ext cx="5814457" cy="2016628"/>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0356" y="4303553"/>
            <a:ext cx="5814457" cy="2221108"/>
          </a:xfrm>
        </p:spPr>
        <p:txBody>
          <a:bodyPr anchor="b"/>
          <a:lstStyle>
            <a:lvl1pPr marL="0" indent="0">
              <a:buNone/>
              <a:defRPr sz="2100">
                <a:solidFill>
                  <a:schemeClr val="tx1">
                    <a:tint val="75000"/>
                  </a:schemeClr>
                </a:solidFill>
              </a:defRPr>
            </a:lvl1pPr>
            <a:lvl2pPr marL="463880" indent="0">
              <a:buNone/>
              <a:defRPr sz="1900">
                <a:solidFill>
                  <a:schemeClr val="tx1">
                    <a:tint val="75000"/>
                  </a:schemeClr>
                </a:solidFill>
              </a:defRPr>
            </a:lvl2pPr>
            <a:lvl3pPr marL="927760" indent="0">
              <a:buNone/>
              <a:defRPr sz="1700">
                <a:solidFill>
                  <a:schemeClr val="tx1">
                    <a:tint val="75000"/>
                  </a:schemeClr>
                </a:solidFill>
              </a:defRPr>
            </a:lvl3pPr>
            <a:lvl4pPr marL="1391640" indent="0">
              <a:buNone/>
              <a:defRPr sz="1400">
                <a:solidFill>
                  <a:schemeClr val="tx1">
                    <a:tint val="75000"/>
                  </a:schemeClr>
                </a:solidFill>
              </a:defRPr>
            </a:lvl4pPr>
            <a:lvl5pPr marL="1855520" indent="0">
              <a:buNone/>
              <a:defRPr sz="1400">
                <a:solidFill>
                  <a:schemeClr val="tx1">
                    <a:tint val="75000"/>
                  </a:schemeClr>
                </a:solidFill>
              </a:defRPr>
            </a:lvl5pPr>
            <a:lvl6pPr marL="2319400" indent="0">
              <a:buNone/>
              <a:defRPr sz="1400">
                <a:solidFill>
                  <a:schemeClr val="tx1">
                    <a:tint val="75000"/>
                  </a:schemeClr>
                </a:solidFill>
              </a:defRPr>
            </a:lvl6pPr>
            <a:lvl7pPr marL="2783280" indent="0">
              <a:buNone/>
              <a:defRPr sz="1400">
                <a:solidFill>
                  <a:schemeClr val="tx1">
                    <a:tint val="75000"/>
                  </a:schemeClr>
                </a:solidFill>
              </a:defRPr>
            </a:lvl7pPr>
            <a:lvl8pPr marL="3247159" indent="0">
              <a:buNone/>
              <a:defRPr sz="1400">
                <a:solidFill>
                  <a:schemeClr val="tx1">
                    <a:tint val="75000"/>
                  </a:schemeClr>
                </a:solidFill>
              </a:defRPr>
            </a:lvl8pPr>
            <a:lvl9pPr marL="3711039"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C066A233-ED63-4A47-BA31-E1A80B829AF5}"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19F4ED5-5B30-4FC3-A4F5-10D373B89437}" type="slidenum">
              <a:rPr lang="ja-JP" altLang="en-US"/>
              <a:pPr>
                <a:defRPr/>
              </a:pPr>
              <a:t>‹#›</a:t>
            </a:fld>
            <a:endParaRPr lang="ja-JP" altLang="en-US"/>
          </a:p>
        </p:txBody>
      </p:sp>
    </p:spTree>
    <p:extLst>
      <p:ext uri="{BB962C8B-B14F-4D97-AF65-F5344CB8AC3E}">
        <p14:creationId xmlns:p14="http://schemas.microsoft.com/office/powerpoint/2010/main" val="130831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027" y="2369190"/>
            <a:ext cx="3021238" cy="6700938"/>
          </a:xfrm>
        </p:spPr>
        <p:txBody>
          <a:bodyPr/>
          <a:lstStyle>
            <a:lvl1pPr>
              <a:defRPr sz="28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77273" y="2369190"/>
            <a:ext cx="3021238" cy="6700938"/>
          </a:xfrm>
        </p:spPr>
        <p:txBody>
          <a:bodyPr/>
          <a:lstStyle>
            <a:lvl1pPr>
              <a:defRPr sz="28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E75BD49B-220A-497D-A0A6-9ED5998B4EBF}" type="datetime1">
              <a:rPr lang="ja-JP" altLang="en-US" smtClean="0"/>
              <a:t>2026/6/5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2179F79-E88F-4D8F-9557-8CEF7F54657E}" type="slidenum">
              <a:rPr lang="ja-JP" altLang="en-US"/>
              <a:pPr>
                <a:defRPr/>
              </a:pPr>
              <a:t>‹#›</a:t>
            </a:fld>
            <a:endParaRPr lang="ja-JP" altLang="en-US"/>
          </a:p>
        </p:txBody>
      </p:sp>
    </p:spTree>
    <p:extLst>
      <p:ext uri="{BB962C8B-B14F-4D97-AF65-F5344CB8AC3E}">
        <p14:creationId xmlns:p14="http://schemas.microsoft.com/office/powerpoint/2010/main" val="2422643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030" y="2272825"/>
            <a:ext cx="3022426" cy="947203"/>
          </a:xfrm>
        </p:spPr>
        <p:txBody>
          <a:bodyPr anchor="b"/>
          <a:lstStyle>
            <a:lvl1pPr marL="0" indent="0">
              <a:buNone/>
              <a:defRPr sz="2500" b="1"/>
            </a:lvl1pPr>
            <a:lvl2pPr marL="463880" indent="0">
              <a:buNone/>
              <a:defRPr sz="2100" b="1"/>
            </a:lvl2pPr>
            <a:lvl3pPr marL="927760" indent="0">
              <a:buNone/>
              <a:defRPr sz="1900" b="1"/>
            </a:lvl3pPr>
            <a:lvl4pPr marL="1391640" indent="0">
              <a:buNone/>
              <a:defRPr sz="1700" b="1"/>
            </a:lvl4pPr>
            <a:lvl5pPr marL="1855520" indent="0">
              <a:buNone/>
              <a:defRPr sz="1700" b="1"/>
            </a:lvl5pPr>
            <a:lvl6pPr marL="2319400" indent="0">
              <a:buNone/>
              <a:defRPr sz="1700" b="1"/>
            </a:lvl6pPr>
            <a:lvl7pPr marL="2783280" indent="0">
              <a:buNone/>
              <a:defRPr sz="1700" b="1"/>
            </a:lvl7pPr>
            <a:lvl8pPr marL="3247159" indent="0">
              <a:buNone/>
              <a:defRPr sz="1700" b="1"/>
            </a:lvl8pPr>
            <a:lvl9pPr marL="3711039" indent="0">
              <a:buNone/>
              <a:defRPr sz="17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030" y="3220031"/>
            <a:ext cx="3022426" cy="585010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74903" y="2272825"/>
            <a:ext cx="3023613" cy="947203"/>
          </a:xfrm>
        </p:spPr>
        <p:txBody>
          <a:bodyPr anchor="b"/>
          <a:lstStyle>
            <a:lvl1pPr marL="0" indent="0">
              <a:buNone/>
              <a:defRPr sz="2500" b="1"/>
            </a:lvl1pPr>
            <a:lvl2pPr marL="463880" indent="0">
              <a:buNone/>
              <a:defRPr sz="2100" b="1"/>
            </a:lvl2pPr>
            <a:lvl3pPr marL="927760" indent="0">
              <a:buNone/>
              <a:defRPr sz="1900" b="1"/>
            </a:lvl3pPr>
            <a:lvl4pPr marL="1391640" indent="0">
              <a:buNone/>
              <a:defRPr sz="1700" b="1"/>
            </a:lvl4pPr>
            <a:lvl5pPr marL="1855520" indent="0">
              <a:buNone/>
              <a:defRPr sz="1700" b="1"/>
            </a:lvl5pPr>
            <a:lvl6pPr marL="2319400" indent="0">
              <a:buNone/>
              <a:defRPr sz="1700" b="1"/>
            </a:lvl6pPr>
            <a:lvl7pPr marL="2783280" indent="0">
              <a:buNone/>
              <a:defRPr sz="1700" b="1"/>
            </a:lvl7pPr>
            <a:lvl8pPr marL="3247159" indent="0">
              <a:buNone/>
              <a:defRPr sz="1700" b="1"/>
            </a:lvl8pPr>
            <a:lvl9pPr marL="3711039" indent="0">
              <a:buNone/>
              <a:defRPr sz="17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74903" y="3220031"/>
            <a:ext cx="3023613" cy="585010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A07E6CD8-4B80-47A3-A33B-9C0B7ECFFDCE}" type="datetime1">
              <a:rPr lang="ja-JP" altLang="en-US" smtClean="0"/>
              <a:t>2026/6/5</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903EBE72-7874-4DB3-A2F3-25D92D51BDE8}" type="slidenum">
              <a:rPr lang="ja-JP" altLang="en-US"/>
              <a:pPr>
                <a:defRPr/>
              </a:pPr>
              <a:t>‹#›</a:t>
            </a:fld>
            <a:endParaRPr lang="ja-JP" altLang="en-US"/>
          </a:p>
        </p:txBody>
      </p:sp>
    </p:spTree>
    <p:extLst>
      <p:ext uri="{BB962C8B-B14F-4D97-AF65-F5344CB8AC3E}">
        <p14:creationId xmlns:p14="http://schemas.microsoft.com/office/powerpoint/2010/main" val="194250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6E892162-0FD6-414A-B842-C503CB21FF27}" type="datetime1">
              <a:rPr lang="ja-JP" altLang="en-US" smtClean="0"/>
              <a:t>2026/6/5</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66A794C5-27D8-461D-96F6-B66A74C10AE1}" type="slidenum">
              <a:rPr lang="ja-JP" altLang="en-US"/>
              <a:pPr>
                <a:defRPr/>
              </a:pPr>
              <a:t>‹#›</a:t>
            </a:fld>
            <a:endParaRPr lang="ja-JP" altLang="en-US"/>
          </a:p>
        </p:txBody>
      </p:sp>
    </p:spTree>
    <p:extLst>
      <p:ext uri="{BB962C8B-B14F-4D97-AF65-F5344CB8AC3E}">
        <p14:creationId xmlns:p14="http://schemas.microsoft.com/office/powerpoint/2010/main" val="284652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38D7D02-B89B-44BC-8A95-62C532041973}" type="datetime1">
              <a:rPr lang="ja-JP" altLang="en-US" smtClean="0"/>
              <a:t>2026/6/5</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F3C8D3BA-5052-4CDD-B5CA-483D3789BC56}" type="slidenum">
              <a:rPr lang="ja-JP" altLang="en-US"/>
              <a:pPr>
                <a:defRPr/>
              </a:pPr>
              <a:t>‹#›</a:t>
            </a:fld>
            <a:endParaRPr lang="ja-JP" altLang="en-US"/>
          </a:p>
        </p:txBody>
      </p:sp>
    </p:spTree>
    <p:extLst>
      <p:ext uri="{BB962C8B-B14F-4D97-AF65-F5344CB8AC3E}">
        <p14:creationId xmlns:p14="http://schemas.microsoft.com/office/powerpoint/2010/main" val="119505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8" y="404271"/>
            <a:ext cx="2250490" cy="1720479"/>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2674460" y="404268"/>
            <a:ext cx="3824052" cy="8665859"/>
          </a:xfrm>
        </p:spPr>
        <p:txBody>
          <a:bodyPr/>
          <a:lstStyle>
            <a:lvl1pPr>
              <a:defRPr sz="3200"/>
            </a:lvl1pPr>
            <a:lvl2pPr>
              <a:defRPr sz="28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028" y="2124749"/>
            <a:ext cx="2250490" cy="6945380"/>
          </a:xfrm>
        </p:spPr>
        <p:txBody>
          <a:bodyPr/>
          <a:lstStyle>
            <a:lvl1pPr marL="0" indent="0">
              <a:buNone/>
              <a:defRPr sz="1400"/>
            </a:lvl1pPr>
            <a:lvl2pPr marL="463880" indent="0">
              <a:buNone/>
              <a:defRPr sz="1200"/>
            </a:lvl2pPr>
            <a:lvl3pPr marL="927760" indent="0">
              <a:buNone/>
              <a:defRPr sz="1000"/>
            </a:lvl3pPr>
            <a:lvl4pPr marL="1391640" indent="0">
              <a:buNone/>
              <a:defRPr sz="900"/>
            </a:lvl4pPr>
            <a:lvl5pPr marL="1855520" indent="0">
              <a:buNone/>
              <a:defRPr sz="900"/>
            </a:lvl5pPr>
            <a:lvl6pPr marL="2319400" indent="0">
              <a:buNone/>
              <a:defRPr sz="900"/>
            </a:lvl6pPr>
            <a:lvl7pPr marL="2783280" indent="0">
              <a:buNone/>
              <a:defRPr sz="900"/>
            </a:lvl7pPr>
            <a:lvl8pPr marL="3247159" indent="0">
              <a:buNone/>
              <a:defRPr sz="900"/>
            </a:lvl8pPr>
            <a:lvl9pPr marL="371103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C94DBE22-B671-4953-A844-D6FE761C9788}" type="datetime1">
              <a:rPr lang="ja-JP" altLang="en-US" smtClean="0"/>
              <a:t>2026/6/5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1B9F477C-4E69-44C8-8ADD-02A8C3B1E9FC}" type="slidenum">
              <a:rPr lang="ja-JP" altLang="en-US"/>
              <a:pPr>
                <a:defRPr/>
              </a:pPr>
              <a:t>‹#›</a:t>
            </a:fld>
            <a:endParaRPr lang="ja-JP" altLang="en-US"/>
          </a:p>
        </p:txBody>
      </p:sp>
    </p:spTree>
    <p:extLst>
      <p:ext uri="{BB962C8B-B14F-4D97-AF65-F5344CB8AC3E}">
        <p14:creationId xmlns:p14="http://schemas.microsoft.com/office/powerpoint/2010/main" val="2616089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0794" y="7107555"/>
            <a:ext cx="4104323" cy="839089"/>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340794" y="907250"/>
            <a:ext cx="4104323" cy="6092190"/>
          </a:xfrm>
        </p:spPr>
        <p:txBody>
          <a:bodyPr rtlCol="0">
            <a:normAutofit/>
          </a:bodyPr>
          <a:lstStyle>
            <a:lvl1pPr marL="0" indent="0">
              <a:buNone/>
              <a:defRPr sz="3200"/>
            </a:lvl1pPr>
            <a:lvl2pPr marL="463880" indent="0">
              <a:buNone/>
              <a:defRPr sz="2800"/>
            </a:lvl2pPr>
            <a:lvl3pPr marL="927760" indent="0">
              <a:buNone/>
              <a:defRPr sz="2500"/>
            </a:lvl3pPr>
            <a:lvl4pPr marL="1391640" indent="0">
              <a:buNone/>
              <a:defRPr sz="2100"/>
            </a:lvl4pPr>
            <a:lvl5pPr marL="1855520" indent="0">
              <a:buNone/>
              <a:defRPr sz="2100"/>
            </a:lvl5pPr>
            <a:lvl6pPr marL="2319400" indent="0">
              <a:buNone/>
              <a:defRPr sz="2100"/>
            </a:lvl6pPr>
            <a:lvl7pPr marL="2783280" indent="0">
              <a:buNone/>
              <a:defRPr sz="2100"/>
            </a:lvl7pPr>
            <a:lvl8pPr marL="3247159" indent="0">
              <a:buNone/>
              <a:defRPr sz="2100"/>
            </a:lvl8pPr>
            <a:lvl9pPr marL="3711039"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340794" y="7946651"/>
            <a:ext cx="4104323" cy="1191643"/>
          </a:xfrm>
        </p:spPr>
        <p:txBody>
          <a:bodyPr/>
          <a:lstStyle>
            <a:lvl1pPr marL="0" indent="0">
              <a:buNone/>
              <a:defRPr sz="1400"/>
            </a:lvl1pPr>
            <a:lvl2pPr marL="463880" indent="0">
              <a:buNone/>
              <a:defRPr sz="1200"/>
            </a:lvl2pPr>
            <a:lvl3pPr marL="927760" indent="0">
              <a:buNone/>
              <a:defRPr sz="1000"/>
            </a:lvl3pPr>
            <a:lvl4pPr marL="1391640" indent="0">
              <a:buNone/>
              <a:defRPr sz="900"/>
            </a:lvl4pPr>
            <a:lvl5pPr marL="1855520" indent="0">
              <a:buNone/>
              <a:defRPr sz="900"/>
            </a:lvl5pPr>
            <a:lvl6pPr marL="2319400" indent="0">
              <a:buNone/>
              <a:defRPr sz="900"/>
            </a:lvl6pPr>
            <a:lvl7pPr marL="2783280" indent="0">
              <a:buNone/>
              <a:defRPr sz="900"/>
            </a:lvl7pPr>
            <a:lvl8pPr marL="3247159" indent="0">
              <a:buNone/>
              <a:defRPr sz="900"/>
            </a:lvl8pPr>
            <a:lvl9pPr marL="371103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A112722C-B495-423E-8EBF-BCF8173B22E2}" type="datetime1">
              <a:rPr lang="ja-JP" altLang="en-US" smtClean="0"/>
              <a:t>2026/6/5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6BA4C2C-5519-4A7B-A2D0-DF22F091AF13}" type="slidenum">
              <a:rPr lang="ja-JP" altLang="en-US"/>
              <a:pPr>
                <a:defRPr/>
              </a:pPr>
              <a:t>‹#›</a:t>
            </a:fld>
            <a:endParaRPr lang="ja-JP" altLang="en-US"/>
          </a:p>
        </p:txBody>
      </p:sp>
    </p:spTree>
    <p:extLst>
      <p:ext uri="{BB962C8B-B14F-4D97-AF65-F5344CB8AC3E}">
        <p14:creationId xmlns:p14="http://schemas.microsoft.com/office/powerpoint/2010/main" val="18402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329" y="406213"/>
            <a:ext cx="6155881" cy="1692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76" tIns="46388" rIns="92776" bIns="46388"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329" y="2369301"/>
            <a:ext cx="6155881" cy="6700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76" tIns="46388" rIns="92776" bIns="4638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330" y="9410862"/>
            <a:ext cx="1595522" cy="540512"/>
          </a:xfrm>
          <a:prstGeom prst="rect">
            <a:avLst/>
          </a:prstGeom>
        </p:spPr>
        <p:txBody>
          <a:bodyPr vert="horz" lIns="92776" tIns="46388" rIns="92776" bIns="46388" rtlCol="0" anchor="ctr"/>
          <a:lstStyle>
            <a:lvl1pPr algn="l" defTabSz="927760" fontAlgn="auto">
              <a:spcBef>
                <a:spcPts val="0"/>
              </a:spcBef>
              <a:spcAft>
                <a:spcPts val="0"/>
              </a:spcAft>
              <a:defRPr sz="1200">
                <a:solidFill>
                  <a:schemeClr val="tx1">
                    <a:tint val="75000"/>
                  </a:schemeClr>
                </a:solidFill>
                <a:latin typeface="+mn-lt"/>
                <a:ea typeface="+mn-ea"/>
              </a:defRPr>
            </a:lvl1pPr>
          </a:lstStyle>
          <a:p>
            <a:pPr>
              <a:defRPr/>
            </a:pPr>
            <a:fld id="{3E79F3DF-B709-4B6D-85D1-FDAC5DF56B45}" type="datetime1">
              <a:rPr lang="ja-JP" altLang="en-US" smtClean="0"/>
              <a:t>2026/6/5</a:t>
            </a:fld>
            <a:endParaRPr lang="ja-JP" altLang="en-US"/>
          </a:p>
        </p:txBody>
      </p:sp>
      <p:sp>
        <p:nvSpPr>
          <p:cNvPr id="5" name="フッター プレースホルダー 4"/>
          <p:cNvSpPr>
            <a:spLocks noGrp="1"/>
          </p:cNvSpPr>
          <p:nvPr>
            <p:ph type="ftr" sz="quarter" idx="3"/>
          </p:nvPr>
        </p:nvSpPr>
        <p:spPr>
          <a:xfrm>
            <a:off x="2337490" y="9410862"/>
            <a:ext cx="2165567" cy="540512"/>
          </a:xfrm>
          <a:prstGeom prst="rect">
            <a:avLst/>
          </a:prstGeom>
        </p:spPr>
        <p:txBody>
          <a:bodyPr vert="horz" lIns="92776" tIns="46388" rIns="92776" bIns="46388" rtlCol="0" anchor="ctr"/>
          <a:lstStyle>
            <a:lvl1pPr algn="ctr" defTabSz="927760"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02688" y="9410862"/>
            <a:ext cx="1595522" cy="540512"/>
          </a:xfrm>
          <a:prstGeom prst="rect">
            <a:avLst/>
          </a:prstGeom>
        </p:spPr>
        <p:txBody>
          <a:bodyPr vert="horz" lIns="92776" tIns="46388" rIns="92776" bIns="46388" rtlCol="0" anchor="ctr"/>
          <a:lstStyle>
            <a:lvl1pPr algn="r" defTabSz="927760" fontAlgn="auto">
              <a:spcBef>
                <a:spcPts val="0"/>
              </a:spcBef>
              <a:spcAft>
                <a:spcPts val="0"/>
              </a:spcAft>
              <a:defRPr sz="1200">
                <a:solidFill>
                  <a:schemeClr val="tx1">
                    <a:tint val="75000"/>
                  </a:schemeClr>
                </a:solidFill>
                <a:latin typeface="+mn-lt"/>
                <a:ea typeface="+mn-ea"/>
              </a:defRPr>
            </a:lvl1pPr>
          </a:lstStyle>
          <a:p>
            <a:pPr>
              <a:defRPr/>
            </a:pPr>
            <a:fld id="{7EC83D0B-218B-482B-801A-B031DB03E70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27100" rtl="0" eaLnBrk="0" fontAlgn="base" hangingPunct="0">
        <a:spcBef>
          <a:spcPct val="0"/>
        </a:spcBef>
        <a:spcAft>
          <a:spcPct val="0"/>
        </a:spcAft>
        <a:defRPr kumimoji="1" sz="4500" kern="1200">
          <a:solidFill>
            <a:schemeClr val="tx1"/>
          </a:solidFill>
          <a:latin typeface="+mj-lt"/>
          <a:ea typeface="+mj-ea"/>
          <a:cs typeface="+mj-cs"/>
        </a:defRPr>
      </a:lvl1pPr>
      <a:lvl2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2pPr>
      <a:lvl3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3pPr>
      <a:lvl4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4pPr>
      <a:lvl5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5pPr>
      <a:lvl6pPr marL="457200" algn="ctr" defTabSz="927100" rtl="0" fontAlgn="base">
        <a:spcBef>
          <a:spcPct val="0"/>
        </a:spcBef>
        <a:spcAft>
          <a:spcPct val="0"/>
        </a:spcAft>
        <a:defRPr kumimoji="1" sz="4500">
          <a:solidFill>
            <a:schemeClr val="tx1"/>
          </a:solidFill>
          <a:latin typeface="Calibri" pitchFamily="34" charset="0"/>
          <a:ea typeface="ＭＳ Ｐゴシック" charset="-128"/>
        </a:defRPr>
      </a:lvl6pPr>
      <a:lvl7pPr marL="914400" algn="ctr" defTabSz="927100" rtl="0" fontAlgn="base">
        <a:spcBef>
          <a:spcPct val="0"/>
        </a:spcBef>
        <a:spcAft>
          <a:spcPct val="0"/>
        </a:spcAft>
        <a:defRPr kumimoji="1" sz="4500">
          <a:solidFill>
            <a:schemeClr val="tx1"/>
          </a:solidFill>
          <a:latin typeface="Calibri" pitchFamily="34" charset="0"/>
          <a:ea typeface="ＭＳ Ｐゴシック" charset="-128"/>
        </a:defRPr>
      </a:lvl7pPr>
      <a:lvl8pPr marL="1371600" algn="ctr" defTabSz="927100" rtl="0" fontAlgn="base">
        <a:spcBef>
          <a:spcPct val="0"/>
        </a:spcBef>
        <a:spcAft>
          <a:spcPct val="0"/>
        </a:spcAft>
        <a:defRPr kumimoji="1" sz="4500">
          <a:solidFill>
            <a:schemeClr val="tx1"/>
          </a:solidFill>
          <a:latin typeface="Calibri" pitchFamily="34" charset="0"/>
          <a:ea typeface="ＭＳ Ｐゴシック" charset="-128"/>
        </a:defRPr>
      </a:lvl8pPr>
      <a:lvl9pPr marL="1828800" algn="ctr" defTabSz="927100" rtl="0" fontAlgn="base">
        <a:spcBef>
          <a:spcPct val="0"/>
        </a:spcBef>
        <a:spcAft>
          <a:spcPct val="0"/>
        </a:spcAft>
        <a:defRPr kumimoji="1" sz="4500">
          <a:solidFill>
            <a:schemeClr val="tx1"/>
          </a:solidFill>
          <a:latin typeface="Calibri" pitchFamily="34" charset="0"/>
          <a:ea typeface="ＭＳ Ｐゴシック" charset="-128"/>
        </a:defRPr>
      </a:lvl9pPr>
    </p:titleStyle>
    <p:bodyStyle>
      <a:lvl1pPr marL="347663" indent="-347663" algn="l" defTabSz="927100"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52475" indent="-288925" algn="l" defTabSz="927100"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58875" indent="-231775" algn="l" defTabSz="927100" rtl="0" eaLnBrk="0" fontAlgn="base" hangingPunct="0">
        <a:spcBef>
          <a:spcPct val="20000"/>
        </a:spcBef>
        <a:spcAft>
          <a:spcPct val="0"/>
        </a:spcAft>
        <a:buFont typeface="Arial" pitchFamily="34" charset="0"/>
        <a:buChar char="•"/>
        <a:defRPr kumimoji="1" sz="2500" kern="1200">
          <a:solidFill>
            <a:schemeClr val="tx1"/>
          </a:solidFill>
          <a:latin typeface="+mn-lt"/>
          <a:ea typeface="+mn-ea"/>
          <a:cs typeface="+mn-cs"/>
        </a:defRPr>
      </a:lvl3pPr>
      <a:lvl4pPr marL="1622425" indent="-231775" algn="l" defTabSz="927100" rtl="0" eaLnBrk="0" fontAlgn="base" hangingPunct="0">
        <a:spcBef>
          <a:spcPct val="20000"/>
        </a:spcBef>
        <a:spcAft>
          <a:spcPct val="0"/>
        </a:spcAft>
        <a:buFont typeface="Arial" pitchFamily="34" charset="0"/>
        <a:buChar char="–"/>
        <a:defRPr kumimoji="1" sz="2100" kern="1200">
          <a:solidFill>
            <a:schemeClr val="tx1"/>
          </a:solidFill>
          <a:latin typeface="+mn-lt"/>
          <a:ea typeface="+mn-ea"/>
          <a:cs typeface="+mn-cs"/>
        </a:defRPr>
      </a:lvl4pPr>
      <a:lvl5pPr marL="2085975" indent="-231775" algn="l" defTabSz="927100" rtl="0" eaLnBrk="0" fontAlgn="base" hangingPunct="0">
        <a:spcBef>
          <a:spcPct val="20000"/>
        </a:spcBef>
        <a:spcAft>
          <a:spcPct val="0"/>
        </a:spcAft>
        <a:buFont typeface="Arial" pitchFamily="34" charset="0"/>
        <a:buChar char="»"/>
        <a:defRPr kumimoji="1" sz="2100" kern="1200">
          <a:solidFill>
            <a:schemeClr val="tx1"/>
          </a:solidFill>
          <a:latin typeface="+mn-lt"/>
          <a:ea typeface="+mn-ea"/>
          <a:cs typeface="+mn-cs"/>
        </a:defRPr>
      </a:lvl5pPr>
      <a:lvl6pPr marL="2551340"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1521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47909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394297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27760" rtl="0" eaLnBrk="1" latinLnBrk="0" hangingPunct="1">
        <a:defRPr kumimoji="1" sz="1900" kern="1200">
          <a:solidFill>
            <a:schemeClr val="tx1"/>
          </a:solidFill>
          <a:latin typeface="+mn-lt"/>
          <a:ea typeface="+mn-ea"/>
          <a:cs typeface="+mn-cs"/>
        </a:defRPr>
      </a:lvl1pPr>
      <a:lvl2pPr marL="463880" algn="l" defTabSz="927760" rtl="0" eaLnBrk="1" latinLnBrk="0" hangingPunct="1">
        <a:defRPr kumimoji="1" sz="1900" kern="1200">
          <a:solidFill>
            <a:schemeClr val="tx1"/>
          </a:solidFill>
          <a:latin typeface="+mn-lt"/>
          <a:ea typeface="+mn-ea"/>
          <a:cs typeface="+mn-cs"/>
        </a:defRPr>
      </a:lvl2pPr>
      <a:lvl3pPr marL="927760" algn="l" defTabSz="927760" rtl="0" eaLnBrk="1" latinLnBrk="0" hangingPunct="1">
        <a:defRPr kumimoji="1" sz="1900" kern="1200">
          <a:solidFill>
            <a:schemeClr val="tx1"/>
          </a:solidFill>
          <a:latin typeface="+mn-lt"/>
          <a:ea typeface="+mn-ea"/>
          <a:cs typeface="+mn-cs"/>
        </a:defRPr>
      </a:lvl3pPr>
      <a:lvl4pPr marL="1391640" algn="l" defTabSz="927760" rtl="0" eaLnBrk="1" latinLnBrk="0" hangingPunct="1">
        <a:defRPr kumimoji="1" sz="1900" kern="1200">
          <a:solidFill>
            <a:schemeClr val="tx1"/>
          </a:solidFill>
          <a:latin typeface="+mn-lt"/>
          <a:ea typeface="+mn-ea"/>
          <a:cs typeface="+mn-cs"/>
        </a:defRPr>
      </a:lvl4pPr>
      <a:lvl5pPr marL="1855520" algn="l" defTabSz="927760" rtl="0" eaLnBrk="1" latinLnBrk="0" hangingPunct="1">
        <a:defRPr kumimoji="1" sz="1900" kern="1200">
          <a:solidFill>
            <a:schemeClr val="tx1"/>
          </a:solidFill>
          <a:latin typeface="+mn-lt"/>
          <a:ea typeface="+mn-ea"/>
          <a:cs typeface="+mn-cs"/>
        </a:defRPr>
      </a:lvl5pPr>
      <a:lvl6pPr marL="2319400" algn="l" defTabSz="927760" rtl="0" eaLnBrk="1" latinLnBrk="0" hangingPunct="1">
        <a:defRPr kumimoji="1" sz="1900" kern="1200">
          <a:solidFill>
            <a:schemeClr val="tx1"/>
          </a:solidFill>
          <a:latin typeface="+mn-lt"/>
          <a:ea typeface="+mn-ea"/>
          <a:cs typeface="+mn-cs"/>
        </a:defRPr>
      </a:lvl6pPr>
      <a:lvl7pPr marL="2783280" algn="l" defTabSz="927760" rtl="0" eaLnBrk="1" latinLnBrk="0" hangingPunct="1">
        <a:defRPr kumimoji="1" sz="1900" kern="1200">
          <a:solidFill>
            <a:schemeClr val="tx1"/>
          </a:solidFill>
          <a:latin typeface="+mn-lt"/>
          <a:ea typeface="+mn-ea"/>
          <a:cs typeface="+mn-cs"/>
        </a:defRPr>
      </a:lvl7pPr>
      <a:lvl8pPr marL="3247159" algn="l" defTabSz="927760" rtl="0" eaLnBrk="1" latinLnBrk="0" hangingPunct="1">
        <a:defRPr kumimoji="1" sz="1900" kern="1200">
          <a:solidFill>
            <a:schemeClr val="tx1"/>
          </a:solidFill>
          <a:latin typeface="+mn-lt"/>
          <a:ea typeface="+mn-ea"/>
          <a:cs typeface="+mn-cs"/>
        </a:defRPr>
      </a:lvl8pPr>
      <a:lvl9pPr marL="3711039" algn="l" defTabSz="927760"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93541" y="819261"/>
            <a:ext cx="6755710" cy="415508"/>
          </a:xfrm>
          <a:prstGeom prst="foldedCorner">
            <a:avLst>
              <a:gd name="adj" fmla="val 1282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74295" tIns="8890" rIns="74295" bIns="8890" anchor="ctr"/>
          <a:lstStyle/>
          <a:p>
            <a:pPr marL="0" lvl="1" indent="0" algn="ctr" defTabSz="912813"/>
            <a:r>
              <a:rPr lang="ja-JP" altLang="en-US" sz="1600" b="1" dirty="0">
                <a:latin typeface="メイリオ" panose="020B0604030504040204" pitchFamily="50" charset="-128"/>
                <a:ea typeface="メイリオ" panose="020B0604030504040204" pitchFamily="50" charset="-128"/>
                <a:cs typeface="Meiryo UI" pitchFamily="50" charset="-128"/>
              </a:rPr>
              <a:t>大阪府内の私立高等学校等の授業料無償化制度について</a:t>
            </a:r>
            <a:endParaRPr lang="en-US" altLang="ja-JP" sz="1600" b="1" dirty="0">
              <a:latin typeface="メイリオ" panose="020B0604030504040204" pitchFamily="50" charset="-128"/>
              <a:ea typeface="メイリオ" panose="020B0604030504040204" pitchFamily="50" charset="-128"/>
              <a:cs typeface="Meiryo UI" pitchFamily="50" charset="-128"/>
            </a:endParaRPr>
          </a:p>
          <a:p>
            <a:pPr marL="0" lvl="1" indent="0" algn="ctr" defTabSz="912813"/>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国</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高等学校等就学支援金等 </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大阪府</a:t>
            </a:r>
            <a:r>
              <a:rPr lang="en-US" altLang="ja-JP" sz="1200" dirty="0">
                <a:latin typeface="メイリオ" panose="020B0604030504040204" pitchFamily="50" charset="-128"/>
                <a:ea typeface="メイリオ" panose="020B0604030504040204" pitchFamily="50" charset="-128"/>
                <a:cs typeface="Meiryo UI" pitchFamily="50" charset="-128"/>
              </a:rPr>
              <a:t>】</a:t>
            </a:r>
            <a:r>
              <a:rPr lang="ja-JP" altLang="en-US" sz="1200" dirty="0">
                <a:latin typeface="メイリオ" panose="020B0604030504040204" pitchFamily="50" charset="-128"/>
                <a:ea typeface="メイリオ" panose="020B0604030504040204" pitchFamily="50" charset="-128"/>
                <a:cs typeface="Meiryo UI" pitchFamily="50" charset="-128"/>
              </a:rPr>
              <a:t>私立高等学校等授業料支援補助金</a:t>
            </a:r>
            <a:r>
              <a:rPr lang="ja-JP" altLang="en-US" sz="1200" b="1" dirty="0">
                <a:latin typeface="メイリオ" panose="020B0604030504040204" pitchFamily="50" charset="-128"/>
                <a:ea typeface="メイリオ" panose="020B0604030504040204" pitchFamily="50" charset="-128"/>
                <a:cs typeface="Meiryo UI" pitchFamily="50" charset="-128"/>
              </a:rPr>
              <a:t>　</a:t>
            </a:r>
          </a:p>
        </p:txBody>
      </p:sp>
      <p:sp>
        <p:nvSpPr>
          <p:cNvPr id="2051" name="テキスト ボックス 6"/>
          <p:cNvSpPr txBox="1">
            <a:spLocks noChangeArrowheads="1"/>
          </p:cNvSpPr>
          <p:nvPr/>
        </p:nvSpPr>
        <p:spPr bwMode="auto">
          <a:xfrm>
            <a:off x="-78909" y="1225268"/>
            <a:ext cx="2697572" cy="309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anose="020B0604030504040204" pitchFamily="50" charset="-128"/>
                <a:ea typeface="メイリオ" panose="020B0604030504040204" pitchFamily="50" charset="-128"/>
                <a:cs typeface="Meiryo UI" pitchFamily="50" charset="-128"/>
              </a:rPr>
              <a:t>■授業料無償化</a:t>
            </a:r>
            <a:r>
              <a:rPr lang="ja-JP" altLang="ja-JP" sz="1400" b="1" dirty="0">
                <a:latin typeface="メイリオ" panose="020B0604030504040204" pitchFamily="50" charset="-128"/>
                <a:ea typeface="メイリオ" panose="020B0604030504040204" pitchFamily="50" charset="-128"/>
                <a:cs typeface="Meiryo UI" pitchFamily="50" charset="-128"/>
              </a:rPr>
              <a:t>制度の趣旨</a:t>
            </a:r>
            <a:endParaRPr lang="en-US" altLang="ja-JP" sz="1400" b="1" dirty="0">
              <a:latin typeface="メイリオ" panose="020B0604030504040204" pitchFamily="50" charset="-128"/>
              <a:ea typeface="メイリオ" panose="020B0604030504040204" pitchFamily="50" charset="-128"/>
              <a:cs typeface="Meiryo UI" pitchFamily="50" charset="-128"/>
            </a:endParaRPr>
          </a:p>
        </p:txBody>
      </p:sp>
      <p:sp>
        <p:nvSpPr>
          <p:cNvPr id="2052" name="テキスト ボックス 8"/>
          <p:cNvSpPr txBox="1">
            <a:spLocks noChangeArrowheads="1"/>
          </p:cNvSpPr>
          <p:nvPr/>
        </p:nvSpPr>
        <p:spPr bwMode="auto">
          <a:xfrm>
            <a:off x="-78909" y="2440688"/>
            <a:ext cx="2635082" cy="309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anose="020B0604030504040204" pitchFamily="50" charset="-128"/>
                <a:ea typeface="メイリオ" panose="020B0604030504040204" pitchFamily="50" charset="-128"/>
                <a:cs typeface="Meiryo UI" pitchFamily="50" charset="-128"/>
              </a:rPr>
              <a:t>■授業料無償化</a:t>
            </a:r>
            <a:r>
              <a:rPr lang="ja-JP" altLang="ja-JP" sz="1400" b="1" dirty="0">
                <a:latin typeface="メイリオ" panose="020B0604030504040204" pitchFamily="50" charset="-128"/>
                <a:ea typeface="メイリオ" panose="020B0604030504040204" pitchFamily="50" charset="-128"/>
                <a:cs typeface="Meiryo UI" pitchFamily="50" charset="-128"/>
              </a:rPr>
              <a:t>制度の内容</a:t>
            </a:r>
            <a:endParaRPr lang="ja-JP" altLang="en-US" sz="1100" dirty="0">
              <a:latin typeface="メイリオ" panose="020B0604030504040204" pitchFamily="50" charset="-128"/>
              <a:ea typeface="メイリオ" panose="020B0604030504040204" pitchFamily="50" charset="-128"/>
              <a:cs typeface="メイリオ" pitchFamily="50" charset="-128"/>
            </a:endParaRPr>
          </a:p>
        </p:txBody>
      </p:sp>
      <p:sp>
        <p:nvSpPr>
          <p:cNvPr id="2053" name="テキスト ボックス 9"/>
          <p:cNvSpPr txBox="1">
            <a:spLocks noChangeArrowheads="1"/>
          </p:cNvSpPr>
          <p:nvPr/>
        </p:nvSpPr>
        <p:spPr bwMode="auto">
          <a:xfrm>
            <a:off x="219605" y="2721523"/>
            <a:ext cx="2143545" cy="252326"/>
          </a:xfrm>
          <a:prstGeom prst="rect">
            <a:avLst/>
          </a:prstGeom>
          <a:noFill/>
          <a:ln w="63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lIns="92776" tIns="36526" rIns="92776" bIns="0" anchor="ctr">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ja-JP" sz="1400" b="1" dirty="0">
                <a:latin typeface="メイリオ" pitchFamily="50" charset="-128"/>
                <a:ea typeface="メイリオ" pitchFamily="50" charset="-128"/>
                <a:cs typeface="メイリオ" pitchFamily="50" charset="-128"/>
              </a:rPr>
              <a:t>①就学支援金</a:t>
            </a:r>
            <a:r>
              <a:rPr lang="ja-JP" altLang="en-US" sz="1400" b="1" dirty="0">
                <a:latin typeface="メイリオ" pitchFamily="50" charset="-128"/>
                <a:ea typeface="メイリオ" pitchFamily="50" charset="-128"/>
                <a:cs typeface="メイリオ" pitchFamily="50" charset="-128"/>
              </a:rPr>
              <a:t>（</a:t>
            </a:r>
            <a:r>
              <a:rPr lang="ja-JP" altLang="ja-JP" sz="1400" b="1" dirty="0">
                <a:latin typeface="メイリオ" pitchFamily="50" charset="-128"/>
                <a:ea typeface="メイリオ" pitchFamily="50" charset="-128"/>
                <a:cs typeface="メイリオ" pitchFamily="50" charset="-128"/>
              </a:rPr>
              <a:t>国制度</a:t>
            </a:r>
            <a:r>
              <a:rPr lang="ja-JP" altLang="en-US" sz="1400" b="1" dirty="0">
                <a:latin typeface="メイリオ" pitchFamily="50" charset="-128"/>
                <a:ea typeface="メイリオ" pitchFamily="50" charset="-128"/>
                <a:cs typeface="メイリオ" pitchFamily="50" charset="-128"/>
              </a:rPr>
              <a:t>）</a:t>
            </a:r>
            <a:endParaRPr lang="ja-JP" altLang="en-US" sz="1400" dirty="0">
              <a:latin typeface="メイリオ" panose="020B0604030504040204" pitchFamily="50" charset="-128"/>
              <a:ea typeface="メイリオ" panose="020B0604030504040204" pitchFamily="50" charset="-128"/>
            </a:endParaRPr>
          </a:p>
        </p:txBody>
      </p:sp>
      <p:sp>
        <p:nvSpPr>
          <p:cNvPr id="2055" name="テキスト ボックス 17"/>
          <p:cNvSpPr txBox="1">
            <a:spLocks noChangeArrowheads="1"/>
          </p:cNvSpPr>
          <p:nvPr/>
        </p:nvSpPr>
        <p:spPr bwMode="auto">
          <a:xfrm>
            <a:off x="65404" y="1456411"/>
            <a:ext cx="6670176" cy="1218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lnSpc>
                <a:spcPts val="1600"/>
              </a:lnSpc>
            </a:pPr>
            <a:r>
              <a:rPr lang="ja-JP" altLang="en-US" sz="1000" dirty="0">
                <a:latin typeface="メイリオ" pitchFamily="50" charset="-128"/>
                <a:ea typeface="メイリオ" pitchFamily="50" charset="-128"/>
                <a:cs typeface="メイリオ" pitchFamily="50" charset="-128"/>
              </a:rPr>
              <a:t>　大阪府では、大阪の全ての子どもたちを対象に、所得や世帯の子どもの人数に制限なく、自らの可能性を追求できる社会の実現と子育て世帯の教育費負担を軽減し、子育てしやすいまち・大阪の実現に向けて、</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国</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高等学校等就学支援金又は高校生等新修学支援金（以下「就学支援金等」）と併せて</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大阪府</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私立高等学校等授業料支援補助金（以下「授業料支援補助金」）を交付することにより、保護者等が負担する授業料等（施設整備費等の経常的納付金を含む）を無償化するものです。</a:t>
            </a:r>
            <a:br>
              <a:rPr lang="en-US" altLang="ja-JP" sz="1000" dirty="0">
                <a:latin typeface="メイリオ" pitchFamily="50" charset="-128"/>
                <a:ea typeface="メイリオ" pitchFamily="50" charset="-128"/>
                <a:cs typeface="メイリオ" pitchFamily="50" charset="-128"/>
              </a:rPr>
            </a:br>
            <a:endParaRPr lang="ja-JP" altLang="en-US" sz="1000" dirty="0">
              <a:latin typeface="メイリオ" pitchFamily="50" charset="-128"/>
              <a:ea typeface="メイリオ" pitchFamily="50" charset="-128"/>
              <a:cs typeface="メイリオ" pitchFamily="50" charset="-128"/>
            </a:endParaRPr>
          </a:p>
        </p:txBody>
      </p:sp>
      <p:sp>
        <p:nvSpPr>
          <p:cNvPr id="2057" name="Text Box 3"/>
          <p:cNvSpPr txBox="1">
            <a:spLocks noChangeArrowheads="1"/>
          </p:cNvSpPr>
          <p:nvPr/>
        </p:nvSpPr>
        <p:spPr bwMode="auto">
          <a:xfrm>
            <a:off x="5796533" y="53519"/>
            <a:ext cx="1005421" cy="341753"/>
          </a:xfrm>
          <a:prstGeom prst="rect">
            <a:avLst/>
          </a:prstGeom>
          <a:noFill/>
          <a:ln w="9525">
            <a:solidFill>
              <a:srgbClr val="000000"/>
            </a:solidFill>
            <a:miter lim="800000"/>
            <a:headEnd/>
            <a:tailEnd/>
          </a:ln>
        </p:spPr>
        <p:txBody>
          <a:bodyPr lIns="36000" tIns="25200" rIns="36000" bIns="9020"/>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algn="ctr" eaLnBrk="1" hangingPunct="1">
              <a:lnSpc>
                <a:spcPct val="112000"/>
              </a:lnSpc>
            </a:pPr>
            <a:r>
              <a:rPr lang="ja-JP" altLang="en-US" sz="900" dirty="0">
                <a:latin typeface="メイリオ" pitchFamily="50" charset="-128"/>
                <a:ea typeface="メイリオ" pitchFamily="50" charset="-128"/>
                <a:cs typeface="ＭＳ Ｐゴシック" pitchFamily="50" charset="-128"/>
              </a:rPr>
              <a:t>令和８年度　</a:t>
            </a:r>
            <a:endParaRPr lang="en-US" altLang="ja-JP" sz="900" dirty="0">
              <a:latin typeface="メイリオ" pitchFamily="50" charset="-128"/>
              <a:ea typeface="メイリオ" pitchFamily="50" charset="-128"/>
              <a:cs typeface="ＭＳ Ｐゴシック" pitchFamily="50" charset="-128"/>
            </a:endParaRPr>
          </a:p>
          <a:p>
            <a:pPr algn="ctr" eaLnBrk="1" hangingPunct="1">
              <a:lnSpc>
                <a:spcPct val="112000"/>
              </a:lnSpc>
            </a:pPr>
            <a:r>
              <a:rPr lang="ja-JP" altLang="en-US" sz="900" dirty="0">
                <a:latin typeface="メイリオ" pitchFamily="50" charset="-128"/>
                <a:ea typeface="メイリオ" pitchFamily="50" charset="-128"/>
                <a:cs typeface="ＭＳ Ｐゴシック" pitchFamily="50" charset="-128"/>
              </a:rPr>
              <a:t>（府内校）</a:t>
            </a:r>
          </a:p>
        </p:txBody>
      </p:sp>
      <p:sp>
        <p:nvSpPr>
          <p:cNvPr id="2062" name="テキスト ボックス 13"/>
          <p:cNvSpPr txBox="1">
            <a:spLocks noChangeArrowheads="1"/>
          </p:cNvSpPr>
          <p:nvPr/>
        </p:nvSpPr>
        <p:spPr bwMode="auto">
          <a:xfrm>
            <a:off x="219605" y="5292290"/>
            <a:ext cx="2692376" cy="252326"/>
          </a:xfrm>
          <a:prstGeom prst="rect">
            <a:avLst/>
          </a:prstGeom>
          <a:noFill/>
          <a:ln w="63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lIns="92776" tIns="36526" rIns="92776" bIns="0" anchor="ctr">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itchFamily="50" charset="-128"/>
                <a:ea typeface="メイリオ" pitchFamily="50" charset="-128"/>
                <a:cs typeface="メイリオ" pitchFamily="50" charset="-128"/>
              </a:rPr>
              <a:t>②授業料支援補助金（府</a:t>
            </a:r>
            <a:r>
              <a:rPr lang="ja-JP" altLang="ja-JP" sz="1400" b="1" dirty="0">
                <a:latin typeface="メイリオ" pitchFamily="50" charset="-128"/>
                <a:ea typeface="メイリオ" pitchFamily="50" charset="-128"/>
                <a:cs typeface="メイリオ" pitchFamily="50" charset="-128"/>
              </a:rPr>
              <a:t>制度</a:t>
            </a:r>
            <a:r>
              <a:rPr lang="ja-JP" altLang="en-US" sz="1400" b="1" dirty="0">
                <a:latin typeface="メイリオ" pitchFamily="50" charset="-128"/>
                <a:ea typeface="メイリオ" pitchFamily="50" charset="-128"/>
                <a:cs typeface="メイリオ" pitchFamily="50" charset="-128"/>
              </a:rPr>
              <a:t>）</a:t>
            </a:r>
            <a:endParaRPr lang="ja-JP" altLang="en-US" sz="1400" dirty="0">
              <a:latin typeface="メイリオ" panose="020B0604030504040204" pitchFamily="50" charset="-128"/>
              <a:ea typeface="メイリオ" panose="020B0604030504040204" pitchFamily="50" charset="-128"/>
            </a:endParaRPr>
          </a:p>
        </p:txBody>
      </p:sp>
      <p:sp>
        <p:nvSpPr>
          <p:cNvPr id="2063" name="テキスト ボックス 14"/>
          <p:cNvSpPr txBox="1">
            <a:spLocks noChangeArrowheads="1"/>
          </p:cNvSpPr>
          <p:nvPr/>
        </p:nvSpPr>
        <p:spPr bwMode="auto">
          <a:xfrm>
            <a:off x="2881532" y="5333017"/>
            <a:ext cx="31350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200" b="1" u="sng" dirty="0">
                <a:latin typeface="メイリオ" pitchFamily="50" charset="-128"/>
                <a:ea typeface="メイリオ" pitchFamily="50" charset="-128"/>
                <a:cs typeface="メイリオ" pitchFamily="50" charset="-128"/>
              </a:rPr>
              <a:t>大阪府内在住</a:t>
            </a:r>
            <a:r>
              <a:rPr lang="ja-JP" altLang="en-US" sz="1200" b="1" dirty="0">
                <a:latin typeface="メイリオ" pitchFamily="50" charset="-128"/>
                <a:ea typeface="メイリオ" pitchFamily="50" charset="-128"/>
                <a:cs typeface="メイリオ" pitchFamily="50" charset="-128"/>
              </a:rPr>
              <a:t>の生徒・保護者等</a:t>
            </a:r>
            <a:r>
              <a:rPr lang="ja-JP" altLang="ja-JP" sz="1200" b="1" dirty="0">
                <a:latin typeface="メイリオ" pitchFamily="50" charset="-128"/>
                <a:ea typeface="メイリオ" pitchFamily="50" charset="-128"/>
                <a:cs typeface="メイリオ" pitchFamily="50" charset="-128"/>
              </a:rPr>
              <a:t>が対象</a:t>
            </a:r>
            <a:endParaRPr lang="ja-JP" altLang="en-US" sz="1200" dirty="0">
              <a:latin typeface="メイリオ" pitchFamily="50" charset="-128"/>
              <a:ea typeface="メイリオ" pitchFamily="50" charset="-128"/>
              <a:cs typeface="メイリオ" pitchFamily="50" charset="-128"/>
            </a:endParaRPr>
          </a:p>
        </p:txBody>
      </p:sp>
      <p:sp>
        <p:nvSpPr>
          <p:cNvPr id="2065" name="テキスト ボックス 15"/>
          <p:cNvSpPr txBox="1">
            <a:spLocks noChangeArrowheads="1"/>
          </p:cNvSpPr>
          <p:nvPr/>
        </p:nvSpPr>
        <p:spPr bwMode="auto">
          <a:xfrm>
            <a:off x="329660" y="5796905"/>
            <a:ext cx="6471705" cy="120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国の就学支援金を受給又は大阪府私立高校生等新修学支援金を申請していること（</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a:t>
            </a:r>
          </a:p>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受給する月の</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日時点で原則として生徒と保護者等（親権者）全員が大阪府内に在住していること（</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２）</a:t>
            </a:r>
          </a:p>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受給する月の</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日時点で大阪府教育長が指定する「就学支援推進校（</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３）」に在籍していること</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１　授業料支援補助金は就学支援金の支給上限の範囲内で支給対象となります。</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ja-JP" altLang="en-US" sz="800" dirty="0">
                <a:latin typeface="メイリオ" pitchFamily="50" charset="-128"/>
                <a:ea typeface="メイリオ" pitchFamily="50" charset="-128"/>
                <a:cs typeface="メイリオ" pitchFamily="50" charset="-128"/>
              </a:rPr>
              <a:t>　　（支給期間上限（全日制は</a:t>
            </a:r>
            <a:r>
              <a:rPr lang="en-US" altLang="ja-JP" sz="800" dirty="0">
                <a:latin typeface="メイリオ" pitchFamily="50" charset="-128"/>
                <a:ea typeface="メイリオ" pitchFamily="50" charset="-128"/>
                <a:cs typeface="メイリオ" pitchFamily="50" charset="-128"/>
              </a:rPr>
              <a:t>36</a:t>
            </a:r>
            <a:r>
              <a:rPr lang="ja-JP" altLang="en-US" sz="800" dirty="0">
                <a:latin typeface="メイリオ" pitchFamily="50" charset="-128"/>
                <a:ea typeface="メイリオ" pitchFamily="50" charset="-128"/>
                <a:cs typeface="メイリオ" pitchFamily="50" charset="-128"/>
              </a:rPr>
              <a:t>ヶ月、通信制は</a:t>
            </a:r>
            <a:r>
              <a:rPr lang="en-US" altLang="ja-JP" sz="800" dirty="0">
                <a:latin typeface="メイリオ" pitchFamily="50" charset="-128"/>
                <a:ea typeface="メイリオ" pitchFamily="50" charset="-128"/>
                <a:cs typeface="メイリオ" pitchFamily="50" charset="-128"/>
              </a:rPr>
              <a:t>48</a:t>
            </a:r>
            <a:r>
              <a:rPr lang="ja-JP" altLang="en-US" sz="800" dirty="0">
                <a:latin typeface="メイリオ" pitchFamily="50" charset="-128"/>
                <a:ea typeface="メイリオ" pitchFamily="50" charset="-128"/>
                <a:cs typeface="メイリオ" pitchFamily="50" charset="-128"/>
              </a:rPr>
              <a:t>ヶ月）、支給単位数上限（単位制授業料の学校のみ、年間</a:t>
            </a:r>
            <a:r>
              <a:rPr lang="en-US" altLang="ja-JP" sz="800" dirty="0">
                <a:latin typeface="メイリオ" pitchFamily="50" charset="-128"/>
                <a:ea typeface="メイリオ" pitchFamily="50" charset="-128"/>
                <a:cs typeface="メイリオ" pitchFamily="50" charset="-128"/>
              </a:rPr>
              <a:t>30</a:t>
            </a:r>
            <a:r>
              <a:rPr lang="ja-JP" altLang="en-US" sz="800" dirty="0">
                <a:latin typeface="メイリオ" pitchFamily="50" charset="-128"/>
                <a:ea typeface="メイリオ" pitchFamily="50" charset="-128"/>
                <a:cs typeface="メイリオ" pitchFamily="50" charset="-128"/>
              </a:rPr>
              <a:t>単位・通算</a:t>
            </a:r>
            <a:r>
              <a:rPr lang="en-US" altLang="ja-JP" sz="800" dirty="0">
                <a:latin typeface="メイリオ" pitchFamily="50" charset="-128"/>
                <a:ea typeface="メイリオ" pitchFamily="50" charset="-128"/>
                <a:cs typeface="メイリオ" pitchFamily="50" charset="-128"/>
              </a:rPr>
              <a:t>74</a:t>
            </a:r>
            <a:r>
              <a:rPr lang="ja-JP" altLang="en-US" sz="800" dirty="0">
                <a:latin typeface="メイリオ" pitchFamily="50" charset="-128"/>
                <a:ea typeface="メイリオ" pitchFamily="50" charset="-128"/>
                <a:cs typeface="メイリオ" pitchFamily="50" charset="-128"/>
              </a:rPr>
              <a:t>単位））</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２　生徒又は保護者の一方が府外に在住していても対象となる場合があります。</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ja-JP" altLang="en-US" sz="800" dirty="0">
                <a:latin typeface="メイリオ" pitchFamily="50" charset="-128"/>
                <a:ea typeface="メイリオ" pitchFamily="50" charset="-128"/>
                <a:cs typeface="メイリオ" pitchFamily="50" charset="-128"/>
              </a:rPr>
              <a:t>　　　詳しくは４ページの「その他留意事項」７・８を参照してください。</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３　大阪府のウェブサイトに就学支援推進校の一覧を掲載しています。</a:t>
            </a:r>
            <a:endParaRPr lang="ja-JP" altLang="en-US" sz="1000" dirty="0">
              <a:latin typeface="メイリオ" pitchFamily="50" charset="-128"/>
              <a:ea typeface="メイリオ" pitchFamily="50" charset="-128"/>
              <a:cs typeface="メイリオ" pitchFamily="50" charset="-128"/>
            </a:endParaRPr>
          </a:p>
        </p:txBody>
      </p:sp>
      <p:sp>
        <p:nvSpPr>
          <p:cNvPr id="2098" name="テキスト ボックス 9"/>
          <p:cNvSpPr txBox="1">
            <a:spLocks noChangeArrowheads="1"/>
          </p:cNvSpPr>
          <p:nvPr/>
        </p:nvSpPr>
        <p:spPr bwMode="auto">
          <a:xfrm>
            <a:off x="53273" y="3893432"/>
            <a:ext cx="2030287" cy="278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就学支援金の支給額</a:t>
            </a:r>
            <a:r>
              <a:rPr lang="en-US" altLang="ja-JP" sz="1200" b="1" dirty="0">
                <a:latin typeface="メイリオ" pitchFamily="50" charset="-128"/>
                <a:ea typeface="メイリオ" pitchFamily="50" charset="-128"/>
                <a:cs typeface="メイリオ" pitchFamily="50" charset="-128"/>
              </a:rPr>
              <a:t>】</a:t>
            </a:r>
            <a:endParaRPr lang="ja-JP" altLang="en-US" sz="1200" b="1" dirty="0">
              <a:latin typeface="メイリオ" pitchFamily="50" charset="-128"/>
              <a:ea typeface="メイリオ" pitchFamily="50" charset="-128"/>
              <a:cs typeface="メイリオ" pitchFamily="50" charset="-128"/>
            </a:endParaRPr>
          </a:p>
        </p:txBody>
      </p:sp>
      <p:sp>
        <p:nvSpPr>
          <p:cNvPr id="25" name="テキスト ボックス 9"/>
          <p:cNvSpPr txBox="1">
            <a:spLocks noChangeArrowheads="1"/>
          </p:cNvSpPr>
          <p:nvPr/>
        </p:nvSpPr>
        <p:spPr bwMode="auto">
          <a:xfrm>
            <a:off x="1730629" y="3900166"/>
            <a:ext cx="3199549"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r" eaLnBrk="1" hangingPunct="1">
              <a:defRPr/>
            </a:pPr>
            <a:r>
              <a:rPr lang="ja-JP" altLang="en-US" sz="1050" dirty="0">
                <a:latin typeface="メイリオ" pitchFamily="50" charset="-128"/>
                <a:ea typeface="メイリオ" pitchFamily="50" charset="-128"/>
                <a:cs typeface="メイリオ" pitchFamily="50" charset="-128"/>
              </a:rPr>
              <a:t>在学する私立高校等の授業料額が上限となります。</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93791" y="450977"/>
            <a:ext cx="720442" cy="705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テキスト ボックス 23"/>
          <p:cNvSpPr txBox="1"/>
          <p:nvPr/>
        </p:nvSpPr>
        <p:spPr>
          <a:xfrm>
            <a:off x="5868541" y="1084072"/>
            <a:ext cx="1120282" cy="184666"/>
          </a:xfrm>
          <a:prstGeom prst="rect">
            <a:avLst/>
          </a:prstGeom>
          <a:noFill/>
        </p:spPr>
        <p:txBody>
          <a:bodyPr wrap="square" rtlCol="0">
            <a:spAutoFit/>
          </a:bodyPr>
          <a:lstStyle/>
          <a:p>
            <a:r>
              <a:rPr lang="ja-JP" altLang="ja-JP" sz="600" dirty="0">
                <a:latin typeface="メイリオ" panose="020B0604030504040204" pitchFamily="50" charset="-128"/>
                <a:ea typeface="メイリオ" panose="020B0604030504040204" pitchFamily="50" charset="-128"/>
              </a:rPr>
              <a:t>Ⓒ</a:t>
            </a:r>
            <a:r>
              <a:rPr lang="en-US" altLang="ja-JP" sz="600" dirty="0">
                <a:latin typeface="メイリオ" panose="020B0604030504040204" pitchFamily="50" charset="-128"/>
                <a:ea typeface="メイリオ" panose="020B0604030504040204" pitchFamily="50" charset="-128"/>
              </a:rPr>
              <a:t>2014 </a:t>
            </a:r>
            <a:r>
              <a:rPr lang="ja-JP" altLang="ja-JP" sz="600" dirty="0">
                <a:latin typeface="メイリオ" panose="020B0604030504040204" pitchFamily="50" charset="-128"/>
                <a:ea typeface="メイリオ" panose="020B0604030504040204" pitchFamily="50" charset="-128"/>
              </a:rPr>
              <a:t>大阪府も</a:t>
            </a:r>
            <a:r>
              <a:rPr lang="ja-JP" altLang="ja-JP" sz="600" dirty="0" err="1">
                <a:latin typeface="メイリオ" panose="020B0604030504040204" pitchFamily="50" charset="-128"/>
                <a:ea typeface="メイリオ" panose="020B0604030504040204" pitchFamily="50" charset="-128"/>
              </a:rPr>
              <a:t>ずやん</a:t>
            </a:r>
            <a:endParaRPr kumimoji="1" lang="ja-JP" altLang="en-US" sz="600" dirty="0">
              <a:latin typeface="メイリオ" panose="020B0604030504040204" pitchFamily="50" charset="-128"/>
              <a:ea typeface="メイリオ" panose="020B0604030504040204" pitchFamily="50" charset="-128"/>
            </a:endParaRPr>
          </a:p>
        </p:txBody>
      </p:sp>
      <p:sp>
        <p:nvSpPr>
          <p:cNvPr id="26" name="テキスト ボックス 9"/>
          <p:cNvSpPr txBox="1">
            <a:spLocks noChangeArrowheads="1"/>
          </p:cNvSpPr>
          <p:nvPr/>
        </p:nvSpPr>
        <p:spPr bwMode="auto">
          <a:xfrm>
            <a:off x="847254" y="9898385"/>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-1-</a:t>
            </a:r>
            <a:endParaRPr lang="ja-JP" altLang="en-US" sz="1050" dirty="0">
              <a:latin typeface="メイリオ" pitchFamily="50" charset="-128"/>
              <a:ea typeface="メイリオ" pitchFamily="50" charset="-128"/>
              <a:cs typeface="メイリオ" pitchFamily="50" charset="-128"/>
            </a:endParaRPr>
          </a:p>
        </p:txBody>
      </p:sp>
      <p:sp>
        <p:nvSpPr>
          <p:cNvPr id="28" name="テキスト ボックス 20"/>
          <p:cNvSpPr txBox="1">
            <a:spLocks noChangeArrowheads="1"/>
          </p:cNvSpPr>
          <p:nvPr/>
        </p:nvSpPr>
        <p:spPr bwMode="auto">
          <a:xfrm>
            <a:off x="224571" y="3001757"/>
            <a:ext cx="6820400" cy="927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対象校種に在学し、日本国内に住所を有する者のうち、次の①～⑦のいずれかに該当する生徒に支給されます。</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①日本国籍を有する者　②特別永住者　③永住者　④日本人の配偶者等　⑤永住者の配偶者等</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⑥定住者のうち将来永住する意思があると認められた者</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⑦家族滞在のうち日本の小学校及び中学校を卒業した者であって、高校等卒業後、</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日本で就労して定着する意思があると認められた者</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14"/>
          <p:cNvSpPr txBox="1">
            <a:spLocks noChangeArrowheads="1"/>
          </p:cNvSpPr>
          <p:nvPr/>
        </p:nvSpPr>
        <p:spPr bwMode="auto">
          <a:xfrm>
            <a:off x="163101" y="5605980"/>
            <a:ext cx="31350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受給要件</a:t>
            </a:r>
            <a:r>
              <a:rPr lang="en-US" altLang="ja-JP" sz="1200" b="1" dirty="0">
                <a:latin typeface="メイリオ" pitchFamily="50" charset="-128"/>
                <a:ea typeface="メイリオ" pitchFamily="50" charset="-128"/>
                <a:cs typeface="メイリオ" pitchFamily="50" charset="-128"/>
              </a:rPr>
              <a:t>】</a:t>
            </a:r>
            <a:endParaRPr lang="ja-JP" altLang="en-US" sz="1200" dirty="0">
              <a:latin typeface="メイリオ" pitchFamily="50" charset="-128"/>
              <a:ea typeface="メイリオ" pitchFamily="50" charset="-128"/>
              <a:cs typeface="メイリオ" pitchFamily="50" charset="-128"/>
            </a:endParaRPr>
          </a:p>
        </p:txBody>
      </p:sp>
      <p:graphicFrame>
        <p:nvGraphicFramePr>
          <p:cNvPr id="23" name="表 22"/>
          <p:cNvGraphicFramePr>
            <a:graphicFrameLocks noGrp="1"/>
          </p:cNvGraphicFramePr>
          <p:nvPr>
            <p:extLst>
              <p:ext uri="{D42A27DB-BD31-4B8C-83A1-F6EECF244321}">
                <p14:modId xmlns:p14="http://schemas.microsoft.com/office/powerpoint/2010/main" val="1161229785"/>
              </p:ext>
            </p:extLst>
          </p:nvPr>
        </p:nvGraphicFramePr>
        <p:xfrm>
          <a:off x="235966" y="4144738"/>
          <a:ext cx="6471705" cy="875148"/>
        </p:xfrm>
        <a:graphic>
          <a:graphicData uri="http://schemas.openxmlformats.org/drawingml/2006/table">
            <a:tbl>
              <a:tblPr firstRow="1" bandRow="1">
                <a:tableStyleId>{D7AC3CCA-C797-4891-BE02-D94E43425B78}</a:tableStyleId>
              </a:tblPr>
              <a:tblGrid>
                <a:gridCol w="2224454">
                  <a:extLst>
                    <a:ext uri="{9D8B030D-6E8A-4147-A177-3AD203B41FA5}">
                      <a16:colId xmlns:a16="http://schemas.microsoft.com/office/drawing/2014/main" val="20002"/>
                    </a:ext>
                  </a:extLst>
                </a:gridCol>
                <a:gridCol w="2011571">
                  <a:extLst>
                    <a:ext uri="{9D8B030D-6E8A-4147-A177-3AD203B41FA5}">
                      <a16:colId xmlns:a16="http://schemas.microsoft.com/office/drawing/2014/main" val="20003"/>
                    </a:ext>
                  </a:extLst>
                </a:gridCol>
                <a:gridCol w="2235680">
                  <a:extLst>
                    <a:ext uri="{9D8B030D-6E8A-4147-A177-3AD203B41FA5}">
                      <a16:colId xmlns:a16="http://schemas.microsoft.com/office/drawing/2014/main" val="1945689949"/>
                    </a:ext>
                  </a:extLst>
                </a:gridCol>
              </a:tblGrid>
              <a:tr h="417840">
                <a:tc>
                  <a:txBody>
                    <a:bodyPr/>
                    <a:lstStyle/>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全日制高校</a:t>
                      </a:r>
                      <a:endParaRPr kumimoji="1" lang="en-US" altLang="ja-JP" sz="1000" b="1" dirty="0">
                        <a:solidFill>
                          <a:schemeClr val="tx1"/>
                        </a:solidFill>
                        <a:latin typeface="Meiryo UI" pitchFamily="50" charset="-128"/>
                        <a:ea typeface="Meiryo UI" pitchFamily="50" charset="-128"/>
                        <a:cs typeface="Meiryo UI" pitchFamily="50" charset="-128"/>
                      </a:endParaRPr>
                    </a:p>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専修学校高等課程等</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通信制高校</a:t>
                      </a:r>
                      <a:endParaRPr kumimoji="1" lang="en-US" altLang="ja-JP" sz="1000" b="1" dirty="0">
                        <a:solidFill>
                          <a:schemeClr val="tx1"/>
                        </a:solidFill>
                        <a:latin typeface="Meiryo UI" pitchFamily="50" charset="-128"/>
                        <a:ea typeface="Meiryo UI" pitchFamily="50" charset="-128"/>
                        <a:cs typeface="Meiryo UI" pitchFamily="50" charset="-128"/>
                      </a:endParaRPr>
                    </a:p>
                    <a:p>
                      <a:pPr algn="ctr">
                        <a:spcBef>
                          <a:spcPts val="0"/>
                        </a:spcBef>
                      </a:pPr>
                      <a:r>
                        <a:rPr kumimoji="1" lang="ja-JP" altLang="en-US" sz="800" b="1" dirty="0">
                          <a:solidFill>
                            <a:schemeClr val="tx1"/>
                          </a:solidFill>
                          <a:latin typeface="Meiryo UI" pitchFamily="50" charset="-128"/>
                          <a:ea typeface="Meiryo UI" pitchFamily="50" charset="-128"/>
                          <a:cs typeface="Meiryo UI" pitchFamily="50" charset="-128"/>
                        </a:rPr>
                        <a:t>（単位あたり授業料）</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通信制高校</a:t>
                      </a:r>
                      <a:endParaRPr kumimoji="1" lang="en-US" altLang="ja-JP" sz="1000" b="1" dirty="0">
                        <a:solidFill>
                          <a:schemeClr val="tx1"/>
                        </a:solidFill>
                        <a:latin typeface="Meiryo UI" pitchFamily="50" charset="-128"/>
                        <a:ea typeface="Meiryo UI" pitchFamily="50" charset="-128"/>
                        <a:cs typeface="Meiryo UI" pitchFamily="50" charset="-128"/>
                      </a:endParaRPr>
                    </a:p>
                    <a:p>
                      <a:pPr algn="ctr">
                        <a:spcBef>
                          <a:spcPts val="0"/>
                        </a:spcBef>
                      </a:pPr>
                      <a:r>
                        <a:rPr kumimoji="1" lang="ja-JP" altLang="en-US" sz="800" b="1" dirty="0">
                          <a:solidFill>
                            <a:schemeClr val="tx1"/>
                          </a:solidFill>
                          <a:latin typeface="Meiryo UI" pitchFamily="50" charset="-128"/>
                          <a:ea typeface="Meiryo UI" pitchFamily="50" charset="-128"/>
                          <a:cs typeface="Meiryo UI" pitchFamily="50" charset="-128"/>
                        </a:rPr>
                        <a:t>（定額授業料）</a:t>
                      </a:r>
                    </a:p>
                  </a:txBody>
                  <a:tcPr marL="86871" marR="86871" marT="47781" marB="47781" anchor="ctr">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57308">
                <a:tc>
                  <a:txBody>
                    <a:bodyPr/>
                    <a:lstStyle/>
                    <a:p>
                      <a:pPr algn="ctr"/>
                      <a:r>
                        <a:rPr kumimoji="1" lang="ja-JP" altLang="en-US" sz="1000" b="0" dirty="0">
                          <a:solidFill>
                            <a:schemeClr val="tx1"/>
                          </a:solidFill>
                          <a:latin typeface="Meiryo UI" pitchFamily="50" charset="-128"/>
                          <a:ea typeface="Meiryo UI" pitchFamily="50" charset="-128"/>
                          <a:cs typeface="Meiryo UI" pitchFamily="50" charset="-128"/>
                        </a:rPr>
                        <a:t>月額</a:t>
                      </a:r>
                      <a:r>
                        <a:rPr kumimoji="1" lang="en-US" altLang="ja-JP" sz="1000" b="0" dirty="0">
                          <a:solidFill>
                            <a:schemeClr val="tx1"/>
                          </a:solidFill>
                          <a:latin typeface="Meiryo UI" pitchFamily="50" charset="-128"/>
                          <a:ea typeface="Meiryo UI" pitchFamily="50" charset="-128"/>
                          <a:cs typeface="Meiryo UI" pitchFamily="50" charset="-128"/>
                        </a:rPr>
                        <a:t>38,100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algn="ct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457,200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１単位あたり</a:t>
                      </a:r>
                      <a:r>
                        <a:rPr kumimoji="1" lang="ja-JP" altLang="en-US" sz="1000" b="0" baseline="0" dirty="0">
                          <a:solidFill>
                            <a:schemeClr val="tx1"/>
                          </a:solidFill>
                          <a:latin typeface="Meiryo UI" pitchFamily="50" charset="-128"/>
                          <a:ea typeface="Meiryo UI" pitchFamily="50" charset="-128"/>
                          <a:cs typeface="Meiryo UI" pitchFamily="50" charset="-128"/>
                        </a:rPr>
                        <a:t> </a:t>
                      </a:r>
                      <a:r>
                        <a:rPr kumimoji="1" lang="en-US" altLang="ja-JP" sz="1000" b="0" baseline="0" dirty="0">
                          <a:solidFill>
                            <a:schemeClr val="tx1"/>
                          </a:solidFill>
                          <a:latin typeface="Meiryo UI" pitchFamily="50" charset="-128"/>
                          <a:ea typeface="Meiryo UI" pitchFamily="50" charset="-128"/>
                          <a:cs typeface="Meiryo UI" pitchFamily="50" charset="-128"/>
                        </a:rPr>
                        <a:t>13,668</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marL="0" marR="0" indent="0" algn="ctr" defTabSz="9277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単位、通算</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74</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単位）</a:t>
                      </a:r>
                      <a:endParaRPr kumimoji="1" lang="ja-JP" altLang="en-US" sz="1000" b="0" dirty="0">
                        <a:solidFill>
                          <a:schemeClr val="tx1"/>
                        </a:solidFill>
                        <a:latin typeface="Meiryo UI" pitchFamily="50" charset="-128"/>
                        <a:ea typeface="Meiryo UI" pitchFamily="50" charset="-128"/>
                        <a:cs typeface="Meiryo UI" pitchFamily="50" charset="-128"/>
                      </a:endParaRP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月額</a:t>
                      </a:r>
                      <a:r>
                        <a:rPr kumimoji="1" lang="en-US" altLang="ja-JP" sz="1000" b="0" dirty="0">
                          <a:solidFill>
                            <a:schemeClr val="tx1"/>
                          </a:solidFill>
                          <a:latin typeface="Meiryo UI" pitchFamily="50" charset="-128"/>
                          <a:ea typeface="Meiryo UI" pitchFamily="50" charset="-128"/>
                          <a:cs typeface="Meiryo UI" pitchFamily="50" charset="-128"/>
                        </a:rPr>
                        <a:t>28,100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337,200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3"/>
                  </a:ext>
                </a:extLst>
              </a:tr>
            </a:tbl>
          </a:graphicData>
        </a:graphic>
      </p:graphicFrame>
      <p:sp>
        <p:nvSpPr>
          <p:cNvPr id="29" name="正方形/長方形 28">
            <a:extLst>
              <a:ext uri="{FF2B5EF4-FFF2-40B4-BE49-F238E27FC236}">
                <a16:creationId xmlns:a16="http://schemas.microsoft.com/office/drawing/2014/main" id="{B989C7AC-2777-41DD-B010-C7A0DAACEF2A}"/>
              </a:ext>
            </a:extLst>
          </p:cNvPr>
          <p:cNvSpPr/>
          <p:nvPr/>
        </p:nvSpPr>
        <p:spPr>
          <a:xfrm>
            <a:off x="1030801" y="436897"/>
            <a:ext cx="4534713" cy="243646"/>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spcBef>
                <a:spcPts val="300"/>
              </a:spcBef>
              <a:spcAft>
                <a:spcPts val="600"/>
              </a:spcAft>
            </a:pPr>
            <a:r>
              <a:rPr lang="ja-JP" altLang="en-US"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令和８年度私立高校等の生徒・保護者のみなさんへ</a:t>
            </a:r>
            <a:endParaRPr lang="en-US" altLang="ja-JP"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pic>
        <p:nvPicPr>
          <p:cNvPr id="30" name="Picture 4" descr="clip_image002">
            <a:extLst>
              <a:ext uri="{FF2B5EF4-FFF2-40B4-BE49-F238E27FC236}">
                <a16:creationId xmlns:a16="http://schemas.microsoft.com/office/drawing/2014/main" id="{A3DF30D9-097D-48DF-982B-1E952E2BE45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5070" y="69561"/>
            <a:ext cx="1140090" cy="344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テキスト ボックス 20">
            <a:extLst>
              <a:ext uri="{FF2B5EF4-FFF2-40B4-BE49-F238E27FC236}">
                <a16:creationId xmlns:a16="http://schemas.microsoft.com/office/drawing/2014/main" id="{FB2343E1-42C2-4C77-8454-5C1A6035FDB8}"/>
              </a:ext>
            </a:extLst>
          </p:cNvPr>
          <p:cNvSpPr txBox="1">
            <a:spLocks noChangeArrowheads="1"/>
          </p:cNvSpPr>
          <p:nvPr/>
        </p:nvSpPr>
        <p:spPr bwMode="auto">
          <a:xfrm>
            <a:off x="264897" y="5044720"/>
            <a:ext cx="6163785" cy="247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新制度の対象とならない生徒（新入生の留学生を除く）は令和</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年度の制度と同等の額が支給されます。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正方形/長方形 6">
            <a:extLst>
              <a:ext uri="{FF2B5EF4-FFF2-40B4-BE49-F238E27FC236}">
                <a16:creationId xmlns:a16="http://schemas.microsoft.com/office/drawing/2014/main" id="{5BD250CD-39C9-4EBA-8711-B61B7647FA59}"/>
              </a:ext>
            </a:extLst>
          </p:cNvPr>
          <p:cNvSpPr>
            <a:spLocks noChangeArrowheads="1"/>
          </p:cNvSpPr>
          <p:nvPr/>
        </p:nvSpPr>
        <p:spPr bwMode="auto">
          <a:xfrm>
            <a:off x="-14449" y="7003311"/>
            <a:ext cx="68011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Bef>
                <a:spcPts val="600"/>
              </a:spcBef>
            </a:pPr>
            <a:r>
              <a:rPr lang="ja-JP" altLang="en-US" sz="1400" b="1" dirty="0">
                <a:latin typeface="メイリオ" pitchFamily="50" charset="-128"/>
                <a:ea typeface="メイリオ" pitchFamily="50" charset="-128"/>
                <a:cs typeface="メイリオ" pitchFamily="50" charset="-128"/>
              </a:rPr>
              <a:t>■授業料支援（①就学支援金等＋②授業料支援補助金）の内容</a:t>
            </a:r>
            <a:endParaRPr lang="en-US" altLang="ja-JP" sz="1100" strike="sngStrike" dirty="0">
              <a:latin typeface="メイリオ" pitchFamily="50" charset="-128"/>
              <a:ea typeface="メイリオ" pitchFamily="50" charset="-128"/>
              <a:cs typeface="メイリオ" pitchFamily="50" charset="-128"/>
            </a:endParaRPr>
          </a:p>
        </p:txBody>
      </p:sp>
      <p:sp>
        <p:nvSpPr>
          <p:cNvPr id="34" name="テキスト ボックス 15">
            <a:extLst>
              <a:ext uri="{FF2B5EF4-FFF2-40B4-BE49-F238E27FC236}">
                <a16:creationId xmlns:a16="http://schemas.microsoft.com/office/drawing/2014/main" id="{9ABD6F6D-DA05-4DD4-9B1E-0CB51425899F}"/>
              </a:ext>
            </a:extLst>
          </p:cNvPr>
          <p:cNvSpPr txBox="1">
            <a:spLocks noChangeArrowheads="1"/>
          </p:cNvSpPr>
          <p:nvPr/>
        </p:nvSpPr>
        <p:spPr bwMode="auto">
          <a:xfrm>
            <a:off x="145486" y="7584381"/>
            <a:ext cx="6655591" cy="94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spcBef>
                <a:spcPts val="0"/>
              </a:spcBef>
              <a:spcAft>
                <a:spcPts val="0"/>
              </a:spcAft>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保護者等全員の所得に関係なく、</a:t>
            </a:r>
            <a:r>
              <a:rPr lang="ja-JP" altLang="ja-JP" sz="1000" dirty="0">
                <a:latin typeface="メイリオ" pitchFamily="50" charset="-128"/>
                <a:ea typeface="メイリオ" pitchFamily="50" charset="-128"/>
                <a:cs typeface="メイリオ" pitchFamily="50" charset="-128"/>
              </a:rPr>
              <a:t>就学支援</a:t>
            </a:r>
            <a:r>
              <a:rPr lang="ja-JP" altLang="en-US" sz="1000" dirty="0">
                <a:latin typeface="メイリオ" pitchFamily="50" charset="-128"/>
                <a:ea typeface="メイリオ" pitchFamily="50" charset="-128"/>
                <a:cs typeface="メイリオ" pitchFamily="50" charset="-128"/>
              </a:rPr>
              <a:t>金又は大阪府私立高校生等新修学支援金</a:t>
            </a:r>
            <a:r>
              <a:rPr lang="ja-JP" altLang="ja-JP" sz="1000" dirty="0">
                <a:latin typeface="メイリオ" pitchFamily="50" charset="-128"/>
                <a:ea typeface="メイリオ" pitchFamily="50" charset="-128"/>
                <a:cs typeface="メイリオ" pitchFamily="50" charset="-128"/>
              </a:rPr>
              <a:t>と</a:t>
            </a:r>
            <a:r>
              <a:rPr lang="ja-JP" altLang="en-US" sz="1000" dirty="0">
                <a:latin typeface="メイリオ" pitchFamily="50" charset="-128"/>
                <a:ea typeface="メイリオ" pitchFamily="50" charset="-128"/>
                <a:cs typeface="メイリオ" pitchFamily="50" charset="-128"/>
              </a:rPr>
              <a:t>合わせて</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600"/>
              </a:spcAft>
            </a:pPr>
            <a:r>
              <a:rPr lang="ja-JP" altLang="en-US" sz="1000" dirty="0">
                <a:latin typeface="メイリオ" pitchFamily="50" charset="-128"/>
                <a:ea typeface="メイリオ" pitchFamily="50" charset="-128"/>
                <a:cs typeface="メイリオ" pitchFamily="50" charset="-128"/>
              </a:rPr>
              <a:t>　標準授業料（</a:t>
            </a:r>
            <a:r>
              <a:rPr lang="ja-JP" altLang="ja-JP" sz="1000" dirty="0">
                <a:latin typeface="メイリオ" pitchFamily="50" charset="-128"/>
                <a:ea typeface="メイリオ" pitchFamily="50" charset="-128"/>
                <a:cs typeface="メイリオ" pitchFamily="50" charset="-128"/>
              </a:rPr>
              <a:t>年間</a:t>
            </a:r>
            <a:r>
              <a:rPr lang="en-US" altLang="ja-JP" sz="1000" dirty="0">
                <a:latin typeface="メイリオ" pitchFamily="50" charset="-128"/>
                <a:ea typeface="メイリオ" pitchFamily="50" charset="-128"/>
                <a:cs typeface="メイリオ" pitchFamily="50" charset="-128"/>
              </a:rPr>
              <a:t>63</a:t>
            </a:r>
            <a:r>
              <a:rPr lang="ja-JP" altLang="ja-JP" sz="1000" dirty="0">
                <a:latin typeface="メイリオ" pitchFamily="50" charset="-128"/>
                <a:ea typeface="メイリオ" pitchFamily="50" charset="-128"/>
                <a:cs typeface="メイリオ" pitchFamily="50" charset="-128"/>
              </a:rPr>
              <a:t>万円</a:t>
            </a:r>
            <a:r>
              <a:rPr lang="ja-JP" altLang="en-US"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を上限に補助金</a:t>
            </a:r>
            <a:r>
              <a:rPr lang="ja-JP" altLang="en-US" sz="1000" dirty="0">
                <a:latin typeface="メイリオ" pitchFamily="50" charset="-128"/>
                <a:ea typeface="メイリオ" pitchFamily="50" charset="-128"/>
                <a:cs typeface="メイリオ" pitchFamily="50" charset="-128"/>
              </a:rPr>
              <a:t>が</a:t>
            </a:r>
            <a:r>
              <a:rPr lang="ja-JP" altLang="ja-JP" sz="1000" dirty="0">
                <a:latin typeface="メイリオ" pitchFamily="50" charset="-128"/>
                <a:ea typeface="メイリオ" pitchFamily="50" charset="-128"/>
                <a:cs typeface="メイリオ" pitchFamily="50" charset="-128"/>
              </a:rPr>
              <a:t>交付</a:t>
            </a:r>
            <a:r>
              <a:rPr lang="ja-JP" altLang="en-US" sz="1000" dirty="0">
                <a:latin typeface="メイリオ" pitchFamily="50" charset="-128"/>
                <a:ea typeface="メイリオ" pitchFamily="50" charset="-128"/>
                <a:cs typeface="メイリオ" pitchFamily="50" charset="-128"/>
              </a:rPr>
              <a:t>され</a:t>
            </a:r>
            <a:r>
              <a:rPr lang="ja-JP" altLang="ja-JP" sz="1000" dirty="0">
                <a:latin typeface="メイリオ" pitchFamily="50" charset="-128"/>
                <a:ea typeface="メイリオ" pitchFamily="50" charset="-128"/>
                <a:cs typeface="メイリオ" pitchFamily="50" charset="-128"/>
              </a:rPr>
              <a:t>ます</a:t>
            </a:r>
            <a:r>
              <a:rPr lang="ja-JP" altLang="en-US" sz="1000" dirty="0">
                <a:latin typeface="メイリオ" pitchFamily="50" charset="-128"/>
                <a:ea typeface="メイリオ" pitchFamily="50" charset="-128"/>
                <a:cs typeface="メイリオ" pitchFamily="50" charset="-128"/>
              </a:rPr>
              <a:t>。</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授業料等が年間</a:t>
            </a:r>
            <a:r>
              <a:rPr lang="en-US" altLang="ja-JP" sz="1000" dirty="0">
                <a:latin typeface="メイリオ" pitchFamily="50" charset="-128"/>
                <a:ea typeface="メイリオ" pitchFamily="50" charset="-128"/>
                <a:cs typeface="メイリオ" pitchFamily="50" charset="-128"/>
              </a:rPr>
              <a:t>63</a:t>
            </a:r>
            <a:r>
              <a:rPr lang="ja-JP" altLang="en-US" sz="1000" dirty="0">
                <a:latin typeface="メイリオ" pitchFamily="50" charset="-128"/>
                <a:ea typeface="メイリオ" pitchFamily="50" charset="-128"/>
                <a:cs typeface="メイリオ" pitchFamily="50" charset="-128"/>
              </a:rPr>
              <a:t>万円未満の学校は、授業料等の額が補助上限となります。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授業料</a:t>
            </a:r>
            <a:r>
              <a:rPr lang="ja-JP" altLang="en-US" sz="1000" dirty="0">
                <a:latin typeface="メイリオ" pitchFamily="50" charset="-128"/>
                <a:ea typeface="メイリオ" pitchFamily="50" charset="-128"/>
                <a:cs typeface="メイリオ" pitchFamily="50" charset="-128"/>
              </a:rPr>
              <a:t>等</a:t>
            </a:r>
            <a:r>
              <a:rPr lang="ja-JP" altLang="ja-JP" sz="1000" dirty="0">
                <a:latin typeface="メイリオ" pitchFamily="50" charset="-128"/>
                <a:ea typeface="メイリオ" pitchFamily="50" charset="-128"/>
                <a:cs typeface="メイリオ" pitchFamily="50" charset="-128"/>
              </a:rPr>
              <a:t>が</a:t>
            </a:r>
            <a:r>
              <a:rPr lang="ja-JP" altLang="en-US" sz="1000" dirty="0">
                <a:latin typeface="メイリオ" pitchFamily="50" charset="-128"/>
                <a:ea typeface="メイリオ" pitchFamily="50" charset="-128"/>
                <a:cs typeface="メイリオ" pitchFamily="50" charset="-128"/>
              </a:rPr>
              <a:t>年間</a:t>
            </a:r>
            <a:r>
              <a:rPr lang="en-US" altLang="ja-JP" sz="1000" dirty="0">
                <a:latin typeface="メイリオ" pitchFamily="50" charset="-128"/>
                <a:ea typeface="メイリオ" pitchFamily="50" charset="-128"/>
                <a:cs typeface="メイリオ" pitchFamily="50" charset="-128"/>
              </a:rPr>
              <a:t>63</a:t>
            </a:r>
            <a:r>
              <a:rPr lang="ja-JP" altLang="en-US" sz="1000" dirty="0">
                <a:latin typeface="メイリオ" pitchFamily="50" charset="-128"/>
                <a:ea typeface="メイリオ" pitchFamily="50" charset="-128"/>
                <a:cs typeface="メイリオ" pitchFamily="50" charset="-128"/>
              </a:rPr>
              <a:t>万円</a:t>
            </a:r>
            <a:r>
              <a:rPr lang="ja-JP" altLang="ja-JP" sz="1000" dirty="0">
                <a:latin typeface="メイリオ" pitchFamily="50" charset="-128"/>
                <a:ea typeface="メイリオ" pitchFamily="50" charset="-128"/>
                <a:cs typeface="メイリオ" pitchFamily="50" charset="-128"/>
              </a:rPr>
              <a:t>を超える</a:t>
            </a:r>
            <a:r>
              <a:rPr lang="ja-JP" altLang="en-US" sz="1000" dirty="0">
                <a:latin typeface="メイリオ" pitchFamily="50" charset="-128"/>
                <a:ea typeface="メイリオ" pitchFamily="50" charset="-128"/>
                <a:cs typeface="メイリオ" pitchFamily="50" charset="-128"/>
              </a:rPr>
              <a:t>学校は</a:t>
            </a:r>
            <a:r>
              <a:rPr lang="ja-JP" altLang="ja-JP" sz="1000" dirty="0">
                <a:latin typeface="メイリオ" pitchFamily="50" charset="-128"/>
                <a:ea typeface="メイリオ" pitchFamily="50" charset="-128"/>
                <a:cs typeface="メイリオ" pitchFamily="50" charset="-128"/>
              </a:rPr>
              <a:t>、</a:t>
            </a:r>
            <a:r>
              <a:rPr lang="en-US" altLang="ja-JP" sz="1000" u="sng" dirty="0">
                <a:latin typeface="メイリオ" pitchFamily="50" charset="-128"/>
                <a:ea typeface="メイリオ" pitchFamily="50" charset="-128"/>
                <a:cs typeface="メイリオ" pitchFamily="50" charset="-128"/>
              </a:rPr>
              <a:t>63</a:t>
            </a:r>
            <a:r>
              <a:rPr lang="ja-JP" altLang="en-US" sz="1000" u="sng" dirty="0">
                <a:latin typeface="メイリオ" pitchFamily="50" charset="-128"/>
                <a:ea typeface="メイリオ" pitchFamily="50" charset="-128"/>
                <a:cs typeface="メイリオ" pitchFamily="50" charset="-128"/>
              </a:rPr>
              <a:t>万円を超える授業料等を学校に</a:t>
            </a:r>
            <a:r>
              <a:rPr lang="ja-JP" altLang="ja-JP" sz="1000" u="sng" dirty="0">
                <a:latin typeface="メイリオ" pitchFamily="50" charset="-128"/>
                <a:ea typeface="メイリオ" pitchFamily="50" charset="-128"/>
                <a:cs typeface="メイリオ" pitchFamily="50" charset="-128"/>
              </a:rPr>
              <a:t>負担し</a:t>
            </a:r>
            <a:r>
              <a:rPr lang="ja-JP" altLang="en-US" sz="1000" u="sng" dirty="0">
                <a:latin typeface="メイリオ" pitchFamily="50" charset="-128"/>
                <a:ea typeface="メイリオ" pitchFamily="50" charset="-128"/>
                <a:cs typeface="メイリオ" pitchFamily="50" charset="-128"/>
              </a:rPr>
              <a:t>ていただき</a:t>
            </a:r>
            <a:r>
              <a:rPr lang="ja-JP" altLang="ja-JP" sz="1000" u="sng" dirty="0">
                <a:latin typeface="メイリオ" pitchFamily="50" charset="-128"/>
                <a:ea typeface="メイリオ" pitchFamily="50" charset="-128"/>
                <a:cs typeface="メイリオ" pitchFamily="50" charset="-128"/>
              </a:rPr>
              <a:t>ますので</a:t>
            </a:r>
            <a:r>
              <a:rPr lang="ja-JP" altLang="en-US" sz="1000" u="sng" dirty="0">
                <a:latin typeface="メイリオ" pitchFamily="50" charset="-128"/>
                <a:ea typeface="メイリオ" pitchFamily="50" charset="-128"/>
                <a:cs typeface="メイリオ" pitchFamily="50" charset="-128"/>
              </a:rPr>
              <a:t>、</a:t>
            </a:r>
            <a:br>
              <a:rPr lang="en-US" altLang="ja-JP" sz="1000" u="sng" dirty="0">
                <a:latin typeface="メイリオ" pitchFamily="50" charset="-128"/>
                <a:ea typeface="メイリオ" pitchFamily="50" charset="-128"/>
                <a:cs typeface="メイリオ" pitchFamily="50" charset="-128"/>
              </a:rPr>
            </a:b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保護者等の授業料負担は</a:t>
            </a:r>
            <a:r>
              <a:rPr lang="en-US" altLang="ja-JP" sz="1000" u="sng" dirty="0">
                <a:latin typeface="メイリオ" pitchFamily="50" charset="-128"/>
                <a:ea typeface="メイリオ" pitchFamily="50" charset="-128"/>
                <a:cs typeface="メイリオ" pitchFamily="50" charset="-128"/>
              </a:rPr>
              <a:t>0</a:t>
            </a:r>
            <a:r>
              <a:rPr lang="ja-JP" altLang="en-US" sz="1000" u="sng" dirty="0">
                <a:latin typeface="メイリオ" pitchFamily="50" charset="-128"/>
                <a:ea typeface="メイリオ" pitchFamily="50" charset="-128"/>
                <a:cs typeface="メイリオ" pitchFamily="50" charset="-128"/>
              </a:rPr>
              <a:t>円となります。</a:t>
            </a:r>
            <a:endParaRPr lang="en-US" altLang="ja-JP" sz="1000" u="sng" strike="sngStrike" dirty="0">
              <a:latin typeface="メイリオ" pitchFamily="50" charset="-128"/>
              <a:ea typeface="メイリオ" pitchFamily="50" charset="-128"/>
              <a:cs typeface="メイリオ" pitchFamily="50" charset="-128"/>
            </a:endParaRPr>
          </a:p>
        </p:txBody>
      </p:sp>
      <p:sp>
        <p:nvSpPr>
          <p:cNvPr id="35" name="テキスト ボックス 9">
            <a:extLst>
              <a:ext uri="{FF2B5EF4-FFF2-40B4-BE49-F238E27FC236}">
                <a16:creationId xmlns:a16="http://schemas.microsoft.com/office/drawing/2014/main" id="{B9DF697B-DFE7-47A2-A5F1-9375767C2DFA}"/>
              </a:ext>
            </a:extLst>
          </p:cNvPr>
          <p:cNvSpPr txBox="1">
            <a:spLocks noChangeArrowheads="1"/>
          </p:cNvSpPr>
          <p:nvPr/>
        </p:nvSpPr>
        <p:spPr bwMode="auto">
          <a:xfrm>
            <a:off x="-14449" y="7282744"/>
            <a:ext cx="3282919" cy="2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全日制高校・専修学校高等課程等</a:t>
            </a:r>
            <a:r>
              <a:rPr lang="en-US" altLang="ja-JP" sz="1300" b="1" dirty="0">
                <a:latin typeface="メイリオ" pitchFamily="50" charset="-128"/>
                <a:ea typeface="メイリオ" pitchFamily="50" charset="-128"/>
                <a:cs typeface="メイリオ" pitchFamily="50" charset="-128"/>
              </a:rPr>
              <a:t>》</a:t>
            </a:r>
            <a:endParaRPr lang="ja-JP" altLang="en-US" sz="1300" b="1" dirty="0">
              <a:latin typeface="メイリオ" pitchFamily="50" charset="-128"/>
              <a:ea typeface="メイリオ" pitchFamily="50" charset="-128"/>
              <a:cs typeface="メイリオ" pitchFamily="50" charset="-128"/>
            </a:endParaRPr>
          </a:p>
        </p:txBody>
      </p:sp>
      <p:sp>
        <p:nvSpPr>
          <p:cNvPr id="36" name="テキスト ボックス 9">
            <a:extLst>
              <a:ext uri="{FF2B5EF4-FFF2-40B4-BE49-F238E27FC236}">
                <a16:creationId xmlns:a16="http://schemas.microsoft.com/office/drawing/2014/main" id="{5CA2A7D6-4E6E-4CC6-94D0-F4BFE9B23BCA}"/>
              </a:ext>
            </a:extLst>
          </p:cNvPr>
          <p:cNvSpPr txBox="1">
            <a:spLocks noChangeArrowheads="1"/>
          </p:cNvSpPr>
          <p:nvPr/>
        </p:nvSpPr>
        <p:spPr bwMode="auto">
          <a:xfrm>
            <a:off x="163101" y="8548610"/>
            <a:ext cx="4689594" cy="2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通信制高校</a:t>
            </a:r>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（単位あたり授業料の学校）</a:t>
            </a:r>
          </a:p>
        </p:txBody>
      </p:sp>
      <p:sp>
        <p:nvSpPr>
          <p:cNvPr id="37" name="テキスト ボックス 15">
            <a:extLst>
              <a:ext uri="{FF2B5EF4-FFF2-40B4-BE49-F238E27FC236}">
                <a16:creationId xmlns:a16="http://schemas.microsoft.com/office/drawing/2014/main" id="{A4A333F3-A568-433C-826B-72B5D34FEBE9}"/>
              </a:ext>
            </a:extLst>
          </p:cNvPr>
          <p:cNvSpPr txBox="1">
            <a:spLocks noChangeArrowheads="1"/>
          </p:cNvSpPr>
          <p:nvPr/>
        </p:nvSpPr>
        <p:spPr bwMode="auto">
          <a:xfrm>
            <a:off x="106196" y="8850247"/>
            <a:ext cx="6628145" cy="94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spcBef>
                <a:spcPts val="0"/>
              </a:spcBef>
              <a:spcAft>
                <a:spcPts val="0"/>
              </a:spcAft>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保護者等全員の所得に関係なく、</a:t>
            </a:r>
            <a:r>
              <a:rPr lang="ja-JP" altLang="ja-JP" sz="1000" dirty="0">
                <a:latin typeface="メイリオ" pitchFamily="50" charset="-128"/>
                <a:ea typeface="メイリオ" pitchFamily="50" charset="-128"/>
                <a:cs typeface="メイリオ" pitchFamily="50" charset="-128"/>
              </a:rPr>
              <a:t>就学支援</a:t>
            </a:r>
            <a:r>
              <a:rPr lang="ja-JP" altLang="en-US" sz="1000" dirty="0">
                <a:latin typeface="メイリオ" pitchFamily="50" charset="-128"/>
                <a:ea typeface="メイリオ" pitchFamily="50" charset="-128"/>
                <a:cs typeface="メイリオ" pitchFamily="50" charset="-128"/>
              </a:rPr>
              <a:t>金又は大阪府私立高校生等新修学支援金</a:t>
            </a:r>
            <a:r>
              <a:rPr lang="ja-JP" altLang="ja-JP" sz="1000" dirty="0">
                <a:latin typeface="メイリオ" pitchFamily="50" charset="-128"/>
                <a:ea typeface="メイリオ" pitchFamily="50" charset="-128"/>
                <a:cs typeface="メイリオ" pitchFamily="50" charset="-128"/>
              </a:rPr>
              <a:t>と</a:t>
            </a:r>
            <a:r>
              <a:rPr lang="ja-JP" altLang="en-US" sz="1000" dirty="0">
                <a:latin typeface="メイリオ" pitchFamily="50" charset="-128"/>
                <a:ea typeface="メイリオ" pitchFamily="50" charset="-128"/>
                <a:cs typeface="メイリオ" pitchFamily="50" charset="-128"/>
              </a:rPr>
              <a:t>合わせて</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600"/>
              </a:spcAft>
            </a:pPr>
            <a:r>
              <a:rPr lang="ja-JP" altLang="en-US" sz="1000" dirty="0">
                <a:latin typeface="メイリオ" pitchFamily="50" charset="-128"/>
                <a:ea typeface="メイリオ" pitchFamily="50" charset="-128"/>
                <a:cs typeface="メイリオ" pitchFamily="50" charset="-128"/>
              </a:rPr>
              <a:t>　標準授業料（１単位あたり</a:t>
            </a:r>
            <a:r>
              <a:rPr lang="en-US" altLang="ja-JP" sz="1000" dirty="0">
                <a:latin typeface="メイリオ" pitchFamily="50" charset="-128"/>
                <a:ea typeface="メイリオ" pitchFamily="50" charset="-128"/>
                <a:cs typeface="メイリオ" pitchFamily="50" charset="-128"/>
              </a:rPr>
              <a:t>12,030</a:t>
            </a:r>
            <a:r>
              <a:rPr lang="ja-JP" altLang="ja-JP" sz="1000" dirty="0">
                <a:latin typeface="メイリオ" pitchFamily="50" charset="-128"/>
                <a:ea typeface="メイリオ" pitchFamily="50" charset="-128"/>
                <a:cs typeface="メイリオ" pitchFamily="50" charset="-128"/>
              </a:rPr>
              <a:t>円</a:t>
            </a:r>
            <a:r>
              <a:rPr lang="ja-JP" altLang="en-US"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を上限に補助金</a:t>
            </a:r>
            <a:r>
              <a:rPr lang="ja-JP" altLang="en-US" sz="1000" dirty="0">
                <a:latin typeface="メイリオ" pitchFamily="50" charset="-128"/>
                <a:ea typeface="メイリオ" pitchFamily="50" charset="-128"/>
                <a:cs typeface="メイリオ" pitchFamily="50" charset="-128"/>
              </a:rPr>
              <a:t>が</a:t>
            </a:r>
            <a:r>
              <a:rPr lang="ja-JP" altLang="ja-JP" sz="1000" dirty="0">
                <a:latin typeface="メイリオ" pitchFamily="50" charset="-128"/>
                <a:ea typeface="メイリオ" pitchFamily="50" charset="-128"/>
                <a:cs typeface="メイリオ" pitchFamily="50" charset="-128"/>
              </a:rPr>
              <a:t>交付</a:t>
            </a:r>
            <a:r>
              <a:rPr lang="ja-JP" altLang="en-US" sz="1000" dirty="0">
                <a:latin typeface="メイリオ" pitchFamily="50" charset="-128"/>
                <a:ea typeface="メイリオ" pitchFamily="50" charset="-128"/>
                <a:cs typeface="メイリオ" pitchFamily="50" charset="-128"/>
              </a:rPr>
              <a:t>されます。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１単位あたりの授業料等が</a:t>
            </a:r>
            <a:r>
              <a:rPr lang="en-US" altLang="ja-JP" sz="1000" dirty="0">
                <a:latin typeface="メイリオ" pitchFamily="50" charset="-128"/>
                <a:ea typeface="メイリオ" pitchFamily="50" charset="-128"/>
                <a:cs typeface="メイリオ" pitchFamily="50" charset="-128"/>
              </a:rPr>
              <a:t>12,030</a:t>
            </a:r>
            <a:r>
              <a:rPr lang="ja-JP" altLang="en-US" sz="1000" dirty="0">
                <a:latin typeface="メイリオ" pitchFamily="50" charset="-128"/>
                <a:ea typeface="メイリオ" pitchFamily="50" charset="-128"/>
                <a:cs typeface="メイリオ" pitchFamily="50" charset="-128"/>
              </a:rPr>
              <a:t>円未満の学校は、授業料等の額が補助上限となります。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１単位あたりの授業料等が</a:t>
            </a:r>
            <a:r>
              <a:rPr lang="en-US" altLang="ja-JP" sz="1000" dirty="0">
                <a:latin typeface="メイリオ" pitchFamily="50" charset="-128"/>
                <a:ea typeface="メイリオ" pitchFamily="50" charset="-128"/>
                <a:cs typeface="メイリオ" pitchFamily="50" charset="-128"/>
              </a:rPr>
              <a:t>12,030</a:t>
            </a:r>
            <a:r>
              <a:rPr lang="ja-JP" altLang="en-US" sz="1000" dirty="0">
                <a:latin typeface="メイリオ" pitchFamily="50" charset="-128"/>
                <a:ea typeface="メイリオ" pitchFamily="50" charset="-128"/>
                <a:cs typeface="メイリオ" pitchFamily="50" charset="-128"/>
              </a:rPr>
              <a:t>円を超える学校は、</a:t>
            </a:r>
            <a:r>
              <a:rPr lang="en-US" altLang="ja-JP" sz="1000" u="sng" dirty="0">
                <a:latin typeface="メイリオ" pitchFamily="50" charset="-128"/>
                <a:ea typeface="メイリオ" pitchFamily="50" charset="-128"/>
                <a:cs typeface="メイリオ" pitchFamily="50" charset="-128"/>
              </a:rPr>
              <a:t>12,030</a:t>
            </a:r>
            <a:r>
              <a:rPr lang="ja-JP" altLang="en-US" sz="1000" u="sng" dirty="0">
                <a:latin typeface="メイリオ" pitchFamily="50" charset="-128"/>
                <a:ea typeface="メイリオ" pitchFamily="50" charset="-128"/>
                <a:cs typeface="メイリオ" pitchFamily="50" charset="-128"/>
              </a:rPr>
              <a:t>円を超える授業料等を学校に</a:t>
            </a:r>
            <a:endParaRPr lang="en-US" altLang="ja-JP" sz="1000" u="sng"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負担していただきますので、保護者等の授業料額負担は</a:t>
            </a:r>
            <a:r>
              <a:rPr lang="en-US" altLang="ja-JP" sz="1000" u="sng" dirty="0">
                <a:latin typeface="メイリオ" pitchFamily="50" charset="-128"/>
                <a:ea typeface="メイリオ" pitchFamily="50" charset="-128"/>
                <a:cs typeface="メイリオ" pitchFamily="50" charset="-128"/>
              </a:rPr>
              <a:t>0</a:t>
            </a:r>
            <a:r>
              <a:rPr lang="ja-JP" altLang="en-US" sz="1000" u="sng" dirty="0">
                <a:latin typeface="メイリオ" pitchFamily="50" charset="-128"/>
                <a:ea typeface="メイリオ" pitchFamily="50" charset="-128"/>
                <a:cs typeface="メイリオ" pitchFamily="50" charset="-128"/>
              </a:rPr>
              <a:t>円となります。</a:t>
            </a:r>
            <a:endParaRPr lang="en-US" altLang="ja-JP" sz="1000" dirty="0">
              <a:latin typeface="メイリオ" pitchFamily="50" charset="-128"/>
              <a:ea typeface="メイリオ" pitchFamily="50" charset="-128"/>
              <a:cs typeface="メイリオ" pitchFamily="50" charset="-128"/>
            </a:endParaRPr>
          </a:p>
        </p:txBody>
      </p:sp>
      <p:sp>
        <p:nvSpPr>
          <p:cNvPr id="39" name="テキスト ボックス 14">
            <a:extLst>
              <a:ext uri="{FF2B5EF4-FFF2-40B4-BE49-F238E27FC236}">
                <a16:creationId xmlns:a16="http://schemas.microsoft.com/office/drawing/2014/main" id="{FE234F74-AD66-4266-B0A7-FEFE9A197C98}"/>
              </a:ext>
            </a:extLst>
          </p:cNvPr>
          <p:cNvSpPr txBox="1">
            <a:spLocks noChangeArrowheads="1"/>
          </p:cNvSpPr>
          <p:nvPr/>
        </p:nvSpPr>
        <p:spPr bwMode="auto">
          <a:xfrm>
            <a:off x="2363150" y="2803927"/>
            <a:ext cx="163318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200" b="1" dirty="0">
                <a:latin typeface="メイリオ" pitchFamily="50" charset="-128"/>
                <a:ea typeface="メイリオ" pitchFamily="50" charset="-128"/>
                <a:cs typeface="メイリオ" pitchFamily="50" charset="-128"/>
              </a:rPr>
              <a:t>令和８年度新制度</a:t>
            </a:r>
            <a:endParaRPr lang="ja-JP" altLang="en-US" sz="1200" dirty="0">
              <a:latin typeface="メイリオ" pitchFamily="50" charset="-128"/>
              <a:ea typeface="メイリオ" pitchFamily="50" charset="-128"/>
              <a:cs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9"/>
          <p:cNvSpPr txBox="1">
            <a:spLocks noChangeArrowheads="1"/>
          </p:cNvSpPr>
          <p:nvPr/>
        </p:nvSpPr>
        <p:spPr bwMode="auto">
          <a:xfrm>
            <a:off x="825713" y="9960493"/>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-2-</a:t>
            </a:r>
            <a:endParaRPr lang="ja-JP" altLang="en-US" sz="1050" dirty="0">
              <a:latin typeface="メイリオ" pitchFamily="50" charset="-128"/>
              <a:ea typeface="メイリオ" pitchFamily="50" charset="-128"/>
              <a:cs typeface="メイリオ" pitchFamily="50" charset="-128"/>
            </a:endParaRPr>
          </a:p>
        </p:txBody>
      </p:sp>
      <p:sp>
        <p:nvSpPr>
          <p:cNvPr id="15" name="Rectangle 3">
            <a:extLst>
              <a:ext uri="{FF2B5EF4-FFF2-40B4-BE49-F238E27FC236}">
                <a16:creationId xmlns:a16="http://schemas.microsoft.com/office/drawing/2014/main" id="{007F85CA-60C3-4335-9340-5A6BFD4A1E9B}"/>
              </a:ext>
            </a:extLst>
          </p:cNvPr>
          <p:cNvSpPr>
            <a:spLocks noChangeArrowheads="1"/>
          </p:cNvSpPr>
          <p:nvPr/>
        </p:nvSpPr>
        <p:spPr bwMode="auto">
          <a:xfrm>
            <a:off x="93068" y="98575"/>
            <a:ext cx="6958980" cy="4200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776" tIns="46388" rIns="92776" bIns="46388" anchor="ctr">
            <a:spAutoFit/>
          </a:bodyPr>
          <a:lstStyle/>
          <a:p>
            <a:pPr eaLnBrk="0" hangingPunct="0">
              <a:lnSpc>
                <a:spcPts val="1500"/>
              </a:lnSpc>
              <a:spcAft>
                <a:spcPts val="600"/>
              </a:spcAft>
            </a:pPr>
            <a:r>
              <a:rPr lang="ja-JP" altLang="en-US" sz="1400" b="1" dirty="0">
                <a:latin typeface="メイリオ" panose="020B0604030504040204" pitchFamily="50" charset="-128"/>
                <a:ea typeface="メイリオ" panose="020B0604030504040204" pitchFamily="50" charset="-128"/>
                <a:cs typeface="Meiryo UI" pitchFamily="50" charset="-128"/>
              </a:rPr>
              <a:t>■申請に必要な提出書類</a:t>
            </a:r>
            <a:endParaRPr lang="en-US" altLang="ja-JP" sz="8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u="sng" dirty="0">
                <a:latin typeface="メイリオ" panose="020B0604030504040204" pitchFamily="50" charset="-128"/>
                <a:ea typeface="メイリオ" panose="020B0604030504040204" pitchFamily="50" charset="-128"/>
                <a:cs typeface="Meiryo UI" pitchFamily="50" charset="-128"/>
              </a:rPr>
              <a:t>就学支援金・授業料支援補助金を受けるためには、在学する私立高校等で申請手続きが必要です。</a:t>
            </a:r>
            <a:endParaRPr lang="en-US" altLang="ja-JP" sz="1000" b="1" u="sng"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学校の案内に従って、以下の書類を提出してください。</a:t>
            </a:r>
          </a:p>
          <a:p>
            <a:pPr eaLnBrk="0" hangingPunct="0">
              <a:lnSpc>
                <a:spcPts val="1500"/>
              </a:lnSpc>
            </a:pP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b="1" dirty="0">
                <a:latin typeface="メイリオ" panose="020B0604030504040204" pitchFamily="50" charset="-128"/>
                <a:ea typeface="メイリオ" panose="020B0604030504040204" pitchFamily="50" charset="-128"/>
                <a:cs typeface="Meiryo UI" pitchFamily="50" charset="-128"/>
              </a:rPr>
              <a:t>　○就学支援金 （</a:t>
            </a:r>
            <a:r>
              <a:rPr lang="en-US" altLang="ja-JP" sz="1000" b="1" dirty="0">
                <a:latin typeface="メイリオ" panose="020B0604030504040204" pitchFamily="50" charset="-128"/>
                <a:ea typeface="メイリオ" panose="020B0604030504040204" pitchFamily="50" charset="-128"/>
                <a:cs typeface="Meiryo UI" pitchFamily="50" charset="-128"/>
              </a:rPr>
              <a:t>4</a:t>
            </a:r>
            <a:r>
              <a:rPr lang="ja-JP" altLang="en-US" sz="1000" b="1" dirty="0">
                <a:latin typeface="メイリオ" panose="020B0604030504040204" pitchFamily="50" charset="-128"/>
                <a:ea typeface="メイリオ" panose="020B0604030504040204" pitchFamily="50" charset="-128"/>
                <a:cs typeface="Meiryo UI" pitchFamily="50" charset="-128"/>
              </a:rPr>
              <a:t>月下旬～）</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就学支援金新制度申請書　</a:t>
            </a:r>
            <a:r>
              <a:rPr lang="ja-JP" altLang="en-US" sz="800" dirty="0">
                <a:latin typeface="メイリオ" panose="020B0604030504040204" pitchFamily="50" charset="-128"/>
                <a:ea typeface="メイリオ" panose="020B0604030504040204" pitchFamily="50" charset="-128"/>
                <a:cs typeface="Meiryo UI" pitchFamily="50" charset="-128"/>
              </a:rPr>
              <a:t>（申請書様式は学校から配布されます）</a:t>
            </a:r>
            <a:endParaRPr lang="en-US" altLang="ja-JP" sz="8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b="1" dirty="0">
                <a:latin typeface="メイリオ" panose="020B0604030504040204" pitchFamily="50" charset="-128"/>
                <a:ea typeface="メイリオ" panose="020B0604030504040204" pitchFamily="50" charset="-128"/>
                <a:cs typeface="Meiryo UI" pitchFamily="50" charset="-128"/>
              </a:rPr>
              <a:t>　　・　生徒が日本国籍であること又は在留資格等を確認できる書類　</a:t>
            </a:r>
            <a:r>
              <a:rPr lang="ja-JP" altLang="en-US" sz="800" dirty="0">
                <a:latin typeface="メイリオ" panose="020B0604030504040204" pitchFamily="50" charset="-128"/>
                <a:ea typeface="メイリオ" panose="020B0604030504040204" pitchFamily="50" charset="-128"/>
                <a:cs typeface="Meiryo UI" pitchFamily="50" charset="-128"/>
              </a:rPr>
              <a:t>（詳細は学校の案内に従ってください）</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800" b="1" dirty="0">
                <a:latin typeface="メイリオ" panose="020B0604030504040204" pitchFamily="50" charset="-128"/>
                <a:ea typeface="メイリオ" panose="020B0604030504040204" pitchFamily="50" charset="-128"/>
                <a:cs typeface="Meiryo UI" pitchFamily="50" charset="-128"/>
              </a:rPr>
              <a:t>　　</a:t>
            </a:r>
            <a:r>
              <a:rPr lang="ja-JP" altLang="en-US" sz="800" dirty="0">
                <a:latin typeface="メイリオ" panose="020B0604030504040204" pitchFamily="50" charset="-128"/>
                <a:ea typeface="メイリオ" panose="020B0604030504040204" pitchFamily="50" charset="-128"/>
                <a:cs typeface="Meiryo UI" pitchFamily="50" charset="-128"/>
              </a:rPr>
              <a:t>　　　</a:t>
            </a:r>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新制度の対象とならない生徒（新入生の留学生を除く）は、別途、課税証明書等の提出が必要です。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詳細は学校の案内に従ってください。</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endParaRPr lang="ja-JP" altLang="en-US" sz="1050" strike="sngStrike"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b="1" dirty="0">
                <a:latin typeface="メイリオ" panose="020B0604030504040204" pitchFamily="50" charset="-128"/>
                <a:ea typeface="メイリオ" panose="020B0604030504040204" pitchFamily="50" charset="-128"/>
                <a:cs typeface="Meiryo UI" pitchFamily="50" charset="-128"/>
              </a:rPr>
              <a:t>　○授業料支援補助金（</a:t>
            </a:r>
            <a:r>
              <a:rPr lang="en-US" altLang="ja-JP" sz="1000" b="1" dirty="0">
                <a:latin typeface="メイリオ" panose="020B0604030504040204" pitchFamily="50" charset="-128"/>
                <a:ea typeface="メイリオ" panose="020B0604030504040204" pitchFamily="50" charset="-128"/>
                <a:cs typeface="Meiryo UI" pitchFamily="50" charset="-128"/>
              </a:rPr>
              <a:t>7</a:t>
            </a:r>
            <a:r>
              <a:rPr lang="ja-JP" altLang="en-US" sz="1000" b="1" dirty="0">
                <a:latin typeface="メイリオ" panose="020B0604030504040204" pitchFamily="50" charset="-128"/>
                <a:ea typeface="メイリオ" panose="020B0604030504040204" pitchFamily="50" charset="-128"/>
                <a:cs typeface="Meiryo UI" pitchFamily="50" charset="-128"/>
              </a:rPr>
              <a:t>月頃～）</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授業料支援申請書</a:t>
            </a:r>
            <a:r>
              <a:rPr lang="ja-JP" altLang="en-US" sz="700" dirty="0">
                <a:latin typeface="メイリオ" panose="020B0604030504040204" pitchFamily="50" charset="-128"/>
                <a:ea typeface="メイリオ" panose="020B0604030504040204" pitchFamily="50" charset="-128"/>
                <a:cs typeface="Meiryo UI" pitchFamily="50" charset="-128"/>
              </a:rPr>
              <a:t>（申請書様式は大阪府内に住所がある生徒に学校から配布されます。）</a:t>
            </a:r>
            <a:endParaRPr lang="en-US" altLang="ja-JP" sz="7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800" dirty="0">
                <a:latin typeface="メイリオ" panose="020B0604030504040204" pitchFamily="50" charset="-128"/>
                <a:ea typeface="メイリオ" panose="020B0604030504040204" pitchFamily="50" charset="-128"/>
                <a:cs typeface="Meiryo UI" pitchFamily="50" charset="-128"/>
              </a:rPr>
              <a:t>　　　　　</a:t>
            </a:r>
            <a:endParaRPr lang="en-US" altLang="ja-JP" sz="700" u="sng"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Meiryo UI" pitchFamily="50" charset="-128"/>
              </a:rPr>
              <a:t>　授業料支援補助金における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生徒と保護者等（親権者）全員が大阪府内に在住していることが、</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国の就学支援金等の提出書類で確認できる場合は、</a:t>
            </a:r>
            <a:r>
              <a:rPr lang="ja-JP" altLang="en-US" sz="1000" dirty="0">
                <a:latin typeface="メイリオ" panose="020B0604030504040204" pitchFamily="50" charset="-128"/>
                <a:ea typeface="メイリオ" panose="020B0604030504040204" pitchFamily="50" charset="-128"/>
                <a:cs typeface="Meiryo UI" pitchFamily="50" charset="-128"/>
              </a:rPr>
              <a:t>授業料支援補助金の申請のために、</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改めて在住を証明する書類を提出する必要はありません。</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eaLnBrk="0" hangingPunct="0">
              <a:lnSpc>
                <a:spcPts val="1500"/>
              </a:lnSpc>
            </a:pPr>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新制度の対象とならない生徒（新入生の留学生を除く）の</a:t>
            </a:r>
            <a:r>
              <a:rPr lang="ja-JP" altLang="en-US" sz="1000" dirty="0">
                <a:latin typeface="メイリオ" panose="020B0604030504040204" pitchFamily="50" charset="-128"/>
                <a:ea typeface="メイリオ" panose="020B0604030504040204" pitchFamily="50" charset="-128"/>
                <a:cs typeface="Meiryo UI" pitchFamily="50" charset="-128"/>
              </a:rPr>
              <a:t>所得確認は、</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国の就学支援金等の判定結果を利用して行いますので、授業料支援補助金の申請のために、</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保護者等全員の所得を確認する書類を提出する必要はありません。</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Meiryo UI" pitchFamily="50" charset="-128"/>
              </a:rPr>
              <a:t>　その他、世帯の状況により、別途書類の提出が必要になる場合があります。</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詳しくは、在学している学校の案内に従ってください。</a:t>
            </a:r>
            <a:endParaRPr lang="en-US" altLang="ja-JP" sz="1000" dirty="0">
              <a:latin typeface="メイリオ" panose="020B0604030504040204" pitchFamily="50" charset="-128"/>
              <a:ea typeface="メイリオ" panose="020B0604030504040204" pitchFamily="50" charset="-128"/>
              <a:cs typeface="Meiryo UI" pitchFamily="50" charset="-128"/>
            </a:endParaRPr>
          </a:p>
        </p:txBody>
      </p:sp>
      <p:sp>
        <p:nvSpPr>
          <p:cNvPr id="19" name="テキスト ボックス 22">
            <a:extLst>
              <a:ext uri="{FF2B5EF4-FFF2-40B4-BE49-F238E27FC236}">
                <a16:creationId xmlns:a16="http://schemas.microsoft.com/office/drawing/2014/main" id="{7E61230E-C0D9-48CE-8DA3-FE2393337C12}"/>
              </a:ext>
            </a:extLst>
          </p:cNvPr>
          <p:cNvSpPr txBox="1">
            <a:spLocks noChangeArrowheads="1"/>
          </p:cNvSpPr>
          <p:nvPr/>
        </p:nvSpPr>
        <p:spPr bwMode="auto">
          <a:xfrm>
            <a:off x="119728" y="4367696"/>
            <a:ext cx="6710639" cy="3431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lnSpc>
                <a:spcPts val="1500"/>
              </a:lnSpc>
              <a:spcBef>
                <a:spcPts val="0"/>
              </a:spcBef>
              <a:spcAft>
                <a:spcPts val="600"/>
              </a:spcAft>
            </a:pPr>
            <a:r>
              <a:rPr lang="ja-JP" altLang="en-US" sz="1400" b="1" dirty="0">
                <a:latin typeface="メイリオ" pitchFamily="50" charset="-128"/>
                <a:ea typeface="メイリオ" pitchFamily="50" charset="-128"/>
                <a:cs typeface="メイリオ" pitchFamily="50" charset="-128"/>
              </a:rPr>
              <a:t>■その他</a:t>
            </a:r>
            <a:r>
              <a:rPr lang="ja-JP" altLang="ja-JP" sz="1400" b="1" dirty="0">
                <a:latin typeface="メイリオ" pitchFamily="50" charset="-128"/>
                <a:ea typeface="メイリオ" pitchFamily="50" charset="-128"/>
                <a:cs typeface="メイリオ" pitchFamily="50" charset="-128"/>
              </a:rPr>
              <a:t>留意事項</a:t>
            </a:r>
            <a:endParaRPr lang="en-US" altLang="ja-JP" sz="1400" b="1" dirty="0">
              <a:latin typeface="メイリオ" pitchFamily="50" charset="-128"/>
              <a:ea typeface="メイリオ" pitchFamily="50" charset="-128"/>
              <a:cs typeface="メイリオ" pitchFamily="50" charset="-128"/>
            </a:endParaRPr>
          </a:p>
          <a:p>
            <a:pPr marL="228600" indent="-228600" eaLnBrk="1" hangingPunct="1">
              <a:lnSpc>
                <a:spcPts val="1500"/>
              </a:lnSpc>
              <a:spcBef>
                <a:spcPts val="0"/>
              </a:spcBef>
              <a:buFont typeface="+mj-lt"/>
              <a:buAutoNum type="arabicPeriod"/>
            </a:pP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この制度における保護者等は、原則、生徒の「親権者」をさします</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（生徒との同居、別居は問いません）。</a:t>
            </a:r>
            <a:b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親権者がいない場合など、特別な事情がある場合は学校へご相談ください。 </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lnSpc>
                <a:spcPts val="1500"/>
              </a:lnSpc>
              <a:spcBef>
                <a:spcPts val="0"/>
              </a:spcBef>
              <a:buFont typeface="+mj-lt"/>
              <a:buAutoNum type="arabicPeriod"/>
            </a:pP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大阪府外への転居、離婚</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による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の変更等</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があった場合は、速やかに学校へ連絡してください。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lnSpc>
                <a:spcPts val="1500"/>
              </a:lnSpc>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就学支援金・大阪府私立高校生等新修学支援金は授業料のみ、授業料支援補助金は授業料と全ての生徒が一律で納付する費用（施設整備費等の経常的納付金）が支援の対象です。</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入学金や教科書代、修学旅行費</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など</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、授業料以外の納付金は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、支援の</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対象</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外です。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lnSpc>
                <a:spcPts val="1500"/>
              </a:lnSpc>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授業料支援補助金の受給対象となる生徒は、授業料（施設設備費等の経常的納付金を含む）を支払う必要がありません。</a:t>
            </a:r>
            <a:endParaRPr lang="en-US" altLang="ja-JP" sz="1000" strike="sngStrike"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lnSpc>
                <a:spcPts val="1500"/>
              </a:lnSpc>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私立高校等が独自に実施する奨学金や</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減免制度</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適用</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され</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る場合、</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支給</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額が</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減額される</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ことがあります。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lnSpc>
                <a:spcPts val="1500"/>
              </a:lnSpc>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生徒と保護者等全員が各月１日に大阪府内に住所がない場合、その月の授業料支援補助金は支給されません。</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lnSpc>
                <a:spcPts val="1500"/>
              </a:lnSpc>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仕事・介護・入院等のやむを得ない事情により保護者等のうち１名が府外に住所を移す場合は、大阪府内在住とみなせる場合があります。必要書類等については学校の事務室へ相談してください。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lnSpc>
                <a:spcPts val="1500"/>
              </a:lnSpc>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保護者等が府内在住であり、生徒が進学のため他府県の寮に入ったり、親戚宅へ下宿する場合は大阪府内在住とみなすことができます。</a:t>
            </a:r>
          </a:p>
          <a:p>
            <a:pPr marL="228600" indent="-228600" eaLnBrk="1" hangingPunct="1">
              <a:lnSpc>
                <a:spcPts val="1500"/>
              </a:lnSpc>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生徒が私立高校等を転退学した場合、在学期間中の要件を満たす月に対して授業料支援補助金が支給されます（就学支援金は、各月１日に在学する生徒が支給対象となります。）。</a:t>
            </a:r>
          </a:p>
        </p:txBody>
      </p:sp>
      <p:sp>
        <p:nvSpPr>
          <p:cNvPr id="20" name="正方形/長方形 19">
            <a:extLst>
              <a:ext uri="{FF2B5EF4-FFF2-40B4-BE49-F238E27FC236}">
                <a16:creationId xmlns:a16="http://schemas.microsoft.com/office/drawing/2014/main" id="{CA313154-0F1D-4E75-84FF-23550D21D371}"/>
              </a:ext>
            </a:extLst>
          </p:cNvPr>
          <p:cNvSpPr/>
          <p:nvPr/>
        </p:nvSpPr>
        <p:spPr>
          <a:xfrm>
            <a:off x="93068" y="7756736"/>
            <a:ext cx="4433196" cy="1313821"/>
          </a:xfrm>
          <a:prstGeom prst="rect">
            <a:avLst/>
          </a:prstGeom>
          <a:ln w="6350">
            <a:noFill/>
          </a:ln>
        </p:spPr>
        <p:txBody>
          <a:bodyPr wrap="square">
            <a:spAutoFit/>
          </a:bodyPr>
          <a:lstStyle/>
          <a:p>
            <a:pPr algn="just">
              <a:lnSpc>
                <a:spcPts val="1500"/>
              </a:lnSpc>
              <a:spcBef>
                <a:spcPts val="0"/>
              </a:spcBef>
              <a:spcAft>
                <a:spcPts val="600"/>
              </a:spcAft>
            </a:pPr>
            <a:r>
              <a:rPr lang="ja-JP" altLang="en-US" sz="1400" b="1" dirty="0">
                <a:latin typeface="メイリオ" pitchFamily="50" charset="-128"/>
                <a:ea typeface="メイリオ" pitchFamily="50" charset="-128"/>
                <a:cs typeface="ＭＳ Ｐゴシック" pitchFamily="50" charset="-128"/>
              </a:rPr>
              <a:t>■ 詳細は大阪府のウェブサイトに掲載しています。</a:t>
            </a:r>
            <a:endParaRPr lang="en-US" altLang="ja-JP" sz="1400" b="1" dirty="0">
              <a:latin typeface="メイリオ" pitchFamily="50" charset="-128"/>
              <a:ea typeface="メイリオ" pitchFamily="50" charset="-128"/>
              <a:cs typeface="ＭＳ Ｐゴシック" pitchFamily="50" charset="-128"/>
            </a:endParaRPr>
          </a:p>
          <a:p>
            <a:pPr algn="just" eaLnBrk="1" hangingPunct="1">
              <a:lnSpc>
                <a:spcPts val="1500"/>
              </a:lnSpc>
              <a:spcBef>
                <a:spcPts val="0"/>
              </a:spcBef>
              <a:spcAft>
                <a:spcPts val="0"/>
              </a:spcAft>
            </a:pPr>
            <a:r>
              <a:rPr lang="ja-JP" altLang="en-US" sz="1050" b="1" dirty="0">
                <a:latin typeface="メイリオ" pitchFamily="50" charset="-128"/>
                <a:ea typeface="メイリオ" pitchFamily="50" charset="-128"/>
                <a:cs typeface="ＭＳ Ｐゴシック" pitchFamily="50" charset="-128"/>
              </a:rPr>
              <a:t>「私立高校生等に対する授業料支援について」</a:t>
            </a:r>
            <a:endParaRPr lang="en-US" altLang="ja-JP" sz="1050" b="1" dirty="0">
              <a:latin typeface="メイリオ" pitchFamily="50" charset="-128"/>
              <a:ea typeface="メイリオ" pitchFamily="50" charset="-128"/>
              <a:cs typeface="ＭＳ Ｐゴシック" pitchFamily="50" charset="-128"/>
            </a:endParaRPr>
          </a:p>
          <a:p>
            <a:pPr algn="just" eaLnBrk="1" hangingPunct="1">
              <a:lnSpc>
                <a:spcPts val="1500"/>
              </a:lnSpc>
              <a:spcBef>
                <a:spcPts val="0"/>
              </a:spcBef>
              <a:spcAft>
                <a:spcPts val="0"/>
              </a:spcAft>
            </a:pPr>
            <a:r>
              <a:rPr lang="ja-JP" altLang="en-US" sz="1000" dirty="0">
                <a:latin typeface="メイリオ" pitchFamily="50" charset="-128"/>
                <a:ea typeface="メイリオ" pitchFamily="50" charset="-128"/>
                <a:cs typeface="ＭＳ Ｐゴシック" pitchFamily="50" charset="-128"/>
              </a:rPr>
              <a:t>　　</a:t>
            </a:r>
            <a:r>
              <a:rPr lang="en-US" altLang="ja-JP" sz="1000" dirty="0">
                <a:latin typeface="メイリオ" pitchFamily="50" charset="-128"/>
                <a:ea typeface="メイリオ" pitchFamily="50" charset="-128"/>
                <a:cs typeface="ＭＳ Ｐゴシック" pitchFamily="50" charset="-128"/>
              </a:rPr>
              <a:t>https://www.pref.osaka.lg.jp/shigaku/shigakumushouka/</a:t>
            </a:r>
          </a:p>
          <a:p>
            <a:pPr lvl="0" algn="just">
              <a:lnSpc>
                <a:spcPts val="1500"/>
              </a:lnSpc>
              <a:spcBef>
                <a:spcPts val="0"/>
              </a:spcBef>
              <a:spcAft>
                <a:spcPts val="0"/>
              </a:spcAft>
            </a:pPr>
            <a:r>
              <a:rPr lang="ja-JP" altLang="ja-JP" sz="1050" b="1" dirty="0">
                <a:latin typeface="メイリオ" pitchFamily="50" charset="-128"/>
                <a:ea typeface="メイリオ" pitchFamily="50" charset="-128"/>
                <a:cs typeface="メイリオ" pitchFamily="50" charset="-128"/>
              </a:rPr>
              <a:t>【</a:t>
            </a:r>
            <a:r>
              <a:rPr lang="ja-JP" altLang="en-US" sz="1050" b="1" dirty="0">
                <a:latin typeface="メイリオ" pitchFamily="50" charset="-128"/>
                <a:ea typeface="メイリオ" pitchFamily="50" charset="-128"/>
                <a:cs typeface="メイリオ" pitchFamily="50" charset="-128"/>
              </a:rPr>
              <a:t>制度に関する問い合わせ先</a:t>
            </a:r>
            <a:r>
              <a:rPr lang="ja-JP" altLang="ja-JP" sz="1050" b="1" dirty="0">
                <a:latin typeface="メイリオ" pitchFamily="50" charset="-128"/>
                <a:ea typeface="メイリオ" pitchFamily="50" charset="-128"/>
                <a:cs typeface="メイリオ" pitchFamily="50" charset="-128"/>
              </a:rPr>
              <a:t>】</a:t>
            </a:r>
            <a:endParaRPr lang="en-US" altLang="ja-JP" sz="1050" b="1" dirty="0">
              <a:latin typeface="メイリオ" pitchFamily="50" charset="-128"/>
              <a:ea typeface="メイリオ" pitchFamily="50" charset="-128"/>
              <a:cs typeface="メイリオ" pitchFamily="50" charset="-128"/>
            </a:endParaRPr>
          </a:p>
          <a:p>
            <a:pPr algn="just">
              <a:lnSpc>
                <a:spcPts val="1500"/>
              </a:lnSpc>
              <a:spcBef>
                <a:spcPts val="0"/>
              </a:spcBef>
              <a:spcAft>
                <a:spcPts val="0"/>
              </a:spcAft>
            </a:pPr>
            <a:r>
              <a:rPr lang="ja-JP" altLang="en-US" sz="1050" b="1" dirty="0">
                <a:latin typeface="メイリオ" pitchFamily="50" charset="-128"/>
                <a:ea typeface="メイリオ" pitchFamily="50" charset="-128"/>
                <a:cs typeface="ＭＳ Ｐゴシック" pitchFamily="50" charset="-128"/>
              </a:rPr>
              <a:t>　大阪府 府民お問合せセンター　ピピっとライン</a:t>
            </a:r>
            <a:endParaRPr lang="en-US" altLang="ja-JP" sz="1050" b="1" dirty="0">
              <a:latin typeface="メイリオ" pitchFamily="50" charset="-128"/>
              <a:ea typeface="メイリオ" pitchFamily="50" charset="-128"/>
              <a:cs typeface="ＭＳ Ｐゴシック" pitchFamily="50" charset="-128"/>
            </a:endParaRPr>
          </a:p>
          <a:p>
            <a:pPr algn="just">
              <a:lnSpc>
                <a:spcPts val="1500"/>
              </a:lnSpc>
              <a:spcBef>
                <a:spcPts val="0"/>
              </a:spcBef>
              <a:spcAft>
                <a:spcPts val="0"/>
              </a:spcAft>
            </a:pPr>
            <a:r>
              <a:rPr lang="ja-JP" altLang="en-US" sz="1000" b="1" dirty="0">
                <a:latin typeface="メイリオ" pitchFamily="50" charset="-128"/>
                <a:ea typeface="メイリオ" pitchFamily="50" charset="-128"/>
                <a:cs typeface="ＭＳ Ｐゴシック" pitchFamily="50" charset="-128"/>
              </a:rPr>
              <a:t>　　</a:t>
            </a:r>
            <a:r>
              <a:rPr lang="ja-JP" altLang="en-US" sz="800" dirty="0">
                <a:latin typeface="メイリオ" pitchFamily="50" charset="-128"/>
                <a:ea typeface="メイリオ" pitchFamily="50" charset="-128"/>
                <a:cs typeface="ＭＳ Ｐゴシック" pitchFamily="50" charset="-128"/>
              </a:rPr>
              <a:t>電話：</a:t>
            </a:r>
            <a:r>
              <a:rPr lang="en-US" altLang="ja-JP" sz="800" dirty="0">
                <a:latin typeface="メイリオ" pitchFamily="50" charset="-128"/>
                <a:ea typeface="メイリオ" pitchFamily="50" charset="-128"/>
                <a:cs typeface="ＭＳ Ｐゴシック" pitchFamily="50" charset="-128"/>
              </a:rPr>
              <a:t>06-6910-8001</a:t>
            </a:r>
            <a:r>
              <a:rPr lang="ja-JP" altLang="en-US" sz="800" dirty="0">
                <a:latin typeface="メイリオ" pitchFamily="50" charset="-128"/>
                <a:ea typeface="メイリオ" pitchFamily="50" charset="-128"/>
                <a:cs typeface="ＭＳ Ｐゴシック" pitchFamily="50" charset="-128"/>
              </a:rPr>
              <a:t>　        </a:t>
            </a:r>
            <a:r>
              <a:rPr lang="en-US" altLang="ja-JP" sz="800" dirty="0">
                <a:latin typeface="メイリオ" pitchFamily="50" charset="-128"/>
                <a:ea typeface="メイリオ" pitchFamily="50" charset="-128"/>
                <a:cs typeface="ＭＳ Ｐゴシック" pitchFamily="50" charset="-128"/>
              </a:rPr>
              <a:t>FAX</a:t>
            </a:r>
            <a:r>
              <a:rPr lang="ja-JP" altLang="en-US"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06-6910-8005</a:t>
            </a:r>
          </a:p>
        </p:txBody>
      </p:sp>
      <p:sp>
        <p:nvSpPr>
          <p:cNvPr id="21" name="テキスト ボックス 20">
            <a:extLst>
              <a:ext uri="{FF2B5EF4-FFF2-40B4-BE49-F238E27FC236}">
                <a16:creationId xmlns:a16="http://schemas.microsoft.com/office/drawing/2014/main" id="{E4A4D03B-0945-4535-89ED-D1E17CC790FF}"/>
              </a:ext>
            </a:extLst>
          </p:cNvPr>
          <p:cNvSpPr txBox="1"/>
          <p:nvPr/>
        </p:nvSpPr>
        <p:spPr>
          <a:xfrm>
            <a:off x="250468" y="9630217"/>
            <a:ext cx="6449160" cy="246221"/>
          </a:xfrm>
          <a:prstGeom prst="rect">
            <a:avLst/>
          </a:prstGeom>
          <a:noFill/>
        </p:spPr>
        <p:txBody>
          <a:bodyPr wrap="square" rtlCol="0">
            <a:spAutoFit/>
          </a:bodyPr>
          <a:lstStyle/>
          <a:p>
            <a:r>
              <a:rPr kumimoji="1"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授業料等以外に納付が必要となる額や</a:t>
            </a:r>
            <a:r>
              <a:rPr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申請書類の提出期限等</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については各私立</a:t>
            </a:r>
            <a:r>
              <a:rPr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学校へお問い合わせ</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ください。</a:t>
            </a:r>
          </a:p>
        </p:txBody>
      </p:sp>
      <p:sp>
        <p:nvSpPr>
          <p:cNvPr id="22" name="テキスト ボックス 21">
            <a:extLst>
              <a:ext uri="{FF2B5EF4-FFF2-40B4-BE49-F238E27FC236}">
                <a16:creationId xmlns:a16="http://schemas.microsoft.com/office/drawing/2014/main" id="{318D0C35-CF60-482B-990B-590215E8E826}"/>
              </a:ext>
            </a:extLst>
          </p:cNvPr>
          <p:cNvSpPr txBox="1"/>
          <p:nvPr/>
        </p:nvSpPr>
        <p:spPr>
          <a:xfrm>
            <a:off x="5128442" y="9441493"/>
            <a:ext cx="1790240" cy="215444"/>
          </a:xfrm>
          <a:prstGeom prst="rect">
            <a:avLst/>
          </a:prstGeom>
          <a:noFill/>
        </p:spPr>
        <p:txBody>
          <a:bodyPr wrap="square" rtlCol="0">
            <a:spAutoFit/>
          </a:bodyPr>
          <a:lstStyle/>
          <a:p>
            <a:pPr algn="ctr"/>
            <a:r>
              <a:rPr lang="ja-JP" altLang="ja-JP"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2014 </a:t>
            </a:r>
            <a:r>
              <a:rPr lang="ja-JP" altLang="ja-JP" sz="800" dirty="0">
                <a:latin typeface="Meiryo UI" panose="020B0604030504040204" pitchFamily="50" charset="-128"/>
                <a:ea typeface="Meiryo UI" panose="020B0604030504040204" pitchFamily="50" charset="-128"/>
              </a:rPr>
              <a:t>大阪府も</a:t>
            </a:r>
            <a:r>
              <a:rPr lang="ja-JP" altLang="ja-JP" sz="800" dirty="0" err="1">
                <a:latin typeface="Meiryo UI" panose="020B0604030504040204" pitchFamily="50" charset="-128"/>
                <a:ea typeface="Meiryo UI" panose="020B0604030504040204" pitchFamily="50" charset="-128"/>
              </a:rPr>
              <a:t>ずやん</a:t>
            </a:r>
            <a:endParaRPr lang="ja-JP" altLang="en-US" sz="800" dirty="0">
              <a:latin typeface="Meiryo UI" panose="020B0604030504040204" pitchFamily="50" charset="-128"/>
              <a:ea typeface="Meiryo UI" panose="020B0604030504040204" pitchFamily="50" charset="-128"/>
            </a:endParaRPr>
          </a:p>
        </p:txBody>
      </p:sp>
      <p:pic>
        <p:nvPicPr>
          <p:cNvPr id="23" name="Picture 3">
            <a:extLst>
              <a:ext uri="{FF2B5EF4-FFF2-40B4-BE49-F238E27FC236}">
                <a16:creationId xmlns:a16="http://schemas.microsoft.com/office/drawing/2014/main" id="{5B33B10F-4A58-4A2D-BEF1-8BAD59DAFBA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3447" y="8264523"/>
            <a:ext cx="920230" cy="1192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図 23">
            <a:extLst>
              <a:ext uri="{FF2B5EF4-FFF2-40B4-BE49-F238E27FC236}">
                <a16:creationId xmlns:a16="http://schemas.microsoft.com/office/drawing/2014/main" id="{80AFDDBF-2BBF-4FDF-B159-DC325FB4F5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7054" y="8090171"/>
            <a:ext cx="1009650" cy="1009650"/>
          </a:xfrm>
          <a:prstGeom prst="rect">
            <a:avLst/>
          </a:prstGeom>
        </p:spPr>
      </p:pic>
      <p:sp>
        <p:nvSpPr>
          <p:cNvPr id="25" name="角丸四角形吹き出し 4">
            <a:extLst>
              <a:ext uri="{FF2B5EF4-FFF2-40B4-BE49-F238E27FC236}">
                <a16:creationId xmlns:a16="http://schemas.microsoft.com/office/drawing/2014/main" id="{1040FC38-AC7F-4B81-9D89-6DF4FDAC2E6C}"/>
              </a:ext>
            </a:extLst>
          </p:cNvPr>
          <p:cNvSpPr/>
          <p:nvPr/>
        </p:nvSpPr>
        <p:spPr>
          <a:xfrm>
            <a:off x="5286029" y="7871668"/>
            <a:ext cx="1413599" cy="368650"/>
          </a:xfrm>
          <a:prstGeom prst="wedgeRoundRectCallout">
            <a:avLst>
              <a:gd name="adj1" fmla="val -17601"/>
              <a:gd name="adj2" fmla="val 70243"/>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6000"/>
              </a:lnSpc>
            </a:pPr>
            <a:r>
              <a:rPr lang="ja-JP" altLang="en-US" sz="700" dirty="0">
                <a:solidFill>
                  <a:schemeClr val="tx1"/>
                </a:solidFill>
                <a:latin typeface="メイリオ" panose="020B0604030504040204" pitchFamily="50" charset="-128"/>
                <a:ea typeface="メイリオ" panose="020B0604030504040204" pitchFamily="50" charset="-128"/>
                <a:cs typeface="ＭＳ Ｐゴシック" pitchFamily="50" charset="-128"/>
              </a:rPr>
              <a:t>携帯・スマートフォンからも見れるで。</a:t>
            </a:r>
            <a:endParaRPr kumimoji="1" lang="ja-JP" altLang="en-US" sz="700" dirty="0">
              <a:solidFill>
                <a:schemeClr val="tx1"/>
              </a:solidFill>
            </a:endParaRPr>
          </a:p>
        </p:txBody>
      </p:sp>
      <p:sp>
        <p:nvSpPr>
          <p:cNvPr id="27" name="正方形/長方形 26">
            <a:extLst>
              <a:ext uri="{FF2B5EF4-FFF2-40B4-BE49-F238E27FC236}">
                <a16:creationId xmlns:a16="http://schemas.microsoft.com/office/drawing/2014/main" id="{5496EE66-3E17-4238-B11C-6ED934EEC477}"/>
              </a:ext>
            </a:extLst>
          </p:cNvPr>
          <p:cNvSpPr/>
          <p:nvPr/>
        </p:nvSpPr>
        <p:spPr>
          <a:xfrm>
            <a:off x="263268" y="9015400"/>
            <a:ext cx="3384376" cy="652102"/>
          </a:xfrm>
          <a:prstGeom prst="rect">
            <a:avLst/>
          </a:prstGeom>
          <a:ln w="6350">
            <a:noFill/>
          </a:ln>
        </p:spPr>
        <p:txBody>
          <a:bodyPr wrap="square">
            <a:spAutoFit/>
          </a:bodyPr>
          <a:lstStyle/>
          <a:p>
            <a:pPr algn="just">
              <a:lnSpc>
                <a:spcPts val="1500"/>
              </a:lnSpc>
              <a:spcBef>
                <a:spcPts val="0"/>
              </a:spcBef>
              <a:spcAft>
                <a:spcPts val="0"/>
              </a:spcAft>
            </a:pPr>
            <a:r>
              <a:rPr lang="ja-JP" altLang="en-US" sz="1000" b="1" dirty="0">
                <a:latin typeface="メイリオ" pitchFamily="50" charset="-128"/>
                <a:ea typeface="メイリオ" pitchFamily="50" charset="-128"/>
                <a:cs typeface="ＭＳ Ｐゴシック" pitchFamily="50" charset="-128"/>
              </a:rPr>
              <a:t>大阪府 教育庁 私学課</a:t>
            </a:r>
            <a:endParaRPr lang="en-US" altLang="ja-JP" sz="1000" b="1" dirty="0">
              <a:latin typeface="メイリオ" pitchFamily="50" charset="-128"/>
              <a:ea typeface="メイリオ" pitchFamily="50" charset="-128"/>
              <a:cs typeface="ＭＳ Ｐゴシック" pitchFamily="50" charset="-128"/>
            </a:endParaRPr>
          </a:p>
          <a:p>
            <a:pPr lvl="0" algn="just">
              <a:lnSpc>
                <a:spcPts val="1500"/>
              </a:lnSpc>
              <a:spcBef>
                <a:spcPts val="0"/>
              </a:spcBef>
              <a:spcAft>
                <a:spcPts val="0"/>
              </a:spcAft>
            </a:pPr>
            <a:r>
              <a:rPr lang="ja-JP" altLang="en-US" sz="800" dirty="0">
                <a:latin typeface="メイリオ" pitchFamily="50" charset="-128"/>
                <a:ea typeface="メイリオ" pitchFamily="50" charset="-128"/>
                <a:cs typeface="ＭＳ Ｐゴシック" pitchFamily="50" charset="-128"/>
              </a:rPr>
              <a:t>　〒</a:t>
            </a:r>
            <a:r>
              <a:rPr lang="en-US" altLang="ja-JP" sz="800" dirty="0">
                <a:latin typeface="メイリオ" pitchFamily="50" charset="-128"/>
                <a:ea typeface="メイリオ" pitchFamily="50" charset="-128"/>
                <a:cs typeface="ＭＳ Ｐゴシック" pitchFamily="50" charset="-128"/>
              </a:rPr>
              <a:t>540-8570 </a:t>
            </a:r>
            <a:r>
              <a:rPr lang="ja-JP" altLang="en-US" sz="800" dirty="0">
                <a:latin typeface="メイリオ" pitchFamily="50" charset="-128"/>
                <a:ea typeface="メイリオ" pitchFamily="50" charset="-128"/>
                <a:cs typeface="ＭＳ Ｐゴシック" pitchFamily="50" charset="-128"/>
              </a:rPr>
              <a:t>大阪市中央区大手前</a:t>
            </a:r>
            <a:r>
              <a:rPr lang="en-US" altLang="ja-JP" sz="800" dirty="0">
                <a:latin typeface="メイリオ" pitchFamily="50" charset="-128"/>
                <a:ea typeface="メイリオ" pitchFamily="50" charset="-128"/>
                <a:cs typeface="ＭＳ Ｐゴシック" pitchFamily="50" charset="-128"/>
              </a:rPr>
              <a:t>3-1-43</a:t>
            </a:r>
            <a:r>
              <a:rPr lang="ja-JP" altLang="en-US" sz="800" dirty="0">
                <a:latin typeface="メイリオ" pitchFamily="50" charset="-128"/>
                <a:ea typeface="メイリオ" pitchFamily="50" charset="-128"/>
                <a:cs typeface="ＭＳ Ｐゴシック" pitchFamily="50" charset="-128"/>
              </a:rPr>
              <a:t>　大阪府新別館南館</a:t>
            </a:r>
            <a:r>
              <a:rPr lang="en-US" altLang="ja-JP" sz="800" dirty="0">
                <a:latin typeface="メイリオ" pitchFamily="50" charset="-128"/>
                <a:ea typeface="メイリオ" pitchFamily="50" charset="-128"/>
                <a:cs typeface="ＭＳ Ｐゴシック" pitchFamily="50" charset="-128"/>
              </a:rPr>
              <a:t>10</a:t>
            </a:r>
            <a:r>
              <a:rPr lang="ja-JP" altLang="en-US" sz="800" dirty="0">
                <a:latin typeface="メイリオ" pitchFamily="50" charset="-128"/>
                <a:ea typeface="メイリオ" pitchFamily="50" charset="-128"/>
                <a:cs typeface="ＭＳ Ｐゴシック" pitchFamily="50" charset="-128"/>
              </a:rPr>
              <a:t>階</a:t>
            </a:r>
            <a:endParaRPr lang="en-US" altLang="ja-JP" sz="800" dirty="0">
              <a:latin typeface="メイリオ" pitchFamily="50" charset="-128"/>
              <a:ea typeface="メイリオ" pitchFamily="50" charset="-128"/>
              <a:cs typeface="ＭＳ Ｐゴシック" pitchFamily="50" charset="-128"/>
            </a:endParaRPr>
          </a:p>
          <a:p>
            <a:pPr lvl="0" algn="just">
              <a:lnSpc>
                <a:spcPts val="1500"/>
              </a:lnSpc>
              <a:spcBef>
                <a:spcPts val="0"/>
              </a:spcBef>
              <a:spcAft>
                <a:spcPts val="0"/>
              </a:spcAft>
            </a:pPr>
            <a:r>
              <a:rPr lang="ja-JP" altLang="en-US" sz="800" dirty="0">
                <a:latin typeface="メイリオ" pitchFamily="50" charset="-128"/>
                <a:ea typeface="メイリオ" pitchFamily="50" charset="-128"/>
                <a:cs typeface="ＭＳ Ｐゴシック" pitchFamily="50" charset="-128"/>
              </a:rPr>
              <a:t>　</a:t>
            </a:r>
            <a:r>
              <a:rPr lang="zh-TW" altLang="en-US" sz="800" dirty="0">
                <a:latin typeface="メイリオ" pitchFamily="50" charset="-128"/>
                <a:ea typeface="メイリオ" pitchFamily="50" charset="-128"/>
                <a:cs typeface="ＭＳ Ｐゴシック" pitchFamily="50" charset="-128"/>
              </a:rPr>
              <a:t>電話：</a:t>
            </a:r>
            <a:r>
              <a:rPr lang="en-US" altLang="zh-TW" sz="800" dirty="0">
                <a:latin typeface="メイリオ" pitchFamily="50" charset="-128"/>
                <a:ea typeface="メイリオ" pitchFamily="50" charset="-128"/>
                <a:cs typeface="ＭＳ Ｐゴシック" pitchFamily="50" charset="-128"/>
              </a:rPr>
              <a:t>0</a:t>
            </a:r>
            <a:r>
              <a:rPr lang="en-US" altLang="ja-JP" sz="800" dirty="0">
                <a:latin typeface="メイリオ" pitchFamily="50" charset="-128"/>
                <a:ea typeface="メイリオ" pitchFamily="50" charset="-128"/>
                <a:cs typeface="ＭＳ Ｐゴシック" pitchFamily="50" charset="-128"/>
              </a:rPr>
              <a:t>6</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6941-0351</a:t>
            </a:r>
            <a:r>
              <a:rPr lang="ja-JP" altLang="en-US" sz="800" dirty="0">
                <a:latin typeface="メイリオ" pitchFamily="50" charset="-128"/>
                <a:ea typeface="メイリオ" pitchFamily="50" charset="-128"/>
                <a:cs typeface="ＭＳ Ｐゴシック" pitchFamily="50" charset="-128"/>
              </a:rPr>
              <a:t>（代）</a:t>
            </a:r>
            <a:r>
              <a:rPr lang="zh-TW" altLang="en-US" sz="800" dirty="0">
                <a:latin typeface="メイリオ" pitchFamily="50" charset="-128"/>
                <a:ea typeface="メイリオ" pitchFamily="50" charset="-128"/>
                <a:cs typeface="ＭＳ Ｐゴシック" pitchFamily="50" charset="-128"/>
              </a:rPr>
              <a:t>　</a:t>
            </a:r>
            <a:r>
              <a:rPr lang="en-US" altLang="zh-TW" sz="800" dirty="0">
                <a:latin typeface="メイリオ" pitchFamily="50" charset="-128"/>
                <a:ea typeface="メイリオ" pitchFamily="50" charset="-128"/>
                <a:cs typeface="ＭＳ Ｐゴシック" pitchFamily="50" charset="-128"/>
              </a:rPr>
              <a:t>FAX</a:t>
            </a:r>
            <a:r>
              <a:rPr lang="zh-TW" altLang="en-US" sz="800" dirty="0">
                <a:latin typeface="メイリオ" pitchFamily="50" charset="-128"/>
                <a:ea typeface="メイリオ" pitchFamily="50" charset="-128"/>
                <a:cs typeface="ＭＳ Ｐゴシック" pitchFamily="50" charset="-128"/>
              </a:rPr>
              <a:t>：</a:t>
            </a:r>
            <a:r>
              <a:rPr lang="en-US" altLang="zh-TW" sz="800" dirty="0">
                <a:latin typeface="メイリオ" pitchFamily="50" charset="-128"/>
                <a:ea typeface="メイリオ" pitchFamily="50" charset="-128"/>
                <a:cs typeface="ＭＳ Ｐゴシック" pitchFamily="50" charset="-128"/>
              </a:rPr>
              <a:t>0</a:t>
            </a:r>
            <a:r>
              <a:rPr lang="en-US" altLang="ja-JP" sz="800" dirty="0">
                <a:latin typeface="メイリオ" pitchFamily="50" charset="-128"/>
                <a:ea typeface="メイリオ" pitchFamily="50" charset="-128"/>
                <a:cs typeface="ＭＳ Ｐゴシック" pitchFamily="50" charset="-128"/>
              </a:rPr>
              <a:t>6</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6210</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9276</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9377</TotalTime>
  <Words>1750</Words>
  <Application>Microsoft Office PowerPoint</Application>
  <PresentationFormat>ユーザー設定</PresentationFormat>
  <Paragraphs>101</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メイリオ</vt:lpstr>
      <vt:lpstr>Arial</vt:lpstr>
      <vt:lpstr>Calibri</vt:lpstr>
      <vt:lpstr>Office ​​テーマ</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深尾　優子</dc:creator>
  <cp:lastModifiedBy>髙橋　爽良</cp:lastModifiedBy>
  <cp:revision>936</cp:revision>
  <cp:lastPrinted>2026-04-23T06:48:45Z</cp:lastPrinted>
  <dcterms:created xsi:type="dcterms:W3CDTF">2011-05-25T04:27:16Z</dcterms:created>
  <dcterms:modified xsi:type="dcterms:W3CDTF">2026-06-05T01:50:12Z</dcterms:modified>
</cp:coreProperties>
</file>