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61" r:id="rId3"/>
    <p:sldId id="263" r:id="rId4"/>
  </p:sldIdLst>
  <p:sldSz cx="6840538" cy="10153650"/>
  <p:notesSz cx="6646863" cy="9777413"/>
  <p:defaultTextStyle>
    <a:defPPr>
      <a:defRPr lang="ja-JP"/>
    </a:defPPr>
    <a:lvl1pPr algn="l" defTabSz="927100" rtl="0" fontAlgn="base">
      <a:spcBef>
        <a:spcPct val="0"/>
      </a:spcBef>
      <a:spcAft>
        <a:spcPct val="0"/>
      </a:spcAft>
      <a:defRPr kumimoji="1" sz="1900" kern="1200">
        <a:solidFill>
          <a:schemeClr val="tx1"/>
        </a:solidFill>
        <a:latin typeface="Calibri" pitchFamily="34" charset="0"/>
        <a:ea typeface="ＭＳ Ｐゴシック" pitchFamily="50" charset="-128"/>
        <a:cs typeface="+mn-cs"/>
      </a:defRPr>
    </a:lvl1pPr>
    <a:lvl2pPr marL="463550" indent="-6350" algn="l" defTabSz="927100" rtl="0" fontAlgn="base">
      <a:spcBef>
        <a:spcPct val="0"/>
      </a:spcBef>
      <a:spcAft>
        <a:spcPct val="0"/>
      </a:spcAft>
      <a:defRPr kumimoji="1" sz="1900" kern="1200">
        <a:solidFill>
          <a:schemeClr val="tx1"/>
        </a:solidFill>
        <a:latin typeface="Calibri" pitchFamily="34" charset="0"/>
        <a:ea typeface="ＭＳ Ｐゴシック" pitchFamily="50" charset="-128"/>
        <a:cs typeface="+mn-cs"/>
      </a:defRPr>
    </a:lvl2pPr>
    <a:lvl3pPr marL="927100" indent="-12700" algn="l" defTabSz="927100" rtl="0" fontAlgn="base">
      <a:spcBef>
        <a:spcPct val="0"/>
      </a:spcBef>
      <a:spcAft>
        <a:spcPct val="0"/>
      </a:spcAft>
      <a:defRPr kumimoji="1" sz="1900" kern="1200">
        <a:solidFill>
          <a:schemeClr val="tx1"/>
        </a:solidFill>
        <a:latin typeface="Calibri" pitchFamily="34" charset="0"/>
        <a:ea typeface="ＭＳ Ｐゴシック" pitchFamily="50" charset="-128"/>
        <a:cs typeface="+mn-cs"/>
      </a:defRPr>
    </a:lvl3pPr>
    <a:lvl4pPr marL="1390650" indent="-19050" algn="l" defTabSz="927100" rtl="0" fontAlgn="base">
      <a:spcBef>
        <a:spcPct val="0"/>
      </a:spcBef>
      <a:spcAft>
        <a:spcPct val="0"/>
      </a:spcAft>
      <a:defRPr kumimoji="1" sz="1900" kern="1200">
        <a:solidFill>
          <a:schemeClr val="tx1"/>
        </a:solidFill>
        <a:latin typeface="Calibri" pitchFamily="34" charset="0"/>
        <a:ea typeface="ＭＳ Ｐゴシック" pitchFamily="50" charset="-128"/>
        <a:cs typeface="+mn-cs"/>
      </a:defRPr>
    </a:lvl4pPr>
    <a:lvl5pPr marL="1854200" indent="-25400" algn="l" defTabSz="927100" rtl="0" fontAlgn="base">
      <a:spcBef>
        <a:spcPct val="0"/>
      </a:spcBef>
      <a:spcAft>
        <a:spcPct val="0"/>
      </a:spcAft>
      <a:defRPr kumimoji="1" sz="19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900"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sz="1900"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sz="1900"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sz="1900"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99">
          <p15:clr>
            <a:srgbClr val="A4A3A4"/>
          </p15:clr>
        </p15:guide>
        <p15:guide id="2" pos="2155">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82" autoAdjust="0"/>
    <p:restoredTop sz="94492" autoAdjust="0"/>
  </p:normalViewPr>
  <p:slideViewPr>
    <p:cSldViewPr>
      <p:cViewPr varScale="1">
        <p:scale>
          <a:sx n="60" d="100"/>
          <a:sy n="60" d="100"/>
        </p:scale>
        <p:origin x="2654" y="34"/>
      </p:cViewPr>
      <p:guideLst>
        <p:guide orient="horz" pos="3199"/>
        <p:guide pos="2155"/>
      </p:guideLst>
    </p:cSldViewPr>
  </p:slideViewPr>
  <p:notesTextViewPr>
    <p:cViewPr>
      <p:scale>
        <a:sx n="1" d="1"/>
        <a:sy n="1" d="1"/>
      </p:scale>
      <p:origin x="0" y="0"/>
    </p:cViewPr>
  </p:notesTextViewPr>
  <p:notesViewPr>
    <p:cSldViewPr>
      <p:cViewPr varScale="1">
        <p:scale>
          <a:sx n="64" d="100"/>
          <a:sy n="64" d="100"/>
        </p:scale>
        <p:origin x="-2910" y="-126"/>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880101" cy="488793"/>
          </a:xfrm>
          <a:prstGeom prst="rect">
            <a:avLst/>
          </a:prstGeom>
        </p:spPr>
        <p:txBody>
          <a:bodyPr vert="horz" lIns="89611" tIns="44808" rIns="89611" bIns="44808"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765221" y="0"/>
            <a:ext cx="2880101" cy="488793"/>
          </a:xfrm>
          <a:prstGeom prst="rect">
            <a:avLst/>
          </a:prstGeom>
        </p:spPr>
        <p:txBody>
          <a:bodyPr vert="horz" lIns="89611" tIns="44808" rIns="89611" bIns="44808" rtlCol="0"/>
          <a:lstStyle>
            <a:lvl1pPr algn="r">
              <a:defRPr sz="1200">
                <a:ea typeface="ＭＳ Ｐゴシック" charset="-128"/>
              </a:defRPr>
            </a:lvl1pPr>
          </a:lstStyle>
          <a:p>
            <a:pPr>
              <a:defRPr/>
            </a:pPr>
            <a:fld id="{E2F2520A-5AA8-42B2-B0B5-DCE7E3351132}" type="datetimeFigureOut">
              <a:rPr lang="ja-JP" altLang="en-US"/>
              <a:pPr>
                <a:defRPr/>
              </a:pPr>
              <a:t>2025/9/3</a:t>
            </a:fld>
            <a:endParaRPr lang="ja-JP" altLang="en-US"/>
          </a:p>
        </p:txBody>
      </p:sp>
      <p:sp>
        <p:nvSpPr>
          <p:cNvPr id="4" name="フッター プレースホルダー 3"/>
          <p:cNvSpPr>
            <a:spLocks noGrp="1"/>
          </p:cNvSpPr>
          <p:nvPr>
            <p:ph type="ftr" sz="quarter" idx="2"/>
          </p:nvPr>
        </p:nvSpPr>
        <p:spPr>
          <a:xfrm>
            <a:off x="8" y="9287059"/>
            <a:ext cx="2880101" cy="488792"/>
          </a:xfrm>
          <a:prstGeom prst="rect">
            <a:avLst/>
          </a:prstGeom>
        </p:spPr>
        <p:txBody>
          <a:bodyPr vert="horz" lIns="89611" tIns="44808" rIns="89611" bIns="44808" rtlCol="0" anchor="b"/>
          <a:lstStyle>
            <a:lvl1pPr algn="l">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765221" y="9287059"/>
            <a:ext cx="2880101" cy="488792"/>
          </a:xfrm>
          <a:prstGeom prst="rect">
            <a:avLst/>
          </a:prstGeom>
        </p:spPr>
        <p:txBody>
          <a:bodyPr vert="horz" lIns="89611" tIns="44808" rIns="89611" bIns="44808" rtlCol="0" anchor="b"/>
          <a:lstStyle>
            <a:lvl1pPr algn="r">
              <a:defRPr sz="1200">
                <a:ea typeface="ＭＳ Ｐゴシック" charset="-128"/>
              </a:defRPr>
            </a:lvl1pPr>
          </a:lstStyle>
          <a:p>
            <a:pPr>
              <a:defRPr/>
            </a:pPr>
            <a:fld id="{6245F726-A197-4986-A62D-3A9552B89192}" type="slidenum">
              <a:rPr lang="ja-JP" altLang="en-US"/>
              <a:pPr>
                <a:defRPr/>
              </a:pPr>
              <a:t>‹#›</a:t>
            </a:fld>
            <a:endParaRPr lang="ja-JP" altLang="en-US"/>
          </a:p>
        </p:txBody>
      </p:sp>
    </p:spTree>
    <p:extLst>
      <p:ext uri="{BB962C8B-B14F-4D97-AF65-F5344CB8AC3E}">
        <p14:creationId xmlns:p14="http://schemas.microsoft.com/office/powerpoint/2010/main" val="1046401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880101" cy="488793"/>
          </a:xfrm>
          <a:prstGeom prst="rect">
            <a:avLst/>
          </a:prstGeom>
        </p:spPr>
        <p:txBody>
          <a:bodyPr vert="horz" lIns="89611" tIns="44808" rIns="89611" bIns="44808"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765221" y="0"/>
            <a:ext cx="2880101" cy="488793"/>
          </a:xfrm>
          <a:prstGeom prst="rect">
            <a:avLst/>
          </a:prstGeom>
        </p:spPr>
        <p:txBody>
          <a:bodyPr vert="horz" lIns="89611" tIns="44808" rIns="89611" bIns="44808" rtlCol="0"/>
          <a:lstStyle>
            <a:lvl1pPr algn="r">
              <a:defRPr sz="1200">
                <a:ea typeface="ＭＳ Ｐゴシック" charset="-128"/>
              </a:defRPr>
            </a:lvl1pPr>
          </a:lstStyle>
          <a:p>
            <a:pPr>
              <a:defRPr/>
            </a:pPr>
            <a:fld id="{07867A4A-C6BA-43D7-BEAF-97AF789364D9}" type="datetimeFigureOut">
              <a:rPr lang="ja-JP" altLang="en-US"/>
              <a:pPr>
                <a:defRPr/>
              </a:pPr>
              <a:t>2025/9/3</a:t>
            </a:fld>
            <a:endParaRPr lang="ja-JP" altLang="en-US"/>
          </a:p>
        </p:txBody>
      </p:sp>
      <p:sp>
        <p:nvSpPr>
          <p:cNvPr id="4" name="スライド イメージ プレースホルダー 3"/>
          <p:cNvSpPr>
            <a:spLocks noGrp="1" noRot="1" noChangeAspect="1"/>
          </p:cNvSpPr>
          <p:nvPr>
            <p:ph type="sldImg" idx="2"/>
          </p:nvPr>
        </p:nvSpPr>
        <p:spPr>
          <a:xfrm>
            <a:off x="2089150" y="733425"/>
            <a:ext cx="2468563" cy="3665538"/>
          </a:xfrm>
          <a:prstGeom prst="rect">
            <a:avLst/>
          </a:prstGeom>
          <a:noFill/>
          <a:ln w="12700">
            <a:solidFill>
              <a:prstClr val="black"/>
            </a:solidFill>
          </a:ln>
        </p:spPr>
        <p:txBody>
          <a:bodyPr vert="horz" lIns="89611" tIns="44808" rIns="89611" bIns="44808" rtlCol="0" anchor="ctr"/>
          <a:lstStyle/>
          <a:p>
            <a:pPr lvl="0"/>
            <a:endParaRPr lang="ja-JP" altLang="en-US" noProof="0"/>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11" tIns="44808" rIns="89611" bIns="4480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8" y="9287059"/>
            <a:ext cx="2880101" cy="488792"/>
          </a:xfrm>
          <a:prstGeom prst="rect">
            <a:avLst/>
          </a:prstGeom>
        </p:spPr>
        <p:txBody>
          <a:bodyPr vert="horz" lIns="89611" tIns="44808" rIns="89611" bIns="44808" rtlCol="0" anchor="b"/>
          <a:lstStyle>
            <a:lvl1pPr algn="l">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765221" y="9287059"/>
            <a:ext cx="2880101" cy="488792"/>
          </a:xfrm>
          <a:prstGeom prst="rect">
            <a:avLst/>
          </a:prstGeom>
        </p:spPr>
        <p:txBody>
          <a:bodyPr vert="horz" lIns="89611" tIns="44808" rIns="89611" bIns="44808" rtlCol="0" anchor="b"/>
          <a:lstStyle>
            <a:lvl1pPr algn="r">
              <a:defRPr sz="1200">
                <a:ea typeface="ＭＳ Ｐゴシック" charset="-128"/>
              </a:defRPr>
            </a:lvl1pPr>
          </a:lstStyle>
          <a:p>
            <a:pPr>
              <a:defRPr/>
            </a:pPr>
            <a:fld id="{DD56849F-F8E0-49D4-A131-40D77078DE40}" type="slidenum">
              <a:rPr lang="ja-JP" altLang="en-US"/>
              <a:pPr>
                <a:defRPr/>
              </a:pPr>
              <a:t>‹#›</a:t>
            </a:fld>
            <a:endParaRPr lang="ja-JP" altLang="en-US"/>
          </a:p>
        </p:txBody>
      </p:sp>
    </p:spTree>
    <p:extLst>
      <p:ext uri="{BB962C8B-B14F-4D97-AF65-F5344CB8AC3E}">
        <p14:creationId xmlns:p14="http://schemas.microsoft.com/office/powerpoint/2010/main" val="168679408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xfrm>
            <a:off x="2089150" y="733425"/>
            <a:ext cx="2468563" cy="36655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sz="1900">
                <a:solidFill>
                  <a:schemeClr val="tx1"/>
                </a:solidFill>
                <a:latin typeface="Calibri" pitchFamily="34" charset="0"/>
                <a:ea typeface="ＭＳ Ｐゴシック" pitchFamily="50" charset="-128"/>
              </a:defRPr>
            </a:lvl1pPr>
            <a:lvl2pPr marL="728155" indent="-280059" eaLnBrk="0" hangingPunct="0">
              <a:defRPr kumimoji="1" sz="1900">
                <a:solidFill>
                  <a:schemeClr val="tx1"/>
                </a:solidFill>
                <a:latin typeface="Calibri" pitchFamily="34" charset="0"/>
                <a:ea typeface="ＭＳ Ｐゴシック" pitchFamily="50" charset="-128"/>
              </a:defRPr>
            </a:lvl2pPr>
            <a:lvl3pPr marL="1120238" indent="-224047" eaLnBrk="0" hangingPunct="0">
              <a:defRPr kumimoji="1" sz="1900">
                <a:solidFill>
                  <a:schemeClr val="tx1"/>
                </a:solidFill>
                <a:latin typeface="Calibri" pitchFamily="34" charset="0"/>
                <a:ea typeface="ＭＳ Ｐゴシック" pitchFamily="50" charset="-128"/>
              </a:defRPr>
            </a:lvl3pPr>
            <a:lvl4pPr marL="1568334" indent="-224047" eaLnBrk="0" hangingPunct="0">
              <a:defRPr kumimoji="1" sz="1900">
                <a:solidFill>
                  <a:schemeClr val="tx1"/>
                </a:solidFill>
                <a:latin typeface="Calibri" pitchFamily="34" charset="0"/>
                <a:ea typeface="ＭＳ Ｐゴシック" pitchFamily="50" charset="-128"/>
              </a:defRPr>
            </a:lvl4pPr>
            <a:lvl5pPr marL="2016429" indent="-224047" eaLnBrk="0" hangingPunct="0">
              <a:defRPr kumimoji="1" sz="1900">
                <a:solidFill>
                  <a:schemeClr val="tx1"/>
                </a:solidFill>
                <a:latin typeface="Calibri" pitchFamily="34" charset="0"/>
                <a:ea typeface="ＭＳ Ｐゴシック" pitchFamily="50" charset="-128"/>
              </a:defRPr>
            </a:lvl5pPr>
            <a:lvl6pPr marL="2464524" indent="-224047" defTabSz="908637"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12620" indent="-224047" defTabSz="908637"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360714" indent="-224047" defTabSz="908637"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08810" indent="-224047" defTabSz="908637"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fld id="{3A883808-D9C5-43F8-A627-F82D709ED0B8}" type="slidenum">
              <a:rPr lang="ja-JP" altLang="en-US" sz="1200"/>
              <a:pPr eaLnBrk="1" hangingPunct="1"/>
              <a:t>1</a:t>
            </a:fld>
            <a:endParaRPr lang="ja-JP"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9150" y="733425"/>
            <a:ext cx="2468563"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56849F-F8E0-49D4-A131-40D77078DE40}" type="slidenum">
              <a:rPr lang="ja-JP" altLang="en-US" smtClean="0"/>
              <a:pPr>
                <a:defRPr/>
              </a:pPr>
              <a:t>2</a:t>
            </a:fld>
            <a:endParaRPr lang="ja-JP" altLang="en-US"/>
          </a:p>
        </p:txBody>
      </p:sp>
    </p:spTree>
    <p:extLst>
      <p:ext uri="{BB962C8B-B14F-4D97-AF65-F5344CB8AC3E}">
        <p14:creationId xmlns:p14="http://schemas.microsoft.com/office/powerpoint/2010/main" val="1808327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一時負担解消の件は入れていない</a:t>
            </a:r>
          </a:p>
        </p:txBody>
      </p:sp>
      <p:sp>
        <p:nvSpPr>
          <p:cNvPr id="4" name="スライド番号プレースホルダー 3"/>
          <p:cNvSpPr>
            <a:spLocks noGrp="1"/>
          </p:cNvSpPr>
          <p:nvPr>
            <p:ph type="sldNum" sz="quarter" idx="10"/>
          </p:nvPr>
        </p:nvSpPr>
        <p:spPr/>
        <p:txBody>
          <a:bodyPr/>
          <a:lstStyle/>
          <a:p>
            <a:pPr>
              <a:defRPr/>
            </a:pPr>
            <a:fld id="{DD56849F-F8E0-49D4-A131-40D77078DE40}" type="slidenum">
              <a:rPr lang="ja-JP" altLang="en-US" smtClean="0"/>
              <a:pPr>
                <a:defRPr/>
              </a:pPr>
              <a:t>3</a:t>
            </a:fld>
            <a:endParaRPr lang="ja-JP" altLang="en-US"/>
          </a:p>
        </p:txBody>
      </p:sp>
    </p:spTree>
    <p:extLst>
      <p:ext uri="{BB962C8B-B14F-4D97-AF65-F5344CB8AC3E}">
        <p14:creationId xmlns:p14="http://schemas.microsoft.com/office/powerpoint/2010/main" val="1775620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3" y="3154216"/>
            <a:ext cx="5814457" cy="2176454"/>
          </a:xfrm>
        </p:spPr>
        <p:txBody>
          <a:bodyPr/>
          <a:lstStyle/>
          <a:p>
            <a:r>
              <a:rPr lang="ja-JP" altLang="en-US"/>
              <a:t>マスター タイトルの書式設定</a:t>
            </a:r>
          </a:p>
        </p:txBody>
      </p:sp>
      <p:sp>
        <p:nvSpPr>
          <p:cNvPr id="3" name="サブタイトル 2"/>
          <p:cNvSpPr>
            <a:spLocks noGrp="1"/>
          </p:cNvSpPr>
          <p:nvPr>
            <p:ph type="subTitle" idx="1"/>
          </p:nvPr>
        </p:nvSpPr>
        <p:spPr>
          <a:xfrm>
            <a:off x="1026083" y="5753735"/>
            <a:ext cx="4788377" cy="2594822"/>
          </a:xfrm>
        </p:spPr>
        <p:txBody>
          <a:bodyPr/>
          <a:lstStyle>
            <a:lvl1pPr marL="0" indent="0" algn="ctr">
              <a:buNone/>
              <a:defRPr>
                <a:solidFill>
                  <a:schemeClr val="tx1">
                    <a:tint val="75000"/>
                  </a:schemeClr>
                </a:solidFill>
              </a:defRPr>
            </a:lvl1pPr>
            <a:lvl2pPr marL="463880" indent="0" algn="ctr">
              <a:buNone/>
              <a:defRPr>
                <a:solidFill>
                  <a:schemeClr val="tx1">
                    <a:tint val="75000"/>
                  </a:schemeClr>
                </a:solidFill>
              </a:defRPr>
            </a:lvl2pPr>
            <a:lvl3pPr marL="927760" indent="0" algn="ctr">
              <a:buNone/>
              <a:defRPr>
                <a:solidFill>
                  <a:schemeClr val="tx1">
                    <a:tint val="75000"/>
                  </a:schemeClr>
                </a:solidFill>
              </a:defRPr>
            </a:lvl3pPr>
            <a:lvl4pPr marL="1391640" indent="0" algn="ctr">
              <a:buNone/>
              <a:defRPr>
                <a:solidFill>
                  <a:schemeClr val="tx1">
                    <a:tint val="75000"/>
                  </a:schemeClr>
                </a:solidFill>
              </a:defRPr>
            </a:lvl4pPr>
            <a:lvl5pPr marL="1855520" indent="0" algn="ctr">
              <a:buNone/>
              <a:defRPr>
                <a:solidFill>
                  <a:schemeClr val="tx1">
                    <a:tint val="75000"/>
                  </a:schemeClr>
                </a:solidFill>
              </a:defRPr>
            </a:lvl5pPr>
            <a:lvl6pPr marL="2319400" indent="0" algn="ctr">
              <a:buNone/>
              <a:defRPr>
                <a:solidFill>
                  <a:schemeClr val="tx1">
                    <a:tint val="75000"/>
                  </a:schemeClr>
                </a:solidFill>
              </a:defRPr>
            </a:lvl6pPr>
            <a:lvl7pPr marL="2783280" indent="0" algn="ctr">
              <a:buNone/>
              <a:defRPr>
                <a:solidFill>
                  <a:schemeClr val="tx1">
                    <a:tint val="75000"/>
                  </a:schemeClr>
                </a:solidFill>
              </a:defRPr>
            </a:lvl7pPr>
            <a:lvl8pPr marL="3247159" indent="0" algn="ctr">
              <a:buNone/>
              <a:defRPr>
                <a:solidFill>
                  <a:schemeClr val="tx1">
                    <a:tint val="75000"/>
                  </a:schemeClr>
                </a:solidFill>
              </a:defRPr>
            </a:lvl8pPr>
            <a:lvl9pPr marL="3711039"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76E7493D-C912-4579-B0E7-F0509DC5765E}" type="datetime1">
              <a:rPr lang="ja-JP" altLang="en-US" smtClean="0"/>
              <a:t>2025/9/3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C3B0283-4FC5-47E3-A02D-85434EF3F2EA}" type="slidenum">
              <a:rPr lang="ja-JP" altLang="en-US"/>
              <a:pPr>
                <a:defRPr/>
              </a:pPr>
              <a:t>‹#›</a:t>
            </a:fld>
            <a:endParaRPr lang="ja-JP" altLang="en-US"/>
          </a:p>
        </p:txBody>
      </p:sp>
    </p:spTree>
    <p:extLst>
      <p:ext uri="{BB962C8B-B14F-4D97-AF65-F5344CB8AC3E}">
        <p14:creationId xmlns:p14="http://schemas.microsoft.com/office/powerpoint/2010/main" val="554975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58F9AD2-46FC-45F4-AB57-FF790C1842E2}" type="datetime1">
              <a:rPr lang="ja-JP" altLang="en-US" smtClean="0"/>
              <a:t>2025/9/3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20F441F-DDC4-4A43-813B-FD87A1BB392E}" type="slidenum">
              <a:rPr lang="ja-JP" altLang="en-US"/>
              <a:pPr>
                <a:defRPr/>
              </a:pPr>
              <a:t>‹#›</a:t>
            </a:fld>
            <a:endParaRPr lang="ja-JP" altLang="en-US"/>
          </a:p>
        </p:txBody>
      </p:sp>
    </p:spTree>
    <p:extLst>
      <p:ext uri="{BB962C8B-B14F-4D97-AF65-F5344CB8AC3E}">
        <p14:creationId xmlns:p14="http://schemas.microsoft.com/office/powerpoint/2010/main" val="143183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2" y="406620"/>
            <a:ext cx="1539122" cy="866350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033" y="406620"/>
            <a:ext cx="4503355" cy="86635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5793E13-6635-4E70-935E-42ABAE5CFD8D}" type="datetime1">
              <a:rPr lang="ja-JP" altLang="en-US" smtClean="0"/>
              <a:t>2025/9/3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A998101-0E5F-4457-B956-FBF2A91AF165}" type="slidenum">
              <a:rPr lang="ja-JP" altLang="en-US"/>
              <a:pPr>
                <a:defRPr/>
              </a:pPr>
              <a:t>‹#›</a:t>
            </a:fld>
            <a:endParaRPr lang="ja-JP" altLang="en-US"/>
          </a:p>
        </p:txBody>
      </p:sp>
    </p:spTree>
    <p:extLst>
      <p:ext uri="{BB962C8B-B14F-4D97-AF65-F5344CB8AC3E}">
        <p14:creationId xmlns:p14="http://schemas.microsoft.com/office/powerpoint/2010/main" val="178123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A4473A71-45D7-43F2-BA08-55A35C3068D9}" type="datetime1">
              <a:rPr lang="ja-JP" altLang="en-US" smtClean="0"/>
              <a:t>2025/9/3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0490B62-233E-49B0-BEE1-080A73980E4F}" type="slidenum">
              <a:rPr lang="ja-JP" altLang="en-US"/>
              <a:pPr>
                <a:defRPr/>
              </a:pPr>
              <a:t>‹#›</a:t>
            </a:fld>
            <a:endParaRPr lang="ja-JP" altLang="en-US"/>
          </a:p>
        </p:txBody>
      </p:sp>
    </p:spTree>
    <p:extLst>
      <p:ext uri="{BB962C8B-B14F-4D97-AF65-F5344CB8AC3E}">
        <p14:creationId xmlns:p14="http://schemas.microsoft.com/office/powerpoint/2010/main" val="217820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0356" y="6524662"/>
            <a:ext cx="5814457" cy="2016628"/>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0356" y="4303553"/>
            <a:ext cx="5814457" cy="2221108"/>
          </a:xfrm>
        </p:spPr>
        <p:txBody>
          <a:bodyPr anchor="b"/>
          <a:lstStyle>
            <a:lvl1pPr marL="0" indent="0">
              <a:buNone/>
              <a:defRPr sz="2100">
                <a:solidFill>
                  <a:schemeClr val="tx1">
                    <a:tint val="75000"/>
                  </a:schemeClr>
                </a:solidFill>
              </a:defRPr>
            </a:lvl1pPr>
            <a:lvl2pPr marL="463880" indent="0">
              <a:buNone/>
              <a:defRPr sz="1900">
                <a:solidFill>
                  <a:schemeClr val="tx1">
                    <a:tint val="75000"/>
                  </a:schemeClr>
                </a:solidFill>
              </a:defRPr>
            </a:lvl2pPr>
            <a:lvl3pPr marL="927760" indent="0">
              <a:buNone/>
              <a:defRPr sz="1700">
                <a:solidFill>
                  <a:schemeClr val="tx1">
                    <a:tint val="75000"/>
                  </a:schemeClr>
                </a:solidFill>
              </a:defRPr>
            </a:lvl3pPr>
            <a:lvl4pPr marL="1391640" indent="0">
              <a:buNone/>
              <a:defRPr sz="1400">
                <a:solidFill>
                  <a:schemeClr val="tx1">
                    <a:tint val="75000"/>
                  </a:schemeClr>
                </a:solidFill>
              </a:defRPr>
            </a:lvl4pPr>
            <a:lvl5pPr marL="1855520" indent="0">
              <a:buNone/>
              <a:defRPr sz="1400">
                <a:solidFill>
                  <a:schemeClr val="tx1">
                    <a:tint val="75000"/>
                  </a:schemeClr>
                </a:solidFill>
              </a:defRPr>
            </a:lvl5pPr>
            <a:lvl6pPr marL="2319400" indent="0">
              <a:buNone/>
              <a:defRPr sz="1400">
                <a:solidFill>
                  <a:schemeClr val="tx1">
                    <a:tint val="75000"/>
                  </a:schemeClr>
                </a:solidFill>
              </a:defRPr>
            </a:lvl6pPr>
            <a:lvl7pPr marL="2783280" indent="0">
              <a:buNone/>
              <a:defRPr sz="1400">
                <a:solidFill>
                  <a:schemeClr val="tx1">
                    <a:tint val="75000"/>
                  </a:schemeClr>
                </a:solidFill>
              </a:defRPr>
            </a:lvl7pPr>
            <a:lvl8pPr marL="3247159" indent="0">
              <a:buNone/>
              <a:defRPr sz="1400">
                <a:solidFill>
                  <a:schemeClr val="tx1">
                    <a:tint val="75000"/>
                  </a:schemeClr>
                </a:solidFill>
              </a:defRPr>
            </a:lvl8pPr>
            <a:lvl9pPr marL="3711039"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066A233-ED63-4A47-BA31-E1A80B829AF5}" type="datetime1">
              <a:rPr lang="ja-JP" altLang="en-US" smtClean="0"/>
              <a:t>2025/9/3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19F4ED5-5B30-4FC3-A4F5-10D373B89437}" type="slidenum">
              <a:rPr lang="ja-JP" altLang="en-US"/>
              <a:pPr>
                <a:defRPr/>
              </a:pPr>
              <a:t>‹#›</a:t>
            </a:fld>
            <a:endParaRPr lang="ja-JP" altLang="en-US"/>
          </a:p>
        </p:txBody>
      </p:sp>
    </p:spTree>
    <p:extLst>
      <p:ext uri="{BB962C8B-B14F-4D97-AF65-F5344CB8AC3E}">
        <p14:creationId xmlns:p14="http://schemas.microsoft.com/office/powerpoint/2010/main" val="130831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027" y="2369190"/>
            <a:ext cx="3021238" cy="6700938"/>
          </a:xfrm>
        </p:spPr>
        <p:txBody>
          <a:bodyPr/>
          <a:lstStyle>
            <a:lvl1pPr>
              <a:defRPr sz="28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77273" y="2369190"/>
            <a:ext cx="3021238" cy="6700938"/>
          </a:xfrm>
        </p:spPr>
        <p:txBody>
          <a:bodyPr/>
          <a:lstStyle>
            <a:lvl1pPr>
              <a:defRPr sz="28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E75BD49B-220A-497D-A0A6-9ED5998B4EBF}" type="datetime1">
              <a:rPr lang="ja-JP" altLang="en-US" smtClean="0"/>
              <a:t>2025/9/3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2179F79-E88F-4D8F-9557-8CEF7F54657E}" type="slidenum">
              <a:rPr lang="ja-JP" altLang="en-US"/>
              <a:pPr>
                <a:defRPr/>
              </a:pPr>
              <a:t>‹#›</a:t>
            </a:fld>
            <a:endParaRPr lang="ja-JP" altLang="en-US"/>
          </a:p>
        </p:txBody>
      </p:sp>
    </p:spTree>
    <p:extLst>
      <p:ext uri="{BB962C8B-B14F-4D97-AF65-F5344CB8AC3E}">
        <p14:creationId xmlns:p14="http://schemas.microsoft.com/office/powerpoint/2010/main" val="242264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030" y="2272825"/>
            <a:ext cx="3022426" cy="947203"/>
          </a:xfrm>
        </p:spPr>
        <p:txBody>
          <a:bodyPr anchor="b"/>
          <a:lstStyle>
            <a:lvl1pPr marL="0" indent="0">
              <a:buNone/>
              <a:defRPr sz="2500" b="1"/>
            </a:lvl1pPr>
            <a:lvl2pPr marL="463880" indent="0">
              <a:buNone/>
              <a:defRPr sz="2100" b="1"/>
            </a:lvl2pPr>
            <a:lvl3pPr marL="927760" indent="0">
              <a:buNone/>
              <a:defRPr sz="1900" b="1"/>
            </a:lvl3pPr>
            <a:lvl4pPr marL="1391640" indent="0">
              <a:buNone/>
              <a:defRPr sz="1700" b="1"/>
            </a:lvl4pPr>
            <a:lvl5pPr marL="1855520" indent="0">
              <a:buNone/>
              <a:defRPr sz="1700" b="1"/>
            </a:lvl5pPr>
            <a:lvl6pPr marL="2319400" indent="0">
              <a:buNone/>
              <a:defRPr sz="1700" b="1"/>
            </a:lvl6pPr>
            <a:lvl7pPr marL="2783280" indent="0">
              <a:buNone/>
              <a:defRPr sz="1700" b="1"/>
            </a:lvl7pPr>
            <a:lvl8pPr marL="3247159" indent="0">
              <a:buNone/>
              <a:defRPr sz="1700" b="1"/>
            </a:lvl8pPr>
            <a:lvl9pPr marL="3711039" indent="0">
              <a:buNone/>
              <a:defRPr sz="17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030" y="3220031"/>
            <a:ext cx="3022426" cy="5850101"/>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4903" y="2272825"/>
            <a:ext cx="3023613" cy="947203"/>
          </a:xfrm>
        </p:spPr>
        <p:txBody>
          <a:bodyPr anchor="b"/>
          <a:lstStyle>
            <a:lvl1pPr marL="0" indent="0">
              <a:buNone/>
              <a:defRPr sz="2500" b="1"/>
            </a:lvl1pPr>
            <a:lvl2pPr marL="463880" indent="0">
              <a:buNone/>
              <a:defRPr sz="2100" b="1"/>
            </a:lvl2pPr>
            <a:lvl3pPr marL="927760" indent="0">
              <a:buNone/>
              <a:defRPr sz="1900" b="1"/>
            </a:lvl3pPr>
            <a:lvl4pPr marL="1391640" indent="0">
              <a:buNone/>
              <a:defRPr sz="1700" b="1"/>
            </a:lvl4pPr>
            <a:lvl5pPr marL="1855520" indent="0">
              <a:buNone/>
              <a:defRPr sz="1700" b="1"/>
            </a:lvl5pPr>
            <a:lvl6pPr marL="2319400" indent="0">
              <a:buNone/>
              <a:defRPr sz="1700" b="1"/>
            </a:lvl6pPr>
            <a:lvl7pPr marL="2783280" indent="0">
              <a:buNone/>
              <a:defRPr sz="1700" b="1"/>
            </a:lvl7pPr>
            <a:lvl8pPr marL="3247159" indent="0">
              <a:buNone/>
              <a:defRPr sz="1700" b="1"/>
            </a:lvl8pPr>
            <a:lvl9pPr marL="3711039" indent="0">
              <a:buNone/>
              <a:defRPr sz="17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4903" y="3220031"/>
            <a:ext cx="3023613" cy="5850101"/>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07E6CD8-4B80-47A3-A33B-9C0B7ECFFDCE}" type="datetime1">
              <a:rPr lang="ja-JP" altLang="en-US" smtClean="0"/>
              <a:t>2025/9/3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03EBE72-7874-4DB3-A2F3-25D92D51BDE8}" type="slidenum">
              <a:rPr lang="ja-JP" altLang="en-US"/>
              <a:pPr>
                <a:defRPr/>
              </a:pPr>
              <a:t>‹#›</a:t>
            </a:fld>
            <a:endParaRPr lang="ja-JP" altLang="en-US"/>
          </a:p>
        </p:txBody>
      </p:sp>
    </p:spTree>
    <p:extLst>
      <p:ext uri="{BB962C8B-B14F-4D97-AF65-F5344CB8AC3E}">
        <p14:creationId xmlns:p14="http://schemas.microsoft.com/office/powerpoint/2010/main" val="194250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6E892162-0FD6-414A-B842-C503CB21FF27}" type="datetime1">
              <a:rPr lang="ja-JP" altLang="en-US" smtClean="0"/>
              <a:t>2025/9/3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6A794C5-27D8-461D-96F6-B66A74C10AE1}" type="slidenum">
              <a:rPr lang="ja-JP" altLang="en-US"/>
              <a:pPr>
                <a:defRPr/>
              </a:pPr>
              <a:t>‹#›</a:t>
            </a:fld>
            <a:endParaRPr lang="ja-JP" altLang="en-US"/>
          </a:p>
        </p:txBody>
      </p:sp>
    </p:spTree>
    <p:extLst>
      <p:ext uri="{BB962C8B-B14F-4D97-AF65-F5344CB8AC3E}">
        <p14:creationId xmlns:p14="http://schemas.microsoft.com/office/powerpoint/2010/main" val="284652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38D7D02-B89B-44BC-8A95-62C532041973}" type="datetime1">
              <a:rPr lang="ja-JP" altLang="en-US" smtClean="0"/>
              <a:t>2025/9/3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F3C8D3BA-5052-4CDD-B5CA-483D3789BC56}" type="slidenum">
              <a:rPr lang="ja-JP" altLang="en-US"/>
              <a:pPr>
                <a:defRPr/>
              </a:pPr>
              <a:t>‹#›</a:t>
            </a:fld>
            <a:endParaRPr lang="ja-JP" altLang="en-US"/>
          </a:p>
        </p:txBody>
      </p:sp>
    </p:spTree>
    <p:extLst>
      <p:ext uri="{BB962C8B-B14F-4D97-AF65-F5344CB8AC3E}">
        <p14:creationId xmlns:p14="http://schemas.microsoft.com/office/powerpoint/2010/main" val="1195056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8" y="404271"/>
            <a:ext cx="2250490" cy="1720479"/>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2674460" y="404268"/>
            <a:ext cx="3824052" cy="8665859"/>
          </a:xfrm>
        </p:spPr>
        <p:txBody>
          <a:bodyPr/>
          <a:lstStyle>
            <a:lvl1pPr>
              <a:defRPr sz="32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028" y="2124749"/>
            <a:ext cx="2250490" cy="6945380"/>
          </a:xfrm>
        </p:spPr>
        <p:txBody>
          <a:bodyPr/>
          <a:lstStyle>
            <a:lvl1pPr marL="0" indent="0">
              <a:buNone/>
              <a:defRPr sz="1400"/>
            </a:lvl1pPr>
            <a:lvl2pPr marL="463880" indent="0">
              <a:buNone/>
              <a:defRPr sz="1200"/>
            </a:lvl2pPr>
            <a:lvl3pPr marL="927760" indent="0">
              <a:buNone/>
              <a:defRPr sz="1000"/>
            </a:lvl3pPr>
            <a:lvl4pPr marL="1391640" indent="0">
              <a:buNone/>
              <a:defRPr sz="900"/>
            </a:lvl4pPr>
            <a:lvl5pPr marL="1855520" indent="0">
              <a:buNone/>
              <a:defRPr sz="900"/>
            </a:lvl5pPr>
            <a:lvl6pPr marL="2319400" indent="0">
              <a:buNone/>
              <a:defRPr sz="900"/>
            </a:lvl6pPr>
            <a:lvl7pPr marL="2783280" indent="0">
              <a:buNone/>
              <a:defRPr sz="900"/>
            </a:lvl7pPr>
            <a:lvl8pPr marL="3247159" indent="0">
              <a:buNone/>
              <a:defRPr sz="900"/>
            </a:lvl8pPr>
            <a:lvl9pPr marL="3711039"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94DBE22-B671-4953-A844-D6FE761C9788}" type="datetime1">
              <a:rPr lang="ja-JP" altLang="en-US" smtClean="0"/>
              <a:t>2025/9/3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B9F477C-4E69-44C8-8ADD-02A8C3B1E9FC}" type="slidenum">
              <a:rPr lang="ja-JP" altLang="en-US"/>
              <a:pPr>
                <a:defRPr/>
              </a:pPr>
              <a:t>‹#›</a:t>
            </a:fld>
            <a:endParaRPr lang="ja-JP" altLang="en-US"/>
          </a:p>
        </p:txBody>
      </p:sp>
    </p:spTree>
    <p:extLst>
      <p:ext uri="{BB962C8B-B14F-4D97-AF65-F5344CB8AC3E}">
        <p14:creationId xmlns:p14="http://schemas.microsoft.com/office/powerpoint/2010/main" val="261608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0794" y="7107555"/>
            <a:ext cx="4104323" cy="839089"/>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340794" y="907250"/>
            <a:ext cx="4104323" cy="6092190"/>
          </a:xfrm>
        </p:spPr>
        <p:txBody>
          <a:bodyPr rtlCol="0">
            <a:normAutofit/>
          </a:bodyPr>
          <a:lstStyle>
            <a:lvl1pPr marL="0" indent="0">
              <a:buNone/>
              <a:defRPr sz="3200"/>
            </a:lvl1pPr>
            <a:lvl2pPr marL="463880" indent="0">
              <a:buNone/>
              <a:defRPr sz="2800"/>
            </a:lvl2pPr>
            <a:lvl3pPr marL="927760" indent="0">
              <a:buNone/>
              <a:defRPr sz="2500"/>
            </a:lvl3pPr>
            <a:lvl4pPr marL="1391640" indent="0">
              <a:buNone/>
              <a:defRPr sz="2100"/>
            </a:lvl4pPr>
            <a:lvl5pPr marL="1855520" indent="0">
              <a:buNone/>
              <a:defRPr sz="2100"/>
            </a:lvl5pPr>
            <a:lvl6pPr marL="2319400" indent="0">
              <a:buNone/>
              <a:defRPr sz="2100"/>
            </a:lvl6pPr>
            <a:lvl7pPr marL="2783280" indent="0">
              <a:buNone/>
              <a:defRPr sz="2100"/>
            </a:lvl7pPr>
            <a:lvl8pPr marL="3247159" indent="0">
              <a:buNone/>
              <a:defRPr sz="2100"/>
            </a:lvl8pPr>
            <a:lvl9pPr marL="3711039"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340794" y="7946651"/>
            <a:ext cx="4104323" cy="1191643"/>
          </a:xfrm>
        </p:spPr>
        <p:txBody>
          <a:bodyPr/>
          <a:lstStyle>
            <a:lvl1pPr marL="0" indent="0">
              <a:buNone/>
              <a:defRPr sz="1400"/>
            </a:lvl1pPr>
            <a:lvl2pPr marL="463880" indent="0">
              <a:buNone/>
              <a:defRPr sz="1200"/>
            </a:lvl2pPr>
            <a:lvl3pPr marL="927760" indent="0">
              <a:buNone/>
              <a:defRPr sz="1000"/>
            </a:lvl3pPr>
            <a:lvl4pPr marL="1391640" indent="0">
              <a:buNone/>
              <a:defRPr sz="900"/>
            </a:lvl4pPr>
            <a:lvl5pPr marL="1855520" indent="0">
              <a:buNone/>
              <a:defRPr sz="900"/>
            </a:lvl5pPr>
            <a:lvl6pPr marL="2319400" indent="0">
              <a:buNone/>
              <a:defRPr sz="900"/>
            </a:lvl6pPr>
            <a:lvl7pPr marL="2783280" indent="0">
              <a:buNone/>
              <a:defRPr sz="900"/>
            </a:lvl7pPr>
            <a:lvl8pPr marL="3247159" indent="0">
              <a:buNone/>
              <a:defRPr sz="900"/>
            </a:lvl8pPr>
            <a:lvl9pPr marL="3711039"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112722C-B495-423E-8EBF-BCF8173B22E2}" type="datetime1">
              <a:rPr lang="ja-JP" altLang="en-US" smtClean="0"/>
              <a:t>2025/9/3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6BA4C2C-5519-4A7B-A2D0-DF22F091AF13}" type="slidenum">
              <a:rPr lang="ja-JP" altLang="en-US"/>
              <a:pPr>
                <a:defRPr/>
              </a:pPr>
              <a:t>‹#›</a:t>
            </a:fld>
            <a:endParaRPr lang="ja-JP" altLang="en-US"/>
          </a:p>
        </p:txBody>
      </p:sp>
    </p:spTree>
    <p:extLst>
      <p:ext uri="{BB962C8B-B14F-4D97-AF65-F5344CB8AC3E}">
        <p14:creationId xmlns:p14="http://schemas.microsoft.com/office/powerpoint/2010/main" val="18402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329" y="406213"/>
            <a:ext cx="6155881" cy="1692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776" tIns="46388" rIns="92776" bIns="46388"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329" y="2369301"/>
            <a:ext cx="6155881" cy="6700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776" tIns="46388" rIns="92776" bIns="4638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330" y="9410862"/>
            <a:ext cx="1595522" cy="540512"/>
          </a:xfrm>
          <a:prstGeom prst="rect">
            <a:avLst/>
          </a:prstGeom>
        </p:spPr>
        <p:txBody>
          <a:bodyPr vert="horz" lIns="92776" tIns="46388" rIns="92776" bIns="46388" rtlCol="0" anchor="ctr"/>
          <a:lstStyle>
            <a:lvl1pPr algn="l" defTabSz="927760" fontAlgn="auto">
              <a:spcBef>
                <a:spcPts val="0"/>
              </a:spcBef>
              <a:spcAft>
                <a:spcPts val="0"/>
              </a:spcAft>
              <a:defRPr sz="1200">
                <a:solidFill>
                  <a:schemeClr val="tx1">
                    <a:tint val="75000"/>
                  </a:schemeClr>
                </a:solidFill>
                <a:latin typeface="+mn-lt"/>
                <a:ea typeface="+mn-ea"/>
              </a:defRPr>
            </a:lvl1pPr>
          </a:lstStyle>
          <a:p>
            <a:pPr>
              <a:defRPr/>
            </a:pPr>
            <a:fld id="{3E79F3DF-B709-4B6D-85D1-FDAC5DF56B45}" type="datetime1">
              <a:rPr lang="ja-JP" altLang="en-US" smtClean="0"/>
              <a:t>2025/9/3</a:t>
            </a:fld>
            <a:endParaRPr lang="ja-JP" altLang="en-US"/>
          </a:p>
        </p:txBody>
      </p:sp>
      <p:sp>
        <p:nvSpPr>
          <p:cNvPr id="5" name="フッター プレースホルダー 4"/>
          <p:cNvSpPr>
            <a:spLocks noGrp="1"/>
          </p:cNvSpPr>
          <p:nvPr>
            <p:ph type="ftr" sz="quarter" idx="3"/>
          </p:nvPr>
        </p:nvSpPr>
        <p:spPr>
          <a:xfrm>
            <a:off x="2337490" y="9410862"/>
            <a:ext cx="2165567" cy="540512"/>
          </a:xfrm>
          <a:prstGeom prst="rect">
            <a:avLst/>
          </a:prstGeom>
        </p:spPr>
        <p:txBody>
          <a:bodyPr vert="horz" lIns="92776" tIns="46388" rIns="92776" bIns="46388" rtlCol="0" anchor="ctr"/>
          <a:lstStyle>
            <a:lvl1pPr algn="ctr" defTabSz="927760"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02688" y="9410862"/>
            <a:ext cx="1595522" cy="540512"/>
          </a:xfrm>
          <a:prstGeom prst="rect">
            <a:avLst/>
          </a:prstGeom>
        </p:spPr>
        <p:txBody>
          <a:bodyPr vert="horz" lIns="92776" tIns="46388" rIns="92776" bIns="46388" rtlCol="0" anchor="ctr"/>
          <a:lstStyle>
            <a:lvl1pPr algn="r" defTabSz="927760" fontAlgn="auto">
              <a:spcBef>
                <a:spcPts val="0"/>
              </a:spcBef>
              <a:spcAft>
                <a:spcPts val="0"/>
              </a:spcAft>
              <a:defRPr sz="1200">
                <a:solidFill>
                  <a:schemeClr val="tx1">
                    <a:tint val="75000"/>
                  </a:schemeClr>
                </a:solidFill>
                <a:latin typeface="+mn-lt"/>
                <a:ea typeface="+mn-ea"/>
              </a:defRPr>
            </a:lvl1pPr>
          </a:lstStyle>
          <a:p>
            <a:pPr>
              <a:defRPr/>
            </a:pPr>
            <a:fld id="{7EC83D0B-218B-482B-801A-B031DB03E70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27100" rtl="0" eaLnBrk="0" fontAlgn="base" hangingPunct="0">
        <a:spcBef>
          <a:spcPct val="0"/>
        </a:spcBef>
        <a:spcAft>
          <a:spcPct val="0"/>
        </a:spcAft>
        <a:defRPr kumimoji="1" sz="4500" kern="1200">
          <a:solidFill>
            <a:schemeClr val="tx1"/>
          </a:solidFill>
          <a:latin typeface="+mj-lt"/>
          <a:ea typeface="+mj-ea"/>
          <a:cs typeface="+mj-cs"/>
        </a:defRPr>
      </a:lvl1pPr>
      <a:lvl2pPr algn="ctr" defTabSz="927100" rtl="0" eaLnBrk="0" fontAlgn="base" hangingPunct="0">
        <a:spcBef>
          <a:spcPct val="0"/>
        </a:spcBef>
        <a:spcAft>
          <a:spcPct val="0"/>
        </a:spcAft>
        <a:defRPr kumimoji="1" sz="4500">
          <a:solidFill>
            <a:schemeClr val="tx1"/>
          </a:solidFill>
          <a:latin typeface="Calibri" pitchFamily="34" charset="0"/>
          <a:ea typeface="ＭＳ Ｐゴシック" charset="-128"/>
        </a:defRPr>
      </a:lvl2pPr>
      <a:lvl3pPr algn="ctr" defTabSz="927100" rtl="0" eaLnBrk="0" fontAlgn="base" hangingPunct="0">
        <a:spcBef>
          <a:spcPct val="0"/>
        </a:spcBef>
        <a:spcAft>
          <a:spcPct val="0"/>
        </a:spcAft>
        <a:defRPr kumimoji="1" sz="4500">
          <a:solidFill>
            <a:schemeClr val="tx1"/>
          </a:solidFill>
          <a:latin typeface="Calibri" pitchFamily="34" charset="0"/>
          <a:ea typeface="ＭＳ Ｐゴシック" charset="-128"/>
        </a:defRPr>
      </a:lvl3pPr>
      <a:lvl4pPr algn="ctr" defTabSz="927100" rtl="0" eaLnBrk="0" fontAlgn="base" hangingPunct="0">
        <a:spcBef>
          <a:spcPct val="0"/>
        </a:spcBef>
        <a:spcAft>
          <a:spcPct val="0"/>
        </a:spcAft>
        <a:defRPr kumimoji="1" sz="4500">
          <a:solidFill>
            <a:schemeClr val="tx1"/>
          </a:solidFill>
          <a:latin typeface="Calibri" pitchFamily="34" charset="0"/>
          <a:ea typeface="ＭＳ Ｐゴシック" charset="-128"/>
        </a:defRPr>
      </a:lvl4pPr>
      <a:lvl5pPr algn="ctr" defTabSz="927100" rtl="0" eaLnBrk="0" fontAlgn="base" hangingPunct="0">
        <a:spcBef>
          <a:spcPct val="0"/>
        </a:spcBef>
        <a:spcAft>
          <a:spcPct val="0"/>
        </a:spcAft>
        <a:defRPr kumimoji="1" sz="4500">
          <a:solidFill>
            <a:schemeClr val="tx1"/>
          </a:solidFill>
          <a:latin typeface="Calibri" pitchFamily="34" charset="0"/>
          <a:ea typeface="ＭＳ Ｐゴシック" charset="-128"/>
        </a:defRPr>
      </a:lvl5pPr>
      <a:lvl6pPr marL="457200" algn="ctr" defTabSz="927100" rtl="0" fontAlgn="base">
        <a:spcBef>
          <a:spcPct val="0"/>
        </a:spcBef>
        <a:spcAft>
          <a:spcPct val="0"/>
        </a:spcAft>
        <a:defRPr kumimoji="1" sz="4500">
          <a:solidFill>
            <a:schemeClr val="tx1"/>
          </a:solidFill>
          <a:latin typeface="Calibri" pitchFamily="34" charset="0"/>
          <a:ea typeface="ＭＳ Ｐゴシック" charset="-128"/>
        </a:defRPr>
      </a:lvl6pPr>
      <a:lvl7pPr marL="914400" algn="ctr" defTabSz="927100" rtl="0" fontAlgn="base">
        <a:spcBef>
          <a:spcPct val="0"/>
        </a:spcBef>
        <a:spcAft>
          <a:spcPct val="0"/>
        </a:spcAft>
        <a:defRPr kumimoji="1" sz="4500">
          <a:solidFill>
            <a:schemeClr val="tx1"/>
          </a:solidFill>
          <a:latin typeface="Calibri" pitchFamily="34" charset="0"/>
          <a:ea typeface="ＭＳ Ｐゴシック" charset="-128"/>
        </a:defRPr>
      </a:lvl7pPr>
      <a:lvl8pPr marL="1371600" algn="ctr" defTabSz="927100" rtl="0" fontAlgn="base">
        <a:spcBef>
          <a:spcPct val="0"/>
        </a:spcBef>
        <a:spcAft>
          <a:spcPct val="0"/>
        </a:spcAft>
        <a:defRPr kumimoji="1" sz="4500">
          <a:solidFill>
            <a:schemeClr val="tx1"/>
          </a:solidFill>
          <a:latin typeface="Calibri" pitchFamily="34" charset="0"/>
          <a:ea typeface="ＭＳ Ｐゴシック" charset="-128"/>
        </a:defRPr>
      </a:lvl8pPr>
      <a:lvl9pPr marL="1828800" algn="ctr" defTabSz="927100" rtl="0" fontAlgn="base">
        <a:spcBef>
          <a:spcPct val="0"/>
        </a:spcBef>
        <a:spcAft>
          <a:spcPct val="0"/>
        </a:spcAft>
        <a:defRPr kumimoji="1" sz="4500">
          <a:solidFill>
            <a:schemeClr val="tx1"/>
          </a:solidFill>
          <a:latin typeface="Calibri" pitchFamily="34" charset="0"/>
          <a:ea typeface="ＭＳ Ｐゴシック" charset="-128"/>
        </a:defRPr>
      </a:lvl9pPr>
    </p:titleStyle>
    <p:bodyStyle>
      <a:lvl1pPr marL="347663" indent="-347663" algn="l" defTabSz="927100"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52475" indent="-288925" algn="l" defTabSz="927100"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58875" indent="-231775" algn="l" defTabSz="927100" rtl="0" eaLnBrk="0" fontAlgn="base" hangingPunct="0">
        <a:spcBef>
          <a:spcPct val="20000"/>
        </a:spcBef>
        <a:spcAft>
          <a:spcPct val="0"/>
        </a:spcAft>
        <a:buFont typeface="Arial" pitchFamily="34" charset="0"/>
        <a:buChar char="•"/>
        <a:defRPr kumimoji="1" sz="2500" kern="1200">
          <a:solidFill>
            <a:schemeClr val="tx1"/>
          </a:solidFill>
          <a:latin typeface="+mn-lt"/>
          <a:ea typeface="+mn-ea"/>
          <a:cs typeface="+mn-cs"/>
        </a:defRPr>
      </a:lvl3pPr>
      <a:lvl4pPr marL="1622425" indent="-231775" algn="l" defTabSz="927100" rtl="0" eaLnBrk="0" fontAlgn="base" hangingPunct="0">
        <a:spcBef>
          <a:spcPct val="20000"/>
        </a:spcBef>
        <a:spcAft>
          <a:spcPct val="0"/>
        </a:spcAft>
        <a:buFont typeface="Arial" pitchFamily="34" charset="0"/>
        <a:buChar char="–"/>
        <a:defRPr kumimoji="1" sz="2100" kern="1200">
          <a:solidFill>
            <a:schemeClr val="tx1"/>
          </a:solidFill>
          <a:latin typeface="+mn-lt"/>
          <a:ea typeface="+mn-ea"/>
          <a:cs typeface="+mn-cs"/>
        </a:defRPr>
      </a:lvl4pPr>
      <a:lvl5pPr marL="2085975" indent="-231775" algn="l" defTabSz="927100" rtl="0" eaLnBrk="0" fontAlgn="base" hangingPunct="0">
        <a:spcBef>
          <a:spcPct val="20000"/>
        </a:spcBef>
        <a:spcAft>
          <a:spcPct val="0"/>
        </a:spcAft>
        <a:buFont typeface="Arial" pitchFamily="34" charset="0"/>
        <a:buChar char="»"/>
        <a:defRPr kumimoji="1" sz="2100" kern="1200">
          <a:solidFill>
            <a:schemeClr val="tx1"/>
          </a:solidFill>
          <a:latin typeface="+mn-lt"/>
          <a:ea typeface="+mn-ea"/>
          <a:cs typeface="+mn-cs"/>
        </a:defRPr>
      </a:lvl5pPr>
      <a:lvl6pPr marL="2551340" indent="-231940" algn="l" defTabSz="927760"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15219" indent="-231940" algn="l" defTabSz="927760"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479099" indent="-231940" algn="l" defTabSz="927760"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3942979" indent="-231940" algn="l" defTabSz="927760"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27760" rtl="0" eaLnBrk="1" latinLnBrk="0" hangingPunct="1">
        <a:defRPr kumimoji="1" sz="1900" kern="1200">
          <a:solidFill>
            <a:schemeClr val="tx1"/>
          </a:solidFill>
          <a:latin typeface="+mn-lt"/>
          <a:ea typeface="+mn-ea"/>
          <a:cs typeface="+mn-cs"/>
        </a:defRPr>
      </a:lvl1pPr>
      <a:lvl2pPr marL="463880" algn="l" defTabSz="927760" rtl="0" eaLnBrk="1" latinLnBrk="0" hangingPunct="1">
        <a:defRPr kumimoji="1" sz="1900" kern="1200">
          <a:solidFill>
            <a:schemeClr val="tx1"/>
          </a:solidFill>
          <a:latin typeface="+mn-lt"/>
          <a:ea typeface="+mn-ea"/>
          <a:cs typeface="+mn-cs"/>
        </a:defRPr>
      </a:lvl2pPr>
      <a:lvl3pPr marL="927760" algn="l" defTabSz="927760" rtl="0" eaLnBrk="1" latinLnBrk="0" hangingPunct="1">
        <a:defRPr kumimoji="1" sz="1900" kern="1200">
          <a:solidFill>
            <a:schemeClr val="tx1"/>
          </a:solidFill>
          <a:latin typeface="+mn-lt"/>
          <a:ea typeface="+mn-ea"/>
          <a:cs typeface="+mn-cs"/>
        </a:defRPr>
      </a:lvl3pPr>
      <a:lvl4pPr marL="1391640" algn="l" defTabSz="927760" rtl="0" eaLnBrk="1" latinLnBrk="0" hangingPunct="1">
        <a:defRPr kumimoji="1" sz="1900" kern="1200">
          <a:solidFill>
            <a:schemeClr val="tx1"/>
          </a:solidFill>
          <a:latin typeface="+mn-lt"/>
          <a:ea typeface="+mn-ea"/>
          <a:cs typeface="+mn-cs"/>
        </a:defRPr>
      </a:lvl4pPr>
      <a:lvl5pPr marL="1855520" algn="l" defTabSz="927760" rtl="0" eaLnBrk="1" latinLnBrk="0" hangingPunct="1">
        <a:defRPr kumimoji="1" sz="1900" kern="1200">
          <a:solidFill>
            <a:schemeClr val="tx1"/>
          </a:solidFill>
          <a:latin typeface="+mn-lt"/>
          <a:ea typeface="+mn-ea"/>
          <a:cs typeface="+mn-cs"/>
        </a:defRPr>
      </a:lvl5pPr>
      <a:lvl6pPr marL="2319400" algn="l" defTabSz="927760" rtl="0" eaLnBrk="1" latinLnBrk="0" hangingPunct="1">
        <a:defRPr kumimoji="1" sz="1900" kern="1200">
          <a:solidFill>
            <a:schemeClr val="tx1"/>
          </a:solidFill>
          <a:latin typeface="+mn-lt"/>
          <a:ea typeface="+mn-ea"/>
          <a:cs typeface="+mn-cs"/>
        </a:defRPr>
      </a:lvl6pPr>
      <a:lvl7pPr marL="2783280" algn="l" defTabSz="927760" rtl="0" eaLnBrk="1" latinLnBrk="0" hangingPunct="1">
        <a:defRPr kumimoji="1" sz="1900" kern="1200">
          <a:solidFill>
            <a:schemeClr val="tx1"/>
          </a:solidFill>
          <a:latin typeface="+mn-lt"/>
          <a:ea typeface="+mn-ea"/>
          <a:cs typeface="+mn-cs"/>
        </a:defRPr>
      </a:lvl7pPr>
      <a:lvl8pPr marL="3247159" algn="l" defTabSz="927760" rtl="0" eaLnBrk="1" latinLnBrk="0" hangingPunct="1">
        <a:defRPr kumimoji="1" sz="1900" kern="1200">
          <a:solidFill>
            <a:schemeClr val="tx1"/>
          </a:solidFill>
          <a:latin typeface="+mn-lt"/>
          <a:ea typeface="+mn-ea"/>
          <a:cs typeface="+mn-cs"/>
        </a:defRPr>
      </a:lvl8pPr>
      <a:lvl9pPr marL="3711039" algn="l" defTabSz="92776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64437" y="719976"/>
            <a:ext cx="6755710" cy="415508"/>
          </a:xfrm>
          <a:prstGeom prst="foldedCorner">
            <a:avLst>
              <a:gd name="adj" fmla="val 1282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74295" tIns="8890" rIns="74295" bIns="8890" anchor="ctr"/>
          <a:lstStyle/>
          <a:p>
            <a:pPr marL="0" lvl="1" indent="0" algn="ctr" defTabSz="912813"/>
            <a:r>
              <a:rPr lang="ja-JP" altLang="en-US" sz="1600" b="1" dirty="0">
                <a:latin typeface="メイリオ" panose="020B0604030504040204" pitchFamily="50" charset="-128"/>
                <a:ea typeface="メイリオ" panose="020B0604030504040204" pitchFamily="50" charset="-128"/>
                <a:cs typeface="Meiryo UI" pitchFamily="50" charset="-128"/>
              </a:rPr>
              <a:t>私立高等学校等の授業料無償化制度について</a:t>
            </a:r>
            <a:endParaRPr lang="en-US" altLang="ja-JP" sz="1050" b="1" dirty="0">
              <a:latin typeface="メイリオ" panose="020B0604030504040204" pitchFamily="50" charset="-128"/>
              <a:ea typeface="メイリオ" panose="020B0604030504040204" pitchFamily="50" charset="-128"/>
              <a:cs typeface="Meiryo UI" pitchFamily="50" charset="-128"/>
            </a:endParaRPr>
          </a:p>
          <a:p>
            <a:pPr marL="0" lvl="1" indent="0" algn="ctr" defTabSz="912813"/>
            <a:r>
              <a:rPr lang="en-US" altLang="ja-JP" sz="900" dirty="0">
                <a:latin typeface="メイリオ" panose="020B0604030504040204" pitchFamily="50" charset="-128"/>
                <a:ea typeface="メイリオ" panose="020B0604030504040204" pitchFamily="50" charset="-128"/>
                <a:cs typeface="Meiryo UI" pitchFamily="50" charset="-128"/>
              </a:rPr>
              <a:t>【</a:t>
            </a:r>
            <a:r>
              <a:rPr lang="ja-JP" altLang="en-US" sz="900" dirty="0">
                <a:latin typeface="メイリオ" panose="020B0604030504040204" pitchFamily="50" charset="-128"/>
                <a:ea typeface="メイリオ" panose="020B0604030504040204" pitchFamily="50" charset="-128"/>
                <a:cs typeface="Meiryo UI" pitchFamily="50" charset="-128"/>
              </a:rPr>
              <a:t>国</a:t>
            </a:r>
            <a:r>
              <a:rPr lang="en-US" altLang="ja-JP" sz="900" dirty="0">
                <a:latin typeface="メイリオ" panose="020B0604030504040204" pitchFamily="50" charset="-128"/>
                <a:ea typeface="メイリオ" panose="020B0604030504040204" pitchFamily="50" charset="-128"/>
                <a:cs typeface="Meiryo UI" pitchFamily="50" charset="-128"/>
              </a:rPr>
              <a:t>】</a:t>
            </a:r>
            <a:r>
              <a:rPr lang="ja-JP" altLang="en-US" sz="900" dirty="0">
                <a:latin typeface="メイリオ" panose="020B0604030504040204" pitchFamily="50" charset="-128"/>
                <a:ea typeface="メイリオ" panose="020B0604030504040204" pitchFamily="50" charset="-128"/>
                <a:cs typeface="Meiryo UI" pitchFamily="50" charset="-128"/>
              </a:rPr>
              <a:t>高等学校等就学支援金・高校生等臨時支援金　</a:t>
            </a:r>
            <a:r>
              <a:rPr lang="en-US" altLang="ja-JP" sz="900" dirty="0">
                <a:latin typeface="メイリオ" panose="020B0604030504040204" pitchFamily="50" charset="-128"/>
                <a:ea typeface="メイリオ" panose="020B0604030504040204" pitchFamily="50" charset="-128"/>
                <a:cs typeface="Meiryo UI" pitchFamily="50" charset="-128"/>
              </a:rPr>
              <a:t>【</a:t>
            </a:r>
            <a:r>
              <a:rPr lang="ja-JP" altLang="en-US" sz="900" dirty="0">
                <a:latin typeface="メイリオ" panose="020B0604030504040204" pitchFamily="50" charset="-128"/>
                <a:ea typeface="メイリオ" panose="020B0604030504040204" pitchFamily="50" charset="-128"/>
                <a:cs typeface="Meiryo UI" pitchFamily="50" charset="-128"/>
              </a:rPr>
              <a:t>大阪府</a:t>
            </a:r>
            <a:r>
              <a:rPr lang="en-US" altLang="ja-JP" sz="900" dirty="0">
                <a:latin typeface="メイリオ" panose="020B0604030504040204" pitchFamily="50" charset="-128"/>
                <a:ea typeface="メイリオ" panose="020B0604030504040204" pitchFamily="50" charset="-128"/>
                <a:cs typeface="Meiryo UI" pitchFamily="50" charset="-128"/>
              </a:rPr>
              <a:t>】</a:t>
            </a:r>
            <a:r>
              <a:rPr lang="ja-JP" altLang="en-US" sz="900" dirty="0">
                <a:latin typeface="メイリオ" panose="020B0604030504040204" pitchFamily="50" charset="-128"/>
                <a:ea typeface="メイリオ" panose="020B0604030504040204" pitchFamily="50" charset="-128"/>
                <a:cs typeface="Meiryo UI" pitchFamily="50" charset="-128"/>
              </a:rPr>
              <a:t>私立高等学校等授業料支援補助金</a:t>
            </a:r>
            <a:r>
              <a:rPr lang="ja-JP" altLang="en-US" sz="900" b="1" dirty="0">
                <a:latin typeface="メイリオ" panose="020B0604030504040204" pitchFamily="50" charset="-128"/>
                <a:ea typeface="メイリオ" panose="020B0604030504040204" pitchFamily="50" charset="-128"/>
                <a:cs typeface="Meiryo UI" pitchFamily="50" charset="-128"/>
              </a:rPr>
              <a:t>　</a:t>
            </a:r>
            <a:endParaRPr lang="ja-JP" altLang="en-US" sz="1200" b="1" dirty="0">
              <a:latin typeface="メイリオ" panose="020B0604030504040204" pitchFamily="50" charset="-128"/>
              <a:ea typeface="メイリオ" panose="020B0604030504040204" pitchFamily="50" charset="-128"/>
              <a:cs typeface="Meiryo UI" pitchFamily="50" charset="-128"/>
            </a:endParaRPr>
          </a:p>
        </p:txBody>
      </p:sp>
      <p:sp>
        <p:nvSpPr>
          <p:cNvPr id="2051" name="テキスト ボックス 6"/>
          <p:cNvSpPr txBox="1">
            <a:spLocks noChangeArrowheads="1"/>
          </p:cNvSpPr>
          <p:nvPr/>
        </p:nvSpPr>
        <p:spPr bwMode="auto">
          <a:xfrm>
            <a:off x="-102842" y="1328061"/>
            <a:ext cx="2697572" cy="309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ja-JP" altLang="en-US" sz="1400" b="1" dirty="0">
                <a:latin typeface="メイリオ" panose="020B0604030504040204" pitchFamily="50" charset="-128"/>
                <a:ea typeface="メイリオ" panose="020B0604030504040204" pitchFamily="50" charset="-128"/>
                <a:cs typeface="Meiryo UI" pitchFamily="50" charset="-128"/>
              </a:rPr>
              <a:t>■授業料無償化</a:t>
            </a:r>
            <a:r>
              <a:rPr lang="ja-JP" altLang="ja-JP" sz="1400" b="1" dirty="0">
                <a:latin typeface="メイリオ" panose="020B0604030504040204" pitchFamily="50" charset="-128"/>
                <a:ea typeface="メイリオ" panose="020B0604030504040204" pitchFamily="50" charset="-128"/>
                <a:cs typeface="Meiryo UI" pitchFamily="50" charset="-128"/>
              </a:rPr>
              <a:t>制度の趣旨</a:t>
            </a:r>
            <a:endParaRPr lang="en-US" altLang="ja-JP" sz="1400" b="1" dirty="0">
              <a:latin typeface="メイリオ" panose="020B0604030504040204" pitchFamily="50" charset="-128"/>
              <a:ea typeface="メイリオ" panose="020B0604030504040204" pitchFamily="50" charset="-128"/>
              <a:cs typeface="Meiryo UI" pitchFamily="50" charset="-128"/>
            </a:endParaRPr>
          </a:p>
        </p:txBody>
      </p:sp>
      <p:sp>
        <p:nvSpPr>
          <p:cNvPr id="2052" name="テキスト ボックス 8"/>
          <p:cNvSpPr txBox="1">
            <a:spLocks noChangeArrowheads="1"/>
          </p:cNvSpPr>
          <p:nvPr/>
        </p:nvSpPr>
        <p:spPr bwMode="auto">
          <a:xfrm>
            <a:off x="-102842" y="2707524"/>
            <a:ext cx="5257840" cy="309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ja-JP" altLang="en-US" sz="1400" b="1" dirty="0">
                <a:latin typeface="メイリオ" panose="020B0604030504040204" pitchFamily="50" charset="-128"/>
                <a:ea typeface="メイリオ" panose="020B0604030504040204" pitchFamily="50" charset="-128"/>
                <a:cs typeface="Meiryo UI" pitchFamily="50" charset="-128"/>
              </a:rPr>
              <a:t>■授業料無償化</a:t>
            </a:r>
            <a:r>
              <a:rPr lang="ja-JP" altLang="ja-JP" sz="1400" b="1" dirty="0">
                <a:latin typeface="メイリオ" panose="020B0604030504040204" pitchFamily="50" charset="-128"/>
                <a:ea typeface="メイリオ" panose="020B0604030504040204" pitchFamily="50" charset="-128"/>
                <a:cs typeface="Meiryo UI" pitchFamily="50" charset="-128"/>
              </a:rPr>
              <a:t>制度の内容</a:t>
            </a:r>
            <a:r>
              <a:rPr lang="ja-JP" altLang="en-US" sz="1100" dirty="0">
                <a:latin typeface="メイリオ" panose="020B0604030504040204" pitchFamily="50" charset="-128"/>
                <a:ea typeface="メイリオ" panose="020B0604030504040204" pitchFamily="50" charset="-128"/>
                <a:cs typeface="Meiryo UI" pitchFamily="50" charset="-128"/>
              </a:rPr>
              <a:t>（新制度）</a:t>
            </a:r>
            <a:endParaRPr lang="ja-JP" altLang="en-US" sz="1100" dirty="0">
              <a:latin typeface="メイリオ" panose="020B0604030504040204" pitchFamily="50" charset="-128"/>
              <a:ea typeface="メイリオ" panose="020B0604030504040204" pitchFamily="50" charset="-128"/>
              <a:cs typeface="メイリオ" pitchFamily="50" charset="-128"/>
            </a:endParaRPr>
          </a:p>
        </p:txBody>
      </p:sp>
      <p:sp>
        <p:nvSpPr>
          <p:cNvPr id="2053" name="テキスト ボックス 9"/>
          <p:cNvSpPr txBox="1">
            <a:spLocks noChangeArrowheads="1"/>
          </p:cNvSpPr>
          <p:nvPr/>
        </p:nvSpPr>
        <p:spPr bwMode="auto">
          <a:xfrm>
            <a:off x="65159" y="3064118"/>
            <a:ext cx="2419006" cy="252326"/>
          </a:xfrm>
          <a:prstGeom prst="rect">
            <a:avLst/>
          </a:prstGeom>
          <a:noFill/>
          <a:ln w="635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square" lIns="92776" tIns="36526" rIns="92776" bIns="0" anchor="ctr">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ja-JP" altLang="ja-JP" sz="1400" b="1" dirty="0">
                <a:latin typeface="メイリオ" pitchFamily="50" charset="-128"/>
                <a:ea typeface="メイリオ" pitchFamily="50" charset="-128"/>
                <a:cs typeface="メイリオ" pitchFamily="50" charset="-128"/>
              </a:rPr>
              <a:t>①就学支援金</a:t>
            </a:r>
            <a:r>
              <a:rPr lang="ja-JP" altLang="en-US" sz="1400" b="1" dirty="0">
                <a:latin typeface="メイリオ" pitchFamily="50" charset="-128"/>
                <a:ea typeface="メイリオ" pitchFamily="50" charset="-128"/>
                <a:cs typeface="メイリオ" pitchFamily="50" charset="-128"/>
              </a:rPr>
              <a:t>等（</a:t>
            </a:r>
            <a:r>
              <a:rPr lang="ja-JP" altLang="ja-JP" sz="1400" b="1" dirty="0">
                <a:latin typeface="メイリオ" pitchFamily="50" charset="-128"/>
                <a:ea typeface="メイリオ" pitchFamily="50" charset="-128"/>
                <a:cs typeface="メイリオ" pitchFamily="50" charset="-128"/>
              </a:rPr>
              <a:t>国制度</a:t>
            </a:r>
            <a:r>
              <a:rPr lang="ja-JP" altLang="en-US" sz="1400" b="1" dirty="0">
                <a:latin typeface="メイリオ" pitchFamily="50" charset="-128"/>
                <a:ea typeface="メイリオ" pitchFamily="50" charset="-128"/>
                <a:cs typeface="メイリオ" pitchFamily="50" charset="-128"/>
              </a:rPr>
              <a:t>）</a:t>
            </a:r>
            <a:endParaRPr lang="ja-JP" altLang="en-US" sz="1400" dirty="0">
              <a:latin typeface="メイリオ" panose="020B0604030504040204" pitchFamily="50" charset="-128"/>
              <a:ea typeface="メイリオ" panose="020B0604030504040204" pitchFamily="50" charset="-128"/>
            </a:endParaRPr>
          </a:p>
        </p:txBody>
      </p:sp>
      <p:sp>
        <p:nvSpPr>
          <p:cNvPr id="2055" name="テキスト ボックス 17"/>
          <p:cNvSpPr txBox="1">
            <a:spLocks noChangeArrowheads="1"/>
          </p:cNvSpPr>
          <p:nvPr/>
        </p:nvSpPr>
        <p:spPr bwMode="auto">
          <a:xfrm>
            <a:off x="132483" y="1613466"/>
            <a:ext cx="6670176" cy="80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0" rIns="92776" bIns="0">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lnSpc>
                <a:spcPts val="1600"/>
              </a:lnSpc>
            </a:pPr>
            <a:r>
              <a:rPr lang="ja-JP" altLang="en-US" sz="1000" dirty="0">
                <a:latin typeface="メイリオ" pitchFamily="50" charset="-128"/>
                <a:ea typeface="メイリオ" pitchFamily="50" charset="-128"/>
                <a:cs typeface="メイリオ" pitchFamily="50" charset="-128"/>
              </a:rPr>
              <a:t>　大阪府では、大阪の全ての子どもたちを対象に、所得や世帯の子どもの人数に制限なく、自らの可能性を追求できる社会の実現と子育て世帯の教育費負担を軽減し、子育てしやすいまち・大阪の実現に向けて、</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国</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高等学校等就学支援金及び高校生等臨時支援金（以下「就学支援金等」）と併せて</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大阪府</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私立高等学校等授業料支援補助金（以下「授業料支援補助金」）を交付することにより、保護者等が負担する授業料を無償化するものです。</a:t>
            </a:r>
          </a:p>
        </p:txBody>
      </p:sp>
      <p:sp>
        <p:nvSpPr>
          <p:cNvPr id="2057" name="Text Box 3"/>
          <p:cNvSpPr txBox="1">
            <a:spLocks noChangeArrowheads="1"/>
          </p:cNvSpPr>
          <p:nvPr/>
        </p:nvSpPr>
        <p:spPr bwMode="auto">
          <a:xfrm>
            <a:off x="5567232" y="42121"/>
            <a:ext cx="1218711" cy="341753"/>
          </a:xfrm>
          <a:prstGeom prst="rect">
            <a:avLst/>
          </a:prstGeom>
          <a:noFill/>
          <a:ln w="9525">
            <a:solidFill>
              <a:srgbClr val="000000"/>
            </a:solidFill>
            <a:miter lim="800000"/>
            <a:headEnd/>
            <a:tailEnd/>
          </a:ln>
        </p:spPr>
        <p:txBody>
          <a:bodyPr lIns="36000" tIns="25200" rIns="36000" bIns="9020"/>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algn="ctr" eaLnBrk="1" hangingPunct="1">
              <a:lnSpc>
                <a:spcPct val="112000"/>
              </a:lnSpc>
            </a:pPr>
            <a:r>
              <a:rPr lang="ja-JP" altLang="en-US" sz="900" dirty="0">
                <a:latin typeface="メイリオ" pitchFamily="50" charset="-128"/>
                <a:ea typeface="メイリオ" pitchFamily="50" charset="-128"/>
                <a:cs typeface="ＭＳ Ｐゴシック" pitchFamily="50" charset="-128"/>
              </a:rPr>
              <a:t>令和７年度　</a:t>
            </a:r>
            <a:endParaRPr lang="en-US" altLang="ja-JP" sz="900" dirty="0">
              <a:latin typeface="メイリオ" pitchFamily="50" charset="-128"/>
              <a:ea typeface="メイリオ" pitchFamily="50" charset="-128"/>
              <a:cs typeface="ＭＳ Ｐゴシック" pitchFamily="50" charset="-128"/>
            </a:endParaRPr>
          </a:p>
          <a:p>
            <a:pPr algn="ctr" eaLnBrk="1" hangingPunct="1">
              <a:lnSpc>
                <a:spcPct val="112000"/>
              </a:lnSpc>
            </a:pPr>
            <a:r>
              <a:rPr lang="ja-JP" altLang="en-US" sz="900" dirty="0">
                <a:latin typeface="メイリオ" pitchFamily="50" charset="-128"/>
                <a:ea typeface="メイリオ" pitchFamily="50" charset="-128"/>
                <a:cs typeface="ＭＳ Ｐゴシック" pitchFamily="50" charset="-128"/>
              </a:rPr>
              <a:t>新制度用（府外校）</a:t>
            </a:r>
          </a:p>
        </p:txBody>
      </p:sp>
      <p:sp>
        <p:nvSpPr>
          <p:cNvPr id="2062" name="テキスト ボックス 13"/>
          <p:cNvSpPr txBox="1">
            <a:spLocks noChangeArrowheads="1"/>
          </p:cNvSpPr>
          <p:nvPr/>
        </p:nvSpPr>
        <p:spPr bwMode="auto">
          <a:xfrm>
            <a:off x="34541" y="8173169"/>
            <a:ext cx="2692376" cy="252326"/>
          </a:xfrm>
          <a:prstGeom prst="rect">
            <a:avLst/>
          </a:prstGeom>
          <a:noFill/>
          <a:ln w="635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square" lIns="92776" tIns="36526" rIns="92776" bIns="0" anchor="ctr">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ja-JP" altLang="en-US" sz="1400" b="1" dirty="0">
                <a:latin typeface="メイリオ" pitchFamily="50" charset="-128"/>
                <a:ea typeface="メイリオ" pitchFamily="50" charset="-128"/>
                <a:cs typeface="メイリオ" pitchFamily="50" charset="-128"/>
              </a:rPr>
              <a:t>②授業料支援補助金（府</a:t>
            </a:r>
            <a:r>
              <a:rPr lang="ja-JP" altLang="ja-JP" sz="1400" b="1" dirty="0">
                <a:latin typeface="メイリオ" pitchFamily="50" charset="-128"/>
                <a:ea typeface="メイリオ" pitchFamily="50" charset="-128"/>
                <a:cs typeface="メイリオ" pitchFamily="50" charset="-128"/>
              </a:rPr>
              <a:t>制度</a:t>
            </a:r>
            <a:r>
              <a:rPr lang="ja-JP" altLang="en-US" sz="1400" b="1" dirty="0">
                <a:latin typeface="メイリオ" pitchFamily="50" charset="-128"/>
                <a:ea typeface="メイリオ" pitchFamily="50" charset="-128"/>
                <a:cs typeface="メイリオ" pitchFamily="50" charset="-128"/>
              </a:rPr>
              <a:t>）</a:t>
            </a:r>
            <a:endParaRPr lang="ja-JP" altLang="en-US" sz="1400" dirty="0">
              <a:latin typeface="メイリオ" panose="020B0604030504040204" pitchFamily="50" charset="-128"/>
              <a:ea typeface="メイリオ" panose="020B0604030504040204" pitchFamily="50" charset="-128"/>
            </a:endParaRPr>
          </a:p>
        </p:txBody>
      </p:sp>
      <p:sp>
        <p:nvSpPr>
          <p:cNvPr id="2063" name="テキスト ボックス 14"/>
          <p:cNvSpPr txBox="1">
            <a:spLocks noChangeArrowheads="1"/>
          </p:cNvSpPr>
          <p:nvPr/>
        </p:nvSpPr>
        <p:spPr bwMode="auto">
          <a:xfrm>
            <a:off x="2726917" y="8259423"/>
            <a:ext cx="313505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578" tIns="0" rIns="92776" bIns="0">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ja-JP" altLang="en-US" sz="1200" b="1" u="sng" dirty="0">
                <a:latin typeface="メイリオ" pitchFamily="50" charset="-128"/>
                <a:ea typeface="メイリオ" pitchFamily="50" charset="-128"/>
                <a:cs typeface="メイリオ" pitchFamily="50" charset="-128"/>
              </a:rPr>
              <a:t>大阪府内在住</a:t>
            </a:r>
            <a:r>
              <a:rPr lang="ja-JP" altLang="en-US" sz="1200" b="1" dirty="0">
                <a:latin typeface="メイリオ" pitchFamily="50" charset="-128"/>
                <a:ea typeface="メイリオ" pitchFamily="50" charset="-128"/>
                <a:cs typeface="メイリオ" pitchFamily="50" charset="-128"/>
              </a:rPr>
              <a:t>の生徒・保護者等</a:t>
            </a:r>
            <a:r>
              <a:rPr lang="ja-JP" altLang="ja-JP" sz="1200" b="1" dirty="0">
                <a:latin typeface="メイリオ" pitchFamily="50" charset="-128"/>
                <a:ea typeface="メイリオ" pitchFamily="50" charset="-128"/>
                <a:cs typeface="メイリオ" pitchFamily="50" charset="-128"/>
              </a:rPr>
              <a:t>が対象</a:t>
            </a:r>
            <a:endParaRPr lang="ja-JP" altLang="en-US" sz="1200" dirty="0">
              <a:latin typeface="メイリオ" pitchFamily="50" charset="-128"/>
              <a:ea typeface="メイリオ" pitchFamily="50" charset="-128"/>
              <a:cs typeface="メイリオ" pitchFamily="50" charset="-128"/>
            </a:endParaRPr>
          </a:p>
        </p:txBody>
      </p:sp>
      <p:sp>
        <p:nvSpPr>
          <p:cNvPr id="2065" name="テキスト ボックス 15"/>
          <p:cNvSpPr txBox="1">
            <a:spLocks noChangeArrowheads="1"/>
          </p:cNvSpPr>
          <p:nvPr/>
        </p:nvSpPr>
        <p:spPr bwMode="auto">
          <a:xfrm>
            <a:off x="231718" y="8611785"/>
            <a:ext cx="6471705" cy="14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marL="171450" indent="-171450" eaLnBrk="1" hangingPunct="1">
              <a:lnSpc>
                <a:spcPts val="1300"/>
              </a:lnSpc>
              <a:spcBef>
                <a:spcPts val="0"/>
              </a:spcBef>
              <a:buFont typeface="Arial" panose="020B0604020202020204" pitchFamily="34" charset="0"/>
              <a:buChar char="•"/>
            </a:pPr>
            <a:r>
              <a:rPr lang="ja-JP" altLang="en-US" sz="1000" dirty="0">
                <a:latin typeface="メイリオ" pitchFamily="50" charset="-128"/>
                <a:ea typeface="メイリオ" pitchFamily="50" charset="-128"/>
                <a:cs typeface="メイリオ" pitchFamily="50" charset="-128"/>
              </a:rPr>
              <a:t>国の就学支援金等を申請していること（</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１）</a:t>
            </a:r>
          </a:p>
          <a:p>
            <a:pPr marL="171450" indent="-171450" eaLnBrk="1" hangingPunct="1">
              <a:lnSpc>
                <a:spcPts val="1300"/>
              </a:lnSpc>
              <a:spcBef>
                <a:spcPts val="0"/>
              </a:spcBef>
              <a:buFont typeface="Arial" panose="020B0604020202020204" pitchFamily="34" charset="0"/>
              <a:buChar char="•"/>
            </a:pPr>
            <a:r>
              <a:rPr lang="ja-JP" altLang="en-US" sz="1000" dirty="0">
                <a:latin typeface="メイリオ" pitchFamily="50" charset="-128"/>
                <a:ea typeface="メイリオ" pitchFamily="50" charset="-128"/>
                <a:cs typeface="メイリオ" pitchFamily="50" charset="-128"/>
              </a:rPr>
              <a:t>受給する月の</a:t>
            </a:r>
            <a:r>
              <a:rPr lang="en-US" altLang="ja-JP" sz="1000" dirty="0">
                <a:latin typeface="メイリオ" pitchFamily="50" charset="-128"/>
                <a:ea typeface="メイリオ" pitchFamily="50" charset="-128"/>
                <a:cs typeface="メイリオ" pitchFamily="50" charset="-128"/>
              </a:rPr>
              <a:t>1</a:t>
            </a:r>
            <a:r>
              <a:rPr lang="ja-JP" altLang="en-US" sz="1000" dirty="0">
                <a:latin typeface="メイリオ" pitchFamily="50" charset="-128"/>
                <a:ea typeface="メイリオ" pitchFamily="50" charset="-128"/>
                <a:cs typeface="メイリオ" pitchFamily="50" charset="-128"/>
              </a:rPr>
              <a:t>日時点で原則として生徒と保護者等全員が大阪府内に在住していること（</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２）</a:t>
            </a:r>
          </a:p>
          <a:p>
            <a:pPr marL="171450" indent="-171450" eaLnBrk="1" hangingPunct="1">
              <a:lnSpc>
                <a:spcPts val="1300"/>
              </a:lnSpc>
              <a:spcBef>
                <a:spcPts val="0"/>
              </a:spcBef>
              <a:buFont typeface="Arial" panose="020B0604020202020204" pitchFamily="34" charset="0"/>
              <a:buChar char="•"/>
            </a:pPr>
            <a:r>
              <a:rPr lang="ja-JP" altLang="en-US" sz="1000" dirty="0">
                <a:latin typeface="メイリオ" pitchFamily="50" charset="-128"/>
                <a:ea typeface="メイリオ" pitchFamily="50" charset="-128"/>
                <a:cs typeface="メイリオ" pitchFamily="50" charset="-128"/>
              </a:rPr>
              <a:t>受給する月の</a:t>
            </a:r>
            <a:r>
              <a:rPr lang="en-US" altLang="ja-JP" sz="1000" dirty="0">
                <a:latin typeface="メイリオ" pitchFamily="50" charset="-128"/>
                <a:ea typeface="メイリオ" pitchFamily="50" charset="-128"/>
                <a:cs typeface="メイリオ" pitchFamily="50" charset="-128"/>
              </a:rPr>
              <a:t>1</a:t>
            </a:r>
            <a:r>
              <a:rPr lang="ja-JP" altLang="en-US" sz="1000" dirty="0">
                <a:latin typeface="メイリオ" pitchFamily="50" charset="-128"/>
                <a:ea typeface="メイリオ" pitchFamily="50" charset="-128"/>
                <a:cs typeface="メイリオ" pitchFamily="50" charset="-128"/>
              </a:rPr>
              <a:t>日時点で「就学支援推進校（</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３）」に在籍していること</a:t>
            </a:r>
            <a:endParaRPr lang="en-US" altLang="ja-JP" sz="1000" dirty="0">
              <a:latin typeface="メイリオ" pitchFamily="50" charset="-128"/>
              <a:ea typeface="メイリオ" pitchFamily="50" charset="-128"/>
              <a:cs typeface="メイリオ" pitchFamily="50" charset="-128"/>
            </a:endParaRPr>
          </a:p>
          <a:p>
            <a:pPr eaLnBrk="1" hangingPunct="1">
              <a:lnSpc>
                <a:spcPts val="1300"/>
              </a:lnSpc>
              <a:spcBef>
                <a:spcPts val="0"/>
              </a:spcBef>
            </a:pPr>
            <a:r>
              <a:rPr lang="en-US" altLang="ja-JP" sz="800" dirty="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１　就学支援金の支給期間上限（全日制は</a:t>
            </a:r>
            <a:r>
              <a:rPr lang="en-US" altLang="ja-JP" sz="800" dirty="0">
                <a:latin typeface="メイリオ" pitchFamily="50" charset="-128"/>
                <a:ea typeface="メイリオ" pitchFamily="50" charset="-128"/>
                <a:cs typeface="メイリオ" pitchFamily="50" charset="-128"/>
              </a:rPr>
              <a:t>36</a:t>
            </a:r>
            <a:r>
              <a:rPr lang="ja-JP" altLang="en-US" sz="800" dirty="0">
                <a:latin typeface="メイリオ" pitchFamily="50" charset="-128"/>
                <a:ea typeface="メイリオ" pitchFamily="50" charset="-128"/>
                <a:cs typeface="メイリオ" pitchFamily="50" charset="-128"/>
              </a:rPr>
              <a:t>ヶ月、通信制は</a:t>
            </a:r>
            <a:r>
              <a:rPr lang="en-US" altLang="ja-JP" sz="800" dirty="0">
                <a:latin typeface="メイリオ" pitchFamily="50" charset="-128"/>
                <a:ea typeface="メイリオ" pitchFamily="50" charset="-128"/>
                <a:cs typeface="メイリオ" pitchFamily="50" charset="-128"/>
              </a:rPr>
              <a:t>48</a:t>
            </a:r>
            <a:r>
              <a:rPr lang="ja-JP" altLang="en-US" sz="800" dirty="0">
                <a:latin typeface="メイリオ" pitchFamily="50" charset="-128"/>
                <a:ea typeface="メイリオ" pitchFamily="50" charset="-128"/>
                <a:cs typeface="メイリオ" pitchFamily="50" charset="-128"/>
              </a:rPr>
              <a:t>ヶ月）と支給単位数上限（単位制授業料の学校のみ、年間</a:t>
            </a:r>
            <a:r>
              <a:rPr lang="en-US" altLang="ja-JP" sz="800" dirty="0">
                <a:latin typeface="メイリオ" pitchFamily="50" charset="-128"/>
                <a:ea typeface="メイリオ" pitchFamily="50" charset="-128"/>
                <a:cs typeface="メイリオ" pitchFamily="50" charset="-128"/>
              </a:rPr>
              <a:t>30</a:t>
            </a:r>
            <a:r>
              <a:rPr lang="ja-JP" altLang="en-US" sz="800" dirty="0">
                <a:latin typeface="メイリオ" pitchFamily="50" charset="-128"/>
                <a:ea typeface="メイリオ" pitchFamily="50" charset="-128"/>
                <a:cs typeface="メイリオ" pitchFamily="50" charset="-128"/>
              </a:rPr>
              <a:t>単位・通算　</a:t>
            </a:r>
            <a:br>
              <a:rPr lang="en-US" altLang="ja-JP" sz="800" dirty="0">
                <a:latin typeface="メイリオ" pitchFamily="50" charset="-128"/>
                <a:ea typeface="メイリオ" pitchFamily="50" charset="-128"/>
                <a:cs typeface="メイリオ" pitchFamily="50" charset="-128"/>
              </a:rPr>
            </a:br>
            <a:r>
              <a:rPr lang="ja-JP" altLang="en-US" sz="800" dirty="0">
                <a:latin typeface="メイリオ" pitchFamily="50" charset="-128"/>
                <a:ea typeface="メイリオ" pitchFamily="50" charset="-128"/>
                <a:cs typeface="メイリオ" pitchFamily="50" charset="-128"/>
              </a:rPr>
              <a:t>　　　</a:t>
            </a:r>
            <a:r>
              <a:rPr lang="en-US" altLang="ja-JP" sz="800" dirty="0">
                <a:latin typeface="メイリオ" pitchFamily="50" charset="-128"/>
                <a:ea typeface="メイリオ" pitchFamily="50" charset="-128"/>
                <a:cs typeface="メイリオ" pitchFamily="50" charset="-128"/>
              </a:rPr>
              <a:t>74</a:t>
            </a:r>
            <a:r>
              <a:rPr lang="ja-JP" altLang="en-US" sz="800" dirty="0">
                <a:latin typeface="メイリオ" pitchFamily="50" charset="-128"/>
                <a:ea typeface="メイリオ" pitchFamily="50" charset="-128"/>
                <a:cs typeface="メイリオ" pitchFamily="50" charset="-128"/>
              </a:rPr>
              <a:t>単位）の範囲内で授業料支援補助金の支給対象となります。</a:t>
            </a:r>
            <a:endParaRPr lang="en-US" altLang="ja-JP" sz="800" dirty="0">
              <a:latin typeface="メイリオ" pitchFamily="50" charset="-128"/>
              <a:ea typeface="メイリオ" pitchFamily="50" charset="-128"/>
              <a:cs typeface="メイリオ" pitchFamily="50" charset="-128"/>
            </a:endParaRPr>
          </a:p>
          <a:p>
            <a:pPr eaLnBrk="1" hangingPunct="1">
              <a:lnSpc>
                <a:spcPts val="1300"/>
              </a:lnSpc>
              <a:spcBef>
                <a:spcPts val="0"/>
              </a:spcBef>
            </a:pPr>
            <a:r>
              <a:rPr lang="en-US" altLang="ja-JP" sz="800" dirty="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２　生徒又は保護者の一方が府外に在住していても対象となる場合があります。詳しくは３ページの「その他留意事項」</a:t>
            </a:r>
            <a:r>
              <a:rPr lang="en-US" altLang="ja-JP" sz="800" dirty="0">
                <a:latin typeface="メイリオ" pitchFamily="50" charset="-128"/>
                <a:ea typeface="メイリオ" pitchFamily="50" charset="-128"/>
                <a:cs typeface="メイリオ" pitchFamily="50" charset="-128"/>
              </a:rPr>
              <a:t>10</a:t>
            </a:r>
            <a:r>
              <a:rPr lang="ja-JP" altLang="en-US" sz="800" dirty="0">
                <a:latin typeface="メイリオ" pitchFamily="50" charset="-128"/>
                <a:ea typeface="メイリオ" pitchFamily="50" charset="-128"/>
                <a:cs typeface="メイリオ" pitchFamily="50" charset="-128"/>
              </a:rPr>
              <a:t>・</a:t>
            </a:r>
            <a:r>
              <a:rPr lang="en-US" altLang="ja-JP" sz="800" dirty="0">
                <a:latin typeface="メイリオ" pitchFamily="50" charset="-128"/>
                <a:ea typeface="メイリオ" pitchFamily="50" charset="-128"/>
                <a:cs typeface="メイリオ" pitchFamily="50" charset="-128"/>
              </a:rPr>
              <a:t>11</a:t>
            </a:r>
            <a:r>
              <a:rPr lang="ja-JP" altLang="en-US" sz="800" dirty="0">
                <a:latin typeface="メイリオ" pitchFamily="50" charset="-128"/>
                <a:ea typeface="メイリオ" pitchFamily="50" charset="-128"/>
                <a:cs typeface="メイリオ" pitchFamily="50" charset="-128"/>
              </a:rPr>
              <a:t>を参</a:t>
            </a:r>
            <a:br>
              <a:rPr lang="en-US" altLang="ja-JP" sz="800" dirty="0">
                <a:latin typeface="メイリオ" pitchFamily="50" charset="-128"/>
                <a:ea typeface="メイリオ" pitchFamily="50" charset="-128"/>
                <a:cs typeface="メイリオ" pitchFamily="50" charset="-128"/>
              </a:rPr>
            </a:br>
            <a:r>
              <a:rPr lang="ja-JP" altLang="en-US" sz="800" dirty="0">
                <a:latin typeface="メイリオ" pitchFamily="50" charset="-128"/>
                <a:ea typeface="メイリオ" pitchFamily="50" charset="-128"/>
                <a:cs typeface="メイリオ" pitchFamily="50" charset="-128"/>
              </a:rPr>
              <a:t>　　　照してください。</a:t>
            </a:r>
            <a:endParaRPr lang="en-US" altLang="ja-JP" sz="800" dirty="0">
              <a:latin typeface="メイリオ" pitchFamily="50" charset="-128"/>
              <a:ea typeface="メイリオ" pitchFamily="50" charset="-128"/>
              <a:cs typeface="メイリオ" pitchFamily="50" charset="-128"/>
            </a:endParaRPr>
          </a:p>
          <a:p>
            <a:pPr eaLnBrk="1" hangingPunct="1">
              <a:lnSpc>
                <a:spcPts val="1300"/>
              </a:lnSpc>
              <a:spcBef>
                <a:spcPts val="0"/>
              </a:spcBef>
            </a:pPr>
            <a:r>
              <a:rPr lang="en-US" altLang="ja-JP" sz="800" dirty="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３　大阪府ホームページに就学支援推進校の一覧を掲載しています。</a:t>
            </a:r>
            <a:endParaRPr lang="ja-JP" altLang="en-US" sz="1000" dirty="0">
              <a:latin typeface="メイリオ" pitchFamily="50" charset="-128"/>
              <a:ea typeface="メイリオ" pitchFamily="50" charset="-128"/>
              <a:cs typeface="メイリオ" pitchFamily="50" charset="-128"/>
            </a:endParaRPr>
          </a:p>
        </p:txBody>
      </p:sp>
      <p:sp>
        <p:nvSpPr>
          <p:cNvPr id="2098" name="テキスト ボックス 9"/>
          <p:cNvSpPr txBox="1">
            <a:spLocks noChangeArrowheads="1"/>
          </p:cNvSpPr>
          <p:nvPr/>
        </p:nvSpPr>
        <p:spPr bwMode="auto">
          <a:xfrm>
            <a:off x="15558" y="5580881"/>
            <a:ext cx="2030287" cy="278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en-US" altLang="ja-JP" sz="1200" b="1" dirty="0">
                <a:latin typeface="メイリオ" pitchFamily="50" charset="-128"/>
                <a:ea typeface="メイリオ" pitchFamily="50" charset="-128"/>
                <a:cs typeface="メイリオ" pitchFamily="50" charset="-128"/>
              </a:rPr>
              <a:t>【</a:t>
            </a:r>
            <a:r>
              <a:rPr lang="ja-JP" altLang="en-US" sz="1200" b="1" dirty="0">
                <a:latin typeface="メイリオ" pitchFamily="50" charset="-128"/>
                <a:ea typeface="メイリオ" pitchFamily="50" charset="-128"/>
                <a:cs typeface="メイリオ" pitchFamily="50" charset="-128"/>
              </a:rPr>
              <a:t>就学支援金の支給額</a:t>
            </a:r>
            <a:r>
              <a:rPr lang="en-US" altLang="ja-JP" sz="1200" b="1" dirty="0">
                <a:latin typeface="メイリオ" pitchFamily="50" charset="-128"/>
                <a:ea typeface="メイリオ" pitchFamily="50" charset="-128"/>
                <a:cs typeface="メイリオ" pitchFamily="50" charset="-128"/>
              </a:rPr>
              <a:t>】</a:t>
            </a:r>
            <a:endParaRPr lang="ja-JP" altLang="en-US" sz="1200" b="1" dirty="0">
              <a:latin typeface="メイリオ" pitchFamily="50" charset="-128"/>
              <a:ea typeface="メイリオ" pitchFamily="50" charset="-128"/>
              <a:cs typeface="メイリオ" pitchFamily="50" charset="-128"/>
            </a:endParaRPr>
          </a:p>
        </p:txBody>
      </p:sp>
      <p:sp>
        <p:nvSpPr>
          <p:cNvPr id="25" name="テキスト ボックス 9"/>
          <p:cNvSpPr txBox="1">
            <a:spLocks noChangeArrowheads="1"/>
          </p:cNvSpPr>
          <p:nvPr/>
        </p:nvSpPr>
        <p:spPr bwMode="auto">
          <a:xfrm>
            <a:off x="1683725" y="5591684"/>
            <a:ext cx="3199549" cy="255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charset="-128"/>
              </a:defRPr>
            </a:lvl1pPr>
            <a:lvl2pPr marL="742950" indent="-285750" eaLnBrk="0" hangingPunct="0">
              <a:defRPr kumimoji="1" sz="1900">
                <a:solidFill>
                  <a:schemeClr val="tx1"/>
                </a:solidFill>
                <a:latin typeface="Calibri" pitchFamily="34" charset="0"/>
                <a:ea typeface="ＭＳ Ｐゴシック" charset="-128"/>
              </a:defRPr>
            </a:lvl2pPr>
            <a:lvl3pPr marL="1143000" indent="-228600" eaLnBrk="0" hangingPunct="0">
              <a:defRPr kumimoji="1" sz="1900">
                <a:solidFill>
                  <a:schemeClr val="tx1"/>
                </a:solidFill>
                <a:latin typeface="Calibri" pitchFamily="34" charset="0"/>
                <a:ea typeface="ＭＳ Ｐゴシック" charset="-128"/>
              </a:defRPr>
            </a:lvl3pPr>
            <a:lvl4pPr marL="1600200" indent="-228600" eaLnBrk="0" hangingPunct="0">
              <a:defRPr kumimoji="1" sz="1900">
                <a:solidFill>
                  <a:schemeClr val="tx1"/>
                </a:solidFill>
                <a:latin typeface="Calibri" pitchFamily="34" charset="0"/>
                <a:ea typeface="ＭＳ Ｐゴシック" charset="-128"/>
              </a:defRPr>
            </a:lvl4pPr>
            <a:lvl5pPr marL="2057400" indent="-228600" eaLnBrk="0" hangingPunct="0">
              <a:defRPr kumimoji="1" sz="1900">
                <a:solidFill>
                  <a:schemeClr val="tx1"/>
                </a:solidFill>
                <a:latin typeface="Calibri" pitchFamily="34" charset="0"/>
                <a:ea typeface="ＭＳ Ｐゴシック"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9pPr>
          </a:lstStyle>
          <a:p>
            <a:pPr algn="r" eaLnBrk="1" hangingPunct="1">
              <a:defRPr/>
            </a:pPr>
            <a:r>
              <a:rPr lang="ja-JP" altLang="en-US" sz="1050" dirty="0">
                <a:latin typeface="メイリオ" pitchFamily="50" charset="-128"/>
                <a:ea typeface="メイリオ" pitchFamily="50" charset="-128"/>
                <a:cs typeface="メイリオ" pitchFamily="50" charset="-128"/>
              </a:rPr>
              <a:t>在学する私立高校等の授業料額が上限となります。</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3572" y="478637"/>
            <a:ext cx="720442" cy="705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テキスト ボックス 23"/>
          <p:cNvSpPr txBox="1"/>
          <p:nvPr/>
        </p:nvSpPr>
        <p:spPr>
          <a:xfrm>
            <a:off x="5666849" y="1259367"/>
            <a:ext cx="1218711" cy="200055"/>
          </a:xfrm>
          <a:prstGeom prst="rect">
            <a:avLst/>
          </a:prstGeom>
          <a:noFill/>
        </p:spPr>
        <p:txBody>
          <a:bodyPr wrap="square" rtlCol="0">
            <a:spAutoFit/>
          </a:bodyPr>
          <a:lstStyle/>
          <a:p>
            <a:r>
              <a:rPr lang="ja-JP" altLang="ja-JP" sz="700" dirty="0">
                <a:latin typeface="メイリオ" panose="020B0604030504040204" pitchFamily="50" charset="-128"/>
                <a:ea typeface="メイリオ" panose="020B0604030504040204" pitchFamily="50" charset="-128"/>
              </a:rPr>
              <a:t>Ⓒ</a:t>
            </a:r>
            <a:r>
              <a:rPr lang="en-US" altLang="ja-JP" sz="700" dirty="0">
                <a:latin typeface="メイリオ" panose="020B0604030504040204" pitchFamily="50" charset="-128"/>
                <a:ea typeface="メイリオ" panose="020B0604030504040204" pitchFamily="50" charset="-128"/>
              </a:rPr>
              <a:t>2014 </a:t>
            </a:r>
            <a:r>
              <a:rPr lang="ja-JP" altLang="ja-JP" sz="700" dirty="0">
                <a:latin typeface="メイリオ" panose="020B0604030504040204" pitchFamily="50" charset="-128"/>
                <a:ea typeface="メイリオ" panose="020B0604030504040204" pitchFamily="50" charset="-128"/>
              </a:rPr>
              <a:t>大阪府も</a:t>
            </a:r>
            <a:r>
              <a:rPr lang="ja-JP" altLang="ja-JP" sz="700" dirty="0" err="1">
                <a:latin typeface="メイリオ" panose="020B0604030504040204" pitchFamily="50" charset="-128"/>
                <a:ea typeface="メイリオ" panose="020B0604030504040204" pitchFamily="50" charset="-128"/>
              </a:rPr>
              <a:t>ずやん</a:t>
            </a:r>
            <a:endParaRPr kumimoji="1" lang="ja-JP" altLang="en-US" sz="500" dirty="0">
              <a:latin typeface="メイリオ" panose="020B0604030504040204" pitchFamily="50" charset="-128"/>
              <a:ea typeface="メイリオ" panose="020B0604030504040204" pitchFamily="50" charset="-128"/>
            </a:endParaRPr>
          </a:p>
        </p:txBody>
      </p:sp>
      <p:sp>
        <p:nvSpPr>
          <p:cNvPr id="26" name="テキスト ボックス 9"/>
          <p:cNvSpPr txBox="1">
            <a:spLocks noChangeArrowheads="1"/>
          </p:cNvSpPr>
          <p:nvPr/>
        </p:nvSpPr>
        <p:spPr bwMode="auto">
          <a:xfrm>
            <a:off x="847254" y="9974447"/>
            <a:ext cx="5256212" cy="255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76" tIns="46388" rIns="92776" bIns="46388" anchor="b">
            <a:spAutoFit/>
          </a:bodyPr>
          <a:lstStyle>
            <a:lvl1pPr eaLnBrk="0" hangingPunct="0">
              <a:defRPr kumimoji="1" sz="1900">
                <a:solidFill>
                  <a:schemeClr val="tx1"/>
                </a:solidFill>
                <a:latin typeface="Calibri" pitchFamily="34" charset="0"/>
                <a:ea typeface="ＭＳ Ｐゴシック" charset="-128"/>
              </a:defRPr>
            </a:lvl1pPr>
            <a:lvl2pPr marL="742950" indent="-285750" eaLnBrk="0" hangingPunct="0">
              <a:defRPr kumimoji="1" sz="1900">
                <a:solidFill>
                  <a:schemeClr val="tx1"/>
                </a:solidFill>
                <a:latin typeface="Calibri" pitchFamily="34" charset="0"/>
                <a:ea typeface="ＭＳ Ｐゴシック" charset="-128"/>
              </a:defRPr>
            </a:lvl2pPr>
            <a:lvl3pPr marL="1143000" indent="-228600" eaLnBrk="0" hangingPunct="0">
              <a:defRPr kumimoji="1" sz="1900">
                <a:solidFill>
                  <a:schemeClr val="tx1"/>
                </a:solidFill>
                <a:latin typeface="Calibri" pitchFamily="34" charset="0"/>
                <a:ea typeface="ＭＳ Ｐゴシック" charset="-128"/>
              </a:defRPr>
            </a:lvl3pPr>
            <a:lvl4pPr marL="1600200" indent="-228600" eaLnBrk="0" hangingPunct="0">
              <a:defRPr kumimoji="1" sz="1900">
                <a:solidFill>
                  <a:schemeClr val="tx1"/>
                </a:solidFill>
                <a:latin typeface="Calibri" pitchFamily="34" charset="0"/>
                <a:ea typeface="ＭＳ Ｐゴシック" charset="-128"/>
              </a:defRPr>
            </a:lvl4pPr>
            <a:lvl5pPr marL="2057400" indent="-228600" eaLnBrk="0" hangingPunct="0">
              <a:defRPr kumimoji="1" sz="1900">
                <a:solidFill>
                  <a:schemeClr val="tx1"/>
                </a:solidFill>
                <a:latin typeface="Calibri" pitchFamily="34" charset="0"/>
                <a:ea typeface="ＭＳ Ｐゴシック"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9pPr>
          </a:lstStyle>
          <a:p>
            <a:pPr algn="ctr" eaLnBrk="1" hangingPunct="1">
              <a:defRPr/>
            </a:pPr>
            <a:r>
              <a:rPr lang="en-US" altLang="ja-JP" sz="1050" dirty="0">
                <a:latin typeface="メイリオ" pitchFamily="50" charset="-128"/>
                <a:ea typeface="メイリオ" pitchFamily="50" charset="-128"/>
                <a:cs typeface="メイリオ" pitchFamily="50" charset="-128"/>
              </a:rPr>
              <a:t>-1-</a:t>
            </a:r>
            <a:endParaRPr lang="ja-JP" altLang="en-US" sz="1050" dirty="0">
              <a:latin typeface="メイリオ" pitchFamily="50" charset="-128"/>
              <a:ea typeface="メイリオ" pitchFamily="50" charset="-128"/>
              <a:cs typeface="メイリオ" pitchFamily="50" charset="-128"/>
            </a:endParaRPr>
          </a:p>
        </p:txBody>
      </p:sp>
      <p:sp>
        <p:nvSpPr>
          <p:cNvPr id="27" name="テキスト ボックス 9"/>
          <p:cNvSpPr txBox="1">
            <a:spLocks noChangeArrowheads="1"/>
          </p:cNvSpPr>
          <p:nvPr/>
        </p:nvSpPr>
        <p:spPr bwMode="auto">
          <a:xfrm>
            <a:off x="65070" y="7512745"/>
            <a:ext cx="6284895" cy="647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charset="-128"/>
              </a:defRPr>
            </a:lvl1pPr>
            <a:lvl2pPr marL="742950" indent="-285750" eaLnBrk="0" hangingPunct="0">
              <a:defRPr kumimoji="1" sz="1900">
                <a:solidFill>
                  <a:schemeClr val="tx1"/>
                </a:solidFill>
                <a:latin typeface="Calibri" pitchFamily="34" charset="0"/>
                <a:ea typeface="ＭＳ Ｐゴシック" charset="-128"/>
              </a:defRPr>
            </a:lvl2pPr>
            <a:lvl3pPr marL="1143000" indent="-228600" eaLnBrk="0" hangingPunct="0">
              <a:defRPr kumimoji="1" sz="1900">
                <a:solidFill>
                  <a:schemeClr val="tx1"/>
                </a:solidFill>
                <a:latin typeface="Calibri" pitchFamily="34" charset="0"/>
                <a:ea typeface="ＭＳ Ｐゴシック" charset="-128"/>
              </a:defRPr>
            </a:lvl3pPr>
            <a:lvl4pPr marL="1600200" indent="-228600" eaLnBrk="0" hangingPunct="0">
              <a:defRPr kumimoji="1" sz="1900">
                <a:solidFill>
                  <a:schemeClr val="tx1"/>
                </a:solidFill>
                <a:latin typeface="Calibri" pitchFamily="34" charset="0"/>
                <a:ea typeface="ＭＳ Ｐゴシック" charset="-128"/>
              </a:defRPr>
            </a:lvl4pPr>
            <a:lvl5pPr marL="2057400" indent="-228600" eaLnBrk="0" hangingPunct="0">
              <a:defRPr kumimoji="1" sz="1900">
                <a:solidFill>
                  <a:schemeClr val="tx1"/>
                </a:solidFill>
                <a:latin typeface="Calibri" pitchFamily="34" charset="0"/>
                <a:ea typeface="ＭＳ Ｐゴシック"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9pPr>
          </a:lstStyle>
          <a:p>
            <a:pPr eaLnBrk="1" hangingPunct="1">
              <a:spcAft>
                <a:spcPts val="0"/>
              </a:spcAft>
            </a:pPr>
            <a:r>
              <a:rPr lang="en-US" altLang="ja-JP"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１　保護者等のうちどちらか一方が働き、子ども</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歳以上</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歳未満１人、</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歳未満１人）がいる４人世帯</a:t>
            </a:r>
            <a:endParaRPr lang="en-US" altLang="ja-JP" sz="900" dirty="0">
              <a:latin typeface="メイリオ" pitchFamily="50" charset="-128"/>
              <a:ea typeface="メイリオ" pitchFamily="50" charset="-128"/>
              <a:cs typeface="メイリオ" pitchFamily="50" charset="-128"/>
            </a:endParaRPr>
          </a:p>
          <a:p>
            <a:pPr eaLnBrk="1" hangingPunct="1">
              <a:defRPr/>
            </a:pPr>
            <a:r>
              <a:rPr lang="en-US" altLang="ja-JP"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２　保護者等全員の「課税標準額</a:t>
            </a:r>
            <a:r>
              <a:rPr lang="en-US" altLang="ja-JP" sz="900" dirty="0">
                <a:latin typeface="メイリオ" panose="020B0604030504040204" pitchFamily="50" charset="-128"/>
                <a:ea typeface="メイリオ" panose="020B0604030504040204" pitchFamily="50" charset="-128"/>
                <a:cs typeface="メイリオ" pitchFamily="50" charset="-128"/>
              </a:rPr>
              <a:t>×</a:t>
            </a:r>
            <a:r>
              <a:rPr lang="ja-JP" altLang="en-US" sz="900" dirty="0">
                <a:latin typeface="メイリオ" panose="020B0604030504040204" pitchFamily="50" charset="-128"/>
                <a:ea typeface="メイリオ" panose="020B0604030504040204" pitchFamily="50" charset="-128"/>
                <a:cs typeface="メイリオ" pitchFamily="50" charset="-128"/>
              </a:rPr>
              <a:t>６％ － 市町村民税の調整控除の額（政令指定都市の場合は、調整控除の額に</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3/4</a:t>
            </a:r>
            <a:r>
              <a:rPr lang="ja-JP" altLang="en-US" sz="900" dirty="0">
                <a:latin typeface="メイリオ" panose="020B0604030504040204" pitchFamily="50" charset="-128"/>
                <a:ea typeface="メイリオ" panose="020B0604030504040204" pitchFamily="50" charset="-128"/>
                <a:cs typeface="メイリオ" pitchFamily="50" charset="-128"/>
              </a:rPr>
              <a:t>を掛けて計算）」の合算</a:t>
            </a:r>
            <a:endParaRPr lang="en-US" altLang="ja-JP" sz="900" dirty="0">
              <a:latin typeface="メイリオ" panose="020B0604030504040204" pitchFamily="50" charset="-128"/>
              <a:ea typeface="メイリオ" panose="020B0604030504040204" pitchFamily="50" charset="-128"/>
              <a:cs typeface="メイリオ" pitchFamily="50" charset="-128"/>
            </a:endParaRPr>
          </a:p>
          <a:p>
            <a:pPr eaLnBrk="1" hangingPunct="1">
              <a:defRPr/>
            </a:pPr>
            <a:r>
              <a:rPr lang="en-US" altLang="ja-JP" sz="900" dirty="0">
                <a:latin typeface="メイリオ" panose="020B0604030504040204" pitchFamily="50" charset="-128"/>
                <a:ea typeface="メイリオ" panose="020B0604030504040204" pitchFamily="50" charset="-128"/>
                <a:cs typeface="メイリオ" pitchFamily="50" charset="-128"/>
              </a:rPr>
              <a:t>※</a:t>
            </a:r>
            <a:r>
              <a:rPr lang="ja-JP" altLang="en-US" sz="900" dirty="0">
                <a:latin typeface="メイリオ" panose="020B0604030504040204" pitchFamily="50" charset="-128"/>
                <a:ea typeface="メイリオ" panose="020B0604030504040204" pitchFamily="50" charset="-128"/>
                <a:cs typeface="メイリオ" pitchFamily="50" charset="-128"/>
              </a:rPr>
              <a:t>３　高校生等臨時支援金を支給</a:t>
            </a:r>
            <a:endParaRPr lang="en-US" altLang="ja-JP" sz="900" dirty="0">
              <a:latin typeface="メイリオ" panose="020B0604030504040204" pitchFamily="50" charset="-128"/>
              <a:ea typeface="メイリオ" panose="020B0604030504040204" pitchFamily="50" charset="-128"/>
              <a:cs typeface="メイリオ" pitchFamily="50" charset="-128"/>
            </a:endParaRPr>
          </a:p>
        </p:txBody>
      </p:sp>
      <p:sp>
        <p:nvSpPr>
          <p:cNvPr id="28" name="テキスト ボックス 20"/>
          <p:cNvSpPr txBox="1">
            <a:spLocks noChangeArrowheads="1"/>
          </p:cNvSpPr>
          <p:nvPr/>
        </p:nvSpPr>
        <p:spPr bwMode="auto">
          <a:xfrm>
            <a:off x="65160" y="3348633"/>
            <a:ext cx="6820400" cy="192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en-US" altLang="ja-JP" sz="1200" b="1" dirty="0">
                <a:latin typeface="メイリオ" pitchFamily="50" charset="-128"/>
                <a:ea typeface="メイリオ" pitchFamily="50" charset="-128"/>
                <a:cs typeface="メイリオ" pitchFamily="50" charset="-128"/>
              </a:rPr>
              <a:t>《</a:t>
            </a:r>
            <a:r>
              <a:rPr lang="ja-JP" altLang="en-US" sz="1200" b="1" dirty="0">
                <a:latin typeface="メイリオ" pitchFamily="50" charset="-128"/>
                <a:ea typeface="メイリオ" pitchFamily="50" charset="-128"/>
                <a:cs typeface="メイリオ" pitchFamily="50" charset="-128"/>
              </a:rPr>
              <a:t>全日制高校・専修学校高等課程等</a:t>
            </a:r>
            <a:r>
              <a:rPr lang="en-US" altLang="ja-JP" sz="1200" b="1" dirty="0">
                <a:latin typeface="メイリオ" pitchFamily="50" charset="-128"/>
                <a:ea typeface="メイリオ" pitchFamily="50" charset="-128"/>
                <a:cs typeface="メイリオ" pitchFamily="50" charset="-128"/>
              </a:rPr>
              <a:t>》</a:t>
            </a: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保護者等全員の「課税標準額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６％ － 市町村民税の調整控除の額（政令指定都市の場合は調整控除の額に</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掛けて計算）」の合算額に応じて、月額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9,900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円（年額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118,800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円）又は月額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33,000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円（年額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396,000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支給されます。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endParaRPr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en-US" altLang="ja-JP" sz="1200" b="1" dirty="0">
                <a:latin typeface="メイリオ" pitchFamily="50" charset="-128"/>
                <a:ea typeface="メイリオ" pitchFamily="50" charset="-128"/>
                <a:cs typeface="メイリオ" pitchFamily="50" charset="-128"/>
              </a:rPr>
              <a:t>《</a:t>
            </a:r>
            <a:r>
              <a:rPr lang="ja-JP" altLang="en-US" sz="1200" b="1" dirty="0">
                <a:latin typeface="メイリオ" pitchFamily="50" charset="-128"/>
                <a:ea typeface="メイリオ" pitchFamily="50" charset="-128"/>
                <a:cs typeface="メイリオ" pitchFamily="50" charset="-128"/>
              </a:rPr>
              <a:t>通信制高校</a:t>
            </a:r>
            <a:r>
              <a:rPr lang="en-US" altLang="ja-JP" sz="1200" b="1" dirty="0">
                <a:latin typeface="メイリオ" pitchFamily="50" charset="-128"/>
                <a:ea typeface="メイリオ" pitchFamily="50" charset="-128"/>
                <a:cs typeface="メイリオ" pitchFamily="50" charset="-128"/>
              </a:rPr>
              <a:t>》</a:t>
            </a:r>
            <a:endParaRPr lang="ja-JP" altLang="en-US" sz="1200" b="1" dirty="0">
              <a:latin typeface="メイリオ" pitchFamily="50" charset="-128"/>
              <a:ea typeface="メイリオ" pitchFamily="50" charset="-128"/>
              <a:cs typeface="メイリオ"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単位制の場合、保護者等全員の「課税標準額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６％ － 市町村民税の調整控除の額</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（政令指定都市の場合は調整控除の額に</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を掛けて計算）」の合算額に応じて、</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１単位あたり</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4,812</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円又は１単位あたり</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12,030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円が支給されます。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（年間</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単位、通算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単位が上限）。 </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就学支援金は、年間</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単位、通算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単位が上限</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Aft>
                <a:spcPts val="0"/>
              </a:spcAft>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高校生等臨時支援金は、年間</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単位が上限</a:t>
            </a:r>
          </a:p>
        </p:txBody>
      </p:sp>
      <p:sp>
        <p:nvSpPr>
          <p:cNvPr id="3" name="角丸四角形 2"/>
          <p:cNvSpPr/>
          <p:nvPr/>
        </p:nvSpPr>
        <p:spPr>
          <a:xfrm>
            <a:off x="10069" y="5297412"/>
            <a:ext cx="6820400" cy="225890"/>
          </a:xfrm>
          <a:prstGeom prst="round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Aft>
                <a:spcPts val="0"/>
              </a:spcAft>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毎月１日に在学する生徒が支給対象となり、補助金は学校を所管する都道府県から私立高校等へ振り込まれます。</a:t>
            </a:r>
          </a:p>
        </p:txBody>
      </p:sp>
      <p:sp>
        <p:nvSpPr>
          <p:cNvPr id="22" name="テキスト ボックス 14"/>
          <p:cNvSpPr txBox="1">
            <a:spLocks noChangeArrowheads="1"/>
          </p:cNvSpPr>
          <p:nvPr/>
        </p:nvSpPr>
        <p:spPr bwMode="auto">
          <a:xfrm>
            <a:off x="65159" y="8486300"/>
            <a:ext cx="313505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578" tIns="0" rIns="92776" bIns="0">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en-US" altLang="ja-JP" sz="1200" b="1" dirty="0">
                <a:latin typeface="メイリオ" pitchFamily="50" charset="-128"/>
                <a:ea typeface="メイリオ" pitchFamily="50" charset="-128"/>
                <a:cs typeface="メイリオ" pitchFamily="50" charset="-128"/>
              </a:rPr>
              <a:t>【</a:t>
            </a:r>
            <a:r>
              <a:rPr lang="ja-JP" altLang="en-US" sz="1200" b="1" dirty="0">
                <a:latin typeface="メイリオ" pitchFamily="50" charset="-128"/>
                <a:ea typeface="メイリオ" pitchFamily="50" charset="-128"/>
                <a:cs typeface="メイリオ" pitchFamily="50" charset="-128"/>
              </a:rPr>
              <a:t>受給要件</a:t>
            </a:r>
            <a:r>
              <a:rPr lang="en-US" altLang="ja-JP" sz="1200" b="1" dirty="0">
                <a:latin typeface="メイリオ" pitchFamily="50" charset="-128"/>
                <a:ea typeface="メイリオ" pitchFamily="50" charset="-128"/>
                <a:cs typeface="メイリオ" pitchFamily="50" charset="-128"/>
              </a:rPr>
              <a:t>】</a:t>
            </a:r>
            <a:endParaRPr lang="ja-JP" altLang="en-US" sz="1200" dirty="0">
              <a:latin typeface="メイリオ" pitchFamily="50" charset="-128"/>
              <a:ea typeface="メイリオ" pitchFamily="50" charset="-128"/>
              <a:cs typeface="メイリオ"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402569371"/>
              </p:ext>
            </p:extLst>
          </p:nvPr>
        </p:nvGraphicFramePr>
        <p:xfrm>
          <a:off x="172903" y="5888997"/>
          <a:ext cx="6559734" cy="1613345"/>
        </p:xfrm>
        <a:graphic>
          <a:graphicData uri="http://schemas.openxmlformats.org/drawingml/2006/table">
            <a:tbl>
              <a:tblPr firstRow="1" bandRow="1">
                <a:tableStyleId>{D7AC3CCA-C797-4891-BE02-D94E43425B78}</a:tableStyleId>
              </a:tblPr>
              <a:tblGrid>
                <a:gridCol w="1259605">
                  <a:extLst>
                    <a:ext uri="{9D8B030D-6E8A-4147-A177-3AD203B41FA5}">
                      <a16:colId xmlns:a16="http://schemas.microsoft.com/office/drawing/2014/main" val="1440073084"/>
                    </a:ext>
                  </a:extLst>
                </a:gridCol>
                <a:gridCol w="133968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368152">
                  <a:extLst>
                    <a:ext uri="{9D8B030D-6E8A-4147-A177-3AD203B41FA5}">
                      <a16:colId xmlns:a16="http://schemas.microsoft.com/office/drawing/2014/main" val="1945689949"/>
                    </a:ext>
                  </a:extLst>
                </a:gridCol>
              </a:tblGrid>
              <a:tr h="412259">
                <a:tc>
                  <a:txBody>
                    <a:bodyPr/>
                    <a:lstStyle/>
                    <a:p>
                      <a:pPr algn="ctr">
                        <a:spcBef>
                          <a:spcPts val="0"/>
                        </a:spcBef>
                      </a:pPr>
                      <a:r>
                        <a:rPr kumimoji="1" lang="ja-JP" altLang="en-US" sz="1000" b="1" dirty="0">
                          <a:latin typeface="Meiryo UI" pitchFamily="50" charset="-128"/>
                          <a:ea typeface="Meiryo UI" pitchFamily="50" charset="-128"/>
                          <a:cs typeface="Meiryo UI" pitchFamily="50" charset="-128"/>
                        </a:rPr>
                        <a:t>モデル世帯（</a:t>
                      </a:r>
                      <a:r>
                        <a:rPr kumimoji="1" lang="en-US" altLang="ja-JP" sz="1000" b="1" dirty="0">
                          <a:latin typeface="Meiryo UI" pitchFamily="50" charset="-128"/>
                          <a:ea typeface="Meiryo UI" pitchFamily="50" charset="-128"/>
                          <a:cs typeface="Meiryo UI" pitchFamily="50" charset="-128"/>
                        </a:rPr>
                        <a:t>※</a:t>
                      </a:r>
                      <a:r>
                        <a:rPr kumimoji="1" lang="ja-JP" altLang="en-US" sz="1000" b="1" dirty="0">
                          <a:latin typeface="Meiryo UI" pitchFamily="50" charset="-128"/>
                          <a:ea typeface="Meiryo UI" pitchFamily="50" charset="-128"/>
                          <a:cs typeface="Meiryo UI" pitchFamily="50" charset="-128"/>
                        </a:rPr>
                        <a:t>１）の</a:t>
                      </a:r>
                      <a:endParaRPr kumimoji="1" lang="en-US" altLang="ja-JP" sz="1000" b="1" dirty="0">
                        <a:latin typeface="Meiryo UI" pitchFamily="50" charset="-128"/>
                        <a:ea typeface="Meiryo UI" pitchFamily="50" charset="-128"/>
                        <a:cs typeface="Meiryo UI" pitchFamily="50" charset="-128"/>
                      </a:endParaRPr>
                    </a:p>
                    <a:p>
                      <a:pPr algn="ctr">
                        <a:spcBef>
                          <a:spcPts val="0"/>
                        </a:spcBef>
                      </a:pPr>
                      <a:r>
                        <a:rPr kumimoji="1" lang="ja-JP" altLang="en-US" sz="1000" b="1" dirty="0">
                          <a:latin typeface="Meiryo UI" pitchFamily="50" charset="-128"/>
                          <a:ea typeface="Meiryo UI" pitchFamily="50" charset="-128"/>
                          <a:cs typeface="Meiryo UI" pitchFamily="50" charset="-128"/>
                        </a:rPr>
                        <a:t>年収めやす</a:t>
                      </a:r>
                      <a:endParaRPr kumimoji="1" lang="en-US" altLang="ja-JP" sz="1000" b="1" dirty="0">
                        <a:latin typeface="Meiryo UI" pitchFamily="50" charset="-128"/>
                        <a:ea typeface="Meiryo UI" pitchFamily="50" charset="-128"/>
                        <a:cs typeface="Meiryo UI" pitchFamily="50" charset="-128"/>
                      </a:endParaRPr>
                    </a:p>
                  </a:txBody>
                  <a:tcPr marL="0" marR="0" marT="47781" marB="47781" anchor="ctr">
                    <a:lnB w="19050"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000" b="1" dirty="0">
                          <a:latin typeface="Meiryo UI" pitchFamily="50" charset="-128"/>
                          <a:ea typeface="Meiryo UI" pitchFamily="50" charset="-128"/>
                          <a:cs typeface="Meiryo UI" pitchFamily="50" charset="-128"/>
                        </a:rPr>
                        <a:t>課税標準額</a:t>
                      </a:r>
                      <a:r>
                        <a:rPr kumimoji="1" lang="en-US" altLang="ja-JP" sz="1000" b="1" dirty="0">
                          <a:latin typeface="Meiryo UI" pitchFamily="50" charset="-128"/>
                          <a:ea typeface="Meiryo UI" pitchFamily="50" charset="-128"/>
                          <a:cs typeface="Meiryo UI" pitchFamily="50" charset="-128"/>
                        </a:rPr>
                        <a:t>×6%</a:t>
                      </a:r>
                    </a:p>
                    <a:p>
                      <a:pPr algn="ctr">
                        <a:spcBef>
                          <a:spcPts val="0"/>
                        </a:spcBef>
                      </a:pPr>
                      <a:r>
                        <a:rPr kumimoji="1" lang="ja-JP" altLang="en-US" sz="1000" b="1" dirty="0">
                          <a:latin typeface="Meiryo UI" pitchFamily="50" charset="-128"/>
                          <a:ea typeface="Meiryo UI" pitchFamily="50" charset="-128"/>
                          <a:cs typeface="Meiryo UI" pitchFamily="50" charset="-128"/>
                        </a:rPr>
                        <a:t>－調整控除額（</a:t>
                      </a:r>
                      <a:r>
                        <a:rPr kumimoji="1" lang="en-US" altLang="ja-JP" sz="1000" b="1" dirty="0">
                          <a:latin typeface="Meiryo UI" pitchFamily="50" charset="-128"/>
                          <a:ea typeface="Meiryo UI" pitchFamily="50" charset="-128"/>
                          <a:cs typeface="Meiryo UI" pitchFamily="50" charset="-128"/>
                        </a:rPr>
                        <a:t>※</a:t>
                      </a:r>
                      <a:r>
                        <a:rPr kumimoji="1" lang="ja-JP" altLang="en-US" sz="1000" b="1" dirty="0">
                          <a:latin typeface="Meiryo UI" pitchFamily="50" charset="-128"/>
                          <a:ea typeface="Meiryo UI" pitchFamily="50" charset="-128"/>
                          <a:cs typeface="Meiryo UI" pitchFamily="50" charset="-128"/>
                        </a:rPr>
                        <a:t>２）</a:t>
                      </a:r>
                    </a:p>
                  </a:txBody>
                  <a:tcPr marL="0" marR="0" marT="47781" marB="47781" anchor="ctr">
                    <a:lnB w="19050"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000" b="1" dirty="0">
                          <a:latin typeface="Meiryo UI" pitchFamily="50" charset="-128"/>
                          <a:ea typeface="Meiryo UI" pitchFamily="50" charset="-128"/>
                          <a:cs typeface="Meiryo UI" pitchFamily="50" charset="-128"/>
                        </a:rPr>
                        <a:t>全日制高校</a:t>
                      </a:r>
                      <a:endParaRPr kumimoji="1" lang="en-US" altLang="ja-JP" sz="1000" b="1" dirty="0">
                        <a:latin typeface="Meiryo UI" pitchFamily="50" charset="-128"/>
                        <a:ea typeface="Meiryo UI" pitchFamily="50" charset="-128"/>
                        <a:cs typeface="Meiryo UI" pitchFamily="50" charset="-128"/>
                      </a:endParaRPr>
                    </a:p>
                    <a:p>
                      <a:pPr algn="ctr">
                        <a:spcBef>
                          <a:spcPts val="0"/>
                        </a:spcBef>
                      </a:pPr>
                      <a:r>
                        <a:rPr kumimoji="1" lang="ja-JP" altLang="en-US" sz="1000" b="1" dirty="0">
                          <a:latin typeface="Meiryo UI" pitchFamily="50" charset="-128"/>
                          <a:ea typeface="Meiryo UI" pitchFamily="50" charset="-128"/>
                          <a:cs typeface="Meiryo UI" pitchFamily="50" charset="-128"/>
                        </a:rPr>
                        <a:t>専修学校高等課程等</a:t>
                      </a:r>
                    </a:p>
                  </a:txBody>
                  <a:tcPr marL="86871" marR="86871" marT="47781" marB="47781" anchor="ctr">
                    <a:lnB w="19050"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000" b="1" dirty="0">
                          <a:latin typeface="Meiryo UI" pitchFamily="50" charset="-128"/>
                          <a:ea typeface="Meiryo UI" pitchFamily="50" charset="-128"/>
                          <a:cs typeface="Meiryo UI" pitchFamily="50" charset="-128"/>
                        </a:rPr>
                        <a:t>通信制高校</a:t>
                      </a:r>
                      <a:endParaRPr kumimoji="1" lang="en-US" altLang="ja-JP" sz="1000" b="1" dirty="0">
                        <a:solidFill>
                          <a:srgbClr val="FF0000"/>
                        </a:solidFill>
                        <a:latin typeface="Meiryo UI" pitchFamily="50" charset="-128"/>
                        <a:ea typeface="Meiryo UI" pitchFamily="50" charset="-128"/>
                        <a:cs typeface="Meiryo UI" pitchFamily="50" charset="-128"/>
                      </a:endParaRPr>
                    </a:p>
                    <a:p>
                      <a:pPr algn="ctr">
                        <a:spcBef>
                          <a:spcPts val="0"/>
                        </a:spcBef>
                      </a:pPr>
                      <a:r>
                        <a:rPr kumimoji="1" lang="ja-JP" altLang="en-US" sz="800" b="1" dirty="0">
                          <a:solidFill>
                            <a:schemeClr val="tx1"/>
                          </a:solidFill>
                          <a:latin typeface="Meiryo UI" pitchFamily="50" charset="-128"/>
                          <a:ea typeface="Meiryo UI" pitchFamily="50" charset="-128"/>
                          <a:cs typeface="Meiryo UI" pitchFamily="50" charset="-128"/>
                        </a:rPr>
                        <a:t>（単位あたり授業料）</a:t>
                      </a:r>
                    </a:p>
                  </a:txBody>
                  <a:tcPr marL="86871" marR="86871" marT="47781" marB="47781" anchor="ctr">
                    <a:lnB w="19050"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000" b="1" dirty="0">
                          <a:solidFill>
                            <a:schemeClr val="tx1"/>
                          </a:solidFill>
                          <a:latin typeface="Meiryo UI" pitchFamily="50" charset="-128"/>
                          <a:ea typeface="Meiryo UI" pitchFamily="50" charset="-128"/>
                          <a:cs typeface="Meiryo UI" pitchFamily="50" charset="-128"/>
                        </a:rPr>
                        <a:t>通信制高校</a:t>
                      </a:r>
                      <a:endParaRPr kumimoji="1" lang="en-US" altLang="ja-JP" sz="1000" b="1" dirty="0">
                        <a:solidFill>
                          <a:schemeClr val="tx1"/>
                        </a:solidFill>
                        <a:latin typeface="Meiryo UI" pitchFamily="50" charset="-128"/>
                        <a:ea typeface="Meiryo UI" pitchFamily="50" charset="-128"/>
                        <a:cs typeface="Meiryo UI" pitchFamily="50" charset="-128"/>
                      </a:endParaRPr>
                    </a:p>
                    <a:p>
                      <a:pPr algn="ctr">
                        <a:spcBef>
                          <a:spcPts val="0"/>
                        </a:spcBef>
                      </a:pPr>
                      <a:r>
                        <a:rPr kumimoji="1" lang="ja-JP" altLang="en-US" sz="800" b="1" dirty="0">
                          <a:solidFill>
                            <a:schemeClr val="tx1"/>
                          </a:solidFill>
                          <a:latin typeface="Meiryo UI" pitchFamily="50" charset="-128"/>
                          <a:ea typeface="Meiryo UI" pitchFamily="50" charset="-128"/>
                          <a:cs typeface="Meiryo UI" pitchFamily="50" charset="-128"/>
                        </a:rPr>
                        <a:t>（定額授業料）</a:t>
                      </a:r>
                    </a:p>
                  </a:txBody>
                  <a:tcPr marL="86871" marR="86871" marT="47781" marB="47781" anchor="ct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0362">
                <a:tc>
                  <a:txBody>
                    <a:bodyPr/>
                    <a:lstStyle/>
                    <a:p>
                      <a:pPr algn="ctr"/>
                      <a:r>
                        <a:rPr kumimoji="1" lang="en-US" altLang="ja-JP" sz="1000" b="0" dirty="0">
                          <a:latin typeface="Meiryo UI" pitchFamily="50" charset="-128"/>
                          <a:ea typeface="Meiryo UI" pitchFamily="50" charset="-128"/>
                          <a:cs typeface="Meiryo UI" pitchFamily="50" charset="-128"/>
                        </a:rPr>
                        <a:t>590</a:t>
                      </a:r>
                      <a:r>
                        <a:rPr kumimoji="1" lang="ja-JP" altLang="en-US" sz="1000" b="0" dirty="0">
                          <a:latin typeface="Meiryo UI" pitchFamily="50" charset="-128"/>
                          <a:ea typeface="Meiryo UI" pitchFamily="50" charset="-128"/>
                          <a:cs typeface="Meiryo UI" pitchFamily="50" charset="-128"/>
                        </a:rPr>
                        <a:t>万円未満</a:t>
                      </a: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algn="ctr"/>
                      <a:r>
                        <a:rPr kumimoji="1" lang="en-US" altLang="ja-JP" sz="1000" b="0" dirty="0">
                          <a:latin typeface="Meiryo UI" pitchFamily="50" charset="-128"/>
                          <a:ea typeface="Meiryo UI" pitchFamily="50" charset="-128"/>
                          <a:cs typeface="Meiryo UI" pitchFamily="50" charset="-128"/>
                        </a:rPr>
                        <a:t>154,500</a:t>
                      </a:r>
                      <a:r>
                        <a:rPr kumimoji="1" lang="ja-JP" altLang="en-US" sz="1000" b="0" dirty="0">
                          <a:latin typeface="Meiryo UI" pitchFamily="50" charset="-128"/>
                          <a:ea typeface="Meiryo UI" pitchFamily="50" charset="-128"/>
                          <a:cs typeface="Meiryo UI" pitchFamily="50" charset="-128"/>
                        </a:rPr>
                        <a:t>円未満</a:t>
                      </a: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algn="ctr"/>
                      <a:r>
                        <a:rPr kumimoji="1" lang="ja-JP" altLang="en-US" sz="1000" b="0" dirty="0">
                          <a:latin typeface="Meiryo UI" pitchFamily="50" charset="-128"/>
                          <a:ea typeface="Meiryo UI" pitchFamily="50" charset="-128"/>
                          <a:cs typeface="Meiryo UI" pitchFamily="50" charset="-128"/>
                        </a:rPr>
                        <a:t>月額</a:t>
                      </a:r>
                      <a:r>
                        <a:rPr kumimoji="1" lang="en-US" altLang="ja-JP" sz="1000" b="0" dirty="0">
                          <a:latin typeface="Meiryo UI" pitchFamily="50" charset="-128"/>
                          <a:ea typeface="Meiryo UI" pitchFamily="50" charset="-128"/>
                          <a:cs typeface="Meiryo UI" pitchFamily="50" charset="-128"/>
                        </a:rPr>
                        <a:t>33,000</a:t>
                      </a:r>
                      <a:r>
                        <a:rPr kumimoji="1" lang="ja-JP" altLang="en-US" sz="1000" b="0" dirty="0">
                          <a:latin typeface="Meiryo UI" pitchFamily="50" charset="-128"/>
                          <a:ea typeface="Meiryo UI" pitchFamily="50" charset="-128"/>
                          <a:cs typeface="Meiryo UI" pitchFamily="50" charset="-128"/>
                        </a:rPr>
                        <a:t>円</a:t>
                      </a:r>
                      <a:endParaRPr kumimoji="1" lang="en-US" altLang="ja-JP" sz="1000" b="0" dirty="0">
                        <a:latin typeface="Meiryo UI" pitchFamily="50" charset="-128"/>
                        <a:ea typeface="Meiryo UI" pitchFamily="50" charset="-128"/>
                        <a:cs typeface="Meiryo UI" pitchFamily="50" charset="-128"/>
                      </a:endParaRPr>
                    </a:p>
                    <a:p>
                      <a:pPr algn="ctr"/>
                      <a:r>
                        <a:rPr kumimoji="1" lang="ja-JP" altLang="en-US" sz="1000" b="0" dirty="0">
                          <a:latin typeface="Meiryo UI" pitchFamily="50" charset="-128"/>
                          <a:ea typeface="Meiryo UI" pitchFamily="50" charset="-128"/>
                          <a:cs typeface="Meiryo UI" pitchFamily="50" charset="-128"/>
                        </a:rPr>
                        <a:t>（年額</a:t>
                      </a:r>
                      <a:r>
                        <a:rPr kumimoji="1" lang="en-US" altLang="ja-JP" sz="1000" b="0" dirty="0">
                          <a:latin typeface="Meiryo UI" pitchFamily="50" charset="-128"/>
                          <a:ea typeface="Meiryo UI" pitchFamily="50" charset="-128"/>
                          <a:cs typeface="Meiryo UI" pitchFamily="50" charset="-128"/>
                        </a:rPr>
                        <a:t>396,000</a:t>
                      </a:r>
                      <a:r>
                        <a:rPr kumimoji="1" lang="ja-JP" altLang="en-US" sz="1000" b="0" dirty="0">
                          <a:latin typeface="Meiryo UI" pitchFamily="50" charset="-128"/>
                          <a:ea typeface="Meiryo UI" pitchFamily="50" charset="-128"/>
                          <a:cs typeface="Meiryo UI" pitchFamily="50" charset="-128"/>
                        </a:rPr>
                        <a:t>円）</a:t>
                      </a: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marL="0" marR="0" indent="0" algn="ctr" defTabSz="92776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itchFamily="50" charset="-128"/>
                          <a:ea typeface="Meiryo UI" pitchFamily="50" charset="-128"/>
                          <a:cs typeface="Meiryo UI" pitchFamily="50" charset="-128"/>
                        </a:rPr>
                        <a:t>１単位あたり</a:t>
                      </a:r>
                      <a:r>
                        <a:rPr kumimoji="1" lang="ja-JP" altLang="en-US" sz="1000" b="0" baseline="0" dirty="0">
                          <a:latin typeface="Meiryo UI" pitchFamily="50" charset="-128"/>
                          <a:ea typeface="Meiryo UI" pitchFamily="50" charset="-128"/>
                          <a:cs typeface="Meiryo UI" pitchFamily="50" charset="-128"/>
                        </a:rPr>
                        <a:t> </a:t>
                      </a:r>
                      <a:r>
                        <a:rPr kumimoji="1" lang="en-US" altLang="ja-JP" sz="1000" b="0" dirty="0">
                          <a:latin typeface="Meiryo UI" pitchFamily="50" charset="-128"/>
                          <a:ea typeface="Meiryo UI" pitchFamily="50" charset="-128"/>
                          <a:cs typeface="Meiryo UI" pitchFamily="50" charset="-128"/>
                        </a:rPr>
                        <a:t>12,030</a:t>
                      </a:r>
                      <a:r>
                        <a:rPr kumimoji="1" lang="ja-JP" altLang="en-US" sz="1000" b="0" dirty="0">
                          <a:latin typeface="Meiryo UI" pitchFamily="50" charset="-128"/>
                          <a:ea typeface="Meiryo UI" pitchFamily="50" charset="-128"/>
                          <a:cs typeface="Meiryo UI" pitchFamily="50" charset="-128"/>
                        </a:rPr>
                        <a:t>円</a:t>
                      </a: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marL="0" marR="0" indent="0" algn="ctr" defTabSz="92776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itchFamily="50" charset="-128"/>
                          <a:ea typeface="Meiryo UI" pitchFamily="50" charset="-128"/>
                          <a:cs typeface="Meiryo UI" pitchFamily="50" charset="-128"/>
                        </a:rPr>
                        <a:t>月額</a:t>
                      </a:r>
                      <a:r>
                        <a:rPr kumimoji="1" lang="en-US" altLang="ja-JP" sz="1000" b="0" dirty="0">
                          <a:solidFill>
                            <a:schemeClr val="tx1"/>
                          </a:solidFill>
                          <a:latin typeface="Meiryo UI" pitchFamily="50" charset="-128"/>
                          <a:ea typeface="Meiryo UI" pitchFamily="50" charset="-128"/>
                          <a:cs typeface="Meiryo UI" pitchFamily="50" charset="-128"/>
                        </a:rPr>
                        <a:t>24,750</a:t>
                      </a:r>
                      <a:r>
                        <a:rPr kumimoji="1" lang="ja-JP" altLang="en-US" sz="1000" b="0" dirty="0">
                          <a:solidFill>
                            <a:schemeClr val="tx1"/>
                          </a:solidFill>
                          <a:latin typeface="Meiryo UI" pitchFamily="50" charset="-128"/>
                          <a:ea typeface="Meiryo UI" pitchFamily="50" charset="-128"/>
                          <a:cs typeface="Meiryo UI" pitchFamily="50" charset="-128"/>
                        </a:rPr>
                        <a:t>円</a:t>
                      </a:r>
                      <a:endParaRPr kumimoji="1" lang="en-US" altLang="ja-JP" sz="1000" b="0" dirty="0">
                        <a:solidFill>
                          <a:schemeClr val="tx1"/>
                        </a:solidFill>
                        <a:latin typeface="Meiryo UI" pitchFamily="50" charset="-128"/>
                        <a:ea typeface="Meiryo UI" pitchFamily="50" charset="-128"/>
                        <a:cs typeface="Meiryo UI" pitchFamily="50" charset="-128"/>
                      </a:endParaRPr>
                    </a:p>
                    <a:p>
                      <a:pPr marL="0" marR="0" indent="0" algn="ctr" defTabSz="92776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itchFamily="50" charset="-128"/>
                          <a:ea typeface="Meiryo UI" pitchFamily="50" charset="-128"/>
                          <a:cs typeface="Meiryo UI" pitchFamily="50" charset="-128"/>
                        </a:rPr>
                        <a:t>（年額</a:t>
                      </a:r>
                      <a:r>
                        <a:rPr kumimoji="1" lang="en-US" altLang="ja-JP" sz="1000" b="0" dirty="0">
                          <a:solidFill>
                            <a:schemeClr val="tx1"/>
                          </a:solidFill>
                          <a:latin typeface="Meiryo UI" pitchFamily="50" charset="-128"/>
                          <a:ea typeface="Meiryo UI" pitchFamily="50" charset="-128"/>
                          <a:cs typeface="Meiryo UI" pitchFamily="50" charset="-128"/>
                        </a:rPr>
                        <a:t>297,000</a:t>
                      </a:r>
                      <a:r>
                        <a:rPr kumimoji="1" lang="ja-JP" altLang="en-US" sz="1000" b="0" dirty="0">
                          <a:solidFill>
                            <a:schemeClr val="tx1"/>
                          </a:solidFill>
                          <a:latin typeface="Meiryo UI" pitchFamily="50" charset="-128"/>
                          <a:ea typeface="Meiryo UI" pitchFamily="50" charset="-128"/>
                          <a:cs typeface="Meiryo UI" pitchFamily="50" charset="-128"/>
                        </a:rPr>
                        <a:t>円）</a:t>
                      </a:r>
                    </a:p>
                  </a:txBody>
                  <a:tcPr marL="86871" marR="86871" marT="47781" marB="47781" anchor="ct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r h="400362">
                <a:tc>
                  <a:txBody>
                    <a:bodyPr/>
                    <a:lstStyle/>
                    <a:p>
                      <a:pPr algn="ctr"/>
                      <a:r>
                        <a:rPr kumimoji="1" lang="en-US" altLang="ja-JP" sz="1000" b="0" dirty="0">
                          <a:latin typeface="Meiryo UI" pitchFamily="50" charset="-128"/>
                          <a:ea typeface="Meiryo UI" pitchFamily="50" charset="-128"/>
                          <a:cs typeface="Meiryo UI" pitchFamily="50" charset="-128"/>
                        </a:rPr>
                        <a:t>910</a:t>
                      </a:r>
                      <a:r>
                        <a:rPr kumimoji="1" lang="ja-JP" altLang="en-US" sz="1000" b="0" dirty="0">
                          <a:latin typeface="Meiryo UI" pitchFamily="50" charset="-128"/>
                          <a:ea typeface="Meiryo UI" pitchFamily="50" charset="-128"/>
                          <a:cs typeface="Meiryo UI" pitchFamily="50" charset="-128"/>
                        </a:rPr>
                        <a:t>万円未満</a:t>
                      </a:r>
                    </a:p>
                  </a:txBody>
                  <a:tcPr marL="86871" marR="86871" marT="47781" marB="47781" anchor="ctr">
                    <a:lnB w="19050" cap="flat" cmpd="sng" algn="ctr">
                      <a:solidFill>
                        <a:schemeClr val="tx1"/>
                      </a:solidFill>
                      <a:prstDash val="solid"/>
                      <a:round/>
                      <a:headEnd type="none" w="med" len="med"/>
                      <a:tailEnd type="none" w="med" len="med"/>
                    </a:lnB>
                    <a:noFill/>
                  </a:tcPr>
                </a:tc>
                <a:tc>
                  <a:txBody>
                    <a:bodyPr/>
                    <a:lstStyle/>
                    <a:p>
                      <a:pPr algn="ctr"/>
                      <a:r>
                        <a:rPr kumimoji="1" lang="en-US" altLang="ja-JP" sz="1000" b="0" dirty="0">
                          <a:latin typeface="Meiryo UI" pitchFamily="50" charset="-128"/>
                          <a:ea typeface="Meiryo UI" pitchFamily="50" charset="-128"/>
                          <a:cs typeface="Meiryo UI" pitchFamily="50" charset="-128"/>
                        </a:rPr>
                        <a:t>304,200</a:t>
                      </a:r>
                      <a:r>
                        <a:rPr kumimoji="1" lang="ja-JP" altLang="en-US" sz="1000" b="0" dirty="0">
                          <a:latin typeface="Meiryo UI" pitchFamily="50" charset="-128"/>
                          <a:ea typeface="Meiryo UI" pitchFamily="50" charset="-128"/>
                          <a:cs typeface="Meiryo UI" pitchFamily="50" charset="-128"/>
                        </a:rPr>
                        <a:t>円未満</a:t>
                      </a:r>
                    </a:p>
                  </a:txBody>
                  <a:tcPr marL="86871" marR="86871" marT="47781" marB="47781" anchor="ctr">
                    <a:lnB w="19050" cap="flat" cmpd="sng" algn="ctr">
                      <a:solidFill>
                        <a:schemeClr val="tx1"/>
                      </a:solidFill>
                      <a:prstDash val="solid"/>
                      <a:round/>
                      <a:headEnd type="none" w="med" len="med"/>
                      <a:tailEnd type="none" w="med" len="med"/>
                    </a:lnB>
                    <a:noFill/>
                  </a:tcPr>
                </a:tc>
                <a:tc>
                  <a:txBody>
                    <a:bodyPr/>
                    <a:lstStyle/>
                    <a:p>
                      <a:pPr algn="ctr"/>
                      <a:r>
                        <a:rPr kumimoji="1" lang="ja-JP" altLang="en-US" sz="1000" b="0" dirty="0">
                          <a:latin typeface="Meiryo UI" pitchFamily="50" charset="-128"/>
                          <a:ea typeface="Meiryo UI" pitchFamily="50" charset="-128"/>
                          <a:cs typeface="Meiryo UI" pitchFamily="50" charset="-128"/>
                        </a:rPr>
                        <a:t>月額  </a:t>
                      </a:r>
                      <a:r>
                        <a:rPr kumimoji="1" lang="en-US" altLang="ja-JP" sz="1000" b="0" dirty="0">
                          <a:latin typeface="Meiryo UI" pitchFamily="50" charset="-128"/>
                          <a:ea typeface="Meiryo UI" pitchFamily="50" charset="-128"/>
                          <a:cs typeface="Meiryo UI" pitchFamily="50" charset="-128"/>
                        </a:rPr>
                        <a:t>9,900</a:t>
                      </a:r>
                      <a:r>
                        <a:rPr kumimoji="1" lang="ja-JP" altLang="en-US" sz="1000" b="0" dirty="0">
                          <a:latin typeface="Meiryo UI" pitchFamily="50" charset="-128"/>
                          <a:ea typeface="Meiryo UI" pitchFamily="50" charset="-128"/>
                          <a:cs typeface="Meiryo UI" pitchFamily="50" charset="-128"/>
                        </a:rPr>
                        <a:t>円</a:t>
                      </a:r>
                      <a:endParaRPr kumimoji="1" lang="en-US" altLang="ja-JP" sz="1000" b="0" dirty="0">
                        <a:latin typeface="Meiryo UI" pitchFamily="50" charset="-128"/>
                        <a:ea typeface="Meiryo UI" pitchFamily="50" charset="-128"/>
                        <a:cs typeface="Meiryo UI" pitchFamily="50" charset="-128"/>
                      </a:endParaRPr>
                    </a:p>
                    <a:p>
                      <a:pPr algn="ctr"/>
                      <a:r>
                        <a:rPr kumimoji="1" lang="ja-JP" altLang="en-US" sz="1000" b="0" dirty="0">
                          <a:latin typeface="Meiryo UI" pitchFamily="50" charset="-128"/>
                          <a:ea typeface="Meiryo UI" pitchFamily="50" charset="-128"/>
                          <a:cs typeface="Meiryo UI" pitchFamily="50" charset="-128"/>
                        </a:rPr>
                        <a:t>（年額</a:t>
                      </a:r>
                      <a:r>
                        <a:rPr kumimoji="1" lang="en-US" altLang="ja-JP" sz="1000" b="0" dirty="0">
                          <a:latin typeface="Meiryo UI" pitchFamily="50" charset="-128"/>
                          <a:ea typeface="Meiryo UI" pitchFamily="50" charset="-128"/>
                          <a:cs typeface="Meiryo UI" pitchFamily="50" charset="-128"/>
                        </a:rPr>
                        <a:t>118,800</a:t>
                      </a:r>
                      <a:r>
                        <a:rPr kumimoji="1" lang="ja-JP" altLang="en-US" sz="1000" b="0" dirty="0">
                          <a:latin typeface="Meiryo UI" pitchFamily="50" charset="-128"/>
                          <a:ea typeface="Meiryo UI" pitchFamily="50" charset="-128"/>
                          <a:cs typeface="Meiryo UI" pitchFamily="50" charset="-128"/>
                        </a:rPr>
                        <a:t>円）</a:t>
                      </a:r>
                    </a:p>
                  </a:txBody>
                  <a:tcPr marL="86871" marR="86871" marT="47781" marB="47781" anchor="ctr">
                    <a:lnB w="19050" cap="flat" cmpd="sng" algn="ctr">
                      <a:solidFill>
                        <a:schemeClr val="tx1"/>
                      </a:solidFill>
                      <a:prstDash val="solid"/>
                      <a:round/>
                      <a:headEnd type="none" w="med" len="med"/>
                      <a:tailEnd type="none" w="med" len="med"/>
                    </a:lnB>
                    <a:noFill/>
                  </a:tcPr>
                </a:tc>
                <a:tc>
                  <a:txBody>
                    <a:bodyPr/>
                    <a:lstStyle/>
                    <a:p>
                      <a:pPr marL="0" marR="0" indent="0" algn="ctr" defTabSz="92776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itchFamily="50" charset="-128"/>
                          <a:ea typeface="Meiryo UI" pitchFamily="50" charset="-128"/>
                          <a:cs typeface="Meiryo UI" pitchFamily="50" charset="-128"/>
                        </a:rPr>
                        <a:t>１単位あたり 　</a:t>
                      </a:r>
                      <a:r>
                        <a:rPr kumimoji="1" lang="en-US" altLang="ja-JP" sz="1000" b="0" dirty="0">
                          <a:latin typeface="Meiryo UI" pitchFamily="50" charset="-128"/>
                          <a:ea typeface="Meiryo UI" pitchFamily="50" charset="-128"/>
                          <a:cs typeface="Meiryo UI" pitchFamily="50" charset="-128"/>
                        </a:rPr>
                        <a:t>4,812</a:t>
                      </a:r>
                      <a:r>
                        <a:rPr kumimoji="1" lang="ja-JP" altLang="en-US" sz="1000" b="0" dirty="0">
                          <a:latin typeface="Meiryo UI" pitchFamily="50" charset="-128"/>
                          <a:ea typeface="Meiryo UI" pitchFamily="50" charset="-128"/>
                          <a:cs typeface="Meiryo UI" pitchFamily="50" charset="-128"/>
                        </a:rPr>
                        <a:t>円</a:t>
                      </a:r>
                    </a:p>
                  </a:txBody>
                  <a:tcPr marL="86871" marR="86871" marT="47781" marB="47781" anchor="ctr">
                    <a:lnB w="1905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latin typeface="Meiryo UI" pitchFamily="50" charset="-128"/>
                          <a:ea typeface="Meiryo UI" pitchFamily="50" charset="-128"/>
                          <a:cs typeface="Meiryo UI" pitchFamily="50" charset="-128"/>
                        </a:rPr>
                        <a:t>月額  </a:t>
                      </a:r>
                      <a:r>
                        <a:rPr kumimoji="1" lang="en-US" altLang="ja-JP" sz="1000" b="0" dirty="0">
                          <a:solidFill>
                            <a:schemeClr val="tx1"/>
                          </a:solidFill>
                          <a:latin typeface="Meiryo UI" pitchFamily="50" charset="-128"/>
                          <a:ea typeface="Meiryo UI" pitchFamily="50" charset="-128"/>
                          <a:cs typeface="Meiryo UI" pitchFamily="50" charset="-128"/>
                        </a:rPr>
                        <a:t>9,900</a:t>
                      </a:r>
                      <a:r>
                        <a:rPr kumimoji="1" lang="ja-JP" altLang="en-US" sz="1000" b="0" dirty="0">
                          <a:solidFill>
                            <a:schemeClr val="tx1"/>
                          </a:solidFill>
                          <a:latin typeface="Meiryo UI" pitchFamily="50" charset="-128"/>
                          <a:ea typeface="Meiryo UI" pitchFamily="50" charset="-128"/>
                          <a:cs typeface="Meiryo UI" pitchFamily="50" charset="-128"/>
                        </a:rPr>
                        <a:t>円</a:t>
                      </a:r>
                      <a:endParaRPr kumimoji="1" lang="en-US" altLang="ja-JP" sz="1000" b="0" dirty="0">
                        <a:solidFill>
                          <a:schemeClr val="tx1"/>
                        </a:solidFill>
                        <a:latin typeface="Meiryo UI" pitchFamily="50" charset="-128"/>
                        <a:ea typeface="Meiryo UI" pitchFamily="50" charset="-128"/>
                        <a:cs typeface="Meiryo UI" pitchFamily="50" charset="-128"/>
                      </a:endParaRPr>
                    </a:p>
                    <a:p>
                      <a:pPr algn="ctr"/>
                      <a:r>
                        <a:rPr kumimoji="1" lang="ja-JP" altLang="en-US" sz="1000" b="0" dirty="0">
                          <a:solidFill>
                            <a:schemeClr val="tx1"/>
                          </a:solidFill>
                          <a:latin typeface="Meiryo UI" pitchFamily="50" charset="-128"/>
                          <a:ea typeface="Meiryo UI" pitchFamily="50" charset="-128"/>
                          <a:cs typeface="Meiryo UI" pitchFamily="50" charset="-128"/>
                        </a:rPr>
                        <a:t>（年額</a:t>
                      </a:r>
                      <a:r>
                        <a:rPr kumimoji="1" lang="en-US" altLang="ja-JP" sz="1000" b="0" dirty="0">
                          <a:solidFill>
                            <a:schemeClr val="tx1"/>
                          </a:solidFill>
                          <a:latin typeface="Meiryo UI" pitchFamily="50" charset="-128"/>
                          <a:ea typeface="Meiryo UI" pitchFamily="50" charset="-128"/>
                          <a:cs typeface="Meiryo UI" pitchFamily="50" charset="-128"/>
                        </a:rPr>
                        <a:t>118,800</a:t>
                      </a:r>
                      <a:r>
                        <a:rPr kumimoji="1" lang="ja-JP" altLang="en-US" sz="1000" b="0" dirty="0">
                          <a:solidFill>
                            <a:schemeClr val="tx1"/>
                          </a:solidFill>
                          <a:latin typeface="Meiryo UI" pitchFamily="50" charset="-128"/>
                          <a:ea typeface="Meiryo UI" pitchFamily="50" charset="-128"/>
                          <a:cs typeface="Meiryo UI" pitchFamily="50" charset="-128"/>
                        </a:rPr>
                        <a:t>円）</a:t>
                      </a:r>
                    </a:p>
                  </a:txBody>
                  <a:tcPr marL="86871" marR="86871" marT="47781" marB="47781" anchor="ct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00362">
                <a:tc>
                  <a:txBody>
                    <a:bodyPr/>
                    <a:lstStyle/>
                    <a:p>
                      <a:pPr algn="ctr"/>
                      <a:r>
                        <a:rPr kumimoji="1" lang="en-US" altLang="ja-JP" sz="1000" b="0" dirty="0">
                          <a:latin typeface="Meiryo UI" pitchFamily="50" charset="-128"/>
                          <a:ea typeface="Meiryo UI" pitchFamily="50" charset="-128"/>
                          <a:cs typeface="Meiryo UI" pitchFamily="50" charset="-128"/>
                        </a:rPr>
                        <a:t>910</a:t>
                      </a:r>
                      <a:r>
                        <a:rPr kumimoji="1" lang="ja-JP" altLang="en-US" sz="1000" b="0" dirty="0">
                          <a:latin typeface="Meiryo UI" pitchFamily="50" charset="-128"/>
                          <a:ea typeface="Meiryo UI" pitchFamily="50" charset="-128"/>
                          <a:cs typeface="Meiryo UI" pitchFamily="50" charset="-128"/>
                        </a:rPr>
                        <a:t>万円以上</a:t>
                      </a:r>
                      <a:r>
                        <a:rPr kumimoji="1" lang="en-US" altLang="ja-JP" sz="1000" b="0" dirty="0">
                          <a:latin typeface="Meiryo UI" pitchFamily="50" charset="-128"/>
                          <a:ea typeface="Meiryo UI" pitchFamily="50" charset="-128"/>
                          <a:cs typeface="Meiryo UI" pitchFamily="50" charset="-128"/>
                        </a:rPr>
                        <a:t>※</a:t>
                      </a:r>
                      <a:r>
                        <a:rPr kumimoji="1" lang="ja-JP" altLang="en-US" sz="1000" b="0" dirty="0">
                          <a:latin typeface="Meiryo UI" pitchFamily="50" charset="-128"/>
                          <a:ea typeface="Meiryo UI" pitchFamily="50" charset="-128"/>
                          <a:cs typeface="Meiryo UI" pitchFamily="50" charset="-128"/>
                        </a:rPr>
                        <a:t>３</a:t>
                      </a:r>
                      <a:endParaRPr kumimoji="1" lang="en-US" altLang="ja-JP" sz="1000" b="0" dirty="0">
                        <a:latin typeface="Meiryo UI" pitchFamily="50" charset="-128"/>
                        <a:ea typeface="Meiryo UI" pitchFamily="50" charset="-128"/>
                        <a:cs typeface="Meiryo UI" pitchFamily="50" charset="-128"/>
                      </a:endParaRP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algn="ctr"/>
                      <a:r>
                        <a:rPr kumimoji="1" lang="en-US" altLang="ja-JP" sz="1000" b="0" dirty="0">
                          <a:latin typeface="Meiryo UI" pitchFamily="50" charset="-128"/>
                          <a:ea typeface="Meiryo UI" pitchFamily="50" charset="-128"/>
                          <a:cs typeface="Meiryo UI" pitchFamily="50" charset="-128"/>
                        </a:rPr>
                        <a:t>304,200</a:t>
                      </a:r>
                      <a:r>
                        <a:rPr kumimoji="1" lang="ja-JP" altLang="en-US" sz="1000" b="0" dirty="0">
                          <a:latin typeface="Meiryo UI" pitchFamily="50" charset="-128"/>
                          <a:ea typeface="Meiryo UI" pitchFamily="50" charset="-128"/>
                          <a:cs typeface="Meiryo UI" pitchFamily="50" charset="-128"/>
                        </a:rPr>
                        <a:t>円以上</a:t>
                      </a:r>
                      <a:endParaRPr kumimoji="1" lang="en-US" altLang="ja-JP" sz="1000" b="0" dirty="0">
                        <a:latin typeface="Meiryo UI" pitchFamily="50" charset="-128"/>
                        <a:ea typeface="Meiryo UI" pitchFamily="50" charset="-128"/>
                        <a:cs typeface="Meiryo UI" pitchFamily="50" charset="-128"/>
                      </a:endParaRP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algn="ctr"/>
                      <a:r>
                        <a:rPr kumimoji="1" lang="ja-JP" altLang="en-US" sz="1000" b="0" dirty="0">
                          <a:latin typeface="Meiryo UI" pitchFamily="50" charset="-128"/>
                          <a:ea typeface="Meiryo UI" pitchFamily="50" charset="-128"/>
                          <a:cs typeface="Meiryo UI" pitchFamily="50" charset="-128"/>
                        </a:rPr>
                        <a:t>月額  </a:t>
                      </a:r>
                      <a:r>
                        <a:rPr kumimoji="1" lang="en-US" altLang="ja-JP" sz="1000" b="0" dirty="0">
                          <a:latin typeface="Meiryo UI" pitchFamily="50" charset="-128"/>
                          <a:ea typeface="Meiryo UI" pitchFamily="50" charset="-128"/>
                          <a:cs typeface="Meiryo UI" pitchFamily="50" charset="-128"/>
                        </a:rPr>
                        <a:t>9,900</a:t>
                      </a:r>
                      <a:r>
                        <a:rPr kumimoji="1" lang="ja-JP" altLang="en-US" sz="1000" b="0" dirty="0">
                          <a:latin typeface="Meiryo UI" pitchFamily="50" charset="-128"/>
                          <a:ea typeface="Meiryo UI" pitchFamily="50" charset="-128"/>
                          <a:cs typeface="Meiryo UI" pitchFamily="50" charset="-128"/>
                        </a:rPr>
                        <a:t>円</a:t>
                      </a:r>
                      <a:endParaRPr kumimoji="1" lang="en-US" altLang="ja-JP" sz="1000" b="0" dirty="0">
                        <a:latin typeface="Meiryo UI" pitchFamily="50" charset="-128"/>
                        <a:ea typeface="Meiryo UI" pitchFamily="50" charset="-128"/>
                        <a:cs typeface="Meiryo UI" pitchFamily="50" charset="-128"/>
                      </a:endParaRPr>
                    </a:p>
                    <a:p>
                      <a:pPr algn="ctr"/>
                      <a:r>
                        <a:rPr kumimoji="1" lang="ja-JP" altLang="en-US" sz="1000" b="0" dirty="0">
                          <a:latin typeface="Meiryo UI" pitchFamily="50" charset="-128"/>
                          <a:ea typeface="Meiryo UI" pitchFamily="50" charset="-128"/>
                          <a:cs typeface="Meiryo UI" pitchFamily="50" charset="-128"/>
                        </a:rPr>
                        <a:t>（年額</a:t>
                      </a:r>
                      <a:r>
                        <a:rPr kumimoji="1" lang="en-US" altLang="ja-JP" sz="1000" b="0" dirty="0">
                          <a:latin typeface="Meiryo UI" pitchFamily="50" charset="-128"/>
                          <a:ea typeface="Meiryo UI" pitchFamily="50" charset="-128"/>
                          <a:cs typeface="Meiryo UI" pitchFamily="50" charset="-128"/>
                        </a:rPr>
                        <a:t>118,800</a:t>
                      </a:r>
                      <a:r>
                        <a:rPr kumimoji="1" lang="ja-JP" altLang="en-US" sz="1000" b="0" dirty="0">
                          <a:latin typeface="Meiryo UI" pitchFamily="50" charset="-128"/>
                          <a:ea typeface="Meiryo UI" pitchFamily="50" charset="-128"/>
                          <a:cs typeface="Meiryo UI" pitchFamily="50" charset="-128"/>
                        </a:rPr>
                        <a:t>円）</a:t>
                      </a: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marL="0" marR="0" indent="0" algn="ctr" defTabSz="927760" rtl="0" eaLnBrk="1" fontAlgn="auto" latinLnBrk="0" hangingPunct="1">
                        <a:lnSpc>
                          <a:spcPct val="100000"/>
                        </a:lnSpc>
                        <a:spcBef>
                          <a:spcPts val="0"/>
                        </a:spcBef>
                        <a:spcAft>
                          <a:spcPts val="0"/>
                        </a:spcAft>
                        <a:buClrTx/>
                        <a:buSzTx/>
                        <a:buFontTx/>
                        <a:buNone/>
                        <a:tabLst/>
                        <a:defRPr/>
                      </a:pPr>
                      <a:r>
                        <a:rPr kumimoji="1" lang="en-US" altLang="ja-JP" sz="700" b="0" dirty="0">
                          <a:latin typeface="Meiryo UI" pitchFamily="50" charset="-128"/>
                          <a:ea typeface="Meiryo UI" pitchFamily="50" charset="-128"/>
                          <a:cs typeface="Meiryo UI" pitchFamily="50" charset="-128"/>
                        </a:rPr>
                        <a:t>24</a:t>
                      </a:r>
                      <a:r>
                        <a:rPr kumimoji="1" lang="ja-JP" altLang="en-US" sz="700" b="0" dirty="0">
                          <a:latin typeface="Meiryo UI" pitchFamily="50" charset="-128"/>
                          <a:ea typeface="Meiryo UI" pitchFamily="50" charset="-128"/>
                          <a:cs typeface="Meiryo UI" pitchFamily="50" charset="-128"/>
                        </a:rPr>
                        <a:t>単位まで</a:t>
                      </a:r>
                      <a:endParaRPr kumimoji="1" lang="en-US" altLang="ja-JP" sz="700" b="0" dirty="0">
                        <a:latin typeface="Meiryo UI" pitchFamily="50" charset="-128"/>
                        <a:ea typeface="Meiryo UI" pitchFamily="50" charset="-128"/>
                        <a:cs typeface="Meiryo UI" pitchFamily="50" charset="-128"/>
                      </a:endParaRPr>
                    </a:p>
                    <a:p>
                      <a:pPr marL="0" marR="0" indent="0" algn="ctr" defTabSz="927760" rtl="0" eaLnBrk="1" fontAlgn="auto" latinLnBrk="0" hangingPunct="1">
                        <a:lnSpc>
                          <a:spcPct val="100000"/>
                        </a:lnSpc>
                        <a:spcBef>
                          <a:spcPts val="0"/>
                        </a:spcBef>
                        <a:spcAft>
                          <a:spcPts val="0"/>
                        </a:spcAft>
                        <a:buClrTx/>
                        <a:buSzTx/>
                        <a:buFontTx/>
                        <a:buNone/>
                        <a:tabLst/>
                        <a:defRPr/>
                      </a:pPr>
                      <a:r>
                        <a:rPr kumimoji="1" lang="ja-JP" altLang="en-US" sz="700" b="0" dirty="0">
                          <a:latin typeface="Meiryo UI" pitchFamily="50" charset="-128"/>
                          <a:ea typeface="Meiryo UI" pitchFamily="50" charset="-128"/>
                          <a:cs typeface="Meiryo UI" pitchFamily="50" charset="-128"/>
                        </a:rPr>
                        <a:t>１単位あたり　</a:t>
                      </a:r>
                      <a:r>
                        <a:rPr kumimoji="1" lang="en-US" altLang="ja-JP" sz="700" b="0" dirty="0">
                          <a:latin typeface="Meiryo UI" pitchFamily="50" charset="-128"/>
                          <a:ea typeface="Meiryo UI" pitchFamily="50" charset="-128"/>
                          <a:cs typeface="Meiryo UI" pitchFamily="50" charset="-128"/>
                        </a:rPr>
                        <a:t>4,812</a:t>
                      </a:r>
                      <a:r>
                        <a:rPr kumimoji="1" lang="ja-JP" altLang="en-US" sz="700" b="0" dirty="0">
                          <a:latin typeface="Meiryo UI" pitchFamily="50" charset="-128"/>
                          <a:ea typeface="Meiryo UI" pitchFamily="50" charset="-128"/>
                          <a:cs typeface="Meiryo UI" pitchFamily="50" charset="-128"/>
                        </a:rPr>
                        <a:t>円</a:t>
                      </a:r>
                    </a:p>
                  </a:txBody>
                  <a:tcPr marL="86871" marR="86871" marT="47781" marB="47781" anchor="ctr">
                    <a:lnT w="19050" cap="flat" cmpd="sng" algn="ctr">
                      <a:solidFill>
                        <a:schemeClr val="tx1"/>
                      </a:solidFill>
                      <a:prstDash val="solid"/>
                      <a:round/>
                      <a:headEnd type="none" w="med" len="med"/>
                      <a:tailEnd type="none" w="med" len="med"/>
                    </a:lnT>
                    <a:noFill/>
                  </a:tcPr>
                </a:tc>
                <a:tc>
                  <a:txBody>
                    <a:bodyPr/>
                    <a:lstStyle/>
                    <a:p>
                      <a:pPr algn="ctr"/>
                      <a:r>
                        <a:rPr kumimoji="1" lang="ja-JP" altLang="en-US" sz="1000" b="0" dirty="0">
                          <a:solidFill>
                            <a:schemeClr val="tx1"/>
                          </a:solidFill>
                          <a:latin typeface="Meiryo UI" pitchFamily="50" charset="-128"/>
                          <a:ea typeface="Meiryo UI" pitchFamily="50" charset="-128"/>
                          <a:cs typeface="Meiryo UI" pitchFamily="50" charset="-128"/>
                        </a:rPr>
                        <a:t>月額  </a:t>
                      </a:r>
                      <a:r>
                        <a:rPr kumimoji="1" lang="en-US" altLang="ja-JP" sz="1000" b="0" dirty="0">
                          <a:solidFill>
                            <a:schemeClr val="tx1"/>
                          </a:solidFill>
                          <a:latin typeface="Meiryo UI" pitchFamily="50" charset="-128"/>
                          <a:ea typeface="Meiryo UI" pitchFamily="50" charset="-128"/>
                          <a:cs typeface="Meiryo UI" pitchFamily="50" charset="-128"/>
                        </a:rPr>
                        <a:t>9,900</a:t>
                      </a:r>
                      <a:r>
                        <a:rPr kumimoji="1" lang="ja-JP" altLang="en-US" sz="1000" b="0" dirty="0">
                          <a:solidFill>
                            <a:schemeClr val="tx1"/>
                          </a:solidFill>
                          <a:latin typeface="Meiryo UI" pitchFamily="50" charset="-128"/>
                          <a:ea typeface="Meiryo UI" pitchFamily="50" charset="-128"/>
                          <a:cs typeface="Meiryo UI" pitchFamily="50" charset="-128"/>
                        </a:rPr>
                        <a:t>円</a:t>
                      </a:r>
                      <a:endParaRPr kumimoji="1" lang="en-US" altLang="ja-JP" sz="1000" b="0" dirty="0">
                        <a:solidFill>
                          <a:schemeClr val="tx1"/>
                        </a:solidFill>
                        <a:latin typeface="Meiryo UI" pitchFamily="50" charset="-128"/>
                        <a:ea typeface="Meiryo UI" pitchFamily="50" charset="-128"/>
                        <a:cs typeface="Meiryo UI" pitchFamily="50" charset="-128"/>
                      </a:endParaRPr>
                    </a:p>
                    <a:p>
                      <a:pPr algn="ctr"/>
                      <a:r>
                        <a:rPr kumimoji="1" lang="ja-JP" altLang="en-US" sz="1000" b="0" dirty="0">
                          <a:solidFill>
                            <a:schemeClr val="tx1"/>
                          </a:solidFill>
                          <a:latin typeface="Meiryo UI" pitchFamily="50" charset="-128"/>
                          <a:ea typeface="Meiryo UI" pitchFamily="50" charset="-128"/>
                          <a:cs typeface="Meiryo UI" pitchFamily="50" charset="-128"/>
                        </a:rPr>
                        <a:t>（年額</a:t>
                      </a:r>
                      <a:r>
                        <a:rPr kumimoji="1" lang="en-US" altLang="ja-JP" sz="1000" b="0" dirty="0">
                          <a:solidFill>
                            <a:schemeClr val="tx1"/>
                          </a:solidFill>
                          <a:latin typeface="Meiryo UI" pitchFamily="50" charset="-128"/>
                          <a:ea typeface="Meiryo UI" pitchFamily="50" charset="-128"/>
                          <a:cs typeface="Meiryo UI" pitchFamily="50" charset="-128"/>
                        </a:rPr>
                        <a:t>118,800</a:t>
                      </a:r>
                      <a:r>
                        <a:rPr kumimoji="1" lang="ja-JP" altLang="en-US" sz="1000" b="0" dirty="0">
                          <a:solidFill>
                            <a:schemeClr val="tx1"/>
                          </a:solidFill>
                          <a:latin typeface="Meiryo UI" pitchFamily="50" charset="-128"/>
                          <a:ea typeface="Meiryo UI" pitchFamily="50" charset="-128"/>
                          <a:cs typeface="Meiryo UI" pitchFamily="50" charset="-128"/>
                        </a:rPr>
                        <a:t>円）</a:t>
                      </a:r>
                    </a:p>
                  </a:txBody>
                  <a:tcPr marL="86871" marR="86871" marT="47781" marB="47781" anchor="ct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5"/>
                  </a:ext>
                </a:extLst>
              </a:tr>
            </a:tbl>
          </a:graphicData>
        </a:graphic>
      </p:graphicFrame>
      <p:sp>
        <p:nvSpPr>
          <p:cNvPr id="29" name="正方形/長方形 28">
            <a:extLst>
              <a:ext uri="{FF2B5EF4-FFF2-40B4-BE49-F238E27FC236}">
                <a16:creationId xmlns:a16="http://schemas.microsoft.com/office/drawing/2014/main" id="{B989C7AC-2777-41DD-B010-C7A0DAACEF2A}"/>
              </a:ext>
            </a:extLst>
          </p:cNvPr>
          <p:cNvSpPr/>
          <p:nvPr/>
        </p:nvSpPr>
        <p:spPr>
          <a:xfrm>
            <a:off x="1205160" y="315164"/>
            <a:ext cx="4362072" cy="198525"/>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spcBef>
                <a:spcPts val="300"/>
              </a:spcBef>
              <a:spcAft>
                <a:spcPts val="600"/>
              </a:spcAft>
            </a:pPr>
            <a:r>
              <a:rPr lang="ja-JP" altLang="en-US" sz="12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令和７年度私立高校等新２・３年生の生徒・保護者のみなさんへ</a:t>
            </a:r>
            <a:endParaRPr lang="en-US" altLang="ja-JP" sz="12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pic>
        <p:nvPicPr>
          <p:cNvPr id="30" name="Picture 4" descr="clip_image002">
            <a:extLst>
              <a:ext uri="{FF2B5EF4-FFF2-40B4-BE49-F238E27FC236}">
                <a16:creationId xmlns:a16="http://schemas.microsoft.com/office/drawing/2014/main" id="{A3DF30D9-097D-48DF-982B-1E952E2BE452}"/>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5070" y="69561"/>
            <a:ext cx="1140090" cy="344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6"/>
          <p:cNvSpPr>
            <a:spLocks noChangeArrowheads="1"/>
          </p:cNvSpPr>
          <p:nvPr/>
        </p:nvSpPr>
        <p:spPr bwMode="auto">
          <a:xfrm>
            <a:off x="25578" y="1640892"/>
            <a:ext cx="68011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600"/>
              </a:spcBef>
            </a:pPr>
            <a:r>
              <a:rPr lang="ja-JP" altLang="en-US" sz="1400" b="1" dirty="0">
                <a:latin typeface="メイリオ" pitchFamily="50" charset="-128"/>
                <a:ea typeface="メイリオ" pitchFamily="50" charset="-128"/>
                <a:cs typeface="メイリオ" pitchFamily="50" charset="-128"/>
              </a:rPr>
              <a:t>■授業料支援（①就学支援金等＋②授業料支援補助金）の内容</a:t>
            </a:r>
            <a:r>
              <a:rPr lang="ja-JP" altLang="en-US" sz="1100" dirty="0">
                <a:latin typeface="メイリオ" pitchFamily="50" charset="-128"/>
                <a:ea typeface="メイリオ" pitchFamily="50" charset="-128"/>
                <a:cs typeface="メイリオ" pitchFamily="50" charset="-128"/>
              </a:rPr>
              <a:t>（令和６年度新制度）</a:t>
            </a:r>
            <a:endParaRPr lang="en-US" altLang="ja-JP" sz="1100" dirty="0">
              <a:latin typeface="メイリオ" pitchFamily="50" charset="-128"/>
              <a:ea typeface="メイリオ" pitchFamily="50" charset="-128"/>
              <a:cs typeface="メイリオ" pitchFamily="50" charset="-128"/>
            </a:endParaRPr>
          </a:p>
        </p:txBody>
      </p:sp>
      <p:sp>
        <p:nvSpPr>
          <p:cNvPr id="3075" name="テキスト ボックス 15"/>
          <p:cNvSpPr txBox="1">
            <a:spLocks noChangeArrowheads="1"/>
          </p:cNvSpPr>
          <p:nvPr/>
        </p:nvSpPr>
        <p:spPr bwMode="auto">
          <a:xfrm>
            <a:off x="98367" y="2136924"/>
            <a:ext cx="6655591" cy="863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marL="171450" indent="-171450" eaLnBrk="1" hangingPunct="1">
              <a:spcBef>
                <a:spcPts val="0"/>
              </a:spcBef>
              <a:spcAft>
                <a:spcPts val="0"/>
              </a:spcAft>
              <a:buFont typeface="Arial" panose="020B0604020202020204" pitchFamily="34" charset="0"/>
              <a:buChar char="•"/>
            </a:pPr>
            <a:r>
              <a:rPr lang="ja-JP" altLang="en-US" sz="1000" dirty="0">
                <a:latin typeface="メイリオ" pitchFamily="50" charset="-128"/>
                <a:ea typeface="メイリオ" pitchFamily="50" charset="-128"/>
                <a:cs typeface="メイリオ" pitchFamily="50" charset="-128"/>
              </a:rPr>
              <a:t>保護者等全員の所得に関係なく、</a:t>
            </a:r>
            <a:r>
              <a:rPr lang="ja-JP" altLang="ja-JP" sz="1000" dirty="0">
                <a:latin typeface="メイリオ" pitchFamily="50" charset="-128"/>
                <a:ea typeface="メイリオ" pitchFamily="50" charset="-128"/>
                <a:cs typeface="メイリオ" pitchFamily="50" charset="-128"/>
              </a:rPr>
              <a:t>就学支援</a:t>
            </a:r>
            <a:r>
              <a:rPr lang="ja-JP" altLang="en-US" sz="1000" dirty="0">
                <a:latin typeface="メイリオ" pitchFamily="50" charset="-128"/>
                <a:ea typeface="メイリオ" pitchFamily="50" charset="-128"/>
                <a:cs typeface="メイリオ" pitchFamily="50" charset="-128"/>
              </a:rPr>
              <a:t>金等</a:t>
            </a:r>
            <a:r>
              <a:rPr lang="ja-JP" altLang="ja-JP" sz="1000" dirty="0">
                <a:latin typeface="メイリオ" pitchFamily="50" charset="-128"/>
                <a:ea typeface="メイリオ" pitchFamily="50" charset="-128"/>
                <a:cs typeface="メイリオ" pitchFamily="50" charset="-128"/>
              </a:rPr>
              <a:t>と</a:t>
            </a:r>
            <a:r>
              <a:rPr lang="ja-JP" altLang="en-US" sz="1000" dirty="0">
                <a:latin typeface="メイリオ" pitchFamily="50" charset="-128"/>
                <a:ea typeface="メイリオ" pitchFamily="50" charset="-128"/>
                <a:cs typeface="メイリオ" pitchFamily="50" charset="-128"/>
              </a:rPr>
              <a:t>合わせて標準授業料（</a:t>
            </a:r>
            <a:r>
              <a:rPr lang="ja-JP" altLang="ja-JP" sz="1000" dirty="0">
                <a:latin typeface="メイリオ" pitchFamily="50" charset="-128"/>
                <a:ea typeface="メイリオ" pitchFamily="50" charset="-128"/>
                <a:cs typeface="メイリオ" pitchFamily="50" charset="-128"/>
              </a:rPr>
              <a:t>年間</a:t>
            </a:r>
            <a:r>
              <a:rPr lang="en-US" altLang="ja-JP" sz="1000" dirty="0">
                <a:latin typeface="メイリオ" pitchFamily="50" charset="-128"/>
                <a:ea typeface="メイリオ" pitchFamily="50" charset="-128"/>
                <a:cs typeface="メイリオ" pitchFamily="50" charset="-128"/>
              </a:rPr>
              <a:t>63</a:t>
            </a:r>
            <a:r>
              <a:rPr lang="ja-JP" altLang="ja-JP" sz="1000" dirty="0">
                <a:latin typeface="メイリオ" pitchFamily="50" charset="-128"/>
                <a:ea typeface="メイリオ" pitchFamily="50" charset="-128"/>
                <a:cs typeface="メイリオ" pitchFamily="50" charset="-128"/>
              </a:rPr>
              <a:t>万円</a:t>
            </a:r>
            <a:r>
              <a:rPr lang="ja-JP" altLang="en-US" sz="1000" dirty="0">
                <a:latin typeface="メイリオ" pitchFamily="50" charset="-128"/>
                <a:ea typeface="メイリオ" pitchFamily="50" charset="-128"/>
                <a:cs typeface="メイリオ" pitchFamily="50" charset="-128"/>
              </a:rPr>
              <a:t>）</a:t>
            </a:r>
            <a:r>
              <a:rPr lang="ja-JP" altLang="ja-JP" sz="1000" dirty="0">
                <a:latin typeface="メイリオ" pitchFamily="50" charset="-128"/>
                <a:ea typeface="メイリオ" pitchFamily="50" charset="-128"/>
                <a:cs typeface="メイリオ" pitchFamily="50" charset="-128"/>
              </a:rPr>
              <a:t>を上限に補助金</a:t>
            </a:r>
            <a:r>
              <a:rPr lang="ja-JP" altLang="en-US" sz="1000" dirty="0">
                <a:latin typeface="メイリオ" pitchFamily="50" charset="-128"/>
                <a:ea typeface="メイリオ" pitchFamily="50" charset="-128"/>
                <a:cs typeface="メイリオ" pitchFamily="50" charset="-128"/>
              </a:rPr>
              <a:t>が</a:t>
            </a:r>
            <a:r>
              <a:rPr lang="ja-JP" altLang="ja-JP" sz="1000" dirty="0">
                <a:latin typeface="メイリオ" pitchFamily="50" charset="-128"/>
                <a:ea typeface="メイリオ" pitchFamily="50" charset="-128"/>
                <a:cs typeface="メイリオ" pitchFamily="50" charset="-128"/>
              </a:rPr>
              <a:t>交付</a:t>
            </a:r>
            <a:r>
              <a:rPr lang="ja-JP" altLang="en-US" sz="1000" dirty="0">
                <a:latin typeface="メイリオ" pitchFamily="50" charset="-128"/>
                <a:ea typeface="メイリオ" pitchFamily="50" charset="-128"/>
                <a:cs typeface="メイリオ" pitchFamily="50" charset="-128"/>
              </a:rPr>
              <a:t>され</a:t>
            </a:r>
            <a:r>
              <a:rPr lang="ja-JP" altLang="ja-JP" sz="1000" dirty="0">
                <a:latin typeface="メイリオ" pitchFamily="50" charset="-128"/>
                <a:ea typeface="メイリオ" pitchFamily="50" charset="-128"/>
                <a:cs typeface="メイリオ" pitchFamily="50" charset="-128"/>
              </a:rPr>
              <a:t>ます</a:t>
            </a:r>
            <a:r>
              <a:rPr lang="ja-JP" altLang="en-US" sz="1000" dirty="0">
                <a:latin typeface="メイリオ" pitchFamily="50" charset="-128"/>
                <a:ea typeface="メイリオ" pitchFamily="50" charset="-128"/>
                <a:cs typeface="メイリオ" pitchFamily="50" charset="-128"/>
              </a:rPr>
              <a:t>。</a:t>
            </a:r>
            <a:endParaRPr lang="en-US" altLang="ja-JP" sz="1000" dirty="0">
              <a:latin typeface="メイリオ" pitchFamily="50" charset="-128"/>
              <a:ea typeface="メイリオ" pitchFamily="50" charset="-128"/>
              <a:cs typeface="メイリオ" pitchFamily="50" charset="-128"/>
            </a:endParaRPr>
          </a:p>
          <a:p>
            <a:pPr marL="171450" indent="-171450" eaLnBrk="1" hangingPunct="1">
              <a:spcBef>
                <a:spcPts val="0"/>
              </a:spcBef>
              <a:spcAft>
                <a:spcPts val="0"/>
              </a:spcAft>
              <a:buFont typeface="Arial" panose="020B0604020202020204" pitchFamily="34" charset="0"/>
              <a:buChar char="•"/>
            </a:pPr>
            <a:endParaRPr lang="en-US" altLang="ja-JP" sz="1000" dirty="0">
              <a:latin typeface="メイリオ" pitchFamily="50" charset="-128"/>
              <a:ea typeface="メイリオ" pitchFamily="50" charset="-128"/>
              <a:cs typeface="メイリオ" pitchFamily="50" charset="-128"/>
            </a:endParaRPr>
          </a:p>
          <a:p>
            <a:pPr eaLnBrk="1" hangingPunct="1">
              <a:spcBef>
                <a:spcPts val="0"/>
              </a:spcBef>
              <a:spcAft>
                <a:spcPts val="0"/>
              </a:spcAft>
            </a:pP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授業料等が年間</a:t>
            </a:r>
            <a:r>
              <a:rPr lang="en-US" altLang="ja-JP" sz="1000" dirty="0">
                <a:latin typeface="メイリオ" pitchFamily="50" charset="-128"/>
                <a:ea typeface="メイリオ" pitchFamily="50" charset="-128"/>
                <a:cs typeface="メイリオ" pitchFamily="50" charset="-128"/>
              </a:rPr>
              <a:t>63</a:t>
            </a:r>
            <a:r>
              <a:rPr lang="ja-JP" altLang="en-US" sz="1000" dirty="0">
                <a:latin typeface="メイリオ" pitchFamily="50" charset="-128"/>
                <a:ea typeface="メイリオ" pitchFamily="50" charset="-128"/>
                <a:cs typeface="メイリオ" pitchFamily="50" charset="-128"/>
              </a:rPr>
              <a:t>万円未満の学校の場合は、その額が補助上限となります。</a:t>
            </a:r>
            <a:endParaRPr lang="en-US" altLang="ja-JP" sz="1000" dirty="0">
              <a:latin typeface="メイリオ" pitchFamily="50" charset="-128"/>
              <a:ea typeface="メイリオ" pitchFamily="50" charset="-128"/>
              <a:cs typeface="メイリオ" pitchFamily="50" charset="-128"/>
            </a:endParaRPr>
          </a:p>
          <a:p>
            <a:pPr eaLnBrk="1" hangingPunct="1">
              <a:spcBef>
                <a:spcPts val="0"/>
              </a:spcBef>
              <a:spcAft>
                <a:spcPts val="0"/>
              </a:spcAft>
            </a:pPr>
            <a:r>
              <a:rPr lang="en-US" altLang="ja-JP" sz="1000" dirty="0">
                <a:latin typeface="メイリオ" pitchFamily="50" charset="-128"/>
                <a:ea typeface="メイリオ" pitchFamily="50" charset="-128"/>
                <a:cs typeface="メイリオ" pitchFamily="50" charset="-128"/>
              </a:rPr>
              <a:t>※</a:t>
            </a:r>
            <a:r>
              <a:rPr lang="ja-JP" altLang="ja-JP" sz="1000" dirty="0">
                <a:latin typeface="メイリオ" pitchFamily="50" charset="-128"/>
                <a:ea typeface="メイリオ" pitchFamily="50" charset="-128"/>
                <a:cs typeface="メイリオ" pitchFamily="50" charset="-128"/>
              </a:rPr>
              <a:t>授業料</a:t>
            </a:r>
            <a:r>
              <a:rPr lang="ja-JP" altLang="en-US" sz="1000" dirty="0">
                <a:latin typeface="メイリオ" pitchFamily="50" charset="-128"/>
                <a:ea typeface="メイリオ" pitchFamily="50" charset="-128"/>
                <a:cs typeface="メイリオ" pitchFamily="50" charset="-128"/>
              </a:rPr>
              <a:t>等</a:t>
            </a:r>
            <a:r>
              <a:rPr lang="ja-JP" altLang="ja-JP" sz="1000" dirty="0">
                <a:latin typeface="メイリオ" pitchFamily="50" charset="-128"/>
                <a:ea typeface="メイリオ" pitchFamily="50" charset="-128"/>
                <a:cs typeface="メイリオ" pitchFamily="50" charset="-128"/>
              </a:rPr>
              <a:t>が</a:t>
            </a:r>
            <a:r>
              <a:rPr lang="ja-JP" altLang="en-US" sz="1000" dirty="0">
                <a:latin typeface="メイリオ" pitchFamily="50" charset="-128"/>
                <a:ea typeface="メイリオ" pitchFamily="50" charset="-128"/>
                <a:cs typeface="メイリオ" pitchFamily="50" charset="-128"/>
              </a:rPr>
              <a:t>年間</a:t>
            </a:r>
            <a:r>
              <a:rPr lang="en-US" altLang="ja-JP" sz="1000" dirty="0">
                <a:latin typeface="メイリオ" pitchFamily="50" charset="-128"/>
                <a:ea typeface="メイリオ" pitchFamily="50" charset="-128"/>
                <a:cs typeface="メイリオ" pitchFamily="50" charset="-128"/>
              </a:rPr>
              <a:t>63</a:t>
            </a:r>
            <a:r>
              <a:rPr lang="ja-JP" altLang="en-US" sz="1000" dirty="0">
                <a:latin typeface="メイリオ" pitchFamily="50" charset="-128"/>
                <a:ea typeface="メイリオ" pitchFamily="50" charset="-128"/>
                <a:cs typeface="メイリオ" pitchFamily="50" charset="-128"/>
              </a:rPr>
              <a:t>万円</a:t>
            </a:r>
            <a:r>
              <a:rPr lang="ja-JP" altLang="ja-JP" sz="1000" dirty="0">
                <a:latin typeface="メイリオ" pitchFamily="50" charset="-128"/>
                <a:ea typeface="メイリオ" pitchFamily="50" charset="-128"/>
                <a:cs typeface="メイリオ" pitchFamily="50" charset="-128"/>
              </a:rPr>
              <a:t>を超える</a:t>
            </a:r>
            <a:r>
              <a:rPr lang="ja-JP" altLang="en-US" sz="1000" dirty="0">
                <a:latin typeface="メイリオ" pitchFamily="50" charset="-128"/>
                <a:ea typeface="メイリオ" pitchFamily="50" charset="-128"/>
                <a:cs typeface="メイリオ" pitchFamily="50" charset="-128"/>
              </a:rPr>
              <a:t>学校の場合は</a:t>
            </a:r>
            <a:r>
              <a:rPr lang="ja-JP" altLang="ja-JP" sz="1000" dirty="0">
                <a:latin typeface="メイリオ" pitchFamily="50" charset="-128"/>
                <a:ea typeface="メイリオ" pitchFamily="50" charset="-128"/>
                <a:cs typeface="メイリオ" pitchFamily="50" charset="-128"/>
              </a:rPr>
              <a:t>、</a:t>
            </a:r>
            <a:r>
              <a:rPr lang="en-US" altLang="ja-JP" sz="1000" u="sng" dirty="0">
                <a:latin typeface="メイリオ" pitchFamily="50" charset="-128"/>
                <a:ea typeface="メイリオ" pitchFamily="50" charset="-128"/>
                <a:cs typeface="メイリオ" pitchFamily="50" charset="-128"/>
              </a:rPr>
              <a:t>63</a:t>
            </a:r>
            <a:r>
              <a:rPr lang="ja-JP" altLang="en-US" sz="1000" u="sng" dirty="0">
                <a:latin typeface="メイリオ" pitchFamily="50" charset="-128"/>
                <a:ea typeface="メイリオ" pitchFamily="50" charset="-128"/>
                <a:cs typeface="メイリオ" pitchFamily="50" charset="-128"/>
              </a:rPr>
              <a:t>万円を超える額は保護者負担となります。</a:t>
            </a:r>
            <a:endParaRPr lang="en-US" altLang="ja-JP" sz="1000" u="sng" dirty="0">
              <a:latin typeface="メイリオ" pitchFamily="50" charset="-128"/>
              <a:ea typeface="メイリオ" pitchFamily="50" charset="-128"/>
              <a:cs typeface="メイリオ" pitchFamily="50" charset="-128"/>
            </a:endParaRPr>
          </a:p>
        </p:txBody>
      </p:sp>
      <p:sp>
        <p:nvSpPr>
          <p:cNvPr id="3145" name="テキスト ボックス 9"/>
          <p:cNvSpPr txBox="1">
            <a:spLocks noChangeArrowheads="1"/>
          </p:cNvSpPr>
          <p:nvPr/>
        </p:nvSpPr>
        <p:spPr bwMode="auto">
          <a:xfrm>
            <a:off x="25578" y="1869117"/>
            <a:ext cx="3282919" cy="2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en-US" altLang="ja-JP" sz="1300" b="1" dirty="0">
                <a:latin typeface="メイリオ" pitchFamily="50" charset="-128"/>
                <a:ea typeface="メイリオ" pitchFamily="50" charset="-128"/>
                <a:cs typeface="メイリオ" pitchFamily="50" charset="-128"/>
              </a:rPr>
              <a:t>《</a:t>
            </a:r>
            <a:r>
              <a:rPr lang="ja-JP" altLang="en-US" sz="1300" b="1" dirty="0">
                <a:latin typeface="メイリオ" pitchFamily="50" charset="-128"/>
                <a:ea typeface="メイリオ" pitchFamily="50" charset="-128"/>
                <a:cs typeface="メイリオ" pitchFamily="50" charset="-128"/>
              </a:rPr>
              <a:t>全日制高校・専修学校高等課程等</a:t>
            </a:r>
            <a:r>
              <a:rPr lang="en-US" altLang="ja-JP" sz="1300" b="1" dirty="0">
                <a:latin typeface="メイリオ" pitchFamily="50" charset="-128"/>
                <a:ea typeface="メイリオ" pitchFamily="50" charset="-128"/>
                <a:cs typeface="メイリオ" pitchFamily="50" charset="-128"/>
              </a:rPr>
              <a:t>》</a:t>
            </a:r>
            <a:endParaRPr lang="ja-JP" altLang="en-US" sz="1300" b="1" dirty="0">
              <a:latin typeface="メイリオ" pitchFamily="50" charset="-128"/>
              <a:ea typeface="メイリオ" pitchFamily="50" charset="-128"/>
              <a:cs typeface="メイリオ" pitchFamily="50" charset="-128"/>
            </a:endParaRPr>
          </a:p>
        </p:txBody>
      </p:sp>
      <p:sp>
        <p:nvSpPr>
          <p:cNvPr id="3147" name="テキスト ボックス 9"/>
          <p:cNvSpPr txBox="1">
            <a:spLocks noChangeArrowheads="1"/>
          </p:cNvSpPr>
          <p:nvPr/>
        </p:nvSpPr>
        <p:spPr bwMode="auto">
          <a:xfrm>
            <a:off x="16500" y="3170966"/>
            <a:ext cx="4689594" cy="2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r>
              <a:rPr lang="en-US" altLang="ja-JP" sz="1300" b="1" dirty="0">
                <a:latin typeface="メイリオ" pitchFamily="50" charset="-128"/>
                <a:ea typeface="メイリオ" pitchFamily="50" charset="-128"/>
                <a:cs typeface="メイリオ" pitchFamily="50" charset="-128"/>
              </a:rPr>
              <a:t>《</a:t>
            </a:r>
            <a:r>
              <a:rPr lang="ja-JP" altLang="en-US" sz="1300" b="1" dirty="0">
                <a:latin typeface="メイリオ" pitchFamily="50" charset="-128"/>
                <a:ea typeface="メイリオ" pitchFamily="50" charset="-128"/>
                <a:cs typeface="メイリオ" pitchFamily="50" charset="-128"/>
              </a:rPr>
              <a:t>通信制高校</a:t>
            </a:r>
            <a:r>
              <a:rPr lang="en-US" altLang="ja-JP" sz="1300" b="1" dirty="0">
                <a:latin typeface="メイリオ" pitchFamily="50" charset="-128"/>
                <a:ea typeface="メイリオ" pitchFamily="50" charset="-128"/>
                <a:cs typeface="メイリオ" pitchFamily="50" charset="-128"/>
              </a:rPr>
              <a:t>》</a:t>
            </a:r>
            <a:endParaRPr lang="ja-JP" altLang="en-US" sz="1300" b="1" dirty="0">
              <a:latin typeface="メイリオ" pitchFamily="50" charset="-128"/>
              <a:ea typeface="メイリオ" pitchFamily="50" charset="-128"/>
              <a:cs typeface="メイリオ" pitchFamily="50" charset="-128"/>
            </a:endParaRPr>
          </a:p>
        </p:txBody>
      </p:sp>
      <p:sp>
        <p:nvSpPr>
          <p:cNvPr id="3148" name="テキスト ボックス 15"/>
          <p:cNvSpPr txBox="1">
            <a:spLocks noChangeArrowheads="1"/>
          </p:cNvSpPr>
          <p:nvPr/>
        </p:nvSpPr>
        <p:spPr bwMode="auto">
          <a:xfrm>
            <a:off x="171157" y="3458998"/>
            <a:ext cx="6489086" cy="863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marL="171450" indent="-171450" eaLnBrk="1" hangingPunct="1">
              <a:spcBef>
                <a:spcPts val="0"/>
              </a:spcBef>
              <a:spcAft>
                <a:spcPts val="0"/>
              </a:spcAft>
              <a:buFont typeface="Arial" panose="020B0604020202020204" pitchFamily="34" charset="0"/>
              <a:buChar char="•"/>
            </a:pPr>
            <a:r>
              <a:rPr lang="ja-JP" altLang="en-US" sz="1000" dirty="0">
                <a:latin typeface="メイリオ" pitchFamily="50" charset="-128"/>
                <a:ea typeface="メイリオ" pitchFamily="50" charset="-128"/>
                <a:cs typeface="メイリオ" pitchFamily="50" charset="-128"/>
              </a:rPr>
              <a:t>保護者等全員の所得に関係なく、</a:t>
            </a:r>
            <a:r>
              <a:rPr lang="ja-JP" altLang="ja-JP" sz="1000" dirty="0">
                <a:latin typeface="メイリオ" pitchFamily="50" charset="-128"/>
                <a:ea typeface="メイリオ" pitchFamily="50" charset="-128"/>
                <a:cs typeface="メイリオ" pitchFamily="50" charset="-128"/>
              </a:rPr>
              <a:t>就学支援</a:t>
            </a:r>
            <a:r>
              <a:rPr lang="ja-JP" altLang="en-US" sz="1000" dirty="0">
                <a:latin typeface="メイリオ" pitchFamily="50" charset="-128"/>
                <a:ea typeface="メイリオ" pitchFamily="50" charset="-128"/>
                <a:cs typeface="メイリオ" pitchFamily="50" charset="-128"/>
              </a:rPr>
              <a:t>金等</a:t>
            </a:r>
            <a:r>
              <a:rPr lang="ja-JP" altLang="ja-JP" sz="1000" dirty="0">
                <a:latin typeface="メイリオ" pitchFamily="50" charset="-128"/>
                <a:ea typeface="メイリオ" pitchFamily="50" charset="-128"/>
                <a:cs typeface="メイリオ" pitchFamily="50" charset="-128"/>
              </a:rPr>
              <a:t>と</a:t>
            </a:r>
            <a:r>
              <a:rPr lang="ja-JP" altLang="en-US" sz="1000" dirty="0">
                <a:latin typeface="メイリオ" pitchFamily="50" charset="-128"/>
                <a:ea typeface="メイリオ" pitchFamily="50" charset="-128"/>
                <a:cs typeface="メイリオ" pitchFamily="50" charset="-128"/>
              </a:rPr>
              <a:t>合わせて標準授業料（単位あたり授業料の場合は１単位あたり</a:t>
            </a:r>
            <a:r>
              <a:rPr lang="en-US" altLang="ja-JP" sz="1000" dirty="0">
                <a:latin typeface="メイリオ" pitchFamily="50" charset="-128"/>
                <a:ea typeface="メイリオ" pitchFamily="50" charset="-128"/>
                <a:cs typeface="メイリオ" pitchFamily="50" charset="-128"/>
              </a:rPr>
              <a:t>12,030</a:t>
            </a:r>
            <a:r>
              <a:rPr lang="ja-JP" altLang="ja-JP" sz="1000" dirty="0">
                <a:latin typeface="メイリオ" pitchFamily="50" charset="-128"/>
                <a:ea typeface="メイリオ" pitchFamily="50" charset="-128"/>
                <a:cs typeface="メイリオ" pitchFamily="50" charset="-128"/>
              </a:rPr>
              <a:t>円</a:t>
            </a:r>
            <a:r>
              <a:rPr lang="ja-JP" altLang="en-US" sz="1000" dirty="0">
                <a:latin typeface="メイリオ" pitchFamily="50" charset="-128"/>
                <a:ea typeface="メイリオ" pitchFamily="50" charset="-128"/>
                <a:cs typeface="メイリオ" pitchFamily="50" charset="-128"/>
              </a:rPr>
              <a:t>、定額授業料の場合は年額</a:t>
            </a:r>
            <a:r>
              <a:rPr lang="en-US" altLang="ja-JP" sz="1000" dirty="0">
                <a:latin typeface="メイリオ" pitchFamily="50" charset="-128"/>
                <a:ea typeface="メイリオ" pitchFamily="50" charset="-128"/>
                <a:cs typeface="メイリオ" pitchFamily="50" charset="-128"/>
              </a:rPr>
              <a:t>297,000</a:t>
            </a:r>
            <a:r>
              <a:rPr lang="ja-JP" altLang="en-US" sz="1000" dirty="0">
                <a:latin typeface="メイリオ" pitchFamily="50" charset="-128"/>
                <a:ea typeface="メイリオ" pitchFamily="50" charset="-128"/>
                <a:cs typeface="メイリオ" pitchFamily="50" charset="-128"/>
              </a:rPr>
              <a:t>円）</a:t>
            </a:r>
            <a:r>
              <a:rPr lang="ja-JP" altLang="ja-JP" sz="1000" dirty="0">
                <a:latin typeface="メイリオ" pitchFamily="50" charset="-128"/>
                <a:ea typeface="メイリオ" pitchFamily="50" charset="-128"/>
                <a:cs typeface="メイリオ" pitchFamily="50" charset="-128"/>
              </a:rPr>
              <a:t>を上限に補助金</a:t>
            </a:r>
            <a:r>
              <a:rPr lang="ja-JP" altLang="en-US" sz="1000" dirty="0">
                <a:latin typeface="メイリオ" pitchFamily="50" charset="-128"/>
                <a:ea typeface="メイリオ" pitchFamily="50" charset="-128"/>
                <a:cs typeface="メイリオ" pitchFamily="50" charset="-128"/>
              </a:rPr>
              <a:t>が</a:t>
            </a:r>
            <a:r>
              <a:rPr lang="ja-JP" altLang="ja-JP" sz="1000" dirty="0">
                <a:latin typeface="メイリオ" pitchFamily="50" charset="-128"/>
                <a:ea typeface="メイリオ" pitchFamily="50" charset="-128"/>
                <a:cs typeface="メイリオ" pitchFamily="50" charset="-128"/>
              </a:rPr>
              <a:t>交付</a:t>
            </a:r>
            <a:r>
              <a:rPr lang="ja-JP" altLang="en-US" sz="1000" dirty="0">
                <a:latin typeface="メイリオ" pitchFamily="50" charset="-128"/>
                <a:ea typeface="メイリオ" pitchFamily="50" charset="-128"/>
                <a:cs typeface="メイリオ" pitchFamily="50" charset="-128"/>
              </a:rPr>
              <a:t>されます。</a:t>
            </a:r>
            <a:endParaRPr lang="en-US" altLang="ja-JP" sz="1000" dirty="0">
              <a:latin typeface="メイリオ" pitchFamily="50" charset="-128"/>
              <a:ea typeface="メイリオ" pitchFamily="50" charset="-128"/>
              <a:cs typeface="メイリオ" pitchFamily="50" charset="-128"/>
            </a:endParaRPr>
          </a:p>
          <a:p>
            <a:pPr eaLnBrk="1" hangingPunct="1">
              <a:spcBef>
                <a:spcPts val="0"/>
              </a:spcBef>
              <a:spcAft>
                <a:spcPts val="0"/>
              </a:spcAft>
            </a:pPr>
            <a:endParaRPr lang="en-US" altLang="ja-JP" sz="1000" dirty="0">
              <a:latin typeface="メイリオ" pitchFamily="50" charset="-128"/>
              <a:ea typeface="メイリオ" pitchFamily="50" charset="-128"/>
              <a:cs typeface="メイリオ" pitchFamily="50" charset="-128"/>
            </a:endParaRPr>
          </a:p>
          <a:p>
            <a:pPr eaLnBrk="1" hangingPunct="1">
              <a:spcBef>
                <a:spcPts val="0"/>
              </a:spcBef>
              <a:spcAft>
                <a:spcPts val="0"/>
              </a:spcAft>
            </a:pP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授業料等が標準授業料未満の学校の場合は、その額が補助上限となります。</a:t>
            </a:r>
            <a:endParaRPr lang="en-US" altLang="ja-JP" sz="1000" dirty="0">
              <a:latin typeface="メイリオ" pitchFamily="50" charset="-128"/>
              <a:ea typeface="メイリオ" pitchFamily="50" charset="-128"/>
              <a:cs typeface="メイリオ" pitchFamily="50" charset="-128"/>
            </a:endParaRPr>
          </a:p>
          <a:p>
            <a:pPr eaLnBrk="1" hangingPunct="1">
              <a:spcBef>
                <a:spcPts val="0"/>
              </a:spcBef>
              <a:spcAft>
                <a:spcPts val="0"/>
              </a:spcAft>
            </a:pP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授業料等が標準授業料を超える学校の場合は、</a:t>
            </a:r>
            <a:r>
              <a:rPr lang="ja-JP" altLang="en-US" sz="1000" u="sng" dirty="0">
                <a:latin typeface="メイリオ" pitchFamily="50" charset="-128"/>
                <a:ea typeface="メイリオ" pitchFamily="50" charset="-128"/>
                <a:cs typeface="メイリオ" pitchFamily="50" charset="-128"/>
              </a:rPr>
              <a:t>標準授業料を超える額は保護者負担となります。</a:t>
            </a:r>
            <a:endParaRPr lang="en-US" altLang="ja-JP" sz="1000" u="sng" dirty="0">
              <a:latin typeface="メイリオ" pitchFamily="50" charset="-128"/>
              <a:ea typeface="メイリオ" pitchFamily="50" charset="-128"/>
              <a:cs typeface="メイリオ" pitchFamily="50" charset="-128"/>
            </a:endParaRPr>
          </a:p>
        </p:txBody>
      </p:sp>
      <p:sp>
        <p:nvSpPr>
          <p:cNvPr id="13" name="テキスト ボックス 9"/>
          <p:cNvSpPr txBox="1">
            <a:spLocks noChangeArrowheads="1"/>
          </p:cNvSpPr>
          <p:nvPr/>
        </p:nvSpPr>
        <p:spPr bwMode="auto">
          <a:xfrm>
            <a:off x="825713" y="9862120"/>
            <a:ext cx="5256212" cy="255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76" tIns="46388" rIns="92776" bIns="46388" anchor="b">
            <a:spAutoFit/>
          </a:bodyPr>
          <a:lstStyle>
            <a:lvl1pPr eaLnBrk="0" hangingPunct="0">
              <a:defRPr kumimoji="1" sz="1900">
                <a:solidFill>
                  <a:schemeClr val="tx1"/>
                </a:solidFill>
                <a:latin typeface="Calibri" pitchFamily="34" charset="0"/>
                <a:ea typeface="ＭＳ Ｐゴシック" charset="-128"/>
              </a:defRPr>
            </a:lvl1pPr>
            <a:lvl2pPr marL="742950" indent="-285750" eaLnBrk="0" hangingPunct="0">
              <a:defRPr kumimoji="1" sz="1900">
                <a:solidFill>
                  <a:schemeClr val="tx1"/>
                </a:solidFill>
                <a:latin typeface="Calibri" pitchFamily="34" charset="0"/>
                <a:ea typeface="ＭＳ Ｐゴシック" charset="-128"/>
              </a:defRPr>
            </a:lvl2pPr>
            <a:lvl3pPr marL="1143000" indent="-228600" eaLnBrk="0" hangingPunct="0">
              <a:defRPr kumimoji="1" sz="1900">
                <a:solidFill>
                  <a:schemeClr val="tx1"/>
                </a:solidFill>
                <a:latin typeface="Calibri" pitchFamily="34" charset="0"/>
                <a:ea typeface="ＭＳ Ｐゴシック" charset="-128"/>
              </a:defRPr>
            </a:lvl3pPr>
            <a:lvl4pPr marL="1600200" indent="-228600" eaLnBrk="0" hangingPunct="0">
              <a:defRPr kumimoji="1" sz="1900">
                <a:solidFill>
                  <a:schemeClr val="tx1"/>
                </a:solidFill>
                <a:latin typeface="Calibri" pitchFamily="34" charset="0"/>
                <a:ea typeface="ＭＳ Ｐゴシック" charset="-128"/>
              </a:defRPr>
            </a:lvl4pPr>
            <a:lvl5pPr marL="2057400" indent="-228600" eaLnBrk="0" hangingPunct="0">
              <a:defRPr kumimoji="1" sz="1900">
                <a:solidFill>
                  <a:schemeClr val="tx1"/>
                </a:solidFill>
                <a:latin typeface="Calibri" pitchFamily="34" charset="0"/>
                <a:ea typeface="ＭＳ Ｐゴシック"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9pPr>
          </a:lstStyle>
          <a:p>
            <a:pPr algn="ctr" eaLnBrk="1" hangingPunct="1">
              <a:defRPr/>
            </a:pPr>
            <a:r>
              <a:rPr lang="en-US" altLang="ja-JP" sz="1050" dirty="0">
                <a:latin typeface="メイリオ" pitchFamily="50" charset="-128"/>
                <a:ea typeface="メイリオ" pitchFamily="50" charset="-128"/>
                <a:cs typeface="メイリオ" pitchFamily="50" charset="-128"/>
              </a:rPr>
              <a:t>-2-</a:t>
            </a:r>
            <a:endParaRPr lang="ja-JP" altLang="en-US" sz="1050" dirty="0">
              <a:latin typeface="メイリオ" pitchFamily="50" charset="-128"/>
              <a:ea typeface="メイリオ" pitchFamily="50" charset="-128"/>
              <a:cs typeface="メイリオ" pitchFamily="50" charset="-128"/>
            </a:endParaRPr>
          </a:p>
        </p:txBody>
      </p:sp>
      <p:sp>
        <p:nvSpPr>
          <p:cNvPr id="15" name="Rectangle 3">
            <a:extLst>
              <a:ext uri="{FF2B5EF4-FFF2-40B4-BE49-F238E27FC236}">
                <a16:creationId xmlns:a16="http://schemas.microsoft.com/office/drawing/2014/main" id="{35E70B2F-5312-4835-8AD1-EE795639C65A}"/>
              </a:ext>
            </a:extLst>
          </p:cNvPr>
          <p:cNvSpPr>
            <a:spLocks noChangeArrowheads="1"/>
          </p:cNvSpPr>
          <p:nvPr/>
        </p:nvSpPr>
        <p:spPr bwMode="auto">
          <a:xfrm>
            <a:off x="61689" y="4810378"/>
            <a:ext cx="6958980" cy="278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776" tIns="46388" rIns="92776" bIns="46388" anchor="ctr">
            <a:spAutoFit/>
          </a:bodyPr>
          <a:lstStyle/>
          <a:p>
            <a:pPr eaLnBrk="0" hangingPunct="0"/>
            <a:r>
              <a:rPr lang="ja-JP" altLang="en-US" sz="1400" b="1" dirty="0">
                <a:latin typeface="メイリオ" panose="020B0604030504040204" pitchFamily="50" charset="-128"/>
                <a:ea typeface="メイリオ" panose="020B0604030504040204" pitchFamily="50" charset="-128"/>
                <a:cs typeface="Meiryo UI" pitchFamily="50" charset="-128"/>
              </a:rPr>
              <a:t>■申請に必要な提出書類</a:t>
            </a:r>
            <a:endParaRPr lang="en-US" altLang="ja-JP" sz="1400" b="1" dirty="0">
              <a:latin typeface="メイリオ" panose="020B0604030504040204" pitchFamily="50" charset="-128"/>
              <a:ea typeface="メイリオ" panose="020B0604030504040204" pitchFamily="50" charset="-128"/>
              <a:cs typeface="Meiryo UI" pitchFamily="50" charset="-128"/>
            </a:endParaRPr>
          </a:p>
          <a:p>
            <a:pPr eaLnBrk="0" hangingPunct="0"/>
            <a:endParaRPr lang="en-US" altLang="ja-JP" sz="800"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dirty="0">
                <a:latin typeface="メイリオ" panose="020B0604030504040204" pitchFamily="50" charset="-128"/>
                <a:ea typeface="メイリオ" panose="020B0604030504040204" pitchFamily="50" charset="-128"/>
                <a:cs typeface="Meiryo UI" pitchFamily="50" charset="-128"/>
              </a:rPr>
              <a:t>　　</a:t>
            </a:r>
            <a:r>
              <a:rPr lang="ja-JP" altLang="en-US" sz="1000" b="1" u="sng" dirty="0">
                <a:latin typeface="メイリオ" panose="020B0604030504040204" pitchFamily="50" charset="-128"/>
                <a:ea typeface="メイリオ" panose="020B0604030504040204" pitchFamily="50" charset="-128"/>
                <a:cs typeface="Meiryo UI" pitchFamily="50" charset="-128"/>
              </a:rPr>
              <a:t>就学支援金等・授業料支援補助金を受けるためには、私立高校等で申請手続きが必要です。</a:t>
            </a:r>
            <a:endParaRPr lang="en-US" altLang="ja-JP" sz="1000" b="1" u="sng"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dirty="0">
                <a:latin typeface="メイリオ" panose="020B0604030504040204" pitchFamily="50" charset="-128"/>
                <a:ea typeface="メイリオ" panose="020B0604030504040204" pitchFamily="50" charset="-128"/>
                <a:cs typeface="Meiryo UI" pitchFamily="50" charset="-128"/>
              </a:rPr>
              <a:t>　　学校の案内に従って、以下の書類を提出してください。</a:t>
            </a:r>
          </a:p>
          <a:p>
            <a:pPr eaLnBrk="0" hangingPunct="0"/>
            <a:endParaRPr lang="en-US" altLang="ja-JP" sz="1000" b="1"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b="1" dirty="0">
                <a:latin typeface="メイリオ" panose="020B0604030504040204" pitchFamily="50" charset="-128"/>
                <a:ea typeface="メイリオ" panose="020B0604030504040204" pitchFamily="50" charset="-128"/>
                <a:cs typeface="Meiryo UI" pitchFamily="50" charset="-128"/>
              </a:rPr>
              <a:t>　○就学支援金等</a:t>
            </a:r>
            <a:r>
              <a:rPr lang="ja-JP" altLang="en-US" sz="900" b="1" dirty="0">
                <a:latin typeface="メイリオ" panose="020B0604030504040204" pitchFamily="50" charset="-128"/>
                <a:ea typeface="メイリオ" panose="020B0604030504040204" pitchFamily="50" charset="-128"/>
                <a:cs typeface="Meiryo UI" pitchFamily="50" charset="-128"/>
              </a:rPr>
              <a:t>（令和６年度に申請を行っていない場合は４月頃（</a:t>
            </a:r>
            <a:r>
              <a:rPr lang="en-US" altLang="ja-JP" sz="900" b="1" dirty="0">
                <a:latin typeface="メイリオ" panose="020B0604030504040204" pitchFamily="50" charset="-128"/>
                <a:ea typeface="メイリオ" panose="020B0604030504040204" pitchFamily="50" charset="-128"/>
                <a:cs typeface="Meiryo UI" pitchFamily="50" charset="-128"/>
              </a:rPr>
              <a:t>4</a:t>
            </a:r>
            <a:r>
              <a:rPr lang="ja-JP" altLang="en-US" sz="900" b="1" dirty="0">
                <a:latin typeface="メイリオ" panose="020B0604030504040204" pitchFamily="50" charset="-128"/>
                <a:ea typeface="メイリオ" panose="020B0604030504040204" pitchFamily="50" charset="-128"/>
                <a:cs typeface="Meiryo UI" pitchFamily="50" charset="-128"/>
              </a:rPr>
              <a:t>月の申請にて所得制限となった場合は</a:t>
            </a:r>
            <a:r>
              <a:rPr lang="en-US" altLang="ja-JP" sz="900" b="1" dirty="0">
                <a:latin typeface="メイリオ" panose="020B0604030504040204" pitchFamily="50" charset="-128"/>
                <a:ea typeface="メイリオ" panose="020B0604030504040204" pitchFamily="50" charset="-128"/>
                <a:cs typeface="Meiryo UI" pitchFamily="50" charset="-128"/>
              </a:rPr>
              <a:t>7</a:t>
            </a:r>
            <a:r>
              <a:rPr lang="ja-JP" altLang="en-US" sz="900" b="1" dirty="0">
                <a:latin typeface="メイリオ" panose="020B0604030504040204" pitchFamily="50" charset="-128"/>
                <a:ea typeface="メイリオ" panose="020B0604030504040204" pitchFamily="50" charset="-128"/>
                <a:cs typeface="Meiryo UI" pitchFamily="50" charset="-128"/>
              </a:rPr>
              <a:t>月頃））</a:t>
            </a:r>
            <a:endParaRPr lang="en-US" altLang="ja-JP" sz="900"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dirty="0">
                <a:latin typeface="メイリオ" panose="020B0604030504040204" pitchFamily="50" charset="-128"/>
                <a:ea typeface="メイリオ" panose="020B0604030504040204" pitchFamily="50" charset="-128"/>
                <a:cs typeface="Meiryo UI" pitchFamily="50" charset="-128"/>
              </a:rPr>
              <a:t>　　学校を所管する都道府県によって申請方法が異なりますので、お通いの学校にご確認ください。</a:t>
            </a:r>
            <a:endParaRPr lang="en-US" altLang="ja-JP" sz="1000" dirty="0">
              <a:latin typeface="メイリオ" panose="020B0604030504040204" pitchFamily="50" charset="-128"/>
              <a:ea typeface="メイリオ" panose="020B0604030504040204" pitchFamily="50" charset="-128"/>
              <a:cs typeface="Meiryo UI" pitchFamily="50" charset="-128"/>
            </a:endParaRPr>
          </a:p>
          <a:p>
            <a:pPr eaLnBrk="0" hangingPunct="0"/>
            <a:endParaRPr lang="en-US" altLang="ja-JP" sz="1000" b="1" dirty="0">
              <a:latin typeface="メイリオ" panose="020B0604030504040204" pitchFamily="50" charset="-128"/>
              <a:ea typeface="メイリオ" panose="020B0604030504040204" pitchFamily="50" charset="-128"/>
              <a:cs typeface="Meiryo UI" pitchFamily="50" charset="-128"/>
            </a:endParaRPr>
          </a:p>
          <a:p>
            <a:pPr eaLnBrk="0" hangingPunct="0"/>
            <a:endParaRPr lang="en-US" altLang="ja-JP" sz="900" b="1"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b="1" dirty="0">
                <a:latin typeface="メイリオ" panose="020B0604030504040204" pitchFamily="50" charset="-128"/>
                <a:ea typeface="メイリオ" panose="020B0604030504040204" pitchFamily="50" charset="-128"/>
                <a:cs typeface="Meiryo UI" pitchFamily="50" charset="-128"/>
              </a:rPr>
              <a:t>　○授業料支援補助金（</a:t>
            </a:r>
            <a:r>
              <a:rPr lang="en-US" altLang="ja-JP" sz="1000" b="1" dirty="0">
                <a:latin typeface="メイリオ" panose="020B0604030504040204" pitchFamily="50" charset="-128"/>
                <a:ea typeface="メイリオ" panose="020B0604030504040204" pitchFamily="50" charset="-128"/>
                <a:cs typeface="Meiryo UI" pitchFamily="50" charset="-128"/>
              </a:rPr>
              <a:t>7</a:t>
            </a:r>
            <a:r>
              <a:rPr lang="ja-JP" altLang="en-US" sz="1000" b="1" dirty="0">
                <a:latin typeface="メイリオ" panose="020B0604030504040204" pitchFamily="50" charset="-128"/>
                <a:ea typeface="メイリオ" panose="020B0604030504040204" pitchFamily="50" charset="-128"/>
                <a:cs typeface="Meiryo UI" pitchFamily="50" charset="-128"/>
              </a:rPr>
              <a:t>月頃～）</a:t>
            </a:r>
            <a:endParaRPr lang="en-US" altLang="ja-JP" sz="1000" b="1"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dirty="0">
                <a:latin typeface="メイリオ" panose="020B0604030504040204" pitchFamily="50" charset="-128"/>
                <a:ea typeface="メイリオ" panose="020B0604030504040204" pitchFamily="50" charset="-128"/>
                <a:cs typeface="Meiryo UI" pitchFamily="50" charset="-128"/>
              </a:rPr>
              <a:t>　　</a:t>
            </a:r>
            <a:r>
              <a:rPr lang="ja-JP" altLang="en-US" sz="1000" b="1" dirty="0">
                <a:latin typeface="メイリオ" panose="020B0604030504040204" pitchFamily="50" charset="-128"/>
                <a:ea typeface="メイリオ" panose="020B0604030504040204" pitchFamily="50" charset="-128"/>
                <a:cs typeface="Meiryo UI" pitchFamily="50" charset="-128"/>
              </a:rPr>
              <a:t>・　授業料支援申請書</a:t>
            </a:r>
            <a:r>
              <a:rPr lang="ja-JP" altLang="en-US" sz="700" dirty="0">
                <a:latin typeface="メイリオ" panose="020B0604030504040204" pitchFamily="50" charset="-128"/>
                <a:ea typeface="メイリオ" panose="020B0604030504040204" pitchFamily="50" charset="-128"/>
                <a:cs typeface="Meiryo UI" pitchFamily="50" charset="-128"/>
              </a:rPr>
              <a:t>（申請書様式は大阪府内に住所がある生徒に学校から配布されます。）</a:t>
            </a:r>
            <a:endParaRPr lang="en-US" altLang="ja-JP" sz="700" dirty="0">
              <a:latin typeface="メイリオ" panose="020B0604030504040204" pitchFamily="50" charset="-128"/>
              <a:ea typeface="メイリオ" panose="020B0604030504040204" pitchFamily="50" charset="-128"/>
              <a:cs typeface="Meiryo UI" pitchFamily="50" charset="-128"/>
            </a:endParaRPr>
          </a:p>
          <a:p>
            <a:pPr eaLnBrk="0" hangingPunct="0"/>
            <a:endParaRPr lang="en-US" altLang="ja-JP" sz="700" u="sng" dirty="0">
              <a:latin typeface="メイリオ" panose="020B0604030504040204" pitchFamily="50" charset="-128"/>
              <a:ea typeface="メイリオ" panose="020B0604030504040204" pitchFamily="50" charset="-128"/>
              <a:cs typeface="Meiryo UI" pitchFamily="50" charset="-128"/>
            </a:endParaRPr>
          </a:p>
          <a:p>
            <a:pPr eaLnBrk="0" hangingPunct="0"/>
            <a:endParaRPr lang="en-US" altLang="ja-JP" sz="700" u="sng" dirty="0">
              <a:latin typeface="メイリオ" panose="020B0604030504040204" pitchFamily="50" charset="-128"/>
              <a:ea typeface="メイリオ" panose="020B0604030504040204" pitchFamily="50" charset="-128"/>
              <a:cs typeface="Meiryo UI" pitchFamily="50" charset="-128"/>
            </a:endParaRPr>
          </a:p>
          <a:p>
            <a:pPr eaLnBrk="0" hangingPunct="0"/>
            <a:r>
              <a:rPr lang="en-US" altLang="ja-JP" sz="1000" dirty="0">
                <a:latin typeface="メイリオ" panose="020B0604030504040204" pitchFamily="50" charset="-128"/>
                <a:ea typeface="メイリオ" panose="020B0604030504040204" pitchFamily="50" charset="-128"/>
                <a:cs typeface="Meiryo UI" pitchFamily="50" charset="-128"/>
              </a:rPr>
              <a:t>※</a:t>
            </a:r>
            <a:r>
              <a:rPr lang="ja-JP" altLang="en-US" sz="1000" dirty="0">
                <a:latin typeface="メイリオ" panose="020B0604030504040204" pitchFamily="50" charset="-128"/>
                <a:ea typeface="メイリオ" panose="020B0604030504040204" pitchFamily="50" charset="-128"/>
                <a:cs typeface="Meiryo UI" pitchFamily="50" charset="-128"/>
              </a:rPr>
              <a:t>　授業料支援補助金における所得確認は、国の就学支援金の判定結果を利用して行いますので、</a:t>
            </a:r>
            <a:endParaRPr lang="en-US" altLang="ja-JP" sz="1000"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dirty="0">
                <a:latin typeface="メイリオ" panose="020B0604030504040204" pitchFamily="50" charset="-128"/>
                <a:ea typeface="メイリオ" panose="020B0604030504040204" pitchFamily="50" charset="-128"/>
                <a:cs typeface="Meiryo UI" pitchFamily="50" charset="-128"/>
              </a:rPr>
              <a:t>　　授業料支援補助金の申請のために、保護者等全員の所得を確認する書類を改めて提出する必要はありません。</a:t>
            </a:r>
            <a:endParaRPr lang="en-US" altLang="ja-JP" sz="1000" dirty="0">
              <a:latin typeface="メイリオ" panose="020B0604030504040204" pitchFamily="50" charset="-128"/>
              <a:ea typeface="メイリオ" panose="020B0604030504040204" pitchFamily="50" charset="-128"/>
              <a:cs typeface="Meiryo UI" pitchFamily="50" charset="-128"/>
            </a:endParaRPr>
          </a:p>
          <a:p>
            <a:pPr eaLnBrk="0" hangingPunct="0"/>
            <a:endParaRPr lang="en-US" altLang="ja-JP" sz="1000" dirty="0">
              <a:latin typeface="メイリオ" panose="020B0604030504040204" pitchFamily="50" charset="-128"/>
              <a:ea typeface="メイリオ" panose="020B0604030504040204" pitchFamily="50" charset="-128"/>
              <a:cs typeface="Meiryo UI" pitchFamily="50" charset="-128"/>
            </a:endParaRPr>
          </a:p>
          <a:p>
            <a:pPr eaLnBrk="0" hangingPunct="0"/>
            <a:r>
              <a:rPr lang="en-US" altLang="ja-JP" sz="1000" dirty="0">
                <a:latin typeface="メイリオ" panose="020B0604030504040204" pitchFamily="50" charset="-128"/>
                <a:ea typeface="メイリオ" panose="020B0604030504040204" pitchFamily="50" charset="-128"/>
                <a:cs typeface="Meiryo UI" pitchFamily="50" charset="-128"/>
              </a:rPr>
              <a:t>※</a:t>
            </a:r>
            <a:r>
              <a:rPr lang="ja-JP" altLang="en-US" sz="1000" dirty="0">
                <a:latin typeface="メイリオ" panose="020B0604030504040204" pitchFamily="50" charset="-128"/>
                <a:ea typeface="メイリオ" panose="020B0604030504040204" pitchFamily="50" charset="-128"/>
                <a:cs typeface="Meiryo UI" pitchFamily="50" charset="-128"/>
              </a:rPr>
              <a:t>　その他、世帯の状況により、別途書類の提出が必要になる場合があります。</a:t>
            </a:r>
            <a:endParaRPr lang="en-US" altLang="ja-JP" sz="1000" dirty="0">
              <a:latin typeface="メイリオ" panose="020B0604030504040204" pitchFamily="50" charset="-128"/>
              <a:ea typeface="メイリオ" panose="020B0604030504040204" pitchFamily="50" charset="-128"/>
              <a:cs typeface="Meiryo UI" pitchFamily="50" charset="-128"/>
            </a:endParaRPr>
          </a:p>
          <a:p>
            <a:pPr eaLnBrk="0" hangingPunct="0"/>
            <a:r>
              <a:rPr lang="ja-JP" altLang="en-US" sz="1000" dirty="0">
                <a:latin typeface="メイリオ" panose="020B0604030504040204" pitchFamily="50" charset="-128"/>
                <a:ea typeface="メイリオ" panose="020B0604030504040204" pitchFamily="50" charset="-128"/>
                <a:cs typeface="Meiryo UI" pitchFamily="50" charset="-128"/>
              </a:rPr>
              <a:t>　　 詳しくは、お通いの学校の案内に従ってください。</a:t>
            </a:r>
            <a:endParaRPr lang="en-US" altLang="ja-JP" sz="1000" dirty="0">
              <a:latin typeface="メイリオ" panose="020B0604030504040204" pitchFamily="50" charset="-128"/>
              <a:ea typeface="メイリオ" panose="020B0604030504040204" pitchFamily="50" charset="-128"/>
              <a:cs typeface="Meiryo UI"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9"/>
          <p:cNvSpPr txBox="1">
            <a:spLocks noChangeArrowheads="1"/>
          </p:cNvSpPr>
          <p:nvPr/>
        </p:nvSpPr>
        <p:spPr bwMode="auto">
          <a:xfrm>
            <a:off x="821219" y="9868986"/>
            <a:ext cx="5256212" cy="255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76" tIns="46388" rIns="92776" bIns="46388" anchor="b">
            <a:spAutoFit/>
          </a:bodyPr>
          <a:lstStyle>
            <a:lvl1pPr eaLnBrk="0" hangingPunct="0">
              <a:defRPr kumimoji="1" sz="1900">
                <a:solidFill>
                  <a:schemeClr val="tx1"/>
                </a:solidFill>
                <a:latin typeface="Calibri" pitchFamily="34" charset="0"/>
                <a:ea typeface="ＭＳ Ｐゴシック" charset="-128"/>
              </a:defRPr>
            </a:lvl1pPr>
            <a:lvl2pPr marL="742950" indent="-285750" eaLnBrk="0" hangingPunct="0">
              <a:defRPr kumimoji="1" sz="1900">
                <a:solidFill>
                  <a:schemeClr val="tx1"/>
                </a:solidFill>
                <a:latin typeface="Calibri" pitchFamily="34" charset="0"/>
                <a:ea typeface="ＭＳ Ｐゴシック" charset="-128"/>
              </a:defRPr>
            </a:lvl2pPr>
            <a:lvl3pPr marL="1143000" indent="-228600" eaLnBrk="0" hangingPunct="0">
              <a:defRPr kumimoji="1" sz="1900">
                <a:solidFill>
                  <a:schemeClr val="tx1"/>
                </a:solidFill>
                <a:latin typeface="Calibri" pitchFamily="34" charset="0"/>
                <a:ea typeface="ＭＳ Ｐゴシック" charset="-128"/>
              </a:defRPr>
            </a:lvl3pPr>
            <a:lvl4pPr marL="1600200" indent="-228600" eaLnBrk="0" hangingPunct="0">
              <a:defRPr kumimoji="1" sz="1900">
                <a:solidFill>
                  <a:schemeClr val="tx1"/>
                </a:solidFill>
                <a:latin typeface="Calibri" pitchFamily="34" charset="0"/>
                <a:ea typeface="ＭＳ Ｐゴシック" charset="-128"/>
              </a:defRPr>
            </a:lvl4pPr>
            <a:lvl5pPr marL="2057400" indent="-228600" eaLnBrk="0" hangingPunct="0">
              <a:defRPr kumimoji="1" sz="1900">
                <a:solidFill>
                  <a:schemeClr val="tx1"/>
                </a:solidFill>
                <a:latin typeface="Calibri" pitchFamily="34" charset="0"/>
                <a:ea typeface="ＭＳ Ｐゴシック"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charset="-128"/>
              </a:defRPr>
            </a:lvl9pPr>
          </a:lstStyle>
          <a:p>
            <a:pPr algn="ctr" eaLnBrk="1" hangingPunct="1">
              <a:defRPr/>
            </a:pPr>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３</a:t>
            </a:r>
            <a:r>
              <a:rPr lang="en-US" altLang="ja-JP" sz="1050" dirty="0">
                <a:latin typeface="メイリオ" pitchFamily="50" charset="-128"/>
                <a:ea typeface="メイリオ" pitchFamily="50" charset="-128"/>
                <a:cs typeface="メイリオ" pitchFamily="50" charset="-128"/>
              </a:rPr>
              <a:t>-</a:t>
            </a:r>
            <a:endParaRPr lang="ja-JP" altLang="en-US" sz="1050" dirty="0">
              <a:latin typeface="メイリオ" pitchFamily="50" charset="-128"/>
              <a:ea typeface="メイリオ" pitchFamily="50" charset="-128"/>
              <a:cs typeface="メイリオ" pitchFamily="50" charset="-128"/>
            </a:endParaRPr>
          </a:p>
        </p:txBody>
      </p:sp>
      <p:sp>
        <p:nvSpPr>
          <p:cNvPr id="9" name="テキスト ボックス 22"/>
          <p:cNvSpPr txBox="1">
            <a:spLocks noChangeArrowheads="1"/>
          </p:cNvSpPr>
          <p:nvPr/>
        </p:nvSpPr>
        <p:spPr bwMode="auto">
          <a:xfrm>
            <a:off x="94006" y="439083"/>
            <a:ext cx="6710639" cy="5695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776" tIns="46388" rIns="92776" bIns="46388">
            <a:spAutoFit/>
          </a:bodyP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eaLnBrk="1" hangingPunct="1">
              <a:spcBef>
                <a:spcPts val="0"/>
              </a:spcBef>
            </a:pPr>
            <a:r>
              <a:rPr lang="ja-JP" altLang="en-US" sz="1200" b="1" dirty="0">
                <a:latin typeface="メイリオ" pitchFamily="50" charset="-128"/>
                <a:ea typeface="メイリオ" pitchFamily="50" charset="-128"/>
                <a:cs typeface="メイリオ" pitchFamily="50" charset="-128"/>
              </a:rPr>
              <a:t>■その他</a:t>
            </a:r>
            <a:r>
              <a:rPr lang="ja-JP" altLang="ja-JP" sz="1200" b="1" dirty="0">
                <a:latin typeface="メイリオ" pitchFamily="50" charset="-128"/>
                <a:ea typeface="メイリオ" pitchFamily="50" charset="-128"/>
                <a:cs typeface="メイリオ" pitchFamily="50" charset="-128"/>
              </a:rPr>
              <a:t>留意事項</a:t>
            </a:r>
          </a:p>
          <a:p>
            <a:pPr eaLnBrk="1" hangingPunct="1">
              <a:spcBef>
                <a:spcPts val="0"/>
              </a:spcBef>
            </a:pPr>
            <a:endParaRPr lang="en-US" altLang="ja-JP" sz="2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この制度における保護者とは、生徒の「親権者」を指します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（生徒との同居、別居は問いません）。</a:t>
            </a:r>
            <a:b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親権者がいない場合など、特別な事情がある場合は学校へご相談ください。 </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所得区分については、保護者等全員の所得に基づき毎年度判定します。（申請時及び毎年度</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税</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更正</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や大阪府外への転居、離婚</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等</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による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保護者等</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の変更等</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があった場合は、</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支給額が</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変わることがありますので、速やかに学校へ連絡してください。</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保護者等のうち一方（またはひとり親）が海外に在住しており、市町村民税が課税されない場合は、日本国内に在住している保護者等の市町村民税を確認し、年収めやす</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910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万円未満であれば、就学支援金基礎額（月額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9,900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円（通信制高校は１単位あたり</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4,812</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 ）が支給されます。また、仕事等のやむを得ない事情により海外在住となっている場合は授業料支援補助金も対象となります。保護者等全員（両親）が海外に在住しており、市町村民税が課税されない場合、就学支援金基礎額（月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9,900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円（通信制高校は１単位あたり</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4,812</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 ）のみ支給され、就学支援金の加算分と授業料支援補助金については支給対象外となります。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就学支援金等は授業料のみ、授業料支援補助金は授業料と全ての生徒が一律で納付するもの（施設整備費等の経常的納付金）が支援の対象です。</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入学金や教科書代、修学旅行費</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など</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、授業料以外の納付金は</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、支援の</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外です。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授業料の還付や相殺（差し引き）の方法は</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、私立高校等</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によって異なります。</a:t>
            </a:r>
            <a:b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詳細は</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学校</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の事務室にお問合せください。</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私立高校等が独自に実施する奨学金や</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減免制度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適用</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され</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る場合は、</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支給</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額が</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減額される</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ことがあります。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他の地方公共団体（都道府県など）が実施する同種の補助金等の交付を受けている月について、授業料支援補助金は支給されません。</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生徒と保護者等全員が各月１日に大阪府内に住所がない場合は、その月の授業料支援補助金は支給されません。</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保護者等のうち一人が、勤務先の命令により他府県に単身で赴任せざるを得なくなった場合は、辞令の写し等を申請書類に添付することで、大阪府内在住とみなすことができます。また仕事・介護・入院等のやむを得ない事情により保護者等のうち一人が府外に住所を移す場合も大阪府内在住とみなせる場合がございます。必要書類等については学校の事務室へご相談ください。</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保護者等が府内在住であるが、生徒が進学のため他府県の寮に入ったり、親戚宅へ下宿する場合は大阪府内在住とみなすことができます。</a:t>
            </a: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生徒が私立高校等を転退学した場合、在学期間中の要件を満たす月について授業料支援補助金が支給されます（就学支援金等は、各月１日に在学する生徒が支給対象となります。）。</a:t>
            </a: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無償化制度の対象であっても、令和６年・７年の経過措置期間については一部授業料等の納付が必要になる場合があります（</a:t>
            </a:r>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授業料等の納付が困難な場合は、在学する学校の事務室にご相談ください。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私立高校等に在学中、保護者等</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失職や病気な</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どにより家計が急変し、授業料の納付が困難になったときは、別途</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、就学支援金（家計急変世帯に対する支援）の対象となる</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場合があります。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詳細について</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学校の</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事務室に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お問い合わせください</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228600" indent="-228600" eaLnBrk="1" hangingPunct="1">
              <a:spcBef>
                <a:spcPts val="0"/>
              </a:spcBef>
              <a:buFont typeface="+mj-lt"/>
              <a:buAutoNum type="arabicPeriod"/>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この制度は、令和７年度の２・３年生に適用されます。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3964" y="7617762"/>
            <a:ext cx="6579900" cy="1315745"/>
          </a:xfrm>
          <a:prstGeom prst="rect">
            <a:avLst/>
          </a:prstGeom>
          <a:ln w="6350">
            <a:noFill/>
          </a:ln>
        </p:spPr>
        <p:txBody>
          <a:bodyPr wrap="square">
            <a:spAutoFit/>
          </a:bodyPr>
          <a:lstStyle/>
          <a:p>
            <a:pPr algn="just">
              <a:spcBef>
                <a:spcPts val="0"/>
              </a:spcBef>
            </a:pPr>
            <a:r>
              <a:rPr lang="ja-JP" altLang="en-US" sz="1200" b="1" dirty="0">
                <a:latin typeface="メイリオ" pitchFamily="50" charset="-128"/>
                <a:ea typeface="メイリオ" pitchFamily="50" charset="-128"/>
                <a:cs typeface="ＭＳ Ｐゴシック" pitchFamily="50" charset="-128"/>
              </a:rPr>
              <a:t>■ 詳細については大阪府ホームページに掲載しています。</a:t>
            </a:r>
            <a:endParaRPr lang="en-US" altLang="ja-JP" sz="1200" b="1" dirty="0">
              <a:latin typeface="メイリオ" pitchFamily="50" charset="-128"/>
              <a:ea typeface="メイリオ" pitchFamily="50" charset="-128"/>
              <a:cs typeface="ＭＳ Ｐゴシック" pitchFamily="50" charset="-128"/>
            </a:endParaRPr>
          </a:p>
          <a:p>
            <a:pPr algn="just">
              <a:spcBef>
                <a:spcPts val="0"/>
              </a:spcBef>
            </a:pPr>
            <a:endParaRPr lang="en-US" altLang="ja-JP" sz="300" b="1" dirty="0">
              <a:latin typeface="メイリオ" pitchFamily="50" charset="-128"/>
              <a:ea typeface="メイリオ" pitchFamily="50" charset="-128"/>
              <a:cs typeface="ＭＳ Ｐゴシック" pitchFamily="50" charset="-128"/>
            </a:endParaRPr>
          </a:p>
          <a:p>
            <a:pPr algn="just" eaLnBrk="1" hangingPunct="1">
              <a:spcBef>
                <a:spcPts val="0"/>
              </a:spcBef>
            </a:pPr>
            <a:r>
              <a:rPr lang="ja-JP" altLang="en-US" sz="1050" b="1" dirty="0">
                <a:latin typeface="メイリオ" pitchFamily="50" charset="-128"/>
                <a:ea typeface="メイリオ" pitchFamily="50" charset="-128"/>
                <a:cs typeface="ＭＳ Ｐゴシック" pitchFamily="50" charset="-128"/>
              </a:rPr>
              <a:t>「私立高校生等に対する授業料支援について」</a:t>
            </a:r>
            <a:r>
              <a:rPr lang="ja-JP" altLang="en-US" sz="1000" b="1" dirty="0">
                <a:latin typeface="メイリオ" pitchFamily="50" charset="-128"/>
                <a:ea typeface="メイリオ" pitchFamily="50" charset="-128"/>
                <a:cs typeface="ＭＳ Ｐゴシック" pitchFamily="50" charset="-128"/>
              </a:rPr>
              <a:t>　　　　　　　　　　　　 　　　　　　　　　　　　　　　　　　　　　　　　　　　</a:t>
            </a:r>
            <a:endParaRPr lang="en-US" altLang="ja-JP" sz="1000" b="1" dirty="0">
              <a:latin typeface="メイリオ" pitchFamily="50" charset="-128"/>
              <a:ea typeface="メイリオ" pitchFamily="50" charset="-128"/>
              <a:cs typeface="ＭＳ Ｐゴシック" pitchFamily="50" charset="-128"/>
            </a:endParaRPr>
          </a:p>
          <a:p>
            <a:pPr algn="just" eaLnBrk="1" hangingPunct="1">
              <a:spcBef>
                <a:spcPts val="0"/>
              </a:spcBef>
            </a:pPr>
            <a:r>
              <a:rPr lang="ja-JP" altLang="en-US" sz="1000" dirty="0">
                <a:latin typeface="メイリオ" pitchFamily="50" charset="-128"/>
                <a:ea typeface="メイリオ" pitchFamily="50" charset="-128"/>
                <a:cs typeface="ＭＳ Ｐゴシック" pitchFamily="50" charset="-128"/>
              </a:rPr>
              <a:t>　　</a:t>
            </a:r>
            <a:r>
              <a:rPr lang="en-US" altLang="ja-JP" sz="1000" dirty="0">
                <a:latin typeface="メイリオ" pitchFamily="50" charset="-128"/>
                <a:ea typeface="メイリオ" pitchFamily="50" charset="-128"/>
                <a:cs typeface="ＭＳ Ｐゴシック" pitchFamily="50" charset="-128"/>
              </a:rPr>
              <a:t>https://www.pref.osaka.lg.jp/shigaku/shigakumushouka/</a:t>
            </a:r>
          </a:p>
          <a:p>
            <a:pPr lvl="0" algn="just">
              <a:spcAft>
                <a:spcPts val="0"/>
              </a:spcAft>
            </a:pPr>
            <a:endParaRPr lang="en-US" altLang="ja-JP" sz="400" b="1" dirty="0">
              <a:latin typeface="メイリオ" pitchFamily="50" charset="-128"/>
              <a:ea typeface="メイリオ" pitchFamily="50" charset="-128"/>
              <a:cs typeface="メイリオ" pitchFamily="50" charset="-128"/>
            </a:endParaRPr>
          </a:p>
          <a:p>
            <a:pPr lvl="0" algn="just">
              <a:spcAft>
                <a:spcPts val="0"/>
              </a:spcAft>
            </a:pPr>
            <a:r>
              <a:rPr lang="ja-JP" altLang="ja-JP" sz="1050" b="1" dirty="0">
                <a:latin typeface="メイリオ" pitchFamily="50" charset="-128"/>
                <a:ea typeface="メイリオ" pitchFamily="50" charset="-128"/>
                <a:cs typeface="メイリオ" pitchFamily="50" charset="-128"/>
              </a:rPr>
              <a:t>【</a:t>
            </a:r>
            <a:r>
              <a:rPr lang="ja-JP" altLang="en-US" sz="1050" b="1" dirty="0">
                <a:latin typeface="メイリオ" pitchFamily="50" charset="-128"/>
                <a:ea typeface="メイリオ" pitchFamily="50" charset="-128"/>
                <a:cs typeface="メイリオ" pitchFamily="50" charset="-128"/>
              </a:rPr>
              <a:t>制度に関する問い合わせ先</a:t>
            </a:r>
            <a:r>
              <a:rPr lang="ja-JP" altLang="ja-JP" sz="1050" b="1" dirty="0">
                <a:latin typeface="メイリオ" pitchFamily="50" charset="-128"/>
                <a:ea typeface="メイリオ" pitchFamily="50" charset="-128"/>
                <a:cs typeface="メイリオ" pitchFamily="50" charset="-128"/>
              </a:rPr>
              <a:t>】</a:t>
            </a:r>
            <a:endParaRPr lang="en-US" altLang="ja-JP" sz="1050" b="1" dirty="0">
              <a:latin typeface="メイリオ" pitchFamily="50" charset="-128"/>
              <a:ea typeface="メイリオ" pitchFamily="50" charset="-128"/>
              <a:cs typeface="メイリオ" pitchFamily="50" charset="-128"/>
            </a:endParaRPr>
          </a:p>
          <a:p>
            <a:pPr lvl="0" algn="just">
              <a:spcAft>
                <a:spcPts val="0"/>
              </a:spcAft>
            </a:pPr>
            <a:endParaRPr lang="en-US" altLang="ja-JP" sz="100" b="1" dirty="0">
              <a:latin typeface="メイリオ" pitchFamily="50" charset="-128"/>
              <a:ea typeface="メイリオ" pitchFamily="50" charset="-128"/>
              <a:cs typeface="ＭＳ Ｐゴシック" pitchFamily="50" charset="-128"/>
            </a:endParaRPr>
          </a:p>
          <a:p>
            <a:pPr algn="just">
              <a:spcAft>
                <a:spcPts val="0"/>
              </a:spcAft>
            </a:pPr>
            <a:r>
              <a:rPr lang="ja-JP" altLang="en-US" sz="1050" b="1" dirty="0">
                <a:latin typeface="メイリオ" pitchFamily="50" charset="-128"/>
                <a:ea typeface="メイリオ" pitchFamily="50" charset="-128"/>
                <a:cs typeface="ＭＳ Ｐゴシック" pitchFamily="50" charset="-128"/>
              </a:rPr>
              <a:t>　大阪府 府民お問合せセンター　ピピっとライン　</a:t>
            </a:r>
            <a:r>
              <a:rPr lang="ja-JP" altLang="en-US" sz="1000" b="1" dirty="0">
                <a:latin typeface="メイリオ" pitchFamily="50" charset="-128"/>
                <a:ea typeface="メイリオ" pitchFamily="50" charset="-128"/>
                <a:cs typeface="ＭＳ Ｐゴシック" pitchFamily="50" charset="-128"/>
              </a:rPr>
              <a:t>　大阪府 教育庁 私学課</a:t>
            </a:r>
            <a:endParaRPr lang="en-US" altLang="ja-JP" sz="1000" b="1" dirty="0">
              <a:latin typeface="メイリオ" pitchFamily="50" charset="-128"/>
              <a:ea typeface="メイリオ" pitchFamily="50" charset="-128"/>
              <a:cs typeface="ＭＳ Ｐゴシック" pitchFamily="50" charset="-128"/>
            </a:endParaRPr>
          </a:p>
          <a:p>
            <a:pPr lvl="0" algn="just">
              <a:spcAft>
                <a:spcPts val="0"/>
              </a:spcAft>
            </a:pPr>
            <a:r>
              <a:rPr lang="ja-JP" altLang="en-US" sz="1000" b="1" dirty="0">
                <a:latin typeface="メイリオ" pitchFamily="50" charset="-128"/>
                <a:ea typeface="メイリオ" pitchFamily="50" charset="-128"/>
                <a:cs typeface="ＭＳ Ｐゴシック" pitchFamily="50" charset="-128"/>
              </a:rPr>
              <a:t>　　</a:t>
            </a:r>
            <a:r>
              <a:rPr lang="ja-JP" altLang="en-US" sz="800" dirty="0">
                <a:latin typeface="メイリオ" pitchFamily="50" charset="-128"/>
                <a:ea typeface="メイリオ" pitchFamily="50" charset="-128"/>
                <a:cs typeface="ＭＳ Ｐゴシック" pitchFamily="50" charset="-128"/>
              </a:rPr>
              <a:t>電話：</a:t>
            </a:r>
            <a:r>
              <a:rPr lang="en-US" altLang="ja-JP" sz="800" dirty="0">
                <a:latin typeface="メイリオ" pitchFamily="50" charset="-128"/>
                <a:ea typeface="メイリオ" pitchFamily="50" charset="-128"/>
                <a:cs typeface="ＭＳ Ｐゴシック" pitchFamily="50" charset="-128"/>
              </a:rPr>
              <a:t>06-6910-8001</a:t>
            </a:r>
            <a:r>
              <a:rPr lang="ja-JP" altLang="en-US" sz="800" dirty="0">
                <a:latin typeface="メイリオ" pitchFamily="50" charset="-128"/>
                <a:ea typeface="メイリオ" pitchFamily="50" charset="-128"/>
                <a:cs typeface="ＭＳ Ｐゴシック" pitchFamily="50" charset="-128"/>
              </a:rPr>
              <a:t>　        </a:t>
            </a:r>
            <a:r>
              <a:rPr lang="en-US" altLang="ja-JP" sz="800" dirty="0">
                <a:latin typeface="メイリオ" pitchFamily="50" charset="-128"/>
                <a:ea typeface="メイリオ" pitchFamily="50" charset="-128"/>
                <a:cs typeface="ＭＳ Ｐゴシック" pitchFamily="50" charset="-128"/>
              </a:rPr>
              <a:t>FAX</a:t>
            </a:r>
            <a:r>
              <a:rPr lang="ja-JP" altLang="en-US" sz="800" dirty="0">
                <a:latin typeface="メイリオ" pitchFamily="50" charset="-128"/>
                <a:ea typeface="メイリオ" pitchFamily="50" charset="-128"/>
                <a:cs typeface="ＭＳ Ｐゴシック" pitchFamily="50" charset="-128"/>
              </a:rPr>
              <a:t>：</a:t>
            </a:r>
            <a:r>
              <a:rPr lang="en-US" altLang="ja-JP" sz="800" dirty="0">
                <a:latin typeface="メイリオ" pitchFamily="50" charset="-128"/>
                <a:ea typeface="メイリオ" pitchFamily="50" charset="-128"/>
                <a:cs typeface="ＭＳ Ｐゴシック" pitchFamily="50" charset="-128"/>
              </a:rPr>
              <a:t>06-6910-8005</a:t>
            </a:r>
            <a:r>
              <a:rPr lang="ja-JP" altLang="en-US" sz="800" dirty="0">
                <a:latin typeface="メイリオ" pitchFamily="50" charset="-128"/>
                <a:ea typeface="メイリオ" pitchFamily="50" charset="-128"/>
                <a:cs typeface="ＭＳ Ｐゴシック" pitchFamily="50" charset="-128"/>
              </a:rPr>
              <a:t>　　　　　　〒</a:t>
            </a:r>
            <a:r>
              <a:rPr lang="en-US" altLang="ja-JP" sz="800" dirty="0">
                <a:latin typeface="メイリオ" pitchFamily="50" charset="-128"/>
                <a:ea typeface="メイリオ" pitchFamily="50" charset="-128"/>
                <a:cs typeface="ＭＳ Ｐゴシック" pitchFamily="50" charset="-128"/>
              </a:rPr>
              <a:t>540-8570 </a:t>
            </a:r>
            <a:r>
              <a:rPr lang="ja-JP" altLang="en-US" sz="800" dirty="0">
                <a:latin typeface="メイリオ" pitchFamily="50" charset="-128"/>
                <a:ea typeface="メイリオ" pitchFamily="50" charset="-128"/>
                <a:cs typeface="ＭＳ Ｐゴシック" pitchFamily="50" charset="-128"/>
              </a:rPr>
              <a:t>大阪市中央区大手前</a:t>
            </a:r>
            <a:r>
              <a:rPr lang="en-US" altLang="ja-JP" sz="800" dirty="0">
                <a:latin typeface="メイリオ" pitchFamily="50" charset="-128"/>
                <a:ea typeface="メイリオ" pitchFamily="50" charset="-128"/>
                <a:cs typeface="ＭＳ Ｐゴシック" pitchFamily="50" charset="-128"/>
              </a:rPr>
              <a:t>3-1-43</a:t>
            </a:r>
            <a:r>
              <a:rPr lang="ja-JP" altLang="en-US" sz="800" dirty="0">
                <a:latin typeface="メイリオ" pitchFamily="50" charset="-128"/>
                <a:ea typeface="メイリオ" pitchFamily="50" charset="-128"/>
                <a:cs typeface="ＭＳ Ｐゴシック" pitchFamily="50" charset="-128"/>
              </a:rPr>
              <a:t>　大阪府新別館南館</a:t>
            </a:r>
            <a:r>
              <a:rPr lang="en-US" altLang="ja-JP" sz="800" dirty="0">
                <a:latin typeface="メイリオ" pitchFamily="50" charset="-128"/>
                <a:ea typeface="メイリオ" pitchFamily="50" charset="-128"/>
                <a:cs typeface="ＭＳ Ｐゴシック" pitchFamily="50" charset="-128"/>
              </a:rPr>
              <a:t>10</a:t>
            </a:r>
            <a:r>
              <a:rPr lang="ja-JP" altLang="en-US" sz="800" dirty="0">
                <a:latin typeface="メイリオ" pitchFamily="50" charset="-128"/>
                <a:ea typeface="メイリオ" pitchFamily="50" charset="-128"/>
                <a:cs typeface="ＭＳ Ｐゴシック" pitchFamily="50" charset="-128"/>
              </a:rPr>
              <a:t>階</a:t>
            </a:r>
            <a:endParaRPr lang="en-US" altLang="ja-JP" sz="800" dirty="0">
              <a:latin typeface="メイリオ" pitchFamily="50" charset="-128"/>
              <a:ea typeface="メイリオ" pitchFamily="50" charset="-128"/>
              <a:cs typeface="ＭＳ Ｐゴシック" pitchFamily="50" charset="-128"/>
            </a:endParaRPr>
          </a:p>
          <a:p>
            <a:pPr lvl="0" algn="just">
              <a:spcAft>
                <a:spcPts val="0"/>
              </a:spcAft>
            </a:pPr>
            <a:r>
              <a:rPr lang="ja-JP" altLang="en-US" sz="800" dirty="0">
                <a:latin typeface="メイリオ" pitchFamily="50" charset="-128"/>
                <a:ea typeface="メイリオ" pitchFamily="50" charset="-128"/>
                <a:cs typeface="ＭＳ Ｐゴシック" pitchFamily="50" charset="-128"/>
              </a:rPr>
              <a:t>　　　　　　　　　　　　　　　　　　　　　　　　　　　　　　　　　</a:t>
            </a:r>
            <a:r>
              <a:rPr lang="zh-TW" altLang="en-US" sz="800" dirty="0">
                <a:latin typeface="メイリオ" pitchFamily="50" charset="-128"/>
                <a:ea typeface="メイリオ" pitchFamily="50" charset="-128"/>
                <a:cs typeface="ＭＳ Ｐゴシック" pitchFamily="50" charset="-128"/>
              </a:rPr>
              <a:t>電話：</a:t>
            </a:r>
            <a:r>
              <a:rPr lang="en-US" altLang="zh-TW" sz="800" dirty="0">
                <a:latin typeface="メイリオ" pitchFamily="50" charset="-128"/>
                <a:ea typeface="メイリオ" pitchFamily="50" charset="-128"/>
                <a:cs typeface="ＭＳ Ｐゴシック" pitchFamily="50" charset="-128"/>
              </a:rPr>
              <a:t>0</a:t>
            </a:r>
            <a:r>
              <a:rPr lang="en-US" altLang="ja-JP" sz="800" dirty="0">
                <a:latin typeface="メイリオ" pitchFamily="50" charset="-128"/>
                <a:ea typeface="メイリオ" pitchFamily="50" charset="-128"/>
                <a:cs typeface="ＭＳ Ｐゴシック" pitchFamily="50" charset="-128"/>
              </a:rPr>
              <a:t>6</a:t>
            </a:r>
            <a:r>
              <a:rPr lang="en-US" altLang="zh-TW" sz="800" dirty="0">
                <a:latin typeface="メイリオ" pitchFamily="50" charset="-128"/>
                <a:ea typeface="メイリオ" pitchFamily="50" charset="-128"/>
                <a:cs typeface="ＭＳ Ｐゴシック" pitchFamily="50" charset="-128"/>
              </a:rPr>
              <a:t>-</a:t>
            </a:r>
            <a:r>
              <a:rPr lang="en-US" altLang="ja-JP" sz="800" dirty="0">
                <a:latin typeface="メイリオ" pitchFamily="50" charset="-128"/>
                <a:ea typeface="メイリオ" pitchFamily="50" charset="-128"/>
                <a:cs typeface="ＭＳ Ｐゴシック" pitchFamily="50" charset="-128"/>
              </a:rPr>
              <a:t>6941-0351</a:t>
            </a:r>
            <a:r>
              <a:rPr lang="ja-JP" altLang="en-US" sz="800" dirty="0">
                <a:latin typeface="メイリオ" pitchFamily="50" charset="-128"/>
                <a:ea typeface="メイリオ" pitchFamily="50" charset="-128"/>
                <a:cs typeface="ＭＳ Ｐゴシック" pitchFamily="50" charset="-128"/>
              </a:rPr>
              <a:t>（代）</a:t>
            </a:r>
            <a:r>
              <a:rPr lang="zh-TW" altLang="en-US" sz="800" dirty="0">
                <a:latin typeface="メイリオ" pitchFamily="50" charset="-128"/>
                <a:ea typeface="メイリオ" pitchFamily="50" charset="-128"/>
                <a:cs typeface="ＭＳ Ｐゴシック" pitchFamily="50" charset="-128"/>
              </a:rPr>
              <a:t>　</a:t>
            </a:r>
            <a:r>
              <a:rPr lang="en-US" altLang="zh-TW" sz="800" dirty="0">
                <a:latin typeface="メイリオ" pitchFamily="50" charset="-128"/>
                <a:ea typeface="メイリオ" pitchFamily="50" charset="-128"/>
                <a:cs typeface="ＭＳ Ｐゴシック" pitchFamily="50" charset="-128"/>
              </a:rPr>
              <a:t>FAX</a:t>
            </a:r>
            <a:r>
              <a:rPr lang="zh-TW" altLang="en-US" sz="800" dirty="0">
                <a:latin typeface="メイリオ" pitchFamily="50" charset="-128"/>
                <a:ea typeface="メイリオ" pitchFamily="50" charset="-128"/>
                <a:cs typeface="ＭＳ Ｐゴシック" pitchFamily="50" charset="-128"/>
              </a:rPr>
              <a:t>：</a:t>
            </a:r>
            <a:r>
              <a:rPr lang="en-US" altLang="zh-TW" sz="800" dirty="0">
                <a:latin typeface="メイリオ" pitchFamily="50" charset="-128"/>
                <a:ea typeface="メイリオ" pitchFamily="50" charset="-128"/>
                <a:cs typeface="ＭＳ Ｐゴシック" pitchFamily="50" charset="-128"/>
              </a:rPr>
              <a:t>0</a:t>
            </a:r>
            <a:r>
              <a:rPr lang="en-US" altLang="ja-JP" sz="800" dirty="0">
                <a:latin typeface="メイリオ" pitchFamily="50" charset="-128"/>
                <a:ea typeface="メイリオ" pitchFamily="50" charset="-128"/>
                <a:cs typeface="ＭＳ Ｐゴシック" pitchFamily="50" charset="-128"/>
              </a:rPr>
              <a:t>6</a:t>
            </a:r>
            <a:r>
              <a:rPr lang="en-US" altLang="zh-TW" sz="800" dirty="0">
                <a:latin typeface="メイリオ" pitchFamily="50" charset="-128"/>
                <a:ea typeface="メイリオ" pitchFamily="50" charset="-128"/>
                <a:cs typeface="ＭＳ Ｐゴシック" pitchFamily="50" charset="-128"/>
              </a:rPr>
              <a:t>-</a:t>
            </a:r>
            <a:r>
              <a:rPr lang="en-US" altLang="ja-JP" sz="800" dirty="0">
                <a:latin typeface="メイリオ" pitchFamily="50" charset="-128"/>
                <a:ea typeface="メイリオ" pitchFamily="50" charset="-128"/>
                <a:cs typeface="ＭＳ Ｐゴシック" pitchFamily="50" charset="-128"/>
              </a:rPr>
              <a:t>6210</a:t>
            </a:r>
            <a:r>
              <a:rPr lang="en-US" altLang="zh-TW" sz="800" dirty="0">
                <a:latin typeface="メイリオ" pitchFamily="50" charset="-128"/>
                <a:ea typeface="メイリオ" pitchFamily="50" charset="-128"/>
                <a:cs typeface="ＭＳ Ｐゴシック" pitchFamily="50" charset="-128"/>
              </a:rPr>
              <a:t>-</a:t>
            </a:r>
            <a:r>
              <a:rPr lang="en-US" altLang="ja-JP" sz="800" dirty="0">
                <a:latin typeface="メイリオ" pitchFamily="50" charset="-128"/>
                <a:ea typeface="メイリオ" pitchFamily="50" charset="-128"/>
                <a:cs typeface="ＭＳ Ｐゴシック" pitchFamily="50" charset="-128"/>
              </a:rPr>
              <a:t>9276</a:t>
            </a:r>
          </a:p>
        </p:txBody>
      </p:sp>
      <p:sp>
        <p:nvSpPr>
          <p:cNvPr id="16" name="テキスト ボックス 15"/>
          <p:cNvSpPr txBox="1"/>
          <p:nvPr/>
        </p:nvSpPr>
        <p:spPr>
          <a:xfrm>
            <a:off x="169243" y="8863052"/>
            <a:ext cx="6449160" cy="246221"/>
          </a:xfrm>
          <a:prstGeom prst="rect">
            <a:avLst/>
          </a:prstGeom>
          <a:noFill/>
        </p:spPr>
        <p:txBody>
          <a:bodyPr wrap="square" rtlCol="0">
            <a:spAutoFit/>
          </a:bodyPr>
          <a:lstStyle/>
          <a:p>
            <a:r>
              <a:rPr kumimoji="1" lang="en-US" altLang="ja-JP" sz="10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cs typeface="メイリオ" panose="020B0604030504040204" pitchFamily="50" charset="-128"/>
              </a:rPr>
              <a:t>申請書類の提出期限や授業料の還付・相殺の</a:t>
            </a:r>
            <a:r>
              <a:rPr kumimoji="1" lang="ja-JP" altLang="en-US" sz="1000" b="1" u="sng" dirty="0">
                <a:latin typeface="メイリオ" panose="020B0604030504040204" pitchFamily="50" charset="-128"/>
                <a:ea typeface="メイリオ" panose="020B0604030504040204" pitchFamily="50" charset="-128"/>
                <a:cs typeface="メイリオ" panose="020B0604030504040204" pitchFamily="50" charset="-128"/>
              </a:rPr>
              <a:t>時期については各私立</a:t>
            </a:r>
            <a:r>
              <a:rPr lang="ja-JP" altLang="en-US" sz="1000" b="1" u="sng" dirty="0">
                <a:latin typeface="メイリオ" panose="020B0604030504040204" pitchFamily="50" charset="-128"/>
                <a:ea typeface="メイリオ" panose="020B0604030504040204" pitchFamily="50" charset="-128"/>
                <a:cs typeface="メイリオ" panose="020B0604030504040204" pitchFamily="50" charset="-128"/>
              </a:rPr>
              <a:t>学校へお問い合わせ</a:t>
            </a:r>
            <a:r>
              <a:rPr kumimoji="1" lang="ja-JP" altLang="en-US" sz="1000" b="1" u="sng"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sp>
        <p:nvSpPr>
          <p:cNvPr id="15" name="テキスト ボックス 14"/>
          <p:cNvSpPr txBox="1"/>
          <p:nvPr/>
        </p:nvSpPr>
        <p:spPr>
          <a:xfrm>
            <a:off x="5055831" y="7260435"/>
            <a:ext cx="1790240" cy="215444"/>
          </a:xfrm>
          <a:prstGeom prst="rect">
            <a:avLst/>
          </a:prstGeom>
          <a:noFill/>
        </p:spPr>
        <p:txBody>
          <a:bodyPr wrap="square" rtlCol="0">
            <a:spAutoFit/>
          </a:bodyPr>
          <a:lstStyle/>
          <a:p>
            <a:pPr algn="ctr"/>
            <a:r>
              <a:rPr lang="ja-JP" altLang="ja-JP"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2014 </a:t>
            </a:r>
            <a:r>
              <a:rPr lang="ja-JP" altLang="ja-JP" sz="800" dirty="0">
                <a:latin typeface="Meiryo UI" panose="020B0604030504040204" pitchFamily="50" charset="-128"/>
                <a:ea typeface="Meiryo UI" panose="020B0604030504040204" pitchFamily="50" charset="-128"/>
              </a:rPr>
              <a:t>大阪府も</a:t>
            </a:r>
            <a:r>
              <a:rPr lang="ja-JP" altLang="ja-JP" sz="800" dirty="0" err="1">
                <a:latin typeface="Meiryo UI" panose="020B0604030504040204" pitchFamily="50" charset="-128"/>
                <a:ea typeface="Meiryo UI" panose="020B0604030504040204" pitchFamily="50" charset="-128"/>
              </a:rPr>
              <a:t>ずやん</a:t>
            </a:r>
            <a:endParaRPr lang="ja-JP" altLang="en-US" sz="800" dirty="0">
              <a:latin typeface="Meiryo UI" panose="020B0604030504040204" pitchFamily="50" charset="-128"/>
              <a:ea typeface="Meiryo UI" panose="020B0604030504040204" pitchFamily="50" charset="-128"/>
            </a:endParaRPr>
          </a:p>
        </p:txBody>
      </p:sp>
      <p:pic>
        <p:nvPicPr>
          <p:cNvPr id="1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83575" y="6139725"/>
            <a:ext cx="920230" cy="1192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82142" y="7476459"/>
            <a:ext cx="1009650" cy="1009650"/>
          </a:xfrm>
          <a:prstGeom prst="rect">
            <a:avLst/>
          </a:prstGeom>
        </p:spPr>
      </p:pic>
      <p:sp>
        <p:nvSpPr>
          <p:cNvPr id="5" name="角丸四角形吹き出し 4"/>
          <p:cNvSpPr/>
          <p:nvPr/>
        </p:nvSpPr>
        <p:spPr>
          <a:xfrm>
            <a:off x="4356373" y="7831504"/>
            <a:ext cx="1261695" cy="499639"/>
          </a:xfrm>
          <a:prstGeom prst="wedgeRoundRectCallout">
            <a:avLst>
              <a:gd name="adj1" fmla="val 56760"/>
              <a:gd name="adj2" fmla="val 8233"/>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6000"/>
              </a:lnSpc>
            </a:pPr>
            <a:r>
              <a:rPr lang="ja-JP" altLang="en-US" sz="700" dirty="0">
                <a:solidFill>
                  <a:schemeClr val="tx1"/>
                </a:solidFill>
                <a:latin typeface="メイリオ" panose="020B0604030504040204" pitchFamily="50" charset="-128"/>
                <a:ea typeface="メイリオ" panose="020B0604030504040204" pitchFamily="50" charset="-128"/>
                <a:cs typeface="ＭＳ Ｐゴシック" pitchFamily="50" charset="-128"/>
              </a:rPr>
              <a:t>ホームページは、携帯・</a:t>
            </a:r>
            <a:endParaRPr lang="en-US" altLang="ja-JP" sz="700" dirty="0">
              <a:solidFill>
                <a:schemeClr val="tx1"/>
              </a:solidFill>
              <a:latin typeface="メイリオ" panose="020B0604030504040204" pitchFamily="50" charset="-128"/>
              <a:ea typeface="メイリオ" panose="020B0604030504040204" pitchFamily="50" charset="-128"/>
              <a:cs typeface="ＭＳ Ｐゴシック" pitchFamily="50" charset="-128"/>
            </a:endParaRPr>
          </a:p>
          <a:p>
            <a:pPr>
              <a:lnSpc>
                <a:spcPct val="96000"/>
              </a:lnSpc>
            </a:pPr>
            <a:r>
              <a:rPr lang="ja-JP" altLang="en-US" sz="700" dirty="0">
                <a:solidFill>
                  <a:schemeClr val="tx1"/>
                </a:solidFill>
                <a:latin typeface="メイリオ" panose="020B0604030504040204" pitchFamily="50" charset="-128"/>
                <a:ea typeface="メイリオ" panose="020B0604030504040204" pitchFamily="50" charset="-128"/>
                <a:cs typeface="ＭＳ Ｐゴシック" pitchFamily="50" charset="-128"/>
              </a:rPr>
              <a:t>スマートフォンからも</a:t>
            </a:r>
            <a:endParaRPr lang="en-US" altLang="ja-JP" sz="700" dirty="0">
              <a:solidFill>
                <a:schemeClr val="tx1"/>
              </a:solidFill>
              <a:latin typeface="メイリオ" panose="020B0604030504040204" pitchFamily="50" charset="-128"/>
              <a:ea typeface="メイリオ" panose="020B0604030504040204" pitchFamily="50" charset="-128"/>
              <a:cs typeface="ＭＳ Ｐゴシック" pitchFamily="50" charset="-128"/>
            </a:endParaRPr>
          </a:p>
          <a:p>
            <a:pPr>
              <a:lnSpc>
                <a:spcPct val="96000"/>
              </a:lnSpc>
            </a:pPr>
            <a:r>
              <a:rPr lang="ja-JP" altLang="en-US" sz="700" dirty="0">
                <a:solidFill>
                  <a:schemeClr val="tx1"/>
                </a:solidFill>
                <a:latin typeface="メイリオ" panose="020B0604030504040204" pitchFamily="50" charset="-128"/>
                <a:ea typeface="メイリオ" panose="020B0604030504040204" pitchFamily="50" charset="-128"/>
                <a:cs typeface="ＭＳ Ｐゴシック" pitchFamily="50" charset="-128"/>
              </a:rPr>
              <a:t>ご覧いただけます</a:t>
            </a:r>
            <a:endParaRPr kumimoji="1" lang="ja-JP" altLang="en-US" sz="700" dirty="0">
              <a:solidFill>
                <a:schemeClr val="tx1"/>
              </a:solidFill>
            </a:endParaRPr>
          </a:p>
        </p:txBody>
      </p:sp>
    </p:spTree>
    <p:extLst>
      <p:ext uri="{BB962C8B-B14F-4D97-AF65-F5344CB8AC3E}">
        <p14:creationId xmlns:p14="http://schemas.microsoft.com/office/powerpoint/2010/main" val="30306395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9059</TotalTime>
  <Words>2255</Words>
  <Application>Microsoft Office PowerPoint</Application>
  <PresentationFormat>ユーザー設定</PresentationFormat>
  <Paragraphs>138</Paragraphs>
  <Slides>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深尾　優子</dc:creator>
  <cp:lastModifiedBy>髙橋　爽良</cp:lastModifiedBy>
  <cp:revision>899</cp:revision>
  <cp:lastPrinted>2024-03-15T07:23:16Z</cp:lastPrinted>
  <dcterms:created xsi:type="dcterms:W3CDTF">2011-05-25T04:27:16Z</dcterms:created>
  <dcterms:modified xsi:type="dcterms:W3CDTF">2025-09-03T01:07:38Z</dcterms:modified>
</cp:coreProperties>
</file>