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90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uhashi" initials="M" lastIdx="2" clrIdx="0">
    <p:extLst>
      <p:ext uri="{19B8F6BF-5375-455C-9EA6-DF929625EA0E}">
        <p15:presenceInfo xmlns:p15="http://schemas.microsoft.com/office/powerpoint/2012/main" userId="maruhash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60023"/>
    <a:srgbClr val="2CB0C9"/>
    <a:srgbClr val="269391"/>
    <a:srgbClr val="F49F2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5194" autoAdjust="0"/>
  </p:normalViewPr>
  <p:slideViewPr>
    <p:cSldViewPr snapToGrid="0" showGuides="1">
      <p:cViewPr varScale="1">
        <p:scale>
          <a:sx n="61" d="100"/>
          <a:sy n="61" d="100"/>
        </p:scale>
        <p:origin x="2573" y="34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9EC6F1EB-E5D8-494F-B9A6-CFC4A9169524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E2E4ADF5-8FAA-4B6F-A4FD-FA8CE2248B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70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6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8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6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23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32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44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37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04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52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05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77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68441-219D-445B-BB2F-42763F5FA9D0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43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1E6AED42-A613-43E4-B507-8205D3EC97A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848" y="4807974"/>
            <a:ext cx="3976634" cy="562427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FFFF"/>
            </a:outerShdw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E5F4D1E-7C97-48CA-8250-006C79E07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132" y="2843887"/>
            <a:ext cx="5482867" cy="1964087"/>
          </a:xfrm>
        </p:spPr>
        <p:txBody>
          <a:bodyPr>
            <a:noAutofit/>
          </a:bodyPr>
          <a:lstStyle/>
          <a:p>
            <a:br>
              <a:rPr lang="en-US" altLang="ja-JP" sz="36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br>
              <a:rPr lang="en-US" altLang="ja-JP" sz="36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br>
              <a:rPr lang="en-US" altLang="ja-JP" sz="36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ja-JP" altLang="en-US" sz="4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1" lang="ja-JP" altLang="en-US" sz="40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80DDC40-42B2-4EC0-8195-FF7753E903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39" y="99387"/>
            <a:ext cx="7126723" cy="5203051"/>
          </a:xfrm>
          <a:prstGeom prst="rect">
            <a:avLst/>
          </a:prstGeom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624D90A-E8EF-449A-92AC-ABF78BB1439A}"/>
              </a:ext>
            </a:extLst>
          </p:cNvPr>
          <p:cNvGrpSpPr/>
          <p:nvPr/>
        </p:nvGrpSpPr>
        <p:grpSpPr>
          <a:xfrm>
            <a:off x="1566500" y="8968128"/>
            <a:ext cx="4426673" cy="1323440"/>
            <a:chOff x="1603332" y="8199933"/>
            <a:chExt cx="4426673" cy="1323440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5516F59D-CB5E-4CD6-8FD0-933BF4A9309F}"/>
                </a:ext>
              </a:extLst>
            </p:cNvPr>
            <p:cNvSpPr txBox="1"/>
            <p:nvPr/>
          </p:nvSpPr>
          <p:spPr>
            <a:xfrm>
              <a:off x="1603332" y="8199934"/>
              <a:ext cx="133326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0" b="1" dirty="0">
                  <a:solidFill>
                    <a:srgbClr val="2DB0C9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EB16440-B39E-4957-8BEA-D843C9B3E72D}"/>
                </a:ext>
              </a:extLst>
            </p:cNvPr>
            <p:cNvSpPr txBox="1"/>
            <p:nvPr/>
          </p:nvSpPr>
          <p:spPr>
            <a:xfrm>
              <a:off x="3294746" y="8199934"/>
              <a:ext cx="118957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0" b="1" dirty="0">
                  <a:solidFill>
                    <a:srgbClr val="E6002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阪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27D0130-D1CA-496E-96C6-7AE6E781766D}"/>
                </a:ext>
              </a:extLst>
            </p:cNvPr>
            <p:cNvSpPr txBox="1"/>
            <p:nvPr/>
          </p:nvSpPr>
          <p:spPr>
            <a:xfrm>
              <a:off x="4696744" y="8199933"/>
              <a:ext cx="133326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0" b="1" dirty="0">
                  <a:solidFill>
                    <a:srgbClr val="F49F2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府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76642D0-0580-4F1F-A338-270678C3BC63}"/>
              </a:ext>
            </a:extLst>
          </p:cNvPr>
          <p:cNvGrpSpPr/>
          <p:nvPr/>
        </p:nvGrpSpPr>
        <p:grpSpPr>
          <a:xfrm>
            <a:off x="1447766" y="5120381"/>
            <a:ext cx="5337607" cy="1526916"/>
            <a:chOff x="1205888" y="5256000"/>
            <a:chExt cx="5337607" cy="1526916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7F11AB8-8874-45F6-8103-901079EB1DA6}"/>
                </a:ext>
              </a:extLst>
            </p:cNvPr>
            <p:cNvSpPr txBox="1"/>
            <p:nvPr/>
          </p:nvSpPr>
          <p:spPr>
            <a:xfrm>
              <a:off x="1205888" y="5256000"/>
              <a:ext cx="97018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0" b="1" dirty="0">
                  <a:solidFill>
                    <a:srgbClr val="26939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あ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BC011290-4800-4AF8-9520-586F9EBFD1C5}"/>
                </a:ext>
              </a:extLst>
            </p:cNvPr>
            <p:cNvSpPr txBox="1"/>
            <p:nvPr/>
          </p:nvSpPr>
          <p:spPr>
            <a:xfrm>
              <a:off x="2077119" y="5256000"/>
              <a:ext cx="970182" cy="1526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0" b="1" dirty="0">
                  <a:solidFill>
                    <a:srgbClr val="F49F2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く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801309F-C588-4945-9193-B43C60988A51}"/>
                </a:ext>
              </a:extLst>
            </p:cNvPr>
            <p:cNvSpPr txBox="1"/>
            <p:nvPr/>
          </p:nvSpPr>
          <p:spPr>
            <a:xfrm>
              <a:off x="2562210" y="5256000"/>
              <a:ext cx="27214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0" b="1" dirty="0">
                  <a:solidFill>
                    <a:srgbClr val="E60023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しょ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D7822AE6-38A1-4256-BC31-84D9477C2DD6}"/>
                </a:ext>
              </a:extLst>
            </p:cNvPr>
            <p:cNvSpPr txBox="1"/>
            <p:nvPr/>
          </p:nvSpPr>
          <p:spPr>
            <a:xfrm>
              <a:off x="4801033" y="5256000"/>
              <a:ext cx="970182" cy="1526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0" b="1" dirty="0">
                  <a:solidFill>
                    <a:srgbClr val="F49F2D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ん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46DDE70-F827-4EBA-9B26-3A59A3671593}"/>
                </a:ext>
              </a:extLst>
            </p:cNvPr>
            <p:cNvSpPr txBox="1"/>
            <p:nvPr/>
          </p:nvSpPr>
          <p:spPr>
            <a:xfrm>
              <a:off x="5573313" y="5275033"/>
              <a:ext cx="97018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0" b="1" dirty="0">
                  <a:solidFill>
                    <a:srgbClr val="2CB0C9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0425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206__x985e_ xmlns="c59459f9-442f-4701-bcb0-763f37b8aa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77BC4FF1716C04284A6E3723BA9B60E" ma:contentTypeVersion="2" ma:contentTypeDescription="新しいドキュメントを作成します。" ma:contentTypeScope="" ma:versionID="3405bb374dfce010705812c495284e4f">
  <xsd:schema xmlns:xsd="http://www.w3.org/2001/XMLSchema" xmlns:xs="http://www.w3.org/2001/XMLSchema" xmlns:p="http://schemas.microsoft.com/office/2006/metadata/properties" xmlns:ns2="c59459f9-442f-4701-bcb0-763f37b8aaff" xmlns:ns3="91ab1298-b500-46ca-b3b3-ec12344ffe50" targetNamespace="http://schemas.microsoft.com/office/2006/metadata/properties" ma:root="true" ma:fieldsID="c884c0e66038b5d70be8ad4c2500a52e" ns2:_="" ns3:_="">
    <xsd:import namespace="c59459f9-442f-4701-bcb0-763f37b8aaff"/>
    <xsd:import namespace="91ab1298-b500-46ca-b3b3-ec12344ffe50"/>
    <xsd:element name="properties">
      <xsd:complexType>
        <xsd:sequence>
          <xsd:element name="documentManagement">
            <xsd:complexType>
              <xsd:all>
                <xsd:element ref="ns2:_x5206__x985e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459f9-442f-4701-bcb0-763f37b8aaff" elementFormDefault="qualified">
    <xsd:import namespace="http://schemas.microsoft.com/office/2006/documentManagement/types"/>
    <xsd:import namespace="http://schemas.microsoft.com/office/infopath/2007/PartnerControls"/>
    <xsd:element name="_x5206__x985e_" ma:index="8" nillable="true" ma:displayName="分類" ma:format="Dropdown" ma:internalName="_x5206__x985e_">
      <xsd:simpleType>
        <xsd:union memberTypes="dms:Text">
          <xsd:simpleType>
            <xsd:restriction base="dms:Choice">
              <xsd:enumeration value="00_この共有ドキュメントについて"/>
              <xsd:enumeration value="10_よく使うフォルダ（事務関係）"/>
              <xsd:enumeration value="11_よく使うフォルダ（児童相談関係）"/>
              <xsd:enumeration value="20_各業務担当者用（相談対応課）"/>
              <xsd:enumeration value="21_各業務担当者用（育成支援課）"/>
              <xsd:enumeration value="22_各業務担当者用（その他）"/>
              <xsd:enumeration value="30_各WG・PJ用"/>
              <xsd:enumeration value="40_各種業務内容別"/>
              <xsd:enumeration value="50_資料・閲覧用"/>
              <xsd:enumeration value="60_保存用"/>
              <xsd:enumeration value="70_"/>
              <xsd:enumeration value="80_削除候補（年度末削除）"/>
              <xsd:enumeration value="90_その他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b1298-b500-46ca-b3b3-ec12344ffe50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ACFAB4-8B26-436E-A12D-64EEC9ED4FA8}">
  <ds:schemaRefs>
    <ds:schemaRef ds:uri="http://schemas.microsoft.com/office/infopath/2007/PartnerControls"/>
    <ds:schemaRef ds:uri="91ab1298-b500-46ca-b3b3-ec12344ffe50"/>
    <ds:schemaRef ds:uri="http://purl.org/dc/dcmitype/"/>
    <ds:schemaRef ds:uri="http://schemas.microsoft.com/office/2006/documentManagement/types"/>
    <ds:schemaRef ds:uri="http://purl.org/dc/elements/1.1/"/>
    <ds:schemaRef ds:uri="c59459f9-442f-4701-bcb0-763f37b8aaff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40B249-BC38-41B2-9762-3E6F2B9E8C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9459f9-442f-4701-bcb0-763f37b8aaff"/>
    <ds:schemaRef ds:uri="91ab1298-b500-46ca-b3b3-ec12344ff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E800BE-58BD-4D29-BEF0-3933D4B322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1284</TotalTime>
  <Words>12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游ゴシック</vt:lpstr>
      <vt:lpstr>Arial</vt:lpstr>
      <vt:lpstr>Calibri</vt:lpstr>
      <vt:lpstr>Calibri Light</vt:lpstr>
      <vt:lpstr>Office テーマ</vt:lpstr>
      <vt:lpstr>  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新籾　晃子</dc:creator>
  <cp:lastModifiedBy>米村　祥一</cp:lastModifiedBy>
  <cp:revision>98</cp:revision>
  <cp:lastPrinted>2024-04-03T09:45:41Z</cp:lastPrinted>
  <dcterms:created xsi:type="dcterms:W3CDTF">2017-05-19T04:53:45Z</dcterms:created>
  <dcterms:modified xsi:type="dcterms:W3CDTF">2024-04-04T02:34:03Z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0x010100B77BC4FF1716C04284A6E3723BA9B60E</vt:lpwstr>
  </property>
</Properties>
</file>