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28"/>
  </p:notesMasterIdLst>
  <p:sldIdLst>
    <p:sldId id="873" r:id="rId3"/>
    <p:sldId id="779" r:id="rId4"/>
    <p:sldId id="782" r:id="rId5"/>
    <p:sldId id="783" r:id="rId6"/>
    <p:sldId id="834" r:id="rId7"/>
    <p:sldId id="785" r:id="rId8"/>
    <p:sldId id="784" r:id="rId9"/>
    <p:sldId id="835" r:id="rId10"/>
    <p:sldId id="789" r:id="rId11"/>
    <p:sldId id="870" r:id="rId12"/>
    <p:sldId id="871" r:id="rId13"/>
    <p:sldId id="791" r:id="rId14"/>
    <p:sldId id="880" r:id="rId15"/>
    <p:sldId id="833" r:id="rId16"/>
    <p:sldId id="787" r:id="rId17"/>
    <p:sldId id="881" r:id="rId18"/>
    <p:sldId id="837" r:id="rId19"/>
    <p:sldId id="836" r:id="rId20"/>
    <p:sldId id="838" r:id="rId21"/>
    <p:sldId id="882" r:id="rId22"/>
    <p:sldId id="840" r:id="rId23"/>
    <p:sldId id="883" r:id="rId24"/>
    <p:sldId id="884" r:id="rId25"/>
    <p:sldId id="885" r:id="rId26"/>
    <p:sldId id="839" r:id="rId27"/>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83D20"/>
    <a:srgbClr val="E85920"/>
    <a:srgbClr val="83D6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38631-0A87-479F-8CA9-E1E5D5EEDF3C}" v="8" dt="2023-11-29T14:21:17.27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8" autoAdjust="0"/>
    <p:restoredTop sz="94660"/>
  </p:normalViewPr>
  <p:slideViewPr>
    <p:cSldViewPr snapToGrid="0">
      <p:cViewPr varScale="1">
        <p:scale>
          <a:sx n="61" d="100"/>
          <a:sy n="61" d="100"/>
        </p:scale>
        <p:origin x="106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9E51D-E7E6-458E-8E26-F2968EDEAE11}" type="datetimeFigureOut">
              <a:rPr kumimoji="1" lang="ja-JP" altLang="en-US" smtClean="0"/>
              <a:t>2024/4/11</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8E1C8-B6EE-455A-9E54-CF06716A04CF}" type="slidenum">
              <a:rPr kumimoji="1" lang="ja-JP" altLang="en-US" smtClean="0"/>
              <a:t>‹#›</a:t>
            </a:fld>
            <a:endParaRPr kumimoji="1" lang="ja-JP" altLang="en-US"/>
          </a:p>
        </p:txBody>
      </p:sp>
    </p:spTree>
    <p:extLst>
      <p:ext uri="{BB962C8B-B14F-4D97-AF65-F5344CB8AC3E}">
        <p14:creationId xmlns:p14="http://schemas.microsoft.com/office/powerpoint/2010/main" val="42563119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476"/>
            </a:lvl1pPr>
          </a:lstStyle>
          <a:p>
            <a:r>
              <a:rPr lang="ja-JP" altLang="en-US"/>
              <a:t>マスター タイトルの書式設定</a:t>
            </a:r>
            <a:endParaRPr lang="en-US"/>
          </a:p>
        </p:txBody>
      </p:sp>
      <p:sp>
        <p:nvSpPr>
          <p:cNvPr id="3" name="Subtitle 2"/>
          <p:cNvSpPr>
            <a:spLocks noGrp="1"/>
          </p:cNvSpPr>
          <p:nvPr>
            <p:ph type="subTitle" idx="1"/>
          </p:nvPr>
        </p:nvSpPr>
        <p:spPr>
          <a:xfrm>
            <a:off x="1336477" y="3970580"/>
            <a:ext cx="8018860" cy="1825171"/>
          </a:xfrm>
        </p:spPr>
        <p:txBody>
          <a:bodyPr/>
          <a:lstStyle>
            <a:lvl1pPr marL="0" indent="0" algn="ctr">
              <a:buNone/>
              <a:defRPr sz="2590"/>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D4B28E5-BB2A-401F-A37C-8B8E8A9ED8B1}" type="datetime1">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5AEBDF-356E-44D2-8E2F-0B6F2D67868B}" type="slidenum">
              <a:rPr kumimoji="1" lang="ja-JP" altLang="en-US" smtClean="0"/>
              <a:t>‹#›</a:t>
            </a:fld>
            <a:endParaRPr kumimoji="1" lang="ja-JP" altLang="en-US"/>
          </a:p>
        </p:txBody>
      </p:sp>
    </p:spTree>
    <p:extLst>
      <p:ext uri="{BB962C8B-B14F-4D97-AF65-F5344CB8AC3E}">
        <p14:creationId xmlns:p14="http://schemas.microsoft.com/office/powerpoint/2010/main" val="353110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DE1601F-F656-46A6-B164-D262F9A73307}" type="datetime1">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5AEBDF-356E-44D2-8E2F-0B6F2D67868B}" type="slidenum">
              <a:rPr kumimoji="1" lang="ja-JP" altLang="en-US" smtClean="0"/>
              <a:t>‹#›</a:t>
            </a:fld>
            <a:endParaRPr kumimoji="1" lang="ja-JP" altLang="en-US"/>
          </a:p>
        </p:txBody>
      </p:sp>
    </p:spTree>
    <p:extLst>
      <p:ext uri="{BB962C8B-B14F-4D97-AF65-F5344CB8AC3E}">
        <p14:creationId xmlns:p14="http://schemas.microsoft.com/office/powerpoint/2010/main" val="101593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30" y="402483"/>
            <a:ext cx="2305422" cy="640647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A4932D-5605-4C4F-8B08-99D0F7D56DC1}" type="datetime1">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5AEBDF-356E-44D2-8E2F-0B6F2D67868B}" type="slidenum">
              <a:rPr kumimoji="1" lang="ja-JP" altLang="en-US" smtClean="0"/>
              <a:t>‹#›</a:t>
            </a:fld>
            <a:endParaRPr kumimoji="1" lang="ja-JP" altLang="en-US"/>
          </a:p>
        </p:txBody>
      </p:sp>
    </p:spTree>
    <p:extLst>
      <p:ext uri="{BB962C8B-B14F-4D97-AF65-F5344CB8AC3E}">
        <p14:creationId xmlns:p14="http://schemas.microsoft.com/office/powerpoint/2010/main" val="3191030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774025AA-634D-4F45-9F76-7FCB7E373C58}" type="datetime1">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5C5F9-6279-4F32-B704-BAFEAAFC67F8}" type="slidenum">
              <a:rPr kumimoji="1" lang="ja-JP" altLang="en-US" smtClean="0"/>
              <a:t>‹#›</a:t>
            </a:fld>
            <a:endParaRPr kumimoji="1" lang="ja-JP" altLang="en-US"/>
          </a:p>
        </p:txBody>
      </p:sp>
    </p:spTree>
    <p:extLst>
      <p:ext uri="{BB962C8B-B14F-4D97-AF65-F5344CB8AC3E}">
        <p14:creationId xmlns:p14="http://schemas.microsoft.com/office/powerpoint/2010/main" val="189018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34880B9-9217-B8F8-ACE9-8AED78CF65BB}"/>
              </a:ext>
            </a:extLst>
          </p:cNvPr>
          <p:cNvSpPr/>
          <p:nvPr userDrawn="1"/>
        </p:nvSpPr>
        <p:spPr>
          <a:xfrm>
            <a:off x="-1" y="7191932"/>
            <a:ext cx="10691813" cy="367743"/>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Title 1"/>
          <p:cNvSpPr>
            <a:spLocks noGrp="1"/>
          </p:cNvSpPr>
          <p:nvPr>
            <p:ph type="title"/>
          </p:nvPr>
        </p:nvSpPr>
        <p:spPr>
          <a:xfrm>
            <a:off x="735062" y="402484"/>
            <a:ext cx="9221689" cy="556735"/>
          </a:xfrm>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BAA332A-F0E8-4CE0-94DE-AA912E1187E0}" type="datetime1">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286154" y="6758878"/>
            <a:ext cx="2405658" cy="402483"/>
          </a:xfrm>
        </p:spPr>
        <p:txBody>
          <a:bodyPr/>
          <a:lstStyle/>
          <a:p>
            <a:fld id="{B8C5C5F9-6279-4F32-B704-BAFEAAFC67F8}" type="slidenum">
              <a:rPr kumimoji="1" lang="ja-JP" altLang="en-US" smtClean="0"/>
              <a:t>‹#›</a:t>
            </a:fld>
            <a:endParaRPr kumimoji="1" lang="ja-JP" altLang="en-US"/>
          </a:p>
        </p:txBody>
      </p:sp>
      <p:grpSp>
        <p:nvGrpSpPr>
          <p:cNvPr id="8" name="グループ化 24">
            <a:extLst>
              <a:ext uri="{FF2B5EF4-FFF2-40B4-BE49-F238E27FC236}">
                <a16:creationId xmlns:a16="http://schemas.microsoft.com/office/drawing/2014/main" id="{48C2C2AE-4473-E75D-93E2-F7A5A8C75E13}"/>
              </a:ext>
            </a:extLst>
          </p:cNvPr>
          <p:cNvGrpSpPr>
            <a:grpSpLocks/>
          </p:cNvGrpSpPr>
          <p:nvPr userDrawn="1"/>
        </p:nvGrpSpPr>
        <p:grpSpPr bwMode="auto">
          <a:xfrm>
            <a:off x="0" y="1075125"/>
            <a:ext cx="10691813" cy="115906"/>
            <a:chOff x="1" y="980728"/>
            <a:chExt cx="8892479" cy="98772"/>
          </a:xfrm>
        </p:grpSpPr>
        <p:sp>
          <p:nvSpPr>
            <p:cNvPr id="9" name="正方形/長方形 8">
              <a:extLst>
                <a:ext uri="{FF2B5EF4-FFF2-40B4-BE49-F238E27FC236}">
                  <a16:creationId xmlns:a16="http://schemas.microsoft.com/office/drawing/2014/main" id="{EECA30EF-4D14-28F3-103F-481C2C63C2E9}"/>
                </a:ext>
              </a:extLst>
            </p:cNvPr>
            <p:cNvSpPr/>
            <p:nvPr userDrawn="1"/>
          </p:nvSpPr>
          <p:spPr>
            <a:xfrm>
              <a:off x="1" y="980728"/>
              <a:ext cx="7164930" cy="98772"/>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正方形/長方形 9">
              <a:extLst>
                <a:ext uri="{FF2B5EF4-FFF2-40B4-BE49-F238E27FC236}">
                  <a16:creationId xmlns:a16="http://schemas.microsoft.com/office/drawing/2014/main" id="{845FA77A-63A7-0BC5-9B56-5A508FDEDECE}"/>
                </a:ext>
              </a:extLst>
            </p:cNvPr>
            <p:cNvSpPr/>
            <p:nvPr userDrawn="1"/>
          </p:nvSpPr>
          <p:spPr>
            <a:xfrm>
              <a:off x="7164931" y="980728"/>
              <a:ext cx="575849" cy="98772"/>
            </a:xfrm>
            <a:prstGeom prst="rect">
              <a:avLst/>
            </a:prstGeom>
            <a:solidFill>
              <a:srgbClr val="F0C2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正方形/長方形 10">
              <a:extLst>
                <a:ext uri="{FF2B5EF4-FFF2-40B4-BE49-F238E27FC236}">
                  <a16:creationId xmlns:a16="http://schemas.microsoft.com/office/drawing/2014/main" id="{7ADD9F99-8BBA-EA6D-C685-ECD9A37EB1C1}"/>
                </a:ext>
              </a:extLst>
            </p:cNvPr>
            <p:cNvSpPr/>
            <p:nvPr userDrawn="1"/>
          </p:nvSpPr>
          <p:spPr>
            <a:xfrm>
              <a:off x="7740780" y="980728"/>
              <a:ext cx="575850" cy="98772"/>
            </a:xfrm>
            <a:prstGeom prst="rect">
              <a:avLst/>
            </a:prstGeom>
            <a:solidFill>
              <a:srgbClr val="F5D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正方形/長方形 11">
              <a:extLst>
                <a:ext uri="{FF2B5EF4-FFF2-40B4-BE49-F238E27FC236}">
                  <a16:creationId xmlns:a16="http://schemas.microsoft.com/office/drawing/2014/main" id="{C5169C9A-1C83-AB8F-B1F4-66F8E55F3271}"/>
                </a:ext>
              </a:extLst>
            </p:cNvPr>
            <p:cNvSpPr/>
            <p:nvPr userDrawn="1"/>
          </p:nvSpPr>
          <p:spPr>
            <a:xfrm>
              <a:off x="8316631" y="980728"/>
              <a:ext cx="575849" cy="98772"/>
            </a:xfrm>
            <a:prstGeom prst="rect">
              <a:avLst/>
            </a:prstGeom>
            <a:solidFill>
              <a:srgbClr val="D0D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3747422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7B1E566-EDC8-CEAE-DEF6-2193DABAA0BC}"/>
              </a:ext>
            </a:extLst>
          </p:cNvPr>
          <p:cNvSpPr/>
          <p:nvPr userDrawn="1"/>
        </p:nvSpPr>
        <p:spPr>
          <a:xfrm>
            <a:off x="-1" y="7191932"/>
            <a:ext cx="10691813" cy="367743"/>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C0DB33-1DDE-4C86-8196-C79762198EC2}" type="datetime1">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5C5F9-6279-4F32-B704-BAFEAAFC67F8}" type="slidenum">
              <a:rPr kumimoji="1" lang="ja-JP" altLang="en-US" smtClean="0"/>
              <a:t>‹#›</a:t>
            </a:fld>
            <a:endParaRPr kumimoji="1" lang="ja-JP" altLang="en-US"/>
          </a:p>
        </p:txBody>
      </p:sp>
    </p:spTree>
    <p:extLst>
      <p:ext uri="{BB962C8B-B14F-4D97-AF65-F5344CB8AC3E}">
        <p14:creationId xmlns:p14="http://schemas.microsoft.com/office/powerpoint/2010/main" val="75730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42EB58F-EAAB-9023-0074-BEB24B93794E}"/>
              </a:ext>
            </a:extLst>
          </p:cNvPr>
          <p:cNvSpPr/>
          <p:nvPr userDrawn="1"/>
        </p:nvSpPr>
        <p:spPr>
          <a:xfrm>
            <a:off x="-1" y="7191932"/>
            <a:ext cx="10691813" cy="367743"/>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Title 1"/>
          <p:cNvSpPr>
            <a:spLocks noGrp="1"/>
          </p:cNvSpPr>
          <p:nvPr>
            <p:ph type="title"/>
          </p:nvPr>
        </p:nvSpPr>
        <p:spPr>
          <a:xfrm>
            <a:off x="735062" y="402484"/>
            <a:ext cx="9221689" cy="556735"/>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55149A33-800D-405D-B3D3-79C92E3DD209}" type="datetime1">
              <a:rPr kumimoji="1" lang="ja-JP" altLang="en-US" smtClean="0"/>
              <a:t>2024/4/11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C5C5F9-6279-4F32-B704-BAFEAAFC67F8}" type="slidenum">
              <a:rPr kumimoji="1" lang="ja-JP" altLang="en-US" smtClean="0"/>
              <a:t>‹#›</a:t>
            </a:fld>
            <a:endParaRPr kumimoji="1" lang="ja-JP" altLang="en-US"/>
          </a:p>
        </p:txBody>
      </p:sp>
      <p:grpSp>
        <p:nvGrpSpPr>
          <p:cNvPr id="9" name="グループ化 24">
            <a:extLst>
              <a:ext uri="{FF2B5EF4-FFF2-40B4-BE49-F238E27FC236}">
                <a16:creationId xmlns:a16="http://schemas.microsoft.com/office/drawing/2014/main" id="{AE18CD11-CBCA-42FA-DD9A-00A8801D434B}"/>
              </a:ext>
            </a:extLst>
          </p:cNvPr>
          <p:cNvGrpSpPr>
            <a:grpSpLocks/>
          </p:cNvGrpSpPr>
          <p:nvPr userDrawn="1"/>
        </p:nvGrpSpPr>
        <p:grpSpPr bwMode="auto">
          <a:xfrm>
            <a:off x="0" y="1075125"/>
            <a:ext cx="10691813" cy="115906"/>
            <a:chOff x="1" y="980728"/>
            <a:chExt cx="8892479" cy="98772"/>
          </a:xfrm>
        </p:grpSpPr>
        <p:sp>
          <p:nvSpPr>
            <p:cNvPr id="10" name="正方形/長方形 9">
              <a:extLst>
                <a:ext uri="{FF2B5EF4-FFF2-40B4-BE49-F238E27FC236}">
                  <a16:creationId xmlns:a16="http://schemas.microsoft.com/office/drawing/2014/main" id="{00681A2F-E66D-BAD3-CDBE-079C2028A6B6}"/>
                </a:ext>
              </a:extLst>
            </p:cNvPr>
            <p:cNvSpPr/>
            <p:nvPr userDrawn="1"/>
          </p:nvSpPr>
          <p:spPr>
            <a:xfrm>
              <a:off x="1" y="980728"/>
              <a:ext cx="7164930" cy="98772"/>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正方形/長方形 10">
              <a:extLst>
                <a:ext uri="{FF2B5EF4-FFF2-40B4-BE49-F238E27FC236}">
                  <a16:creationId xmlns:a16="http://schemas.microsoft.com/office/drawing/2014/main" id="{68431F19-82BE-536F-7C4F-5EB1D90E79D0}"/>
                </a:ext>
              </a:extLst>
            </p:cNvPr>
            <p:cNvSpPr/>
            <p:nvPr userDrawn="1"/>
          </p:nvSpPr>
          <p:spPr>
            <a:xfrm>
              <a:off x="7164931" y="980728"/>
              <a:ext cx="575849" cy="98772"/>
            </a:xfrm>
            <a:prstGeom prst="rect">
              <a:avLst/>
            </a:prstGeom>
            <a:solidFill>
              <a:srgbClr val="F0C2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正方形/長方形 11">
              <a:extLst>
                <a:ext uri="{FF2B5EF4-FFF2-40B4-BE49-F238E27FC236}">
                  <a16:creationId xmlns:a16="http://schemas.microsoft.com/office/drawing/2014/main" id="{D8D42898-F1E1-9834-AB7C-38F7D9E4BF22}"/>
                </a:ext>
              </a:extLst>
            </p:cNvPr>
            <p:cNvSpPr/>
            <p:nvPr userDrawn="1"/>
          </p:nvSpPr>
          <p:spPr>
            <a:xfrm>
              <a:off x="7740780" y="980728"/>
              <a:ext cx="575850" cy="98772"/>
            </a:xfrm>
            <a:prstGeom prst="rect">
              <a:avLst/>
            </a:prstGeom>
            <a:solidFill>
              <a:srgbClr val="F5D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a:extLst>
                <a:ext uri="{FF2B5EF4-FFF2-40B4-BE49-F238E27FC236}">
                  <a16:creationId xmlns:a16="http://schemas.microsoft.com/office/drawing/2014/main" id="{E3BC4FCF-69B4-7BDE-60E9-BDC7244BC9CB}"/>
                </a:ext>
              </a:extLst>
            </p:cNvPr>
            <p:cNvSpPr/>
            <p:nvPr userDrawn="1"/>
          </p:nvSpPr>
          <p:spPr>
            <a:xfrm>
              <a:off x="8316631" y="980728"/>
              <a:ext cx="575849" cy="98772"/>
            </a:xfrm>
            <a:prstGeom prst="rect">
              <a:avLst/>
            </a:prstGeom>
            <a:solidFill>
              <a:srgbClr val="D0D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1281176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0A81D1E-B91B-9FDC-E4EC-EEFFB04D3EDF}"/>
              </a:ext>
            </a:extLst>
          </p:cNvPr>
          <p:cNvSpPr/>
          <p:nvPr userDrawn="1"/>
        </p:nvSpPr>
        <p:spPr>
          <a:xfrm>
            <a:off x="-1" y="7191932"/>
            <a:ext cx="10691813" cy="367743"/>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Title 1"/>
          <p:cNvSpPr>
            <a:spLocks noGrp="1"/>
          </p:cNvSpPr>
          <p:nvPr>
            <p:ph type="title"/>
          </p:nvPr>
        </p:nvSpPr>
        <p:spPr>
          <a:xfrm>
            <a:off x="736455" y="402484"/>
            <a:ext cx="9221689" cy="440829"/>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36C39E9-3ABE-4D13-A3CD-D6D42E0E2244}" type="datetime1">
              <a:rPr kumimoji="1" lang="ja-JP" altLang="en-US" smtClean="0"/>
              <a:t>2024/4/11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8C5C5F9-6279-4F32-B704-BAFEAAFC67F8}" type="slidenum">
              <a:rPr kumimoji="1" lang="ja-JP" altLang="en-US" smtClean="0"/>
              <a:t>‹#›</a:t>
            </a:fld>
            <a:endParaRPr kumimoji="1" lang="ja-JP" altLang="en-US"/>
          </a:p>
        </p:txBody>
      </p:sp>
      <p:grpSp>
        <p:nvGrpSpPr>
          <p:cNvPr id="11" name="グループ化 24">
            <a:extLst>
              <a:ext uri="{FF2B5EF4-FFF2-40B4-BE49-F238E27FC236}">
                <a16:creationId xmlns:a16="http://schemas.microsoft.com/office/drawing/2014/main" id="{0B56F0EF-DD1E-7E19-771F-7FD93B86EEB0}"/>
              </a:ext>
            </a:extLst>
          </p:cNvPr>
          <p:cNvGrpSpPr>
            <a:grpSpLocks/>
          </p:cNvGrpSpPr>
          <p:nvPr userDrawn="1"/>
        </p:nvGrpSpPr>
        <p:grpSpPr bwMode="auto">
          <a:xfrm>
            <a:off x="0" y="1075125"/>
            <a:ext cx="10691813" cy="115906"/>
            <a:chOff x="1" y="980728"/>
            <a:chExt cx="8892479" cy="98772"/>
          </a:xfrm>
        </p:grpSpPr>
        <p:sp>
          <p:nvSpPr>
            <p:cNvPr id="12" name="正方形/長方形 11">
              <a:extLst>
                <a:ext uri="{FF2B5EF4-FFF2-40B4-BE49-F238E27FC236}">
                  <a16:creationId xmlns:a16="http://schemas.microsoft.com/office/drawing/2014/main" id="{B37DD00E-4742-4FE6-575E-459F019F607A}"/>
                </a:ext>
              </a:extLst>
            </p:cNvPr>
            <p:cNvSpPr/>
            <p:nvPr userDrawn="1"/>
          </p:nvSpPr>
          <p:spPr>
            <a:xfrm>
              <a:off x="1" y="980728"/>
              <a:ext cx="7164930" cy="98772"/>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a:extLst>
                <a:ext uri="{FF2B5EF4-FFF2-40B4-BE49-F238E27FC236}">
                  <a16:creationId xmlns:a16="http://schemas.microsoft.com/office/drawing/2014/main" id="{D4CF3E90-4D92-D71D-FAF0-47F3485CFE3D}"/>
                </a:ext>
              </a:extLst>
            </p:cNvPr>
            <p:cNvSpPr/>
            <p:nvPr userDrawn="1"/>
          </p:nvSpPr>
          <p:spPr>
            <a:xfrm>
              <a:off x="7164931" y="980728"/>
              <a:ext cx="575849" cy="98772"/>
            </a:xfrm>
            <a:prstGeom prst="rect">
              <a:avLst/>
            </a:prstGeom>
            <a:solidFill>
              <a:srgbClr val="F0C2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a:extLst>
                <a:ext uri="{FF2B5EF4-FFF2-40B4-BE49-F238E27FC236}">
                  <a16:creationId xmlns:a16="http://schemas.microsoft.com/office/drawing/2014/main" id="{115D1E9E-AE06-BEA3-95E9-D4BE358270E4}"/>
                </a:ext>
              </a:extLst>
            </p:cNvPr>
            <p:cNvSpPr/>
            <p:nvPr userDrawn="1"/>
          </p:nvSpPr>
          <p:spPr>
            <a:xfrm>
              <a:off x="7740780" y="980728"/>
              <a:ext cx="575850" cy="98772"/>
            </a:xfrm>
            <a:prstGeom prst="rect">
              <a:avLst/>
            </a:prstGeom>
            <a:solidFill>
              <a:srgbClr val="F5D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正方形/長方形 14">
              <a:extLst>
                <a:ext uri="{FF2B5EF4-FFF2-40B4-BE49-F238E27FC236}">
                  <a16:creationId xmlns:a16="http://schemas.microsoft.com/office/drawing/2014/main" id="{B29A09BF-223E-73C2-489D-746DC59C1C0D}"/>
                </a:ext>
              </a:extLst>
            </p:cNvPr>
            <p:cNvSpPr/>
            <p:nvPr userDrawn="1"/>
          </p:nvSpPr>
          <p:spPr>
            <a:xfrm>
              <a:off x="8316631" y="980728"/>
              <a:ext cx="575849" cy="98772"/>
            </a:xfrm>
            <a:prstGeom prst="rect">
              <a:avLst/>
            </a:prstGeom>
            <a:solidFill>
              <a:srgbClr val="D0D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857519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8649D2C-95B3-587E-F8EE-2F0C9E1EAC6E}"/>
              </a:ext>
            </a:extLst>
          </p:cNvPr>
          <p:cNvSpPr/>
          <p:nvPr userDrawn="1"/>
        </p:nvSpPr>
        <p:spPr>
          <a:xfrm>
            <a:off x="-1" y="7191932"/>
            <a:ext cx="10691813" cy="367743"/>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66C94CD2-7230-403A-AB60-4FDA9B32FE37}" type="datetime1">
              <a:rPr kumimoji="1" lang="ja-JP" altLang="en-US" smtClean="0"/>
              <a:t>2024/4/11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8C5C5F9-6279-4F32-B704-BAFEAAFC67F8}" type="slidenum">
              <a:rPr kumimoji="1" lang="ja-JP" altLang="en-US" smtClean="0"/>
              <a:t>‹#›</a:t>
            </a:fld>
            <a:endParaRPr kumimoji="1" lang="ja-JP" altLang="en-US"/>
          </a:p>
        </p:txBody>
      </p:sp>
    </p:spTree>
    <p:extLst>
      <p:ext uri="{BB962C8B-B14F-4D97-AF65-F5344CB8AC3E}">
        <p14:creationId xmlns:p14="http://schemas.microsoft.com/office/powerpoint/2010/main" val="138122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B5C06-1628-4D31-9A95-B0230F501D4F}" type="datetime1">
              <a:rPr kumimoji="1" lang="ja-JP" altLang="en-US" smtClean="0"/>
              <a:t>2024/4/11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8286154" y="6789449"/>
            <a:ext cx="2405658" cy="402483"/>
          </a:xfrm>
        </p:spPr>
        <p:txBody>
          <a:bodyPr/>
          <a:lstStyle/>
          <a:p>
            <a:fld id="{B8C5C5F9-6279-4F32-B704-BAFEAAFC67F8}" type="slidenum">
              <a:rPr kumimoji="1" lang="ja-JP" altLang="en-US" smtClean="0"/>
              <a:t>‹#›</a:t>
            </a:fld>
            <a:endParaRPr kumimoji="1" lang="ja-JP" altLang="en-US"/>
          </a:p>
        </p:txBody>
      </p:sp>
      <p:sp>
        <p:nvSpPr>
          <p:cNvPr id="5" name="正方形/長方形 4">
            <a:extLst>
              <a:ext uri="{FF2B5EF4-FFF2-40B4-BE49-F238E27FC236}">
                <a16:creationId xmlns:a16="http://schemas.microsoft.com/office/drawing/2014/main" id="{E72616C5-B591-E0A0-3ED5-B83F391353DF}"/>
              </a:ext>
            </a:extLst>
          </p:cNvPr>
          <p:cNvSpPr/>
          <p:nvPr userDrawn="1"/>
        </p:nvSpPr>
        <p:spPr>
          <a:xfrm>
            <a:off x="-1" y="7191932"/>
            <a:ext cx="10691813" cy="367743"/>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782913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A01E93D-FD2C-4570-9495-2E90C6CBDED4}" type="datetime1">
              <a:rPr kumimoji="1" lang="ja-JP" altLang="en-US" smtClean="0"/>
              <a:t>2024/4/11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C5C5F9-6279-4F32-B704-BAFEAAFC67F8}" type="slidenum">
              <a:rPr kumimoji="1" lang="ja-JP" altLang="en-US" smtClean="0"/>
              <a:t>‹#›</a:t>
            </a:fld>
            <a:endParaRPr kumimoji="1" lang="ja-JP" altLang="en-US"/>
          </a:p>
        </p:txBody>
      </p:sp>
    </p:spTree>
    <p:extLst>
      <p:ext uri="{BB962C8B-B14F-4D97-AF65-F5344CB8AC3E}">
        <p14:creationId xmlns:p14="http://schemas.microsoft.com/office/powerpoint/2010/main" val="112393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4845369-3900-43A3-8B89-B8C072B10727}" type="datetime1">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5AEBDF-356E-44D2-8E2F-0B6F2D67868B}" type="slidenum">
              <a:rPr kumimoji="1" lang="ja-JP" altLang="en-US" smtClean="0"/>
              <a:t>‹#›</a:t>
            </a:fld>
            <a:endParaRPr kumimoji="1" lang="ja-JP" altLang="en-US"/>
          </a:p>
        </p:txBody>
      </p:sp>
    </p:spTree>
    <p:extLst>
      <p:ext uri="{BB962C8B-B14F-4D97-AF65-F5344CB8AC3E}">
        <p14:creationId xmlns:p14="http://schemas.microsoft.com/office/powerpoint/2010/main" val="4195998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726587-34B8-4C2F-B241-E6135B0DCC8C}" type="datetime1">
              <a:rPr kumimoji="1" lang="ja-JP" altLang="en-US" smtClean="0"/>
              <a:t>2024/4/11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C5C5F9-6279-4F32-B704-BAFEAAFC67F8}" type="slidenum">
              <a:rPr kumimoji="1" lang="ja-JP" altLang="en-US" smtClean="0"/>
              <a:t>‹#›</a:t>
            </a:fld>
            <a:endParaRPr kumimoji="1" lang="ja-JP" altLang="en-US"/>
          </a:p>
        </p:txBody>
      </p:sp>
    </p:spTree>
    <p:extLst>
      <p:ext uri="{BB962C8B-B14F-4D97-AF65-F5344CB8AC3E}">
        <p14:creationId xmlns:p14="http://schemas.microsoft.com/office/powerpoint/2010/main" val="3124306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77D44CE-60E5-168E-2676-FBE6F41408B3}"/>
              </a:ext>
            </a:extLst>
          </p:cNvPr>
          <p:cNvSpPr/>
          <p:nvPr userDrawn="1"/>
        </p:nvSpPr>
        <p:spPr>
          <a:xfrm>
            <a:off x="-1" y="7191932"/>
            <a:ext cx="10691813" cy="367743"/>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Title 1"/>
          <p:cNvSpPr>
            <a:spLocks noGrp="1"/>
          </p:cNvSpPr>
          <p:nvPr>
            <p:ph type="title"/>
          </p:nvPr>
        </p:nvSpPr>
        <p:spPr>
          <a:xfrm>
            <a:off x="735062" y="402484"/>
            <a:ext cx="9221689" cy="474899"/>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735062" y="1504679"/>
            <a:ext cx="9221689" cy="53042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A79866-002B-4B4F-8871-FC0868B22B26}" type="datetime1">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119095" y="6771061"/>
            <a:ext cx="2405658" cy="402483"/>
          </a:xfrm>
        </p:spPr>
        <p:txBody>
          <a:bodyPr/>
          <a:lstStyle/>
          <a:p>
            <a:fld id="{B8C5C5F9-6279-4F32-B704-BAFEAAFC67F8}" type="slidenum">
              <a:rPr kumimoji="1" lang="ja-JP" altLang="en-US" smtClean="0"/>
              <a:t>‹#›</a:t>
            </a:fld>
            <a:endParaRPr kumimoji="1" lang="ja-JP" altLang="en-US"/>
          </a:p>
        </p:txBody>
      </p:sp>
      <p:grpSp>
        <p:nvGrpSpPr>
          <p:cNvPr id="7" name="グループ化 24">
            <a:extLst>
              <a:ext uri="{FF2B5EF4-FFF2-40B4-BE49-F238E27FC236}">
                <a16:creationId xmlns:a16="http://schemas.microsoft.com/office/drawing/2014/main" id="{AD7BC3BB-66F9-84AC-BDE5-5CFE82BE5A02}"/>
              </a:ext>
            </a:extLst>
          </p:cNvPr>
          <p:cNvGrpSpPr>
            <a:grpSpLocks/>
          </p:cNvGrpSpPr>
          <p:nvPr userDrawn="1"/>
        </p:nvGrpSpPr>
        <p:grpSpPr bwMode="auto">
          <a:xfrm>
            <a:off x="0" y="1075125"/>
            <a:ext cx="10691813" cy="115906"/>
            <a:chOff x="1" y="980728"/>
            <a:chExt cx="8892479" cy="98772"/>
          </a:xfrm>
        </p:grpSpPr>
        <p:sp>
          <p:nvSpPr>
            <p:cNvPr id="8" name="正方形/長方形 7">
              <a:extLst>
                <a:ext uri="{FF2B5EF4-FFF2-40B4-BE49-F238E27FC236}">
                  <a16:creationId xmlns:a16="http://schemas.microsoft.com/office/drawing/2014/main" id="{B58ED068-22C3-36B1-D906-5290F8C3B4BA}"/>
                </a:ext>
              </a:extLst>
            </p:cNvPr>
            <p:cNvSpPr/>
            <p:nvPr userDrawn="1"/>
          </p:nvSpPr>
          <p:spPr>
            <a:xfrm>
              <a:off x="1" y="980728"/>
              <a:ext cx="7164930" cy="98772"/>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a:extLst>
                <a:ext uri="{FF2B5EF4-FFF2-40B4-BE49-F238E27FC236}">
                  <a16:creationId xmlns:a16="http://schemas.microsoft.com/office/drawing/2014/main" id="{1FA8B069-251D-0A24-6186-E7FAC82FCF50}"/>
                </a:ext>
              </a:extLst>
            </p:cNvPr>
            <p:cNvSpPr/>
            <p:nvPr userDrawn="1"/>
          </p:nvSpPr>
          <p:spPr>
            <a:xfrm>
              <a:off x="7164931" y="980728"/>
              <a:ext cx="575849" cy="98772"/>
            </a:xfrm>
            <a:prstGeom prst="rect">
              <a:avLst/>
            </a:prstGeom>
            <a:solidFill>
              <a:srgbClr val="F0C2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正方形/長方形 9">
              <a:extLst>
                <a:ext uri="{FF2B5EF4-FFF2-40B4-BE49-F238E27FC236}">
                  <a16:creationId xmlns:a16="http://schemas.microsoft.com/office/drawing/2014/main" id="{E0CD6A31-5838-C47C-20D1-D30F20656F19}"/>
                </a:ext>
              </a:extLst>
            </p:cNvPr>
            <p:cNvSpPr/>
            <p:nvPr userDrawn="1"/>
          </p:nvSpPr>
          <p:spPr>
            <a:xfrm>
              <a:off x="7740780" y="980728"/>
              <a:ext cx="575850" cy="98772"/>
            </a:xfrm>
            <a:prstGeom prst="rect">
              <a:avLst/>
            </a:prstGeom>
            <a:solidFill>
              <a:srgbClr val="F5D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正方形/長方形 10">
              <a:extLst>
                <a:ext uri="{FF2B5EF4-FFF2-40B4-BE49-F238E27FC236}">
                  <a16:creationId xmlns:a16="http://schemas.microsoft.com/office/drawing/2014/main" id="{412D2B1C-1879-8884-74CD-ABD6906BED76}"/>
                </a:ext>
              </a:extLst>
            </p:cNvPr>
            <p:cNvSpPr/>
            <p:nvPr userDrawn="1"/>
          </p:nvSpPr>
          <p:spPr>
            <a:xfrm>
              <a:off x="8316631" y="980728"/>
              <a:ext cx="575849" cy="98772"/>
            </a:xfrm>
            <a:prstGeom prst="rect">
              <a:avLst/>
            </a:prstGeom>
            <a:solidFill>
              <a:srgbClr val="D0D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147937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3BD8A4-F0E4-4BCE-B6EC-66E3B186F759}" type="datetime1">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5C5F9-6279-4F32-B704-BAFEAAFC67F8}" type="slidenum">
              <a:rPr kumimoji="1" lang="ja-JP" altLang="en-US" smtClean="0"/>
              <a:t>‹#›</a:t>
            </a:fld>
            <a:endParaRPr kumimoji="1" lang="ja-JP" altLang="en-US"/>
          </a:p>
        </p:txBody>
      </p:sp>
    </p:spTree>
    <p:extLst>
      <p:ext uri="{BB962C8B-B14F-4D97-AF65-F5344CB8AC3E}">
        <p14:creationId xmlns:p14="http://schemas.microsoft.com/office/powerpoint/2010/main" val="128513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5" y="1884672"/>
            <a:ext cx="9221689" cy="3144614"/>
          </a:xfrm>
        </p:spPr>
        <p:txBody>
          <a:bodyPr anchor="b"/>
          <a:lstStyle>
            <a:lvl1pPr>
              <a:defRPr sz="6476"/>
            </a:lvl1pPr>
          </a:lstStyle>
          <a:p>
            <a:r>
              <a:rPr lang="ja-JP" altLang="en-US"/>
              <a:t>マスター タイトルの書式設定</a:t>
            </a:r>
            <a:endParaRPr lang="en-US"/>
          </a:p>
        </p:txBody>
      </p:sp>
      <p:sp>
        <p:nvSpPr>
          <p:cNvPr id="3" name="Text Placeholder 2"/>
          <p:cNvSpPr>
            <a:spLocks noGrp="1"/>
          </p:cNvSpPr>
          <p:nvPr>
            <p:ph type="body" idx="1"/>
          </p:nvPr>
        </p:nvSpPr>
        <p:spPr>
          <a:xfrm>
            <a:off x="729495" y="5059036"/>
            <a:ext cx="9221689" cy="1653678"/>
          </a:xfrm>
        </p:spPr>
        <p:txBody>
          <a:bodyPr/>
          <a:lstStyle>
            <a:lvl1pPr marL="0" indent="0">
              <a:buNone/>
              <a:defRPr sz="2590">
                <a:solidFill>
                  <a:schemeClr val="tx1"/>
                </a:solidFill>
              </a:defRPr>
            </a:lvl1pPr>
            <a:lvl2pPr marL="493456" indent="0">
              <a:buNone/>
              <a:defRPr sz="2159">
                <a:solidFill>
                  <a:schemeClr val="tx1">
                    <a:tint val="75000"/>
                  </a:schemeClr>
                </a:solidFill>
              </a:defRPr>
            </a:lvl2pPr>
            <a:lvl3pPr marL="986912" indent="0">
              <a:buNone/>
              <a:defRPr sz="1943">
                <a:solidFill>
                  <a:schemeClr val="tx1">
                    <a:tint val="75000"/>
                  </a:schemeClr>
                </a:solidFill>
              </a:defRPr>
            </a:lvl3pPr>
            <a:lvl4pPr marL="1480368" indent="0">
              <a:buNone/>
              <a:defRPr sz="1727">
                <a:solidFill>
                  <a:schemeClr val="tx1">
                    <a:tint val="75000"/>
                  </a:schemeClr>
                </a:solidFill>
              </a:defRPr>
            </a:lvl4pPr>
            <a:lvl5pPr marL="1973824" indent="0">
              <a:buNone/>
              <a:defRPr sz="1727">
                <a:solidFill>
                  <a:schemeClr val="tx1">
                    <a:tint val="75000"/>
                  </a:schemeClr>
                </a:solidFill>
              </a:defRPr>
            </a:lvl5pPr>
            <a:lvl6pPr marL="2467280" indent="0">
              <a:buNone/>
              <a:defRPr sz="1727">
                <a:solidFill>
                  <a:schemeClr val="tx1">
                    <a:tint val="75000"/>
                  </a:schemeClr>
                </a:solidFill>
              </a:defRPr>
            </a:lvl6pPr>
            <a:lvl7pPr marL="2960736" indent="0">
              <a:buNone/>
              <a:defRPr sz="1727">
                <a:solidFill>
                  <a:schemeClr val="tx1">
                    <a:tint val="75000"/>
                  </a:schemeClr>
                </a:solidFill>
              </a:defRPr>
            </a:lvl7pPr>
            <a:lvl8pPr marL="3454192" indent="0">
              <a:buNone/>
              <a:defRPr sz="1727">
                <a:solidFill>
                  <a:schemeClr val="tx1">
                    <a:tint val="75000"/>
                  </a:schemeClr>
                </a:solidFill>
              </a:defRPr>
            </a:lvl8pPr>
            <a:lvl9pPr marL="3947648" indent="0">
              <a:buNone/>
              <a:defRPr sz="172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6A8CF10-B557-4021-BBEA-8344EFCCCEC3}" type="datetime1">
              <a:rPr kumimoji="1" lang="ja-JP" altLang="en-US" smtClean="0"/>
              <a:t>2024/4/11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5AEBDF-356E-44D2-8E2F-0B6F2D67868B}" type="slidenum">
              <a:rPr kumimoji="1" lang="ja-JP" altLang="en-US" smtClean="0"/>
              <a:t>‹#›</a:t>
            </a:fld>
            <a:endParaRPr kumimoji="1" lang="ja-JP" altLang="en-US"/>
          </a:p>
        </p:txBody>
      </p:sp>
    </p:spTree>
    <p:extLst>
      <p:ext uri="{BB962C8B-B14F-4D97-AF65-F5344CB8AC3E}">
        <p14:creationId xmlns:p14="http://schemas.microsoft.com/office/powerpoint/2010/main" val="215813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412731"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7C231BD2-82A1-4E36-A1E6-B658EF9527E0}" type="datetime1">
              <a:rPr kumimoji="1" lang="ja-JP" altLang="en-US" smtClean="0"/>
              <a:t>2024/4/11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5AEBDF-356E-44D2-8E2F-0B6F2D67868B}" type="slidenum">
              <a:rPr kumimoji="1" lang="ja-JP" altLang="en-US" smtClean="0"/>
              <a:t>‹#›</a:t>
            </a:fld>
            <a:endParaRPr kumimoji="1" lang="ja-JP" altLang="en-US"/>
          </a:p>
        </p:txBody>
      </p:sp>
    </p:spTree>
    <p:extLst>
      <p:ext uri="{BB962C8B-B14F-4D97-AF65-F5344CB8AC3E}">
        <p14:creationId xmlns:p14="http://schemas.microsoft.com/office/powerpoint/2010/main" val="184417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5"/>
            <a:ext cx="9221689" cy="1461188"/>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736456" y="1853171"/>
            <a:ext cx="4523138" cy="908210"/>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8"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EA16A7E-6F19-4191-AF9B-D2BC5EFD32F4}" type="datetime1">
              <a:rPr kumimoji="1" lang="ja-JP" altLang="en-US" smtClean="0"/>
              <a:t>2024/4/11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5AEBDF-356E-44D2-8E2F-0B6F2D67868B}" type="slidenum">
              <a:rPr kumimoji="1" lang="ja-JP" altLang="en-US" smtClean="0"/>
              <a:t>‹#›</a:t>
            </a:fld>
            <a:endParaRPr kumimoji="1" lang="ja-JP" altLang="en-US"/>
          </a:p>
        </p:txBody>
      </p:sp>
    </p:spTree>
    <p:extLst>
      <p:ext uri="{BB962C8B-B14F-4D97-AF65-F5344CB8AC3E}">
        <p14:creationId xmlns:p14="http://schemas.microsoft.com/office/powerpoint/2010/main" val="343313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BC3778B-F13E-4232-9346-48D115A9E9BF}" type="datetime1">
              <a:rPr kumimoji="1" lang="ja-JP" altLang="en-US" smtClean="0"/>
              <a:t>2024/4/11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5AEBDF-356E-44D2-8E2F-0B6F2D67868B}" type="slidenum">
              <a:rPr kumimoji="1" lang="ja-JP" altLang="en-US" smtClean="0"/>
              <a:t>‹#›</a:t>
            </a:fld>
            <a:endParaRPr kumimoji="1" lang="ja-JP" altLang="en-US"/>
          </a:p>
        </p:txBody>
      </p:sp>
    </p:spTree>
    <p:extLst>
      <p:ext uri="{BB962C8B-B14F-4D97-AF65-F5344CB8AC3E}">
        <p14:creationId xmlns:p14="http://schemas.microsoft.com/office/powerpoint/2010/main" val="149229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5270D32-747D-E53F-2637-DD10A48060D2}"/>
              </a:ext>
            </a:extLst>
          </p:cNvPr>
          <p:cNvSpPr/>
          <p:nvPr userDrawn="1"/>
        </p:nvSpPr>
        <p:spPr>
          <a:xfrm>
            <a:off x="-1" y="7191932"/>
            <a:ext cx="10691813" cy="367743"/>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Date Placeholder 1"/>
          <p:cNvSpPr>
            <a:spLocks noGrp="1"/>
          </p:cNvSpPr>
          <p:nvPr>
            <p:ph type="dt" sz="half" idx="10"/>
          </p:nvPr>
        </p:nvSpPr>
        <p:spPr/>
        <p:txBody>
          <a:bodyPr/>
          <a:lstStyle/>
          <a:p>
            <a:fld id="{C4A72933-6EDC-4BAE-B99F-DE093DE29B4F}" type="datetime1">
              <a:rPr kumimoji="1" lang="ja-JP" altLang="en-US" smtClean="0"/>
              <a:t>2024/4/11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8129489" y="6696833"/>
            <a:ext cx="2405658" cy="402483"/>
          </a:xfrm>
        </p:spPr>
        <p:txBody>
          <a:bodyPr/>
          <a:lstStyle>
            <a:lvl1pPr>
              <a:defRPr sz="1400">
                <a:latin typeface="BIZ UDPゴシック" panose="020B0400000000000000" pitchFamily="50" charset="-128"/>
                <a:ea typeface="BIZ UDPゴシック" panose="020B0400000000000000" pitchFamily="50" charset="-128"/>
              </a:defRPr>
            </a:lvl1pPr>
          </a:lstStyle>
          <a:p>
            <a:fld id="{555AEBDF-356E-44D2-8E2F-0B6F2D67868B}" type="slidenum">
              <a:rPr kumimoji="1" lang="ja-JP" altLang="en-US" smtClean="0"/>
              <a:pPr/>
              <a:t>‹#›</a:t>
            </a:fld>
            <a:endParaRPr kumimoji="1" lang="ja-JP" altLang="en-US"/>
          </a:p>
        </p:txBody>
      </p:sp>
    </p:spTree>
    <p:extLst>
      <p:ext uri="{BB962C8B-B14F-4D97-AF65-F5344CB8AC3E}">
        <p14:creationId xmlns:p14="http://schemas.microsoft.com/office/powerpoint/2010/main" val="14556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3454"/>
            </a:lvl1pPr>
          </a:lstStyle>
          <a:p>
            <a:r>
              <a:rPr lang="ja-JP" altLang="en-US"/>
              <a:t>マスター タイトルの書式設定</a:t>
            </a:r>
            <a:endParaRPr lang="en-US"/>
          </a:p>
        </p:txBody>
      </p:sp>
      <p:sp>
        <p:nvSpPr>
          <p:cNvPr id="3" name="Content Placeholder 2"/>
          <p:cNvSpPr>
            <a:spLocks noGrp="1"/>
          </p:cNvSpPr>
          <p:nvPr>
            <p:ph idx="1"/>
          </p:nvPr>
        </p:nvSpPr>
        <p:spPr>
          <a:xfrm>
            <a:off x="4545413" y="1088456"/>
            <a:ext cx="5412731" cy="5372269"/>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736456" y="2267902"/>
            <a:ext cx="3448388" cy="4201570"/>
          </a:xfrm>
        </p:spPr>
        <p:txBody>
          <a:bodyPr/>
          <a:lstStyle>
            <a:lvl1pPr marL="0" indent="0">
              <a:buNone/>
              <a:defRPr sz="1727"/>
            </a:lvl1pPr>
            <a:lvl2pPr marL="493456" indent="0">
              <a:buNone/>
              <a:defRPr sz="1511"/>
            </a:lvl2pPr>
            <a:lvl3pPr marL="986912" indent="0">
              <a:buNone/>
              <a:defRPr sz="1295"/>
            </a:lvl3pPr>
            <a:lvl4pPr marL="1480368" indent="0">
              <a:buNone/>
              <a:defRPr sz="1079"/>
            </a:lvl4pPr>
            <a:lvl5pPr marL="1973824" indent="0">
              <a:buNone/>
              <a:defRPr sz="1079"/>
            </a:lvl5pPr>
            <a:lvl6pPr marL="2467280" indent="0">
              <a:buNone/>
              <a:defRPr sz="1079"/>
            </a:lvl6pPr>
            <a:lvl7pPr marL="2960736" indent="0">
              <a:buNone/>
              <a:defRPr sz="1079"/>
            </a:lvl7pPr>
            <a:lvl8pPr marL="3454192" indent="0">
              <a:buNone/>
              <a:defRPr sz="1079"/>
            </a:lvl8pPr>
            <a:lvl9pPr marL="3947648" indent="0">
              <a:buNone/>
              <a:defRPr sz="107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1C5284-BFB3-4ED5-8070-F89CC64344C2}" type="datetime1">
              <a:rPr kumimoji="1" lang="ja-JP" altLang="en-US" smtClean="0"/>
              <a:t>2024/4/11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5AEBDF-356E-44D2-8E2F-0B6F2D67868B}" type="slidenum">
              <a:rPr kumimoji="1" lang="ja-JP" altLang="en-US" smtClean="0"/>
              <a:t>‹#›</a:t>
            </a:fld>
            <a:endParaRPr kumimoji="1" lang="ja-JP" altLang="en-US"/>
          </a:p>
        </p:txBody>
      </p:sp>
    </p:spTree>
    <p:extLst>
      <p:ext uri="{BB962C8B-B14F-4D97-AF65-F5344CB8AC3E}">
        <p14:creationId xmlns:p14="http://schemas.microsoft.com/office/powerpoint/2010/main" val="86306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3454"/>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545413" y="1088456"/>
            <a:ext cx="5412731" cy="5372269"/>
          </a:xfrm>
        </p:spPr>
        <p:txBody>
          <a:bodyPr anchor="t"/>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736456" y="2267902"/>
            <a:ext cx="3448388" cy="4201570"/>
          </a:xfrm>
        </p:spPr>
        <p:txBody>
          <a:bodyPr/>
          <a:lstStyle>
            <a:lvl1pPr marL="0" indent="0">
              <a:buNone/>
              <a:defRPr sz="1727"/>
            </a:lvl1pPr>
            <a:lvl2pPr marL="493456" indent="0">
              <a:buNone/>
              <a:defRPr sz="1511"/>
            </a:lvl2pPr>
            <a:lvl3pPr marL="986912" indent="0">
              <a:buNone/>
              <a:defRPr sz="1295"/>
            </a:lvl3pPr>
            <a:lvl4pPr marL="1480368" indent="0">
              <a:buNone/>
              <a:defRPr sz="1079"/>
            </a:lvl4pPr>
            <a:lvl5pPr marL="1973824" indent="0">
              <a:buNone/>
              <a:defRPr sz="1079"/>
            </a:lvl5pPr>
            <a:lvl6pPr marL="2467280" indent="0">
              <a:buNone/>
              <a:defRPr sz="1079"/>
            </a:lvl6pPr>
            <a:lvl7pPr marL="2960736" indent="0">
              <a:buNone/>
              <a:defRPr sz="1079"/>
            </a:lvl7pPr>
            <a:lvl8pPr marL="3454192" indent="0">
              <a:buNone/>
              <a:defRPr sz="1079"/>
            </a:lvl8pPr>
            <a:lvl9pPr marL="3947648" indent="0">
              <a:buNone/>
              <a:defRPr sz="107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DE01082-346B-48CC-B800-1EF39B74E0A5}" type="datetime1">
              <a:rPr kumimoji="1" lang="ja-JP" altLang="en-US" smtClean="0"/>
              <a:t>2024/4/11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5AEBDF-356E-44D2-8E2F-0B6F2D67868B}" type="slidenum">
              <a:rPr kumimoji="1" lang="ja-JP" altLang="en-US" smtClean="0"/>
              <a:t>‹#›</a:t>
            </a:fld>
            <a:endParaRPr kumimoji="1" lang="ja-JP" altLang="en-US"/>
          </a:p>
        </p:txBody>
      </p:sp>
    </p:spTree>
    <p:extLst>
      <p:ext uri="{BB962C8B-B14F-4D97-AF65-F5344CB8AC3E}">
        <p14:creationId xmlns:p14="http://schemas.microsoft.com/office/powerpoint/2010/main" val="352377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5063" y="7006701"/>
            <a:ext cx="2405658" cy="402483"/>
          </a:xfrm>
          <a:prstGeom prst="rect">
            <a:avLst/>
          </a:prstGeom>
        </p:spPr>
        <p:txBody>
          <a:bodyPr vert="horz" lIns="91440" tIns="45720" rIns="91440" bIns="45720" rtlCol="0" anchor="ctr"/>
          <a:lstStyle>
            <a:lvl1pPr algn="l">
              <a:defRPr sz="1295">
                <a:solidFill>
                  <a:schemeClr val="tx1">
                    <a:tint val="75000"/>
                  </a:schemeClr>
                </a:solidFill>
              </a:defRPr>
            </a:lvl1pPr>
          </a:lstStyle>
          <a:p>
            <a:fld id="{4C4F182C-F9E5-4BFB-932C-92CF76D92B32}" type="datetime1">
              <a:rPr kumimoji="1" lang="ja-JP" altLang="en-US" smtClean="0"/>
              <a:t>2024/4/11</a:t>
            </a:fld>
            <a:endParaRPr kumimoji="1" lang="ja-JP" altLang="en-US"/>
          </a:p>
        </p:txBody>
      </p:sp>
      <p:sp>
        <p:nvSpPr>
          <p:cNvPr id="5" name="Footer Placeholder 4"/>
          <p:cNvSpPr>
            <a:spLocks noGrp="1"/>
          </p:cNvSpPr>
          <p:nvPr>
            <p:ph type="ftr" sz="quarter" idx="3"/>
          </p:nvPr>
        </p:nvSpPr>
        <p:spPr>
          <a:xfrm>
            <a:off x="3541664" y="7006701"/>
            <a:ext cx="3608487" cy="402483"/>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1"/>
            <a:ext cx="2405658" cy="402483"/>
          </a:xfrm>
          <a:prstGeom prst="rect">
            <a:avLst/>
          </a:prstGeom>
        </p:spPr>
        <p:txBody>
          <a:bodyPr vert="horz" lIns="91440" tIns="45720" rIns="91440" bIns="45720" rtlCol="0" anchor="ctr"/>
          <a:lstStyle>
            <a:lvl1pPr algn="r">
              <a:defRPr sz="1295">
                <a:solidFill>
                  <a:schemeClr val="tx1">
                    <a:tint val="75000"/>
                  </a:schemeClr>
                </a:solidFill>
              </a:defRPr>
            </a:lvl1pPr>
          </a:lstStyle>
          <a:p>
            <a:fld id="{555AEBDF-356E-44D2-8E2F-0B6F2D67868B}" type="slidenum">
              <a:rPr kumimoji="1" lang="ja-JP" altLang="en-US" smtClean="0"/>
              <a:t>‹#›</a:t>
            </a:fld>
            <a:endParaRPr kumimoji="1" lang="ja-JP" altLang="en-US"/>
          </a:p>
        </p:txBody>
      </p:sp>
    </p:spTree>
    <p:extLst>
      <p:ext uri="{BB962C8B-B14F-4D97-AF65-F5344CB8AC3E}">
        <p14:creationId xmlns:p14="http://schemas.microsoft.com/office/powerpoint/2010/main" val="698300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86912"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28" indent="-246728" algn="l" defTabSz="986912"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4" indent="-246728" algn="l" defTabSz="986912"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0" indent="-246728" algn="l" defTabSz="986912"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096" indent="-246728" algn="l" defTabSz="986912"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52" indent="-246728" algn="l" defTabSz="986912"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51F7F09-AED3-81D4-BD16-D7C424CE8446}"/>
              </a:ext>
            </a:extLst>
          </p:cNvPr>
          <p:cNvSpPr/>
          <p:nvPr userDrawn="1"/>
        </p:nvSpPr>
        <p:spPr>
          <a:xfrm>
            <a:off x="-1" y="7191932"/>
            <a:ext cx="10691813" cy="367743"/>
          </a:xfrm>
          <a:prstGeom prst="rect">
            <a:avLst/>
          </a:prstGeom>
          <a:solidFill>
            <a:srgbClr val="5AB7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7ED8CB67-6AE1-4D83-8AF7-6CEA7BD6C69A}" type="datetime1">
              <a:rPr kumimoji="1" lang="ja-JP" altLang="en-US" smtClean="0"/>
              <a:t>2024/4/11</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B8C5C5F9-6279-4F32-B704-BAFEAAFC67F8}" type="slidenum">
              <a:rPr kumimoji="1" lang="ja-JP" altLang="en-US" smtClean="0"/>
              <a:t>‹#›</a:t>
            </a:fld>
            <a:endParaRPr kumimoji="1" lang="ja-JP" altLang="en-US"/>
          </a:p>
        </p:txBody>
      </p:sp>
    </p:spTree>
    <p:extLst>
      <p:ext uri="{BB962C8B-B14F-4D97-AF65-F5344CB8AC3E}">
        <p14:creationId xmlns:p14="http://schemas.microsoft.com/office/powerpoint/2010/main" val="562262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59C3803-A534-3C8A-EABB-4204A40874FE}"/>
              </a:ext>
            </a:extLst>
          </p:cNvPr>
          <p:cNvSpPr txBox="1"/>
          <p:nvPr/>
        </p:nvSpPr>
        <p:spPr>
          <a:xfrm>
            <a:off x="605527" y="2828909"/>
            <a:ext cx="9351224" cy="1322285"/>
          </a:xfrm>
          <a:prstGeom prst="rect">
            <a:avLst/>
          </a:prstGeom>
          <a:noFill/>
        </p:spPr>
        <p:txBody>
          <a:bodyPr wrap="square">
            <a:spAutoFit/>
          </a:bodyPr>
          <a:lstStyle/>
          <a:p>
            <a:pPr algn="ctr">
              <a:lnSpc>
                <a:spcPct val="120000"/>
              </a:lnSpc>
            </a:pPr>
            <a:r>
              <a:rPr lang="ja-JP" altLang="en-US" sz="3600" dirty="0">
                <a:latin typeface="BIZ UDPゴシック" panose="020B0400000000000000" pitchFamily="50" charset="-128"/>
                <a:ea typeface="BIZ UDPゴシック" panose="020B0400000000000000" pitchFamily="50" charset="-128"/>
              </a:rPr>
              <a:t>日常生活５つの場面における行動と</a:t>
            </a:r>
            <a:endParaRPr lang="en-US" altLang="ja-JP" sz="3600" dirty="0">
              <a:latin typeface="BIZ UDPゴシック" panose="020B0400000000000000" pitchFamily="50" charset="-128"/>
              <a:ea typeface="BIZ UDPゴシック" panose="020B0400000000000000" pitchFamily="50" charset="-128"/>
            </a:endParaRPr>
          </a:p>
          <a:p>
            <a:pPr algn="ctr">
              <a:lnSpc>
                <a:spcPct val="120000"/>
              </a:lnSpc>
            </a:pPr>
            <a:r>
              <a:rPr lang="ja-JP" altLang="en-US" sz="3600" dirty="0">
                <a:latin typeface="BIZ UDPゴシック" panose="020B0400000000000000" pitchFamily="50" charset="-128"/>
                <a:ea typeface="BIZ UDPゴシック" panose="020B0400000000000000" pitchFamily="50" charset="-128"/>
              </a:rPr>
              <a:t>生物多様性保全との関連</a:t>
            </a:r>
            <a:endParaRPr lang="en-US" altLang="ja-JP" sz="3600" dirty="0">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01DBB970-697C-02F9-8B5C-7CC4E20F7267}"/>
              </a:ext>
            </a:extLst>
          </p:cNvPr>
          <p:cNvSpPr>
            <a:spLocks noGrp="1"/>
          </p:cNvSpPr>
          <p:nvPr>
            <p:ph type="sldNum" sz="quarter" idx="12"/>
          </p:nvPr>
        </p:nvSpPr>
        <p:spPr/>
        <p:txBody>
          <a:bodyPr/>
          <a:lstStyle/>
          <a:p>
            <a:fld id="{555AEBDF-356E-44D2-8E2F-0B6F2D67868B}" type="slidenum">
              <a:rPr kumimoji="1" lang="ja-JP" altLang="en-US" smtClean="0"/>
              <a:t>1</a:t>
            </a:fld>
            <a:endParaRPr kumimoji="1" lang="ja-JP" altLang="en-US"/>
          </a:p>
        </p:txBody>
      </p:sp>
      <p:sp>
        <p:nvSpPr>
          <p:cNvPr id="2" name="テキスト ボックス 1">
            <a:extLst>
              <a:ext uri="{FF2B5EF4-FFF2-40B4-BE49-F238E27FC236}">
                <a16:creationId xmlns:a16="http://schemas.microsoft.com/office/drawing/2014/main" id="{4E88120F-452A-437B-9E96-25816CC28FBB}"/>
              </a:ext>
            </a:extLst>
          </p:cNvPr>
          <p:cNvSpPr txBox="1"/>
          <p:nvPr/>
        </p:nvSpPr>
        <p:spPr>
          <a:xfrm>
            <a:off x="313509" y="322217"/>
            <a:ext cx="2542902" cy="646331"/>
          </a:xfrm>
          <a:prstGeom prst="rect">
            <a:avLst/>
          </a:prstGeom>
          <a:noFill/>
        </p:spPr>
        <p:txBody>
          <a:bodyPr wrap="square" rtlCol="0">
            <a:spAutoFit/>
          </a:bodyPr>
          <a:lstStyle/>
          <a:p>
            <a:r>
              <a:rPr kumimoji="1" lang="ja-JP" altLang="en-US" sz="3600" dirty="0"/>
              <a:t>別紙１</a:t>
            </a:r>
            <a:endParaRPr kumimoji="1" lang="ja-JP" altLang="en-US" dirty="0"/>
          </a:p>
        </p:txBody>
      </p:sp>
    </p:spTree>
    <p:extLst>
      <p:ext uri="{BB962C8B-B14F-4D97-AF65-F5344CB8AC3E}">
        <p14:creationId xmlns:p14="http://schemas.microsoft.com/office/powerpoint/2010/main" val="3923813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E94AFB0-FF5E-CCB3-AABA-18139E4B3C0C}"/>
              </a:ext>
            </a:extLst>
          </p:cNvPr>
          <p:cNvSpPr txBox="1">
            <a:spLocks noChangeArrowheads="1"/>
          </p:cNvSpPr>
          <p:nvPr/>
        </p:nvSpPr>
        <p:spPr bwMode="auto">
          <a:xfrm>
            <a:off x="265471" y="240659"/>
            <a:ext cx="4215851" cy="2178076"/>
          </a:xfrm>
          <a:prstGeom prst="rect">
            <a:avLst/>
          </a:prstGeom>
        </p:spPr>
        <p:txBody>
          <a:bodyPr vert="horz" wrap="square" lIns="100796" tIns="50398" rIns="100796" bIns="50398" numCol="1" rtlCol="0" anchor="ctr" anchorCtr="0" compatLnSpc="1">
            <a:prstTxWarp prst="textNoShape">
              <a:avLst/>
            </a:prstTxWarp>
            <a:normAutofit fontScale="97500"/>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300" dirty="0"/>
              <a:t>休日の</a:t>
            </a:r>
            <a:endParaRPr lang="en-US" altLang="ja-JP" sz="3300" dirty="0"/>
          </a:p>
          <a:p>
            <a:pPr>
              <a:defRPr/>
            </a:pPr>
            <a:r>
              <a:rPr lang="ja-JP" altLang="en-US" sz="3300" dirty="0"/>
              <a:t>リフレッシュ</a:t>
            </a:r>
            <a:endParaRPr lang="en-US" altLang="ja-JP" sz="3300" dirty="0"/>
          </a:p>
          <a:p>
            <a:pPr>
              <a:defRPr/>
            </a:pPr>
            <a:r>
              <a:rPr lang="ja-JP" altLang="en-US" sz="3300" dirty="0"/>
              <a:t>（アウトドア／旅行）②</a:t>
            </a:r>
          </a:p>
        </p:txBody>
      </p:sp>
      <p:sp>
        <p:nvSpPr>
          <p:cNvPr id="5" name="スライド番号プレースホルダー 4">
            <a:extLst>
              <a:ext uri="{FF2B5EF4-FFF2-40B4-BE49-F238E27FC236}">
                <a16:creationId xmlns:a16="http://schemas.microsoft.com/office/drawing/2014/main" id="{087B4ACE-E6BA-E353-F1A4-6674E14D5612}"/>
              </a:ext>
            </a:extLst>
          </p:cNvPr>
          <p:cNvSpPr>
            <a:spLocks noGrp="1"/>
          </p:cNvSpPr>
          <p:nvPr>
            <p:ph type="sldNum" sz="quarter" idx="12"/>
          </p:nvPr>
        </p:nvSpPr>
        <p:spPr/>
        <p:txBody>
          <a:bodyPr/>
          <a:lstStyle/>
          <a:p>
            <a:fld id="{B8C5C5F9-6279-4F32-B704-BAFEAAFC67F8}" type="slidenum">
              <a:rPr kumimoji="1" lang="ja-JP" altLang="en-US" smtClean="0"/>
              <a:t>10</a:t>
            </a:fld>
            <a:endParaRPr kumimoji="1" lang="ja-JP" altLang="en-US"/>
          </a:p>
        </p:txBody>
      </p:sp>
      <p:pic>
        <p:nvPicPr>
          <p:cNvPr id="3" name="図 2">
            <a:extLst>
              <a:ext uri="{FF2B5EF4-FFF2-40B4-BE49-F238E27FC236}">
                <a16:creationId xmlns:a16="http://schemas.microsoft.com/office/drawing/2014/main" id="{27B60157-D123-4E1A-AC56-EA2AA30D2896}"/>
              </a:ext>
            </a:extLst>
          </p:cNvPr>
          <p:cNvPicPr>
            <a:picLocks noChangeAspect="1"/>
          </p:cNvPicPr>
          <p:nvPr/>
        </p:nvPicPr>
        <p:blipFill rotWithShape="1">
          <a:blip r:embed="rId2"/>
          <a:srcRect l="30474" t="9870" r="22500" b="1527"/>
          <a:stretch/>
        </p:blipFill>
        <p:spPr>
          <a:xfrm>
            <a:off x="4281107" y="240659"/>
            <a:ext cx="6271359" cy="6646545"/>
          </a:xfrm>
          <a:prstGeom prst="rect">
            <a:avLst/>
          </a:prstGeom>
        </p:spPr>
      </p:pic>
    </p:spTree>
    <p:extLst>
      <p:ext uri="{BB962C8B-B14F-4D97-AF65-F5344CB8AC3E}">
        <p14:creationId xmlns:p14="http://schemas.microsoft.com/office/powerpoint/2010/main" val="276221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E94AFB0-FF5E-CCB3-AABA-18139E4B3C0C}"/>
              </a:ext>
            </a:extLst>
          </p:cNvPr>
          <p:cNvSpPr txBox="1">
            <a:spLocks noChangeArrowheads="1"/>
          </p:cNvSpPr>
          <p:nvPr/>
        </p:nvSpPr>
        <p:spPr bwMode="auto">
          <a:xfrm>
            <a:off x="265471" y="240659"/>
            <a:ext cx="4215851" cy="2178076"/>
          </a:xfrm>
          <a:prstGeom prst="rect">
            <a:avLst/>
          </a:prstGeom>
        </p:spPr>
        <p:txBody>
          <a:bodyPr vert="horz" wrap="square" lIns="100796" tIns="50398" rIns="100796" bIns="50398" numCol="1" rtlCol="0" anchor="ctr" anchorCtr="0" compatLnSpc="1">
            <a:prstTxWarp prst="textNoShape">
              <a:avLst/>
            </a:prstTxWarp>
            <a:normAutofit fontScale="97500"/>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300" dirty="0"/>
              <a:t>休日のリフレッシュ</a:t>
            </a:r>
            <a:endParaRPr lang="en-US" altLang="ja-JP" sz="3300" dirty="0"/>
          </a:p>
          <a:p>
            <a:pPr>
              <a:defRPr/>
            </a:pPr>
            <a:r>
              <a:rPr lang="ja-JP" altLang="en-US" sz="3300" dirty="0"/>
              <a:t>（アウトドア／旅行）</a:t>
            </a:r>
            <a:endParaRPr lang="en-US" altLang="ja-JP" sz="3300" dirty="0"/>
          </a:p>
          <a:p>
            <a:pPr>
              <a:defRPr/>
            </a:pPr>
            <a:r>
              <a:rPr lang="ja-JP" altLang="en-US" sz="3300" dirty="0"/>
              <a:t>③</a:t>
            </a:r>
            <a:endParaRPr lang="en-US" altLang="ja-JP" sz="3300" dirty="0"/>
          </a:p>
        </p:txBody>
      </p:sp>
      <p:sp>
        <p:nvSpPr>
          <p:cNvPr id="6" name="スライド番号プレースホルダー 5">
            <a:extLst>
              <a:ext uri="{FF2B5EF4-FFF2-40B4-BE49-F238E27FC236}">
                <a16:creationId xmlns:a16="http://schemas.microsoft.com/office/drawing/2014/main" id="{EF67BCC3-5F21-4F75-1B2B-CCD31FC167C6}"/>
              </a:ext>
            </a:extLst>
          </p:cNvPr>
          <p:cNvSpPr>
            <a:spLocks noGrp="1"/>
          </p:cNvSpPr>
          <p:nvPr>
            <p:ph type="sldNum" sz="quarter" idx="12"/>
          </p:nvPr>
        </p:nvSpPr>
        <p:spPr/>
        <p:txBody>
          <a:bodyPr/>
          <a:lstStyle/>
          <a:p>
            <a:fld id="{B8C5C5F9-6279-4F32-B704-BAFEAAFC67F8}" type="slidenum">
              <a:rPr kumimoji="1" lang="ja-JP" altLang="en-US" smtClean="0"/>
              <a:t>11</a:t>
            </a:fld>
            <a:endParaRPr kumimoji="1" lang="ja-JP" altLang="en-US"/>
          </a:p>
        </p:txBody>
      </p:sp>
      <p:pic>
        <p:nvPicPr>
          <p:cNvPr id="5" name="図 4">
            <a:extLst>
              <a:ext uri="{FF2B5EF4-FFF2-40B4-BE49-F238E27FC236}">
                <a16:creationId xmlns:a16="http://schemas.microsoft.com/office/drawing/2014/main" id="{98E6BB2F-04A8-493A-95F6-686776B7CEDF}"/>
              </a:ext>
            </a:extLst>
          </p:cNvPr>
          <p:cNvPicPr>
            <a:picLocks noChangeAspect="1"/>
          </p:cNvPicPr>
          <p:nvPr/>
        </p:nvPicPr>
        <p:blipFill rotWithShape="1">
          <a:blip r:embed="rId2"/>
          <a:srcRect l="32538" t="13715" r="23815" b="1526"/>
          <a:stretch/>
        </p:blipFill>
        <p:spPr>
          <a:xfrm>
            <a:off x="3993931" y="375739"/>
            <a:ext cx="6239978" cy="6816193"/>
          </a:xfrm>
          <a:prstGeom prst="rect">
            <a:avLst/>
          </a:prstGeom>
        </p:spPr>
      </p:pic>
    </p:spTree>
    <p:extLst>
      <p:ext uri="{BB962C8B-B14F-4D97-AF65-F5344CB8AC3E}">
        <p14:creationId xmlns:p14="http://schemas.microsoft.com/office/powerpoint/2010/main" val="168623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D39B5C05-D1EC-2529-9A9E-13767BEECE52}"/>
              </a:ext>
            </a:extLst>
          </p:cNvPr>
          <p:cNvSpPr txBox="1">
            <a:spLocks noChangeArrowheads="1"/>
          </p:cNvSpPr>
          <p:nvPr/>
        </p:nvSpPr>
        <p:spPr bwMode="auto">
          <a:xfrm>
            <a:off x="367071" y="211630"/>
            <a:ext cx="3347884" cy="2178076"/>
          </a:xfrm>
          <a:prstGeom prst="rect">
            <a:avLst/>
          </a:prstGeom>
        </p:spPr>
        <p:txBody>
          <a:bodyPr vert="horz" wrap="square" lIns="100796" tIns="50398" rIns="100796" bIns="50398" numCol="1" rtlCol="0" anchor="ctr" anchorCtr="0" compatLnSpc="1">
            <a:prstTxWarp prst="textNoShape">
              <a:avLst/>
            </a:prstTxWarp>
            <a:normAutofit fontScale="97500"/>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300" dirty="0"/>
              <a:t>休日の</a:t>
            </a:r>
            <a:endParaRPr lang="en-US" altLang="ja-JP" sz="3300" dirty="0"/>
          </a:p>
          <a:p>
            <a:pPr>
              <a:defRPr/>
            </a:pPr>
            <a:r>
              <a:rPr lang="ja-JP" altLang="en-US" sz="3300" dirty="0"/>
              <a:t>リフレッシュ</a:t>
            </a:r>
            <a:endParaRPr lang="en-US" altLang="ja-JP" sz="3300" dirty="0"/>
          </a:p>
          <a:p>
            <a:pPr>
              <a:defRPr/>
            </a:pPr>
            <a:r>
              <a:rPr lang="ja-JP" altLang="en-US" sz="3300" dirty="0"/>
              <a:t>（インドア／近場の気分転換）①</a:t>
            </a:r>
          </a:p>
        </p:txBody>
      </p:sp>
      <p:sp>
        <p:nvSpPr>
          <p:cNvPr id="3" name="スライド番号プレースホルダー 2">
            <a:extLst>
              <a:ext uri="{FF2B5EF4-FFF2-40B4-BE49-F238E27FC236}">
                <a16:creationId xmlns:a16="http://schemas.microsoft.com/office/drawing/2014/main" id="{C66E4093-BAFD-1052-CAF5-18A886BB3E70}"/>
              </a:ext>
            </a:extLst>
          </p:cNvPr>
          <p:cNvSpPr>
            <a:spLocks noGrp="1"/>
          </p:cNvSpPr>
          <p:nvPr>
            <p:ph type="sldNum" sz="quarter" idx="12"/>
          </p:nvPr>
        </p:nvSpPr>
        <p:spPr/>
        <p:txBody>
          <a:bodyPr/>
          <a:lstStyle/>
          <a:p>
            <a:fld id="{B8C5C5F9-6279-4F32-B704-BAFEAAFC67F8}" type="slidenum">
              <a:rPr kumimoji="1" lang="ja-JP" altLang="en-US" smtClean="0"/>
              <a:t>12</a:t>
            </a:fld>
            <a:endParaRPr kumimoji="1" lang="ja-JP" altLang="en-US"/>
          </a:p>
        </p:txBody>
      </p:sp>
      <p:pic>
        <p:nvPicPr>
          <p:cNvPr id="5" name="図 4">
            <a:extLst>
              <a:ext uri="{FF2B5EF4-FFF2-40B4-BE49-F238E27FC236}">
                <a16:creationId xmlns:a16="http://schemas.microsoft.com/office/drawing/2014/main" id="{5FA531E0-F868-4DEA-BE67-C449EBE80A4F}"/>
              </a:ext>
            </a:extLst>
          </p:cNvPr>
          <p:cNvPicPr>
            <a:picLocks noChangeAspect="1"/>
          </p:cNvPicPr>
          <p:nvPr/>
        </p:nvPicPr>
        <p:blipFill rotWithShape="1">
          <a:blip r:embed="rId2"/>
          <a:srcRect l="26247" t="10044" r="21456" b="1526"/>
          <a:stretch/>
        </p:blipFill>
        <p:spPr>
          <a:xfrm>
            <a:off x="3440216" y="505805"/>
            <a:ext cx="6884526" cy="6548064"/>
          </a:xfrm>
          <a:prstGeom prst="rect">
            <a:avLst/>
          </a:prstGeom>
        </p:spPr>
      </p:pic>
    </p:spTree>
    <p:extLst>
      <p:ext uri="{BB962C8B-B14F-4D97-AF65-F5344CB8AC3E}">
        <p14:creationId xmlns:p14="http://schemas.microsoft.com/office/powerpoint/2010/main" val="84976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D39B5C05-D1EC-2529-9A9E-13767BEECE52}"/>
              </a:ext>
            </a:extLst>
          </p:cNvPr>
          <p:cNvSpPr txBox="1">
            <a:spLocks noChangeArrowheads="1"/>
          </p:cNvSpPr>
          <p:nvPr/>
        </p:nvSpPr>
        <p:spPr bwMode="auto">
          <a:xfrm>
            <a:off x="367071" y="211630"/>
            <a:ext cx="3347884" cy="2178076"/>
          </a:xfrm>
          <a:prstGeom prst="rect">
            <a:avLst/>
          </a:prstGeom>
        </p:spPr>
        <p:txBody>
          <a:bodyPr vert="horz" wrap="square" lIns="100796" tIns="50398" rIns="100796" bIns="50398" numCol="1" rtlCol="0" anchor="ctr" anchorCtr="0" compatLnSpc="1">
            <a:prstTxWarp prst="textNoShape">
              <a:avLst/>
            </a:prstTxWarp>
            <a:normAutofit fontScale="97500"/>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300" dirty="0"/>
              <a:t>休日の</a:t>
            </a:r>
            <a:endParaRPr lang="en-US" altLang="ja-JP" sz="3300" dirty="0"/>
          </a:p>
          <a:p>
            <a:pPr>
              <a:defRPr/>
            </a:pPr>
            <a:r>
              <a:rPr lang="ja-JP" altLang="en-US" sz="3300" dirty="0"/>
              <a:t>リフレッシュ</a:t>
            </a:r>
            <a:endParaRPr lang="en-US" altLang="ja-JP" sz="3300" dirty="0"/>
          </a:p>
          <a:p>
            <a:pPr>
              <a:defRPr/>
            </a:pPr>
            <a:r>
              <a:rPr lang="ja-JP" altLang="en-US" sz="3300" dirty="0"/>
              <a:t>（インドア／近場の気分転換）②</a:t>
            </a:r>
          </a:p>
        </p:txBody>
      </p:sp>
      <p:sp>
        <p:nvSpPr>
          <p:cNvPr id="7" name="スライド番号プレースホルダー 6">
            <a:extLst>
              <a:ext uri="{FF2B5EF4-FFF2-40B4-BE49-F238E27FC236}">
                <a16:creationId xmlns:a16="http://schemas.microsoft.com/office/drawing/2014/main" id="{381B0B0A-7E3A-E390-40AF-E1900D04C5AB}"/>
              </a:ext>
            </a:extLst>
          </p:cNvPr>
          <p:cNvSpPr>
            <a:spLocks noGrp="1"/>
          </p:cNvSpPr>
          <p:nvPr>
            <p:ph type="sldNum" sz="quarter" idx="12"/>
          </p:nvPr>
        </p:nvSpPr>
        <p:spPr/>
        <p:txBody>
          <a:bodyPr/>
          <a:lstStyle/>
          <a:p>
            <a:fld id="{B8C5C5F9-6279-4F32-B704-BAFEAAFC67F8}" type="slidenum">
              <a:rPr kumimoji="1" lang="ja-JP" altLang="en-US" smtClean="0"/>
              <a:t>13</a:t>
            </a:fld>
            <a:endParaRPr kumimoji="1" lang="ja-JP" altLang="en-US"/>
          </a:p>
        </p:txBody>
      </p:sp>
      <p:pic>
        <p:nvPicPr>
          <p:cNvPr id="5" name="図 4">
            <a:extLst>
              <a:ext uri="{FF2B5EF4-FFF2-40B4-BE49-F238E27FC236}">
                <a16:creationId xmlns:a16="http://schemas.microsoft.com/office/drawing/2014/main" id="{B516FB4C-4F03-4342-BC17-5840462897CF}"/>
              </a:ext>
            </a:extLst>
          </p:cNvPr>
          <p:cNvPicPr>
            <a:picLocks noChangeAspect="1"/>
          </p:cNvPicPr>
          <p:nvPr/>
        </p:nvPicPr>
        <p:blipFill rotWithShape="1">
          <a:blip r:embed="rId2"/>
          <a:srcRect l="24576" t="11268" r="22500" b="4672"/>
          <a:stretch/>
        </p:blipFill>
        <p:spPr>
          <a:xfrm>
            <a:off x="3446979" y="354798"/>
            <a:ext cx="7059760" cy="6307327"/>
          </a:xfrm>
          <a:prstGeom prst="rect">
            <a:avLst/>
          </a:prstGeom>
        </p:spPr>
      </p:pic>
    </p:spTree>
    <p:extLst>
      <p:ext uri="{BB962C8B-B14F-4D97-AF65-F5344CB8AC3E}">
        <p14:creationId xmlns:p14="http://schemas.microsoft.com/office/powerpoint/2010/main" val="48259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29CEC25-33D0-4260-8597-8399F38E9E88}"/>
              </a:ext>
            </a:extLst>
          </p:cNvPr>
          <p:cNvSpPr txBox="1">
            <a:spLocks noChangeArrowheads="1"/>
          </p:cNvSpPr>
          <p:nvPr/>
        </p:nvSpPr>
        <p:spPr bwMode="auto">
          <a:xfrm>
            <a:off x="197085" y="305653"/>
            <a:ext cx="9237201" cy="710347"/>
          </a:xfrm>
          <a:prstGeom prst="rect">
            <a:avLst/>
          </a:prstGeom>
        </p:spPr>
        <p:txBody>
          <a:bodyPr vert="horz" wrap="square" lIns="100796" tIns="50398" rIns="100796" bIns="50398" numCol="1" rtlCol="0" anchor="ctr" anchorCtr="0" compatLnSpc="1">
            <a:prstTxWarp prst="textNoShape">
              <a:avLst/>
            </a:prstTxWarp>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300">
                <a:latin typeface="BIZ UDPゴシック" panose="020B0400000000000000" pitchFamily="50" charset="-128"/>
                <a:ea typeface="BIZ UDPゴシック" panose="020B0400000000000000" pitchFamily="50" charset="-128"/>
              </a:rPr>
              <a:t>働く（稼ぎ・仕事／社会活動）①</a:t>
            </a:r>
            <a:endParaRPr lang="en-US" altLang="ja-JP" sz="330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5527FF2C-68A9-F5FA-F854-ABACFF3D8FD0}"/>
              </a:ext>
            </a:extLst>
          </p:cNvPr>
          <p:cNvSpPr>
            <a:spLocks noGrp="1"/>
          </p:cNvSpPr>
          <p:nvPr>
            <p:ph type="sldNum" sz="quarter" idx="12"/>
          </p:nvPr>
        </p:nvSpPr>
        <p:spPr/>
        <p:txBody>
          <a:bodyPr/>
          <a:lstStyle/>
          <a:p>
            <a:fld id="{B8C5C5F9-6279-4F32-B704-BAFEAAFC67F8}" type="slidenum">
              <a:rPr kumimoji="1" lang="ja-JP" altLang="en-US" smtClean="0"/>
              <a:t>14</a:t>
            </a:fld>
            <a:endParaRPr kumimoji="1" lang="ja-JP" altLang="en-US"/>
          </a:p>
        </p:txBody>
      </p:sp>
      <p:pic>
        <p:nvPicPr>
          <p:cNvPr id="6" name="図 5">
            <a:extLst>
              <a:ext uri="{FF2B5EF4-FFF2-40B4-BE49-F238E27FC236}">
                <a16:creationId xmlns:a16="http://schemas.microsoft.com/office/drawing/2014/main" id="{A3CDD00B-D0A9-CC9F-5EBE-7CE79477E2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56750" y="1016000"/>
            <a:ext cx="7073701" cy="5967730"/>
          </a:xfrm>
          <a:prstGeom prst="rect">
            <a:avLst/>
          </a:prstGeom>
        </p:spPr>
      </p:pic>
    </p:spTree>
    <p:extLst>
      <p:ext uri="{BB962C8B-B14F-4D97-AF65-F5344CB8AC3E}">
        <p14:creationId xmlns:p14="http://schemas.microsoft.com/office/powerpoint/2010/main" val="83854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CF6FDE3-14CA-77B8-D0EF-CCA2B0F21D9B}"/>
              </a:ext>
            </a:extLst>
          </p:cNvPr>
          <p:cNvSpPr>
            <a:spLocks noGrp="1"/>
          </p:cNvSpPr>
          <p:nvPr>
            <p:ph type="sldNum" sz="quarter" idx="12"/>
          </p:nvPr>
        </p:nvSpPr>
        <p:spPr/>
        <p:txBody>
          <a:bodyPr/>
          <a:lstStyle/>
          <a:p>
            <a:fld id="{B8C5C5F9-6279-4F32-B704-BAFEAAFC67F8}" type="slidenum">
              <a:rPr kumimoji="1" lang="ja-JP" altLang="en-US" smtClean="0"/>
              <a:t>15</a:t>
            </a:fld>
            <a:endParaRPr kumimoji="1" lang="ja-JP" altLang="en-US"/>
          </a:p>
        </p:txBody>
      </p:sp>
      <p:pic>
        <p:nvPicPr>
          <p:cNvPr id="5" name="図 4">
            <a:extLst>
              <a:ext uri="{FF2B5EF4-FFF2-40B4-BE49-F238E27FC236}">
                <a16:creationId xmlns:a16="http://schemas.microsoft.com/office/drawing/2014/main" id="{D8602EB5-625A-62D8-10D8-658054968A2A}"/>
              </a:ext>
            </a:extLst>
          </p:cNvPr>
          <p:cNvPicPr>
            <a:picLocks noChangeAspect="1"/>
          </p:cNvPicPr>
          <p:nvPr/>
        </p:nvPicPr>
        <p:blipFill>
          <a:blip r:embed="rId2"/>
          <a:stretch>
            <a:fillRect/>
          </a:stretch>
        </p:blipFill>
        <p:spPr>
          <a:xfrm>
            <a:off x="1759430" y="1028473"/>
            <a:ext cx="8607035" cy="5760976"/>
          </a:xfrm>
          <a:prstGeom prst="rect">
            <a:avLst/>
          </a:prstGeom>
        </p:spPr>
      </p:pic>
      <p:sp>
        <p:nvSpPr>
          <p:cNvPr id="2" name="Rectangle 7">
            <a:extLst>
              <a:ext uri="{FF2B5EF4-FFF2-40B4-BE49-F238E27FC236}">
                <a16:creationId xmlns:a16="http://schemas.microsoft.com/office/drawing/2014/main" id="{529CEC25-33D0-4260-8597-8399F38E9E88}"/>
              </a:ext>
            </a:extLst>
          </p:cNvPr>
          <p:cNvSpPr txBox="1">
            <a:spLocks noChangeArrowheads="1"/>
          </p:cNvSpPr>
          <p:nvPr/>
        </p:nvSpPr>
        <p:spPr bwMode="auto">
          <a:xfrm>
            <a:off x="197086" y="305653"/>
            <a:ext cx="3254774" cy="1827947"/>
          </a:xfrm>
          <a:prstGeom prst="rect">
            <a:avLst/>
          </a:prstGeom>
        </p:spPr>
        <p:txBody>
          <a:bodyPr vert="horz" wrap="square" lIns="100796" tIns="50398" rIns="100796" bIns="50398" numCol="1" rtlCol="0" anchor="ctr" anchorCtr="0" compatLnSpc="1">
            <a:prstTxWarp prst="textNoShape">
              <a:avLst/>
            </a:prstTxWarp>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300" dirty="0">
                <a:latin typeface="BIZ UDPゴシック" panose="020B0400000000000000" pitchFamily="50" charset="-128"/>
                <a:ea typeface="BIZ UDPゴシック" panose="020B0400000000000000" pitchFamily="50" charset="-128"/>
              </a:rPr>
              <a:t>働く</a:t>
            </a:r>
            <a:endParaRPr lang="en-US" altLang="ja-JP" sz="3300" dirty="0">
              <a:latin typeface="BIZ UDPゴシック" panose="020B0400000000000000" pitchFamily="50" charset="-128"/>
              <a:ea typeface="BIZ UDPゴシック" panose="020B0400000000000000" pitchFamily="50" charset="-128"/>
            </a:endParaRPr>
          </a:p>
          <a:p>
            <a:pPr>
              <a:defRPr/>
            </a:pPr>
            <a:r>
              <a:rPr lang="ja-JP" altLang="en-US" sz="3300" dirty="0">
                <a:latin typeface="BIZ UDPゴシック" panose="020B0400000000000000" pitchFamily="50" charset="-128"/>
                <a:ea typeface="BIZ UDPゴシック" panose="020B0400000000000000" pitchFamily="50" charset="-128"/>
              </a:rPr>
              <a:t>（稼ぎ・仕事</a:t>
            </a:r>
            <a:endParaRPr lang="en-US" altLang="ja-JP" sz="3300" dirty="0">
              <a:latin typeface="BIZ UDPゴシック" panose="020B0400000000000000" pitchFamily="50" charset="-128"/>
              <a:ea typeface="BIZ UDPゴシック" panose="020B0400000000000000" pitchFamily="50" charset="-128"/>
            </a:endParaRPr>
          </a:p>
          <a:p>
            <a:pPr>
              <a:defRPr/>
            </a:pPr>
            <a:r>
              <a:rPr lang="ja-JP" altLang="en-US" sz="3300" dirty="0">
                <a:latin typeface="BIZ UDPゴシック" panose="020B0400000000000000" pitchFamily="50" charset="-128"/>
                <a:ea typeface="BIZ UDPゴシック" panose="020B0400000000000000" pitchFamily="50" charset="-128"/>
              </a:rPr>
              <a:t>／社会活動）</a:t>
            </a:r>
            <a:endParaRPr lang="en-US" altLang="ja-JP" sz="3300" dirty="0">
              <a:latin typeface="BIZ UDPゴシック" panose="020B0400000000000000" pitchFamily="50" charset="-128"/>
              <a:ea typeface="BIZ UDPゴシック" panose="020B0400000000000000" pitchFamily="50" charset="-128"/>
            </a:endParaRPr>
          </a:p>
          <a:p>
            <a:pPr>
              <a:defRPr/>
            </a:pPr>
            <a:r>
              <a:rPr lang="ja-JP" altLang="en-US" sz="3300" dirty="0">
                <a:latin typeface="BIZ UDPゴシック" panose="020B0400000000000000" pitchFamily="50" charset="-128"/>
                <a:ea typeface="BIZ UDPゴシック" panose="020B0400000000000000" pitchFamily="50" charset="-128"/>
              </a:rPr>
              <a:t>②</a:t>
            </a:r>
            <a:endParaRPr lang="en-US" altLang="ja-JP" sz="33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9678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920C02-5EA0-FBF2-73FD-21BEA6C428A4}"/>
              </a:ext>
            </a:extLst>
          </p:cNvPr>
          <p:cNvSpPr>
            <a:spLocks noGrp="1"/>
          </p:cNvSpPr>
          <p:nvPr>
            <p:ph type="sldNum" sz="quarter" idx="12"/>
          </p:nvPr>
        </p:nvSpPr>
        <p:spPr/>
        <p:txBody>
          <a:bodyPr/>
          <a:lstStyle/>
          <a:p>
            <a:fld id="{B8C5C5F9-6279-4F32-B704-BAFEAAFC67F8}" type="slidenum">
              <a:rPr kumimoji="1" lang="ja-JP" altLang="en-US" smtClean="0"/>
              <a:t>16</a:t>
            </a:fld>
            <a:endParaRPr kumimoji="1" lang="ja-JP" altLang="en-US"/>
          </a:p>
        </p:txBody>
      </p:sp>
      <p:sp>
        <p:nvSpPr>
          <p:cNvPr id="3" name="Rectangle 7">
            <a:extLst>
              <a:ext uri="{FF2B5EF4-FFF2-40B4-BE49-F238E27FC236}">
                <a16:creationId xmlns:a16="http://schemas.microsoft.com/office/drawing/2014/main" id="{E89809B4-E5E2-C141-8345-1269A9CC8187}"/>
              </a:ext>
            </a:extLst>
          </p:cNvPr>
          <p:cNvSpPr txBox="1">
            <a:spLocks noChangeArrowheads="1"/>
          </p:cNvSpPr>
          <p:nvPr/>
        </p:nvSpPr>
        <p:spPr bwMode="auto">
          <a:xfrm>
            <a:off x="340360" y="1114933"/>
            <a:ext cx="3254774" cy="1827947"/>
          </a:xfrm>
          <a:prstGeom prst="rect">
            <a:avLst/>
          </a:prstGeom>
        </p:spPr>
        <p:txBody>
          <a:bodyPr vert="horz" wrap="square" lIns="100796" tIns="50398" rIns="100796" bIns="50398" numCol="1" rtlCol="0" anchor="ctr" anchorCtr="0" compatLnSpc="1">
            <a:prstTxWarp prst="textNoShape">
              <a:avLst/>
            </a:prstTxWarp>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300" dirty="0">
                <a:latin typeface="BIZ UDPゴシック" panose="020B0400000000000000" pitchFamily="50" charset="-128"/>
                <a:ea typeface="BIZ UDPゴシック" panose="020B0400000000000000" pitchFamily="50" charset="-128"/>
              </a:rPr>
              <a:t>働く</a:t>
            </a:r>
            <a:endParaRPr lang="en-US" altLang="ja-JP" sz="3300" dirty="0">
              <a:latin typeface="BIZ UDPゴシック" panose="020B0400000000000000" pitchFamily="50" charset="-128"/>
              <a:ea typeface="BIZ UDPゴシック" panose="020B0400000000000000" pitchFamily="50" charset="-128"/>
            </a:endParaRPr>
          </a:p>
          <a:p>
            <a:pPr>
              <a:defRPr/>
            </a:pPr>
            <a:r>
              <a:rPr lang="ja-JP" altLang="en-US" sz="3300" dirty="0">
                <a:latin typeface="BIZ UDPゴシック" panose="020B0400000000000000" pitchFamily="50" charset="-128"/>
                <a:ea typeface="BIZ UDPゴシック" panose="020B0400000000000000" pitchFamily="50" charset="-128"/>
              </a:rPr>
              <a:t>（稼ぎ・仕事</a:t>
            </a:r>
            <a:endParaRPr lang="en-US" altLang="ja-JP" sz="3300" dirty="0">
              <a:latin typeface="BIZ UDPゴシック" panose="020B0400000000000000" pitchFamily="50" charset="-128"/>
              <a:ea typeface="BIZ UDPゴシック" panose="020B0400000000000000" pitchFamily="50" charset="-128"/>
            </a:endParaRPr>
          </a:p>
          <a:p>
            <a:pPr>
              <a:defRPr/>
            </a:pPr>
            <a:r>
              <a:rPr lang="ja-JP" altLang="en-US" sz="3300" dirty="0">
                <a:latin typeface="BIZ UDPゴシック" panose="020B0400000000000000" pitchFamily="50" charset="-128"/>
                <a:ea typeface="BIZ UDPゴシック" panose="020B0400000000000000" pitchFamily="50" charset="-128"/>
              </a:rPr>
              <a:t>／社会活動）</a:t>
            </a:r>
            <a:endParaRPr lang="en-US" altLang="ja-JP" sz="3300" dirty="0">
              <a:latin typeface="BIZ UDPゴシック" panose="020B0400000000000000" pitchFamily="50" charset="-128"/>
              <a:ea typeface="BIZ UDPゴシック" panose="020B0400000000000000" pitchFamily="50" charset="-128"/>
            </a:endParaRPr>
          </a:p>
          <a:p>
            <a:pPr>
              <a:defRPr/>
            </a:pPr>
            <a:r>
              <a:rPr lang="ja-JP" altLang="en-US" sz="3300" dirty="0">
                <a:latin typeface="BIZ UDPゴシック" panose="020B0400000000000000" pitchFamily="50" charset="-128"/>
                <a:ea typeface="BIZ UDPゴシック" panose="020B0400000000000000" pitchFamily="50" charset="-128"/>
              </a:rPr>
              <a:t>③</a:t>
            </a:r>
            <a:endParaRPr lang="en-US" altLang="ja-JP" sz="3300" dirty="0">
              <a:latin typeface="BIZ UDPゴシック" panose="020B0400000000000000" pitchFamily="50" charset="-128"/>
              <a:ea typeface="BIZ UDPゴシック" panose="020B0400000000000000" pitchFamily="50" charset="-128"/>
            </a:endParaRPr>
          </a:p>
          <a:p>
            <a:pPr>
              <a:defRPr/>
            </a:pPr>
            <a:endParaRPr lang="en-US" altLang="ja-JP" sz="3300" dirty="0">
              <a:latin typeface="BIZ UDPゴシック" panose="020B0400000000000000" pitchFamily="50" charset="-128"/>
              <a:ea typeface="BIZ UDPゴシック" panose="020B0400000000000000" pitchFamily="50" charset="-128"/>
            </a:endParaRPr>
          </a:p>
          <a:p>
            <a:pPr>
              <a:defRPr/>
            </a:pPr>
            <a:endParaRPr lang="en-US" altLang="ja-JP" sz="3300" dirty="0">
              <a:latin typeface="BIZ UDPゴシック" panose="020B0400000000000000" pitchFamily="50" charset="-128"/>
              <a:ea typeface="BIZ UDPゴシック" panose="020B0400000000000000" pitchFamily="50" charset="-128"/>
            </a:endParaRPr>
          </a:p>
          <a:p>
            <a:pPr>
              <a:defRPr/>
            </a:pP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下記は右記と同様</a:t>
            </a:r>
            <a:endParaRPr lang="en-US" altLang="ja-JP" sz="1800" dirty="0">
              <a:latin typeface="BIZ UDPゴシック" panose="020B0400000000000000" pitchFamily="50" charset="-128"/>
              <a:ea typeface="BIZ UDPゴシック" panose="020B0400000000000000" pitchFamily="50" charset="-128"/>
            </a:endParaRPr>
          </a:p>
          <a:p>
            <a:pPr>
              <a:defRPr/>
            </a:pPr>
            <a:r>
              <a:rPr lang="ja-JP" altLang="en-US" sz="1800" dirty="0">
                <a:latin typeface="BIZ UDPゴシック" panose="020B0400000000000000" pitchFamily="50" charset="-128"/>
                <a:ea typeface="BIZ UDPゴシック" panose="020B0400000000000000" pitchFamily="50" charset="-128"/>
              </a:rPr>
              <a:t>　 すべての効果に関連</a:t>
            </a:r>
            <a:endParaRPr lang="en-US" altLang="ja-JP" sz="18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05759CF9-C5A3-B5BB-C54D-CD7124CD34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22729" y="354280"/>
            <a:ext cx="7159646" cy="5177200"/>
          </a:xfrm>
          <a:prstGeom prst="rect">
            <a:avLst/>
          </a:prstGeom>
        </p:spPr>
      </p:pic>
      <p:sp>
        <p:nvSpPr>
          <p:cNvPr id="8" name="四角形: 角を丸くする 7">
            <a:extLst>
              <a:ext uri="{FF2B5EF4-FFF2-40B4-BE49-F238E27FC236}">
                <a16:creationId xmlns:a16="http://schemas.microsoft.com/office/drawing/2014/main" id="{C2A3D1C5-1FD7-C04F-61B9-22EC4A7E7AA3}"/>
              </a:ext>
            </a:extLst>
          </p:cNvPr>
          <p:cNvSpPr/>
          <p:nvPr/>
        </p:nvSpPr>
        <p:spPr>
          <a:xfrm>
            <a:off x="609824" y="4747756"/>
            <a:ext cx="2512906" cy="444858"/>
          </a:xfrm>
          <a:prstGeom prst="roundRect">
            <a:avLst/>
          </a:prstGeom>
          <a:solidFill>
            <a:srgbClr val="E83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イベントや勉強会に参加して、知識をアップデートする</a:t>
            </a:r>
          </a:p>
        </p:txBody>
      </p:sp>
      <p:sp>
        <p:nvSpPr>
          <p:cNvPr id="9" name="四角形: 角を丸くする 8">
            <a:extLst>
              <a:ext uri="{FF2B5EF4-FFF2-40B4-BE49-F238E27FC236}">
                <a16:creationId xmlns:a16="http://schemas.microsoft.com/office/drawing/2014/main" id="{856EBF5E-1560-8087-913F-06F9635F651C}"/>
              </a:ext>
            </a:extLst>
          </p:cNvPr>
          <p:cNvSpPr/>
          <p:nvPr/>
        </p:nvSpPr>
        <p:spPr>
          <a:xfrm>
            <a:off x="609824" y="5898401"/>
            <a:ext cx="2512906" cy="350028"/>
          </a:xfrm>
          <a:prstGeom prst="roundRect">
            <a:avLst/>
          </a:prstGeom>
          <a:solidFill>
            <a:srgbClr val="E83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トレードオフがないかを確認する</a:t>
            </a:r>
          </a:p>
        </p:txBody>
      </p:sp>
      <p:sp>
        <p:nvSpPr>
          <p:cNvPr id="10" name="四角形: 角を丸くする 9">
            <a:extLst>
              <a:ext uri="{FF2B5EF4-FFF2-40B4-BE49-F238E27FC236}">
                <a16:creationId xmlns:a16="http://schemas.microsoft.com/office/drawing/2014/main" id="{DDAE3004-D27B-CA70-0CCC-7BACAFBA3FF4}"/>
              </a:ext>
            </a:extLst>
          </p:cNvPr>
          <p:cNvSpPr/>
          <p:nvPr/>
        </p:nvSpPr>
        <p:spPr>
          <a:xfrm>
            <a:off x="609824" y="5348649"/>
            <a:ext cx="2512906" cy="444859"/>
          </a:xfrm>
          <a:prstGeom prst="roundRect">
            <a:avLst/>
          </a:prstGeom>
          <a:solidFill>
            <a:srgbClr val="E83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情報のリソースや科学的知見を</a:t>
            </a:r>
            <a:endParaRPr kumimoji="1" lang="en-US" altLang="ja-JP" sz="1200" dirty="0"/>
          </a:p>
          <a:p>
            <a:pPr algn="ctr"/>
            <a:r>
              <a:rPr kumimoji="1" lang="ja-JP" altLang="en-US" sz="1200" dirty="0"/>
              <a:t>確認する</a:t>
            </a:r>
          </a:p>
        </p:txBody>
      </p:sp>
      <p:sp>
        <p:nvSpPr>
          <p:cNvPr id="11" name="四角形: 角を丸くする 10">
            <a:extLst>
              <a:ext uri="{FF2B5EF4-FFF2-40B4-BE49-F238E27FC236}">
                <a16:creationId xmlns:a16="http://schemas.microsoft.com/office/drawing/2014/main" id="{1E1E0D4C-09DA-FC3E-2E93-0915589BB78B}"/>
              </a:ext>
            </a:extLst>
          </p:cNvPr>
          <p:cNvSpPr/>
          <p:nvPr/>
        </p:nvSpPr>
        <p:spPr>
          <a:xfrm>
            <a:off x="609824" y="6353322"/>
            <a:ext cx="2512906" cy="436127"/>
          </a:xfrm>
          <a:prstGeom prst="roundRect">
            <a:avLst/>
          </a:prstGeom>
          <a:solidFill>
            <a:srgbClr val="E83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友人や子ども達と生物多様性に</a:t>
            </a:r>
            <a:endParaRPr kumimoji="1" lang="en-US" altLang="ja-JP" sz="1200" dirty="0"/>
          </a:p>
          <a:p>
            <a:pPr algn="ctr"/>
            <a:r>
              <a:rPr kumimoji="1" lang="ja-JP" altLang="en-US" sz="1200" dirty="0"/>
              <a:t>ついて会話をする</a:t>
            </a:r>
          </a:p>
        </p:txBody>
      </p:sp>
      <p:sp>
        <p:nvSpPr>
          <p:cNvPr id="12" name="四角形: 角を丸くする 11">
            <a:extLst>
              <a:ext uri="{FF2B5EF4-FFF2-40B4-BE49-F238E27FC236}">
                <a16:creationId xmlns:a16="http://schemas.microsoft.com/office/drawing/2014/main" id="{6F8865FF-94A3-817B-F08D-9DFCB66026D7}"/>
              </a:ext>
            </a:extLst>
          </p:cNvPr>
          <p:cNvSpPr/>
          <p:nvPr/>
        </p:nvSpPr>
        <p:spPr>
          <a:xfrm>
            <a:off x="609823" y="3736345"/>
            <a:ext cx="2512906" cy="410017"/>
          </a:xfrm>
          <a:prstGeom prst="roundRect">
            <a:avLst/>
          </a:prstGeom>
          <a:solidFill>
            <a:srgbClr val="E83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国内外のニュースに関心を持つ</a:t>
            </a:r>
            <a:endParaRPr kumimoji="1" lang="en-US" altLang="ja-JP" sz="1200" dirty="0"/>
          </a:p>
        </p:txBody>
      </p:sp>
      <p:sp>
        <p:nvSpPr>
          <p:cNvPr id="13" name="四角形: 角を丸くする 12">
            <a:extLst>
              <a:ext uri="{FF2B5EF4-FFF2-40B4-BE49-F238E27FC236}">
                <a16:creationId xmlns:a16="http://schemas.microsoft.com/office/drawing/2014/main" id="{00D3CAD3-9D30-7E03-D3B1-6E4331E9AFC5}"/>
              </a:ext>
            </a:extLst>
          </p:cNvPr>
          <p:cNvSpPr/>
          <p:nvPr/>
        </p:nvSpPr>
        <p:spPr>
          <a:xfrm>
            <a:off x="609824" y="4251255"/>
            <a:ext cx="2512906" cy="355283"/>
          </a:xfrm>
          <a:prstGeom prst="roundRect">
            <a:avLst/>
          </a:prstGeom>
          <a:solidFill>
            <a:srgbClr val="E83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10</a:t>
            </a:r>
            <a:r>
              <a:rPr kumimoji="1" lang="ja-JP" altLang="en-US" sz="1200" dirty="0"/>
              <a:t>年後の世界に関心を持つ</a:t>
            </a:r>
            <a:endParaRPr kumimoji="1" lang="en-US" altLang="ja-JP" sz="1200" dirty="0"/>
          </a:p>
        </p:txBody>
      </p:sp>
    </p:spTree>
    <p:extLst>
      <p:ext uri="{BB962C8B-B14F-4D97-AF65-F5344CB8AC3E}">
        <p14:creationId xmlns:p14="http://schemas.microsoft.com/office/powerpoint/2010/main" val="56071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a:extLst>
              <a:ext uri="{FF2B5EF4-FFF2-40B4-BE49-F238E27FC236}">
                <a16:creationId xmlns:a16="http://schemas.microsoft.com/office/drawing/2014/main" id="{293DC5EF-57D4-4C55-D91B-B1C723710B16}"/>
              </a:ext>
            </a:extLst>
          </p:cNvPr>
          <p:cNvSpPr>
            <a:spLocks noGrp="1" noChangeArrowheads="1"/>
          </p:cNvSpPr>
          <p:nvPr>
            <p:ph type="title"/>
          </p:nvPr>
        </p:nvSpPr>
        <p:spPr bwMode="auto">
          <a:xfrm>
            <a:off x="472273" y="359501"/>
            <a:ext cx="9071610" cy="470729"/>
          </a:xfrm>
        </p:spPr>
        <p:txBody>
          <a:bodyPr vert="horz" wrap="square" lIns="100796" tIns="50398" rIns="100796" bIns="50398" numCol="1" rtlCol="0" anchor="ctr" anchorCtr="0" compatLnSpc="1">
            <a:prstTxWarp prst="textNoShape">
              <a:avLst/>
            </a:prstTxWarp>
            <a:normAutofit fontScale="90000"/>
          </a:bodyPr>
          <a:lstStyle/>
          <a:p>
            <a:pPr>
              <a:defRPr/>
            </a:pPr>
            <a:r>
              <a:rPr lang="ja-JP" altLang="en-US" sz="3968" dirty="0"/>
              <a:t>小分類と生物多様性の関係</a:t>
            </a:r>
          </a:p>
        </p:txBody>
      </p:sp>
      <p:sp>
        <p:nvSpPr>
          <p:cNvPr id="3" name="テキスト ボックス 2">
            <a:extLst>
              <a:ext uri="{FF2B5EF4-FFF2-40B4-BE49-F238E27FC236}">
                <a16:creationId xmlns:a16="http://schemas.microsoft.com/office/drawing/2014/main" id="{83A6053A-FE54-1D45-9E36-57F6D0DB287C}"/>
              </a:ext>
            </a:extLst>
          </p:cNvPr>
          <p:cNvSpPr txBox="1"/>
          <p:nvPr/>
        </p:nvSpPr>
        <p:spPr>
          <a:xfrm>
            <a:off x="472273" y="1182705"/>
            <a:ext cx="9630091" cy="5878532"/>
          </a:xfrm>
          <a:prstGeom prst="rect">
            <a:avLst/>
          </a:prstGeom>
          <a:noFill/>
        </p:spPr>
        <p:txBody>
          <a:bodyPr wrap="square">
            <a:spAutoFit/>
          </a:bodyPr>
          <a:lstStyle/>
          <a:p>
            <a:pPr marL="92075">
              <a:lnSpc>
                <a:spcPct val="150000"/>
              </a:lnSpc>
            </a:pPr>
            <a:r>
              <a:rPr lang="ja-JP" altLang="en-US" b="1" dirty="0">
                <a:latin typeface="BIZ UDPゴシック" panose="020B0400000000000000" pitchFamily="50" charset="-128"/>
                <a:ea typeface="BIZ UDPゴシック" panose="020B0400000000000000" pitchFamily="50" charset="-128"/>
              </a:rPr>
              <a:t>〇省エネ／再エネ／地産地消</a:t>
            </a:r>
            <a:endParaRPr lang="en-US" altLang="ja-JP" b="1" dirty="0">
              <a:latin typeface="BIZ UDPゴシック" panose="020B0400000000000000" pitchFamily="50" charset="-128"/>
              <a:ea typeface="BIZ UDPゴシック" panose="020B0400000000000000" pitchFamily="50" charset="-128"/>
            </a:endParaRPr>
          </a:p>
          <a:p>
            <a:pPr marL="536575" indent="-274638">
              <a:buFont typeface="Arial" panose="020B0604020202020204" pitchFamily="34" charset="0"/>
              <a:buChar char="•"/>
            </a:pPr>
            <a:r>
              <a:rPr lang="ja-JP" altLang="en-US" sz="1600" b="0" i="0" dirty="0">
                <a:effectLst/>
                <a:latin typeface="Google Sans"/>
              </a:rPr>
              <a:t>気候変動に関する政府間パネル（</a:t>
            </a:r>
            <a:r>
              <a:rPr lang="en-US" altLang="ja-JP" sz="1600" b="0" i="0" dirty="0">
                <a:effectLst/>
                <a:latin typeface="Google Sans"/>
              </a:rPr>
              <a:t>IPCC</a:t>
            </a:r>
            <a:r>
              <a:rPr lang="ja-JP" altLang="en-US" sz="1600" b="0" i="0" dirty="0">
                <a:effectLst/>
                <a:latin typeface="Google Sans"/>
              </a:rPr>
              <a:t>）の第</a:t>
            </a:r>
            <a:r>
              <a:rPr lang="en-US" altLang="ja-JP" sz="1600" b="0" i="0" dirty="0">
                <a:effectLst/>
                <a:latin typeface="Google Sans"/>
              </a:rPr>
              <a:t>6</a:t>
            </a:r>
            <a:r>
              <a:rPr lang="ja-JP" altLang="en-US" sz="1600" b="0" i="0" dirty="0">
                <a:effectLst/>
                <a:latin typeface="Google Sans"/>
              </a:rPr>
              <a:t>次評価報告書によると、地球温暖化の原因は人間活動の影響であることに「疑う余地がない」と結論付けられています。</a:t>
            </a:r>
            <a:endParaRPr lang="en-US" altLang="ja-JP" sz="1600" dirty="0"/>
          </a:p>
          <a:p>
            <a:pPr marL="536575" indent="-274638">
              <a:buFont typeface="Arial" panose="020B0604020202020204" pitchFamily="34" charset="0"/>
              <a:buChar char="•"/>
            </a:pPr>
            <a:r>
              <a:rPr lang="ja-JP" altLang="en-US" sz="1600" dirty="0"/>
              <a:t>また、大阪の年平均気温は、</a:t>
            </a:r>
            <a:r>
              <a:rPr lang="en-US" altLang="ja-JP" sz="1600" dirty="0"/>
              <a:t>100</a:t>
            </a:r>
            <a:r>
              <a:rPr lang="ja-JP" altLang="en-US" sz="1600" dirty="0"/>
              <a:t>年あたり</a:t>
            </a:r>
            <a:r>
              <a:rPr lang="en-US" altLang="ja-JP" sz="1600" dirty="0"/>
              <a:t>2.0℃</a:t>
            </a:r>
            <a:r>
              <a:rPr lang="ja-JP" altLang="en-US" sz="1600" dirty="0"/>
              <a:t>上昇（計算期間：</a:t>
            </a:r>
            <a:r>
              <a:rPr lang="en-US" altLang="ja-JP" sz="1600" dirty="0"/>
              <a:t>1883</a:t>
            </a:r>
            <a:r>
              <a:rPr lang="ja-JP" altLang="en-US" sz="1600" dirty="0"/>
              <a:t>～</a:t>
            </a:r>
            <a:r>
              <a:rPr lang="en-US" altLang="ja-JP" sz="1600" dirty="0"/>
              <a:t>2017</a:t>
            </a:r>
            <a:r>
              <a:rPr lang="ja-JP" altLang="en-US" sz="1600" dirty="0"/>
              <a:t>年）しており、全国よりも早いペースで上昇しています。</a:t>
            </a:r>
            <a:endParaRPr lang="en-US" altLang="ja-JP" sz="1600" dirty="0"/>
          </a:p>
          <a:p>
            <a:pPr marL="536575" indent="-274638">
              <a:buFont typeface="Arial" panose="020B0604020202020204" pitchFamily="34" charset="0"/>
              <a:buChar char="•"/>
            </a:pPr>
            <a:r>
              <a:rPr lang="ja-JP" altLang="en-US" sz="1600" dirty="0"/>
              <a:t>気候変動が進行することで、漁獲の変化や豪雨災害の増加、また、植物の開花・結実の時期や生物の 分布を変化させるだけでなく、昆虫による送受粉、鳥による種子散布などの生物間相互の関係を変化させることで、生物多様性に悪影響を及ぼす可能性があります。</a:t>
            </a:r>
            <a:endParaRPr lang="en-US" altLang="ja-JP" sz="1600" dirty="0"/>
          </a:p>
          <a:p>
            <a:pPr marL="536575" indent="-274638">
              <a:buFont typeface="Arial" panose="020B0604020202020204" pitchFamily="34" charset="0"/>
              <a:buChar char="•"/>
            </a:pPr>
            <a:r>
              <a:rPr lang="ja-JP" altLang="en-US" sz="1600" dirty="0"/>
              <a:t>また、世界の平均気温の上昇を</a:t>
            </a:r>
            <a:r>
              <a:rPr lang="en-US" altLang="ja-JP" sz="1600" dirty="0"/>
              <a:t>1.5℃</a:t>
            </a:r>
            <a:r>
              <a:rPr lang="ja-JP" altLang="en-US" sz="1600" dirty="0"/>
              <a:t>に抑えることによって、海水温や海洋酸性度の上昇と海洋酸素濃度の低下が低減され、海洋生物多様性、漁業資源、及び生態系、並びにこれらが人間にもたらす機能とサービスに対するリスクが減少するといわれています。</a:t>
            </a:r>
            <a:endParaRPr lang="en-US" altLang="ja-JP" sz="1600" dirty="0"/>
          </a:p>
          <a:p>
            <a:pPr marL="536575" indent="-274638">
              <a:buFont typeface="Arial" panose="020B0604020202020204" pitchFamily="34" charset="0"/>
              <a:buChar char="•"/>
            </a:pPr>
            <a:r>
              <a:rPr lang="ja-JP" altLang="en-US" sz="1600" dirty="0"/>
              <a:t>そのための取り組みとして、省エネおよび再エネに関する行動へシフトすることが重要です。</a:t>
            </a:r>
            <a:endParaRPr lang="en-US" altLang="ja-JP" sz="1600" dirty="0"/>
          </a:p>
          <a:p>
            <a:pPr marL="536575" indent="-274638">
              <a:buFont typeface="Arial" panose="020B0604020202020204" pitchFamily="34" charset="0"/>
              <a:buChar char="•"/>
            </a:pPr>
            <a:r>
              <a:rPr lang="ja-JP" altLang="en-US" sz="1600" dirty="0"/>
              <a:t>地産地消は、輸送距離が少なくなることで輸送にかかるエネルギーの削減につながり、気候変動を緩和することにつながります。また、地域の農林漁業の一次産業の保全や食品廃棄物の軽減、荒れ地や耕作放棄地の減少にもつながります。</a:t>
            </a:r>
            <a:endParaRPr lang="en-US" altLang="ja-JP" sz="1600" dirty="0"/>
          </a:p>
          <a:p>
            <a:pPr marL="285750" indent="-193675">
              <a:buFont typeface="Arial" panose="020B0604020202020204" pitchFamily="34" charset="0"/>
              <a:buChar char="•"/>
            </a:pPr>
            <a:endParaRPr lang="en-US" altLang="ja-JP" dirty="0">
              <a:latin typeface="BIZ UDPゴシック" panose="020B0400000000000000" pitchFamily="50" charset="-128"/>
              <a:ea typeface="BIZ UDPゴシック" panose="020B0400000000000000" pitchFamily="50" charset="-128"/>
            </a:endParaRPr>
          </a:p>
          <a:p>
            <a:pPr marL="92075">
              <a:lnSpc>
                <a:spcPct val="150000"/>
              </a:lnSpc>
            </a:pPr>
            <a:r>
              <a:rPr lang="ja-JP" altLang="en-US" b="1" dirty="0">
                <a:latin typeface="BIZ UDPゴシック" panose="020B0400000000000000" pitchFamily="50" charset="-128"/>
                <a:ea typeface="BIZ UDPゴシック" panose="020B0400000000000000" pitchFamily="50" charset="-128"/>
              </a:rPr>
              <a:t>〇気候変動への適応</a:t>
            </a:r>
            <a:endParaRPr lang="en-US" altLang="ja-JP" b="1" dirty="0">
              <a:latin typeface="BIZ UDPゴシック" panose="020B0400000000000000" pitchFamily="50" charset="-128"/>
              <a:ea typeface="BIZ UDPゴシック" panose="020B0400000000000000" pitchFamily="50" charset="-128"/>
            </a:endParaRPr>
          </a:p>
          <a:p>
            <a:pPr marL="536575" indent="-274638">
              <a:buFont typeface="Arial" panose="020B0604020202020204" pitchFamily="34" charset="0"/>
              <a:buChar char="•"/>
            </a:pPr>
            <a:r>
              <a:rPr lang="ja-JP" altLang="en-US" sz="1600" dirty="0">
                <a:latin typeface="Google Sans"/>
              </a:rPr>
              <a:t>どんなに、省エネ・再エネ等を促進しても（気候変動幅は緩和しますが）、気候変動は起こることが将来予測されています。</a:t>
            </a:r>
            <a:endParaRPr lang="en-US" altLang="ja-JP" sz="1600" dirty="0">
              <a:latin typeface="Google Sans"/>
            </a:endParaRPr>
          </a:p>
          <a:p>
            <a:pPr marL="536575" indent="-274638">
              <a:buFont typeface="Arial" panose="020B0604020202020204" pitchFamily="34" charset="0"/>
              <a:buChar char="•"/>
            </a:pPr>
            <a:r>
              <a:rPr lang="ja-JP" altLang="en-US" sz="1600" dirty="0">
                <a:latin typeface="Google Sans"/>
              </a:rPr>
              <a:t>気候変動が進行することで、地域で採れる魚や植物も変化していきます。</a:t>
            </a:r>
            <a:endParaRPr lang="en-US" altLang="ja-JP" sz="1600" dirty="0">
              <a:latin typeface="Google Sans"/>
            </a:endParaRPr>
          </a:p>
          <a:p>
            <a:pPr marL="536575" indent="-274638">
              <a:buFont typeface="Arial" panose="020B0604020202020204" pitchFamily="34" charset="0"/>
              <a:buChar char="•"/>
            </a:pPr>
            <a:r>
              <a:rPr lang="ja-JP" altLang="en-US" sz="1600" dirty="0">
                <a:latin typeface="Google Sans"/>
              </a:rPr>
              <a:t>これまで、地域で食べたことがない魚や植物も、調理方法を工夫するなど、暮らし方を気候の変化へ適応していくことが必要です。</a:t>
            </a:r>
            <a:endParaRPr lang="en-US" altLang="ja-JP" sz="1600" dirty="0">
              <a:latin typeface="Google Sans"/>
            </a:endParaRPr>
          </a:p>
        </p:txBody>
      </p:sp>
      <p:sp>
        <p:nvSpPr>
          <p:cNvPr id="2" name="スライド番号プレースホルダー 1">
            <a:extLst>
              <a:ext uri="{FF2B5EF4-FFF2-40B4-BE49-F238E27FC236}">
                <a16:creationId xmlns:a16="http://schemas.microsoft.com/office/drawing/2014/main" id="{59DA9FAA-EAB0-61B2-BC48-36C60B4276D6}"/>
              </a:ext>
            </a:extLst>
          </p:cNvPr>
          <p:cNvSpPr>
            <a:spLocks noGrp="1"/>
          </p:cNvSpPr>
          <p:nvPr>
            <p:ph type="sldNum" sz="quarter" idx="12"/>
          </p:nvPr>
        </p:nvSpPr>
        <p:spPr/>
        <p:txBody>
          <a:bodyPr/>
          <a:lstStyle/>
          <a:p>
            <a:fld id="{B8C5C5F9-6279-4F32-B704-BAFEAAFC67F8}" type="slidenum">
              <a:rPr kumimoji="1" lang="ja-JP" altLang="en-US" smtClean="0"/>
              <a:t>17</a:t>
            </a:fld>
            <a:endParaRPr kumimoji="1" lang="ja-JP" altLang="en-US"/>
          </a:p>
        </p:txBody>
      </p:sp>
    </p:spTree>
    <p:extLst>
      <p:ext uri="{BB962C8B-B14F-4D97-AF65-F5344CB8AC3E}">
        <p14:creationId xmlns:p14="http://schemas.microsoft.com/office/powerpoint/2010/main" val="11138606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a:extLst>
              <a:ext uri="{FF2B5EF4-FFF2-40B4-BE49-F238E27FC236}">
                <a16:creationId xmlns:a16="http://schemas.microsoft.com/office/drawing/2014/main" id="{293DC5EF-57D4-4C55-D91B-B1C723710B16}"/>
              </a:ext>
            </a:extLst>
          </p:cNvPr>
          <p:cNvSpPr>
            <a:spLocks noGrp="1" noChangeArrowheads="1"/>
          </p:cNvSpPr>
          <p:nvPr>
            <p:ph type="title"/>
          </p:nvPr>
        </p:nvSpPr>
        <p:spPr bwMode="auto">
          <a:xfrm>
            <a:off x="472273" y="359501"/>
            <a:ext cx="9071610" cy="470729"/>
          </a:xfrm>
        </p:spPr>
        <p:txBody>
          <a:bodyPr vert="horz" wrap="square" lIns="100796" tIns="50398" rIns="100796" bIns="50398" numCol="1" rtlCol="0" anchor="ctr" anchorCtr="0" compatLnSpc="1">
            <a:prstTxWarp prst="textNoShape">
              <a:avLst/>
            </a:prstTxWarp>
            <a:normAutofit fontScale="90000"/>
          </a:bodyPr>
          <a:lstStyle/>
          <a:p>
            <a:pPr>
              <a:defRPr/>
            </a:pPr>
            <a:r>
              <a:rPr lang="ja-JP" altLang="en-US" sz="3968" dirty="0"/>
              <a:t>小分類と生物多様性の関係</a:t>
            </a:r>
          </a:p>
        </p:txBody>
      </p:sp>
      <p:sp>
        <p:nvSpPr>
          <p:cNvPr id="2" name="テキスト ボックス 1">
            <a:extLst>
              <a:ext uri="{FF2B5EF4-FFF2-40B4-BE49-F238E27FC236}">
                <a16:creationId xmlns:a16="http://schemas.microsoft.com/office/drawing/2014/main" id="{CEBA4B26-DBE0-F57D-590A-BE2B172F1724}"/>
              </a:ext>
            </a:extLst>
          </p:cNvPr>
          <p:cNvSpPr txBox="1"/>
          <p:nvPr/>
        </p:nvSpPr>
        <p:spPr>
          <a:xfrm>
            <a:off x="530641" y="1464003"/>
            <a:ext cx="9630530" cy="4293483"/>
          </a:xfrm>
          <a:prstGeom prst="rect">
            <a:avLst/>
          </a:prstGeom>
          <a:noFill/>
        </p:spPr>
        <p:txBody>
          <a:bodyPr wrap="square">
            <a:spAutoFit/>
          </a:bodyPr>
          <a:lstStyle/>
          <a:p>
            <a:pPr marL="92075">
              <a:lnSpc>
                <a:spcPct val="150000"/>
              </a:lnSpc>
            </a:pPr>
            <a:r>
              <a:rPr lang="ja-JP" altLang="en-US" b="1" dirty="0">
                <a:latin typeface="BIZ UDPゴシック" panose="020B0400000000000000" pitchFamily="50" charset="-128"/>
                <a:ea typeface="BIZ UDPゴシック" panose="020B0400000000000000" pitchFamily="50" charset="-128"/>
              </a:rPr>
              <a:t>〇リデュース／リユース／リサイクル／脱プラスチック／食品ロスの削減</a:t>
            </a:r>
            <a:endParaRPr lang="en-US" altLang="ja-JP" b="1" dirty="0">
              <a:latin typeface="BIZ UDPゴシック" panose="020B0400000000000000" pitchFamily="50" charset="-128"/>
              <a:ea typeface="BIZ UDPゴシック" panose="020B0400000000000000" pitchFamily="50" charset="-128"/>
            </a:endParaRPr>
          </a:p>
          <a:p>
            <a:pPr marL="536575" indent="-274638">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大量生産・大量消費・大量廃棄が続けば、資源の枯渇やエネルギー消費量・廃棄の増大に起因する気候変動影響を加速させ、生態系を破壊することにつながります。</a:t>
            </a:r>
            <a:endParaRPr lang="en-US" altLang="ja-JP" sz="1600" dirty="0">
              <a:latin typeface="BIZ UDPゴシック" panose="020B0400000000000000" pitchFamily="50" charset="-128"/>
              <a:ea typeface="BIZ UDPゴシック" panose="020B0400000000000000" pitchFamily="50" charset="-128"/>
            </a:endParaRPr>
          </a:p>
          <a:p>
            <a:pPr marL="536575" indent="-274638">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そこで、現在、廃棄物を生み出さない循環式の経済システムであるサーキュラーエコノミーへの転換も叫ばれています。</a:t>
            </a:r>
            <a:endParaRPr lang="en-US" altLang="ja-JP" sz="1600" dirty="0">
              <a:latin typeface="BIZ UDPゴシック" panose="020B0400000000000000" pitchFamily="50" charset="-128"/>
              <a:ea typeface="BIZ UDPゴシック" panose="020B0400000000000000" pitchFamily="50" charset="-128"/>
            </a:endParaRPr>
          </a:p>
          <a:p>
            <a:pPr marL="536575" indent="-274638">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また、プラスチックは分解されずに、自然界に残り続けるため、生物多様性に悪影響を及ぼすことから、脱プラスチックへの転換が求められています。</a:t>
            </a:r>
            <a:endParaRPr lang="en-US" altLang="ja-JP" sz="1600" dirty="0">
              <a:latin typeface="BIZ UDPゴシック" panose="020B0400000000000000" pitchFamily="50" charset="-128"/>
              <a:ea typeface="BIZ UDPゴシック" panose="020B0400000000000000" pitchFamily="50" charset="-128"/>
            </a:endParaRPr>
          </a:p>
          <a:p>
            <a:pPr marL="536575" indent="-274638">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あわせて、廃棄物の中で、本来食べられるのに捨てられてしまう全国で出されている「食品ロス」は、飢餓で苦しむ人々に向けた世界の食料支援量の</a:t>
            </a:r>
            <a:r>
              <a:rPr lang="en-US" altLang="ja-JP" sz="1600" dirty="0">
                <a:latin typeface="BIZ UDPゴシック" panose="020B0400000000000000" pitchFamily="50" charset="-128"/>
                <a:ea typeface="BIZ UDPゴシック" panose="020B0400000000000000" pitchFamily="50" charset="-128"/>
              </a:rPr>
              <a:t>1.2</a:t>
            </a:r>
            <a:r>
              <a:rPr lang="ja-JP" altLang="en-US" sz="1600" dirty="0">
                <a:latin typeface="BIZ UDPゴシック" panose="020B0400000000000000" pitchFamily="50" charset="-128"/>
                <a:ea typeface="BIZ UDPゴシック" panose="020B0400000000000000" pitchFamily="50" charset="-128"/>
              </a:rPr>
              <a:t>倍に相当するなど大きな課題となっています。食品ロスは、廃棄物の削減とともに、運搬や焼却するための化石燃料を減らすことができ、気候変動の緩和にもつながります。</a:t>
            </a:r>
            <a:endParaRPr lang="en-US" altLang="ja-JP" sz="1600" dirty="0">
              <a:latin typeface="BIZ UDPゴシック" panose="020B0400000000000000" pitchFamily="50" charset="-128"/>
              <a:ea typeface="BIZ UDPゴシック" panose="020B0400000000000000" pitchFamily="50" charset="-128"/>
            </a:endParaRPr>
          </a:p>
          <a:p>
            <a:pPr marL="92075">
              <a:lnSpc>
                <a:spcPct val="150000"/>
              </a:lnSpc>
            </a:pPr>
            <a:endParaRPr lang="en-US" altLang="ja-JP" b="1" dirty="0">
              <a:latin typeface="BIZ UDPゴシック" panose="020B0400000000000000" pitchFamily="50" charset="-128"/>
              <a:ea typeface="BIZ UDPゴシック" panose="020B0400000000000000" pitchFamily="50" charset="-128"/>
            </a:endParaRPr>
          </a:p>
          <a:p>
            <a:pPr marL="92075">
              <a:lnSpc>
                <a:spcPct val="150000"/>
              </a:lnSpc>
            </a:pPr>
            <a:r>
              <a:rPr lang="ja-JP" altLang="en-US" b="1" dirty="0">
                <a:latin typeface="BIZ UDPゴシック" panose="020B0400000000000000" pitchFamily="50" charset="-128"/>
                <a:ea typeface="BIZ UDPゴシック" panose="020B0400000000000000" pitchFamily="50" charset="-128"/>
              </a:rPr>
              <a:t>〇適正な利用；自然資源を使いすぎない／適正価格でのやりとり</a:t>
            </a:r>
            <a:endParaRPr lang="en-US" altLang="ja-JP" b="1" dirty="0">
              <a:latin typeface="BIZ UDPゴシック" panose="020B0400000000000000" pitchFamily="50" charset="-128"/>
              <a:ea typeface="BIZ UDPゴシック" panose="020B0400000000000000" pitchFamily="50" charset="-128"/>
            </a:endParaRPr>
          </a:p>
          <a:p>
            <a:pPr marL="536575" indent="-274638">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循環式の経済システムにおいて、自然資源を使いすぎない（成長量分を使う）こと、また、フェアトレード基準の環境基準を推進することは生態系を維持し、将来にわたって持続可能な産業につながります。</a:t>
            </a:r>
            <a:endParaRPr lang="en-US" altLang="ja-JP" sz="16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BF600EB6-3C39-5D65-E7C0-47FD2DCEA220}"/>
              </a:ext>
            </a:extLst>
          </p:cNvPr>
          <p:cNvSpPr>
            <a:spLocks noGrp="1"/>
          </p:cNvSpPr>
          <p:nvPr>
            <p:ph type="sldNum" sz="quarter" idx="12"/>
          </p:nvPr>
        </p:nvSpPr>
        <p:spPr/>
        <p:txBody>
          <a:bodyPr/>
          <a:lstStyle/>
          <a:p>
            <a:fld id="{B8C5C5F9-6279-4F32-B704-BAFEAAFC67F8}" type="slidenum">
              <a:rPr kumimoji="1" lang="ja-JP" altLang="en-US" smtClean="0"/>
              <a:t>18</a:t>
            </a:fld>
            <a:endParaRPr kumimoji="1" lang="ja-JP" altLang="en-US"/>
          </a:p>
        </p:txBody>
      </p:sp>
    </p:spTree>
    <p:extLst>
      <p:ext uri="{BB962C8B-B14F-4D97-AF65-F5344CB8AC3E}">
        <p14:creationId xmlns:p14="http://schemas.microsoft.com/office/powerpoint/2010/main" val="298511617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a:extLst>
              <a:ext uri="{FF2B5EF4-FFF2-40B4-BE49-F238E27FC236}">
                <a16:creationId xmlns:a16="http://schemas.microsoft.com/office/drawing/2014/main" id="{293DC5EF-57D4-4C55-D91B-B1C723710B16}"/>
              </a:ext>
            </a:extLst>
          </p:cNvPr>
          <p:cNvSpPr>
            <a:spLocks noGrp="1" noChangeArrowheads="1"/>
          </p:cNvSpPr>
          <p:nvPr>
            <p:ph type="title"/>
          </p:nvPr>
        </p:nvSpPr>
        <p:spPr bwMode="auto">
          <a:xfrm>
            <a:off x="472273" y="359501"/>
            <a:ext cx="9071610" cy="470729"/>
          </a:xfrm>
        </p:spPr>
        <p:txBody>
          <a:bodyPr vert="horz" wrap="square" lIns="100796" tIns="50398" rIns="100796" bIns="50398" numCol="1" rtlCol="0" anchor="ctr" anchorCtr="0" compatLnSpc="1">
            <a:prstTxWarp prst="textNoShape">
              <a:avLst/>
            </a:prstTxWarp>
            <a:normAutofit fontScale="90000"/>
          </a:bodyPr>
          <a:lstStyle/>
          <a:p>
            <a:pPr>
              <a:defRPr/>
            </a:pPr>
            <a:r>
              <a:rPr lang="ja-JP" altLang="en-US" sz="3968" dirty="0"/>
              <a:t>小分類と生物多様性の関係</a:t>
            </a:r>
          </a:p>
        </p:txBody>
      </p:sp>
      <p:sp>
        <p:nvSpPr>
          <p:cNvPr id="2" name="テキスト ボックス 1">
            <a:extLst>
              <a:ext uri="{FF2B5EF4-FFF2-40B4-BE49-F238E27FC236}">
                <a16:creationId xmlns:a16="http://schemas.microsoft.com/office/drawing/2014/main" id="{CEBA4B26-DBE0-F57D-590A-BE2B172F1724}"/>
              </a:ext>
            </a:extLst>
          </p:cNvPr>
          <p:cNvSpPr txBox="1"/>
          <p:nvPr/>
        </p:nvSpPr>
        <p:spPr>
          <a:xfrm>
            <a:off x="530641" y="1269693"/>
            <a:ext cx="9630530" cy="5832366"/>
          </a:xfrm>
          <a:prstGeom prst="rect">
            <a:avLst/>
          </a:prstGeom>
          <a:noFill/>
        </p:spPr>
        <p:txBody>
          <a:bodyPr wrap="square">
            <a:spAutoFit/>
          </a:bodyPr>
          <a:lstStyle/>
          <a:p>
            <a:pPr marL="92075">
              <a:lnSpc>
                <a:spcPct val="150000"/>
              </a:lnSpc>
            </a:pPr>
            <a:r>
              <a:rPr lang="ja-JP" altLang="en-US" b="1" dirty="0">
                <a:latin typeface="BIZ UDPゴシック" panose="020B0400000000000000" pitchFamily="50" charset="-128"/>
                <a:ea typeface="BIZ UDPゴシック" panose="020B0400000000000000" pitchFamily="50" charset="-128"/>
              </a:rPr>
              <a:t>〇生態系サービスの活用／自然環境の保全／自然環境の再生／自然環境の創出</a:t>
            </a:r>
            <a:endParaRPr lang="en-US" altLang="ja-JP" b="1" dirty="0">
              <a:latin typeface="BIZ UDPゴシック" panose="020B0400000000000000" pitchFamily="50" charset="-128"/>
              <a:ea typeface="BIZ UDPゴシック" panose="020B0400000000000000" pitchFamily="50" charset="-128"/>
            </a:endParaRPr>
          </a:p>
          <a:p>
            <a:pPr marL="536575" indent="-274638">
              <a:buFont typeface="Arial" panose="020B0604020202020204" pitchFamily="34" charset="0"/>
              <a:buChar char="•"/>
            </a:pPr>
            <a:r>
              <a:rPr lang="ja-JP" altLang="en-US" sz="1600" dirty="0">
                <a:latin typeface="Google Sans"/>
              </a:rPr>
              <a:t>里地里山など、</a:t>
            </a:r>
            <a:r>
              <a:rPr lang="ja-JP" altLang="en-US" sz="1600" dirty="0"/>
              <a:t>これまで農業や燃料の採取などさまざまな人間活動の場として、人の手で管理されることにより環境が維持され、 そのような環境を好む生物が多数生息していました。一方で、ライフスタイルの変化などに伴い従来の管理が行われなくなり、 府域の生物多様性が劣化する要因のひとつとなっています。</a:t>
            </a:r>
            <a:endParaRPr lang="en-US" altLang="ja-JP" sz="1600" dirty="0"/>
          </a:p>
          <a:p>
            <a:pPr marL="536575" indent="-274638">
              <a:buFont typeface="Arial" panose="020B0604020202020204" pitchFamily="34" charset="0"/>
              <a:buChar char="•"/>
            </a:pPr>
            <a:r>
              <a:rPr lang="ja-JP" altLang="en-US" sz="1600" dirty="0">
                <a:latin typeface="Google Sans"/>
              </a:rPr>
              <a:t>生態系サービスを活用すること、また、開発等により自然環境を壊さず、保全・再生・創出することは地域の生物多様性を高めることにつながります。</a:t>
            </a:r>
            <a:endParaRPr lang="en-US" altLang="ja-JP" sz="1600" dirty="0">
              <a:latin typeface="Google Sans"/>
            </a:endParaRPr>
          </a:p>
          <a:p>
            <a:pPr marL="536575" indent="-274638">
              <a:buFont typeface="Arial" panose="020B0604020202020204" pitchFamily="34" charset="0"/>
              <a:buChar char="•"/>
            </a:pPr>
            <a:r>
              <a:rPr lang="ja-JP" altLang="en-US" sz="1600" dirty="0">
                <a:latin typeface="Google Sans"/>
              </a:rPr>
              <a:t>また、農作物を</a:t>
            </a:r>
            <a:r>
              <a:rPr lang="ja-JP" altLang="en-US" sz="1600" b="0" i="0" dirty="0">
                <a:solidFill>
                  <a:srgbClr val="000000"/>
                </a:solidFill>
                <a:effectLst/>
                <a:latin typeface="Meiryo" panose="020B0604030504040204" pitchFamily="50" charset="-128"/>
                <a:ea typeface="Meiryo" panose="020B0604030504040204" pitchFamily="50" charset="-128"/>
              </a:rPr>
              <a:t>化学合成農薬や化学肥料の使用量を減らして栽培することで、地力を高め、多様な生き物の生息生育環境の場となり、地力を維持されるなど、生物多様性の向上につながります。</a:t>
            </a:r>
            <a:endParaRPr lang="en-US" altLang="ja-JP" sz="1600" dirty="0">
              <a:latin typeface="Google Sans"/>
            </a:endParaRPr>
          </a:p>
          <a:p>
            <a:pPr marL="92075"/>
            <a:endParaRPr lang="en-US" altLang="ja-JP" dirty="0">
              <a:latin typeface="BIZ UDPゴシック" panose="020B0400000000000000" pitchFamily="50" charset="-128"/>
              <a:ea typeface="BIZ UDPゴシック"/>
            </a:endParaRPr>
          </a:p>
          <a:p>
            <a:pPr marL="92075">
              <a:lnSpc>
                <a:spcPct val="150000"/>
              </a:lnSpc>
            </a:pPr>
            <a:r>
              <a:rPr lang="ja-JP" altLang="en-US" b="1" dirty="0">
                <a:latin typeface="BIZ UDPゴシック" panose="020B0400000000000000" pitchFamily="50" charset="-128"/>
                <a:ea typeface="BIZ UDPゴシック" panose="020B0400000000000000" pitchFamily="50" charset="-128"/>
              </a:rPr>
              <a:t>〇外来種を入れない／捨てない／拡げない</a:t>
            </a:r>
            <a:endParaRPr lang="en-US" altLang="ja-JP" b="1" dirty="0">
              <a:latin typeface="BIZ UDPゴシック" panose="020B0400000000000000" pitchFamily="50" charset="-128"/>
              <a:ea typeface="BIZ UDPゴシック" panose="020B0400000000000000" pitchFamily="50" charset="-128"/>
            </a:endParaRPr>
          </a:p>
          <a:p>
            <a:pPr marL="536575" indent="-274638">
              <a:buFont typeface="Arial" panose="020B0604020202020204" pitchFamily="34" charset="0"/>
              <a:buChar char="•"/>
            </a:pPr>
            <a:r>
              <a:rPr lang="ja-JP" altLang="en-US" sz="1600" dirty="0">
                <a:latin typeface="Google Sans"/>
              </a:rPr>
              <a:t>外来生物は、意図的・非意図的に関わらず人間によって持ち込まれた生物です。</a:t>
            </a:r>
            <a:endParaRPr lang="en-US" altLang="ja-JP" sz="1600" dirty="0">
              <a:latin typeface="Google Sans"/>
            </a:endParaRPr>
          </a:p>
          <a:p>
            <a:pPr marL="536575" indent="-274638">
              <a:buFont typeface="Arial" panose="020B0604020202020204" pitchFamily="34" charset="0"/>
              <a:buChar char="•"/>
            </a:pPr>
            <a:r>
              <a:rPr lang="ja-JP" altLang="en-US" sz="1600" dirty="0">
                <a:latin typeface="Google Sans"/>
              </a:rPr>
              <a:t>元々生息していた在来生物との交雑や捕食による生態系への 影響、農作物への食害など農林水産業における被害、人の生命や身体への影響などの問題を引き起こします。また、外来生物が出す化学物質の中には動植物 への毒性があり、それらが生態系に影響を与えることもあることから、入れない、捨てない、拡げないことが重要です。</a:t>
            </a:r>
            <a:endParaRPr lang="en-US" altLang="ja-JP" sz="1600" dirty="0">
              <a:latin typeface="Google Sans"/>
            </a:endParaRPr>
          </a:p>
          <a:p>
            <a:pPr marL="92075"/>
            <a:endParaRPr lang="en-US" altLang="ja-JP" dirty="0">
              <a:latin typeface="BIZ UDPゴシック" panose="020B0400000000000000" pitchFamily="50" charset="-128"/>
              <a:ea typeface="BIZ UDPゴシック" panose="020B0400000000000000" pitchFamily="50" charset="-128"/>
            </a:endParaRPr>
          </a:p>
          <a:p>
            <a:pPr marL="92075">
              <a:lnSpc>
                <a:spcPct val="150000"/>
              </a:lnSpc>
            </a:pPr>
            <a:r>
              <a:rPr lang="ja-JP" altLang="en-US" b="1" dirty="0">
                <a:latin typeface="BIZ UDPゴシック" panose="020B0400000000000000" pitchFamily="50" charset="-128"/>
                <a:ea typeface="BIZ UDPゴシック" panose="020B0400000000000000" pitchFamily="50" charset="-128"/>
              </a:rPr>
              <a:t>〇活動団体の支援</a:t>
            </a:r>
            <a:endParaRPr lang="en-US" altLang="ja-JP" b="1" dirty="0">
              <a:latin typeface="BIZ UDPゴシック" panose="020B0400000000000000" pitchFamily="50" charset="-128"/>
              <a:ea typeface="BIZ UDPゴシック" panose="020B0400000000000000" pitchFamily="50" charset="-128"/>
            </a:endParaRPr>
          </a:p>
          <a:p>
            <a:pPr marL="536575" indent="-274638">
              <a:buFont typeface="Arial" panose="020B0604020202020204" pitchFamily="34" charset="0"/>
              <a:buChar char="•"/>
            </a:pPr>
            <a:r>
              <a:rPr lang="ja-JP" altLang="en-US" sz="1600" dirty="0">
                <a:latin typeface="Google Sans"/>
              </a:rPr>
              <a:t>一人ひとりの行動を変化させることも重要ですが、地域の生物多様性の保全のためには、社会全体を変えていく必要があります。</a:t>
            </a:r>
            <a:endParaRPr lang="en-US" altLang="ja-JP" sz="1600" dirty="0">
              <a:latin typeface="Google Sans"/>
            </a:endParaRPr>
          </a:p>
          <a:p>
            <a:pPr marL="536575" indent="-274638">
              <a:buFont typeface="Arial" panose="020B0604020202020204" pitchFamily="34" charset="0"/>
              <a:buChar char="•"/>
            </a:pPr>
            <a:r>
              <a:rPr lang="ja-JP" altLang="en-US" sz="1600" dirty="0">
                <a:latin typeface="Google Sans"/>
              </a:rPr>
              <a:t>そこで、活動団体の支援を行うことは、社会全体を変えていくことにもつながり効果的です。</a:t>
            </a:r>
            <a:endParaRPr lang="en-US" altLang="ja-JP" sz="1600" dirty="0">
              <a:latin typeface="Google Sans"/>
            </a:endParaRPr>
          </a:p>
        </p:txBody>
      </p:sp>
      <p:sp>
        <p:nvSpPr>
          <p:cNvPr id="4" name="スライド番号プレースホルダー 3">
            <a:extLst>
              <a:ext uri="{FF2B5EF4-FFF2-40B4-BE49-F238E27FC236}">
                <a16:creationId xmlns:a16="http://schemas.microsoft.com/office/drawing/2014/main" id="{904DF95A-AE63-AB1A-17A9-E5BE70358A83}"/>
              </a:ext>
            </a:extLst>
          </p:cNvPr>
          <p:cNvSpPr>
            <a:spLocks noGrp="1"/>
          </p:cNvSpPr>
          <p:nvPr>
            <p:ph type="sldNum" sz="quarter" idx="12"/>
          </p:nvPr>
        </p:nvSpPr>
        <p:spPr/>
        <p:txBody>
          <a:bodyPr/>
          <a:lstStyle/>
          <a:p>
            <a:fld id="{B8C5C5F9-6279-4F32-B704-BAFEAAFC67F8}" type="slidenum">
              <a:rPr kumimoji="1" lang="ja-JP" altLang="en-US" smtClean="0"/>
              <a:t>19</a:t>
            </a:fld>
            <a:endParaRPr kumimoji="1" lang="ja-JP" altLang="en-US"/>
          </a:p>
        </p:txBody>
      </p:sp>
    </p:spTree>
    <p:extLst>
      <p:ext uri="{BB962C8B-B14F-4D97-AF65-F5344CB8AC3E}">
        <p14:creationId xmlns:p14="http://schemas.microsoft.com/office/powerpoint/2010/main" val="6582108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a:extLst>
              <a:ext uri="{FF2B5EF4-FFF2-40B4-BE49-F238E27FC236}">
                <a16:creationId xmlns:a16="http://schemas.microsoft.com/office/drawing/2014/main" id="{293DC5EF-57D4-4C55-D91B-B1C723710B16}"/>
              </a:ext>
            </a:extLst>
          </p:cNvPr>
          <p:cNvSpPr>
            <a:spLocks noGrp="1" noChangeArrowheads="1"/>
          </p:cNvSpPr>
          <p:nvPr>
            <p:ph type="title"/>
          </p:nvPr>
        </p:nvSpPr>
        <p:spPr bwMode="auto">
          <a:xfrm>
            <a:off x="472273" y="359501"/>
            <a:ext cx="9071610" cy="470729"/>
          </a:xfrm>
        </p:spPr>
        <p:txBody>
          <a:bodyPr vert="horz" wrap="square" lIns="100796" tIns="50398" rIns="100796" bIns="50398" numCol="1" rtlCol="0" anchor="ctr" anchorCtr="0" compatLnSpc="1">
            <a:prstTxWarp prst="textNoShape">
              <a:avLst/>
            </a:prstTxWarp>
            <a:normAutofit fontScale="90000"/>
          </a:bodyPr>
          <a:lstStyle/>
          <a:p>
            <a:pPr>
              <a:defRPr/>
            </a:pPr>
            <a:r>
              <a:rPr lang="ja-JP" altLang="en-US" sz="3968" dirty="0"/>
              <a:t>行動分類</a:t>
            </a:r>
          </a:p>
        </p:txBody>
      </p:sp>
      <p:sp>
        <p:nvSpPr>
          <p:cNvPr id="2" name="テキスト ボックス 1">
            <a:extLst>
              <a:ext uri="{FF2B5EF4-FFF2-40B4-BE49-F238E27FC236}">
                <a16:creationId xmlns:a16="http://schemas.microsoft.com/office/drawing/2014/main" id="{CEBA4B26-DBE0-F57D-590A-BE2B172F1724}"/>
              </a:ext>
            </a:extLst>
          </p:cNvPr>
          <p:cNvSpPr txBox="1"/>
          <p:nvPr/>
        </p:nvSpPr>
        <p:spPr>
          <a:xfrm>
            <a:off x="664283" y="1330189"/>
            <a:ext cx="9630530" cy="5509200"/>
          </a:xfrm>
          <a:prstGeom prst="rect">
            <a:avLst/>
          </a:prstGeom>
          <a:noFill/>
        </p:spPr>
        <p:txBody>
          <a:bodyPr wrap="square">
            <a:spAutoFit/>
          </a:bodyPr>
          <a:lstStyle/>
          <a:p>
            <a:r>
              <a:rPr lang="ja-JP" altLang="en-US" sz="2200" b="1" dirty="0">
                <a:latin typeface="BIZ UDPゴシック" panose="020B0400000000000000" pitchFamily="50" charset="-128"/>
                <a:ea typeface="BIZ UDPゴシック" panose="020B0400000000000000" pitchFamily="50" charset="-128"/>
              </a:rPr>
              <a:t>＜行動＞　</a:t>
            </a:r>
            <a:r>
              <a:rPr lang="ja-JP" altLang="en-US" b="1" dirty="0">
                <a:latin typeface="BIZ UDPゴシック" panose="020B0400000000000000" pitchFamily="50" charset="-128"/>
                <a:ea typeface="BIZ UDPゴシック" panose="020B0400000000000000" pitchFamily="50" charset="-128"/>
              </a:rPr>
              <a:t>以下</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点で行動を列記</a:t>
            </a:r>
            <a:endParaRPr lang="en-US" altLang="ja-JP" b="1"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食べる</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暮らす（食べる以外）</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休日のリフレッシュ（アウトドア／旅行）</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休日のリフレッシュ（インドア／近場で気分転換）</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働く（稼ぎ・仕事／社会活動）</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sz="2200" b="1" dirty="0">
                <a:latin typeface="BIZ UDPゴシック" panose="020B0400000000000000" pitchFamily="50" charset="-128"/>
                <a:ea typeface="BIZ UDPゴシック" panose="020B0400000000000000" pitchFamily="50" charset="-128"/>
              </a:rPr>
              <a:t>＜小分類＞　</a:t>
            </a:r>
            <a:r>
              <a:rPr lang="ja-JP" altLang="en-US" b="1" dirty="0">
                <a:latin typeface="BIZ UDPゴシック" panose="020B0400000000000000" pitchFamily="50" charset="-128"/>
                <a:ea typeface="BIZ UDPゴシック" panose="020B0400000000000000" pitchFamily="50" charset="-128"/>
              </a:rPr>
              <a:t>各行動における生物多様性とのつながり（効果）の分類例</a:t>
            </a:r>
            <a:endParaRPr lang="en-US" altLang="ja-JP" b="1" dirty="0">
              <a:latin typeface="BIZ UDPゴシック" panose="020B0400000000000000" pitchFamily="50" charset="-128"/>
              <a:ea typeface="BIZ UDPゴシック" panose="020B0400000000000000" pitchFamily="50" charset="-128"/>
            </a:endParaRPr>
          </a:p>
          <a:p>
            <a:pPr marL="285750" indent="-285750">
              <a:lnSpc>
                <a:spcPct val="15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省エネ</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再エネ</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地産地消</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気候変動への適応</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リデュース</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リユース</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リサイクル</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脱プラスチック</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食品ロスの削減</a:t>
            </a:r>
            <a:endParaRPr lang="en-US" altLang="ja-JP" dirty="0">
              <a:latin typeface="BIZ UDPゴシック" panose="020B0400000000000000" pitchFamily="50" charset="-128"/>
              <a:ea typeface="BIZ UDPゴシック" panose="020B0400000000000000" pitchFamily="50" charset="-128"/>
            </a:endParaRPr>
          </a:p>
          <a:p>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1588826-9C5B-B798-BB16-38C7933C22BD}"/>
              </a:ext>
            </a:extLst>
          </p:cNvPr>
          <p:cNvSpPr txBox="1"/>
          <p:nvPr/>
        </p:nvSpPr>
        <p:spPr>
          <a:xfrm>
            <a:off x="3992547" y="3906239"/>
            <a:ext cx="4950822" cy="2308324"/>
          </a:xfrm>
          <a:prstGeom prst="rect">
            <a:avLst/>
          </a:prstGeom>
          <a:noFill/>
        </p:spPr>
        <p:txBody>
          <a:bodyPr wrap="square" lIns="91440" tIns="45720" rIns="91440" bIns="45720" anchor="t">
            <a:spAutoFit/>
          </a:bodyPr>
          <a:lstStyle/>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適正な利用；自然資源を使いすぎない</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適正価格でのやりとり</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生態系サービスの活用</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自然環境の保全</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自然環境の再生</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自然環境の創出</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a:rPr>
              <a:t>外来種を入れない／捨てない／拡げない</a:t>
            </a:r>
            <a:endParaRPr lang="en-US" altLang="ja-JP" dirty="0">
              <a:latin typeface="BIZ UDPゴシック" panose="020B0400000000000000" pitchFamily="50" charset="-128"/>
              <a:ea typeface="BIZ UDPゴシック" panose="020B0400000000000000" pitchFamily="50" charset="-128"/>
            </a:endParaRPr>
          </a:p>
          <a:p>
            <a:pPr marL="285750" indent="-193675">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活動団体の支援</a:t>
            </a:r>
            <a:endParaRPr lang="en-US" altLang="ja-JP" dirty="0">
              <a:latin typeface="BIZ UDPゴシック" panose="020B0400000000000000" pitchFamily="50" charset="-128"/>
              <a:ea typeface="BIZ UDPゴシック"/>
            </a:endParaRPr>
          </a:p>
        </p:txBody>
      </p:sp>
      <p:sp>
        <p:nvSpPr>
          <p:cNvPr id="4" name="スライド番号プレースホルダー 3">
            <a:extLst>
              <a:ext uri="{FF2B5EF4-FFF2-40B4-BE49-F238E27FC236}">
                <a16:creationId xmlns:a16="http://schemas.microsoft.com/office/drawing/2014/main" id="{726106B1-F0DD-925A-A78B-B6108B2360DB}"/>
              </a:ext>
            </a:extLst>
          </p:cNvPr>
          <p:cNvSpPr>
            <a:spLocks noGrp="1"/>
          </p:cNvSpPr>
          <p:nvPr>
            <p:ph type="sldNum" sz="quarter" idx="12"/>
          </p:nvPr>
        </p:nvSpPr>
        <p:spPr/>
        <p:txBody>
          <a:bodyPr/>
          <a:lstStyle/>
          <a:p>
            <a:fld id="{B8C5C5F9-6279-4F32-B704-BAFEAAFC67F8}" type="slidenum">
              <a:rPr kumimoji="1" lang="ja-JP" altLang="en-US" smtClean="0"/>
              <a:t>2</a:t>
            </a:fld>
            <a:endParaRPr kumimoji="1" lang="ja-JP" altLang="en-US"/>
          </a:p>
        </p:txBody>
      </p:sp>
    </p:spTree>
    <p:extLst>
      <p:ext uri="{BB962C8B-B14F-4D97-AF65-F5344CB8AC3E}">
        <p14:creationId xmlns:p14="http://schemas.microsoft.com/office/powerpoint/2010/main" val="29841039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a:extLst>
              <a:ext uri="{FF2B5EF4-FFF2-40B4-BE49-F238E27FC236}">
                <a16:creationId xmlns:a16="http://schemas.microsoft.com/office/drawing/2014/main" id="{293DC5EF-57D4-4C55-D91B-B1C723710B16}"/>
              </a:ext>
            </a:extLst>
          </p:cNvPr>
          <p:cNvSpPr>
            <a:spLocks noGrp="1" noChangeArrowheads="1"/>
          </p:cNvSpPr>
          <p:nvPr>
            <p:ph type="title"/>
          </p:nvPr>
        </p:nvSpPr>
        <p:spPr bwMode="auto">
          <a:xfrm>
            <a:off x="472273" y="359501"/>
            <a:ext cx="9071610" cy="470729"/>
          </a:xfrm>
        </p:spPr>
        <p:txBody>
          <a:bodyPr vert="horz" wrap="square" lIns="100796" tIns="50398" rIns="100796" bIns="50398" numCol="1" rtlCol="0" anchor="ctr" anchorCtr="0" compatLnSpc="1">
            <a:prstTxWarp prst="textNoShape">
              <a:avLst/>
            </a:prstTxWarp>
            <a:normAutofit fontScale="90000"/>
          </a:bodyPr>
          <a:lstStyle/>
          <a:p>
            <a:pPr>
              <a:defRPr/>
            </a:pPr>
            <a:r>
              <a:rPr lang="ja-JP" altLang="en-US" sz="3968" dirty="0">
                <a:latin typeface="BIZ UDPゴシック" panose="020B0400000000000000" pitchFamily="50" charset="-128"/>
                <a:ea typeface="BIZ UDPゴシック" panose="020B0400000000000000" pitchFamily="50" charset="-128"/>
              </a:rPr>
              <a:t>認証制度一覧（主なもの）</a:t>
            </a:r>
          </a:p>
        </p:txBody>
      </p:sp>
      <p:sp>
        <p:nvSpPr>
          <p:cNvPr id="4" name="スライド番号プレースホルダー 3">
            <a:extLst>
              <a:ext uri="{FF2B5EF4-FFF2-40B4-BE49-F238E27FC236}">
                <a16:creationId xmlns:a16="http://schemas.microsoft.com/office/drawing/2014/main" id="{904DF95A-AE63-AB1A-17A9-E5BE70358A83}"/>
              </a:ext>
            </a:extLst>
          </p:cNvPr>
          <p:cNvSpPr>
            <a:spLocks noGrp="1"/>
          </p:cNvSpPr>
          <p:nvPr>
            <p:ph type="sldNum" sz="quarter" idx="12"/>
          </p:nvPr>
        </p:nvSpPr>
        <p:spPr/>
        <p:txBody>
          <a:bodyPr/>
          <a:lstStyle/>
          <a:p>
            <a:fld id="{B8C5C5F9-6279-4F32-B704-BAFEAAFC67F8}" type="slidenum">
              <a:rPr kumimoji="1" lang="ja-JP" altLang="en-US" smtClean="0"/>
              <a:t>20</a:t>
            </a:fld>
            <a:endParaRPr kumimoji="1" lang="ja-JP" altLang="en-US"/>
          </a:p>
        </p:txBody>
      </p:sp>
      <p:graphicFrame>
        <p:nvGraphicFramePr>
          <p:cNvPr id="5" name="表 4">
            <a:extLst>
              <a:ext uri="{FF2B5EF4-FFF2-40B4-BE49-F238E27FC236}">
                <a16:creationId xmlns:a16="http://schemas.microsoft.com/office/drawing/2014/main" id="{0392A779-B612-C2DD-D389-08A5ACBB57A9}"/>
              </a:ext>
            </a:extLst>
          </p:cNvPr>
          <p:cNvGraphicFramePr>
            <a:graphicFrameLocks noGrp="1"/>
          </p:cNvGraphicFramePr>
          <p:nvPr>
            <p:extLst>
              <p:ext uri="{D42A27DB-BD31-4B8C-83A1-F6EECF244321}">
                <p14:modId xmlns:p14="http://schemas.microsoft.com/office/powerpoint/2010/main" val="2787788821"/>
              </p:ext>
            </p:extLst>
          </p:nvPr>
        </p:nvGraphicFramePr>
        <p:xfrm>
          <a:off x="593196" y="1428262"/>
          <a:ext cx="9830964" cy="5296174"/>
        </p:xfrm>
        <a:graphic>
          <a:graphicData uri="http://schemas.openxmlformats.org/drawingml/2006/table">
            <a:tbl>
              <a:tblPr firstRow="1" bandRow="1">
                <a:tableStyleId>{5C22544A-7EE6-4342-B048-85BDC9FD1C3A}</a:tableStyleId>
              </a:tblPr>
              <a:tblGrid>
                <a:gridCol w="1995892">
                  <a:extLst>
                    <a:ext uri="{9D8B030D-6E8A-4147-A177-3AD203B41FA5}">
                      <a16:colId xmlns:a16="http://schemas.microsoft.com/office/drawing/2014/main" val="2519700123"/>
                    </a:ext>
                  </a:extLst>
                </a:gridCol>
                <a:gridCol w="7835072">
                  <a:extLst>
                    <a:ext uri="{9D8B030D-6E8A-4147-A177-3AD203B41FA5}">
                      <a16:colId xmlns:a16="http://schemas.microsoft.com/office/drawing/2014/main" val="1277444846"/>
                    </a:ext>
                  </a:extLst>
                </a:gridCol>
              </a:tblGrid>
              <a:tr h="658215">
                <a:tc>
                  <a:txBody>
                    <a:bodyPr/>
                    <a:lstStyle/>
                    <a:p>
                      <a:r>
                        <a:rPr kumimoji="1" lang="ja-JP" altLang="en-US" sz="2000" dirty="0">
                          <a:latin typeface="BIZ UDPゴシック" panose="020B0400000000000000" pitchFamily="50" charset="-128"/>
                          <a:ea typeface="BIZ UDPゴシック" panose="020B0400000000000000" pitchFamily="50" charset="-128"/>
                        </a:rPr>
                        <a:t>ラベル</a:t>
                      </a:r>
                    </a:p>
                  </a:txBody>
                  <a:tcPr/>
                </a:tc>
                <a:tc>
                  <a:txBody>
                    <a:bodyPr/>
                    <a:lstStyle/>
                    <a:p>
                      <a:r>
                        <a:rPr kumimoji="1" lang="ja-JP" altLang="en-US" sz="2000" dirty="0">
                          <a:latin typeface="BIZ UDPゴシック" panose="020B0400000000000000" pitchFamily="50" charset="-128"/>
                          <a:ea typeface="BIZ UDPゴシック" panose="020B0400000000000000" pitchFamily="50" charset="-128"/>
                        </a:rPr>
                        <a:t>概要</a:t>
                      </a:r>
                    </a:p>
                  </a:txBody>
                  <a:tcPr/>
                </a:tc>
                <a:extLst>
                  <a:ext uri="{0D108BD9-81ED-4DB2-BD59-A6C34878D82A}">
                    <a16:rowId xmlns:a16="http://schemas.microsoft.com/office/drawing/2014/main" val="4282790734"/>
                  </a:ext>
                </a:extLst>
              </a:tr>
              <a:tr h="1581397">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RSPO</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認証（持続可能なパーム油のための円卓会議</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(Roundtable on Sustainable Palm Oil)</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a:t>
                      </a:r>
                    </a:p>
                    <a:p>
                      <a:endPar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熱帯林の環境とそこに生息する生物の多様性に配慮し、生産者の暮らしを守るため、生産から販売までの様々な基準をクリアして作られたパーム油を使用した商品に付けられている。</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24155227"/>
                  </a:ext>
                </a:extLst>
              </a:tr>
              <a:tr h="1684962">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kumimoji="1" lang="ja-JP" altLang="en-US" sz="12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FSC</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認証</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(FSC label)</a:t>
                      </a:r>
                    </a:p>
                    <a:p>
                      <a:pPr marL="0" marR="0" lvl="0" indent="0" algn="l" defTabSz="1007943" rtl="0" eaLnBrk="1" fontAlgn="auto" latinLnBrk="0" hangingPunct="1">
                        <a:lnSpc>
                          <a:spcPct val="100000"/>
                        </a:lnSpc>
                        <a:spcBef>
                          <a:spcPts val="0"/>
                        </a:spcBef>
                        <a:spcAft>
                          <a:spcPts val="0"/>
                        </a:spcAft>
                        <a:buClrTx/>
                        <a:buSzTx/>
                        <a:buFontTx/>
                        <a:buNone/>
                        <a:tabLst/>
                        <a:defRPr/>
                      </a:pPr>
                      <a:endPar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責任ある森林管理のマーク。最新の</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FM</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規格には</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10</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の原則、</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70</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の基準、更にその下に約</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200</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もの細かい指標があり、規格に沿って審査を受け、大きな不適合がなければ認証を受けることができる。</a:t>
                      </a:r>
                    </a:p>
                  </a:txBody>
                  <a:tcPr/>
                </a:tc>
                <a:extLst>
                  <a:ext uri="{0D108BD9-81ED-4DB2-BD59-A6C34878D82A}">
                    <a16:rowId xmlns:a16="http://schemas.microsoft.com/office/drawing/2014/main" val="747566178"/>
                  </a:ext>
                </a:extLst>
              </a:tr>
              <a:tr h="1067500">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レインフォレスト・アライアンス認証（</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Rainforest </a:t>
                      </a:r>
                      <a:r>
                        <a:rPr kumimoji="1" lang="en-US" altLang="ja-JP" sz="1400" b="1" i="0" kern="1200" dirty="0" err="1">
                          <a:solidFill>
                            <a:schemeClr val="dk1"/>
                          </a:solidFill>
                          <a:effectLst/>
                          <a:latin typeface="BIZ UDPゴシック" panose="020B0400000000000000" pitchFamily="50" charset="-128"/>
                          <a:ea typeface="BIZ UDPゴシック" panose="020B0400000000000000" pitchFamily="50" charset="-128"/>
                          <a:cs typeface="+mn-cs"/>
                        </a:rPr>
                        <a:t>AllianceCertified</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 seal</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農園の環境、土壌・水を含めた天然資源、生態系や生物多様性を守り、労働者の労働条件やその家族・地域社会を含めた教育・福祉などの厳しい基準を満たした農園に与えられる。</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63438751"/>
                  </a:ext>
                </a:extLst>
              </a:tr>
            </a:tbl>
          </a:graphicData>
        </a:graphic>
      </p:graphicFrame>
      <p:pic>
        <p:nvPicPr>
          <p:cNvPr id="1026" name="Picture 2" descr="RSPO認証">
            <a:extLst>
              <a:ext uri="{FF2B5EF4-FFF2-40B4-BE49-F238E27FC236}">
                <a16:creationId xmlns:a16="http://schemas.microsoft.com/office/drawing/2014/main" id="{AA0299E3-83A3-2CD3-34E6-4C3B9D4FA8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101" y="2147248"/>
            <a:ext cx="14763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0472A11B-58EB-AD01-5B92-5A879E3BA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3100" y="5393862"/>
            <a:ext cx="1476375" cy="1476375"/>
          </a:xfrm>
          <a:prstGeom prst="rect">
            <a:avLst/>
          </a:prstGeom>
        </p:spPr>
      </p:pic>
      <p:pic>
        <p:nvPicPr>
          <p:cNvPr id="17" name="図 16">
            <a:extLst>
              <a:ext uri="{FF2B5EF4-FFF2-40B4-BE49-F238E27FC236}">
                <a16:creationId xmlns:a16="http://schemas.microsoft.com/office/drawing/2014/main" id="{9FF7636C-580C-9327-1CC7-EEB3FBA85B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100" y="3723416"/>
            <a:ext cx="1387763" cy="1585343"/>
          </a:xfrm>
          <a:prstGeom prst="rect">
            <a:avLst/>
          </a:prstGeom>
        </p:spPr>
      </p:pic>
    </p:spTree>
    <p:extLst>
      <p:ext uri="{BB962C8B-B14F-4D97-AF65-F5344CB8AC3E}">
        <p14:creationId xmlns:p14="http://schemas.microsoft.com/office/powerpoint/2010/main" val="208114232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a:extLst>
              <a:ext uri="{FF2B5EF4-FFF2-40B4-BE49-F238E27FC236}">
                <a16:creationId xmlns:a16="http://schemas.microsoft.com/office/drawing/2014/main" id="{293DC5EF-57D4-4C55-D91B-B1C723710B16}"/>
              </a:ext>
            </a:extLst>
          </p:cNvPr>
          <p:cNvSpPr>
            <a:spLocks noGrp="1" noChangeArrowheads="1"/>
          </p:cNvSpPr>
          <p:nvPr>
            <p:ph type="title"/>
          </p:nvPr>
        </p:nvSpPr>
        <p:spPr bwMode="auto">
          <a:xfrm>
            <a:off x="472273" y="359501"/>
            <a:ext cx="9071610" cy="470729"/>
          </a:xfrm>
        </p:spPr>
        <p:txBody>
          <a:bodyPr vert="horz" wrap="square" lIns="100796" tIns="50398" rIns="100796" bIns="50398" numCol="1" rtlCol="0" anchor="ctr" anchorCtr="0" compatLnSpc="1">
            <a:prstTxWarp prst="textNoShape">
              <a:avLst/>
            </a:prstTxWarp>
            <a:normAutofit fontScale="90000"/>
          </a:bodyPr>
          <a:lstStyle/>
          <a:p>
            <a:pPr>
              <a:defRPr/>
            </a:pPr>
            <a:r>
              <a:rPr lang="ja-JP" altLang="en-US" sz="3968" dirty="0">
                <a:latin typeface="BIZ UDPゴシック" panose="020B0400000000000000" pitchFamily="50" charset="-128"/>
                <a:ea typeface="BIZ UDPゴシック" panose="020B0400000000000000" pitchFamily="50" charset="-128"/>
              </a:rPr>
              <a:t>認証制度一覧</a:t>
            </a:r>
          </a:p>
        </p:txBody>
      </p:sp>
      <p:sp>
        <p:nvSpPr>
          <p:cNvPr id="4" name="スライド番号プレースホルダー 3">
            <a:extLst>
              <a:ext uri="{FF2B5EF4-FFF2-40B4-BE49-F238E27FC236}">
                <a16:creationId xmlns:a16="http://schemas.microsoft.com/office/drawing/2014/main" id="{904DF95A-AE63-AB1A-17A9-E5BE70358A83}"/>
              </a:ext>
            </a:extLst>
          </p:cNvPr>
          <p:cNvSpPr>
            <a:spLocks noGrp="1"/>
          </p:cNvSpPr>
          <p:nvPr>
            <p:ph type="sldNum" sz="quarter" idx="12"/>
          </p:nvPr>
        </p:nvSpPr>
        <p:spPr/>
        <p:txBody>
          <a:bodyPr/>
          <a:lstStyle/>
          <a:p>
            <a:fld id="{B8C5C5F9-6279-4F32-B704-BAFEAAFC67F8}" type="slidenum">
              <a:rPr kumimoji="1" lang="ja-JP" altLang="en-US" smtClean="0"/>
              <a:t>21</a:t>
            </a:fld>
            <a:endParaRPr kumimoji="1" lang="ja-JP" altLang="en-US"/>
          </a:p>
        </p:txBody>
      </p:sp>
      <p:graphicFrame>
        <p:nvGraphicFramePr>
          <p:cNvPr id="5" name="表 4">
            <a:extLst>
              <a:ext uri="{FF2B5EF4-FFF2-40B4-BE49-F238E27FC236}">
                <a16:creationId xmlns:a16="http://schemas.microsoft.com/office/drawing/2014/main" id="{0392A779-B612-C2DD-D389-08A5ACBB57A9}"/>
              </a:ext>
            </a:extLst>
          </p:cNvPr>
          <p:cNvGraphicFramePr>
            <a:graphicFrameLocks noGrp="1"/>
          </p:cNvGraphicFramePr>
          <p:nvPr>
            <p:extLst>
              <p:ext uri="{D42A27DB-BD31-4B8C-83A1-F6EECF244321}">
                <p14:modId xmlns:p14="http://schemas.microsoft.com/office/powerpoint/2010/main" val="1794323700"/>
              </p:ext>
            </p:extLst>
          </p:nvPr>
        </p:nvGraphicFramePr>
        <p:xfrm>
          <a:off x="593196" y="1428262"/>
          <a:ext cx="9830964" cy="5792789"/>
        </p:xfrm>
        <a:graphic>
          <a:graphicData uri="http://schemas.openxmlformats.org/drawingml/2006/table">
            <a:tbl>
              <a:tblPr firstRow="1" bandRow="1">
                <a:tableStyleId>{5C22544A-7EE6-4342-B048-85BDC9FD1C3A}</a:tableStyleId>
              </a:tblPr>
              <a:tblGrid>
                <a:gridCol w="2766453">
                  <a:extLst>
                    <a:ext uri="{9D8B030D-6E8A-4147-A177-3AD203B41FA5}">
                      <a16:colId xmlns:a16="http://schemas.microsoft.com/office/drawing/2014/main" val="2519700123"/>
                    </a:ext>
                  </a:extLst>
                </a:gridCol>
                <a:gridCol w="7064511">
                  <a:extLst>
                    <a:ext uri="{9D8B030D-6E8A-4147-A177-3AD203B41FA5}">
                      <a16:colId xmlns:a16="http://schemas.microsoft.com/office/drawing/2014/main" val="1277444846"/>
                    </a:ext>
                  </a:extLst>
                </a:gridCol>
              </a:tblGrid>
              <a:tr h="658215">
                <a:tc>
                  <a:txBody>
                    <a:bodyPr/>
                    <a:lstStyle/>
                    <a:p>
                      <a:r>
                        <a:rPr kumimoji="1" lang="ja-JP" altLang="en-US" sz="2000" dirty="0">
                          <a:latin typeface="BIZ UDPゴシック" panose="020B0400000000000000" pitchFamily="50" charset="-128"/>
                          <a:ea typeface="BIZ UDPゴシック" panose="020B0400000000000000" pitchFamily="50" charset="-128"/>
                        </a:rPr>
                        <a:t>ラベル</a:t>
                      </a:r>
                    </a:p>
                  </a:txBody>
                  <a:tcPr/>
                </a:tc>
                <a:tc>
                  <a:txBody>
                    <a:bodyPr/>
                    <a:lstStyle/>
                    <a:p>
                      <a:r>
                        <a:rPr kumimoji="1" lang="ja-JP" altLang="en-US" sz="2000" dirty="0">
                          <a:latin typeface="BIZ UDPゴシック" panose="020B0400000000000000" pitchFamily="50" charset="-128"/>
                          <a:ea typeface="BIZ UDPゴシック" panose="020B0400000000000000" pitchFamily="50" charset="-128"/>
                        </a:rPr>
                        <a:t>概要</a:t>
                      </a:r>
                    </a:p>
                  </a:txBody>
                  <a:tcPr/>
                </a:tc>
                <a:extLst>
                  <a:ext uri="{0D108BD9-81ED-4DB2-BD59-A6C34878D82A}">
                    <a16:rowId xmlns:a16="http://schemas.microsoft.com/office/drawing/2014/main" val="4282790734"/>
                  </a:ext>
                </a:extLst>
              </a:tr>
              <a:tr h="1375914">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Organic Content Standard</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OCS</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a:t>
                      </a:r>
                    </a:p>
                    <a:p>
                      <a:endPar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原料から最終製品までの履歴を追跡し、その商品がオーガニック繊維製品であることを証明するマーク。</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24155227"/>
                  </a:ext>
                </a:extLst>
              </a:tr>
              <a:tr h="134591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MSC</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エコラベル（海のエコラベル）</a:t>
                      </a:r>
                      <a:endPar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endPar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漁業が</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MSC</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の「持続可能な漁業のための原則」を満たして「漁業認証」を取得し、認証された漁業で獲られた水産物を、流通～製造・加工～販売のすべての過程において「</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CoC</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認証」を取得した企業が適切に管理をすることで、認証水産物のみに</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MSC</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エコラベル（海のエコラベル）の表示が可能となる。</a:t>
                      </a:r>
                      <a:endPar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747566178"/>
                  </a:ext>
                </a:extLst>
              </a:tr>
              <a:tr h="658215">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Aquaculture Stewardship Council</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ASC</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環境と社会に配慮した養殖業を認証し、責任ある養殖により生産された水産物の印。加工・流通の過程でも審査を行い（</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CoC</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認証：</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MSC</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と共通）トレーサビリティーを担保している。</a:t>
                      </a:r>
                      <a:endParaRPr kumimoji="1"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63438751"/>
                  </a:ext>
                </a:extLst>
              </a:tr>
              <a:tr h="1015460">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マリン・エコラベル・ジャパン認証</a:t>
                      </a:r>
                      <a:endPar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日本発の水産エコラベル。日本の水産業と魚食文化の持続的な発展に寄与することをめざしている。</a:t>
                      </a:r>
                    </a:p>
                  </a:txBody>
                  <a:tcPr/>
                </a:tc>
                <a:extLst>
                  <a:ext uri="{0D108BD9-81ED-4DB2-BD59-A6C34878D82A}">
                    <a16:rowId xmlns:a16="http://schemas.microsoft.com/office/drawing/2014/main" val="3101331358"/>
                  </a:ext>
                </a:extLst>
              </a:tr>
            </a:tbl>
          </a:graphicData>
        </a:graphic>
      </p:graphicFrame>
      <p:pic>
        <p:nvPicPr>
          <p:cNvPr id="6" name="図 5">
            <a:extLst>
              <a:ext uri="{FF2B5EF4-FFF2-40B4-BE49-F238E27FC236}">
                <a16:creationId xmlns:a16="http://schemas.microsoft.com/office/drawing/2014/main" id="{AD4AEDBA-8576-482E-B443-CEFBAEF419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6118" y="2193796"/>
            <a:ext cx="1192554" cy="1185455"/>
          </a:xfrm>
          <a:prstGeom prst="rect">
            <a:avLst/>
          </a:prstGeom>
        </p:spPr>
      </p:pic>
      <p:pic>
        <p:nvPicPr>
          <p:cNvPr id="10" name="図 9">
            <a:extLst>
              <a:ext uri="{FF2B5EF4-FFF2-40B4-BE49-F238E27FC236}">
                <a16:creationId xmlns:a16="http://schemas.microsoft.com/office/drawing/2014/main" id="{181A96AF-B35D-56BB-FE0D-CC375C9DCC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860" y="3505867"/>
            <a:ext cx="987070" cy="1277835"/>
          </a:xfrm>
          <a:prstGeom prst="rect">
            <a:avLst/>
          </a:prstGeom>
        </p:spPr>
      </p:pic>
      <p:pic>
        <p:nvPicPr>
          <p:cNvPr id="12" name="図 11">
            <a:extLst>
              <a:ext uri="{FF2B5EF4-FFF2-40B4-BE49-F238E27FC236}">
                <a16:creationId xmlns:a16="http://schemas.microsoft.com/office/drawing/2014/main" id="{E7B9425C-B011-BCEA-4B00-BA1BB0A0A7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279" y="4910318"/>
            <a:ext cx="2240517" cy="1065112"/>
          </a:xfrm>
          <a:prstGeom prst="rect">
            <a:avLst/>
          </a:prstGeom>
        </p:spPr>
      </p:pic>
      <p:pic>
        <p:nvPicPr>
          <p:cNvPr id="13" name="図 12">
            <a:extLst>
              <a:ext uri="{FF2B5EF4-FFF2-40B4-BE49-F238E27FC236}">
                <a16:creationId xmlns:a16="http://schemas.microsoft.com/office/drawing/2014/main" id="{2F98915A-8710-444C-3263-B79CA69D4E1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5640" y="6131413"/>
            <a:ext cx="939543" cy="907348"/>
          </a:xfrm>
          <a:prstGeom prst="rect">
            <a:avLst/>
          </a:prstGeom>
        </p:spPr>
      </p:pic>
    </p:spTree>
    <p:extLst>
      <p:ext uri="{BB962C8B-B14F-4D97-AF65-F5344CB8AC3E}">
        <p14:creationId xmlns:p14="http://schemas.microsoft.com/office/powerpoint/2010/main" val="340760499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a:extLst>
              <a:ext uri="{FF2B5EF4-FFF2-40B4-BE49-F238E27FC236}">
                <a16:creationId xmlns:a16="http://schemas.microsoft.com/office/drawing/2014/main" id="{293DC5EF-57D4-4C55-D91B-B1C723710B16}"/>
              </a:ext>
            </a:extLst>
          </p:cNvPr>
          <p:cNvSpPr>
            <a:spLocks noGrp="1" noChangeArrowheads="1"/>
          </p:cNvSpPr>
          <p:nvPr>
            <p:ph type="title"/>
          </p:nvPr>
        </p:nvSpPr>
        <p:spPr bwMode="auto">
          <a:xfrm>
            <a:off x="472273" y="359501"/>
            <a:ext cx="9071610" cy="470729"/>
          </a:xfrm>
        </p:spPr>
        <p:txBody>
          <a:bodyPr vert="horz" wrap="square" lIns="100796" tIns="50398" rIns="100796" bIns="50398" numCol="1" rtlCol="0" anchor="ctr" anchorCtr="0" compatLnSpc="1">
            <a:prstTxWarp prst="textNoShape">
              <a:avLst/>
            </a:prstTxWarp>
            <a:normAutofit fontScale="90000"/>
          </a:bodyPr>
          <a:lstStyle/>
          <a:p>
            <a:pPr>
              <a:defRPr/>
            </a:pPr>
            <a:r>
              <a:rPr lang="ja-JP" altLang="en-US" sz="3968" dirty="0">
                <a:latin typeface="BIZ UDPゴシック" panose="020B0400000000000000" pitchFamily="50" charset="-128"/>
                <a:ea typeface="BIZ UDPゴシック" panose="020B0400000000000000" pitchFamily="50" charset="-128"/>
              </a:rPr>
              <a:t>認証制度一覧</a:t>
            </a:r>
          </a:p>
        </p:txBody>
      </p:sp>
      <p:sp>
        <p:nvSpPr>
          <p:cNvPr id="4" name="スライド番号プレースホルダー 3">
            <a:extLst>
              <a:ext uri="{FF2B5EF4-FFF2-40B4-BE49-F238E27FC236}">
                <a16:creationId xmlns:a16="http://schemas.microsoft.com/office/drawing/2014/main" id="{904DF95A-AE63-AB1A-17A9-E5BE70358A83}"/>
              </a:ext>
            </a:extLst>
          </p:cNvPr>
          <p:cNvSpPr>
            <a:spLocks noGrp="1"/>
          </p:cNvSpPr>
          <p:nvPr>
            <p:ph type="sldNum" sz="quarter" idx="12"/>
          </p:nvPr>
        </p:nvSpPr>
        <p:spPr/>
        <p:txBody>
          <a:bodyPr/>
          <a:lstStyle/>
          <a:p>
            <a:fld id="{B8C5C5F9-6279-4F32-B704-BAFEAAFC67F8}" type="slidenum">
              <a:rPr kumimoji="1" lang="ja-JP" altLang="en-US" smtClean="0"/>
              <a:t>22</a:t>
            </a:fld>
            <a:endParaRPr kumimoji="1" lang="ja-JP" altLang="en-US"/>
          </a:p>
        </p:txBody>
      </p:sp>
      <p:graphicFrame>
        <p:nvGraphicFramePr>
          <p:cNvPr id="5" name="表 4">
            <a:extLst>
              <a:ext uri="{FF2B5EF4-FFF2-40B4-BE49-F238E27FC236}">
                <a16:creationId xmlns:a16="http://schemas.microsoft.com/office/drawing/2014/main" id="{0392A779-B612-C2DD-D389-08A5ACBB57A9}"/>
              </a:ext>
            </a:extLst>
          </p:cNvPr>
          <p:cNvGraphicFramePr>
            <a:graphicFrameLocks noGrp="1"/>
          </p:cNvGraphicFramePr>
          <p:nvPr>
            <p:extLst>
              <p:ext uri="{D42A27DB-BD31-4B8C-83A1-F6EECF244321}">
                <p14:modId xmlns:p14="http://schemas.microsoft.com/office/powerpoint/2010/main" val="2240334785"/>
              </p:ext>
            </p:extLst>
          </p:nvPr>
        </p:nvGraphicFramePr>
        <p:xfrm>
          <a:off x="593196" y="1428262"/>
          <a:ext cx="9830964" cy="4811576"/>
        </p:xfrm>
        <a:graphic>
          <a:graphicData uri="http://schemas.openxmlformats.org/drawingml/2006/table">
            <a:tbl>
              <a:tblPr firstRow="1" bandRow="1">
                <a:tableStyleId>{5C22544A-7EE6-4342-B048-85BDC9FD1C3A}</a:tableStyleId>
              </a:tblPr>
              <a:tblGrid>
                <a:gridCol w="2766453">
                  <a:extLst>
                    <a:ext uri="{9D8B030D-6E8A-4147-A177-3AD203B41FA5}">
                      <a16:colId xmlns:a16="http://schemas.microsoft.com/office/drawing/2014/main" val="2519700123"/>
                    </a:ext>
                  </a:extLst>
                </a:gridCol>
                <a:gridCol w="7064511">
                  <a:extLst>
                    <a:ext uri="{9D8B030D-6E8A-4147-A177-3AD203B41FA5}">
                      <a16:colId xmlns:a16="http://schemas.microsoft.com/office/drawing/2014/main" val="1277444846"/>
                    </a:ext>
                  </a:extLst>
                </a:gridCol>
              </a:tblGrid>
              <a:tr h="658215">
                <a:tc>
                  <a:txBody>
                    <a:bodyPr/>
                    <a:lstStyle/>
                    <a:p>
                      <a:r>
                        <a:rPr kumimoji="1" lang="ja-JP" altLang="en-US" sz="2000" dirty="0">
                          <a:latin typeface="BIZ UDPゴシック" panose="020B0400000000000000" pitchFamily="50" charset="-128"/>
                          <a:ea typeface="BIZ UDPゴシック" panose="020B0400000000000000" pitchFamily="50" charset="-128"/>
                        </a:rPr>
                        <a:t>ラベル</a:t>
                      </a:r>
                    </a:p>
                  </a:txBody>
                  <a:tcPr/>
                </a:tc>
                <a:tc>
                  <a:txBody>
                    <a:bodyPr/>
                    <a:lstStyle/>
                    <a:p>
                      <a:r>
                        <a:rPr kumimoji="1" lang="ja-JP" altLang="en-US" sz="2000" dirty="0">
                          <a:latin typeface="BIZ UDPゴシック" panose="020B0400000000000000" pitchFamily="50" charset="-128"/>
                          <a:ea typeface="BIZ UDPゴシック" panose="020B0400000000000000" pitchFamily="50" charset="-128"/>
                        </a:rPr>
                        <a:t>概要</a:t>
                      </a:r>
                    </a:p>
                  </a:txBody>
                  <a:tcPr/>
                </a:tc>
                <a:extLst>
                  <a:ext uri="{0D108BD9-81ED-4DB2-BD59-A6C34878D82A}">
                    <a16:rowId xmlns:a16="http://schemas.microsoft.com/office/drawing/2014/main" val="4282790734"/>
                  </a:ext>
                </a:extLst>
              </a:tr>
              <a:tr h="1581397">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国際フェアトレード認証ラベル（</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FAIRTRADE Mark</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a:t>
                      </a:r>
                    </a:p>
                    <a:p>
                      <a:endPar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原料が生産されてから、輸出入、加工、製造工程を経て完成品となるまでの各工程で、国際フェアトレード基準が守られていることを証明するラベル。</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24155227"/>
                  </a:ext>
                </a:extLst>
              </a:tr>
              <a:tr h="134591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オーガニックテキスタイル世界基準　</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Global Organic Textile Standard</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GOTS</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endPar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オーガニックの繊維製品の基準と認証マーク。有機栽培（飼育）の原料を使用し環境と社会に配慮して加工・流通されたことを示すマーク。</a:t>
                      </a:r>
                      <a:endPar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747566178"/>
                  </a:ext>
                </a:extLst>
              </a:tr>
              <a:tr h="1226049">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有機</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JAS</a:t>
                      </a:r>
                    </a:p>
                    <a:p>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JAS</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法で定められた有機生産基準で生産、加工された食品。農薬や化学肥料の使用を極力避け、自然循環機能を活用し生産されていることを示す。</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63438751"/>
                  </a:ext>
                </a:extLst>
              </a:tr>
            </a:tbl>
          </a:graphicData>
        </a:graphic>
      </p:graphicFrame>
      <p:pic>
        <p:nvPicPr>
          <p:cNvPr id="7" name="図 6">
            <a:extLst>
              <a:ext uri="{FF2B5EF4-FFF2-40B4-BE49-F238E27FC236}">
                <a16:creationId xmlns:a16="http://schemas.microsoft.com/office/drawing/2014/main" id="{699C90F5-08BD-D5F4-A871-C62F7EEA04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5292" y="2184399"/>
            <a:ext cx="1163522" cy="1362867"/>
          </a:xfrm>
          <a:prstGeom prst="rect">
            <a:avLst/>
          </a:prstGeom>
        </p:spPr>
      </p:pic>
      <p:pic>
        <p:nvPicPr>
          <p:cNvPr id="9" name="図 8">
            <a:extLst>
              <a:ext uri="{FF2B5EF4-FFF2-40B4-BE49-F238E27FC236}">
                <a16:creationId xmlns:a16="http://schemas.microsoft.com/office/drawing/2014/main" id="{70CE3E25-8657-6E21-3D2D-4AEE01E54E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5291" y="3728467"/>
            <a:ext cx="1163523" cy="1206617"/>
          </a:xfrm>
          <a:prstGeom prst="rect">
            <a:avLst/>
          </a:prstGeom>
        </p:spPr>
      </p:pic>
      <p:pic>
        <p:nvPicPr>
          <p:cNvPr id="13" name="図 12">
            <a:extLst>
              <a:ext uri="{FF2B5EF4-FFF2-40B4-BE49-F238E27FC236}">
                <a16:creationId xmlns:a16="http://schemas.microsoft.com/office/drawing/2014/main" id="{E31FAFA6-193F-D770-F0EF-F4619D928F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418" y="5106011"/>
            <a:ext cx="1961910" cy="1045545"/>
          </a:xfrm>
          <a:prstGeom prst="rect">
            <a:avLst/>
          </a:prstGeom>
        </p:spPr>
      </p:pic>
    </p:spTree>
    <p:extLst>
      <p:ext uri="{BB962C8B-B14F-4D97-AF65-F5344CB8AC3E}">
        <p14:creationId xmlns:p14="http://schemas.microsoft.com/office/powerpoint/2010/main" val="366073366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a:extLst>
              <a:ext uri="{FF2B5EF4-FFF2-40B4-BE49-F238E27FC236}">
                <a16:creationId xmlns:a16="http://schemas.microsoft.com/office/drawing/2014/main" id="{293DC5EF-57D4-4C55-D91B-B1C723710B16}"/>
              </a:ext>
            </a:extLst>
          </p:cNvPr>
          <p:cNvSpPr>
            <a:spLocks noGrp="1" noChangeArrowheads="1"/>
          </p:cNvSpPr>
          <p:nvPr>
            <p:ph type="title"/>
          </p:nvPr>
        </p:nvSpPr>
        <p:spPr bwMode="auto">
          <a:xfrm>
            <a:off x="472273" y="359501"/>
            <a:ext cx="9071610" cy="470729"/>
          </a:xfrm>
        </p:spPr>
        <p:txBody>
          <a:bodyPr vert="horz" wrap="square" lIns="100796" tIns="50398" rIns="100796" bIns="50398" numCol="1" rtlCol="0" anchor="ctr" anchorCtr="0" compatLnSpc="1">
            <a:prstTxWarp prst="textNoShape">
              <a:avLst/>
            </a:prstTxWarp>
            <a:normAutofit fontScale="90000"/>
          </a:bodyPr>
          <a:lstStyle/>
          <a:p>
            <a:pPr>
              <a:defRPr/>
            </a:pPr>
            <a:r>
              <a:rPr lang="ja-JP" altLang="en-US" sz="3968" dirty="0">
                <a:latin typeface="BIZ UDPゴシック" panose="020B0400000000000000" pitchFamily="50" charset="-128"/>
                <a:ea typeface="BIZ UDPゴシック" panose="020B0400000000000000" pitchFamily="50" charset="-128"/>
              </a:rPr>
              <a:t>認証制度一覧</a:t>
            </a:r>
          </a:p>
        </p:txBody>
      </p:sp>
      <p:sp>
        <p:nvSpPr>
          <p:cNvPr id="4" name="スライド番号プレースホルダー 3">
            <a:extLst>
              <a:ext uri="{FF2B5EF4-FFF2-40B4-BE49-F238E27FC236}">
                <a16:creationId xmlns:a16="http://schemas.microsoft.com/office/drawing/2014/main" id="{904DF95A-AE63-AB1A-17A9-E5BE70358A83}"/>
              </a:ext>
            </a:extLst>
          </p:cNvPr>
          <p:cNvSpPr>
            <a:spLocks noGrp="1"/>
          </p:cNvSpPr>
          <p:nvPr>
            <p:ph type="sldNum" sz="quarter" idx="12"/>
          </p:nvPr>
        </p:nvSpPr>
        <p:spPr/>
        <p:txBody>
          <a:bodyPr/>
          <a:lstStyle/>
          <a:p>
            <a:fld id="{B8C5C5F9-6279-4F32-B704-BAFEAAFC67F8}" type="slidenum">
              <a:rPr kumimoji="1" lang="ja-JP" altLang="en-US" smtClean="0"/>
              <a:t>23</a:t>
            </a:fld>
            <a:endParaRPr kumimoji="1" lang="ja-JP" altLang="en-US"/>
          </a:p>
        </p:txBody>
      </p:sp>
      <p:graphicFrame>
        <p:nvGraphicFramePr>
          <p:cNvPr id="5" name="表 4">
            <a:extLst>
              <a:ext uri="{FF2B5EF4-FFF2-40B4-BE49-F238E27FC236}">
                <a16:creationId xmlns:a16="http://schemas.microsoft.com/office/drawing/2014/main" id="{0392A779-B612-C2DD-D389-08A5ACBB57A9}"/>
              </a:ext>
            </a:extLst>
          </p:cNvPr>
          <p:cNvGraphicFramePr>
            <a:graphicFrameLocks noGrp="1"/>
          </p:cNvGraphicFramePr>
          <p:nvPr>
            <p:extLst>
              <p:ext uri="{D42A27DB-BD31-4B8C-83A1-F6EECF244321}">
                <p14:modId xmlns:p14="http://schemas.microsoft.com/office/powerpoint/2010/main" val="1785993033"/>
              </p:ext>
            </p:extLst>
          </p:nvPr>
        </p:nvGraphicFramePr>
        <p:xfrm>
          <a:off x="593196" y="1428262"/>
          <a:ext cx="9830964" cy="5072079"/>
        </p:xfrm>
        <a:graphic>
          <a:graphicData uri="http://schemas.openxmlformats.org/drawingml/2006/table">
            <a:tbl>
              <a:tblPr firstRow="1" bandRow="1">
                <a:tableStyleId>{5C22544A-7EE6-4342-B048-85BDC9FD1C3A}</a:tableStyleId>
              </a:tblPr>
              <a:tblGrid>
                <a:gridCol w="2766453">
                  <a:extLst>
                    <a:ext uri="{9D8B030D-6E8A-4147-A177-3AD203B41FA5}">
                      <a16:colId xmlns:a16="http://schemas.microsoft.com/office/drawing/2014/main" val="2519700123"/>
                    </a:ext>
                  </a:extLst>
                </a:gridCol>
                <a:gridCol w="7064511">
                  <a:extLst>
                    <a:ext uri="{9D8B030D-6E8A-4147-A177-3AD203B41FA5}">
                      <a16:colId xmlns:a16="http://schemas.microsoft.com/office/drawing/2014/main" val="1277444846"/>
                    </a:ext>
                  </a:extLst>
                </a:gridCol>
              </a:tblGrid>
              <a:tr h="632397">
                <a:tc>
                  <a:txBody>
                    <a:bodyPr/>
                    <a:lstStyle/>
                    <a:p>
                      <a:r>
                        <a:rPr kumimoji="1" lang="ja-JP" altLang="en-US" sz="2000" dirty="0">
                          <a:latin typeface="BIZ UDPゴシック" panose="020B0400000000000000" pitchFamily="50" charset="-128"/>
                          <a:ea typeface="BIZ UDPゴシック" panose="020B0400000000000000" pitchFamily="50" charset="-128"/>
                        </a:rPr>
                        <a:t>ラベル</a:t>
                      </a:r>
                    </a:p>
                  </a:txBody>
                  <a:tcPr/>
                </a:tc>
                <a:tc>
                  <a:txBody>
                    <a:bodyPr/>
                    <a:lstStyle/>
                    <a:p>
                      <a:r>
                        <a:rPr kumimoji="1" lang="ja-JP" altLang="en-US" sz="2000" dirty="0">
                          <a:latin typeface="BIZ UDPゴシック" panose="020B0400000000000000" pitchFamily="50" charset="-128"/>
                          <a:ea typeface="BIZ UDPゴシック" panose="020B0400000000000000" pitchFamily="50" charset="-128"/>
                        </a:rPr>
                        <a:t>概要</a:t>
                      </a:r>
                    </a:p>
                  </a:txBody>
                  <a:tcPr/>
                </a:tc>
                <a:extLst>
                  <a:ext uri="{0D108BD9-81ED-4DB2-BD59-A6C34878D82A}">
                    <a16:rowId xmlns:a16="http://schemas.microsoft.com/office/drawing/2014/main" val="4282790734"/>
                  </a:ext>
                </a:extLst>
              </a:tr>
              <a:tr h="1519368">
                <a:tc>
                  <a:txBody>
                    <a:bodyPr/>
                    <a:lstStyle/>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認証制度は現在策定中</a:t>
                      </a: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SDG</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インパクト認証ラベル</a:t>
                      </a:r>
                    </a:p>
                    <a:p>
                      <a:endPar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企業や団体の</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SDGs</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への対応状況を認証する「</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SDG</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インパクト認証ラベル」。「プライベート・エクイティファンド」「債券準」「企業・事業」の</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3</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つを対象に、</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SDGs</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へのインパクトがあるかどうかを評価。</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24155227"/>
                  </a:ext>
                </a:extLst>
              </a:tr>
              <a:tr h="1433762">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WELL </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（ウェル）</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v2 </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認証システム</a:t>
                      </a:r>
                      <a:endPar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endPar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健康・快適性に重点を置いた環境認証制度。</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WELL</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の評価項目は人の健康・快適性に焦点を当てたものになっており、環境工学だけでなく医学的観点からも検証されている点が特徴。</a:t>
                      </a:r>
                      <a:endPar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747566178"/>
                  </a:ext>
                </a:extLst>
              </a:tr>
              <a:tr h="1486552">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GRESB</a:t>
                      </a:r>
                      <a:r>
                        <a:rPr kumimoji="1" lang="ja-JP" altLang="en-US" sz="1400" b="1" i="0" kern="1200" dirty="0">
                          <a:solidFill>
                            <a:schemeClr val="dk1"/>
                          </a:solidFill>
                          <a:effectLst/>
                          <a:latin typeface="BIZ UDPゴシック" panose="020B0400000000000000" pitchFamily="50" charset="-128"/>
                          <a:ea typeface="BIZ UDPゴシック" panose="020B0400000000000000" pitchFamily="50" charset="-128"/>
                          <a:cs typeface="+mn-cs"/>
                        </a:rPr>
                        <a:t>（グレスビー）</a:t>
                      </a:r>
                      <a:r>
                        <a:rPr kumimoji="1" lang="en-US" altLang="ja-JP" sz="1400" b="1" i="0" kern="1200" dirty="0">
                          <a:solidFill>
                            <a:schemeClr val="dk1"/>
                          </a:solidFill>
                          <a:effectLst/>
                          <a:latin typeface="BIZ UDPゴシック" panose="020B0400000000000000" pitchFamily="50" charset="-128"/>
                          <a:ea typeface="BIZ UDPゴシック" panose="020B0400000000000000" pitchFamily="50" charset="-128"/>
                          <a:cs typeface="+mn-cs"/>
                        </a:rPr>
                        <a:t>Global Real Estate Sustainability Benchmark</a:t>
                      </a: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不動産セクターの会社・ファンド単位での環境・社会・ガバナンス（</a:t>
                      </a: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ESG</a:t>
                      </a:r>
                      <a:r>
                        <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rPr>
                        <a:t>）配慮を測り、投資先の選定や投資先との対話に用いるためのツール</a:t>
                      </a:r>
                      <a:endPar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63438751"/>
                  </a:ext>
                </a:extLst>
              </a:tr>
            </a:tbl>
          </a:graphicData>
        </a:graphic>
      </p:graphicFrame>
      <p:pic>
        <p:nvPicPr>
          <p:cNvPr id="8" name="図 7">
            <a:extLst>
              <a:ext uri="{FF2B5EF4-FFF2-40B4-BE49-F238E27FC236}">
                <a16:creationId xmlns:a16="http://schemas.microsoft.com/office/drawing/2014/main" id="{7C94526A-767A-A58D-3C76-8EA472BE2ABB}"/>
              </a:ext>
            </a:extLst>
          </p:cNvPr>
          <p:cNvPicPr>
            <a:picLocks noChangeAspect="1"/>
          </p:cNvPicPr>
          <p:nvPr/>
        </p:nvPicPr>
        <p:blipFill>
          <a:blip r:embed="rId2"/>
          <a:stretch>
            <a:fillRect/>
          </a:stretch>
        </p:blipFill>
        <p:spPr>
          <a:xfrm>
            <a:off x="893101" y="3747296"/>
            <a:ext cx="2228850" cy="1190625"/>
          </a:xfrm>
          <a:prstGeom prst="rect">
            <a:avLst/>
          </a:prstGeom>
        </p:spPr>
      </p:pic>
      <p:pic>
        <p:nvPicPr>
          <p:cNvPr id="9" name="図 8">
            <a:extLst>
              <a:ext uri="{FF2B5EF4-FFF2-40B4-BE49-F238E27FC236}">
                <a16:creationId xmlns:a16="http://schemas.microsoft.com/office/drawing/2014/main" id="{B02F5938-0CB6-BE31-0BE5-82FB19541DAC}"/>
              </a:ext>
            </a:extLst>
          </p:cNvPr>
          <p:cNvPicPr>
            <a:picLocks noChangeAspect="1"/>
          </p:cNvPicPr>
          <p:nvPr/>
        </p:nvPicPr>
        <p:blipFill>
          <a:blip r:embed="rId3"/>
          <a:stretch>
            <a:fillRect/>
          </a:stretch>
        </p:blipFill>
        <p:spPr>
          <a:xfrm>
            <a:off x="893101" y="5061594"/>
            <a:ext cx="1905000" cy="1133475"/>
          </a:xfrm>
          <a:prstGeom prst="rect">
            <a:avLst/>
          </a:prstGeom>
        </p:spPr>
      </p:pic>
    </p:spTree>
    <p:extLst>
      <p:ext uri="{BB962C8B-B14F-4D97-AF65-F5344CB8AC3E}">
        <p14:creationId xmlns:p14="http://schemas.microsoft.com/office/powerpoint/2010/main" val="286834041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a:extLst>
              <a:ext uri="{FF2B5EF4-FFF2-40B4-BE49-F238E27FC236}">
                <a16:creationId xmlns:a16="http://schemas.microsoft.com/office/drawing/2014/main" id="{293DC5EF-57D4-4C55-D91B-B1C723710B16}"/>
              </a:ext>
            </a:extLst>
          </p:cNvPr>
          <p:cNvSpPr>
            <a:spLocks noGrp="1" noChangeArrowheads="1"/>
          </p:cNvSpPr>
          <p:nvPr>
            <p:ph type="title"/>
          </p:nvPr>
        </p:nvSpPr>
        <p:spPr bwMode="auto">
          <a:xfrm>
            <a:off x="472273" y="359501"/>
            <a:ext cx="9071610" cy="470729"/>
          </a:xfrm>
        </p:spPr>
        <p:txBody>
          <a:bodyPr vert="horz" wrap="square" lIns="100796" tIns="50398" rIns="100796" bIns="50398" numCol="1" rtlCol="0" anchor="ctr" anchorCtr="0" compatLnSpc="1">
            <a:prstTxWarp prst="textNoShape">
              <a:avLst/>
            </a:prstTxWarp>
            <a:normAutofit fontScale="90000"/>
          </a:bodyPr>
          <a:lstStyle/>
          <a:p>
            <a:pPr>
              <a:defRPr/>
            </a:pPr>
            <a:r>
              <a:rPr lang="ja-JP" altLang="en-US" sz="3968" dirty="0">
                <a:latin typeface="BIZ UDPゴシック" panose="020B0400000000000000" pitchFamily="50" charset="-128"/>
                <a:ea typeface="BIZ UDPゴシック" panose="020B0400000000000000" pitchFamily="50" charset="-128"/>
              </a:rPr>
              <a:t>認証制度一覧</a:t>
            </a:r>
          </a:p>
        </p:txBody>
      </p:sp>
      <p:sp>
        <p:nvSpPr>
          <p:cNvPr id="4" name="スライド番号プレースホルダー 3">
            <a:extLst>
              <a:ext uri="{FF2B5EF4-FFF2-40B4-BE49-F238E27FC236}">
                <a16:creationId xmlns:a16="http://schemas.microsoft.com/office/drawing/2014/main" id="{904DF95A-AE63-AB1A-17A9-E5BE70358A83}"/>
              </a:ext>
            </a:extLst>
          </p:cNvPr>
          <p:cNvSpPr>
            <a:spLocks noGrp="1"/>
          </p:cNvSpPr>
          <p:nvPr>
            <p:ph type="sldNum" sz="quarter" idx="12"/>
          </p:nvPr>
        </p:nvSpPr>
        <p:spPr/>
        <p:txBody>
          <a:bodyPr/>
          <a:lstStyle/>
          <a:p>
            <a:fld id="{B8C5C5F9-6279-4F32-B704-BAFEAAFC67F8}" type="slidenum">
              <a:rPr kumimoji="1" lang="ja-JP" altLang="en-US" smtClean="0"/>
              <a:t>24</a:t>
            </a:fld>
            <a:endParaRPr kumimoji="1" lang="ja-JP" altLang="en-US"/>
          </a:p>
        </p:txBody>
      </p:sp>
      <p:graphicFrame>
        <p:nvGraphicFramePr>
          <p:cNvPr id="5" name="表 4">
            <a:extLst>
              <a:ext uri="{FF2B5EF4-FFF2-40B4-BE49-F238E27FC236}">
                <a16:creationId xmlns:a16="http://schemas.microsoft.com/office/drawing/2014/main" id="{0392A779-B612-C2DD-D389-08A5ACBB57A9}"/>
              </a:ext>
            </a:extLst>
          </p:cNvPr>
          <p:cNvGraphicFramePr>
            <a:graphicFrameLocks noGrp="1"/>
          </p:cNvGraphicFramePr>
          <p:nvPr>
            <p:extLst>
              <p:ext uri="{D42A27DB-BD31-4B8C-83A1-F6EECF244321}">
                <p14:modId xmlns:p14="http://schemas.microsoft.com/office/powerpoint/2010/main" val="3292733426"/>
              </p:ext>
            </p:extLst>
          </p:nvPr>
        </p:nvGraphicFramePr>
        <p:xfrm>
          <a:off x="593196" y="1451610"/>
          <a:ext cx="9830964" cy="5647833"/>
        </p:xfrm>
        <a:graphic>
          <a:graphicData uri="http://schemas.openxmlformats.org/drawingml/2006/table">
            <a:tbl>
              <a:tblPr firstRow="1" bandRow="1">
                <a:tableStyleId>{5C22544A-7EE6-4342-B048-85BDC9FD1C3A}</a:tableStyleId>
              </a:tblPr>
              <a:tblGrid>
                <a:gridCol w="2766453">
                  <a:extLst>
                    <a:ext uri="{9D8B030D-6E8A-4147-A177-3AD203B41FA5}">
                      <a16:colId xmlns:a16="http://schemas.microsoft.com/office/drawing/2014/main" val="2519700123"/>
                    </a:ext>
                  </a:extLst>
                </a:gridCol>
                <a:gridCol w="7064511">
                  <a:extLst>
                    <a:ext uri="{9D8B030D-6E8A-4147-A177-3AD203B41FA5}">
                      <a16:colId xmlns:a16="http://schemas.microsoft.com/office/drawing/2014/main" val="1277444846"/>
                    </a:ext>
                  </a:extLst>
                </a:gridCol>
              </a:tblGrid>
              <a:tr h="657306">
                <a:tc>
                  <a:txBody>
                    <a:bodyPr/>
                    <a:lstStyle/>
                    <a:p>
                      <a:r>
                        <a:rPr kumimoji="1" lang="ja-JP" altLang="en-US" sz="2000" dirty="0">
                          <a:latin typeface="BIZ UDPゴシック" panose="020B0400000000000000" pitchFamily="50" charset="-128"/>
                          <a:ea typeface="BIZ UDPゴシック" panose="020B0400000000000000" pitchFamily="50" charset="-128"/>
                        </a:rPr>
                        <a:t>ラベル</a:t>
                      </a:r>
                    </a:p>
                  </a:txBody>
                  <a:tcPr/>
                </a:tc>
                <a:tc>
                  <a:txBody>
                    <a:bodyPr/>
                    <a:lstStyle/>
                    <a:p>
                      <a:r>
                        <a:rPr kumimoji="1" lang="ja-JP" altLang="en-US" sz="2000" dirty="0">
                          <a:latin typeface="BIZ UDPゴシック" panose="020B0400000000000000" pitchFamily="50" charset="-128"/>
                          <a:ea typeface="BIZ UDPゴシック" panose="020B0400000000000000" pitchFamily="50" charset="-128"/>
                        </a:rPr>
                        <a:t>概要</a:t>
                      </a:r>
                    </a:p>
                  </a:txBody>
                  <a:tcPr/>
                </a:tc>
                <a:extLst>
                  <a:ext uri="{0D108BD9-81ED-4DB2-BD59-A6C34878D82A}">
                    <a16:rowId xmlns:a16="http://schemas.microsoft.com/office/drawing/2014/main" val="4282790734"/>
                  </a:ext>
                </a:extLst>
              </a:tr>
              <a:tr h="1394572">
                <a:tc>
                  <a:txBody>
                    <a:bodyPr/>
                    <a:lstStyle/>
                    <a:p>
                      <a:endParaRPr kumimoji="1" lang="en-US" altLang="ja-JP" sz="1400" dirty="0"/>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1" i="0" kern="1200" dirty="0">
                          <a:solidFill>
                            <a:schemeClr val="dk1"/>
                          </a:solidFill>
                          <a:effectLst/>
                          <a:latin typeface="+mn-lt"/>
                          <a:ea typeface="+mn-ea"/>
                          <a:cs typeface="+mn-cs"/>
                        </a:rPr>
                        <a:t>エコマーク</a:t>
                      </a:r>
                      <a:endParaRPr kumimoji="1" lang="en-US" altLang="ja-JP" sz="1400" b="1" i="0" kern="1200" dirty="0">
                        <a:solidFill>
                          <a:schemeClr val="dk1"/>
                        </a:solidFill>
                        <a:effectLst/>
                        <a:latin typeface="+mn-lt"/>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endParaRPr kumimoji="1" lang="en-US" altLang="ja-JP" sz="1400" b="0" i="0" kern="1200" dirty="0">
                        <a:solidFill>
                          <a:schemeClr val="dk1"/>
                        </a:solidFill>
                        <a:effectLst/>
                        <a:latin typeface="+mn-lt"/>
                        <a:ea typeface="+mn-ea"/>
                        <a:cs typeface="+mn-cs"/>
                      </a:endParaRPr>
                    </a:p>
                    <a:p>
                      <a:r>
                        <a:rPr kumimoji="1" lang="ja-JP" altLang="en-US" sz="1400" b="0" i="0" kern="1200" dirty="0">
                          <a:solidFill>
                            <a:schemeClr val="dk1"/>
                          </a:solidFill>
                          <a:effectLst/>
                          <a:latin typeface="+mn-lt"/>
                          <a:ea typeface="+mn-ea"/>
                          <a:cs typeface="+mn-cs"/>
                        </a:rPr>
                        <a:t>原材料の調達から廃棄に至るまで、環境への負担を少なくし、環境保全に役立つことが証明された商品につけられる認証制度。「球温暖化の防止」「生物多様性の保全」「有害物質の制限とコントロール」「省資源と資源循環」という</a:t>
                      </a:r>
                      <a:r>
                        <a:rPr kumimoji="1" lang="en-US" altLang="ja-JP" sz="1400" b="0" i="0" kern="1200" dirty="0">
                          <a:solidFill>
                            <a:schemeClr val="dk1"/>
                          </a:solidFill>
                          <a:effectLst/>
                          <a:latin typeface="+mn-lt"/>
                          <a:ea typeface="+mn-ea"/>
                          <a:cs typeface="+mn-cs"/>
                        </a:rPr>
                        <a:t>4</a:t>
                      </a:r>
                      <a:r>
                        <a:rPr kumimoji="1" lang="ja-JP" altLang="en-US" sz="1400" b="0" i="0" kern="1200" dirty="0">
                          <a:solidFill>
                            <a:schemeClr val="dk1"/>
                          </a:solidFill>
                          <a:effectLst/>
                          <a:latin typeface="+mn-lt"/>
                          <a:ea typeface="+mn-ea"/>
                          <a:cs typeface="+mn-cs"/>
                        </a:rPr>
                        <a:t>つの観点から評価され、認定を受ける仕組み。</a:t>
                      </a:r>
                      <a:endParaRPr kumimoji="1" lang="ja-JP" altLang="en-US" sz="1400" dirty="0"/>
                    </a:p>
                  </a:txBody>
                  <a:tcPr/>
                </a:tc>
                <a:extLst>
                  <a:ext uri="{0D108BD9-81ED-4DB2-BD59-A6C34878D82A}">
                    <a16:rowId xmlns:a16="http://schemas.microsoft.com/office/drawing/2014/main" val="924155227"/>
                  </a:ext>
                </a:extLst>
              </a:tr>
              <a:tr h="1827399">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kumimoji="1" lang="ja-JP" altLang="en-US" sz="1400" b="1" i="0" kern="1200" dirty="0">
                        <a:solidFill>
                          <a:schemeClr val="dk1"/>
                        </a:solidFill>
                        <a:effectLst/>
                        <a:latin typeface="+mn-lt"/>
                        <a:ea typeface="+mn-ea"/>
                        <a:cs typeface="+mn-cs"/>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1" i="0" kern="1200" dirty="0">
                          <a:solidFill>
                            <a:schemeClr val="dk1"/>
                          </a:solidFill>
                          <a:effectLst/>
                          <a:latin typeface="+mn-lt"/>
                          <a:ea typeface="+mn-ea"/>
                          <a:cs typeface="+mn-cs"/>
                        </a:rPr>
                        <a:t>バイオマスマーク</a:t>
                      </a:r>
                      <a:endParaRPr kumimoji="1" lang="en-US" altLang="ja-JP" sz="1400" b="1" i="0" kern="1200" dirty="0">
                        <a:solidFill>
                          <a:schemeClr val="dk1"/>
                        </a:solidFill>
                        <a:effectLst/>
                        <a:latin typeface="+mn-lt"/>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endParaRPr kumimoji="1" lang="en-US" altLang="ja-JP" sz="1400" b="1" i="0" kern="1200" dirty="0">
                        <a:solidFill>
                          <a:schemeClr val="dk1"/>
                        </a:solidFill>
                        <a:effectLst/>
                        <a:latin typeface="+mn-lt"/>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0" i="0" kern="1200" dirty="0">
                          <a:solidFill>
                            <a:schemeClr val="dk1"/>
                          </a:solidFill>
                          <a:effectLst/>
                          <a:latin typeface="+mn-lt"/>
                          <a:ea typeface="+mn-ea"/>
                          <a:cs typeface="+mn-cs"/>
                        </a:rPr>
                        <a:t>生物由来の資源（バイオマス）を利用している商品につけられる目印。バイオマスは植物や動物などから生まれた再生可能な資源で、持続的に使用できる。</a:t>
                      </a:r>
                    </a:p>
                  </a:txBody>
                  <a:tcPr/>
                </a:tc>
                <a:extLst>
                  <a:ext uri="{0D108BD9-81ED-4DB2-BD59-A6C34878D82A}">
                    <a16:rowId xmlns:a16="http://schemas.microsoft.com/office/drawing/2014/main" val="747566178"/>
                  </a:ext>
                </a:extLst>
              </a:tr>
              <a:tr h="1768556">
                <a:tc>
                  <a:txBody>
                    <a:bodyPr/>
                    <a:lstStyle/>
                    <a:p>
                      <a:endParaRPr kumimoji="1" lang="ja-JP" altLang="en-US" sz="1400" dirty="0"/>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b="1" i="0" kern="1200" dirty="0">
                          <a:solidFill>
                            <a:schemeClr val="dk1"/>
                          </a:solidFill>
                          <a:effectLst/>
                          <a:latin typeface="+mn-lt"/>
                          <a:ea typeface="+mn-ea"/>
                          <a:cs typeface="+mn-cs"/>
                        </a:rPr>
                        <a:t>間伐材マーク</a:t>
                      </a:r>
                      <a:endParaRPr kumimoji="1" lang="en-US" altLang="ja-JP" sz="1400" b="1" i="0" kern="1200" dirty="0">
                        <a:solidFill>
                          <a:schemeClr val="dk1"/>
                        </a:solidFill>
                        <a:effectLst/>
                        <a:latin typeface="+mn-lt"/>
                        <a:ea typeface="+mn-ea"/>
                        <a:cs typeface="+mn-cs"/>
                      </a:endParaRPr>
                    </a:p>
                    <a:p>
                      <a:endParaRPr kumimoji="1" lang="en-US" altLang="ja-JP" sz="1400" dirty="0"/>
                    </a:p>
                    <a:p>
                      <a:r>
                        <a:rPr kumimoji="1" lang="ja-JP" altLang="en-US" sz="1400" b="0" i="0" kern="1200" dirty="0">
                          <a:solidFill>
                            <a:schemeClr val="dk1"/>
                          </a:solidFill>
                          <a:effectLst/>
                          <a:latin typeface="+mn-lt"/>
                          <a:ea typeface="+mn-ea"/>
                          <a:cs typeface="+mn-cs"/>
                        </a:rPr>
                        <a:t>間伐や間伐材利用の重要性等を</a:t>
                      </a:r>
                      <a:r>
                        <a:rPr kumimoji="1" lang="en-US" altLang="ja-JP" sz="1400" b="0" i="0" kern="1200" dirty="0">
                          <a:solidFill>
                            <a:schemeClr val="dk1"/>
                          </a:solidFill>
                          <a:effectLst/>
                          <a:latin typeface="+mn-lt"/>
                          <a:ea typeface="+mn-ea"/>
                          <a:cs typeface="+mn-cs"/>
                        </a:rPr>
                        <a:t>PR</a:t>
                      </a:r>
                      <a:r>
                        <a:rPr kumimoji="1" lang="ja-JP" altLang="en-US" sz="1400" b="0" i="0" kern="1200" dirty="0">
                          <a:solidFill>
                            <a:schemeClr val="dk1"/>
                          </a:solidFill>
                          <a:effectLst/>
                          <a:latin typeface="+mn-lt"/>
                          <a:ea typeface="+mn-ea"/>
                          <a:cs typeface="+mn-cs"/>
                        </a:rPr>
                        <a:t>し、間伐材を用いた製品を表示する間伐材マークの適切な使用を通じて、間伐推進の普及啓発及び間伐材の利用促進と消費者の製品選択に資するもの。</a:t>
                      </a:r>
                      <a:endParaRPr kumimoji="1" lang="en-US" altLang="ja-JP" sz="1400" b="0" i="0" kern="1200" dirty="0">
                        <a:solidFill>
                          <a:schemeClr val="dk1"/>
                        </a:solidFill>
                        <a:effectLst/>
                        <a:latin typeface="+mn-lt"/>
                        <a:ea typeface="+mn-ea"/>
                        <a:cs typeface="+mn-cs"/>
                      </a:endParaRPr>
                    </a:p>
                    <a:p>
                      <a:endParaRPr kumimoji="1" lang="ja-JP" altLang="en-US" sz="1400" dirty="0"/>
                    </a:p>
                  </a:txBody>
                  <a:tcPr/>
                </a:tc>
                <a:extLst>
                  <a:ext uri="{0D108BD9-81ED-4DB2-BD59-A6C34878D82A}">
                    <a16:rowId xmlns:a16="http://schemas.microsoft.com/office/drawing/2014/main" val="2963438751"/>
                  </a:ext>
                </a:extLst>
              </a:tr>
            </a:tbl>
          </a:graphicData>
        </a:graphic>
      </p:graphicFrame>
      <p:pic>
        <p:nvPicPr>
          <p:cNvPr id="6" name="図 5">
            <a:extLst>
              <a:ext uri="{FF2B5EF4-FFF2-40B4-BE49-F238E27FC236}">
                <a16:creationId xmlns:a16="http://schemas.microsoft.com/office/drawing/2014/main" id="{AFC596A8-D2A0-C3F9-B8AC-ABBE24EBC3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5748" y="2158009"/>
            <a:ext cx="1270667" cy="1283834"/>
          </a:xfrm>
          <a:prstGeom prst="rect">
            <a:avLst/>
          </a:prstGeom>
        </p:spPr>
      </p:pic>
      <p:pic>
        <p:nvPicPr>
          <p:cNvPr id="10" name="図 9">
            <a:extLst>
              <a:ext uri="{FF2B5EF4-FFF2-40B4-BE49-F238E27FC236}">
                <a16:creationId xmlns:a16="http://schemas.microsoft.com/office/drawing/2014/main" id="{8F9407A7-A380-A9F0-8238-8CF194E14B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9725" y="3521103"/>
            <a:ext cx="1094470" cy="1751152"/>
          </a:xfrm>
          <a:prstGeom prst="rect">
            <a:avLst/>
          </a:prstGeom>
        </p:spPr>
      </p:pic>
      <p:pic>
        <p:nvPicPr>
          <p:cNvPr id="12" name="図 11">
            <a:extLst>
              <a:ext uri="{FF2B5EF4-FFF2-40B4-BE49-F238E27FC236}">
                <a16:creationId xmlns:a16="http://schemas.microsoft.com/office/drawing/2014/main" id="{ABB52B5D-F1AA-C39B-5DC8-36E6621813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9725" y="5458550"/>
            <a:ext cx="1198062" cy="1570317"/>
          </a:xfrm>
          <a:prstGeom prst="rect">
            <a:avLst/>
          </a:prstGeom>
        </p:spPr>
      </p:pic>
    </p:spTree>
    <p:extLst>
      <p:ext uri="{BB962C8B-B14F-4D97-AF65-F5344CB8AC3E}">
        <p14:creationId xmlns:p14="http://schemas.microsoft.com/office/powerpoint/2010/main" val="363550175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a:extLst>
              <a:ext uri="{FF2B5EF4-FFF2-40B4-BE49-F238E27FC236}">
                <a16:creationId xmlns:a16="http://schemas.microsoft.com/office/drawing/2014/main" id="{293DC5EF-57D4-4C55-D91B-B1C723710B16}"/>
              </a:ext>
            </a:extLst>
          </p:cNvPr>
          <p:cNvSpPr>
            <a:spLocks noGrp="1" noChangeArrowheads="1"/>
          </p:cNvSpPr>
          <p:nvPr>
            <p:ph type="title"/>
          </p:nvPr>
        </p:nvSpPr>
        <p:spPr bwMode="auto">
          <a:xfrm>
            <a:off x="472273" y="359501"/>
            <a:ext cx="9071610" cy="470729"/>
          </a:xfrm>
        </p:spPr>
        <p:txBody>
          <a:bodyPr vert="horz" wrap="square" lIns="100796" tIns="50398" rIns="100796" bIns="50398" numCol="1" rtlCol="0" anchor="ctr" anchorCtr="0" compatLnSpc="1">
            <a:prstTxWarp prst="textNoShape">
              <a:avLst/>
            </a:prstTxWarp>
            <a:normAutofit fontScale="90000"/>
          </a:bodyPr>
          <a:lstStyle/>
          <a:p>
            <a:pPr>
              <a:defRPr/>
            </a:pPr>
            <a:r>
              <a:rPr lang="ja-JP" altLang="en-US" sz="3968" dirty="0">
                <a:latin typeface="BIZ UDPゴシック" panose="020B0400000000000000" pitchFamily="50" charset="-128"/>
                <a:ea typeface="BIZ UDPゴシック" panose="020B0400000000000000" pitchFamily="50" charset="-128"/>
              </a:rPr>
              <a:t>認証制度・参考</a:t>
            </a:r>
            <a:r>
              <a:rPr lang="en-US" altLang="ja-JP" sz="3968" dirty="0">
                <a:latin typeface="BIZ UDPゴシック" panose="020B0400000000000000" pitchFamily="50" charset="-128"/>
                <a:ea typeface="BIZ UDPゴシック" panose="020B0400000000000000" pitchFamily="50" charset="-128"/>
              </a:rPr>
              <a:t>URL</a:t>
            </a:r>
            <a:r>
              <a:rPr lang="ja-JP" altLang="en-US" sz="3968" dirty="0">
                <a:latin typeface="BIZ UDPゴシック" panose="020B0400000000000000" pitchFamily="50" charset="-128"/>
                <a:ea typeface="BIZ UDPゴシック" panose="020B0400000000000000" pitchFamily="50" charset="-128"/>
              </a:rPr>
              <a:t>一覧</a:t>
            </a:r>
          </a:p>
        </p:txBody>
      </p:sp>
      <p:sp>
        <p:nvSpPr>
          <p:cNvPr id="4" name="スライド番号プレースホルダー 3">
            <a:extLst>
              <a:ext uri="{FF2B5EF4-FFF2-40B4-BE49-F238E27FC236}">
                <a16:creationId xmlns:a16="http://schemas.microsoft.com/office/drawing/2014/main" id="{904DF95A-AE63-AB1A-17A9-E5BE70358A83}"/>
              </a:ext>
            </a:extLst>
          </p:cNvPr>
          <p:cNvSpPr>
            <a:spLocks noGrp="1"/>
          </p:cNvSpPr>
          <p:nvPr>
            <p:ph type="sldNum" sz="quarter" idx="12"/>
          </p:nvPr>
        </p:nvSpPr>
        <p:spPr/>
        <p:txBody>
          <a:bodyPr/>
          <a:lstStyle/>
          <a:p>
            <a:fld id="{B8C5C5F9-6279-4F32-B704-BAFEAAFC67F8}" type="slidenum">
              <a:rPr kumimoji="1" lang="ja-JP" altLang="en-US" smtClean="0"/>
              <a:t>25</a:t>
            </a:fld>
            <a:endParaRPr kumimoji="1" lang="ja-JP" altLang="en-US"/>
          </a:p>
        </p:txBody>
      </p:sp>
      <p:graphicFrame>
        <p:nvGraphicFramePr>
          <p:cNvPr id="5" name="表 4">
            <a:extLst>
              <a:ext uri="{FF2B5EF4-FFF2-40B4-BE49-F238E27FC236}">
                <a16:creationId xmlns:a16="http://schemas.microsoft.com/office/drawing/2014/main" id="{0392A779-B612-C2DD-D389-08A5ACBB57A9}"/>
              </a:ext>
            </a:extLst>
          </p:cNvPr>
          <p:cNvGraphicFramePr>
            <a:graphicFrameLocks noGrp="1"/>
          </p:cNvGraphicFramePr>
          <p:nvPr>
            <p:extLst>
              <p:ext uri="{D42A27DB-BD31-4B8C-83A1-F6EECF244321}">
                <p14:modId xmlns:p14="http://schemas.microsoft.com/office/powerpoint/2010/main" val="1492335180"/>
              </p:ext>
            </p:extLst>
          </p:nvPr>
        </p:nvGraphicFramePr>
        <p:xfrm>
          <a:off x="593196" y="1428262"/>
          <a:ext cx="9830964" cy="5799934"/>
        </p:xfrm>
        <a:graphic>
          <a:graphicData uri="http://schemas.openxmlformats.org/drawingml/2006/table">
            <a:tbl>
              <a:tblPr firstRow="1" bandRow="1">
                <a:tableStyleId>{5C22544A-7EE6-4342-B048-85BDC9FD1C3A}</a:tableStyleId>
              </a:tblPr>
              <a:tblGrid>
                <a:gridCol w="2982211">
                  <a:extLst>
                    <a:ext uri="{9D8B030D-6E8A-4147-A177-3AD203B41FA5}">
                      <a16:colId xmlns:a16="http://schemas.microsoft.com/office/drawing/2014/main" val="2519700123"/>
                    </a:ext>
                  </a:extLst>
                </a:gridCol>
                <a:gridCol w="6848753">
                  <a:extLst>
                    <a:ext uri="{9D8B030D-6E8A-4147-A177-3AD203B41FA5}">
                      <a16:colId xmlns:a16="http://schemas.microsoft.com/office/drawing/2014/main" val="1277444846"/>
                    </a:ext>
                  </a:extLst>
                </a:gridCol>
              </a:tblGrid>
              <a:tr h="217658">
                <a:tc>
                  <a:txBody>
                    <a:bodyPr/>
                    <a:lstStyle/>
                    <a:p>
                      <a:pPr algn="ctr"/>
                      <a:r>
                        <a:rPr kumimoji="1" lang="ja-JP" altLang="en-US" sz="1400" dirty="0">
                          <a:latin typeface="BIZ UDPゴシック" panose="020B0400000000000000" pitchFamily="50" charset="-128"/>
                          <a:ea typeface="BIZ UDPゴシック" panose="020B0400000000000000" pitchFamily="50" charset="-128"/>
                        </a:rPr>
                        <a:t>ラベル名称</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参考</a:t>
                      </a:r>
                      <a:r>
                        <a:rPr kumimoji="1" lang="en-US" altLang="ja-JP" sz="1400" dirty="0">
                          <a:latin typeface="BIZ UDPゴシック" panose="020B0400000000000000" pitchFamily="50" charset="-128"/>
                          <a:ea typeface="BIZ UDPゴシック" panose="020B0400000000000000" pitchFamily="50" charset="-128"/>
                        </a:rPr>
                        <a:t>URL</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82790734"/>
                  </a:ext>
                </a:extLst>
              </a:tr>
              <a:tr h="264570">
                <a:tc>
                  <a:txBody>
                    <a:bodyPr/>
                    <a:lstStyle/>
                    <a:p>
                      <a:r>
                        <a:rPr kumimoji="1" lang="en-US" altLang="ja-JP" sz="1400" dirty="0">
                          <a:latin typeface="BIZ UDPゴシック" panose="020B0400000000000000" pitchFamily="50" charset="-128"/>
                          <a:ea typeface="BIZ UDPゴシック" panose="020B0400000000000000" pitchFamily="50" charset="-128"/>
                        </a:rPr>
                        <a:t>RSPO</a:t>
                      </a:r>
                      <a:r>
                        <a:rPr kumimoji="1" lang="ja-JP" altLang="en-US" sz="1400" dirty="0">
                          <a:latin typeface="BIZ UDPゴシック" panose="020B0400000000000000" pitchFamily="50" charset="-128"/>
                          <a:ea typeface="BIZ UDPゴシック" panose="020B0400000000000000" pitchFamily="50" charset="-128"/>
                        </a:rPr>
                        <a:t>認証</a:t>
                      </a: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https://ikimono-museum.city.kyoto.lg.jp/ethical/</a:t>
                      </a:r>
                    </a:p>
                  </a:txBody>
                  <a:tcPr/>
                </a:tc>
                <a:extLst>
                  <a:ext uri="{0D108BD9-81ED-4DB2-BD59-A6C34878D82A}">
                    <a16:rowId xmlns:a16="http://schemas.microsoft.com/office/drawing/2014/main" val="924155227"/>
                  </a:ext>
                </a:extLst>
              </a:tr>
              <a:tr h="264570">
                <a:tc>
                  <a:txBody>
                    <a:bodyPr/>
                    <a:lstStyle/>
                    <a:p>
                      <a:r>
                        <a:rPr kumimoji="1" lang="en-US" altLang="ja-JP" sz="1400" dirty="0">
                          <a:latin typeface="BIZ UDPゴシック" panose="020B0400000000000000" pitchFamily="50" charset="-128"/>
                          <a:ea typeface="BIZ UDPゴシック" panose="020B0400000000000000" pitchFamily="50" charset="-128"/>
                        </a:rPr>
                        <a:t>FSC</a:t>
                      </a:r>
                      <a:r>
                        <a:rPr kumimoji="1" lang="ja-JP" altLang="en-US" sz="1400" dirty="0">
                          <a:latin typeface="BIZ UDPゴシック" panose="020B0400000000000000" pitchFamily="50" charset="-128"/>
                          <a:ea typeface="BIZ UDPゴシック" panose="020B0400000000000000" pitchFamily="50" charset="-128"/>
                        </a:rPr>
                        <a:t>認証</a:t>
                      </a: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https://jp.fsc.org/jp-ja</a:t>
                      </a:r>
                    </a:p>
                  </a:txBody>
                  <a:tcPr/>
                </a:tc>
                <a:extLst>
                  <a:ext uri="{0D108BD9-81ED-4DB2-BD59-A6C34878D82A}">
                    <a16:rowId xmlns:a16="http://schemas.microsoft.com/office/drawing/2014/main" val="152768446"/>
                  </a:ext>
                </a:extLst>
              </a:tr>
              <a:tr h="440950">
                <a:tc>
                  <a:txBody>
                    <a:bodyPr/>
                    <a:lstStyle/>
                    <a:p>
                      <a:r>
                        <a:rPr kumimoji="1" lang="ja-JP" altLang="en-US" sz="1400" dirty="0">
                          <a:latin typeface="BIZ UDPゴシック" panose="020B0400000000000000" pitchFamily="50" charset="-128"/>
                          <a:ea typeface="BIZ UDPゴシック" panose="020B0400000000000000" pitchFamily="50" charset="-128"/>
                        </a:rPr>
                        <a:t>レインフォレスト・アライアンス認証</a:t>
                      </a: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https://www.rainforest-alliance.org/utz/</a:t>
                      </a: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https://jsl.life/learning/ra/</a:t>
                      </a:r>
                    </a:p>
                  </a:txBody>
                  <a:tcPr/>
                </a:tc>
                <a:extLst>
                  <a:ext uri="{0D108BD9-81ED-4DB2-BD59-A6C34878D82A}">
                    <a16:rowId xmlns:a16="http://schemas.microsoft.com/office/drawing/2014/main" val="2366274194"/>
                  </a:ext>
                </a:extLst>
              </a:tr>
              <a:tr h="440950">
                <a:tc>
                  <a:txBody>
                    <a:bodyPr/>
                    <a:lstStyle/>
                    <a:p>
                      <a:pPr marL="0" algn="l" defTabSz="1007943" rtl="0" eaLnBrk="1" latinLnBrk="0" hangingPunct="1"/>
                      <a:r>
                        <a:rPr kumimoji="1" lang="en-US" altLang="ja-JP" sz="1400" kern="1200" dirty="0">
                          <a:solidFill>
                            <a:schemeClr val="dk1"/>
                          </a:solidFill>
                          <a:latin typeface="BIZ UDPゴシック" panose="020B0400000000000000" pitchFamily="50" charset="-128"/>
                          <a:ea typeface="BIZ UDPゴシック" panose="020B0400000000000000" pitchFamily="50" charset="-128"/>
                          <a:cs typeface="+mn-cs"/>
                        </a:rPr>
                        <a:t>Organic Content Standard</a:t>
                      </a:r>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400" kern="1200" dirty="0">
                          <a:solidFill>
                            <a:schemeClr val="dk1"/>
                          </a:solidFill>
                          <a:latin typeface="BIZ UDPゴシック" panose="020B0400000000000000" pitchFamily="50" charset="-128"/>
                          <a:ea typeface="BIZ UDPゴシック" panose="020B0400000000000000" pitchFamily="50" charset="-128"/>
                          <a:cs typeface="+mn-cs"/>
                        </a:rPr>
                        <a:t>OCS</a:t>
                      </a:r>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a:t>
                      </a: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https://textileexchange.org/</a:t>
                      </a:r>
                    </a:p>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https://jsl.life/learning/ocs/</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2407877229"/>
                  </a:ext>
                </a:extLst>
              </a:tr>
              <a:tr h="239062">
                <a:tc>
                  <a:txBody>
                    <a:bodyPr/>
                    <a:lstStyle/>
                    <a:p>
                      <a:pPr marL="0" algn="l" defTabSz="1007943" rtl="0" eaLnBrk="1" latinLnBrk="0" hangingPunct="1"/>
                      <a:r>
                        <a:rPr kumimoji="1" lang="en-US" altLang="ja-JP" sz="1400" kern="1200" dirty="0">
                          <a:solidFill>
                            <a:schemeClr val="dk1"/>
                          </a:solidFill>
                          <a:latin typeface="BIZ UDPゴシック" panose="020B0400000000000000" pitchFamily="50" charset="-128"/>
                          <a:ea typeface="BIZ UDPゴシック" panose="020B0400000000000000" pitchFamily="50" charset="-128"/>
                          <a:cs typeface="+mn-cs"/>
                        </a:rPr>
                        <a:t>MSC</a:t>
                      </a:r>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エコラベル（海のエコラベル）</a:t>
                      </a: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https://www.msc.org/jp</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033990882"/>
                  </a:ext>
                </a:extLst>
              </a:tr>
              <a:tr h="264570">
                <a:tc>
                  <a:txBody>
                    <a:bodyPr/>
                    <a:lstStyle/>
                    <a:p>
                      <a:pPr marL="0" algn="l" defTabSz="1007943" rtl="0" eaLnBrk="1" latinLnBrk="0" hangingPunct="1"/>
                      <a:r>
                        <a:rPr kumimoji="1" lang="en-US" altLang="ja-JP" sz="1400" kern="1200" dirty="0">
                          <a:solidFill>
                            <a:schemeClr val="dk1"/>
                          </a:solidFill>
                          <a:latin typeface="BIZ UDPゴシック" panose="020B0400000000000000" pitchFamily="50" charset="-128"/>
                          <a:ea typeface="BIZ UDPゴシック" panose="020B0400000000000000" pitchFamily="50" charset="-128"/>
                          <a:cs typeface="+mn-cs"/>
                        </a:rPr>
                        <a:t>ASC</a:t>
                      </a:r>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ラベル</a:t>
                      </a: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https://jp.asc-aqua.org/</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510790715"/>
                  </a:ext>
                </a:extLst>
              </a:tr>
              <a:tr h="264570">
                <a:tc>
                  <a:txBody>
                    <a:bodyPr/>
                    <a:lstStyle/>
                    <a:p>
                      <a:pPr marL="0" algn="l" defTabSz="1007943" rtl="0" eaLnBrk="1" latinLnBrk="0" hangingPunct="1"/>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マリン・エコラベル・ジャパン認証</a:t>
                      </a: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https://www.melj.jp/standard</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101821653"/>
                  </a:ext>
                </a:extLst>
              </a:tr>
              <a:tr h="125018">
                <a:tc>
                  <a:txBody>
                    <a:bodyPr/>
                    <a:lstStyle/>
                    <a:p>
                      <a:pPr marL="0" algn="l" defTabSz="1007943" rtl="0" eaLnBrk="1" latinLnBrk="0" hangingPunct="1"/>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国際フェアトレード認証ラベル</a:t>
                      </a: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https://www.fairtrade-jp.org/about_fairtrade/</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60943909"/>
                  </a:ext>
                </a:extLst>
              </a:tr>
              <a:tr h="189746">
                <a:tc>
                  <a:txBody>
                    <a:bodyPr/>
                    <a:lstStyle/>
                    <a:p>
                      <a:pPr marL="0" algn="l" defTabSz="1007943" rtl="0" eaLnBrk="1" latinLnBrk="0" hangingPunct="1"/>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オーガニックテキスタイル世界基準　</a:t>
                      </a: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https://global-standard.org/</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868147260"/>
                  </a:ext>
                </a:extLst>
              </a:tr>
              <a:tr h="264570">
                <a:tc>
                  <a:txBody>
                    <a:bodyPr/>
                    <a:lstStyle/>
                    <a:p>
                      <a:pPr marL="0" algn="l" defTabSz="1007943" rtl="0" eaLnBrk="1" latinLnBrk="0" hangingPunct="1"/>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有機</a:t>
                      </a:r>
                      <a:r>
                        <a:rPr kumimoji="1" lang="en-US" altLang="ja-JP" sz="1400" kern="1200" dirty="0">
                          <a:solidFill>
                            <a:schemeClr val="dk1"/>
                          </a:solidFill>
                          <a:latin typeface="BIZ UDPゴシック" panose="020B0400000000000000" pitchFamily="50" charset="-128"/>
                          <a:ea typeface="BIZ UDPゴシック" panose="020B0400000000000000" pitchFamily="50" charset="-128"/>
                          <a:cs typeface="+mn-cs"/>
                        </a:rPr>
                        <a:t>JAS</a:t>
                      </a:r>
                      <a:endPar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https://www.maff.go.jp/j/jas/jas_kikaku/yuuki.html#kaizen</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2603812469"/>
                  </a:ext>
                </a:extLst>
              </a:tr>
              <a:tr h="264570">
                <a:tc>
                  <a:txBody>
                    <a:bodyPr/>
                    <a:lstStyle/>
                    <a:p>
                      <a:pPr marL="0" algn="l" defTabSz="1007943" rtl="0" eaLnBrk="1" latinLnBrk="0" hangingPunct="1"/>
                      <a:r>
                        <a:rPr kumimoji="1" lang="en-US" altLang="ja-JP" sz="1400" kern="1200" dirty="0">
                          <a:solidFill>
                            <a:schemeClr val="dk1"/>
                          </a:solidFill>
                          <a:latin typeface="BIZ UDPゴシック" panose="020B0400000000000000" pitchFamily="50" charset="-128"/>
                          <a:ea typeface="BIZ UDPゴシック" panose="020B0400000000000000" pitchFamily="50" charset="-128"/>
                          <a:cs typeface="+mn-cs"/>
                        </a:rPr>
                        <a:t>SDG</a:t>
                      </a:r>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インパクト認証ラベル</a:t>
                      </a: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https://www.undp.org/ja/japan/sdg-impact</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411279570"/>
                  </a:ext>
                </a:extLst>
              </a:tr>
              <a:tr h="264570">
                <a:tc>
                  <a:txBody>
                    <a:bodyPr/>
                    <a:lstStyle/>
                    <a:p>
                      <a:pPr marL="0" algn="l" defTabSz="1007943" rtl="0" eaLnBrk="1" latinLnBrk="0" hangingPunct="1"/>
                      <a:r>
                        <a:rPr kumimoji="1" lang="en-US" altLang="ja-JP" sz="1400" kern="1200" dirty="0">
                          <a:solidFill>
                            <a:schemeClr val="dk1"/>
                          </a:solidFill>
                          <a:latin typeface="BIZ UDPゴシック" panose="020B0400000000000000" pitchFamily="50" charset="-128"/>
                          <a:ea typeface="BIZ UDPゴシック" panose="020B0400000000000000" pitchFamily="50" charset="-128"/>
                          <a:cs typeface="+mn-cs"/>
                        </a:rPr>
                        <a:t>WELL v2 </a:t>
                      </a:r>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認証システム</a:t>
                      </a: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https://www.gbj.or.jp/well/v2ratingsysytems/</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1382966276"/>
                  </a:ext>
                </a:extLst>
              </a:tr>
              <a:tr h="264570">
                <a:tc>
                  <a:txBody>
                    <a:bodyPr/>
                    <a:lstStyle/>
                    <a:p>
                      <a:pPr marL="0" algn="l" defTabSz="1007943" rtl="0" eaLnBrk="1" latinLnBrk="0" hangingPunct="1"/>
                      <a:r>
                        <a:rPr kumimoji="1" lang="en-US" altLang="ja-JP" sz="1400" kern="1200" dirty="0">
                          <a:solidFill>
                            <a:schemeClr val="dk1"/>
                          </a:solidFill>
                          <a:latin typeface="BIZ UDPゴシック" panose="020B0400000000000000" pitchFamily="50" charset="-128"/>
                          <a:ea typeface="BIZ UDPゴシック" panose="020B0400000000000000" pitchFamily="50" charset="-128"/>
                          <a:cs typeface="+mn-cs"/>
                        </a:rPr>
                        <a:t>GRESB</a:t>
                      </a:r>
                      <a:endPar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https://www.gbj.or.jp/gresb/</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1476894316"/>
                  </a:ext>
                </a:extLst>
              </a:tr>
              <a:tr h="264570">
                <a:tc>
                  <a:txBody>
                    <a:bodyPr/>
                    <a:lstStyle/>
                    <a:p>
                      <a:pPr marL="0" algn="l" defTabSz="1007943" rtl="0" eaLnBrk="1" latinLnBrk="0" hangingPunct="1"/>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エコマーク</a:t>
                      </a: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https://www.ecomark.jp/</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768324628"/>
                  </a:ext>
                </a:extLst>
              </a:tr>
              <a:tr h="264570">
                <a:tc>
                  <a:txBody>
                    <a:bodyPr/>
                    <a:lstStyle/>
                    <a:p>
                      <a:pPr marL="0" algn="l" defTabSz="1007943" rtl="0" eaLnBrk="1" latinLnBrk="0" hangingPunct="1"/>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バイオマスマーク</a:t>
                      </a: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https://www.jora.jp/biomassmark/</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2019874418"/>
                  </a:ext>
                </a:extLst>
              </a:tr>
              <a:tr h="496414">
                <a:tc>
                  <a:txBody>
                    <a:bodyPr/>
                    <a:lstStyle/>
                    <a:p>
                      <a:pPr marL="0" algn="l" defTabSz="1007943" rtl="0" eaLnBrk="1" latinLnBrk="0" hangingPunct="1"/>
                      <a:r>
                        <a:rPr kumimoji="1" lang="ja-JP" altLang="en-US" sz="1400" kern="1200" dirty="0">
                          <a:solidFill>
                            <a:schemeClr val="dk1"/>
                          </a:solidFill>
                          <a:latin typeface="BIZ UDPゴシック" panose="020B0400000000000000" pitchFamily="50" charset="-128"/>
                          <a:ea typeface="BIZ UDPゴシック" panose="020B0400000000000000" pitchFamily="50" charset="-128"/>
                          <a:cs typeface="+mn-cs"/>
                        </a:rPr>
                        <a:t>間伐材マーク</a:t>
                      </a:r>
                    </a:p>
                  </a:txBody>
                  <a:tcPr/>
                </a:tc>
                <a:tc>
                  <a:txBody>
                    <a:bodyPr/>
                    <a:lstStyle/>
                    <a:p>
                      <a:r>
                        <a:rPr kumimoji="1" lang="en-US" altLang="ja-JP" sz="1400" b="0" i="0" kern="1200" dirty="0">
                          <a:solidFill>
                            <a:schemeClr val="dk1"/>
                          </a:solidFill>
                          <a:effectLst/>
                          <a:latin typeface="BIZ UDPゴシック" panose="020B0400000000000000" pitchFamily="50" charset="-128"/>
                          <a:ea typeface="BIZ UDPゴシック" panose="020B0400000000000000" pitchFamily="50" charset="-128"/>
                          <a:cs typeface="+mn-cs"/>
                        </a:rPr>
                        <a:t>http://www.zenmori.org/kanbatsu/about/</a:t>
                      </a:r>
                      <a:endParaRPr kumimoji="1" lang="ja-JP" altLang="en-US" sz="1400" b="0"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2963438751"/>
                  </a:ext>
                </a:extLst>
              </a:tr>
            </a:tbl>
          </a:graphicData>
        </a:graphic>
      </p:graphicFrame>
    </p:spTree>
    <p:extLst>
      <p:ext uri="{BB962C8B-B14F-4D97-AF65-F5344CB8AC3E}">
        <p14:creationId xmlns:p14="http://schemas.microsoft.com/office/powerpoint/2010/main" val="26720991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21BFC9AE-05AF-D8F2-6A29-769D8F134FF9}"/>
              </a:ext>
            </a:extLst>
          </p:cNvPr>
          <p:cNvSpPr txBox="1">
            <a:spLocks noChangeArrowheads="1"/>
          </p:cNvSpPr>
          <p:nvPr/>
        </p:nvSpPr>
        <p:spPr bwMode="auto">
          <a:xfrm>
            <a:off x="286743" y="215163"/>
            <a:ext cx="2429953" cy="478559"/>
          </a:xfrm>
          <a:prstGeom prst="rect">
            <a:avLst/>
          </a:prstGeom>
        </p:spPr>
        <p:txBody>
          <a:bodyPr vert="horz" wrap="square" lIns="100796" tIns="50398" rIns="100796" bIns="50398" numCol="1" rtlCol="0" anchor="ctr" anchorCtr="0" compatLnSpc="1">
            <a:prstTxWarp prst="textNoShape">
              <a:avLst/>
            </a:prstTxWarp>
            <a:normAutofit fontScale="82500" lnSpcReduction="20000"/>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968"/>
              <a:t>食べる①</a:t>
            </a:r>
          </a:p>
        </p:txBody>
      </p:sp>
      <p:sp>
        <p:nvSpPr>
          <p:cNvPr id="2" name="スライド番号プレースホルダー 1">
            <a:extLst>
              <a:ext uri="{FF2B5EF4-FFF2-40B4-BE49-F238E27FC236}">
                <a16:creationId xmlns:a16="http://schemas.microsoft.com/office/drawing/2014/main" id="{6C3EB56F-7220-506E-09C4-AC928BFAFC26}"/>
              </a:ext>
            </a:extLst>
          </p:cNvPr>
          <p:cNvSpPr>
            <a:spLocks noGrp="1"/>
          </p:cNvSpPr>
          <p:nvPr>
            <p:ph type="sldNum" sz="quarter" idx="12"/>
          </p:nvPr>
        </p:nvSpPr>
        <p:spPr/>
        <p:txBody>
          <a:bodyPr/>
          <a:lstStyle/>
          <a:p>
            <a:fld id="{B8C5C5F9-6279-4F32-B704-BAFEAAFC67F8}" type="slidenum">
              <a:rPr kumimoji="1" lang="ja-JP" altLang="en-US" smtClean="0"/>
              <a:t>3</a:t>
            </a:fld>
            <a:endParaRPr kumimoji="1" lang="ja-JP" altLang="en-US"/>
          </a:p>
        </p:txBody>
      </p:sp>
      <p:pic>
        <p:nvPicPr>
          <p:cNvPr id="5" name="図 4">
            <a:extLst>
              <a:ext uri="{FF2B5EF4-FFF2-40B4-BE49-F238E27FC236}">
                <a16:creationId xmlns:a16="http://schemas.microsoft.com/office/drawing/2014/main" id="{C0FD14DD-FF18-4518-B43E-8F98F3EE9D45}"/>
              </a:ext>
            </a:extLst>
          </p:cNvPr>
          <p:cNvPicPr>
            <a:picLocks noChangeAspect="1"/>
          </p:cNvPicPr>
          <p:nvPr/>
        </p:nvPicPr>
        <p:blipFill rotWithShape="1">
          <a:blip r:embed="rId2"/>
          <a:srcRect l="24183" t="13354" r="19589" b="1013"/>
          <a:stretch/>
        </p:blipFill>
        <p:spPr>
          <a:xfrm>
            <a:off x="2069572" y="51384"/>
            <a:ext cx="8335498" cy="7140548"/>
          </a:xfrm>
          <a:prstGeom prst="rect">
            <a:avLst/>
          </a:prstGeom>
        </p:spPr>
      </p:pic>
    </p:spTree>
    <p:extLst>
      <p:ext uri="{BB962C8B-B14F-4D97-AF65-F5344CB8AC3E}">
        <p14:creationId xmlns:p14="http://schemas.microsoft.com/office/powerpoint/2010/main" val="415310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21BFC9AE-05AF-D8F2-6A29-769D8F134FF9}"/>
              </a:ext>
            </a:extLst>
          </p:cNvPr>
          <p:cNvSpPr txBox="1">
            <a:spLocks noChangeArrowheads="1"/>
          </p:cNvSpPr>
          <p:nvPr/>
        </p:nvSpPr>
        <p:spPr bwMode="auto">
          <a:xfrm>
            <a:off x="233371" y="240339"/>
            <a:ext cx="2429953" cy="478559"/>
          </a:xfrm>
          <a:prstGeom prst="rect">
            <a:avLst/>
          </a:prstGeom>
        </p:spPr>
        <p:txBody>
          <a:bodyPr vert="horz" wrap="square" lIns="100796" tIns="50398" rIns="100796" bIns="50398" numCol="1" rtlCol="0" anchor="ctr" anchorCtr="0" compatLnSpc="1">
            <a:prstTxWarp prst="textNoShape">
              <a:avLst/>
            </a:prstTxWarp>
            <a:normAutofit fontScale="82500" lnSpcReduction="20000"/>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968"/>
              <a:t>食べる②</a:t>
            </a:r>
          </a:p>
        </p:txBody>
      </p:sp>
      <p:sp>
        <p:nvSpPr>
          <p:cNvPr id="2" name="スライド番号プレースホルダー 1">
            <a:extLst>
              <a:ext uri="{FF2B5EF4-FFF2-40B4-BE49-F238E27FC236}">
                <a16:creationId xmlns:a16="http://schemas.microsoft.com/office/drawing/2014/main" id="{0E24778C-AA7E-83C4-E8B4-6FE9EE817031}"/>
              </a:ext>
            </a:extLst>
          </p:cNvPr>
          <p:cNvSpPr>
            <a:spLocks noGrp="1"/>
          </p:cNvSpPr>
          <p:nvPr>
            <p:ph type="sldNum" sz="quarter" idx="12"/>
          </p:nvPr>
        </p:nvSpPr>
        <p:spPr/>
        <p:txBody>
          <a:bodyPr/>
          <a:lstStyle/>
          <a:p>
            <a:fld id="{B8C5C5F9-6279-4F32-B704-BAFEAAFC67F8}" type="slidenum">
              <a:rPr kumimoji="1" lang="ja-JP" altLang="en-US" smtClean="0"/>
              <a:t>4</a:t>
            </a:fld>
            <a:endParaRPr kumimoji="1" lang="ja-JP" altLang="en-US"/>
          </a:p>
        </p:txBody>
      </p:sp>
      <p:pic>
        <p:nvPicPr>
          <p:cNvPr id="5" name="図 4">
            <a:extLst>
              <a:ext uri="{FF2B5EF4-FFF2-40B4-BE49-F238E27FC236}">
                <a16:creationId xmlns:a16="http://schemas.microsoft.com/office/drawing/2014/main" id="{689D80FC-D187-4642-99C1-06232FA54F79}"/>
              </a:ext>
            </a:extLst>
          </p:cNvPr>
          <p:cNvPicPr>
            <a:picLocks noChangeAspect="1"/>
          </p:cNvPicPr>
          <p:nvPr/>
        </p:nvPicPr>
        <p:blipFill rotWithShape="1">
          <a:blip r:embed="rId2"/>
          <a:srcRect l="23841" t="14238" r="23841" b="1526"/>
          <a:stretch/>
        </p:blipFill>
        <p:spPr>
          <a:xfrm>
            <a:off x="2374871" y="62020"/>
            <a:ext cx="7872715" cy="7129912"/>
          </a:xfrm>
          <a:prstGeom prst="rect">
            <a:avLst/>
          </a:prstGeom>
        </p:spPr>
      </p:pic>
    </p:spTree>
    <p:extLst>
      <p:ext uri="{BB962C8B-B14F-4D97-AF65-F5344CB8AC3E}">
        <p14:creationId xmlns:p14="http://schemas.microsoft.com/office/powerpoint/2010/main" val="379107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21BFC9AE-05AF-D8F2-6A29-769D8F134FF9}"/>
              </a:ext>
            </a:extLst>
          </p:cNvPr>
          <p:cNvSpPr txBox="1">
            <a:spLocks noChangeArrowheads="1"/>
          </p:cNvSpPr>
          <p:nvPr/>
        </p:nvSpPr>
        <p:spPr bwMode="auto">
          <a:xfrm>
            <a:off x="233371" y="240339"/>
            <a:ext cx="2429953" cy="478559"/>
          </a:xfrm>
          <a:prstGeom prst="rect">
            <a:avLst/>
          </a:prstGeom>
        </p:spPr>
        <p:txBody>
          <a:bodyPr vert="horz" wrap="square" lIns="100796" tIns="50398" rIns="100796" bIns="50398" numCol="1" rtlCol="0" anchor="ctr" anchorCtr="0" compatLnSpc="1">
            <a:prstTxWarp prst="textNoShape">
              <a:avLst/>
            </a:prstTxWarp>
            <a:normAutofit fontScale="82500" lnSpcReduction="20000"/>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968"/>
              <a:t>食べる③</a:t>
            </a:r>
          </a:p>
        </p:txBody>
      </p:sp>
      <p:sp>
        <p:nvSpPr>
          <p:cNvPr id="2" name="スライド番号プレースホルダー 1">
            <a:extLst>
              <a:ext uri="{FF2B5EF4-FFF2-40B4-BE49-F238E27FC236}">
                <a16:creationId xmlns:a16="http://schemas.microsoft.com/office/drawing/2014/main" id="{6E90213E-6608-0AE3-A3B1-0FE31FCDC043}"/>
              </a:ext>
            </a:extLst>
          </p:cNvPr>
          <p:cNvSpPr>
            <a:spLocks noGrp="1"/>
          </p:cNvSpPr>
          <p:nvPr>
            <p:ph type="sldNum" sz="quarter" idx="12"/>
          </p:nvPr>
        </p:nvSpPr>
        <p:spPr/>
        <p:txBody>
          <a:bodyPr/>
          <a:lstStyle/>
          <a:p>
            <a:fld id="{B8C5C5F9-6279-4F32-B704-BAFEAAFC67F8}" type="slidenum">
              <a:rPr kumimoji="1" lang="ja-JP" altLang="en-US" smtClean="0"/>
              <a:t>5</a:t>
            </a:fld>
            <a:endParaRPr kumimoji="1" lang="ja-JP" altLang="en-US"/>
          </a:p>
        </p:txBody>
      </p:sp>
      <p:pic>
        <p:nvPicPr>
          <p:cNvPr id="6" name="図 5">
            <a:extLst>
              <a:ext uri="{FF2B5EF4-FFF2-40B4-BE49-F238E27FC236}">
                <a16:creationId xmlns:a16="http://schemas.microsoft.com/office/drawing/2014/main" id="{4DBB5964-55E3-4F00-A99B-FEAB982C6358}"/>
              </a:ext>
            </a:extLst>
          </p:cNvPr>
          <p:cNvPicPr>
            <a:picLocks noChangeAspect="1"/>
          </p:cNvPicPr>
          <p:nvPr/>
        </p:nvPicPr>
        <p:blipFill rotWithShape="1">
          <a:blip r:embed="rId2"/>
          <a:srcRect l="15040" t="28744" r="27158" b="7817"/>
          <a:stretch/>
        </p:blipFill>
        <p:spPr>
          <a:xfrm>
            <a:off x="600826" y="1039662"/>
            <a:ext cx="9490160" cy="5858721"/>
          </a:xfrm>
          <a:prstGeom prst="rect">
            <a:avLst/>
          </a:prstGeom>
        </p:spPr>
      </p:pic>
    </p:spTree>
    <p:extLst>
      <p:ext uri="{BB962C8B-B14F-4D97-AF65-F5344CB8AC3E}">
        <p14:creationId xmlns:p14="http://schemas.microsoft.com/office/powerpoint/2010/main" val="255803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29CEC25-33D0-4260-8597-8399F38E9E88}"/>
              </a:ext>
            </a:extLst>
          </p:cNvPr>
          <p:cNvSpPr txBox="1">
            <a:spLocks noChangeArrowheads="1"/>
          </p:cNvSpPr>
          <p:nvPr/>
        </p:nvSpPr>
        <p:spPr bwMode="auto">
          <a:xfrm>
            <a:off x="233371" y="240339"/>
            <a:ext cx="2429953" cy="478559"/>
          </a:xfrm>
          <a:prstGeom prst="rect">
            <a:avLst/>
          </a:prstGeom>
        </p:spPr>
        <p:txBody>
          <a:bodyPr vert="horz" wrap="square" lIns="100796" tIns="50398" rIns="100796" bIns="50398" numCol="1" rtlCol="0" anchor="ctr" anchorCtr="0" compatLnSpc="1">
            <a:prstTxWarp prst="textNoShape">
              <a:avLst/>
            </a:prstTxWarp>
            <a:normAutofit fontScale="82500" lnSpcReduction="20000"/>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968"/>
              <a:t>暮らす①</a:t>
            </a:r>
          </a:p>
        </p:txBody>
      </p:sp>
      <p:sp>
        <p:nvSpPr>
          <p:cNvPr id="3" name="スライド番号プレースホルダー 2">
            <a:extLst>
              <a:ext uri="{FF2B5EF4-FFF2-40B4-BE49-F238E27FC236}">
                <a16:creationId xmlns:a16="http://schemas.microsoft.com/office/drawing/2014/main" id="{A8C29D42-A9B8-197A-0A8D-DD01A45E5834}"/>
              </a:ext>
            </a:extLst>
          </p:cNvPr>
          <p:cNvSpPr>
            <a:spLocks noGrp="1"/>
          </p:cNvSpPr>
          <p:nvPr>
            <p:ph type="sldNum" sz="quarter" idx="12"/>
          </p:nvPr>
        </p:nvSpPr>
        <p:spPr/>
        <p:txBody>
          <a:bodyPr/>
          <a:lstStyle/>
          <a:p>
            <a:fld id="{B8C5C5F9-6279-4F32-B704-BAFEAAFC67F8}" type="slidenum">
              <a:rPr kumimoji="1" lang="ja-JP" altLang="en-US" smtClean="0"/>
              <a:t>6</a:t>
            </a:fld>
            <a:endParaRPr kumimoji="1" lang="ja-JP" altLang="en-US"/>
          </a:p>
        </p:txBody>
      </p:sp>
      <p:pic>
        <p:nvPicPr>
          <p:cNvPr id="6" name="図 5">
            <a:extLst>
              <a:ext uri="{FF2B5EF4-FFF2-40B4-BE49-F238E27FC236}">
                <a16:creationId xmlns:a16="http://schemas.microsoft.com/office/drawing/2014/main" id="{865209AC-5BEE-470D-AEDA-0058F7C4A95D}"/>
              </a:ext>
            </a:extLst>
          </p:cNvPr>
          <p:cNvPicPr>
            <a:picLocks noChangeAspect="1"/>
          </p:cNvPicPr>
          <p:nvPr/>
        </p:nvPicPr>
        <p:blipFill rotWithShape="1">
          <a:blip r:embed="rId2"/>
          <a:srcRect l="36372" t="10219" r="17229" b="1876"/>
          <a:stretch/>
        </p:blipFill>
        <p:spPr>
          <a:xfrm>
            <a:off x="2450006" y="140212"/>
            <a:ext cx="6830628" cy="7279250"/>
          </a:xfrm>
          <a:prstGeom prst="rect">
            <a:avLst/>
          </a:prstGeom>
        </p:spPr>
      </p:pic>
    </p:spTree>
    <p:extLst>
      <p:ext uri="{BB962C8B-B14F-4D97-AF65-F5344CB8AC3E}">
        <p14:creationId xmlns:p14="http://schemas.microsoft.com/office/powerpoint/2010/main" val="184989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29CEC25-33D0-4260-8597-8399F38E9E88}"/>
              </a:ext>
            </a:extLst>
          </p:cNvPr>
          <p:cNvSpPr txBox="1">
            <a:spLocks noChangeArrowheads="1"/>
          </p:cNvSpPr>
          <p:nvPr/>
        </p:nvSpPr>
        <p:spPr bwMode="auto">
          <a:xfrm>
            <a:off x="233371" y="240339"/>
            <a:ext cx="2429953" cy="478559"/>
          </a:xfrm>
          <a:prstGeom prst="rect">
            <a:avLst/>
          </a:prstGeom>
        </p:spPr>
        <p:txBody>
          <a:bodyPr vert="horz" wrap="square" lIns="100796" tIns="50398" rIns="100796" bIns="50398" numCol="1" rtlCol="0" anchor="ctr" anchorCtr="0" compatLnSpc="1">
            <a:prstTxWarp prst="textNoShape">
              <a:avLst/>
            </a:prstTxWarp>
            <a:normAutofit fontScale="82500" lnSpcReduction="20000"/>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968"/>
              <a:t>暮らす②</a:t>
            </a:r>
          </a:p>
        </p:txBody>
      </p:sp>
      <p:sp>
        <p:nvSpPr>
          <p:cNvPr id="3" name="スライド番号プレースホルダー 2">
            <a:extLst>
              <a:ext uri="{FF2B5EF4-FFF2-40B4-BE49-F238E27FC236}">
                <a16:creationId xmlns:a16="http://schemas.microsoft.com/office/drawing/2014/main" id="{5BC12314-D6CF-EE9A-0F95-BA6BF27DDCE1}"/>
              </a:ext>
            </a:extLst>
          </p:cNvPr>
          <p:cNvSpPr>
            <a:spLocks noGrp="1"/>
          </p:cNvSpPr>
          <p:nvPr>
            <p:ph type="sldNum" sz="quarter" idx="12"/>
          </p:nvPr>
        </p:nvSpPr>
        <p:spPr/>
        <p:txBody>
          <a:bodyPr/>
          <a:lstStyle/>
          <a:p>
            <a:fld id="{B8C5C5F9-6279-4F32-B704-BAFEAAFC67F8}" type="slidenum">
              <a:rPr kumimoji="1" lang="ja-JP" altLang="en-US" smtClean="0"/>
              <a:t>7</a:t>
            </a:fld>
            <a:endParaRPr kumimoji="1" lang="ja-JP" altLang="en-US"/>
          </a:p>
        </p:txBody>
      </p:sp>
      <p:pic>
        <p:nvPicPr>
          <p:cNvPr id="5" name="図 4">
            <a:extLst>
              <a:ext uri="{FF2B5EF4-FFF2-40B4-BE49-F238E27FC236}">
                <a16:creationId xmlns:a16="http://schemas.microsoft.com/office/drawing/2014/main" id="{355A1FC4-08B4-4869-9BA4-E369CD8DB0F2}"/>
              </a:ext>
            </a:extLst>
          </p:cNvPr>
          <p:cNvPicPr>
            <a:picLocks noChangeAspect="1"/>
          </p:cNvPicPr>
          <p:nvPr/>
        </p:nvPicPr>
        <p:blipFill rotWithShape="1">
          <a:blip r:embed="rId2"/>
          <a:srcRect l="36274" t="10394" r="15165" b="6419"/>
          <a:stretch/>
        </p:blipFill>
        <p:spPr>
          <a:xfrm>
            <a:off x="2186151" y="108629"/>
            <a:ext cx="7367752" cy="7099290"/>
          </a:xfrm>
          <a:prstGeom prst="rect">
            <a:avLst/>
          </a:prstGeom>
        </p:spPr>
      </p:pic>
    </p:spTree>
    <p:extLst>
      <p:ext uri="{BB962C8B-B14F-4D97-AF65-F5344CB8AC3E}">
        <p14:creationId xmlns:p14="http://schemas.microsoft.com/office/powerpoint/2010/main" val="232110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29CEC25-33D0-4260-8597-8399F38E9E88}"/>
              </a:ext>
            </a:extLst>
          </p:cNvPr>
          <p:cNvSpPr txBox="1">
            <a:spLocks noChangeArrowheads="1"/>
          </p:cNvSpPr>
          <p:nvPr/>
        </p:nvSpPr>
        <p:spPr bwMode="auto">
          <a:xfrm>
            <a:off x="233371" y="240339"/>
            <a:ext cx="2429953" cy="478559"/>
          </a:xfrm>
          <a:prstGeom prst="rect">
            <a:avLst/>
          </a:prstGeom>
        </p:spPr>
        <p:txBody>
          <a:bodyPr vert="horz" wrap="square" lIns="100796" tIns="50398" rIns="100796" bIns="50398" numCol="1" rtlCol="0" anchor="ctr" anchorCtr="0" compatLnSpc="1">
            <a:prstTxWarp prst="textNoShape">
              <a:avLst/>
            </a:prstTxWarp>
            <a:normAutofit fontScale="82500" lnSpcReduction="20000"/>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968"/>
              <a:t>暮らす③</a:t>
            </a:r>
          </a:p>
        </p:txBody>
      </p:sp>
      <p:sp>
        <p:nvSpPr>
          <p:cNvPr id="7" name="スライド番号プレースホルダー 6">
            <a:extLst>
              <a:ext uri="{FF2B5EF4-FFF2-40B4-BE49-F238E27FC236}">
                <a16:creationId xmlns:a16="http://schemas.microsoft.com/office/drawing/2014/main" id="{14D12666-9333-DA22-2F57-3B9B7F7CBC18}"/>
              </a:ext>
            </a:extLst>
          </p:cNvPr>
          <p:cNvSpPr>
            <a:spLocks noGrp="1"/>
          </p:cNvSpPr>
          <p:nvPr>
            <p:ph type="sldNum" sz="quarter" idx="12"/>
          </p:nvPr>
        </p:nvSpPr>
        <p:spPr/>
        <p:txBody>
          <a:bodyPr/>
          <a:lstStyle/>
          <a:p>
            <a:fld id="{B8C5C5F9-6279-4F32-B704-BAFEAAFC67F8}" type="slidenum">
              <a:rPr kumimoji="1" lang="ja-JP" altLang="en-US" smtClean="0"/>
              <a:t>8</a:t>
            </a:fld>
            <a:endParaRPr kumimoji="1" lang="ja-JP" altLang="en-US"/>
          </a:p>
        </p:txBody>
      </p:sp>
      <p:pic>
        <p:nvPicPr>
          <p:cNvPr id="5" name="図 4">
            <a:extLst>
              <a:ext uri="{FF2B5EF4-FFF2-40B4-BE49-F238E27FC236}">
                <a16:creationId xmlns:a16="http://schemas.microsoft.com/office/drawing/2014/main" id="{96C5E4DC-8BFD-4FB0-A85A-05594DBEFBBE}"/>
              </a:ext>
            </a:extLst>
          </p:cNvPr>
          <p:cNvPicPr>
            <a:picLocks noChangeAspect="1"/>
          </p:cNvPicPr>
          <p:nvPr/>
        </p:nvPicPr>
        <p:blipFill rotWithShape="1">
          <a:blip r:embed="rId2"/>
          <a:srcRect l="27328" t="26995" r="9562" b="8121"/>
          <a:stretch/>
        </p:blipFill>
        <p:spPr>
          <a:xfrm>
            <a:off x="775530" y="1188041"/>
            <a:ext cx="9556139" cy="5526361"/>
          </a:xfrm>
          <a:prstGeom prst="rect">
            <a:avLst/>
          </a:prstGeom>
        </p:spPr>
      </p:pic>
    </p:spTree>
    <p:extLst>
      <p:ext uri="{BB962C8B-B14F-4D97-AF65-F5344CB8AC3E}">
        <p14:creationId xmlns:p14="http://schemas.microsoft.com/office/powerpoint/2010/main" val="297532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E94AFB0-FF5E-CCB3-AABA-18139E4B3C0C}"/>
              </a:ext>
            </a:extLst>
          </p:cNvPr>
          <p:cNvSpPr txBox="1">
            <a:spLocks noChangeArrowheads="1"/>
          </p:cNvSpPr>
          <p:nvPr/>
        </p:nvSpPr>
        <p:spPr bwMode="auto">
          <a:xfrm>
            <a:off x="265471" y="88967"/>
            <a:ext cx="4215851" cy="1089038"/>
          </a:xfrm>
          <a:prstGeom prst="rect">
            <a:avLst/>
          </a:prstGeom>
        </p:spPr>
        <p:txBody>
          <a:bodyPr vert="horz" wrap="square" lIns="100796" tIns="50398" rIns="100796" bIns="50398" numCol="1" rtlCol="0" anchor="ctr" anchorCtr="0" compatLnSpc="1">
            <a:prstTxWarp prst="textNoShape">
              <a:avLst/>
            </a:prstTxWarp>
            <a:normAutofit fontScale="97500"/>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defRPr/>
            </a:pPr>
            <a:r>
              <a:rPr lang="ja-JP" altLang="en-US" sz="3300" dirty="0"/>
              <a:t>休日のリフレッシュ</a:t>
            </a:r>
            <a:endParaRPr lang="en-US" altLang="ja-JP" sz="3300" dirty="0"/>
          </a:p>
          <a:p>
            <a:pPr>
              <a:defRPr/>
            </a:pPr>
            <a:r>
              <a:rPr lang="ja-JP" altLang="en-US" sz="3300" dirty="0"/>
              <a:t>（アウトドア／旅行）①</a:t>
            </a:r>
          </a:p>
        </p:txBody>
      </p:sp>
      <p:sp>
        <p:nvSpPr>
          <p:cNvPr id="8" name="スライド番号プレースホルダー 7">
            <a:extLst>
              <a:ext uri="{FF2B5EF4-FFF2-40B4-BE49-F238E27FC236}">
                <a16:creationId xmlns:a16="http://schemas.microsoft.com/office/drawing/2014/main" id="{96FB53BD-D56A-E6B7-1FFA-35FB5A57EE9F}"/>
              </a:ext>
            </a:extLst>
          </p:cNvPr>
          <p:cNvSpPr>
            <a:spLocks noGrp="1"/>
          </p:cNvSpPr>
          <p:nvPr>
            <p:ph type="sldNum" sz="quarter" idx="12"/>
          </p:nvPr>
        </p:nvSpPr>
        <p:spPr/>
        <p:txBody>
          <a:bodyPr/>
          <a:lstStyle/>
          <a:p>
            <a:fld id="{B8C5C5F9-6279-4F32-B704-BAFEAAFC67F8}" type="slidenum">
              <a:rPr kumimoji="1" lang="ja-JP" altLang="en-US" smtClean="0"/>
              <a:t>9</a:t>
            </a:fld>
            <a:endParaRPr kumimoji="1" lang="ja-JP" altLang="en-US"/>
          </a:p>
        </p:txBody>
      </p:sp>
      <p:pic>
        <p:nvPicPr>
          <p:cNvPr id="5" name="図 4">
            <a:extLst>
              <a:ext uri="{FF2B5EF4-FFF2-40B4-BE49-F238E27FC236}">
                <a16:creationId xmlns:a16="http://schemas.microsoft.com/office/drawing/2014/main" id="{5F54C039-58BE-4CCB-94B4-FB06E5BE7B31}"/>
              </a:ext>
            </a:extLst>
          </p:cNvPr>
          <p:cNvPicPr>
            <a:picLocks noChangeAspect="1"/>
          </p:cNvPicPr>
          <p:nvPr/>
        </p:nvPicPr>
        <p:blipFill rotWithShape="1">
          <a:blip r:embed="rId2"/>
          <a:srcRect l="22217" t="9520" r="12314" b="1599"/>
          <a:stretch/>
        </p:blipFill>
        <p:spPr>
          <a:xfrm>
            <a:off x="1513490" y="1103586"/>
            <a:ext cx="8219090" cy="6276348"/>
          </a:xfrm>
          <a:prstGeom prst="rect">
            <a:avLst/>
          </a:prstGeom>
        </p:spPr>
      </p:pic>
    </p:spTree>
    <p:extLst>
      <p:ext uri="{BB962C8B-B14F-4D97-AF65-F5344CB8AC3E}">
        <p14:creationId xmlns:p14="http://schemas.microsoft.com/office/powerpoint/2010/main" val="19678095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2422</Words>
  <Application>Microsoft Office PowerPoint</Application>
  <PresentationFormat>ユーザー設定</PresentationFormat>
  <Paragraphs>232</Paragraphs>
  <Slides>25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25</vt:i4>
      </vt:variant>
    </vt:vector>
  </HeadingPairs>
  <TitlesOfParts>
    <vt:vector size="34" baseType="lpstr">
      <vt:lpstr>BIZ UDPゴシック</vt:lpstr>
      <vt:lpstr>Google Sans</vt:lpstr>
      <vt:lpstr>Meiryo</vt:lpstr>
      <vt:lpstr>游ゴシック</vt:lpstr>
      <vt:lpstr>Arial</vt:lpstr>
      <vt:lpstr>Calibri</vt:lpstr>
      <vt:lpstr>Calibri Light</vt:lpstr>
      <vt:lpstr>Office テーマ</vt:lpstr>
      <vt:lpstr>Office テーマ</vt:lpstr>
      <vt:lpstr>PowerPoint プレゼンテーション</vt:lpstr>
      <vt:lpstr>行動分類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小分類と生物多様性の関係</vt:lpstr>
      <vt:lpstr>小分類と生物多様性の関係</vt:lpstr>
      <vt:lpstr>小分類と生物多様性の関係</vt:lpstr>
      <vt:lpstr>認証制度一覧（主なもの）</vt:lpstr>
      <vt:lpstr>認証制度一覧</vt:lpstr>
      <vt:lpstr>認証制度一覧</vt:lpstr>
      <vt:lpstr>認証制度一覧</vt:lpstr>
      <vt:lpstr>認証制度一覧</vt:lpstr>
      <vt:lpstr>認証制度・参考URL一覧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2024-04-11T11:52:57Z</dcterms:created>
  <dcterms:modified xsi:type="dcterms:W3CDTF">2024-04-11T13:49:48Z</dcterms:modified>
</cp:coreProperties>
</file>