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60" r:id="rId4"/>
  </p:sldMasterIdLst>
  <p:notesMasterIdLst>
    <p:notesMasterId r:id="rId6"/>
  </p:notesMasterIdLst>
  <p:handoutMasterIdLst>
    <p:handoutMasterId r:id="rId7"/>
  </p:handoutMasterIdLst>
  <p:sldIdLst>
    <p:sldId id="440" r:id="rId5"/>
  </p:sldIdLst>
  <p:sldSz cx="12801600" cy="9601200" type="A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638175" indent="-231775"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1277938" indent="-465138"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917700" indent="-700088"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2559050" indent="-93345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979">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9900"/>
    <a:srgbClr val="FF9933"/>
    <a:srgbClr val="996600"/>
    <a:srgbClr val="CC9900"/>
    <a:srgbClr val="CC3300"/>
    <a:srgbClr val="FFFF00"/>
    <a:srgbClr val="00CC99"/>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5896" autoAdjust="0"/>
  </p:normalViewPr>
  <p:slideViewPr>
    <p:cSldViewPr showGuides="1">
      <p:cViewPr varScale="1">
        <p:scale>
          <a:sx n="83" d="100"/>
          <a:sy n="83" d="100"/>
        </p:scale>
        <p:origin x="1692" y="126"/>
      </p:cViewPr>
      <p:guideLst>
        <p:guide orient="horz" pos="2979"/>
        <p:guide pos="4032"/>
      </p:guideLst>
    </p:cSldViewPr>
  </p:slideViewPr>
  <p:outlineViewPr>
    <p:cViewPr>
      <p:scale>
        <a:sx n="33" d="100"/>
        <a:sy n="33" d="100"/>
      </p:scale>
      <p:origin x="60"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adoK\AppData\Local\Microsoft\Windows\INetCache\Content.Outlook\AT5Q9PDS\&#12304;&#12464;&#12521;&#12501;&#20316;&#25104;&#29992;&#12305;231120_&#65288;&#20196;&#21644;&#65300;&#24180;&#24230;&#36861;&#21152;&#65289;&#38263;&#26399;&#27424;&#24109;&#32773;&#29702;&#30001;&#21029;&#32076;&#24180;&#25512;&#31227;.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KadoK\AppData\Local\Microsoft\Windows\INetCache\Content.Outlook\AT5Q9PDS\&#12304;&#12464;&#12521;&#12501;&#20316;&#25104;&#29992;&#12305;231120_&#65288;&#20196;&#21644;&#65300;&#24180;&#24230;&#36861;&#21152;&#65289;&#38263;&#26399;&#27424;&#24109;&#32773;&#29702;&#30001;&#21029;&#32076;&#24180;&#25512;&#31227;.xlsm"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71261792773664E-2"/>
          <c:y val="0.22332929991752171"/>
          <c:w val="0.93888888888888888"/>
          <c:h val="0.38728736687298621"/>
        </c:manualLayout>
      </c:layout>
      <c:barChart>
        <c:barDir val="col"/>
        <c:grouping val="clustered"/>
        <c:varyColors val="0"/>
        <c:ser>
          <c:idx val="0"/>
          <c:order val="0"/>
          <c:spPr>
            <a:pattFill prst="divot">
              <a:fgClr>
                <a:schemeClr val="accent1"/>
              </a:fgClr>
              <a:bgClr>
                <a:schemeClr val="bg1"/>
              </a:bgClr>
            </a:pattFill>
            <a:ln>
              <a:solidFill>
                <a:schemeClr val="tx1"/>
              </a:solidFill>
            </a:ln>
            <a:effectLst/>
          </c:spPr>
          <c:invertIfNegative val="0"/>
          <c:dLbls>
            <c:dLbl>
              <c:idx val="1"/>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0-C4CC-4FF1-87FF-B99F8CB84F12}"/>
                </c:ext>
              </c:extLst>
            </c:dLbl>
            <c:dLbl>
              <c:idx val="2"/>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1-C4CC-4FF1-87FF-B99F8CB84F12}"/>
                </c:ext>
              </c:extLst>
            </c:dLbl>
            <c:dLbl>
              <c:idx val="3"/>
              <c:layout>
                <c:manualLayout>
                  <c:x val="-9.5814448815921221E-17"/>
                  <c:y val="-7.2587195228947477E-3"/>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24472102241302116"/>
                      <c:h val="0.18644783718794133"/>
                    </c:manualLayout>
                  </c15:layout>
                </c:ext>
                <c:ext xmlns:c16="http://schemas.microsoft.com/office/drawing/2014/chart" uri="{C3380CC4-5D6E-409C-BE32-E72D297353CC}">
                  <c16:uniqueId val="{00000004-C4CC-4FF1-87FF-B99F8CB84F1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Sheet1!$C$2:$F$2</c:f>
              <c:strCache>
                <c:ptCount val="4"/>
                <c:pt idx="0">
                  <c:v>R1年度</c:v>
                </c:pt>
                <c:pt idx="1">
                  <c:v>R2年度</c:v>
                </c:pt>
                <c:pt idx="2">
                  <c:v>R3年度</c:v>
                </c:pt>
                <c:pt idx="3">
                  <c:v>R4年度</c:v>
                </c:pt>
              </c:strCache>
            </c:strRef>
          </c:cat>
          <c:val>
            <c:numRef>
              <c:f>Sheet1!$C$3:$F$3</c:f>
              <c:numCache>
                <c:formatCode>#,##0"人"_ </c:formatCode>
                <c:ptCount val="4"/>
                <c:pt idx="0">
                  <c:v>8517</c:v>
                </c:pt>
                <c:pt idx="1">
                  <c:v>9272</c:v>
                </c:pt>
                <c:pt idx="2">
                  <c:v>11277</c:v>
                </c:pt>
                <c:pt idx="3">
                  <c:v>12868</c:v>
                </c:pt>
              </c:numCache>
            </c:numRef>
          </c:val>
          <c:extLst>
            <c:ext xmlns:c16="http://schemas.microsoft.com/office/drawing/2014/chart" uri="{C3380CC4-5D6E-409C-BE32-E72D297353CC}">
              <c16:uniqueId val="{00000002-C4CC-4FF1-87FF-B99F8CB84F12}"/>
            </c:ext>
          </c:extLst>
        </c:ser>
        <c:dLbls>
          <c:showLegendKey val="0"/>
          <c:showVal val="0"/>
          <c:showCatName val="0"/>
          <c:showSerName val="0"/>
          <c:showPercent val="0"/>
          <c:showBubbleSize val="0"/>
        </c:dLbls>
        <c:gapWidth val="219"/>
        <c:overlap val="-27"/>
        <c:axId val="1332958512"/>
        <c:axId val="1332958928"/>
      </c:barChart>
      <c:catAx>
        <c:axId val="133295851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32958928"/>
        <c:crosses val="autoZero"/>
        <c:auto val="1"/>
        <c:lblAlgn val="ctr"/>
        <c:lblOffset val="100"/>
        <c:noMultiLvlLbl val="0"/>
      </c:catAx>
      <c:valAx>
        <c:axId val="1332958928"/>
        <c:scaling>
          <c:orientation val="minMax"/>
        </c:scaling>
        <c:delete val="1"/>
        <c:axPos val="l"/>
        <c:numFmt formatCode="#,##0&quot;人&quot;_ " sourceLinked="1"/>
        <c:majorTickMark val="none"/>
        <c:minorTickMark val="none"/>
        <c:tickLblPos val="nextTo"/>
        <c:crossAx val="133295851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7128383754919353E-2"/>
          <c:y val="0.12174652669447286"/>
          <c:w val="0.82871616245080659"/>
          <c:h val="0.60954485797400537"/>
        </c:manualLayout>
      </c:layout>
      <c:barChart>
        <c:barDir val="col"/>
        <c:grouping val="stacked"/>
        <c:varyColors val="0"/>
        <c:ser>
          <c:idx val="0"/>
          <c:order val="0"/>
          <c:spPr>
            <a:solidFill>
              <a:schemeClr val="accent1"/>
            </a:solidFill>
            <a:ln>
              <a:solidFill>
                <a:schemeClr val="tx1"/>
              </a:solidFill>
            </a:ln>
            <a:effectLst/>
          </c:spPr>
          <c:invertIfNegative val="0"/>
          <c:dLbls>
            <c:dLbl>
              <c:idx val="0"/>
              <c:spPr>
                <a:solidFill>
                  <a:schemeClr val="bg1"/>
                </a:solidFill>
                <a:ln>
                  <a:noFill/>
                </a:ln>
                <a:effectLst/>
              </c:spPr>
              <c:txPr>
                <a:bodyPr rot="0" spcFirstLastPara="1" vertOverflow="ellipsis" vert="horz" wrap="square" lIns="38100" tIns="19050" rIns="38100" bIns="19050" anchor="ctr" anchorCtr="1">
                  <a:noAutofit/>
                </a:bodyPr>
                <a:lstStyle/>
                <a:p>
                  <a:pPr>
                    <a:defRPr sz="75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6506052478490615"/>
                      <c:h val="0.16159084452175487"/>
                    </c:manualLayout>
                  </c15:layout>
                </c:ext>
                <c:ext xmlns:c16="http://schemas.microsoft.com/office/drawing/2014/chart" uri="{C3380CC4-5D6E-409C-BE32-E72D297353CC}">
                  <c16:uniqueId val="{00000003-07BD-4A81-A14B-FC146E229020}"/>
                </c:ext>
              </c:extLst>
            </c:dLbl>
            <c:dLbl>
              <c:idx val="1"/>
              <c:tx>
                <c:rich>
                  <a:bodyPr/>
                  <a:lstStyle/>
                  <a:p>
                    <a:fld id="{F72DB3C2-C1BD-4B84-923C-02DB4F4AFBD9}" type="VALUE">
                      <a:rPr lang="ja-JP" altLang="en-US" sz="75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7BD-4A81-A14B-FC146E229020}"/>
                </c:ext>
              </c:extLst>
            </c:dLbl>
            <c:spPr>
              <a:solidFill>
                <a:schemeClr val="bg1"/>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Sheet1!$C$16:$D$16</c:f>
              <c:strCache>
                <c:ptCount val="2"/>
                <c:pt idx="0">
                  <c:v>R4年度</c:v>
                </c:pt>
                <c:pt idx="1">
                  <c:v>R5年度</c:v>
                </c:pt>
              </c:strCache>
            </c:strRef>
          </c:cat>
          <c:val>
            <c:numRef>
              <c:f>Sheet1!$C$17:$D$17</c:f>
              <c:numCache>
                <c:formatCode>#,##0"人"_ </c:formatCode>
                <c:ptCount val="2"/>
                <c:pt idx="0">
                  <c:v>305</c:v>
                </c:pt>
                <c:pt idx="1">
                  <c:v>379</c:v>
                </c:pt>
              </c:numCache>
            </c:numRef>
          </c:val>
          <c:extLst>
            <c:ext xmlns:c16="http://schemas.microsoft.com/office/drawing/2014/chart" uri="{C3380CC4-5D6E-409C-BE32-E72D297353CC}">
              <c16:uniqueId val="{00000000-07BD-4A81-A14B-FC146E229020}"/>
            </c:ext>
          </c:extLst>
        </c:ser>
        <c:ser>
          <c:idx val="1"/>
          <c:order val="1"/>
          <c:spPr>
            <a:no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Sheet1!$C$16:$D$16</c:f>
              <c:strCache>
                <c:ptCount val="2"/>
                <c:pt idx="0">
                  <c:v>R4年度</c:v>
                </c:pt>
                <c:pt idx="1">
                  <c:v>R5年度</c:v>
                </c:pt>
              </c:strCache>
            </c:strRef>
          </c:cat>
          <c:val>
            <c:numRef>
              <c:f>Sheet1!$C$18:$D$18</c:f>
              <c:numCache>
                <c:formatCode>#,##0"人"_ </c:formatCode>
                <c:ptCount val="2"/>
                <c:pt idx="0">
                  <c:v>100</c:v>
                </c:pt>
                <c:pt idx="1">
                  <c:v>126</c:v>
                </c:pt>
              </c:numCache>
            </c:numRef>
          </c:val>
          <c:extLst>
            <c:ext xmlns:c16="http://schemas.microsoft.com/office/drawing/2014/chart" uri="{C3380CC4-5D6E-409C-BE32-E72D297353CC}">
              <c16:uniqueId val="{00000001-07BD-4A81-A14B-FC146E229020}"/>
            </c:ext>
          </c:extLst>
        </c:ser>
        <c:dLbls>
          <c:showLegendKey val="0"/>
          <c:showVal val="0"/>
          <c:showCatName val="0"/>
          <c:showSerName val="0"/>
          <c:showPercent val="0"/>
          <c:showBubbleSize val="0"/>
        </c:dLbls>
        <c:gapWidth val="150"/>
        <c:overlap val="100"/>
        <c:axId val="1122520640"/>
        <c:axId val="1122517312"/>
      </c:barChart>
      <c:catAx>
        <c:axId val="11225206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1122517312"/>
        <c:crosses val="autoZero"/>
        <c:auto val="1"/>
        <c:lblAlgn val="ctr"/>
        <c:lblOffset val="100"/>
        <c:noMultiLvlLbl val="0"/>
      </c:catAx>
      <c:valAx>
        <c:axId val="1122517312"/>
        <c:scaling>
          <c:orientation val="minMax"/>
        </c:scaling>
        <c:delete val="1"/>
        <c:axPos val="l"/>
        <c:numFmt formatCode="#,##0&quot;人&quot;_ " sourceLinked="1"/>
        <c:majorTickMark val="none"/>
        <c:minorTickMark val="none"/>
        <c:tickLblPos val="nextTo"/>
        <c:crossAx val="112252064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1" y="1"/>
            <a:ext cx="2951164" cy="496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8" tIns="46194" rIns="92388" bIns="46194" numCol="1" anchor="t" anchorCtr="0" compatLnSpc="1">
            <a:prstTxWarp prst="textNoShape">
              <a:avLst/>
            </a:prstTxWarp>
          </a:bodyPr>
          <a:lstStyle>
            <a:lvl1pPr eaLnBrk="0" hangingPunct="0">
              <a:defRPr sz="1200">
                <a:ea typeface="ＭＳ Ｐゴシック" pitchFamily="50" charset="-128"/>
              </a:defRPr>
            </a:lvl1pPr>
          </a:lstStyle>
          <a:p>
            <a:pPr>
              <a:defRPr/>
            </a:pPr>
            <a:endParaRPr lang="en-US" altLang="ja-JP"/>
          </a:p>
        </p:txBody>
      </p:sp>
      <p:sp>
        <p:nvSpPr>
          <p:cNvPr id="74755" name="Rectangle 3"/>
          <p:cNvSpPr>
            <a:spLocks noGrp="1" noChangeArrowheads="1"/>
          </p:cNvSpPr>
          <p:nvPr>
            <p:ph type="dt" sz="quarter" idx="1"/>
          </p:nvPr>
        </p:nvSpPr>
        <p:spPr bwMode="auto">
          <a:xfrm>
            <a:off x="3854451" y="1"/>
            <a:ext cx="2951164" cy="496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8" tIns="46194" rIns="92388" bIns="46194" numCol="1" anchor="t" anchorCtr="0" compatLnSpc="1">
            <a:prstTxWarp prst="textNoShape">
              <a:avLst/>
            </a:prstTxWarp>
          </a:bodyPr>
          <a:lstStyle>
            <a:lvl1pPr algn="r" eaLnBrk="0" hangingPunct="0">
              <a:defRPr sz="1200">
                <a:ea typeface="ＭＳ Ｐゴシック" pitchFamily="50" charset="-128"/>
              </a:defRPr>
            </a:lvl1pPr>
          </a:lstStyle>
          <a:p>
            <a:pPr>
              <a:defRPr/>
            </a:pPr>
            <a:fld id="{C89F6304-33F2-405B-BA22-4A2A43114298}" type="datetimeFigureOut">
              <a:rPr lang="ja-JP" altLang="en-US"/>
              <a:pPr>
                <a:defRPr/>
              </a:pPr>
              <a:t>2024/2/13</a:t>
            </a:fld>
            <a:endParaRPr lang="en-US" altLang="ja-JP"/>
          </a:p>
        </p:txBody>
      </p:sp>
      <p:sp>
        <p:nvSpPr>
          <p:cNvPr id="74756" name="Rectangle 4"/>
          <p:cNvSpPr>
            <a:spLocks noGrp="1" noChangeArrowheads="1"/>
          </p:cNvSpPr>
          <p:nvPr>
            <p:ph type="ftr" sz="quarter" idx="2"/>
          </p:nvPr>
        </p:nvSpPr>
        <p:spPr bwMode="auto">
          <a:xfrm>
            <a:off x="1" y="9440864"/>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8" tIns="46194" rIns="92388" bIns="46194" numCol="1" anchor="b" anchorCtr="0" compatLnSpc="1">
            <a:prstTxWarp prst="textNoShape">
              <a:avLst/>
            </a:prstTxWarp>
          </a:bodyPr>
          <a:lstStyle>
            <a:lvl1pPr eaLnBrk="0" hangingPunct="0">
              <a:defRPr sz="1200">
                <a:ea typeface="ＭＳ Ｐゴシック" pitchFamily="50" charset="-128"/>
              </a:defRPr>
            </a:lvl1pPr>
          </a:lstStyle>
          <a:p>
            <a:pPr>
              <a:defRPr/>
            </a:pPr>
            <a:r>
              <a:rPr lang="ja-JP" altLang="en-US"/>
              <a:t>１</a:t>
            </a:r>
            <a:endParaRPr lang="en-US" altLang="ja-JP"/>
          </a:p>
        </p:txBody>
      </p:sp>
      <p:sp>
        <p:nvSpPr>
          <p:cNvPr id="74757" name="Rectangle 5"/>
          <p:cNvSpPr>
            <a:spLocks noGrp="1" noChangeArrowheads="1"/>
          </p:cNvSpPr>
          <p:nvPr>
            <p:ph type="sldNum" sz="quarter" idx="3"/>
          </p:nvPr>
        </p:nvSpPr>
        <p:spPr bwMode="auto">
          <a:xfrm>
            <a:off x="3854451" y="9440864"/>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8" tIns="46194" rIns="92388" bIns="46194" numCol="1" anchor="b" anchorCtr="0" compatLnSpc="1">
            <a:prstTxWarp prst="textNoShape">
              <a:avLst/>
            </a:prstTxWarp>
          </a:bodyPr>
          <a:lstStyle>
            <a:lvl1pPr algn="r" eaLnBrk="0" hangingPunct="0">
              <a:defRPr sz="1200"/>
            </a:lvl1pPr>
          </a:lstStyle>
          <a:p>
            <a:pPr>
              <a:defRPr/>
            </a:pPr>
            <a:fld id="{952F79F2-DDFA-4F6A-B9AE-ECCA25659339}"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1" y="1"/>
            <a:ext cx="2951164" cy="49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86" tIns="45791" rIns="91586" bIns="45791" numCol="1" anchor="t" anchorCtr="0" compatLnSpc="1">
            <a:prstTxWarp prst="textNoShape">
              <a:avLst/>
            </a:prstTxWarp>
          </a:bodyPr>
          <a:lstStyle>
            <a:lvl1pPr defTabSz="915870" eaLnBrk="1" hangingPunct="1">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bwMode="auto">
          <a:xfrm>
            <a:off x="3856039" y="1"/>
            <a:ext cx="2949575" cy="49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86" tIns="45791" rIns="91586" bIns="45791" numCol="1" anchor="t" anchorCtr="0" compatLnSpc="1">
            <a:prstTxWarp prst="textNoShape">
              <a:avLst/>
            </a:prstTxWarp>
          </a:bodyPr>
          <a:lstStyle>
            <a:lvl1pPr algn="r" defTabSz="915870" eaLnBrk="1" hangingPunct="1">
              <a:defRPr sz="1200">
                <a:ea typeface="ＭＳ Ｐゴシック" pitchFamily="50" charset="-128"/>
              </a:defRPr>
            </a:lvl1pPr>
          </a:lstStyle>
          <a:p>
            <a:pPr>
              <a:defRPr/>
            </a:pPr>
            <a:fld id="{97CA540E-1137-45E1-BE95-EBED83448CDF}" type="datetimeFigureOut">
              <a:rPr lang="ja-JP" altLang="en-US"/>
              <a:pPr>
                <a:defRPr/>
              </a:pPr>
              <a:t>2024/2/13</a:t>
            </a:fld>
            <a:endParaRPr lang="en-US" altLang="ja-JP"/>
          </a:p>
        </p:txBody>
      </p:sp>
      <p:sp>
        <p:nvSpPr>
          <p:cNvPr id="4" name="スライド イメージ プレースホルダー 3"/>
          <p:cNvSpPr>
            <a:spLocks noGrp="1" noRot="1" noChangeAspect="1"/>
          </p:cNvSpPr>
          <p:nvPr>
            <p:ph type="sldImg" idx="2"/>
          </p:nvPr>
        </p:nvSpPr>
        <p:spPr>
          <a:xfrm>
            <a:off x="923925" y="746125"/>
            <a:ext cx="4965700" cy="3725863"/>
          </a:xfrm>
          <a:prstGeom prst="rect">
            <a:avLst/>
          </a:prstGeom>
          <a:noFill/>
          <a:ln w="12700">
            <a:solidFill>
              <a:prstClr val="black"/>
            </a:solidFill>
          </a:ln>
        </p:spPr>
        <p:txBody>
          <a:bodyPr vert="horz" lIns="92388" tIns="46194" rIns="92388" bIns="46194" rtlCol="0" anchor="ctr"/>
          <a:lstStyle/>
          <a:p>
            <a:pPr lvl="0"/>
            <a:endParaRPr lang="ja-JP" altLang="en-US" noProof="0"/>
          </a:p>
        </p:txBody>
      </p:sp>
      <p:sp>
        <p:nvSpPr>
          <p:cNvPr id="5" name="ノート プレースホルダー 4"/>
          <p:cNvSpPr>
            <a:spLocks noGrp="1"/>
          </p:cNvSpPr>
          <p:nvPr>
            <p:ph type="body" sz="quarter" idx="3"/>
          </p:nvPr>
        </p:nvSpPr>
        <p:spPr bwMode="auto">
          <a:xfrm>
            <a:off x="679451" y="4721227"/>
            <a:ext cx="5448300" cy="4471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86" tIns="45791" rIns="91586" bIns="45791"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1" y="9440864"/>
            <a:ext cx="2951164"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86" tIns="45791" rIns="91586" bIns="45791" numCol="1" anchor="b" anchorCtr="0" compatLnSpc="1">
            <a:prstTxWarp prst="textNoShape">
              <a:avLst/>
            </a:prstTxWarp>
          </a:bodyPr>
          <a:lstStyle>
            <a:lvl1pPr defTabSz="915870" eaLnBrk="1" hangingPunct="1">
              <a:defRPr sz="1200">
                <a:ea typeface="ＭＳ Ｐゴシック" pitchFamily="50" charset="-128"/>
              </a:defRPr>
            </a:lvl1pPr>
          </a:lstStyle>
          <a:p>
            <a:pPr>
              <a:defRPr/>
            </a:pPr>
            <a:r>
              <a:rPr lang="ja-JP" altLang="en-US"/>
              <a:t>１</a:t>
            </a:r>
          </a:p>
        </p:txBody>
      </p:sp>
      <p:sp>
        <p:nvSpPr>
          <p:cNvPr id="7" name="スライド番号プレースホルダー 6"/>
          <p:cNvSpPr>
            <a:spLocks noGrp="1"/>
          </p:cNvSpPr>
          <p:nvPr>
            <p:ph type="sldNum" sz="quarter" idx="5"/>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586" tIns="45791" rIns="91586" bIns="45791" numCol="1" anchor="b" anchorCtr="0" compatLnSpc="1">
            <a:prstTxWarp prst="textNoShape">
              <a:avLst/>
            </a:prstTxWarp>
          </a:bodyPr>
          <a:lstStyle>
            <a:lvl1pPr algn="r" defTabSz="914389" eaLnBrk="1" hangingPunct="1">
              <a:defRPr sz="1200"/>
            </a:lvl1pPr>
          </a:lstStyle>
          <a:p>
            <a:pPr>
              <a:defRPr/>
            </a:pPr>
            <a:fld id="{518EE296-1CD3-4406-B6FC-AD1D40B473D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kumimoji="1" kern="1200">
        <a:solidFill>
          <a:schemeClr val="tx1"/>
        </a:solidFill>
        <a:latin typeface="+mn-lt"/>
        <a:ea typeface="+mn-ea"/>
        <a:cs typeface="+mn-cs"/>
      </a:defRPr>
    </a:lvl1pPr>
    <a:lvl2pPr marL="638175" algn="l" rtl="0" eaLnBrk="0" fontAlgn="base" hangingPunct="0">
      <a:spcBef>
        <a:spcPct val="30000"/>
      </a:spcBef>
      <a:spcAft>
        <a:spcPct val="0"/>
      </a:spcAft>
      <a:defRPr kumimoji="1" kern="1200">
        <a:solidFill>
          <a:schemeClr val="tx1"/>
        </a:solidFill>
        <a:latin typeface="+mn-lt"/>
        <a:ea typeface="+mn-ea"/>
        <a:cs typeface="+mn-cs"/>
      </a:defRPr>
    </a:lvl2pPr>
    <a:lvl3pPr marL="1277938" algn="l" rtl="0" eaLnBrk="0" fontAlgn="base" hangingPunct="0">
      <a:spcBef>
        <a:spcPct val="30000"/>
      </a:spcBef>
      <a:spcAft>
        <a:spcPct val="0"/>
      </a:spcAft>
      <a:defRPr kumimoji="1" kern="1200">
        <a:solidFill>
          <a:schemeClr val="tx1"/>
        </a:solidFill>
        <a:latin typeface="+mn-lt"/>
        <a:ea typeface="+mn-ea"/>
        <a:cs typeface="+mn-cs"/>
      </a:defRPr>
    </a:lvl3pPr>
    <a:lvl4pPr marL="1917700" algn="l" rtl="0" eaLnBrk="0" fontAlgn="base" hangingPunct="0">
      <a:spcBef>
        <a:spcPct val="30000"/>
      </a:spcBef>
      <a:spcAft>
        <a:spcPct val="0"/>
      </a:spcAft>
      <a:defRPr kumimoji="1" kern="1200">
        <a:solidFill>
          <a:schemeClr val="tx1"/>
        </a:solidFill>
        <a:latin typeface="+mn-lt"/>
        <a:ea typeface="+mn-ea"/>
        <a:cs typeface="+mn-cs"/>
      </a:defRPr>
    </a:lvl4pPr>
    <a:lvl5pPr marL="2559050" algn="l" rtl="0" eaLnBrk="0" fontAlgn="base" hangingPunct="0">
      <a:spcBef>
        <a:spcPct val="30000"/>
      </a:spcBef>
      <a:spcAft>
        <a:spcPct val="0"/>
      </a:spcAft>
      <a:defRPr kumimoji="1" kern="1200">
        <a:solidFill>
          <a:schemeClr val="tx1"/>
        </a:solidFill>
        <a:latin typeface="+mn-lt"/>
        <a:ea typeface="+mn-ea"/>
        <a:cs typeface="+mn-cs"/>
      </a:defRPr>
    </a:lvl5pPr>
    <a:lvl6pPr marL="3200193" algn="l" defTabSz="1280077" rtl="0" eaLnBrk="1" latinLnBrk="0" hangingPunct="1">
      <a:defRPr kumimoji="1" sz="1680" kern="1200">
        <a:solidFill>
          <a:schemeClr val="tx1"/>
        </a:solidFill>
        <a:latin typeface="+mn-lt"/>
        <a:ea typeface="+mn-ea"/>
        <a:cs typeface="+mn-cs"/>
      </a:defRPr>
    </a:lvl6pPr>
    <a:lvl7pPr marL="3840232" algn="l" defTabSz="1280077" rtl="0" eaLnBrk="1" latinLnBrk="0" hangingPunct="1">
      <a:defRPr kumimoji="1" sz="1680" kern="1200">
        <a:solidFill>
          <a:schemeClr val="tx1"/>
        </a:solidFill>
        <a:latin typeface="+mn-lt"/>
        <a:ea typeface="+mn-ea"/>
        <a:cs typeface="+mn-cs"/>
      </a:defRPr>
    </a:lvl7pPr>
    <a:lvl8pPr marL="4480271" algn="l" defTabSz="1280077" rtl="0" eaLnBrk="1" latinLnBrk="0" hangingPunct="1">
      <a:defRPr kumimoji="1" sz="1680" kern="1200">
        <a:solidFill>
          <a:schemeClr val="tx1"/>
        </a:solidFill>
        <a:latin typeface="+mn-lt"/>
        <a:ea typeface="+mn-ea"/>
        <a:cs typeface="+mn-cs"/>
      </a:defRPr>
    </a:lvl8pPr>
    <a:lvl9pPr marL="5120310" algn="l" defTabSz="1280077"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ー 2"/>
          <p:cNvSpPr>
            <a:spLocks noGrp="1"/>
          </p:cNvSpPr>
          <p:nvPr>
            <p:ph type="body" idx="1"/>
          </p:nvPr>
        </p:nvSpPr>
        <p:spPr>
          <a:noFill/>
        </p:spPr>
        <p:txBody>
          <a:bodyPr/>
          <a:lstStyle/>
          <a:p>
            <a:endParaRPr lang="ja-JP" altLang="en-US" dirty="0"/>
          </a:p>
        </p:txBody>
      </p:sp>
      <p:sp>
        <p:nvSpPr>
          <p:cNvPr id="16388" name="フッター プレースホルダー 3"/>
          <p:cNvSpPr>
            <a:spLocks noGrp="1"/>
          </p:cNvSpPr>
          <p:nvPr>
            <p:ph type="ftr" sz="quarter" idx="4"/>
          </p:nvPr>
        </p:nvSpPr>
        <p:spPr>
          <a:noFill/>
        </p:spPr>
        <p:txBody>
          <a:bodyPr/>
          <a:lstStyle>
            <a:lvl1pPr defTabSz="911377">
              <a:defRPr kumimoji="1">
                <a:solidFill>
                  <a:schemeClr val="tx1"/>
                </a:solidFill>
                <a:latin typeface="Calibri" panose="020F0502020204030204" pitchFamily="34" charset="0"/>
                <a:ea typeface="ＭＳ Ｐゴシック" panose="020B0600070205080204" pitchFamily="50" charset="-128"/>
              </a:defRPr>
            </a:lvl1pPr>
            <a:lvl2pPr defTabSz="911377">
              <a:defRPr kumimoji="1">
                <a:solidFill>
                  <a:schemeClr val="tx1"/>
                </a:solidFill>
                <a:latin typeface="Calibri" panose="020F0502020204030204" pitchFamily="34" charset="0"/>
                <a:ea typeface="ＭＳ Ｐゴシック" panose="020B0600070205080204" pitchFamily="50" charset="-128"/>
              </a:defRPr>
            </a:lvl2pPr>
            <a:lvl3pPr defTabSz="911377">
              <a:defRPr kumimoji="1">
                <a:solidFill>
                  <a:schemeClr val="tx1"/>
                </a:solidFill>
                <a:latin typeface="Calibri" panose="020F0502020204030204" pitchFamily="34" charset="0"/>
                <a:ea typeface="ＭＳ Ｐゴシック" panose="020B0600070205080204" pitchFamily="50" charset="-128"/>
              </a:defRPr>
            </a:lvl3pPr>
            <a:lvl4pPr defTabSz="911377">
              <a:defRPr kumimoji="1">
                <a:solidFill>
                  <a:schemeClr val="tx1"/>
                </a:solidFill>
                <a:latin typeface="Calibri" panose="020F0502020204030204" pitchFamily="34" charset="0"/>
                <a:ea typeface="ＭＳ Ｐゴシック" panose="020B0600070205080204" pitchFamily="50" charset="-128"/>
              </a:defRPr>
            </a:lvl4pPr>
            <a:lvl5pPr defTabSz="911377">
              <a:defRPr kumimoji="1">
                <a:solidFill>
                  <a:schemeClr val="tx1"/>
                </a:solidFill>
                <a:latin typeface="Calibri" panose="020F0502020204030204" pitchFamily="34" charset="0"/>
                <a:ea typeface="ＭＳ Ｐゴシック" panose="020B0600070205080204" pitchFamily="50" charset="-128"/>
              </a:defRPr>
            </a:lvl5pPr>
            <a:lvl6pPr marL="3022015" indent="-935234" defTabSz="911377"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480089" indent="-935234" defTabSz="911377"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938162" indent="-935234" defTabSz="911377"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4396237" indent="-935234" defTabSz="911377"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１</a:t>
            </a:r>
          </a:p>
        </p:txBody>
      </p:sp>
    </p:spTree>
    <p:extLst>
      <p:ext uri="{BB962C8B-B14F-4D97-AF65-F5344CB8AC3E}">
        <p14:creationId xmlns:p14="http://schemas.microsoft.com/office/powerpoint/2010/main" val="921987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1"/>
            <a:ext cx="8961120" cy="2453640"/>
          </a:xfrm>
        </p:spPr>
        <p:txBody>
          <a:bodyPr/>
          <a:lstStyle>
            <a:lvl1pPr marL="0" indent="0" algn="ctr">
              <a:buNone/>
              <a:defRPr>
                <a:solidFill>
                  <a:schemeClr val="tx1">
                    <a:tint val="75000"/>
                  </a:schemeClr>
                </a:solidFill>
              </a:defRPr>
            </a:lvl1pPr>
            <a:lvl2pPr marL="693079" indent="0" algn="ctr">
              <a:buNone/>
              <a:defRPr>
                <a:solidFill>
                  <a:schemeClr val="tx1">
                    <a:tint val="75000"/>
                  </a:schemeClr>
                </a:solidFill>
              </a:defRPr>
            </a:lvl2pPr>
            <a:lvl3pPr marL="1386157" indent="0" algn="ctr">
              <a:buNone/>
              <a:defRPr>
                <a:solidFill>
                  <a:schemeClr val="tx1">
                    <a:tint val="75000"/>
                  </a:schemeClr>
                </a:solidFill>
              </a:defRPr>
            </a:lvl3pPr>
            <a:lvl4pPr marL="2079236" indent="0" algn="ctr">
              <a:buNone/>
              <a:defRPr>
                <a:solidFill>
                  <a:schemeClr val="tx1">
                    <a:tint val="75000"/>
                  </a:schemeClr>
                </a:solidFill>
              </a:defRPr>
            </a:lvl4pPr>
            <a:lvl5pPr marL="2772314" indent="0" algn="ctr">
              <a:buNone/>
              <a:defRPr>
                <a:solidFill>
                  <a:schemeClr val="tx1">
                    <a:tint val="75000"/>
                  </a:schemeClr>
                </a:solidFill>
              </a:defRPr>
            </a:lvl5pPr>
            <a:lvl6pPr marL="3465393" indent="0" algn="ctr">
              <a:buNone/>
              <a:defRPr>
                <a:solidFill>
                  <a:schemeClr val="tx1">
                    <a:tint val="75000"/>
                  </a:schemeClr>
                </a:solidFill>
              </a:defRPr>
            </a:lvl6pPr>
            <a:lvl7pPr marL="4158472" indent="0" algn="ctr">
              <a:buNone/>
              <a:defRPr>
                <a:solidFill>
                  <a:schemeClr val="tx1">
                    <a:tint val="75000"/>
                  </a:schemeClr>
                </a:solidFill>
              </a:defRPr>
            </a:lvl7pPr>
            <a:lvl8pPr marL="4851550" indent="0" algn="ctr">
              <a:buNone/>
              <a:defRPr>
                <a:solidFill>
                  <a:schemeClr val="tx1">
                    <a:tint val="75000"/>
                  </a:schemeClr>
                </a:solidFill>
              </a:defRPr>
            </a:lvl8pPr>
            <a:lvl9pPr marL="5544629"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solidFill>
                  <a:srgbClr val="438086"/>
                </a:solidFill>
              </a:defRPr>
            </a:lvl1pPr>
          </a:lstStyle>
          <a:p>
            <a:pPr>
              <a:defRPr/>
            </a:pPr>
            <a:fld id="{D02B956D-7AB8-45F7-835A-5458E444B768}" type="datetime1">
              <a:rPr lang="ja-JP" altLang="en-US"/>
              <a:pPr>
                <a:defRPr/>
              </a:pPr>
              <a:t>2024/2/13</a:t>
            </a:fld>
            <a:endParaRPr lang="ja-JP" altLang="en-US"/>
          </a:p>
        </p:txBody>
      </p:sp>
      <p:sp>
        <p:nvSpPr>
          <p:cNvPr id="5" name="フッター プレースホルダー 4"/>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solidFill>
                  <a:srgbClr val="FFFFFF"/>
                </a:solidFill>
              </a:defRPr>
            </a:lvl1pPr>
          </a:lstStyle>
          <a:p>
            <a:pPr>
              <a:defRPr/>
            </a:pPr>
            <a:fld id="{7B97F88D-E565-47B7-9B7A-ACA69416DCED}" type="slidenum">
              <a:rPr lang="ja-JP" altLang="en-US"/>
              <a:pPr>
                <a:defRPr/>
              </a:pPr>
              <a:t>‹#›</a:t>
            </a:fld>
            <a:endParaRPr lang="ja-JP" altLang="en-US"/>
          </a:p>
        </p:txBody>
      </p:sp>
    </p:spTree>
    <p:extLst>
      <p:ext uri="{BB962C8B-B14F-4D97-AF65-F5344CB8AC3E}">
        <p14:creationId xmlns:p14="http://schemas.microsoft.com/office/powerpoint/2010/main" val="1041744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solidFill>
                  <a:srgbClr val="438086"/>
                </a:solidFill>
              </a:defRPr>
            </a:lvl1pPr>
          </a:lstStyle>
          <a:p>
            <a:pPr>
              <a:defRPr/>
            </a:pPr>
            <a:fld id="{E9366B5E-F32D-4BA6-A037-D19D811DD90F}" type="datetime1">
              <a:rPr lang="ja-JP" altLang="en-US"/>
              <a:pPr>
                <a:defRPr/>
              </a:pPr>
              <a:t>2024/2/13</a:t>
            </a:fld>
            <a:endParaRPr lang="ja-JP" altLang="en-US"/>
          </a:p>
        </p:txBody>
      </p:sp>
      <p:sp>
        <p:nvSpPr>
          <p:cNvPr id="5" name="フッター プレースホルダー 4"/>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B87681D-8686-4303-B356-F5C4F328F7D9}" type="slidenum">
              <a:rPr lang="ja-JP" altLang="en-US"/>
              <a:pPr>
                <a:defRPr/>
              </a:pPr>
              <a:t>‹#›</a:t>
            </a:fld>
            <a:endParaRPr lang="ja-JP" altLang="en-US"/>
          </a:p>
        </p:txBody>
      </p:sp>
    </p:spTree>
    <p:extLst>
      <p:ext uri="{BB962C8B-B14F-4D97-AF65-F5344CB8AC3E}">
        <p14:creationId xmlns:p14="http://schemas.microsoft.com/office/powerpoint/2010/main" val="30920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solidFill>
                  <a:srgbClr val="438086"/>
                </a:solidFill>
              </a:defRPr>
            </a:lvl1pPr>
          </a:lstStyle>
          <a:p>
            <a:pPr>
              <a:defRPr/>
            </a:pPr>
            <a:fld id="{C7E47F28-4EE4-4CAE-B95B-E5D391982C69}" type="datetime1">
              <a:rPr lang="ja-JP" altLang="en-US"/>
              <a:pPr>
                <a:defRPr/>
              </a:pPr>
              <a:t>2024/2/13</a:t>
            </a:fld>
            <a:endParaRPr lang="ja-JP" altLang="en-US"/>
          </a:p>
        </p:txBody>
      </p:sp>
      <p:sp>
        <p:nvSpPr>
          <p:cNvPr id="5" name="フッター プレースホルダー 4"/>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C2A78A3-2F86-4FE3-BDA0-71BD42C2BF01}" type="slidenum">
              <a:rPr lang="ja-JP" altLang="en-US"/>
              <a:pPr>
                <a:defRPr/>
              </a:pPr>
              <a:t>‹#›</a:t>
            </a:fld>
            <a:endParaRPr lang="ja-JP" altLang="en-US"/>
          </a:p>
        </p:txBody>
      </p:sp>
    </p:spTree>
    <p:extLst>
      <p:ext uri="{BB962C8B-B14F-4D97-AF65-F5344CB8AC3E}">
        <p14:creationId xmlns:p14="http://schemas.microsoft.com/office/powerpoint/2010/main" val="26150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solidFill>
                  <a:srgbClr val="438086"/>
                </a:solidFill>
              </a:defRPr>
            </a:lvl1pPr>
          </a:lstStyle>
          <a:p>
            <a:pPr>
              <a:defRPr/>
            </a:pPr>
            <a:fld id="{4865CF33-8D59-4E58-A1FB-5323F483E8F4}" type="datetime1">
              <a:rPr lang="ja-JP" altLang="en-US"/>
              <a:pPr>
                <a:defRPr/>
              </a:pPr>
              <a:t>2024/2/13</a:t>
            </a:fld>
            <a:endParaRPr lang="ja-JP" altLang="en-US"/>
          </a:p>
        </p:txBody>
      </p:sp>
      <p:sp>
        <p:nvSpPr>
          <p:cNvPr id="5" name="フッター プレースホルダー 4"/>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822414A-FFED-49CB-8C3A-C483F6D852CD}" type="slidenum">
              <a:rPr lang="ja-JP" altLang="en-US"/>
              <a:pPr>
                <a:defRPr/>
              </a:pPr>
              <a:t>‹#›</a:t>
            </a:fld>
            <a:endParaRPr lang="ja-JP" altLang="en-US"/>
          </a:p>
        </p:txBody>
      </p:sp>
    </p:spTree>
    <p:extLst>
      <p:ext uri="{BB962C8B-B14F-4D97-AF65-F5344CB8AC3E}">
        <p14:creationId xmlns:p14="http://schemas.microsoft.com/office/powerpoint/2010/main" val="226013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6064"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3032">
                <a:solidFill>
                  <a:schemeClr val="tx1">
                    <a:tint val="75000"/>
                  </a:schemeClr>
                </a:solidFill>
              </a:defRPr>
            </a:lvl1pPr>
            <a:lvl2pPr marL="693079" indent="0">
              <a:buNone/>
              <a:defRPr sz="2729">
                <a:solidFill>
                  <a:schemeClr val="tx1">
                    <a:tint val="75000"/>
                  </a:schemeClr>
                </a:solidFill>
              </a:defRPr>
            </a:lvl2pPr>
            <a:lvl3pPr marL="1386157" indent="0">
              <a:buNone/>
              <a:defRPr sz="2425">
                <a:solidFill>
                  <a:schemeClr val="tx1">
                    <a:tint val="75000"/>
                  </a:schemeClr>
                </a:solidFill>
              </a:defRPr>
            </a:lvl3pPr>
            <a:lvl4pPr marL="2079236" indent="0">
              <a:buNone/>
              <a:defRPr sz="2122">
                <a:solidFill>
                  <a:schemeClr val="tx1">
                    <a:tint val="75000"/>
                  </a:schemeClr>
                </a:solidFill>
              </a:defRPr>
            </a:lvl4pPr>
            <a:lvl5pPr marL="2772314" indent="0">
              <a:buNone/>
              <a:defRPr sz="2122">
                <a:solidFill>
                  <a:schemeClr val="tx1">
                    <a:tint val="75000"/>
                  </a:schemeClr>
                </a:solidFill>
              </a:defRPr>
            </a:lvl5pPr>
            <a:lvl6pPr marL="3465393" indent="0">
              <a:buNone/>
              <a:defRPr sz="2122">
                <a:solidFill>
                  <a:schemeClr val="tx1">
                    <a:tint val="75000"/>
                  </a:schemeClr>
                </a:solidFill>
              </a:defRPr>
            </a:lvl6pPr>
            <a:lvl7pPr marL="4158472" indent="0">
              <a:buNone/>
              <a:defRPr sz="2122">
                <a:solidFill>
                  <a:schemeClr val="tx1">
                    <a:tint val="75000"/>
                  </a:schemeClr>
                </a:solidFill>
              </a:defRPr>
            </a:lvl7pPr>
            <a:lvl8pPr marL="4851550" indent="0">
              <a:buNone/>
              <a:defRPr sz="2122">
                <a:solidFill>
                  <a:schemeClr val="tx1">
                    <a:tint val="75000"/>
                  </a:schemeClr>
                </a:solidFill>
              </a:defRPr>
            </a:lvl8pPr>
            <a:lvl9pPr marL="5544629" indent="0">
              <a:buNone/>
              <a:defRPr sz="2122">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solidFill>
                  <a:srgbClr val="438086"/>
                </a:solidFill>
              </a:defRPr>
            </a:lvl1pPr>
          </a:lstStyle>
          <a:p>
            <a:pPr>
              <a:defRPr/>
            </a:pPr>
            <a:fld id="{E599A18C-60AD-4F30-B006-ACCFBBCCE364}" type="datetime1">
              <a:rPr lang="ja-JP" altLang="en-US"/>
              <a:pPr>
                <a:defRPr/>
              </a:pPr>
              <a:t>2024/2/13</a:t>
            </a:fld>
            <a:endParaRPr lang="ja-JP" altLang="en-US"/>
          </a:p>
        </p:txBody>
      </p:sp>
      <p:sp>
        <p:nvSpPr>
          <p:cNvPr id="5" name="フッター プレースホルダー 4"/>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D4A14E-A431-4C34-A417-D306C817BAB9}" type="slidenum">
              <a:rPr lang="ja-JP" altLang="en-US"/>
              <a:pPr>
                <a:defRPr/>
              </a:pPr>
              <a:t>‹#›</a:t>
            </a:fld>
            <a:endParaRPr lang="ja-JP" altLang="en-US"/>
          </a:p>
        </p:txBody>
      </p:sp>
    </p:spTree>
    <p:extLst>
      <p:ext uri="{BB962C8B-B14F-4D97-AF65-F5344CB8AC3E}">
        <p14:creationId xmlns:p14="http://schemas.microsoft.com/office/powerpoint/2010/main" val="3464549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4245"/>
            </a:lvl1pPr>
            <a:lvl2pPr>
              <a:defRPr sz="3638"/>
            </a:lvl2pPr>
            <a:lvl3pPr>
              <a:defRPr sz="3032"/>
            </a:lvl3pPr>
            <a:lvl4pPr>
              <a:defRPr sz="2729"/>
            </a:lvl4pPr>
            <a:lvl5pPr>
              <a:defRPr sz="2729"/>
            </a:lvl5pPr>
            <a:lvl6pPr>
              <a:defRPr sz="2729"/>
            </a:lvl6pPr>
            <a:lvl7pPr>
              <a:defRPr sz="2729"/>
            </a:lvl7pPr>
            <a:lvl8pPr>
              <a:defRPr sz="2729"/>
            </a:lvl8pPr>
            <a:lvl9pPr>
              <a:defRPr sz="272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507481" y="2240281"/>
            <a:ext cx="5654040" cy="6336348"/>
          </a:xfrm>
        </p:spPr>
        <p:txBody>
          <a:bodyPr/>
          <a:lstStyle>
            <a:lvl1pPr>
              <a:defRPr sz="4245"/>
            </a:lvl1pPr>
            <a:lvl2pPr>
              <a:defRPr sz="3638"/>
            </a:lvl2pPr>
            <a:lvl3pPr>
              <a:defRPr sz="3032"/>
            </a:lvl3pPr>
            <a:lvl4pPr>
              <a:defRPr sz="2729"/>
            </a:lvl4pPr>
            <a:lvl5pPr>
              <a:defRPr sz="2729"/>
            </a:lvl5pPr>
            <a:lvl6pPr>
              <a:defRPr sz="2729"/>
            </a:lvl6pPr>
            <a:lvl7pPr>
              <a:defRPr sz="2729"/>
            </a:lvl7pPr>
            <a:lvl8pPr>
              <a:defRPr sz="2729"/>
            </a:lvl8pPr>
            <a:lvl9pPr>
              <a:defRPr sz="272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solidFill>
                  <a:srgbClr val="438086"/>
                </a:solidFill>
              </a:defRPr>
            </a:lvl1pPr>
          </a:lstStyle>
          <a:p>
            <a:pPr>
              <a:defRPr/>
            </a:pPr>
            <a:fld id="{F9553FF5-2EAC-492F-BADC-E6CBC849BC0B}" type="datetime1">
              <a:rPr lang="ja-JP" altLang="en-US"/>
              <a:pPr>
                <a:defRPr/>
              </a:pPr>
              <a:t>2024/2/13</a:t>
            </a:fld>
            <a:endParaRPr lang="ja-JP" altLang="en-US"/>
          </a:p>
        </p:txBody>
      </p:sp>
      <p:sp>
        <p:nvSpPr>
          <p:cNvPr id="6" name="フッター プレースホルダー 5"/>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74C684DF-400A-4082-BA69-29060368F678}" type="slidenum">
              <a:rPr lang="ja-JP" altLang="en-US"/>
              <a:pPr>
                <a:defRPr/>
              </a:pPr>
              <a:t>‹#›</a:t>
            </a:fld>
            <a:endParaRPr lang="ja-JP" altLang="en-US"/>
          </a:p>
        </p:txBody>
      </p:sp>
    </p:spTree>
    <p:extLst>
      <p:ext uri="{BB962C8B-B14F-4D97-AF65-F5344CB8AC3E}">
        <p14:creationId xmlns:p14="http://schemas.microsoft.com/office/powerpoint/2010/main" val="379518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1" y="2149159"/>
            <a:ext cx="5656263" cy="895667"/>
          </a:xfrm>
        </p:spPr>
        <p:txBody>
          <a:bodyPr anchor="b"/>
          <a:lstStyle>
            <a:lvl1pPr marL="0" indent="0">
              <a:buNone/>
              <a:defRPr sz="3638" b="1"/>
            </a:lvl1pPr>
            <a:lvl2pPr marL="693079" indent="0">
              <a:buNone/>
              <a:defRPr sz="3032" b="1"/>
            </a:lvl2pPr>
            <a:lvl3pPr marL="1386157" indent="0">
              <a:buNone/>
              <a:defRPr sz="2729" b="1"/>
            </a:lvl3pPr>
            <a:lvl4pPr marL="2079236" indent="0">
              <a:buNone/>
              <a:defRPr sz="2425" b="1"/>
            </a:lvl4pPr>
            <a:lvl5pPr marL="2772314" indent="0">
              <a:buNone/>
              <a:defRPr sz="2425" b="1"/>
            </a:lvl5pPr>
            <a:lvl6pPr marL="3465393" indent="0">
              <a:buNone/>
              <a:defRPr sz="2425" b="1"/>
            </a:lvl6pPr>
            <a:lvl7pPr marL="4158472" indent="0">
              <a:buNone/>
              <a:defRPr sz="2425" b="1"/>
            </a:lvl7pPr>
            <a:lvl8pPr marL="4851550" indent="0">
              <a:buNone/>
              <a:defRPr sz="2425" b="1"/>
            </a:lvl8pPr>
            <a:lvl9pPr marL="5544629" indent="0">
              <a:buNone/>
              <a:defRPr sz="2425"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638"/>
            </a:lvl1pPr>
            <a:lvl2pPr>
              <a:defRPr sz="3032"/>
            </a:lvl2pPr>
            <a:lvl3pPr>
              <a:defRPr sz="2729"/>
            </a:lvl3pPr>
            <a:lvl4pPr>
              <a:defRPr sz="2425"/>
            </a:lvl4pPr>
            <a:lvl5pPr>
              <a:defRPr sz="2425"/>
            </a:lvl5pPr>
            <a:lvl6pPr>
              <a:defRPr sz="2425"/>
            </a:lvl6pPr>
            <a:lvl7pPr>
              <a:defRPr sz="2425"/>
            </a:lvl7pPr>
            <a:lvl8pPr>
              <a:defRPr sz="2425"/>
            </a:lvl8pPr>
            <a:lvl9pPr>
              <a:defRPr sz="24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7" y="2149159"/>
            <a:ext cx="5658485" cy="895667"/>
          </a:xfrm>
        </p:spPr>
        <p:txBody>
          <a:bodyPr anchor="b"/>
          <a:lstStyle>
            <a:lvl1pPr marL="0" indent="0">
              <a:buNone/>
              <a:defRPr sz="3638" b="1"/>
            </a:lvl1pPr>
            <a:lvl2pPr marL="693079" indent="0">
              <a:buNone/>
              <a:defRPr sz="3032" b="1"/>
            </a:lvl2pPr>
            <a:lvl3pPr marL="1386157" indent="0">
              <a:buNone/>
              <a:defRPr sz="2729" b="1"/>
            </a:lvl3pPr>
            <a:lvl4pPr marL="2079236" indent="0">
              <a:buNone/>
              <a:defRPr sz="2425" b="1"/>
            </a:lvl4pPr>
            <a:lvl5pPr marL="2772314" indent="0">
              <a:buNone/>
              <a:defRPr sz="2425" b="1"/>
            </a:lvl5pPr>
            <a:lvl6pPr marL="3465393" indent="0">
              <a:buNone/>
              <a:defRPr sz="2425" b="1"/>
            </a:lvl6pPr>
            <a:lvl7pPr marL="4158472" indent="0">
              <a:buNone/>
              <a:defRPr sz="2425" b="1"/>
            </a:lvl7pPr>
            <a:lvl8pPr marL="4851550" indent="0">
              <a:buNone/>
              <a:defRPr sz="2425" b="1"/>
            </a:lvl8pPr>
            <a:lvl9pPr marL="5544629" indent="0">
              <a:buNone/>
              <a:defRPr sz="2425"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638"/>
            </a:lvl1pPr>
            <a:lvl2pPr>
              <a:defRPr sz="3032"/>
            </a:lvl2pPr>
            <a:lvl3pPr>
              <a:defRPr sz="2729"/>
            </a:lvl3pPr>
            <a:lvl4pPr>
              <a:defRPr sz="2425"/>
            </a:lvl4pPr>
            <a:lvl5pPr>
              <a:defRPr sz="2425"/>
            </a:lvl5pPr>
            <a:lvl6pPr>
              <a:defRPr sz="2425"/>
            </a:lvl6pPr>
            <a:lvl7pPr>
              <a:defRPr sz="2425"/>
            </a:lvl7pPr>
            <a:lvl8pPr>
              <a:defRPr sz="2425"/>
            </a:lvl8pPr>
            <a:lvl9pPr>
              <a:defRPr sz="24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solidFill>
                  <a:srgbClr val="438086"/>
                </a:solidFill>
              </a:defRPr>
            </a:lvl1pPr>
          </a:lstStyle>
          <a:p>
            <a:pPr>
              <a:defRPr/>
            </a:pPr>
            <a:fld id="{333E6246-6212-4D63-A7EF-19E66B711A61}" type="datetime1">
              <a:rPr lang="ja-JP" altLang="en-US"/>
              <a:pPr>
                <a:defRPr/>
              </a:pPr>
              <a:t>2024/2/13</a:t>
            </a:fld>
            <a:endParaRPr lang="ja-JP" altLang="en-US"/>
          </a:p>
        </p:txBody>
      </p:sp>
      <p:sp>
        <p:nvSpPr>
          <p:cNvPr id="8" name="フッター プレースホルダー 7"/>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a:defRPr/>
            </a:lvl1pPr>
          </a:lstStyle>
          <a:p>
            <a:pPr>
              <a:defRPr/>
            </a:pPr>
            <a:fld id="{80D6D55B-9D2D-4EEF-B0CD-165640471674}" type="slidenum">
              <a:rPr lang="ja-JP" altLang="en-US"/>
              <a:pPr>
                <a:defRPr/>
              </a:pPr>
              <a:t>‹#›</a:t>
            </a:fld>
            <a:endParaRPr lang="ja-JP" altLang="en-US"/>
          </a:p>
        </p:txBody>
      </p:sp>
    </p:spTree>
    <p:extLst>
      <p:ext uri="{BB962C8B-B14F-4D97-AF65-F5344CB8AC3E}">
        <p14:creationId xmlns:p14="http://schemas.microsoft.com/office/powerpoint/2010/main" val="896914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solidFill>
                  <a:srgbClr val="438086"/>
                </a:solidFill>
              </a:defRPr>
            </a:lvl1pPr>
          </a:lstStyle>
          <a:p>
            <a:pPr>
              <a:defRPr/>
            </a:pPr>
            <a:fld id="{53515C62-FC6C-4538-91BD-B9B17D41D8FF}" type="datetime1">
              <a:rPr lang="ja-JP" altLang="en-US"/>
              <a:pPr>
                <a:defRPr/>
              </a:pPr>
              <a:t>2024/2/13</a:t>
            </a:fld>
            <a:endParaRPr lang="ja-JP" altLang="en-US"/>
          </a:p>
        </p:txBody>
      </p:sp>
      <p:sp>
        <p:nvSpPr>
          <p:cNvPr id="4" name="フッター プレースホルダー 3"/>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lvl1pPr>
          </a:lstStyle>
          <a:p>
            <a:pPr>
              <a:defRPr/>
            </a:pPr>
            <a:fld id="{E23514E8-2ACC-41B0-8E21-C944E0CDDD84}" type="slidenum">
              <a:rPr lang="ja-JP" altLang="en-US"/>
              <a:pPr>
                <a:defRPr/>
              </a:pPr>
              <a:t>‹#›</a:t>
            </a:fld>
            <a:endParaRPr lang="ja-JP" altLang="en-US"/>
          </a:p>
        </p:txBody>
      </p:sp>
    </p:spTree>
    <p:extLst>
      <p:ext uri="{BB962C8B-B14F-4D97-AF65-F5344CB8AC3E}">
        <p14:creationId xmlns:p14="http://schemas.microsoft.com/office/powerpoint/2010/main" val="250956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solidFill>
                  <a:srgbClr val="438086"/>
                </a:solidFill>
              </a:defRPr>
            </a:lvl1pPr>
          </a:lstStyle>
          <a:p>
            <a:pPr>
              <a:defRPr/>
            </a:pPr>
            <a:fld id="{A57B38D1-16A1-4824-8B8A-D12E282B54FB}" type="datetime1">
              <a:rPr lang="ja-JP" altLang="en-US"/>
              <a:pPr>
                <a:defRPr/>
              </a:pPr>
              <a:t>2024/2/13</a:t>
            </a:fld>
            <a:endParaRPr lang="ja-JP" altLang="en-US"/>
          </a:p>
        </p:txBody>
      </p:sp>
      <p:sp>
        <p:nvSpPr>
          <p:cNvPr id="3" name="フッター プレースホルダー 2"/>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a:defRPr/>
            </a:lvl1pPr>
          </a:lstStyle>
          <a:p>
            <a:pPr>
              <a:defRPr/>
            </a:pPr>
            <a:fld id="{B20F7CD0-1DF8-4D74-A563-DC0DB0A33EC1}" type="slidenum">
              <a:rPr lang="ja-JP" altLang="en-US"/>
              <a:pPr>
                <a:defRPr/>
              </a:pPr>
              <a:t>‹#›</a:t>
            </a:fld>
            <a:endParaRPr lang="ja-JP" altLang="en-US"/>
          </a:p>
        </p:txBody>
      </p:sp>
    </p:spTree>
    <p:extLst>
      <p:ext uri="{BB962C8B-B14F-4D97-AF65-F5344CB8AC3E}">
        <p14:creationId xmlns:p14="http://schemas.microsoft.com/office/powerpoint/2010/main" val="81554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3032" b="1"/>
            </a:lvl1pPr>
          </a:lstStyle>
          <a:p>
            <a:r>
              <a:rPr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851"/>
            </a:lvl1pPr>
            <a:lvl2pPr>
              <a:defRPr sz="4245"/>
            </a:lvl2pPr>
            <a:lvl3pPr>
              <a:defRPr sz="3638"/>
            </a:lvl3pPr>
            <a:lvl4pPr>
              <a:defRPr sz="3032"/>
            </a:lvl4pPr>
            <a:lvl5pPr>
              <a:defRPr sz="3032"/>
            </a:lvl5pPr>
            <a:lvl6pPr>
              <a:defRPr sz="3032"/>
            </a:lvl6pPr>
            <a:lvl7pPr>
              <a:defRPr sz="3032"/>
            </a:lvl7pPr>
            <a:lvl8pPr>
              <a:defRPr sz="3032"/>
            </a:lvl8pPr>
            <a:lvl9pPr>
              <a:defRPr sz="30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122"/>
            </a:lvl1pPr>
            <a:lvl2pPr marL="693079" indent="0">
              <a:buNone/>
              <a:defRPr sz="1819"/>
            </a:lvl2pPr>
            <a:lvl3pPr marL="1386157" indent="0">
              <a:buNone/>
              <a:defRPr sz="1516"/>
            </a:lvl3pPr>
            <a:lvl4pPr marL="2079236" indent="0">
              <a:buNone/>
              <a:defRPr sz="1364"/>
            </a:lvl4pPr>
            <a:lvl5pPr marL="2772314" indent="0">
              <a:buNone/>
              <a:defRPr sz="1364"/>
            </a:lvl5pPr>
            <a:lvl6pPr marL="3465393" indent="0">
              <a:buNone/>
              <a:defRPr sz="1364"/>
            </a:lvl6pPr>
            <a:lvl7pPr marL="4158472" indent="0">
              <a:buNone/>
              <a:defRPr sz="1364"/>
            </a:lvl7pPr>
            <a:lvl8pPr marL="4851550" indent="0">
              <a:buNone/>
              <a:defRPr sz="1364"/>
            </a:lvl8pPr>
            <a:lvl9pPr marL="5544629" indent="0">
              <a:buNone/>
              <a:defRPr sz="1364"/>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solidFill>
                  <a:srgbClr val="438086"/>
                </a:solidFill>
              </a:defRPr>
            </a:lvl1pPr>
          </a:lstStyle>
          <a:p>
            <a:pPr>
              <a:defRPr/>
            </a:pPr>
            <a:fld id="{E8BC7CB2-64AC-4001-851C-F22F4925D99F}" type="datetime1">
              <a:rPr lang="ja-JP" altLang="en-US"/>
              <a:pPr>
                <a:defRPr/>
              </a:pPr>
              <a:t>2024/2/13</a:t>
            </a:fld>
            <a:endParaRPr lang="ja-JP" altLang="en-US"/>
          </a:p>
        </p:txBody>
      </p:sp>
      <p:sp>
        <p:nvSpPr>
          <p:cNvPr id="6" name="フッター プレースホルダー 5"/>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4569A24D-C17B-4425-B887-350C85BDF3A2}" type="slidenum">
              <a:rPr lang="ja-JP" altLang="en-US"/>
              <a:pPr>
                <a:defRPr/>
              </a:pPr>
              <a:t>‹#›</a:t>
            </a:fld>
            <a:endParaRPr lang="ja-JP" altLang="en-US"/>
          </a:p>
        </p:txBody>
      </p:sp>
    </p:spTree>
    <p:extLst>
      <p:ext uri="{BB962C8B-B14F-4D97-AF65-F5344CB8AC3E}">
        <p14:creationId xmlns:p14="http://schemas.microsoft.com/office/powerpoint/2010/main" val="278752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1"/>
            <a:ext cx="7680960" cy="793433"/>
          </a:xfrm>
        </p:spPr>
        <p:txBody>
          <a:bodyPr anchor="b"/>
          <a:lstStyle>
            <a:lvl1pPr algn="l">
              <a:defRPr sz="3032" b="1"/>
            </a:lvl1pPr>
          </a:lstStyle>
          <a:p>
            <a:r>
              <a:rPr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rtlCol="0">
            <a:normAutofit/>
          </a:bodyPr>
          <a:lstStyle>
            <a:lvl1pPr marL="0" indent="0">
              <a:buNone/>
              <a:defRPr sz="4851"/>
            </a:lvl1pPr>
            <a:lvl2pPr marL="693079" indent="0">
              <a:buNone/>
              <a:defRPr sz="4245"/>
            </a:lvl2pPr>
            <a:lvl3pPr marL="1386157" indent="0">
              <a:buNone/>
              <a:defRPr sz="3638"/>
            </a:lvl3pPr>
            <a:lvl4pPr marL="2079236" indent="0">
              <a:buNone/>
              <a:defRPr sz="3032"/>
            </a:lvl4pPr>
            <a:lvl5pPr marL="2772314" indent="0">
              <a:buNone/>
              <a:defRPr sz="3032"/>
            </a:lvl5pPr>
            <a:lvl6pPr marL="3465393" indent="0">
              <a:buNone/>
              <a:defRPr sz="3032"/>
            </a:lvl6pPr>
            <a:lvl7pPr marL="4158472" indent="0">
              <a:buNone/>
              <a:defRPr sz="3032"/>
            </a:lvl7pPr>
            <a:lvl8pPr marL="4851550" indent="0">
              <a:buNone/>
              <a:defRPr sz="3032"/>
            </a:lvl8pPr>
            <a:lvl9pPr marL="5544629" indent="0">
              <a:buNone/>
              <a:defRPr sz="3032"/>
            </a:lvl9pPr>
          </a:lstStyle>
          <a:p>
            <a:pPr lvl="0"/>
            <a:endParaRPr lang="ja-JP" altLang="en-US" noProof="0"/>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2122"/>
            </a:lvl1pPr>
            <a:lvl2pPr marL="693079" indent="0">
              <a:buNone/>
              <a:defRPr sz="1819"/>
            </a:lvl2pPr>
            <a:lvl3pPr marL="1386157" indent="0">
              <a:buNone/>
              <a:defRPr sz="1516"/>
            </a:lvl3pPr>
            <a:lvl4pPr marL="2079236" indent="0">
              <a:buNone/>
              <a:defRPr sz="1364"/>
            </a:lvl4pPr>
            <a:lvl5pPr marL="2772314" indent="0">
              <a:buNone/>
              <a:defRPr sz="1364"/>
            </a:lvl5pPr>
            <a:lvl6pPr marL="3465393" indent="0">
              <a:buNone/>
              <a:defRPr sz="1364"/>
            </a:lvl6pPr>
            <a:lvl7pPr marL="4158472" indent="0">
              <a:buNone/>
              <a:defRPr sz="1364"/>
            </a:lvl7pPr>
            <a:lvl8pPr marL="4851550" indent="0">
              <a:buNone/>
              <a:defRPr sz="1364"/>
            </a:lvl8pPr>
            <a:lvl9pPr marL="5544629" indent="0">
              <a:buNone/>
              <a:defRPr sz="1364"/>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solidFill>
                  <a:srgbClr val="438086"/>
                </a:solidFill>
              </a:defRPr>
            </a:lvl1pPr>
          </a:lstStyle>
          <a:p>
            <a:pPr>
              <a:defRPr/>
            </a:pPr>
            <a:fld id="{99AAEAE9-3815-4B9E-99C9-BE4A2AE2D0FD}" type="datetime1">
              <a:rPr lang="ja-JP" altLang="en-US"/>
              <a:pPr>
                <a:defRPr/>
              </a:pPr>
              <a:t>2024/2/13</a:t>
            </a:fld>
            <a:endParaRPr lang="ja-JP" altLang="en-US"/>
          </a:p>
        </p:txBody>
      </p:sp>
      <p:sp>
        <p:nvSpPr>
          <p:cNvPr id="6" name="フッター プレースホルダー 5"/>
          <p:cNvSpPr>
            <a:spLocks noGrp="1"/>
          </p:cNvSpPr>
          <p:nvPr>
            <p:ph type="ftr" sz="quarter" idx="11"/>
          </p:nvPr>
        </p:nvSpPr>
        <p:spPr/>
        <p:txBody>
          <a:bodyPr/>
          <a:lstStyle>
            <a:lvl1pPr>
              <a:defRPr>
                <a:solidFill>
                  <a:srgbClr val="438086"/>
                </a:solidFill>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F1FC557E-09D2-46C6-B6B3-8AB546F134E8}" type="slidenum">
              <a:rPr lang="ja-JP" altLang="en-US"/>
              <a:pPr>
                <a:defRPr/>
              </a:pPr>
              <a:t>‹#›</a:t>
            </a:fld>
            <a:endParaRPr lang="ja-JP" altLang="en-US"/>
          </a:p>
        </p:txBody>
      </p:sp>
    </p:spTree>
    <p:extLst>
      <p:ext uri="{BB962C8B-B14F-4D97-AF65-F5344CB8AC3E}">
        <p14:creationId xmlns:p14="http://schemas.microsoft.com/office/powerpoint/2010/main" val="1884111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39763" y="2239963"/>
            <a:ext cx="11522075" cy="633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91440" tIns="45720" rIns="91440" bIns="45720" rtlCol="0" anchor="ctr"/>
          <a:lstStyle>
            <a:lvl1pPr algn="l" eaLnBrk="1" fontAlgn="auto" hangingPunct="1">
              <a:spcBef>
                <a:spcPts val="0"/>
              </a:spcBef>
              <a:spcAft>
                <a:spcPts val="0"/>
              </a:spcAft>
              <a:defRPr sz="1819">
                <a:solidFill>
                  <a:schemeClr val="tx1">
                    <a:tint val="75000"/>
                  </a:schemeClr>
                </a:solidFill>
                <a:latin typeface="+mn-lt"/>
                <a:ea typeface="+mn-ea"/>
              </a:defRPr>
            </a:lvl1pPr>
          </a:lstStyle>
          <a:p>
            <a:pPr>
              <a:defRPr/>
            </a:pPr>
            <a:fld id="{E8F048DB-024A-4CE7-A39B-7AF1FA52785D}" type="datetime1">
              <a:rPr lang="ja-JP" altLang="en-US"/>
              <a:pPr>
                <a:defRPr/>
              </a:pPr>
              <a:t>2024/2/13</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91440" tIns="45720" rIns="91440" bIns="45720" rtlCol="0" anchor="ctr"/>
          <a:lstStyle>
            <a:lvl1pPr algn="ctr" eaLnBrk="1" fontAlgn="auto" hangingPunct="1">
              <a:spcBef>
                <a:spcPts val="0"/>
              </a:spcBef>
              <a:spcAft>
                <a:spcPts val="0"/>
              </a:spcAft>
              <a:defRPr sz="1819">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819">
                <a:solidFill>
                  <a:srgbClr val="898989"/>
                </a:solidFill>
              </a:defRPr>
            </a:lvl1pPr>
          </a:lstStyle>
          <a:p>
            <a:pPr>
              <a:defRPr/>
            </a:pPr>
            <a:fld id="{437E01B6-5B73-4093-9301-01FDD088C4E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93481" r:id="rId1"/>
    <p:sldLayoutId id="2147493482" r:id="rId2"/>
    <p:sldLayoutId id="2147493483" r:id="rId3"/>
    <p:sldLayoutId id="2147493484" r:id="rId4"/>
    <p:sldLayoutId id="2147493485" r:id="rId5"/>
    <p:sldLayoutId id="2147493486" r:id="rId6"/>
    <p:sldLayoutId id="2147493487" r:id="rId7"/>
    <p:sldLayoutId id="2147493488" r:id="rId8"/>
    <p:sldLayoutId id="2147493489" r:id="rId9"/>
    <p:sldLayoutId id="2147493490" r:id="rId10"/>
    <p:sldLayoutId id="2147493491" r:id="rId11"/>
  </p:sldLayoutIdLst>
  <p:hf hdr="0" ftr="0" dt="0"/>
  <p:txStyles>
    <p:titleStyle>
      <a:lvl1pPr algn="ctr" rtl="0" eaLnBrk="0" fontAlgn="base" hangingPunct="0">
        <a:spcBef>
          <a:spcPct val="0"/>
        </a:spcBef>
        <a:spcAft>
          <a:spcPct val="0"/>
        </a:spcAft>
        <a:defRPr kumimoji="1" sz="6600" kern="1200">
          <a:solidFill>
            <a:schemeClr val="tx1"/>
          </a:solidFill>
          <a:latin typeface="+mj-lt"/>
          <a:ea typeface="+mj-ea"/>
          <a:cs typeface="+mj-cs"/>
        </a:defRPr>
      </a:lvl1pPr>
      <a:lvl2pPr algn="ctr" rtl="0" eaLnBrk="0" fontAlgn="base" hangingPunct="0">
        <a:spcBef>
          <a:spcPct val="0"/>
        </a:spcBef>
        <a:spcAft>
          <a:spcPct val="0"/>
        </a:spcAft>
        <a:defRPr kumimoji="1" sz="66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6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6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600">
          <a:solidFill>
            <a:schemeClr val="tx1"/>
          </a:solidFill>
          <a:latin typeface="Calibri" pitchFamily="34" charset="0"/>
          <a:ea typeface="ＭＳ Ｐゴシック" charset="-128"/>
        </a:defRPr>
      </a:lvl5pPr>
      <a:lvl6pPr marL="693079" algn="ctr" rtl="0" fontAlgn="base">
        <a:spcBef>
          <a:spcPct val="0"/>
        </a:spcBef>
        <a:spcAft>
          <a:spcPct val="0"/>
        </a:spcAft>
        <a:defRPr kumimoji="1" sz="6670">
          <a:solidFill>
            <a:schemeClr val="tx1"/>
          </a:solidFill>
          <a:latin typeface="Calibri" pitchFamily="34" charset="0"/>
          <a:ea typeface="ＭＳ Ｐゴシック" charset="-128"/>
        </a:defRPr>
      </a:lvl6pPr>
      <a:lvl7pPr marL="1386157" algn="ctr" rtl="0" fontAlgn="base">
        <a:spcBef>
          <a:spcPct val="0"/>
        </a:spcBef>
        <a:spcAft>
          <a:spcPct val="0"/>
        </a:spcAft>
        <a:defRPr kumimoji="1" sz="6670">
          <a:solidFill>
            <a:schemeClr val="tx1"/>
          </a:solidFill>
          <a:latin typeface="Calibri" pitchFamily="34" charset="0"/>
          <a:ea typeface="ＭＳ Ｐゴシック" charset="-128"/>
        </a:defRPr>
      </a:lvl7pPr>
      <a:lvl8pPr marL="2079236" algn="ctr" rtl="0" fontAlgn="base">
        <a:spcBef>
          <a:spcPct val="0"/>
        </a:spcBef>
        <a:spcAft>
          <a:spcPct val="0"/>
        </a:spcAft>
        <a:defRPr kumimoji="1" sz="6670">
          <a:solidFill>
            <a:schemeClr val="tx1"/>
          </a:solidFill>
          <a:latin typeface="Calibri" pitchFamily="34" charset="0"/>
          <a:ea typeface="ＭＳ Ｐゴシック" charset="-128"/>
        </a:defRPr>
      </a:lvl8pPr>
      <a:lvl9pPr marL="2772314" algn="ctr" rtl="0" fontAlgn="base">
        <a:spcBef>
          <a:spcPct val="0"/>
        </a:spcBef>
        <a:spcAft>
          <a:spcPct val="0"/>
        </a:spcAft>
        <a:defRPr kumimoji="1" sz="6670">
          <a:solidFill>
            <a:schemeClr val="tx1"/>
          </a:solidFill>
          <a:latin typeface="Calibri" pitchFamily="34" charset="0"/>
          <a:ea typeface="ＭＳ Ｐゴシック" charset="-128"/>
        </a:defRPr>
      </a:lvl9pPr>
    </p:titleStyle>
    <p:bodyStyle>
      <a:lvl1pPr marL="519113" indent="-519113" algn="l" rtl="0" eaLnBrk="0" fontAlgn="base" hangingPunct="0">
        <a:spcBef>
          <a:spcPct val="20000"/>
        </a:spcBef>
        <a:spcAft>
          <a:spcPct val="0"/>
        </a:spcAft>
        <a:buFont typeface="Arial" panose="020B0604020202020204" pitchFamily="34" charset="0"/>
        <a:buChar char="•"/>
        <a:defRPr kumimoji="1" sz="4800" kern="1200">
          <a:solidFill>
            <a:schemeClr val="tx1"/>
          </a:solidFill>
          <a:latin typeface="+mn-lt"/>
          <a:ea typeface="+mn-ea"/>
          <a:cs typeface="+mn-cs"/>
        </a:defRPr>
      </a:lvl1pPr>
      <a:lvl2pPr marL="1125538" indent="-431800" algn="l" rtl="0" eaLnBrk="0" fontAlgn="base" hangingPunct="0">
        <a:spcBef>
          <a:spcPct val="20000"/>
        </a:spcBef>
        <a:spcAft>
          <a:spcPct val="0"/>
        </a:spcAft>
        <a:buFont typeface="Arial" panose="020B0604020202020204" pitchFamily="34" charset="0"/>
        <a:buChar char="–"/>
        <a:defRPr kumimoji="1" sz="4200" kern="1200">
          <a:solidFill>
            <a:schemeClr val="tx1"/>
          </a:solidFill>
          <a:latin typeface="+mn-lt"/>
          <a:ea typeface="+mn-ea"/>
          <a:cs typeface="+mn-cs"/>
        </a:defRPr>
      </a:lvl2pPr>
      <a:lvl3pPr marL="1731963" indent="-346075" algn="l" rtl="0" eaLnBrk="0" fontAlgn="base" hangingPunct="0">
        <a:spcBef>
          <a:spcPct val="20000"/>
        </a:spcBef>
        <a:spcAft>
          <a:spcPct val="0"/>
        </a:spcAft>
        <a:buFont typeface="Arial" panose="020B0604020202020204" pitchFamily="34" charset="0"/>
        <a:buChar char="•"/>
        <a:defRPr kumimoji="1" sz="3600" kern="1200">
          <a:solidFill>
            <a:schemeClr val="tx1"/>
          </a:solidFill>
          <a:latin typeface="+mn-lt"/>
          <a:ea typeface="+mn-ea"/>
          <a:cs typeface="+mn-cs"/>
        </a:defRPr>
      </a:lvl3pPr>
      <a:lvl4pPr marL="2425700" indent="-346075" algn="l" rtl="0" eaLnBrk="0" fontAlgn="base" hangingPunct="0">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4pPr>
      <a:lvl5pPr marL="3117850" indent="-346075" algn="l" rtl="0" eaLnBrk="0" fontAlgn="base" hangingPunct="0">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5pPr>
      <a:lvl6pPr marL="3811932" indent="-346539" algn="l" defTabSz="1386157" rtl="0" eaLnBrk="1" latinLnBrk="0" hangingPunct="1">
        <a:spcBef>
          <a:spcPct val="20000"/>
        </a:spcBef>
        <a:buFont typeface="Arial" pitchFamily="34" charset="0"/>
        <a:buChar char="•"/>
        <a:defRPr kumimoji="1" sz="3032" kern="1200">
          <a:solidFill>
            <a:schemeClr val="tx1"/>
          </a:solidFill>
          <a:latin typeface="+mn-lt"/>
          <a:ea typeface="+mn-ea"/>
          <a:cs typeface="+mn-cs"/>
        </a:defRPr>
      </a:lvl6pPr>
      <a:lvl7pPr marL="4505011" indent="-346539" algn="l" defTabSz="1386157" rtl="0" eaLnBrk="1" latinLnBrk="0" hangingPunct="1">
        <a:spcBef>
          <a:spcPct val="20000"/>
        </a:spcBef>
        <a:buFont typeface="Arial" pitchFamily="34" charset="0"/>
        <a:buChar char="•"/>
        <a:defRPr kumimoji="1" sz="3032" kern="1200">
          <a:solidFill>
            <a:schemeClr val="tx1"/>
          </a:solidFill>
          <a:latin typeface="+mn-lt"/>
          <a:ea typeface="+mn-ea"/>
          <a:cs typeface="+mn-cs"/>
        </a:defRPr>
      </a:lvl7pPr>
      <a:lvl8pPr marL="5198090" indent="-346539" algn="l" defTabSz="1386157" rtl="0" eaLnBrk="1" latinLnBrk="0" hangingPunct="1">
        <a:spcBef>
          <a:spcPct val="20000"/>
        </a:spcBef>
        <a:buFont typeface="Arial" pitchFamily="34" charset="0"/>
        <a:buChar char="•"/>
        <a:defRPr kumimoji="1" sz="3032" kern="1200">
          <a:solidFill>
            <a:schemeClr val="tx1"/>
          </a:solidFill>
          <a:latin typeface="+mn-lt"/>
          <a:ea typeface="+mn-ea"/>
          <a:cs typeface="+mn-cs"/>
        </a:defRPr>
      </a:lvl8pPr>
      <a:lvl9pPr marL="5891168" indent="-346539" algn="l" defTabSz="1386157" rtl="0" eaLnBrk="1" latinLnBrk="0" hangingPunct="1">
        <a:spcBef>
          <a:spcPct val="20000"/>
        </a:spcBef>
        <a:buFont typeface="Arial" pitchFamily="34" charset="0"/>
        <a:buChar char="•"/>
        <a:defRPr kumimoji="1" sz="3032" kern="1200">
          <a:solidFill>
            <a:schemeClr val="tx1"/>
          </a:solidFill>
          <a:latin typeface="+mn-lt"/>
          <a:ea typeface="+mn-ea"/>
          <a:cs typeface="+mn-cs"/>
        </a:defRPr>
      </a:lvl9pPr>
    </p:bodyStyle>
    <p:otherStyle>
      <a:defPPr>
        <a:defRPr lang="ja-JP"/>
      </a:defPPr>
      <a:lvl1pPr marL="0" algn="l" defTabSz="1386157" rtl="0" eaLnBrk="1" latinLnBrk="0" hangingPunct="1">
        <a:defRPr kumimoji="1" sz="2729" kern="1200">
          <a:solidFill>
            <a:schemeClr val="tx1"/>
          </a:solidFill>
          <a:latin typeface="+mn-lt"/>
          <a:ea typeface="+mn-ea"/>
          <a:cs typeface="+mn-cs"/>
        </a:defRPr>
      </a:lvl1pPr>
      <a:lvl2pPr marL="693079" algn="l" defTabSz="1386157" rtl="0" eaLnBrk="1" latinLnBrk="0" hangingPunct="1">
        <a:defRPr kumimoji="1" sz="2729" kern="1200">
          <a:solidFill>
            <a:schemeClr val="tx1"/>
          </a:solidFill>
          <a:latin typeface="+mn-lt"/>
          <a:ea typeface="+mn-ea"/>
          <a:cs typeface="+mn-cs"/>
        </a:defRPr>
      </a:lvl2pPr>
      <a:lvl3pPr marL="1386157" algn="l" defTabSz="1386157" rtl="0" eaLnBrk="1" latinLnBrk="0" hangingPunct="1">
        <a:defRPr kumimoji="1" sz="2729" kern="1200">
          <a:solidFill>
            <a:schemeClr val="tx1"/>
          </a:solidFill>
          <a:latin typeface="+mn-lt"/>
          <a:ea typeface="+mn-ea"/>
          <a:cs typeface="+mn-cs"/>
        </a:defRPr>
      </a:lvl3pPr>
      <a:lvl4pPr marL="2079236" algn="l" defTabSz="1386157" rtl="0" eaLnBrk="1" latinLnBrk="0" hangingPunct="1">
        <a:defRPr kumimoji="1" sz="2729" kern="1200">
          <a:solidFill>
            <a:schemeClr val="tx1"/>
          </a:solidFill>
          <a:latin typeface="+mn-lt"/>
          <a:ea typeface="+mn-ea"/>
          <a:cs typeface="+mn-cs"/>
        </a:defRPr>
      </a:lvl4pPr>
      <a:lvl5pPr marL="2772314" algn="l" defTabSz="1386157" rtl="0" eaLnBrk="1" latinLnBrk="0" hangingPunct="1">
        <a:defRPr kumimoji="1" sz="2729" kern="1200">
          <a:solidFill>
            <a:schemeClr val="tx1"/>
          </a:solidFill>
          <a:latin typeface="+mn-lt"/>
          <a:ea typeface="+mn-ea"/>
          <a:cs typeface="+mn-cs"/>
        </a:defRPr>
      </a:lvl5pPr>
      <a:lvl6pPr marL="3465393" algn="l" defTabSz="1386157" rtl="0" eaLnBrk="1" latinLnBrk="0" hangingPunct="1">
        <a:defRPr kumimoji="1" sz="2729" kern="1200">
          <a:solidFill>
            <a:schemeClr val="tx1"/>
          </a:solidFill>
          <a:latin typeface="+mn-lt"/>
          <a:ea typeface="+mn-ea"/>
          <a:cs typeface="+mn-cs"/>
        </a:defRPr>
      </a:lvl6pPr>
      <a:lvl7pPr marL="4158472" algn="l" defTabSz="1386157" rtl="0" eaLnBrk="1" latinLnBrk="0" hangingPunct="1">
        <a:defRPr kumimoji="1" sz="2729" kern="1200">
          <a:solidFill>
            <a:schemeClr val="tx1"/>
          </a:solidFill>
          <a:latin typeface="+mn-lt"/>
          <a:ea typeface="+mn-ea"/>
          <a:cs typeface="+mn-cs"/>
        </a:defRPr>
      </a:lvl7pPr>
      <a:lvl8pPr marL="4851550" algn="l" defTabSz="1386157" rtl="0" eaLnBrk="1" latinLnBrk="0" hangingPunct="1">
        <a:defRPr kumimoji="1" sz="2729" kern="1200">
          <a:solidFill>
            <a:schemeClr val="tx1"/>
          </a:solidFill>
          <a:latin typeface="+mn-lt"/>
          <a:ea typeface="+mn-ea"/>
          <a:cs typeface="+mn-cs"/>
        </a:defRPr>
      </a:lvl8pPr>
      <a:lvl9pPr marL="5544629" algn="l" defTabSz="1386157" rtl="0" eaLnBrk="1" latinLnBrk="0" hangingPunct="1">
        <a:defRPr kumimoji="1" sz="272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ChangeArrowheads="1"/>
          </p:cNvSpPr>
          <p:nvPr/>
        </p:nvSpPr>
        <p:spPr bwMode="auto">
          <a:xfrm>
            <a:off x="-6350" y="-6350"/>
            <a:ext cx="12801600" cy="404179"/>
          </a:xfrm>
          <a:prstGeom prst="rect">
            <a:avLst/>
          </a:prstGeom>
          <a:solidFill>
            <a:schemeClr val="accent1"/>
          </a:solidFill>
          <a:ln>
            <a:noFill/>
          </a:ln>
        </p:spPr>
        <p:txBody>
          <a:bodyPr wrap="none" anchor="ctr"/>
          <a:lstStyle>
            <a:lvl1pPr>
              <a:spcBef>
                <a:spcPct val="20000"/>
              </a:spcBef>
              <a:buFont typeface="Arial" panose="020B0604020202020204" pitchFamily="34" charset="0"/>
              <a:buChar char="•"/>
              <a:defRPr kumimoji="1" sz="4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42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36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3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36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3303867" y="2169"/>
            <a:ext cx="8536707" cy="830997"/>
          </a:xfrm>
          <a:prstGeom prst="rect">
            <a:avLst/>
          </a:prstGeom>
          <a:noFill/>
        </p:spPr>
        <p:txBody>
          <a:bodyPr wrap="square" rtlCol="0">
            <a:spAutoFit/>
          </a:bodyPr>
          <a:lstStyle/>
          <a:p>
            <a:r>
              <a:rPr lang="ja-JP" altLang="ja-JP" sz="24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大阪府学校教育審議会 中間報告の概要について</a:t>
            </a:r>
            <a:endParaRPr lang="ja-JP" altLang="ja-JP" sz="2400" dirty="0">
              <a:solidFill>
                <a:schemeClr val="bg1"/>
              </a:solidFill>
              <a:latin typeface="Arial" panose="020B0604020202020204" pitchFamily="34" charset="0"/>
            </a:endParaRPr>
          </a:p>
          <a:p>
            <a:endParaRPr lang="ja-JP" altLang="en-US" sz="2400"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37" name="テキスト ボックス 8">
            <a:extLst>
              <a:ext uri="{FF2B5EF4-FFF2-40B4-BE49-F238E27FC236}">
                <a16:creationId xmlns:a16="http://schemas.microsoft.com/office/drawing/2014/main" id="{B0205198-20BE-4457-A1F8-BD5F25CC1B69}"/>
              </a:ext>
            </a:extLst>
          </p:cNvPr>
          <p:cNvSpPr txBox="1">
            <a:spLocks noChangeArrowheads="1"/>
          </p:cNvSpPr>
          <p:nvPr/>
        </p:nvSpPr>
        <p:spPr bwMode="auto">
          <a:xfrm>
            <a:off x="291276" y="768152"/>
            <a:ext cx="7010400" cy="314686"/>
          </a:xfrm>
          <a:prstGeom prst="rect">
            <a:avLst/>
          </a:prstGeom>
          <a:noFill/>
          <a:ln w="25400">
            <a:noFill/>
            <a:miter lim="800000"/>
            <a:headEnd/>
            <a:tailEnd/>
          </a:ln>
        </p:spPr>
        <p:txBody>
          <a:bodyPr wrap="square" lIns="0" tIns="36000" rIns="0" bIns="0" anchor="t" anchorCtr="0">
            <a:noAutofit/>
          </a:bodyPr>
          <a:lstStyle/>
          <a:p>
            <a:pPr eaLnBrk="0" fontAlgn="base" hangingPunct="0">
              <a:lnSpc>
                <a:spcPts val="1800"/>
              </a:lnSpc>
            </a:pPr>
            <a:r>
              <a:rPr lang="ja-JP" altLang="en-US" sz="1400" b="1" dirty="0">
                <a:latin typeface="ＭＳ Ｐゴシック" panose="020B0600070205080204" pitchFamily="50" charset="-128"/>
                <a:ea typeface="メイリオ" panose="020B0604030504040204" pitchFamily="50" charset="-128"/>
                <a:cs typeface="Times New Roman" panose="02020603050405020304" pitchFamily="18" charset="0"/>
              </a:rPr>
              <a:t>「府立高校改革の具体的な方向性とそれを踏まえた入学者選抜制度のあり方について」</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2" name="テキスト ボックス 121">
            <a:extLst>
              <a:ext uri="{FF2B5EF4-FFF2-40B4-BE49-F238E27FC236}">
                <a16:creationId xmlns:a16="http://schemas.microsoft.com/office/drawing/2014/main" id="{7F7DDA30-E685-4A1F-8DA2-65B1D5A6C8BB}"/>
              </a:ext>
            </a:extLst>
          </p:cNvPr>
          <p:cNvSpPr txBox="1"/>
          <p:nvPr/>
        </p:nvSpPr>
        <p:spPr>
          <a:xfrm>
            <a:off x="-1012596" y="-8023467"/>
            <a:ext cx="2890520" cy="295787"/>
          </a:xfrm>
          <a:prstGeom prst="rect">
            <a:avLst/>
          </a:prstGeom>
          <a:noFill/>
        </p:spPr>
        <p:txBody>
          <a:bodyPr wrap="square">
            <a:spAutoFit/>
          </a:bodyPr>
          <a:lstStyle/>
          <a:p>
            <a:pPr eaLnBrk="0" fontAlgn="base" hangingPunct="0">
              <a:lnSpc>
                <a:spcPts val="1800"/>
              </a:lnSpc>
            </a:pPr>
            <a:endPar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3" name="テキスト ボックス 122">
            <a:extLst>
              <a:ext uri="{FF2B5EF4-FFF2-40B4-BE49-F238E27FC236}">
                <a16:creationId xmlns:a16="http://schemas.microsoft.com/office/drawing/2014/main" id="{3B5B7170-F290-4EF4-A8CB-5554BA4B065F}"/>
              </a:ext>
            </a:extLst>
          </p:cNvPr>
          <p:cNvSpPr txBox="1"/>
          <p:nvPr/>
        </p:nvSpPr>
        <p:spPr>
          <a:xfrm>
            <a:off x="265217" y="1752415"/>
            <a:ext cx="4906707" cy="327013"/>
          </a:xfrm>
          <a:prstGeom prst="rect">
            <a:avLst/>
          </a:prstGeom>
          <a:noFill/>
        </p:spPr>
        <p:txBody>
          <a:bodyPr wrap="square">
            <a:spAutoFit/>
          </a:bodyPr>
          <a:lstStyle/>
          <a:p>
            <a:pPr eaLnBrk="0" fontAlgn="base" hangingPunct="0">
              <a:lnSpc>
                <a:spcPts val="1800"/>
              </a:lnSpc>
            </a:pPr>
            <a:r>
              <a:rPr lang="ja-JP" altLang="en-US" sz="1600" b="1" dirty="0">
                <a:latin typeface="ＭＳ Ｐゴシック" panose="020B0600070205080204" pitchFamily="50" charset="-128"/>
                <a:ea typeface="メイリオ" panose="020B0604030504040204" pitchFamily="50" charset="-128"/>
                <a:cs typeface="Times New Roman" panose="02020603050405020304" pitchFamily="18" charset="0"/>
              </a:rPr>
              <a:t>第１部　多様なニーズに応える府立学校のあり方　</a:t>
            </a:r>
            <a:endParaRPr lang="ja-JP" altLang="ja-JP"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8" name="テキスト ボックス 127">
            <a:extLst>
              <a:ext uri="{FF2B5EF4-FFF2-40B4-BE49-F238E27FC236}">
                <a16:creationId xmlns:a16="http://schemas.microsoft.com/office/drawing/2014/main" id="{48651D57-5CAF-4FCB-B188-B53A9A62B672}"/>
              </a:ext>
            </a:extLst>
          </p:cNvPr>
          <p:cNvSpPr txBox="1"/>
          <p:nvPr/>
        </p:nvSpPr>
        <p:spPr>
          <a:xfrm>
            <a:off x="4772969" y="-7685475"/>
            <a:ext cx="1425915" cy="319318"/>
          </a:xfrm>
          <a:prstGeom prst="rect">
            <a:avLst/>
          </a:prstGeom>
          <a:noFill/>
        </p:spPr>
        <p:txBody>
          <a:bodyPr wrap="square">
            <a:spAutoFit/>
          </a:bodyPr>
          <a:lstStyle/>
          <a:p>
            <a:pPr eaLnBrk="0" fontAlgn="base" hangingPunct="0">
              <a:lnSpc>
                <a:spcPts val="1800"/>
              </a:lnSpc>
            </a:pP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主な提言</a:t>
            </a: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7" name="テキスト ボックス 56">
            <a:extLst>
              <a:ext uri="{FF2B5EF4-FFF2-40B4-BE49-F238E27FC236}">
                <a16:creationId xmlns:a16="http://schemas.microsoft.com/office/drawing/2014/main" id="{666C05B9-A692-4D3A-B945-59A6B720ACC0}"/>
              </a:ext>
            </a:extLst>
          </p:cNvPr>
          <p:cNvSpPr txBox="1"/>
          <p:nvPr/>
        </p:nvSpPr>
        <p:spPr>
          <a:xfrm>
            <a:off x="106976" y="408112"/>
            <a:ext cx="3701536"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１．諮問</a:t>
            </a:r>
            <a:endParaRPr kumimoji="1" lang="ja-JP" altLang="en-US" sz="1600" dirty="0">
              <a:latin typeface="メイリオ" panose="020B0604030504040204" pitchFamily="50" charset="-128"/>
              <a:ea typeface="メイリオ" panose="020B0604030504040204" pitchFamily="50" charset="-128"/>
            </a:endParaRPr>
          </a:p>
        </p:txBody>
      </p:sp>
      <p:cxnSp>
        <p:nvCxnSpPr>
          <p:cNvPr id="58" name="直線コネクタ 57">
            <a:extLst>
              <a:ext uri="{FF2B5EF4-FFF2-40B4-BE49-F238E27FC236}">
                <a16:creationId xmlns:a16="http://schemas.microsoft.com/office/drawing/2014/main" id="{5BAEBAE9-206D-4C8B-BF3C-C6F8742FE7D9}"/>
              </a:ext>
            </a:extLst>
          </p:cNvPr>
          <p:cNvCxnSpPr>
            <a:cxnSpLocks/>
          </p:cNvCxnSpPr>
          <p:nvPr/>
        </p:nvCxnSpPr>
        <p:spPr>
          <a:xfrm flipV="1">
            <a:off x="106974" y="697941"/>
            <a:ext cx="3072347" cy="447"/>
          </a:xfrm>
          <a:prstGeom prst="line">
            <a:avLst/>
          </a:prstGeom>
          <a:ln w="28575">
            <a:solidFill>
              <a:srgbClr val="92D050"/>
            </a:solidFill>
          </a:ln>
        </p:spPr>
        <p:style>
          <a:lnRef idx="2">
            <a:schemeClr val="accent4"/>
          </a:lnRef>
          <a:fillRef idx="0">
            <a:schemeClr val="accent4"/>
          </a:fillRef>
          <a:effectRef idx="1">
            <a:schemeClr val="accent4"/>
          </a:effectRef>
          <a:fontRef idx="minor">
            <a:schemeClr val="tx1"/>
          </a:fontRef>
        </p:style>
      </p:cxnSp>
      <p:sp>
        <p:nvSpPr>
          <p:cNvPr id="63" name="テキスト ボックス 62">
            <a:extLst>
              <a:ext uri="{FF2B5EF4-FFF2-40B4-BE49-F238E27FC236}">
                <a16:creationId xmlns:a16="http://schemas.microsoft.com/office/drawing/2014/main" id="{FD60D93F-16C2-4BFE-90AD-1ADB12CC94C1}"/>
              </a:ext>
            </a:extLst>
          </p:cNvPr>
          <p:cNvSpPr txBox="1"/>
          <p:nvPr/>
        </p:nvSpPr>
        <p:spPr>
          <a:xfrm>
            <a:off x="503107" y="1037386"/>
            <a:ext cx="12095325" cy="360000"/>
          </a:xfrm>
          <a:prstGeom prst="rect">
            <a:avLst/>
          </a:prstGeom>
          <a:noFill/>
          <a:ln w="12700">
            <a:solidFill>
              <a:schemeClr val="tx1"/>
            </a:solidFill>
            <a:prstDash val="sysDot"/>
          </a:ln>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＜審議テーマ＞</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・全日制課程を志願する生徒の減少について　・多様なニーズに応える学習機会の保障</a:t>
            </a:r>
            <a:r>
              <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a:t>
            </a: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・これからの府立高校改革の方向性　・これらを踏まえた入学者選抜制度の検討</a:t>
            </a:r>
            <a:endPar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19" name="グループ化 18">
            <a:extLst>
              <a:ext uri="{FF2B5EF4-FFF2-40B4-BE49-F238E27FC236}">
                <a16:creationId xmlns:a16="http://schemas.microsoft.com/office/drawing/2014/main" id="{C7FF457B-D866-4521-B6AC-2BE4695C5141}"/>
              </a:ext>
            </a:extLst>
          </p:cNvPr>
          <p:cNvGrpSpPr/>
          <p:nvPr/>
        </p:nvGrpSpPr>
        <p:grpSpPr>
          <a:xfrm>
            <a:off x="94938" y="1402826"/>
            <a:ext cx="3701538" cy="338554"/>
            <a:chOff x="424134" y="2044480"/>
            <a:chExt cx="3701538" cy="338554"/>
          </a:xfrm>
        </p:grpSpPr>
        <p:sp>
          <p:nvSpPr>
            <p:cNvPr id="66" name="テキスト ボックス 65">
              <a:extLst>
                <a:ext uri="{FF2B5EF4-FFF2-40B4-BE49-F238E27FC236}">
                  <a16:creationId xmlns:a16="http://schemas.microsoft.com/office/drawing/2014/main" id="{AA0668F8-FDCE-4E0D-9750-0F479A2C1445}"/>
                </a:ext>
              </a:extLst>
            </p:cNvPr>
            <p:cNvSpPr txBox="1"/>
            <p:nvPr/>
          </p:nvSpPr>
          <p:spPr>
            <a:xfrm>
              <a:off x="424136" y="2044480"/>
              <a:ext cx="3701536"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２．中間報告の概要</a:t>
              </a:r>
            </a:p>
          </p:txBody>
        </p:sp>
        <p:cxnSp>
          <p:nvCxnSpPr>
            <p:cNvPr id="67" name="直線コネクタ 66">
              <a:extLst>
                <a:ext uri="{FF2B5EF4-FFF2-40B4-BE49-F238E27FC236}">
                  <a16:creationId xmlns:a16="http://schemas.microsoft.com/office/drawing/2014/main" id="{177A8DB5-DD30-4BE5-AD7A-7CE2C8B0220E}"/>
                </a:ext>
              </a:extLst>
            </p:cNvPr>
            <p:cNvCxnSpPr>
              <a:cxnSpLocks/>
            </p:cNvCxnSpPr>
            <p:nvPr/>
          </p:nvCxnSpPr>
          <p:spPr>
            <a:xfrm flipV="1">
              <a:off x="424134" y="2334309"/>
              <a:ext cx="3072347" cy="447"/>
            </a:xfrm>
            <a:prstGeom prst="line">
              <a:avLst/>
            </a:prstGeom>
            <a:ln w="28575">
              <a:solidFill>
                <a:srgbClr val="92D050"/>
              </a:solidFill>
            </a:ln>
          </p:spPr>
          <p:style>
            <a:lnRef idx="2">
              <a:schemeClr val="accent4"/>
            </a:lnRef>
            <a:fillRef idx="0">
              <a:schemeClr val="accent4"/>
            </a:fillRef>
            <a:effectRef idx="1">
              <a:schemeClr val="accent4"/>
            </a:effectRef>
            <a:fontRef idx="minor">
              <a:schemeClr val="tx1"/>
            </a:fontRef>
          </p:style>
        </p:cxnSp>
      </p:grpSp>
      <p:grpSp>
        <p:nvGrpSpPr>
          <p:cNvPr id="21" name="グループ化 20">
            <a:extLst>
              <a:ext uri="{FF2B5EF4-FFF2-40B4-BE49-F238E27FC236}">
                <a16:creationId xmlns:a16="http://schemas.microsoft.com/office/drawing/2014/main" id="{50320034-648F-44DC-9BD4-2FA198F2659F}"/>
              </a:ext>
            </a:extLst>
          </p:cNvPr>
          <p:cNvGrpSpPr/>
          <p:nvPr/>
        </p:nvGrpSpPr>
        <p:grpSpPr>
          <a:xfrm>
            <a:off x="291276" y="2044734"/>
            <a:ext cx="12446228" cy="4484058"/>
            <a:chOff x="291276" y="2350261"/>
            <a:chExt cx="12446228" cy="3916020"/>
          </a:xfrm>
        </p:grpSpPr>
        <p:sp>
          <p:nvSpPr>
            <p:cNvPr id="100" name="正方形/長方形 99">
              <a:extLst>
                <a:ext uri="{FF2B5EF4-FFF2-40B4-BE49-F238E27FC236}">
                  <a16:creationId xmlns:a16="http://schemas.microsoft.com/office/drawing/2014/main" id="{4956A6C0-3310-4DCE-B97C-F9BBA6681ADB}"/>
                </a:ext>
              </a:extLst>
            </p:cNvPr>
            <p:cNvSpPr/>
            <p:nvPr/>
          </p:nvSpPr>
          <p:spPr>
            <a:xfrm>
              <a:off x="291276" y="2350261"/>
              <a:ext cx="12446228" cy="3916020"/>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5">
                <a:solidFill>
                  <a:schemeClr val="tx1"/>
                </a:solidFill>
              </a:endParaRPr>
            </a:p>
          </p:txBody>
        </p:sp>
        <p:sp>
          <p:nvSpPr>
            <p:cNvPr id="144" name="正方形/長方形 143">
              <a:extLst>
                <a:ext uri="{FF2B5EF4-FFF2-40B4-BE49-F238E27FC236}">
                  <a16:creationId xmlns:a16="http://schemas.microsoft.com/office/drawing/2014/main" id="{303109BD-61FB-41A4-93DC-C69C841C4BBB}"/>
                </a:ext>
              </a:extLst>
            </p:cNvPr>
            <p:cNvSpPr/>
            <p:nvPr/>
          </p:nvSpPr>
          <p:spPr>
            <a:xfrm>
              <a:off x="382121" y="5336205"/>
              <a:ext cx="5514624" cy="874726"/>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71" name="正方形/長方形 70">
              <a:extLst>
                <a:ext uri="{FF2B5EF4-FFF2-40B4-BE49-F238E27FC236}">
                  <a16:creationId xmlns:a16="http://schemas.microsoft.com/office/drawing/2014/main" id="{390DAB4A-0274-4AD2-A1D9-1FECBB60EB7A}"/>
                </a:ext>
              </a:extLst>
            </p:cNvPr>
            <p:cNvSpPr/>
            <p:nvPr/>
          </p:nvSpPr>
          <p:spPr>
            <a:xfrm>
              <a:off x="384182" y="2437560"/>
              <a:ext cx="5512564" cy="2854241"/>
            </a:xfrm>
            <a:prstGeom prst="rect">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sp>
        <p:nvSpPr>
          <p:cNvPr id="127" name="テキスト ボックス 126">
            <a:extLst>
              <a:ext uri="{FF2B5EF4-FFF2-40B4-BE49-F238E27FC236}">
                <a16:creationId xmlns:a16="http://schemas.microsoft.com/office/drawing/2014/main" id="{9303FD1C-636F-439F-A049-A25D32491A14}"/>
              </a:ext>
            </a:extLst>
          </p:cNvPr>
          <p:cNvSpPr txBox="1"/>
          <p:nvPr/>
        </p:nvSpPr>
        <p:spPr>
          <a:xfrm>
            <a:off x="273169" y="2157555"/>
            <a:ext cx="3374260" cy="319318"/>
          </a:xfrm>
          <a:prstGeom prst="rect">
            <a:avLst/>
          </a:prstGeom>
          <a:noFill/>
        </p:spPr>
        <p:txBody>
          <a:bodyPr wrap="square">
            <a:spAutoFit/>
          </a:bodyPr>
          <a:lstStyle/>
          <a:p>
            <a:pPr eaLnBrk="0" fontAlgn="base" hangingPunct="0">
              <a:lnSpc>
                <a:spcPts val="1800"/>
              </a:lnSpc>
            </a:pP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府立高校等を取り巻く現状と課題</a:t>
            </a: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8CE068FF-DFD9-4152-897F-E4EDA9317F2C}"/>
              </a:ext>
            </a:extLst>
          </p:cNvPr>
          <p:cNvSpPr txBox="1"/>
          <p:nvPr/>
        </p:nvSpPr>
        <p:spPr>
          <a:xfrm>
            <a:off x="357174" y="2694873"/>
            <a:ext cx="3467490" cy="557845"/>
          </a:xfrm>
          <a:prstGeom prst="rect">
            <a:avLst/>
          </a:prstGeom>
          <a:noFill/>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（不登校生徒について）</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84138" marR="0" lvl="0" algn="l" defTabSz="914400" rtl="0" eaLnBrk="0" fontAlgn="base" latinLnBrk="0" hangingPunct="0">
              <a:lnSpc>
                <a:spcPts val="1200"/>
              </a:lnSpc>
              <a:spcBef>
                <a:spcPct val="0"/>
              </a:spcBef>
              <a:spcAft>
                <a:spcPct val="0"/>
              </a:spcAft>
              <a:buClrTx/>
              <a:buSzTx/>
              <a:buFontTx/>
              <a:buNone/>
              <a:tabLst>
                <a:tab pos="0" algn="l"/>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・高校入学時に不登校経験がある生徒は</a:t>
            </a:r>
            <a:b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近年増加傾向（図１）</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51" name="テキスト ボックス 50">
            <a:extLst>
              <a:ext uri="{FF2B5EF4-FFF2-40B4-BE49-F238E27FC236}">
                <a16:creationId xmlns:a16="http://schemas.microsoft.com/office/drawing/2014/main" id="{DA7887FB-209C-4774-A896-425AC395EDC1}"/>
              </a:ext>
            </a:extLst>
          </p:cNvPr>
          <p:cNvSpPr txBox="1"/>
          <p:nvPr/>
        </p:nvSpPr>
        <p:spPr>
          <a:xfrm>
            <a:off x="335977" y="3279977"/>
            <a:ext cx="3311452" cy="557845"/>
          </a:xfrm>
          <a:prstGeom prst="rect">
            <a:avLst/>
          </a:prstGeom>
          <a:noFill/>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（日本語指導が必要な生徒について）</a:t>
            </a:r>
          </a:p>
          <a:p>
            <a:pPr marL="84138" marR="0" lvl="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・日本語指導が必要な生徒数の増加（図２）</a:t>
            </a:r>
            <a:b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に加え、母語の多言語化や少数散在化が進行</a:t>
            </a:r>
          </a:p>
        </p:txBody>
      </p:sp>
      <p:sp>
        <p:nvSpPr>
          <p:cNvPr id="124" name="テキスト ボックス 123">
            <a:extLst>
              <a:ext uri="{FF2B5EF4-FFF2-40B4-BE49-F238E27FC236}">
                <a16:creationId xmlns:a16="http://schemas.microsoft.com/office/drawing/2014/main" id="{DAF83C60-5931-48F1-A4EA-B1C7DECDB0CC}"/>
              </a:ext>
            </a:extLst>
          </p:cNvPr>
          <p:cNvSpPr txBox="1"/>
          <p:nvPr/>
        </p:nvSpPr>
        <p:spPr>
          <a:xfrm>
            <a:off x="429641" y="2427333"/>
            <a:ext cx="5602777" cy="269304"/>
          </a:xfrm>
          <a:prstGeom prst="rect">
            <a:avLst/>
          </a:prstGeom>
          <a:noFill/>
        </p:spPr>
        <p:txBody>
          <a:bodyPr wrap="square">
            <a:spAutoFit/>
          </a:bodyPr>
          <a:lstStyle/>
          <a:p>
            <a:pPr eaLnBrk="0" fontAlgn="base" hangingPunct="0">
              <a:lnSpc>
                <a:spcPts val="140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〇より多様化する生徒・保護者のニーズ</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74" name="テキスト ボックス 73">
            <a:extLst>
              <a:ext uri="{FF2B5EF4-FFF2-40B4-BE49-F238E27FC236}">
                <a16:creationId xmlns:a16="http://schemas.microsoft.com/office/drawing/2014/main" id="{727B864D-15D4-4B4A-A283-DED57AACE13D}"/>
              </a:ext>
            </a:extLst>
          </p:cNvPr>
          <p:cNvSpPr txBox="1"/>
          <p:nvPr/>
        </p:nvSpPr>
        <p:spPr>
          <a:xfrm>
            <a:off x="437281" y="3878361"/>
            <a:ext cx="4049280" cy="448841"/>
          </a:xfrm>
          <a:prstGeom prst="rect">
            <a:avLst/>
          </a:prstGeom>
          <a:noFill/>
        </p:spPr>
        <p:txBody>
          <a:bodyPr wrap="square">
            <a:spAutoFit/>
          </a:bodyPr>
          <a:lstStyle/>
          <a:p>
            <a:pPr marL="0" marR="0" lvl="0" indent="0" algn="l" defTabSz="914400" rtl="0" eaLnBrk="0" fontAlgn="base" latinLnBrk="0" hangingPunct="0">
              <a:lnSpc>
                <a:spcPts val="14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〇夜間定時制・通信制の課程の志願動向や</a:t>
            </a:r>
            <a:br>
              <a:rPr kumimoji="1" lang="en-US" altLang="ja-JP"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br>
            <a:r>
              <a:rPr kumimoji="1" lang="ja-JP" altLang="en-US"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生徒像の変化</a:t>
            </a:r>
            <a:endParaRPr kumimoji="1" lang="en-US" altLang="ja-JP"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76" name="テキスト ボックス 75">
            <a:extLst>
              <a:ext uri="{FF2B5EF4-FFF2-40B4-BE49-F238E27FC236}">
                <a16:creationId xmlns:a16="http://schemas.microsoft.com/office/drawing/2014/main" id="{0695F39B-33D8-46CE-BE34-4CCDDDE60115}"/>
              </a:ext>
            </a:extLst>
          </p:cNvPr>
          <p:cNvSpPr txBox="1"/>
          <p:nvPr/>
        </p:nvSpPr>
        <p:spPr>
          <a:xfrm>
            <a:off x="272886" y="4296092"/>
            <a:ext cx="5083691" cy="865622"/>
          </a:xfrm>
          <a:prstGeom prst="rect">
            <a:avLst/>
          </a:prstGeom>
          <a:noFill/>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・勤労青少年等の減少</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・不登校や日本語指導が必要な生徒など、</a:t>
            </a:r>
            <a:b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多様な背景を有する生徒が入学</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a:t>
            </a: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・通信制の課程（昼間部）では、</a:t>
            </a:r>
            <a:br>
              <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全ての志願者を受け入れられていない</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80" name="正方形/長方形 79">
            <a:extLst>
              <a:ext uri="{FF2B5EF4-FFF2-40B4-BE49-F238E27FC236}">
                <a16:creationId xmlns:a16="http://schemas.microsoft.com/office/drawing/2014/main" id="{DCB0ED6B-41A6-49E6-9A5A-F73B4626564B}"/>
              </a:ext>
            </a:extLst>
          </p:cNvPr>
          <p:cNvSpPr/>
          <p:nvPr/>
        </p:nvSpPr>
        <p:spPr>
          <a:xfrm>
            <a:off x="5974223" y="2127007"/>
            <a:ext cx="6715028" cy="4338406"/>
          </a:xfrm>
          <a:prstGeom prst="rect">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81" name="テキスト ボックス 80">
            <a:extLst>
              <a:ext uri="{FF2B5EF4-FFF2-40B4-BE49-F238E27FC236}">
                <a16:creationId xmlns:a16="http://schemas.microsoft.com/office/drawing/2014/main" id="{2DC2846B-2CD1-448D-BDC6-FDE6CFB21FC2}"/>
              </a:ext>
            </a:extLst>
          </p:cNvPr>
          <p:cNvSpPr txBox="1"/>
          <p:nvPr/>
        </p:nvSpPr>
        <p:spPr>
          <a:xfrm>
            <a:off x="5968752" y="2114910"/>
            <a:ext cx="3374260" cy="319318"/>
          </a:xfrm>
          <a:prstGeom prst="rect">
            <a:avLst/>
          </a:prstGeom>
          <a:noFill/>
        </p:spPr>
        <p:txBody>
          <a:bodyPr wrap="square">
            <a:spAutoFit/>
          </a:bodyPr>
          <a:lstStyle/>
          <a:p>
            <a:pPr eaLnBrk="0" fontAlgn="base" hangingPunct="0">
              <a:lnSpc>
                <a:spcPts val="1800"/>
              </a:lnSpc>
            </a:pP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主な提言</a:t>
            </a: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29" name="テキスト ボックス 128">
            <a:extLst>
              <a:ext uri="{FF2B5EF4-FFF2-40B4-BE49-F238E27FC236}">
                <a16:creationId xmlns:a16="http://schemas.microsoft.com/office/drawing/2014/main" id="{54CA440A-95D4-4E17-9A83-79F26E98A98A}"/>
              </a:ext>
            </a:extLst>
          </p:cNvPr>
          <p:cNvSpPr txBox="1"/>
          <p:nvPr/>
        </p:nvSpPr>
        <p:spPr>
          <a:xfrm>
            <a:off x="5909986" y="2352328"/>
            <a:ext cx="6962004" cy="4225516"/>
          </a:xfrm>
          <a:prstGeom prst="rect">
            <a:avLst/>
          </a:prstGeom>
          <a:noFill/>
        </p:spPr>
        <p:txBody>
          <a:bodyPr wrap="square">
            <a:spAutoFit/>
          </a:bodyPr>
          <a:lstStyle/>
          <a:p>
            <a:pPr eaLnBrk="0" fontAlgn="base" hangingPunct="0">
              <a:lnSpc>
                <a:spcPts val="1240"/>
              </a:lnSpc>
              <a:spcAft>
                <a:spcPts val="200"/>
              </a:spcAft>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１　新たな取組みの検討</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4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　〇柔軟な学びに向けた取組み</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tabLst>
                <a:tab pos="0" algn="l"/>
              </a:tabLst>
            </a:pP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生徒がやむを得ず登校することが困難となった場合にも、継続して学びを保障するため、国の動きを</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tabLst>
                <a:tab pos="0" algn="l"/>
              </a:tabLst>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みすえながら、</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通信の方法等を用いた学びなどにより、</a:t>
            </a:r>
            <a:r>
              <a:rPr lang="ja-JP"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t>単位修得</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を認めるなどの</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対応が求められる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t>府立の通信制高校において</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、他校</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に</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在籍</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する不登校の</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生徒に対して単位修得に必要な講座を開設する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など</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t>センター的な機能</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を果たす</a:t>
            </a:r>
            <a:r>
              <a:rPr lang="ja-JP" altLang="ja-JP" sz="1100" dirty="0">
                <a:latin typeface="ＭＳ Ｐゴシック" panose="020B0600070205080204" pitchFamily="50" charset="-128"/>
                <a:ea typeface="メイリオ" panose="020B0604030504040204" pitchFamily="50" charset="-128"/>
                <a:cs typeface="Times New Roman" panose="02020603050405020304" pitchFamily="18" charset="0"/>
              </a:rPr>
              <a:t>必要</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がある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spcAft>
                <a:spcPts val="600"/>
              </a:spcAft>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・不登校や不登校傾向にある生徒に対して柔軟な学びを提供する</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「学びの多様化学校」を、</a:t>
            </a:r>
            <a:br>
              <a:rPr lang="en-US"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高校において設置すべき</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126998" indent="-126998" eaLnBrk="0" fontAlgn="base" hangingPunct="0">
              <a:lnSpc>
                <a:spcPts val="124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　〇これまでの取組みの再構築</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126998" indent="-126998"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（１）不登校等に対する支援の充実</a:t>
            </a:r>
            <a:endParaRPr lang="ja-JP" altLang="ja-JP" sz="11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69875" indent="-90488">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・夜間定時制の課程では、少人数の学級運営により、生徒の個々のニーズに対応した支援を行える</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一方、極端な小規模化が進むと人間関係が固定化するため、一定の規模での学校運営が求められる</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なお、授業終了時間が遅くなるため、交通手段が全くなくなることがないよう学校配置については</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慎重に検討する必要がある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9875" indent="-90488"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・通信制の課程では、年度途中での転学等</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柔軟な受入れや半期での単位認定など、受入れのあり方等</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に</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ついて検討する必要がある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（２）日本語指導にかかる支援の充実</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marL="266700" indent="-85725" eaLnBrk="0" fontAlgn="base" hangingPunct="0">
              <a:lnSpc>
                <a:spcPts val="1240"/>
              </a:lnSpc>
              <a:spcAft>
                <a:spcPts val="600"/>
              </a:spcAft>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日本語指導が必要な生徒選抜を志願する生徒をこれまで以上に受け入れることができる新たな仕組み</a:t>
            </a:r>
            <a:br>
              <a:rPr lang="en-US"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等を検討するとともに、少数在籍校に対し、ＩＣＴ等も活用した支援を行う</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センター的な機能を</a:t>
            </a:r>
            <a:br>
              <a:rPr lang="en-US"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果たす拠点校を整備</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することが求められる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40"/>
              </a:lnSpc>
              <a:spcAft>
                <a:spcPts val="200"/>
              </a:spcAft>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２　これまでの取組みの充実</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・ＳＣ、ＳＳＷなどの専門スタッフと教員との連携による</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「チーム学校」として、アセスメントを中核</a:t>
            </a:r>
            <a:br>
              <a:rPr lang="en-US"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とした支援体制を構築</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することが重要</a:t>
            </a:r>
          </a:p>
          <a:p>
            <a:pPr eaLnBrk="0" fontAlgn="base" hangingPunct="0">
              <a:lnSpc>
                <a:spcPts val="124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・校種間で</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児童生徒の状況や支援内容を適切に引き継ぎ</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、高校段階で、</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再アセスメントを行うことが</a:t>
            </a:r>
            <a:br>
              <a:rPr lang="en-US" altLang="ja-JP" sz="1100" b="1" u="sng"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望ましい</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82" name="テキスト ボックス 81">
            <a:extLst>
              <a:ext uri="{FF2B5EF4-FFF2-40B4-BE49-F238E27FC236}">
                <a16:creationId xmlns:a16="http://schemas.microsoft.com/office/drawing/2014/main" id="{7CA745B3-B942-48A9-B11A-78487CCCAE4D}"/>
              </a:ext>
            </a:extLst>
          </p:cNvPr>
          <p:cNvSpPr txBox="1"/>
          <p:nvPr/>
        </p:nvSpPr>
        <p:spPr>
          <a:xfrm>
            <a:off x="301597" y="6528792"/>
            <a:ext cx="4906707" cy="327013"/>
          </a:xfrm>
          <a:prstGeom prst="rect">
            <a:avLst/>
          </a:prstGeom>
          <a:noFill/>
        </p:spPr>
        <p:txBody>
          <a:bodyPr wrap="square">
            <a:spAutoFit/>
          </a:bodyPr>
          <a:lstStyle/>
          <a:p>
            <a:pPr eaLnBrk="0" fontAlgn="base" hangingPunct="0">
              <a:lnSpc>
                <a:spcPts val="1800"/>
              </a:lnSpc>
            </a:pPr>
            <a:r>
              <a:rPr lang="ja-JP" altLang="en-US" sz="1600" b="1" dirty="0">
                <a:latin typeface="ＭＳ Ｐゴシック" panose="020B0600070205080204" pitchFamily="50" charset="-128"/>
                <a:ea typeface="メイリオ" panose="020B0604030504040204" pitchFamily="50" charset="-128"/>
                <a:cs typeface="Times New Roman" panose="02020603050405020304" pitchFamily="18" charset="0"/>
              </a:rPr>
              <a:t>第２部　普通科改革の方向性</a:t>
            </a:r>
          </a:p>
        </p:txBody>
      </p:sp>
      <p:grpSp>
        <p:nvGrpSpPr>
          <p:cNvPr id="83" name="グループ化 82">
            <a:extLst>
              <a:ext uri="{FF2B5EF4-FFF2-40B4-BE49-F238E27FC236}">
                <a16:creationId xmlns:a16="http://schemas.microsoft.com/office/drawing/2014/main" id="{6A0E5351-7A73-4C2C-9B36-B5122778CFC8}"/>
              </a:ext>
            </a:extLst>
          </p:cNvPr>
          <p:cNvGrpSpPr/>
          <p:nvPr/>
        </p:nvGrpSpPr>
        <p:grpSpPr>
          <a:xfrm>
            <a:off x="280120" y="6781065"/>
            <a:ext cx="12446228" cy="2195999"/>
            <a:chOff x="243740" y="2315724"/>
            <a:chExt cx="12446228" cy="1950549"/>
          </a:xfrm>
        </p:grpSpPr>
        <p:sp>
          <p:nvSpPr>
            <p:cNvPr id="84" name="正方形/長方形 83">
              <a:extLst>
                <a:ext uri="{FF2B5EF4-FFF2-40B4-BE49-F238E27FC236}">
                  <a16:creationId xmlns:a16="http://schemas.microsoft.com/office/drawing/2014/main" id="{91D4E1DE-D688-48AF-A652-B1D7E733FED7}"/>
                </a:ext>
              </a:extLst>
            </p:cNvPr>
            <p:cNvSpPr/>
            <p:nvPr/>
          </p:nvSpPr>
          <p:spPr>
            <a:xfrm>
              <a:off x="243740" y="2315724"/>
              <a:ext cx="12446228" cy="1950549"/>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5">
                <a:solidFill>
                  <a:schemeClr val="tx1"/>
                </a:solidFill>
              </a:endParaRPr>
            </a:p>
          </p:txBody>
        </p:sp>
        <p:sp>
          <p:nvSpPr>
            <p:cNvPr id="86" name="正方形/長方形 85">
              <a:extLst>
                <a:ext uri="{FF2B5EF4-FFF2-40B4-BE49-F238E27FC236}">
                  <a16:creationId xmlns:a16="http://schemas.microsoft.com/office/drawing/2014/main" id="{08B38E43-3ACF-4403-812C-09F9F4D18EF5}"/>
                </a:ext>
              </a:extLst>
            </p:cNvPr>
            <p:cNvSpPr/>
            <p:nvPr/>
          </p:nvSpPr>
          <p:spPr>
            <a:xfrm>
              <a:off x="384182" y="2346517"/>
              <a:ext cx="5512564" cy="785541"/>
            </a:xfrm>
            <a:prstGeom prst="rect">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sp>
        <p:nvSpPr>
          <p:cNvPr id="90" name="テキスト ボックス 89">
            <a:extLst>
              <a:ext uri="{FF2B5EF4-FFF2-40B4-BE49-F238E27FC236}">
                <a16:creationId xmlns:a16="http://schemas.microsoft.com/office/drawing/2014/main" id="{25DE67C8-58AC-4A0F-91F7-FE0CCCB161D2}"/>
              </a:ext>
            </a:extLst>
          </p:cNvPr>
          <p:cNvSpPr txBox="1"/>
          <p:nvPr/>
        </p:nvSpPr>
        <p:spPr>
          <a:xfrm>
            <a:off x="353696" y="7041195"/>
            <a:ext cx="5564840" cy="711733"/>
          </a:xfrm>
          <a:prstGeom prst="rect">
            <a:avLst/>
          </a:prstGeom>
          <a:noFill/>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・各校の特色化・魅力化を進めるために設置した普通科専門コース</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35</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校</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55</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コース）</a:t>
            </a:r>
            <a:b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のうち、いくつかのコースは、希望する生徒が一部にとどまる</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・地元自治体・大学・企業等と連携し実施する取組みの一部については、系統的に</a:t>
            </a:r>
            <a:b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b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行えておらず、各校の特色化・魅力化に十分結びついていない</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1" name="テキスト ボックス 90">
            <a:extLst>
              <a:ext uri="{FF2B5EF4-FFF2-40B4-BE49-F238E27FC236}">
                <a16:creationId xmlns:a16="http://schemas.microsoft.com/office/drawing/2014/main" id="{44FE522E-B57F-49F2-85C6-96FE54B0F8BC}"/>
              </a:ext>
            </a:extLst>
          </p:cNvPr>
          <p:cNvSpPr txBox="1"/>
          <p:nvPr/>
        </p:nvSpPr>
        <p:spPr>
          <a:xfrm>
            <a:off x="326372" y="6816824"/>
            <a:ext cx="3374260" cy="319318"/>
          </a:xfrm>
          <a:prstGeom prst="rect">
            <a:avLst/>
          </a:prstGeom>
          <a:noFill/>
        </p:spPr>
        <p:txBody>
          <a:bodyPr wrap="square">
            <a:spAutoFit/>
          </a:bodyPr>
          <a:lstStyle/>
          <a:p>
            <a:pPr eaLnBrk="0" fontAlgn="base" hangingPunct="0">
              <a:lnSpc>
                <a:spcPts val="1800"/>
              </a:lnSpc>
            </a:pP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府立高校等を取り巻く現状と課題</a:t>
            </a: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2" name="正方形/長方形 91">
            <a:extLst>
              <a:ext uri="{FF2B5EF4-FFF2-40B4-BE49-F238E27FC236}">
                <a16:creationId xmlns:a16="http://schemas.microsoft.com/office/drawing/2014/main" id="{2AE39456-32E6-48E0-8B58-ED6DB3410230}"/>
              </a:ext>
            </a:extLst>
          </p:cNvPr>
          <p:cNvSpPr/>
          <p:nvPr/>
        </p:nvSpPr>
        <p:spPr>
          <a:xfrm>
            <a:off x="403911" y="7752929"/>
            <a:ext cx="5514624" cy="119144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300"/>
              </a:spcBef>
              <a:spcAft>
                <a:spcPts val="30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93" name="正方形/長方形 92">
            <a:extLst>
              <a:ext uri="{FF2B5EF4-FFF2-40B4-BE49-F238E27FC236}">
                <a16:creationId xmlns:a16="http://schemas.microsoft.com/office/drawing/2014/main" id="{16F1D445-4678-421C-9AF5-C1DA55D04D30}"/>
              </a:ext>
            </a:extLst>
          </p:cNvPr>
          <p:cNvSpPr/>
          <p:nvPr/>
        </p:nvSpPr>
        <p:spPr>
          <a:xfrm>
            <a:off x="5985401" y="6808494"/>
            <a:ext cx="6703850" cy="2135883"/>
          </a:xfrm>
          <a:prstGeom prst="rect">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36" name="テキスト ボックス 135">
            <a:extLst>
              <a:ext uri="{FF2B5EF4-FFF2-40B4-BE49-F238E27FC236}">
                <a16:creationId xmlns:a16="http://schemas.microsoft.com/office/drawing/2014/main" id="{8551F41C-D54A-409D-B1F6-AB0C2AC9850F}"/>
              </a:ext>
            </a:extLst>
          </p:cNvPr>
          <p:cNvSpPr txBox="1"/>
          <p:nvPr/>
        </p:nvSpPr>
        <p:spPr>
          <a:xfrm>
            <a:off x="5968752" y="7104856"/>
            <a:ext cx="6691274" cy="1837041"/>
          </a:xfrm>
          <a:prstGeom prst="rect">
            <a:avLst/>
          </a:prstGeom>
          <a:noFill/>
        </p:spPr>
        <p:txBody>
          <a:bodyPr wrap="square">
            <a:spAutoFit/>
          </a:bodyPr>
          <a:lstStyle/>
          <a:p>
            <a:pPr eaLnBrk="0" fontAlgn="base" hangingPunct="0">
              <a:lnSpc>
                <a:spcPts val="125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（１）普通科（地域社会に関する学科）の設置</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その地域ならではの魅力に着目した実践的で特色・魅力ある学びができる学科を設置すべき</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spcAft>
                <a:spcPts val="300"/>
              </a:spcAft>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・高校と関係機関との連絡・調整や企画等の役割を担う</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コーディネーターの配置</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が求められる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（２）普通科（学際領域に関する学科）の設置</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・自然環境や貧困など</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複合的な学問分野や新たな学問分野に即した学びができる学科を設置すべき</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spcAft>
                <a:spcPts val="300"/>
              </a:spcAft>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・上記と同様に連絡・調整や企画等の役割を担う</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コーディネーターの配置</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が求められる</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pPr>
            <a:r>
              <a:rPr lang="ja-JP" altLang="en-US" sz="1100" b="1" dirty="0">
                <a:latin typeface="ＭＳ Ｐゴシック" panose="020B0600070205080204" pitchFamily="50" charset="-128"/>
                <a:ea typeface="メイリオ" panose="020B0604030504040204" pitchFamily="50" charset="-128"/>
                <a:cs typeface="Times New Roman" panose="02020603050405020304" pitchFamily="18" charset="0"/>
              </a:rPr>
              <a:t>（３）新たな学科における教育の実践にあたって</a:t>
            </a:r>
            <a:endParaRPr lang="en-US" altLang="ja-JP" sz="1100" b="1" dirty="0">
              <a:latin typeface="ＭＳ Ｐゴシック" panose="020B0600070205080204" pitchFamily="50" charset="-128"/>
              <a:ea typeface="メイリオ" panose="020B0604030504040204" pitchFamily="50" charset="-128"/>
              <a:cs typeface="Times New Roman" panose="02020603050405020304" pitchFamily="18" charset="0"/>
            </a:endParaRPr>
          </a:p>
          <a:p>
            <a:pPr eaLnBrk="0" fontAlgn="base" hangingPunct="0">
              <a:lnSpc>
                <a:spcPts val="1250"/>
              </a:lnSpc>
            </a:pP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・「総合的な探究の時間」を軸に、</a:t>
            </a:r>
            <a:r>
              <a:rPr lang="ja-JP" altLang="en-US" sz="1100" b="1" u="sng" dirty="0">
                <a:latin typeface="ＭＳ Ｐゴシック" panose="020B0600070205080204" pitchFamily="50" charset="-128"/>
                <a:ea typeface="メイリオ" panose="020B0604030504040204" pitchFamily="50" charset="-128"/>
                <a:cs typeface="Times New Roman" panose="02020603050405020304" pitchFamily="18" charset="0"/>
              </a:rPr>
              <a:t>文系・理系の類型にとらわれることなく</a:t>
            </a: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、当該学科において</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着目する社会的課題等を踏まえた目標を設定し、その目標を達成するにふさわしい探求課題の内容</a:t>
            </a:r>
            <a:br>
              <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rPr>
            </a:br>
            <a:r>
              <a:rPr lang="ja-JP" altLang="en-US" sz="1100" dirty="0">
                <a:latin typeface="ＭＳ Ｐゴシック" panose="020B0600070205080204" pitchFamily="50" charset="-128"/>
                <a:ea typeface="メイリオ" panose="020B0604030504040204" pitchFamily="50" charset="-128"/>
                <a:cs typeface="Times New Roman" panose="02020603050405020304" pitchFamily="18" charset="0"/>
              </a:rPr>
              <a:t>　　を実施することが重要</a:t>
            </a:r>
            <a:endParaRPr lang="en-US" altLang="ja-JP" sz="1100" dirty="0">
              <a:latin typeface="ＭＳ Ｐゴシック" panose="020B0600070205080204" pitchFamily="50" charset="-128"/>
              <a:ea typeface="メイリオ" panose="020B0604030504040204" pitchFamily="50" charset="-128"/>
              <a:cs typeface="Times New Roman" panose="02020603050405020304" pitchFamily="18" charset="0"/>
            </a:endParaRPr>
          </a:p>
        </p:txBody>
      </p:sp>
      <p:sp>
        <p:nvSpPr>
          <p:cNvPr id="94" name="テキスト ボックス 93">
            <a:extLst>
              <a:ext uri="{FF2B5EF4-FFF2-40B4-BE49-F238E27FC236}">
                <a16:creationId xmlns:a16="http://schemas.microsoft.com/office/drawing/2014/main" id="{D78007CC-F23F-49C2-9F09-1FA2C9D353FE}"/>
              </a:ext>
            </a:extLst>
          </p:cNvPr>
          <p:cNvSpPr txBox="1"/>
          <p:nvPr/>
        </p:nvSpPr>
        <p:spPr>
          <a:xfrm>
            <a:off x="5968752" y="6816824"/>
            <a:ext cx="3374260" cy="319318"/>
          </a:xfrm>
          <a:prstGeom prst="rect">
            <a:avLst/>
          </a:prstGeom>
          <a:noFill/>
        </p:spPr>
        <p:txBody>
          <a:bodyPr wrap="square">
            <a:spAutoFit/>
          </a:bodyPr>
          <a:lstStyle/>
          <a:p>
            <a:pPr eaLnBrk="0" fontAlgn="base" hangingPunct="0">
              <a:lnSpc>
                <a:spcPts val="1800"/>
              </a:lnSpc>
            </a:pP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主な提言</a:t>
            </a:r>
            <a:r>
              <a:rPr lang="en-US" altLang="ja-JP" sz="1400" dirty="0">
                <a:latin typeface="ＭＳ Ｐゴシック" panose="020B0600070205080204" pitchFamily="50" charset="-128"/>
                <a:ea typeface="メイリオ" panose="020B0604030504040204" pitchFamily="50" charset="-128"/>
                <a:cs typeface="Times New Roman" panose="02020603050405020304" pitchFamily="18" charset="0"/>
              </a:rPr>
              <a:t>】</a:t>
            </a:r>
            <a:r>
              <a:rPr lang="ja-JP" altLang="en-US" sz="1400" dirty="0">
                <a:latin typeface="ＭＳ Ｐゴシック" panose="020B0600070205080204" pitchFamily="50" charset="-128"/>
                <a:ea typeface="メイリオ" panose="020B0604030504040204" pitchFamily="50" charset="-128"/>
                <a:cs typeface="Times New Roman" panose="02020603050405020304" pitchFamily="18" charset="0"/>
              </a:rPr>
              <a:t>　</a:t>
            </a:r>
            <a:endParaRPr lang="ja-JP" altLang="ja-JP"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95" name="テキスト ボックス 94">
            <a:extLst>
              <a:ext uri="{FF2B5EF4-FFF2-40B4-BE49-F238E27FC236}">
                <a16:creationId xmlns:a16="http://schemas.microsoft.com/office/drawing/2014/main" id="{412C02DD-BA99-458D-8578-6CF07BAA2886}"/>
              </a:ext>
            </a:extLst>
          </p:cNvPr>
          <p:cNvSpPr txBox="1"/>
          <p:nvPr/>
        </p:nvSpPr>
        <p:spPr>
          <a:xfrm>
            <a:off x="88876" y="9158461"/>
            <a:ext cx="3701536" cy="338554"/>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３</a:t>
            </a:r>
            <a:r>
              <a:rPr kumimoji="1" lang="ja-JP" altLang="en-US" sz="1600" b="1" dirty="0">
                <a:latin typeface="メイリオ" panose="020B0604030504040204" pitchFamily="50" charset="-128"/>
                <a:ea typeface="メイリオ" panose="020B0604030504040204" pitchFamily="50" charset="-128"/>
              </a:rPr>
              <a:t>．今後のスケジュール</a:t>
            </a:r>
          </a:p>
        </p:txBody>
      </p:sp>
      <p:cxnSp>
        <p:nvCxnSpPr>
          <p:cNvPr id="96" name="直線コネクタ 95">
            <a:extLst>
              <a:ext uri="{FF2B5EF4-FFF2-40B4-BE49-F238E27FC236}">
                <a16:creationId xmlns:a16="http://schemas.microsoft.com/office/drawing/2014/main" id="{10B714F0-6868-4E16-AE5A-F0FAC8666F19}"/>
              </a:ext>
            </a:extLst>
          </p:cNvPr>
          <p:cNvCxnSpPr>
            <a:cxnSpLocks/>
          </p:cNvCxnSpPr>
          <p:nvPr/>
        </p:nvCxnSpPr>
        <p:spPr>
          <a:xfrm flipV="1">
            <a:off x="88876" y="9459736"/>
            <a:ext cx="3072347" cy="447"/>
          </a:xfrm>
          <a:prstGeom prst="line">
            <a:avLst/>
          </a:prstGeom>
          <a:ln w="28575">
            <a:solidFill>
              <a:srgbClr val="92D050"/>
            </a:solidFill>
          </a:ln>
        </p:spPr>
        <p:style>
          <a:lnRef idx="2">
            <a:schemeClr val="accent4"/>
          </a:lnRef>
          <a:fillRef idx="0">
            <a:schemeClr val="accent4"/>
          </a:fillRef>
          <a:effectRef idx="1">
            <a:schemeClr val="accent4"/>
          </a:effectRef>
          <a:fontRef idx="minor">
            <a:schemeClr val="tx1"/>
          </a:fontRef>
        </p:style>
      </p:cxnSp>
      <p:sp>
        <p:nvSpPr>
          <p:cNvPr id="97" name="正方形/長方形 96">
            <a:extLst>
              <a:ext uri="{FF2B5EF4-FFF2-40B4-BE49-F238E27FC236}">
                <a16:creationId xmlns:a16="http://schemas.microsoft.com/office/drawing/2014/main" id="{981467DC-CFE8-4EB5-B147-9D39632F18B8}"/>
              </a:ext>
            </a:extLst>
          </p:cNvPr>
          <p:cNvSpPr/>
          <p:nvPr/>
        </p:nvSpPr>
        <p:spPr>
          <a:xfrm>
            <a:off x="3231030" y="9134840"/>
            <a:ext cx="8282338" cy="402791"/>
          </a:xfrm>
          <a:prstGeom prst="rect">
            <a:avLst/>
          </a:prstGeom>
          <a:solidFill>
            <a:srgbClr val="007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5">
              <a:solidFill>
                <a:schemeClr val="tx1"/>
              </a:solidFill>
            </a:endParaRPr>
          </a:p>
        </p:txBody>
      </p:sp>
      <p:sp>
        <p:nvSpPr>
          <p:cNvPr id="98" name="正方形/長方形 97">
            <a:extLst>
              <a:ext uri="{FF2B5EF4-FFF2-40B4-BE49-F238E27FC236}">
                <a16:creationId xmlns:a16="http://schemas.microsoft.com/office/drawing/2014/main" id="{0CA087DB-4B6C-46C3-B022-477B0C778496}"/>
              </a:ext>
            </a:extLst>
          </p:cNvPr>
          <p:cNvSpPr/>
          <p:nvPr/>
        </p:nvSpPr>
        <p:spPr>
          <a:xfrm>
            <a:off x="3304456" y="9215948"/>
            <a:ext cx="8136904" cy="266648"/>
          </a:xfrm>
          <a:prstGeom prst="rect">
            <a:avLst/>
          </a:prstGeom>
          <a:solidFill>
            <a:schemeClr val="bg1"/>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lnSpc>
                <a:spcPts val="1600"/>
              </a:lnSpc>
            </a:pPr>
            <a:r>
              <a:rPr lang="ja-JP" altLang="en-US" sz="1400" dirty="0">
                <a:solidFill>
                  <a:schemeClr val="tx1"/>
                </a:solidFill>
                <a:latin typeface="メイリオ" panose="020B0604030504040204" pitchFamily="50" charset="-128"/>
                <a:ea typeface="メイリオ" panose="020B0604030504040204" pitchFamily="50" charset="-128"/>
                <a:cs typeface="ＭＳ Ｐゴシック" panose="020B0600070205080204" pitchFamily="50" charset="-128"/>
              </a:rPr>
              <a:t>〇３月～７月：これまでの審議内容等を踏まえた入学者選抜制度の検討　　　〇８月ごろ：答申</a:t>
            </a:r>
            <a:endParaRPr lang="ja-JP" altLang="ja-JP" sz="1400" dirty="0">
              <a:solidFill>
                <a:schemeClr val="tx1"/>
              </a:solidFill>
              <a:latin typeface="メイリオ" panose="020B0604030504040204" pitchFamily="50" charset="-128"/>
              <a:ea typeface="メイリオ" panose="020B0604030504040204" pitchFamily="50" charset="-128"/>
              <a:cs typeface="ＭＳ Ｐゴシック" panose="020B0600070205080204" pitchFamily="50" charset="-128"/>
            </a:endParaRPr>
          </a:p>
        </p:txBody>
      </p:sp>
      <p:grpSp>
        <p:nvGrpSpPr>
          <p:cNvPr id="99" name="グループ化 98">
            <a:extLst>
              <a:ext uri="{FF2B5EF4-FFF2-40B4-BE49-F238E27FC236}">
                <a16:creationId xmlns:a16="http://schemas.microsoft.com/office/drawing/2014/main" id="{5BD2A81C-6C30-4650-9CB8-17389CBA11CD}"/>
              </a:ext>
            </a:extLst>
          </p:cNvPr>
          <p:cNvGrpSpPr/>
          <p:nvPr/>
        </p:nvGrpSpPr>
        <p:grpSpPr>
          <a:xfrm>
            <a:off x="3387641" y="2539645"/>
            <a:ext cx="2462631" cy="1749551"/>
            <a:chOff x="-34348" y="-16041"/>
            <a:chExt cx="4572000" cy="3390899"/>
          </a:xfrm>
        </p:grpSpPr>
        <p:graphicFrame>
          <p:nvGraphicFramePr>
            <p:cNvPr id="102" name="グラフ 101">
              <a:extLst>
                <a:ext uri="{FF2B5EF4-FFF2-40B4-BE49-F238E27FC236}">
                  <a16:creationId xmlns:a16="http://schemas.microsoft.com/office/drawing/2014/main" id="{62286D45-B197-4BD4-A6E1-E897726F78A7}"/>
                </a:ext>
              </a:extLst>
            </p:cNvPr>
            <p:cNvGraphicFramePr/>
            <p:nvPr>
              <p:extLst>
                <p:ext uri="{D42A27DB-BD31-4B8C-83A1-F6EECF244321}">
                  <p14:modId xmlns:p14="http://schemas.microsoft.com/office/powerpoint/2010/main" val="815618715"/>
                </p:ext>
              </p:extLst>
            </p:nvPr>
          </p:nvGraphicFramePr>
          <p:xfrm>
            <a:off x="-34348" y="-16041"/>
            <a:ext cx="4572000" cy="3390899"/>
          </p:xfrm>
          <a:graphic>
            <a:graphicData uri="http://schemas.openxmlformats.org/drawingml/2006/chart">
              <c:chart xmlns:c="http://schemas.openxmlformats.org/drawingml/2006/chart" xmlns:r="http://schemas.openxmlformats.org/officeDocument/2006/relationships" r:id="rId3"/>
            </a:graphicData>
          </a:graphic>
        </p:graphicFrame>
        <p:sp>
          <p:nvSpPr>
            <p:cNvPr id="103" name="楕円 102">
              <a:extLst>
                <a:ext uri="{FF2B5EF4-FFF2-40B4-BE49-F238E27FC236}">
                  <a16:creationId xmlns:a16="http://schemas.microsoft.com/office/drawing/2014/main" id="{3E480FC4-67E2-4DE9-A554-68D34C6556D9}"/>
                </a:ext>
              </a:extLst>
            </p:cNvPr>
            <p:cNvSpPr/>
            <p:nvPr/>
          </p:nvSpPr>
          <p:spPr>
            <a:xfrm>
              <a:off x="193341" y="821175"/>
              <a:ext cx="895350" cy="361371"/>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104" name="楕円 103">
              <a:extLst>
                <a:ext uri="{FF2B5EF4-FFF2-40B4-BE49-F238E27FC236}">
                  <a16:creationId xmlns:a16="http://schemas.microsoft.com/office/drawing/2014/main" id="{9A74FA85-E61C-4017-A9AA-3CE3B12A16A1}"/>
                </a:ext>
              </a:extLst>
            </p:cNvPr>
            <p:cNvSpPr/>
            <p:nvPr/>
          </p:nvSpPr>
          <p:spPr>
            <a:xfrm>
              <a:off x="3322725" y="263083"/>
              <a:ext cx="1028702" cy="32385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cxnSp>
          <p:nvCxnSpPr>
            <p:cNvPr id="105" name="直線矢印コネクタ 104">
              <a:extLst>
                <a:ext uri="{FF2B5EF4-FFF2-40B4-BE49-F238E27FC236}">
                  <a16:creationId xmlns:a16="http://schemas.microsoft.com/office/drawing/2014/main" id="{C3DD8921-71F2-45D0-86D8-573E63F608BD}"/>
                </a:ext>
              </a:extLst>
            </p:cNvPr>
            <p:cNvCxnSpPr>
              <a:cxnSpLocks/>
            </p:cNvCxnSpPr>
            <p:nvPr/>
          </p:nvCxnSpPr>
          <p:spPr>
            <a:xfrm flipV="1">
              <a:off x="1088691" y="436087"/>
              <a:ext cx="2234032" cy="45272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6" name="テキスト ボックス 12">
              <a:extLst>
                <a:ext uri="{FF2B5EF4-FFF2-40B4-BE49-F238E27FC236}">
                  <a16:creationId xmlns:a16="http://schemas.microsoft.com/office/drawing/2014/main" id="{FE894558-E670-4179-8215-B94B92EA9820}"/>
                </a:ext>
              </a:extLst>
            </p:cNvPr>
            <p:cNvSpPr txBox="1"/>
            <p:nvPr/>
          </p:nvSpPr>
          <p:spPr>
            <a:xfrm>
              <a:off x="1470218" y="365426"/>
              <a:ext cx="1291662" cy="34064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00"/>
                </a:lnSpc>
              </a:pPr>
              <a:r>
                <a:rPr lang="en-US" altLang="ja-JP" sz="1200"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1.5</a:t>
              </a:r>
              <a:r>
                <a:rPr lang="ja-JP" altLang="en-US" sz="1200"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rPr>
                <a:t>倍</a:t>
              </a:r>
              <a:endParaRPr lang="ja-JP" sz="1200"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108" name="テキスト ボックス 107">
            <a:extLst>
              <a:ext uri="{FF2B5EF4-FFF2-40B4-BE49-F238E27FC236}">
                <a16:creationId xmlns:a16="http://schemas.microsoft.com/office/drawing/2014/main" id="{EAC70104-66D0-4C17-AB2B-D0501B8BF6ED}"/>
              </a:ext>
            </a:extLst>
          </p:cNvPr>
          <p:cNvSpPr txBox="1"/>
          <p:nvPr/>
        </p:nvSpPr>
        <p:spPr>
          <a:xfrm>
            <a:off x="3193897" y="2470663"/>
            <a:ext cx="2689343" cy="203902"/>
          </a:xfrm>
          <a:prstGeom prst="rect">
            <a:avLst/>
          </a:prstGeom>
          <a:noFill/>
        </p:spPr>
        <p:txBody>
          <a:bodyPr wrap="square">
            <a:spAutoFit/>
          </a:bodyPr>
          <a:lstStyle/>
          <a:p>
            <a:pPr algn="ctr">
              <a:lnSpc>
                <a:spcPts val="800"/>
              </a:lnSpc>
            </a:pPr>
            <a:r>
              <a:rPr lang="ja-JP" altLang="en-US" sz="900" kern="100" dirty="0">
                <a:latin typeface="メイリオ" panose="020B0604030504040204" pitchFamily="50" charset="-128"/>
                <a:ea typeface="メイリオ" panose="020B0604030504040204" pitchFamily="50" charset="-128"/>
                <a:cs typeface="Times New Roman" panose="02020603050405020304" pitchFamily="18" charset="0"/>
              </a:rPr>
              <a:t>（図１）府内公立中学校における不登校生徒数</a:t>
            </a:r>
            <a:endParaRPr lang="ja-JP"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10" name="グループ化 109">
            <a:extLst>
              <a:ext uri="{FF2B5EF4-FFF2-40B4-BE49-F238E27FC236}">
                <a16:creationId xmlns:a16="http://schemas.microsoft.com/office/drawing/2014/main" id="{99BA6CF7-02D6-4EB2-9AA1-113C71CE9A12}"/>
              </a:ext>
            </a:extLst>
          </p:cNvPr>
          <p:cNvGrpSpPr/>
          <p:nvPr/>
        </p:nvGrpSpPr>
        <p:grpSpPr>
          <a:xfrm>
            <a:off x="3349258" y="4268453"/>
            <a:ext cx="2213360" cy="1147466"/>
            <a:chOff x="-42969" y="2"/>
            <a:chExt cx="3681000" cy="1916623"/>
          </a:xfrm>
        </p:grpSpPr>
        <p:graphicFrame>
          <p:nvGraphicFramePr>
            <p:cNvPr id="111" name="グラフ 110">
              <a:extLst>
                <a:ext uri="{FF2B5EF4-FFF2-40B4-BE49-F238E27FC236}">
                  <a16:creationId xmlns:a16="http://schemas.microsoft.com/office/drawing/2014/main" id="{465050A4-EE31-4A9F-A93E-08620C0C7DE6}"/>
                </a:ext>
              </a:extLst>
            </p:cNvPr>
            <p:cNvGraphicFramePr/>
            <p:nvPr>
              <p:extLst>
                <p:ext uri="{D42A27DB-BD31-4B8C-83A1-F6EECF244321}">
                  <p14:modId xmlns:p14="http://schemas.microsoft.com/office/powerpoint/2010/main" val="623849767"/>
                </p:ext>
              </p:extLst>
            </p:nvPr>
          </p:nvGraphicFramePr>
          <p:xfrm>
            <a:off x="0" y="2"/>
            <a:ext cx="3638031" cy="1916623"/>
          </p:xfrm>
          <a:graphic>
            <a:graphicData uri="http://schemas.openxmlformats.org/drawingml/2006/chart">
              <c:chart xmlns:c="http://schemas.openxmlformats.org/drawingml/2006/chart" xmlns:r="http://schemas.openxmlformats.org/officeDocument/2006/relationships" r:id="rId4"/>
            </a:graphicData>
          </a:graphic>
        </p:graphicFrame>
        <p:sp>
          <p:nvSpPr>
            <p:cNvPr id="112" name="テキスト ボックス 12">
              <a:extLst>
                <a:ext uri="{FF2B5EF4-FFF2-40B4-BE49-F238E27FC236}">
                  <a16:creationId xmlns:a16="http://schemas.microsoft.com/office/drawing/2014/main" id="{DC45B741-19E3-469D-BB06-48BEFC80566C}"/>
                </a:ext>
              </a:extLst>
            </p:cNvPr>
            <p:cNvSpPr txBox="1"/>
            <p:nvPr/>
          </p:nvSpPr>
          <p:spPr>
            <a:xfrm>
              <a:off x="-42969" y="306729"/>
              <a:ext cx="1779401" cy="340645"/>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ts val="8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計</a:t>
              </a:r>
              <a:r>
                <a:rPr kumimoji="0" lang="en-US" altLang="ja-JP"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405</a:t>
              </a:r>
              <a:r>
                <a:rPr kumimoji="0" lang="ja-JP" altLang="en-US"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人</a:t>
              </a:r>
            </a:p>
          </p:txBody>
        </p:sp>
        <p:sp>
          <p:nvSpPr>
            <p:cNvPr id="113" name="テキスト ボックス 12">
              <a:extLst>
                <a:ext uri="{FF2B5EF4-FFF2-40B4-BE49-F238E27FC236}">
                  <a16:creationId xmlns:a16="http://schemas.microsoft.com/office/drawing/2014/main" id="{B34C76C8-249B-4D5D-BBEE-E50E0789AD50}"/>
                </a:ext>
              </a:extLst>
            </p:cNvPr>
            <p:cNvSpPr txBox="1"/>
            <p:nvPr/>
          </p:nvSpPr>
          <p:spPr>
            <a:xfrm>
              <a:off x="1625228" y="136406"/>
              <a:ext cx="1381124" cy="340645"/>
            </a:xfrm>
            <a:prstGeom prst="rect">
              <a:avLst/>
            </a:prstGeom>
            <a:no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ts val="800"/>
                </a:lnSpc>
                <a:spcBef>
                  <a:spcPts val="0"/>
                </a:spcBef>
                <a:spcAft>
                  <a:spcPts val="0"/>
                </a:spcAft>
                <a:buClrTx/>
                <a:buSzTx/>
                <a:buFontTx/>
                <a:buNone/>
                <a:tabLst/>
                <a:defRPr/>
              </a:pPr>
              <a:r>
                <a:rPr kumimoji="0" lang="ja-JP" altLang="en-US"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計</a:t>
              </a:r>
              <a:r>
                <a:rPr kumimoji="0" lang="en-US" altLang="ja-JP"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505</a:t>
              </a:r>
              <a:r>
                <a:rPr kumimoji="0" lang="ja-JP" altLang="en-US" sz="1000" b="1" i="0" u="none" strike="noStrike" kern="1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人</a:t>
              </a:r>
            </a:p>
          </p:txBody>
        </p:sp>
      </p:grpSp>
      <p:sp>
        <p:nvSpPr>
          <p:cNvPr id="114" name="テキスト ボックス 113">
            <a:extLst>
              <a:ext uri="{FF2B5EF4-FFF2-40B4-BE49-F238E27FC236}">
                <a16:creationId xmlns:a16="http://schemas.microsoft.com/office/drawing/2014/main" id="{76930E18-9ACD-4343-9A98-455642D71B84}"/>
              </a:ext>
            </a:extLst>
          </p:cNvPr>
          <p:cNvSpPr txBox="1"/>
          <p:nvPr/>
        </p:nvSpPr>
        <p:spPr>
          <a:xfrm>
            <a:off x="3230905" y="3941498"/>
            <a:ext cx="2563430" cy="306494"/>
          </a:xfrm>
          <a:prstGeom prst="rect">
            <a:avLst/>
          </a:prstGeom>
          <a:noFill/>
        </p:spPr>
        <p:txBody>
          <a:bodyPr wrap="square">
            <a:spAutoFit/>
          </a:bodyPr>
          <a:lstStyle/>
          <a:p>
            <a:pPr>
              <a:lnSpc>
                <a:spcPts val="800"/>
              </a:lnSpc>
            </a:pPr>
            <a:r>
              <a:rPr lang="ja-JP" altLang="en-US" sz="900" kern="100" dirty="0">
                <a:latin typeface="メイリオ" panose="020B0604030504040204" pitchFamily="50" charset="-128"/>
                <a:ea typeface="メイリオ" panose="020B0604030504040204" pitchFamily="50" charset="-128"/>
                <a:cs typeface="Times New Roman" panose="02020603050405020304" pitchFamily="18" charset="0"/>
              </a:rPr>
              <a:t>（図２）府立高校における日本語指導が</a:t>
            </a:r>
            <a:br>
              <a:rPr lang="en-US" altLang="ja-JP" sz="900" kern="100" dirty="0">
                <a:latin typeface="メイリオ" panose="020B0604030504040204" pitchFamily="50" charset="-128"/>
                <a:ea typeface="メイリオ" panose="020B0604030504040204" pitchFamily="50" charset="-128"/>
                <a:cs typeface="Times New Roman" panose="02020603050405020304" pitchFamily="18" charset="0"/>
              </a:rPr>
            </a:br>
            <a:r>
              <a:rPr lang="ja-JP" altLang="en-US" sz="900" kern="100" dirty="0">
                <a:latin typeface="メイリオ" panose="020B0604030504040204" pitchFamily="50" charset="-128"/>
                <a:ea typeface="メイリオ" panose="020B0604030504040204" pitchFamily="50" charset="-128"/>
                <a:cs typeface="Times New Roman" panose="02020603050405020304" pitchFamily="18" charset="0"/>
              </a:rPr>
              <a:t>　　　　必要な生徒数</a:t>
            </a:r>
          </a:p>
        </p:txBody>
      </p:sp>
      <p:sp>
        <p:nvSpPr>
          <p:cNvPr id="115" name="テキスト ボックス 12">
            <a:extLst>
              <a:ext uri="{FF2B5EF4-FFF2-40B4-BE49-F238E27FC236}">
                <a16:creationId xmlns:a16="http://schemas.microsoft.com/office/drawing/2014/main" id="{33A6A331-1F81-478C-AC2F-4B6A189779E0}"/>
              </a:ext>
            </a:extLst>
          </p:cNvPr>
          <p:cNvSpPr txBox="1"/>
          <p:nvPr/>
        </p:nvSpPr>
        <p:spPr>
          <a:xfrm>
            <a:off x="5104656" y="4768859"/>
            <a:ext cx="860494" cy="17575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00"/>
              </a:lnSpc>
            </a:pPr>
            <a:r>
              <a:rPr kumimoji="1" lang="ja-JP" altLang="en-US"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日本語指導が必要な生徒</a:t>
            </a:r>
            <a:br>
              <a:rPr kumimoji="1" lang="en-US" altLang="ja-JP"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br>
            <a:r>
              <a:rPr kumimoji="1" lang="ja-JP" altLang="en-US"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選抜実施校</a:t>
            </a:r>
            <a:br>
              <a:rPr kumimoji="1" lang="en-US" altLang="ja-JP"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br>
            <a:r>
              <a:rPr kumimoji="1" lang="ja-JP" altLang="en-US"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（枠校）</a:t>
            </a:r>
            <a:endParaRPr lang="ja-JP"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3" name="右中かっこ 32">
            <a:extLst>
              <a:ext uri="{FF2B5EF4-FFF2-40B4-BE49-F238E27FC236}">
                <a16:creationId xmlns:a16="http://schemas.microsoft.com/office/drawing/2014/main" id="{437363B3-B2E4-4130-A131-D572380CED89}"/>
              </a:ext>
            </a:extLst>
          </p:cNvPr>
          <p:cNvSpPr/>
          <p:nvPr/>
        </p:nvSpPr>
        <p:spPr>
          <a:xfrm>
            <a:off x="5092888" y="4690309"/>
            <a:ext cx="115416" cy="398323"/>
          </a:xfrm>
          <a:prstGeom prst="rightBrace">
            <a:avLst>
              <a:gd name="adj1" fmla="val 0"/>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7" name="右中かっこ 116">
            <a:extLst>
              <a:ext uri="{FF2B5EF4-FFF2-40B4-BE49-F238E27FC236}">
                <a16:creationId xmlns:a16="http://schemas.microsoft.com/office/drawing/2014/main" id="{9CA0F61E-9E11-4FC1-B744-FF656D5D9BA3}"/>
              </a:ext>
            </a:extLst>
          </p:cNvPr>
          <p:cNvSpPr/>
          <p:nvPr/>
        </p:nvSpPr>
        <p:spPr>
          <a:xfrm>
            <a:off x="5092888" y="4512241"/>
            <a:ext cx="136377" cy="157607"/>
          </a:xfrm>
          <a:prstGeom prst="rightBrace">
            <a:avLst>
              <a:gd name="adj1" fmla="val 0"/>
              <a:gd name="adj2" fmla="val 500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8" name="テキスト ボックス 12">
            <a:extLst>
              <a:ext uri="{FF2B5EF4-FFF2-40B4-BE49-F238E27FC236}">
                <a16:creationId xmlns:a16="http://schemas.microsoft.com/office/drawing/2014/main" id="{0DA6C834-3C54-4F68-966E-E92880340680}"/>
              </a:ext>
            </a:extLst>
          </p:cNvPr>
          <p:cNvSpPr txBox="1"/>
          <p:nvPr/>
        </p:nvSpPr>
        <p:spPr>
          <a:xfrm>
            <a:off x="5045325" y="4512241"/>
            <a:ext cx="860494" cy="17575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800"/>
              </a:lnSpc>
            </a:pPr>
            <a:r>
              <a:rPr kumimoji="1" lang="ja-JP" altLang="en-US" sz="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枠校以外</a:t>
            </a:r>
            <a:endParaRPr lang="ja-JP" b="1" kern="100" dirty="0">
              <a:solidFill>
                <a:srgbClr val="FF0000"/>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0" name="テキスト ボックス 119">
            <a:extLst>
              <a:ext uri="{FF2B5EF4-FFF2-40B4-BE49-F238E27FC236}">
                <a16:creationId xmlns:a16="http://schemas.microsoft.com/office/drawing/2014/main" id="{C0BD8BF6-CF0A-4221-96DC-093B092FE641}"/>
              </a:ext>
            </a:extLst>
          </p:cNvPr>
          <p:cNvSpPr txBox="1"/>
          <p:nvPr/>
        </p:nvSpPr>
        <p:spPr>
          <a:xfrm>
            <a:off x="403910" y="7755981"/>
            <a:ext cx="5383223" cy="1258037"/>
          </a:xfrm>
          <a:prstGeom prst="rect">
            <a:avLst/>
          </a:prstGeom>
          <a:noFill/>
        </p:spPr>
        <p:txBody>
          <a:bodyPr wrap="square">
            <a:spAutoFit/>
          </a:bodyPr>
          <a:lstStyle/>
          <a:p>
            <a:pPr marL="0" marR="0" lvl="0" indent="0" algn="l" defTabSz="914400" rtl="0" eaLnBrk="0" fontAlgn="base" latinLnBrk="0" hangingPunct="0">
              <a:lnSpc>
                <a:spcPct val="100000"/>
              </a:lnSpc>
              <a:spcBef>
                <a:spcPts val="300"/>
              </a:spcBef>
              <a:spcAft>
                <a:spcPts val="300"/>
              </a:spcAft>
              <a:buClrTx/>
              <a:buSzTx/>
              <a:buFontTx/>
              <a:buNone/>
              <a:tabLst/>
              <a:defRPr/>
            </a:pP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参考：国の動き</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p>
          <a:p>
            <a:pPr marL="127000" marR="0" lvl="0" indent="-127000" algn="l" defTabSz="914400" rtl="0" eaLnBrk="0" fontAlgn="base" latinLnBrk="0" hangingPunct="0">
              <a:lnSpc>
                <a:spcPts val="12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中央教育審議会答申</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月</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26</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日</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27000" marR="0" lvl="0" indent="-12700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高校生の学習意欲を喚起し、可能性及び能力を最大限に伸長するための</a:t>
            </a:r>
            <a:b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br>
            <a:r>
              <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各高等学校の特色化・魅力化</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を図ること</a:t>
            </a: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a:p>
            <a:pPr marL="127000" marR="0" lvl="0" indent="-127000" algn="l" defTabSz="914400" rtl="0" eaLnBrk="0" fontAlgn="base" latinLnBrk="0" hangingPunct="0">
              <a:lnSpc>
                <a:spcPts val="12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・上記答申</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を踏まえ</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た</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関係省令等</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r>
              <a:rPr kumimoji="1" lang="ja-JP"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改正</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月</a:t>
            </a:r>
            <a:r>
              <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31</a:t>
            </a:r>
            <a:r>
              <a:rPr kumimoji="1" lang="ja-JP" altLang="en-US"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日）</a:t>
            </a:r>
            <a:endParaRPr kumimoji="1" lang="en-US" altLang="ja-JP" sz="11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27000" marR="0" lvl="0" indent="-12700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「普通教育を主とする学科」</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の新しいタイプの「普通科」</a:t>
            </a:r>
            <a:r>
              <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a:t>
            </a:r>
            <a:r>
              <a:rPr kumimoji="1" lang="ja-JP"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して、</a:t>
            </a:r>
            <a:endParaRPr kumimoji="1" lang="en-US"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27000" marR="0" lvl="0" indent="-12700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ja-JP"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「学際領域に関する学科」や「地域社会に関する学科」等が設置可能と</a:t>
            </a:r>
            <a:r>
              <a:rPr kumimoji="1" lang="ja-JP" altLang="en-US" sz="11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なる</a:t>
            </a: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126" name="テキスト ボックス 125">
            <a:extLst>
              <a:ext uri="{FF2B5EF4-FFF2-40B4-BE49-F238E27FC236}">
                <a16:creationId xmlns:a16="http://schemas.microsoft.com/office/drawing/2014/main" id="{3B23FB7F-C643-459E-80C5-396AFC1ACD4F}"/>
              </a:ext>
            </a:extLst>
          </p:cNvPr>
          <p:cNvSpPr txBox="1"/>
          <p:nvPr/>
        </p:nvSpPr>
        <p:spPr>
          <a:xfrm>
            <a:off x="352128" y="5531043"/>
            <a:ext cx="5765836" cy="91178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参考：国の動き</a:t>
            </a:r>
            <a:r>
              <a:rPr kumimoji="1"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・「高等学校教育の在り方ワーキンググループ中間まとめ」（令和５年８月</a:t>
            </a:r>
            <a:r>
              <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31</a:t>
            </a:r>
            <a:r>
              <a:rPr kumimoji="1" lang="ja-JP" altLang="en-US"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日）</a:t>
            </a:r>
            <a:endParaRPr kumimoji="1" lang="en-US" altLang="ja-JP" sz="1100" b="1"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不登校生徒への学習機会の確保</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　　公立通信制高校等の機能強化・学校間連携等の促進</a:t>
            </a:r>
            <a:endParaRPr kumimoji="1" lang="en-US" altLang="ja-JP" sz="11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endParaRPr>
          </a:p>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rPr>
              <a:t>（</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rPr>
              <a:t>COCOLO</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rPr>
              <a:t>プラン［令和５年３月］　学びの多様化学校の全国</a:t>
            </a:r>
            <a:r>
              <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rPr>
              <a:t>300</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rPr>
              <a:t>校設置をめざす）</a:t>
            </a:r>
            <a:endParaRPr kumimoji="1" lang="ja-JP"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59" name="テキスト ボックス 58">
            <a:extLst>
              <a:ext uri="{FF2B5EF4-FFF2-40B4-BE49-F238E27FC236}">
                <a16:creationId xmlns:a16="http://schemas.microsoft.com/office/drawing/2014/main" id="{8D463C75-3438-4EFA-A294-2DEBF616D0DC}"/>
              </a:ext>
            </a:extLst>
          </p:cNvPr>
          <p:cNvSpPr txBox="1"/>
          <p:nvPr/>
        </p:nvSpPr>
        <p:spPr>
          <a:xfrm>
            <a:off x="11733711" y="9252334"/>
            <a:ext cx="1050307" cy="269304"/>
          </a:xfrm>
          <a:prstGeom prst="rect">
            <a:avLst/>
          </a:prstGeom>
          <a:noFill/>
          <a:ln w="12700">
            <a:noFill/>
            <a:prstDash val="sysDot"/>
          </a:ln>
        </p:spPr>
        <p:txBody>
          <a:bodyPr wrap="square">
            <a:spAutoFit/>
          </a:bodyPr>
          <a:lstStyle/>
          <a:p>
            <a:pPr marL="0" marR="0" lvl="0" indent="0" algn="l" defTabSz="914400" rtl="0" eaLnBrk="0" fontAlgn="base" latinLnBrk="0" hangingPunct="0">
              <a:lnSpc>
                <a:spcPts val="12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メイリオ" panose="020B0604030504040204" pitchFamily="50" charset="-128"/>
                <a:cs typeface="Times New Roman" panose="02020603050405020304" pitchFamily="18" charset="0"/>
              </a:rPr>
              <a:t>１－２</a:t>
            </a:r>
            <a:endPar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14497813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2" ma:contentTypeDescription="新しいドキュメントを作成します。" ma:contentTypeScope="" ma:versionID="a83097d7ada888fdf2c0274d88225a7b">
  <xsd:schema xmlns:xsd="http://www.w3.org/2001/XMLSchema" xmlns:xs="http://www.w3.org/2001/XMLSchema" xmlns:p="http://schemas.microsoft.com/office/2006/metadata/properties" xmlns:ns2="46689e31-b03d-4afa-a735-a1f8d7beadb1" xmlns:ns3="c5cea96b-c715-4926-afa8-a788fd3a3c69" targetNamespace="http://schemas.microsoft.com/office/2006/metadata/properties" ma:root="true" ma:fieldsID="262bbb5bb5fec440fb4bc4123c39dc2f" ns2:_="" ns3:_="">
    <xsd:import namespace="46689e31-b03d-4afa-a735-a1f8d7beadb1"/>
    <xsd:import namespace="c5cea96b-c715-4926-afa8-a788fd3a3c69"/>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cea96b-c715-4926-afa8-a788fd3a3c69"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BCEC5068-DDE0-4A4D-930E-54D7F6DC8F17}">
  <ds:schemaRefs>
    <ds:schemaRef ds:uri="http://schemas.microsoft.com/sharepoint/v3/contenttype/forms"/>
  </ds:schemaRefs>
</ds:datastoreItem>
</file>

<file path=customXml/itemProps2.xml><?xml version="1.0" encoding="utf-8"?>
<ds:datastoreItem xmlns:ds="http://schemas.openxmlformats.org/officeDocument/2006/customXml" ds:itemID="{5AFA95B2-0642-4351-B63F-07B66931BA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c5cea96b-c715-4926-afa8-a788fd3a3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4205A-F780-4951-AF6A-F41E4154BD79}">
  <ds:schemaRefs>
    <ds:schemaRef ds:uri="46689e31-b03d-4afa-a735-a1f8d7beadb1"/>
    <ds:schemaRef ds:uri="http://purl.org/dc/dcmitype/"/>
    <ds:schemaRef ds:uri="http://purl.org/dc/elements/1.1/"/>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c5cea96b-c715-4926-afa8-a788fd3a3c69"/>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19726</TotalTime>
  <Words>1232</Words>
  <Application>Microsoft Office PowerPoint</Application>
  <PresentationFormat>A3 297x420 mm</PresentationFormat>
  <Paragraphs>75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ＭＳ Ｐゴシック</vt:lpstr>
      <vt:lpstr>メイリオ</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東日本大震災からの早期復旧・復興における “新しい国のかたち”</dc:title>
  <dc:creator>大阪府庁</dc:creator>
  <cp:lastModifiedBy>福井　章人</cp:lastModifiedBy>
  <cp:revision>1658</cp:revision>
  <cp:lastPrinted>2024-02-01T02:41:00Z</cp:lastPrinted>
  <dcterms:created xsi:type="dcterms:W3CDTF">2011-04-20T00:59:29Z</dcterms:created>
  <dcterms:modified xsi:type="dcterms:W3CDTF">2024-02-13T09:31:32Z</dcterms:modified>
</cp:coreProperties>
</file>