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60" r:id="rId4"/>
  </p:sldMasterIdLst>
  <p:notesMasterIdLst>
    <p:notesMasterId r:id="rId6"/>
  </p:notesMasterIdLst>
  <p:handoutMasterIdLst>
    <p:handoutMasterId r:id="rId7"/>
  </p:handoutMasterIdLst>
  <p:sldIdLst>
    <p:sldId id="440" r:id="rId5"/>
  </p:sldIdLst>
  <p:sldSz cx="12801600" cy="9601200" type="A3"/>
  <p:notesSz cx="6807200" cy="9939338"/>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638175" indent="-231775"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1277938" indent="-465138"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917700" indent="-700088"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2559050" indent="-93345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979">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FF9900"/>
    <a:srgbClr val="FF9933"/>
    <a:srgbClr val="996600"/>
    <a:srgbClr val="CC9900"/>
    <a:srgbClr val="CC3300"/>
    <a:srgbClr val="FFFF00"/>
    <a:srgbClr val="00CC99"/>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12" autoAdjust="0"/>
    <p:restoredTop sz="95896" autoAdjust="0"/>
  </p:normalViewPr>
  <p:slideViewPr>
    <p:cSldViewPr showGuides="1">
      <p:cViewPr varScale="1">
        <p:scale>
          <a:sx n="83" d="100"/>
          <a:sy n="83" d="100"/>
        </p:scale>
        <p:origin x="1692" y="126"/>
      </p:cViewPr>
      <p:guideLst>
        <p:guide orient="horz" pos="2979"/>
        <p:guide pos="4032"/>
      </p:guideLst>
    </p:cSldViewPr>
  </p:slideViewPr>
  <p:outlineViewPr>
    <p:cViewPr>
      <p:scale>
        <a:sx n="33" d="100"/>
        <a:sy n="33" d="100"/>
      </p:scale>
      <p:origin x="60" y="0"/>
    </p:cViewPr>
  </p:outlineViewPr>
  <p:notesTextViewPr>
    <p:cViewPr>
      <p:scale>
        <a:sx n="200" d="100"/>
        <a:sy n="2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KadoK\AppData\Local\Microsoft\Windows\INetCache\Content.Outlook\AT5Q9PDS\&#12304;&#12464;&#12521;&#12501;&#20316;&#25104;&#29992;&#12305;231120_&#65288;&#20196;&#21644;&#65300;&#24180;&#24230;&#36861;&#21152;&#65289;&#38263;&#26399;&#27424;&#24109;&#32773;&#29702;&#30001;&#21029;&#32076;&#24180;&#25512;&#31227;.xlsm"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KadoK\AppData\Local\Microsoft\Windows\INetCache\Content.Outlook\AT5Q9PDS\&#12304;&#12464;&#12521;&#12501;&#20316;&#25104;&#29992;&#12305;231120_&#65288;&#20196;&#21644;&#65300;&#24180;&#24230;&#36861;&#21152;&#65289;&#38263;&#26399;&#27424;&#24109;&#32773;&#29702;&#30001;&#21029;&#32076;&#24180;&#25512;&#31227;.xlsm"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571261792773664E-2"/>
          <c:y val="0.22332929991752171"/>
          <c:w val="0.93888888888888888"/>
          <c:h val="0.38728736687298621"/>
        </c:manualLayout>
      </c:layout>
      <c:barChart>
        <c:barDir val="col"/>
        <c:grouping val="clustered"/>
        <c:varyColors val="0"/>
        <c:ser>
          <c:idx val="0"/>
          <c:order val="0"/>
          <c:spPr>
            <a:pattFill prst="divot">
              <a:fgClr>
                <a:schemeClr val="accent1"/>
              </a:fgClr>
              <a:bgClr>
                <a:schemeClr val="bg1"/>
              </a:bgClr>
            </a:pattFill>
            <a:ln>
              <a:solidFill>
                <a:schemeClr val="tx1"/>
              </a:solidFill>
            </a:ln>
            <a:effectLst/>
          </c:spPr>
          <c:invertIfNegative val="0"/>
          <c:dLbls>
            <c:dLbl>
              <c:idx val="1"/>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extLst>
                <c:ext xmlns:c16="http://schemas.microsoft.com/office/drawing/2014/chart" uri="{C3380CC4-5D6E-409C-BE32-E72D297353CC}">
                  <c16:uniqueId val="{00000000-C4CC-4FF1-87FF-B99F8CB84F12}"/>
                </c:ext>
              </c:extLst>
            </c:dLbl>
            <c:dLbl>
              <c:idx val="2"/>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extLst>
                <c:ext xmlns:c16="http://schemas.microsoft.com/office/drawing/2014/chart" uri="{C3380CC4-5D6E-409C-BE32-E72D297353CC}">
                  <c16:uniqueId val="{00000001-C4CC-4FF1-87FF-B99F8CB84F12}"/>
                </c:ext>
              </c:extLst>
            </c:dLbl>
            <c:dLbl>
              <c:idx val="3"/>
              <c:layout>
                <c:manualLayout>
                  <c:x val="-9.5814448815921221E-17"/>
                  <c:y val="-7.2587195228947477E-3"/>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0.24472102241302116"/>
                      <c:h val="0.18644783718794133"/>
                    </c:manualLayout>
                  </c15:layout>
                </c:ext>
                <c:ext xmlns:c16="http://schemas.microsoft.com/office/drawing/2014/chart" uri="{C3380CC4-5D6E-409C-BE32-E72D297353CC}">
                  <c16:uniqueId val="{00000004-C4CC-4FF1-87FF-B99F8CB84F12}"/>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Sheet1!$C$2:$F$2</c:f>
              <c:strCache>
                <c:ptCount val="4"/>
                <c:pt idx="0">
                  <c:v>R1年度</c:v>
                </c:pt>
                <c:pt idx="1">
                  <c:v>R2年度</c:v>
                </c:pt>
                <c:pt idx="2">
                  <c:v>R3年度</c:v>
                </c:pt>
                <c:pt idx="3">
                  <c:v>R4年度</c:v>
                </c:pt>
              </c:strCache>
            </c:strRef>
          </c:cat>
          <c:val>
            <c:numRef>
              <c:f>Sheet1!$C$3:$F$3</c:f>
              <c:numCache>
                <c:formatCode>#,##0"人"_ </c:formatCode>
                <c:ptCount val="4"/>
                <c:pt idx="0">
                  <c:v>8517</c:v>
                </c:pt>
                <c:pt idx="1">
                  <c:v>9272</c:v>
                </c:pt>
                <c:pt idx="2">
                  <c:v>11277</c:v>
                </c:pt>
                <c:pt idx="3">
                  <c:v>12868</c:v>
                </c:pt>
              </c:numCache>
            </c:numRef>
          </c:val>
          <c:extLst>
            <c:ext xmlns:c16="http://schemas.microsoft.com/office/drawing/2014/chart" uri="{C3380CC4-5D6E-409C-BE32-E72D297353CC}">
              <c16:uniqueId val="{00000002-C4CC-4FF1-87FF-B99F8CB84F12}"/>
            </c:ext>
          </c:extLst>
        </c:ser>
        <c:dLbls>
          <c:showLegendKey val="0"/>
          <c:showVal val="0"/>
          <c:showCatName val="0"/>
          <c:showSerName val="0"/>
          <c:showPercent val="0"/>
          <c:showBubbleSize val="0"/>
        </c:dLbls>
        <c:gapWidth val="219"/>
        <c:overlap val="-27"/>
        <c:axId val="1332958512"/>
        <c:axId val="1332958928"/>
      </c:barChart>
      <c:catAx>
        <c:axId val="133295851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332958928"/>
        <c:crosses val="autoZero"/>
        <c:auto val="1"/>
        <c:lblAlgn val="ctr"/>
        <c:lblOffset val="100"/>
        <c:noMultiLvlLbl val="0"/>
      </c:catAx>
      <c:valAx>
        <c:axId val="1332958928"/>
        <c:scaling>
          <c:orientation val="minMax"/>
        </c:scaling>
        <c:delete val="1"/>
        <c:axPos val="l"/>
        <c:numFmt formatCode="#,##0&quot;人&quot;_ " sourceLinked="1"/>
        <c:majorTickMark val="none"/>
        <c:minorTickMark val="none"/>
        <c:tickLblPos val="nextTo"/>
        <c:crossAx val="1332958512"/>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7128383754919353E-2"/>
          <c:y val="0.12174652669447286"/>
          <c:w val="0.82871616245080659"/>
          <c:h val="0.60954485797400537"/>
        </c:manualLayout>
      </c:layout>
      <c:barChart>
        <c:barDir val="col"/>
        <c:grouping val="stacked"/>
        <c:varyColors val="0"/>
        <c:ser>
          <c:idx val="0"/>
          <c:order val="0"/>
          <c:spPr>
            <a:solidFill>
              <a:schemeClr val="accent1"/>
            </a:solidFill>
            <a:ln>
              <a:solidFill>
                <a:schemeClr val="tx1"/>
              </a:solidFill>
            </a:ln>
            <a:effectLst/>
          </c:spPr>
          <c:invertIfNegative val="0"/>
          <c:dLbls>
            <c:dLbl>
              <c:idx val="0"/>
              <c:spPr>
                <a:solidFill>
                  <a:schemeClr val="bg1"/>
                </a:solidFill>
                <a:ln>
                  <a:noFill/>
                </a:ln>
                <a:effectLst/>
              </c:spPr>
              <c:txPr>
                <a:bodyPr rot="0" spcFirstLastPara="1" vertOverflow="ellipsis" vert="horz" wrap="square" lIns="38100" tIns="19050" rIns="38100" bIns="19050" anchor="ctr" anchorCtr="1">
                  <a:noAutofit/>
                </a:bodyPr>
                <a:lstStyle/>
                <a:p>
                  <a:pPr>
                    <a:defRPr sz="750" b="0" i="0" u="none" strike="noStrike" kern="1200" baseline="0">
                      <a:solidFill>
                        <a:schemeClr val="tx1">
                          <a:lumMod val="75000"/>
                          <a:lumOff val="25000"/>
                        </a:schemeClr>
                      </a:solidFill>
                      <a:latin typeface="メイリオ" panose="020B0604030504040204" pitchFamily="50" charset="-128"/>
                      <a:ea typeface="メイリオ" panose="020B0604030504040204" pitchFamily="50"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16506052478490615"/>
                      <c:h val="0.16159084452175487"/>
                    </c:manualLayout>
                  </c15:layout>
                </c:ext>
                <c:ext xmlns:c16="http://schemas.microsoft.com/office/drawing/2014/chart" uri="{C3380CC4-5D6E-409C-BE32-E72D297353CC}">
                  <c16:uniqueId val="{00000003-07BD-4A81-A14B-FC146E229020}"/>
                </c:ext>
              </c:extLst>
            </c:dLbl>
            <c:dLbl>
              <c:idx val="1"/>
              <c:tx>
                <c:rich>
                  <a:bodyPr/>
                  <a:lstStyle/>
                  <a:p>
                    <a:fld id="{F72DB3C2-C1BD-4B84-923C-02DB4F4AFBD9}" type="VALUE">
                      <a:rPr lang="ja-JP" altLang="en-US" sz="750"/>
                      <a:pPr/>
                      <a:t>[値]</a:t>
                    </a:fld>
                    <a:endParaRPr lang="ja-JP" alt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07BD-4A81-A14B-FC146E229020}"/>
                </c:ext>
              </c:extLst>
            </c:dLbl>
            <c:spPr>
              <a:solidFill>
                <a:schemeClr val="bg1"/>
              </a:solid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メイリオ" panose="020B0604030504040204" pitchFamily="50" charset="-128"/>
                    <a:ea typeface="メイリオ"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Sheet1!$C$16:$D$16</c:f>
              <c:strCache>
                <c:ptCount val="2"/>
                <c:pt idx="0">
                  <c:v>R4年度</c:v>
                </c:pt>
                <c:pt idx="1">
                  <c:v>R5年度</c:v>
                </c:pt>
              </c:strCache>
            </c:strRef>
          </c:cat>
          <c:val>
            <c:numRef>
              <c:f>Sheet1!$C$17:$D$17</c:f>
              <c:numCache>
                <c:formatCode>#,##0"人"_ </c:formatCode>
                <c:ptCount val="2"/>
                <c:pt idx="0">
                  <c:v>305</c:v>
                </c:pt>
                <c:pt idx="1">
                  <c:v>379</c:v>
                </c:pt>
              </c:numCache>
            </c:numRef>
          </c:val>
          <c:extLst>
            <c:ext xmlns:c16="http://schemas.microsoft.com/office/drawing/2014/chart" uri="{C3380CC4-5D6E-409C-BE32-E72D297353CC}">
              <c16:uniqueId val="{00000000-07BD-4A81-A14B-FC146E229020}"/>
            </c:ext>
          </c:extLst>
        </c:ser>
        <c:ser>
          <c:idx val="1"/>
          <c:order val="1"/>
          <c:spPr>
            <a:no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メイリオ" panose="020B0604030504040204" pitchFamily="50" charset="-128"/>
                    <a:ea typeface="メイリオ"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Sheet1!$C$16:$D$16</c:f>
              <c:strCache>
                <c:ptCount val="2"/>
                <c:pt idx="0">
                  <c:v>R4年度</c:v>
                </c:pt>
                <c:pt idx="1">
                  <c:v>R5年度</c:v>
                </c:pt>
              </c:strCache>
            </c:strRef>
          </c:cat>
          <c:val>
            <c:numRef>
              <c:f>Sheet1!$C$18:$D$18</c:f>
              <c:numCache>
                <c:formatCode>#,##0"人"_ </c:formatCode>
                <c:ptCount val="2"/>
                <c:pt idx="0">
                  <c:v>100</c:v>
                </c:pt>
                <c:pt idx="1">
                  <c:v>126</c:v>
                </c:pt>
              </c:numCache>
            </c:numRef>
          </c:val>
          <c:extLst>
            <c:ext xmlns:c16="http://schemas.microsoft.com/office/drawing/2014/chart" uri="{C3380CC4-5D6E-409C-BE32-E72D297353CC}">
              <c16:uniqueId val="{00000001-07BD-4A81-A14B-FC146E229020}"/>
            </c:ext>
          </c:extLst>
        </c:ser>
        <c:dLbls>
          <c:showLegendKey val="0"/>
          <c:showVal val="0"/>
          <c:showCatName val="0"/>
          <c:showSerName val="0"/>
          <c:showPercent val="0"/>
          <c:showBubbleSize val="0"/>
        </c:dLbls>
        <c:gapWidth val="150"/>
        <c:overlap val="100"/>
        <c:axId val="1122520640"/>
        <c:axId val="1122517312"/>
      </c:barChart>
      <c:catAx>
        <c:axId val="112252064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ja-JP"/>
          </a:p>
        </c:txPr>
        <c:crossAx val="1122517312"/>
        <c:crosses val="autoZero"/>
        <c:auto val="1"/>
        <c:lblAlgn val="ctr"/>
        <c:lblOffset val="100"/>
        <c:noMultiLvlLbl val="0"/>
      </c:catAx>
      <c:valAx>
        <c:axId val="1122517312"/>
        <c:scaling>
          <c:orientation val="minMax"/>
        </c:scaling>
        <c:delete val="1"/>
        <c:axPos val="l"/>
        <c:numFmt formatCode="#,##0&quot;人&quot;_ " sourceLinked="1"/>
        <c:majorTickMark val="none"/>
        <c:minorTickMark val="none"/>
        <c:tickLblPos val="nextTo"/>
        <c:crossAx val="1122520640"/>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1" y="1"/>
            <a:ext cx="2951164" cy="4968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88" tIns="46194" rIns="92388" bIns="46194" numCol="1" anchor="t" anchorCtr="0" compatLnSpc="1">
            <a:prstTxWarp prst="textNoShape">
              <a:avLst/>
            </a:prstTxWarp>
          </a:bodyPr>
          <a:lstStyle>
            <a:lvl1pPr eaLnBrk="0" hangingPunct="0">
              <a:defRPr sz="1200">
                <a:ea typeface="ＭＳ Ｐゴシック" pitchFamily="50" charset="-128"/>
              </a:defRPr>
            </a:lvl1pPr>
          </a:lstStyle>
          <a:p>
            <a:pPr>
              <a:defRPr/>
            </a:pPr>
            <a:endParaRPr lang="en-US" altLang="ja-JP"/>
          </a:p>
        </p:txBody>
      </p:sp>
      <p:sp>
        <p:nvSpPr>
          <p:cNvPr id="74755" name="Rectangle 3"/>
          <p:cNvSpPr>
            <a:spLocks noGrp="1" noChangeArrowheads="1"/>
          </p:cNvSpPr>
          <p:nvPr>
            <p:ph type="dt" sz="quarter" idx="1"/>
          </p:nvPr>
        </p:nvSpPr>
        <p:spPr bwMode="auto">
          <a:xfrm>
            <a:off x="3854451" y="1"/>
            <a:ext cx="2951164" cy="4968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88" tIns="46194" rIns="92388" bIns="46194" numCol="1" anchor="t" anchorCtr="0" compatLnSpc="1">
            <a:prstTxWarp prst="textNoShape">
              <a:avLst/>
            </a:prstTxWarp>
          </a:bodyPr>
          <a:lstStyle>
            <a:lvl1pPr algn="r" eaLnBrk="0" hangingPunct="0">
              <a:defRPr sz="1200">
                <a:ea typeface="ＭＳ Ｐゴシック" pitchFamily="50" charset="-128"/>
              </a:defRPr>
            </a:lvl1pPr>
          </a:lstStyle>
          <a:p>
            <a:pPr>
              <a:defRPr/>
            </a:pPr>
            <a:fld id="{C89F6304-33F2-405B-BA22-4A2A43114298}" type="datetimeFigureOut">
              <a:rPr lang="ja-JP" altLang="en-US"/>
              <a:pPr>
                <a:defRPr/>
              </a:pPr>
              <a:t>2024/2/13</a:t>
            </a:fld>
            <a:endParaRPr lang="en-US" altLang="ja-JP"/>
          </a:p>
        </p:txBody>
      </p:sp>
      <p:sp>
        <p:nvSpPr>
          <p:cNvPr id="74756" name="Rectangle 4"/>
          <p:cNvSpPr>
            <a:spLocks noGrp="1" noChangeArrowheads="1"/>
          </p:cNvSpPr>
          <p:nvPr>
            <p:ph type="ftr" sz="quarter" idx="2"/>
          </p:nvPr>
        </p:nvSpPr>
        <p:spPr bwMode="auto">
          <a:xfrm>
            <a:off x="1" y="9440864"/>
            <a:ext cx="2951164"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88" tIns="46194" rIns="92388" bIns="46194" numCol="1" anchor="b" anchorCtr="0" compatLnSpc="1">
            <a:prstTxWarp prst="textNoShape">
              <a:avLst/>
            </a:prstTxWarp>
          </a:bodyPr>
          <a:lstStyle>
            <a:lvl1pPr eaLnBrk="0" hangingPunct="0">
              <a:defRPr sz="1200">
                <a:ea typeface="ＭＳ Ｐゴシック" pitchFamily="50" charset="-128"/>
              </a:defRPr>
            </a:lvl1pPr>
          </a:lstStyle>
          <a:p>
            <a:pPr>
              <a:defRPr/>
            </a:pPr>
            <a:r>
              <a:rPr lang="ja-JP" altLang="en-US"/>
              <a:t>１</a:t>
            </a:r>
            <a:endParaRPr lang="en-US" altLang="ja-JP"/>
          </a:p>
        </p:txBody>
      </p:sp>
      <p:sp>
        <p:nvSpPr>
          <p:cNvPr id="74757" name="Rectangle 5"/>
          <p:cNvSpPr>
            <a:spLocks noGrp="1" noChangeArrowheads="1"/>
          </p:cNvSpPr>
          <p:nvPr>
            <p:ph type="sldNum" sz="quarter" idx="3"/>
          </p:nvPr>
        </p:nvSpPr>
        <p:spPr bwMode="auto">
          <a:xfrm>
            <a:off x="3854451" y="9440864"/>
            <a:ext cx="2951164"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88" tIns="46194" rIns="92388" bIns="46194" numCol="1" anchor="b" anchorCtr="0" compatLnSpc="1">
            <a:prstTxWarp prst="textNoShape">
              <a:avLst/>
            </a:prstTxWarp>
          </a:bodyPr>
          <a:lstStyle>
            <a:lvl1pPr algn="r" eaLnBrk="0" hangingPunct="0">
              <a:defRPr sz="1200"/>
            </a:lvl1pPr>
          </a:lstStyle>
          <a:p>
            <a:pPr>
              <a:defRPr/>
            </a:pPr>
            <a:fld id="{952F79F2-DDFA-4F6A-B9AE-ECCA25659339}" type="slidenum">
              <a:rPr lang="ja-JP" altLang="en-US"/>
              <a:pPr>
                <a:defRPr/>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bwMode="auto">
          <a:xfrm>
            <a:off x="1" y="1"/>
            <a:ext cx="2951164" cy="496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586" tIns="45791" rIns="91586" bIns="45791" numCol="1" anchor="t" anchorCtr="0" compatLnSpc="1">
            <a:prstTxWarp prst="textNoShape">
              <a:avLst/>
            </a:prstTxWarp>
          </a:bodyPr>
          <a:lstStyle>
            <a:lvl1pPr defTabSz="915870" eaLnBrk="1" hangingPunct="1">
              <a:defRPr sz="1200">
                <a:ea typeface="ＭＳ Ｐゴシック" pitchFamily="50" charset="-128"/>
              </a:defRPr>
            </a:lvl1pPr>
          </a:lstStyle>
          <a:p>
            <a:pPr>
              <a:defRPr/>
            </a:pPr>
            <a:endParaRPr lang="ja-JP" altLang="en-US"/>
          </a:p>
        </p:txBody>
      </p:sp>
      <p:sp>
        <p:nvSpPr>
          <p:cNvPr id="3" name="日付プレースホルダー 2"/>
          <p:cNvSpPr>
            <a:spLocks noGrp="1"/>
          </p:cNvSpPr>
          <p:nvPr>
            <p:ph type="dt" idx="1"/>
          </p:nvPr>
        </p:nvSpPr>
        <p:spPr bwMode="auto">
          <a:xfrm>
            <a:off x="3856039" y="1"/>
            <a:ext cx="2949575" cy="496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586" tIns="45791" rIns="91586" bIns="45791" numCol="1" anchor="t" anchorCtr="0" compatLnSpc="1">
            <a:prstTxWarp prst="textNoShape">
              <a:avLst/>
            </a:prstTxWarp>
          </a:bodyPr>
          <a:lstStyle>
            <a:lvl1pPr algn="r" defTabSz="915870" eaLnBrk="1" hangingPunct="1">
              <a:defRPr sz="1200">
                <a:ea typeface="ＭＳ Ｐゴシック" pitchFamily="50" charset="-128"/>
              </a:defRPr>
            </a:lvl1pPr>
          </a:lstStyle>
          <a:p>
            <a:pPr>
              <a:defRPr/>
            </a:pPr>
            <a:fld id="{97CA540E-1137-45E1-BE95-EBED83448CDF}" type="datetimeFigureOut">
              <a:rPr lang="ja-JP" altLang="en-US"/>
              <a:pPr>
                <a:defRPr/>
              </a:pPr>
              <a:t>2024/2/13</a:t>
            </a:fld>
            <a:endParaRPr lang="en-US" altLang="ja-JP"/>
          </a:p>
        </p:txBody>
      </p:sp>
      <p:sp>
        <p:nvSpPr>
          <p:cNvPr id="4" name="スライド イメージ プレースホルダー 3"/>
          <p:cNvSpPr>
            <a:spLocks noGrp="1" noRot="1" noChangeAspect="1"/>
          </p:cNvSpPr>
          <p:nvPr>
            <p:ph type="sldImg" idx="2"/>
          </p:nvPr>
        </p:nvSpPr>
        <p:spPr>
          <a:xfrm>
            <a:off x="923925" y="746125"/>
            <a:ext cx="4965700" cy="3725863"/>
          </a:xfrm>
          <a:prstGeom prst="rect">
            <a:avLst/>
          </a:prstGeom>
          <a:noFill/>
          <a:ln w="12700">
            <a:solidFill>
              <a:prstClr val="black"/>
            </a:solidFill>
          </a:ln>
        </p:spPr>
        <p:txBody>
          <a:bodyPr vert="horz" lIns="92388" tIns="46194" rIns="92388" bIns="46194" rtlCol="0" anchor="ctr"/>
          <a:lstStyle/>
          <a:p>
            <a:pPr lvl="0"/>
            <a:endParaRPr lang="ja-JP" altLang="en-US" noProof="0"/>
          </a:p>
        </p:txBody>
      </p:sp>
      <p:sp>
        <p:nvSpPr>
          <p:cNvPr id="5" name="ノート プレースホルダー 4"/>
          <p:cNvSpPr>
            <a:spLocks noGrp="1"/>
          </p:cNvSpPr>
          <p:nvPr>
            <p:ph type="body" sz="quarter" idx="3"/>
          </p:nvPr>
        </p:nvSpPr>
        <p:spPr bwMode="auto">
          <a:xfrm>
            <a:off x="679451" y="4721227"/>
            <a:ext cx="5448300" cy="4471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586" tIns="45791" rIns="91586" bIns="45791" numCol="1" anchor="t" anchorCtr="0" compatLnSpc="1">
            <a:prstTxWarp prst="textNoShape">
              <a:avLst/>
            </a:prstTxWarp>
          </a:body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bwMode="auto">
          <a:xfrm>
            <a:off x="1" y="9440864"/>
            <a:ext cx="2951164"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586" tIns="45791" rIns="91586" bIns="45791" numCol="1" anchor="b" anchorCtr="0" compatLnSpc="1">
            <a:prstTxWarp prst="textNoShape">
              <a:avLst/>
            </a:prstTxWarp>
          </a:bodyPr>
          <a:lstStyle>
            <a:lvl1pPr defTabSz="915870" eaLnBrk="1" hangingPunct="1">
              <a:defRPr sz="1200">
                <a:ea typeface="ＭＳ Ｐゴシック" pitchFamily="50" charset="-128"/>
              </a:defRPr>
            </a:lvl1pPr>
          </a:lstStyle>
          <a:p>
            <a:pPr>
              <a:defRPr/>
            </a:pPr>
            <a:r>
              <a:rPr lang="ja-JP" altLang="en-US"/>
              <a:t>１</a:t>
            </a:r>
          </a:p>
        </p:txBody>
      </p:sp>
      <p:sp>
        <p:nvSpPr>
          <p:cNvPr id="7" name="スライド番号プレースホルダー 6"/>
          <p:cNvSpPr>
            <a:spLocks noGrp="1"/>
          </p:cNvSpPr>
          <p:nvPr>
            <p:ph type="sldNum" sz="quarter" idx="5"/>
          </p:nvPr>
        </p:nvSpPr>
        <p:spPr bwMode="auto">
          <a:xfrm>
            <a:off x="3856039" y="9440864"/>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586" tIns="45791" rIns="91586" bIns="45791" numCol="1" anchor="b" anchorCtr="0" compatLnSpc="1">
            <a:prstTxWarp prst="textNoShape">
              <a:avLst/>
            </a:prstTxWarp>
          </a:bodyPr>
          <a:lstStyle>
            <a:lvl1pPr algn="r" defTabSz="914389" eaLnBrk="1" hangingPunct="1">
              <a:defRPr sz="1200"/>
            </a:lvl1pPr>
          </a:lstStyle>
          <a:p>
            <a:pPr>
              <a:defRPr/>
            </a:pPr>
            <a:fld id="{518EE296-1CD3-4406-B6FC-AD1D40B473D0}"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hf sldNum="0" hdr="0" dt="0"/>
  <p:notesStyle>
    <a:lvl1pPr algn="l" rtl="0" eaLnBrk="0" fontAlgn="base" hangingPunct="0">
      <a:spcBef>
        <a:spcPct val="30000"/>
      </a:spcBef>
      <a:spcAft>
        <a:spcPct val="0"/>
      </a:spcAft>
      <a:defRPr kumimoji="1" kern="1200">
        <a:solidFill>
          <a:schemeClr val="tx1"/>
        </a:solidFill>
        <a:latin typeface="+mn-lt"/>
        <a:ea typeface="+mn-ea"/>
        <a:cs typeface="+mn-cs"/>
      </a:defRPr>
    </a:lvl1pPr>
    <a:lvl2pPr marL="638175" algn="l" rtl="0" eaLnBrk="0" fontAlgn="base" hangingPunct="0">
      <a:spcBef>
        <a:spcPct val="30000"/>
      </a:spcBef>
      <a:spcAft>
        <a:spcPct val="0"/>
      </a:spcAft>
      <a:defRPr kumimoji="1" kern="1200">
        <a:solidFill>
          <a:schemeClr val="tx1"/>
        </a:solidFill>
        <a:latin typeface="+mn-lt"/>
        <a:ea typeface="+mn-ea"/>
        <a:cs typeface="+mn-cs"/>
      </a:defRPr>
    </a:lvl2pPr>
    <a:lvl3pPr marL="1277938" algn="l" rtl="0" eaLnBrk="0" fontAlgn="base" hangingPunct="0">
      <a:spcBef>
        <a:spcPct val="30000"/>
      </a:spcBef>
      <a:spcAft>
        <a:spcPct val="0"/>
      </a:spcAft>
      <a:defRPr kumimoji="1" kern="1200">
        <a:solidFill>
          <a:schemeClr val="tx1"/>
        </a:solidFill>
        <a:latin typeface="+mn-lt"/>
        <a:ea typeface="+mn-ea"/>
        <a:cs typeface="+mn-cs"/>
      </a:defRPr>
    </a:lvl3pPr>
    <a:lvl4pPr marL="1917700" algn="l" rtl="0" eaLnBrk="0" fontAlgn="base" hangingPunct="0">
      <a:spcBef>
        <a:spcPct val="30000"/>
      </a:spcBef>
      <a:spcAft>
        <a:spcPct val="0"/>
      </a:spcAft>
      <a:defRPr kumimoji="1" kern="1200">
        <a:solidFill>
          <a:schemeClr val="tx1"/>
        </a:solidFill>
        <a:latin typeface="+mn-lt"/>
        <a:ea typeface="+mn-ea"/>
        <a:cs typeface="+mn-cs"/>
      </a:defRPr>
    </a:lvl4pPr>
    <a:lvl5pPr marL="2559050" algn="l" rtl="0" eaLnBrk="0" fontAlgn="base" hangingPunct="0">
      <a:spcBef>
        <a:spcPct val="30000"/>
      </a:spcBef>
      <a:spcAft>
        <a:spcPct val="0"/>
      </a:spcAft>
      <a:defRPr kumimoji="1" kern="1200">
        <a:solidFill>
          <a:schemeClr val="tx1"/>
        </a:solidFill>
        <a:latin typeface="+mn-lt"/>
        <a:ea typeface="+mn-ea"/>
        <a:cs typeface="+mn-cs"/>
      </a:defRPr>
    </a:lvl5pPr>
    <a:lvl6pPr marL="3200193" algn="l" defTabSz="1280077" rtl="0" eaLnBrk="1" latinLnBrk="0" hangingPunct="1">
      <a:defRPr kumimoji="1" sz="1680" kern="1200">
        <a:solidFill>
          <a:schemeClr val="tx1"/>
        </a:solidFill>
        <a:latin typeface="+mn-lt"/>
        <a:ea typeface="+mn-ea"/>
        <a:cs typeface="+mn-cs"/>
      </a:defRPr>
    </a:lvl6pPr>
    <a:lvl7pPr marL="3840232" algn="l" defTabSz="1280077" rtl="0" eaLnBrk="1" latinLnBrk="0" hangingPunct="1">
      <a:defRPr kumimoji="1" sz="1680" kern="1200">
        <a:solidFill>
          <a:schemeClr val="tx1"/>
        </a:solidFill>
        <a:latin typeface="+mn-lt"/>
        <a:ea typeface="+mn-ea"/>
        <a:cs typeface="+mn-cs"/>
      </a:defRPr>
    </a:lvl7pPr>
    <a:lvl8pPr marL="4480271" algn="l" defTabSz="1280077" rtl="0" eaLnBrk="1" latinLnBrk="0" hangingPunct="1">
      <a:defRPr kumimoji="1" sz="1680" kern="1200">
        <a:solidFill>
          <a:schemeClr val="tx1"/>
        </a:solidFill>
        <a:latin typeface="+mn-lt"/>
        <a:ea typeface="+mn-ea"/>
        <a:cs typeface="+mn-cs"/>
      </a:defRPr>
    </a:lvl8pPr>
    <a:lvl9pPr marL="5120310" algn="l" defTabSz="1280077"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ノート プレースホルダー 2"/>
          <p:cNvSpPr>
            <a:spLocks noGrp="1"/>
          </p:cNvSpPr>
          <p:nvPr>
            <p:ph type="body" idx="1"/>
          </p:nvPr>
        </p:nvSpPr>
        <p:spPr>
          <a:noFill/>
        </p:spPr>
        <p:txBody>
          <a:bodyPr/>
          <a:lstStyle/>
          <a:p>
            <a:endParaRPr lang="ja-JP" altLang="en-US" dirty="0"/>
          </a:p>
        </p:txBody>
      </p:sp>
      <p:sp>
        <p:nvSpPr>
          <p:cNvPr id="16388" name="フッター プレースホルダー 3"/>
          <p:cNvSpPr>
            <a:spLocks noGrp="1"/>
          </p:cNvSpPr>
          <p:nvPr>
            <p:ph type="ftr" sz="quarter" idx="4"/>
          </p:nvPr>
        </p:nvSpPr>
        <p:spPr>
          <a:noFill/>
        </p:spPr>
        <p:txBody>
          <a:bodyPr/>
          <a:lstStyle>
            <a:lvl1pPr defTabSz="911377">
              <a:defRPr kumimoji="1">
                <a:solidFill>
                  <a:schemeClr val="tx1"/>
                </a:solidFill>
                <a:latin typeface="Calibri" panose="020F0502020204030204" pitchFamily="34" charset="0"/>
                <a:ea typeface="ＭＳ Ｐゴシック" panose="020B0600070205080204" pitchFamily="50" charset="-128"/>
              </a:defRPr>
            </a:lvl1pPr>
            <a:lvl2pPr defTabSz="911377">
              <a:defRPr kumimoji="1">
                <a:solidFill>
                  <a:schemeClr val="tx1"/>
                </a:solidFill>
                <a:latin typeface="Calibri" panose="020F0502020204030204" pitchFamily="34" charset="0"/>
                <a:ea typeface="ＭＳ Ｐゴシック" panose="020B0600070205080204" pitchFamily="50" charset="-128"/>
              </a:defRPr>
            </a:lvl2pPr>
            <a:lvl3pPr defTabSz="911377">
              <a:defRPr kumimoji="1">
                <a:solidFill>
                  <a:schemeClr val="tx1"/>
                </a:solidFill>
                <a:latin typeface="Calibri" panose="020F0502020204030204" pitchFamily="34" charset="0"/>
                <a:ea typeface="ＭＳ Ｐゴシック" panose="020B0600070205080204" pitchFamily="50" charset="-128"/>
              </a:defRPr>
            </a:lvl3pPr>
            <a:lvl4pPr defTabSz="911377">
              <a:defRPr kumimoji="1">
                <a:solidFill>
                  <a:schemeClr val="tx1"/>
                </a:solidFill>
                <a:latin typeface="Calibri" panose="020F0502020204030204" pitchFamily="34" charset="0"/>
                <a:ea typeface="ＭＳ Ｐゴシック" panose="020B0600070205080204" pitchFamily="50" charset="-128"/>
              </a:defRPr>
            </a:lvl4pPr>
            <a:lvl5pPr defTabSz="911377">
              <a:defRPr kumimoji="1">
                <a:solidFill>
                  <a:schemeClr val="tx1"/>
                </a:solidFill>
                <a:latin typeface="Calibri" panose="020F0502020204030204" pitchFamily="34" charset="0"/>
                <a:ea typeface="ＭＳ Ｐゴシック" panose="020B0600070205080204" pitchFamily="50" charset="-128"/>
              </a:defRPr>
            </a:lvl5pPr>
            <a:lvl6pPr marL="3022015" indent="-935234" defTabSz="911377"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480089" indent="-935234" defTabSz="911377"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938162" indent="-935234" defTabSz="911377"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4396237" indent="-935234" defTabSz="911377"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a:t>１</a:t>
            </a:r>
          </a:p>
        </p:txBody>
      </p:sp>
    </p:spTree>
    <p:extLst>
      <p:ext uri="{BB962C8B-B14F-4D97-AF65-F5344CB8AC3E}">
        <p14:creationId xmlns:p14="http://schemas.microsoft.com/office/powerpoint/2010/main" val="921987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7"/>
            <a:ext cx="10881360" cy="2058035"/>
          </a:xfrm>
        </p:spPr>
        <p:txBody>
          <a:bodyPr/>
          <a:lstStyle/>
          <a:p>
            <a:r>
              <a:rPr lang="ja-JP" altLang="en-US"/>
              <a:t>マスター タイトルの書式設定</a:t>
            </a:r>
          </a:p>
        </p:txBody>
      </p:sp>
      <p:sp>
        <p:nvSpPr>
          <p:cNvPr id="3" name="サブタイトル 2"/>
          <p:cNvSpPr>
            <a:spLocks noGrp="1"/>
          </p:cNvSpPr>
          <p:nvPr>
            <p:ph type="subTitle" idx="1"/>
          </p:nvPr>
        </p:nvSpPr>
        <p:spPr>
          <a:xfrm>
            <a:off x="1920240" y="5440681"/>
            <a:ext cx="8961120" cy="2453640"/>
          </a:xfrm>
        </p:spPr>
        <p:txBody>
          <a:bodyPr/>
          <a:lstStyle>
            <a:lvl1pPr marL="0" indent="0" algn="ctr">
              <a:buNone/>
              <a:defRPr>
                <a:solidFill>
                  <a:schemeClr val="tx1">
                    <a:tint val="75000"/>
                  </a:schemeClr>
                </a:solidFill>
              </a:defRPr>
            </a:lvl1pPr>
            <a:lvl2pPr marL="693079" indent="0" algn="ctr">
              <a:buNone/>
              <a:defRPr>
                <a:solidFill>
                  <a:schemeClr val="tx1">
                    <a:tint val="75000"/>
                  </a:schemeClr>
                </a:solidFill>
              </a:defRPr>
            </a:lvl2pPr>
            <a:lvl3pPr marL="1386157" indent="0" algn="ctr">
              <a:buNone/>
              <a:defRPr>
                <a:solidFill>
                  <a:schemeClr val="tx1">
                    <a:tint val="75000"/>
                  </a:schemeClr>
                </a:solidFill>
              </a:defRPr>
            </a:lvl3pPr>
            <a:lvl4pPr marL="2079236" indent="0" algn="ctr">
              <a:buNone/>
              <a:defRPr>
                <a:solidFill>
                  <a:schemeClr val="tx1">
                    <a:tint val="75000"/>
                  </a:schemeClr>
                </a:solidFill>
              </a:defRPr>
            </a:lvl4pPr>
            <a:lvl5pPr marL="2772314" indent="0" algn="ctr">
              <a:buNone/>
              <a:defRPr>
                <a:solidFill>
                  <a:schemeClr val="tx1">
                    <a:tint val="75000"/>
                  </a:schemeClr>
                </a:solidFill>
              </a:defRPr>
            </a:lvl5pPr>
            <a:lvl6pPr marL="3465393" indent="0" algn="ctr">
              <a:buNone/>
              <a:defRPr>
                <a:solidFill>
                  <a:schemeClr val="tx1">
                    <a:tint val="75000"/>
                  </a:schemeClr>
                </a:solidFill>
              </a:defRPr>
            </a:lvl6pPr>
            <a:lvl7pPr marL="4158472" indent="0" algn="ctr">
              <a:buNone/>
              <a:defRPr>
                <a:solidFill>
                  <a:schemeClr val="tx1">
                    <a:tint val="75000"/>
                  </a:schemeClr>
                </a:solidFill>
              </a:defRPr>
            </a:lvl7pPr>
            <a:lvl8pPr marL="4851550" indent="0" algn="ctr">
              <a:buNone/>
              <a:defRPr>
                <a:solidFill>
                  <a:schemeClr val="tx1">
                    <a:tint val="75000"/>
                  </a:schemeClr>
                </a:solidFill>
              </a:defRPr>
            </a:lvl8pPr>
            <a:lvl9pPr marL="5544629"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solidFill>
                  <a:srgbClr val="438086"/>
                </a:solidFill>
              </a:defRPr>
            </a:lvl1pPr>
          </a:lstStyle>
          <a:p>
            <a:pPr>
              <a:defRPr/>
            </a:pPr>
            <a:fld id="{D02B956D-7AB8-45F7-835A-5458E444B768}" type="datetime1">
              <a:rPr lang="ja-JP" altLang="en-US"/>
              <a:pPr>
                <a:defRPr/>
              </a:pPr>
              <a:t>2024/2/13</a:t>
            </a:fld>
            <a:endParaRPr lang="ja-JP" altLang="en-US"/>
          </a:p>
        </p:txBody>
      </p:sp>
      <p:sp>
        <p:nvSpPr>
          <p:cNvPr id="5" name="フッター プレースホルダー 4"/>
          <p:cNvSpPr>
            <a:spLocks noGrp="1"/>
          </p:cNvSpPr>
          <p:nvPr>
            <p:ph type="ftr" sz="quarter" idx="11"/>
          </p:nvPr>
        </p:nvSpPr>
        <p:spPr/>
        <p:txBody>
          <a:bodyPr/>
          <a:lstStyle>
            <a:lvl1pPr>
              <a:defRPr>
                <a:solidFill>
                  <a:srgbClr val="438086"/>
                </a:solidFill>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solidFill>
                  <a:srgbClr val="FFFFFF"/>
                </a:solidFill>
              </a:defRPr>
            </a:lvl1pPr>
          </a:lstStyle>
          <a:p>
            <a:pPr>
              <a:defRPr/>
            </a:pPr>
            <a:fld id="{7B97F88D-E565-47B7-9B7A-ACA69416DCED}" type="slidenum">
              <a:rPr lang="ja-JP" altLang="en-US"/>
              <a:pPr>
                <a:defRPr/>
              </a:pPr>
              <a:t>‹#›</a:t>
            </a:fld>
            <a:endParaRPr lang="ja-JP" altLang="en-US"/>
          </a:p>
        </p:txBody>
      </p:sp>
    </p:spTree>
    <p:extLst>
      <p:ext uri="{BB962C8B-B14F-4D97-AF65-F5344CB8AC3E}">
        <p14:creationId xmlns:p14="http://schemas.microsoft.com/office/powerpoint/2010/main" val="1041744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solidFill>
                  <a:srgbClr val="438086"/>
                </a:solidFill>
              </a:defRPr>
            </a:lvl1pPr>
          </a:lstStyle>
          <a:p>
            <a:pPr>
              <a:defRPr/>
            </a:pPr>
            <a:fld id="{E9366B5E-F32D-4BA6-A037-D19D811DD90F}" type="datetime1">
              <a:rPr lang="ja-JP" altLang="en-US"/>
              <a:pPr>
                <a:defRPr/>
              </a:pPr>
              <a:t>2024/2/13</a:t>
            </a:fld>
            <a:endParaRPr lang="ja-JP" altLang="en-US"/>
          </a:p>
        </p:txBody>
      </p:sp>
      <p:sp>
        <p:nvSpPr>
          <p:cNvPr id="5" name="フッター プレースホルダー 4"/>
          <p:cNvSpPr>
            <a:spLocks noGrp="1"/>
          </p:cNvSpPr>
          <p:nvPr>
            <p:ph type="ftr" sz="quarter" idx="11"/>
          </p:nvPr>
        </p:nvSpPr>
        <p:spPr/>
        <p:txBody>
          <a:bodyPr/>
          <a:lstStyle>
            <a:lvl1pPr>
              <a:defRPr>
                <a:solidFill>
                  <a:srgbClr val="438086"/>
                </a:solidFill>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0B87681D-8686-4303-B356-F5C4F328F7D9}" type="slidenum">
              <a:rPr lang="ja-JP" altLang="en-US"/>
              <a:pPr>
                <a:defRPr/>
              </a:pPr>
              <a:t>‹#›</a:t>
            </a:fld>
            <a:endParaRPr lang="ja-JP" altLang="en-US"/>
          </a:p>
        </p:txBody>
      </p:sp>
    </p:spTree>
    <p:extLst>
      <p:ext uri="{BB962C8B-B14F-4D97-AF65-F5344CB8AC3E}">
        <p14:creationId xmlns:p14="http://schemas.microsoft.com/office/powerpoint/2010/main" val="309200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5"/>
            <a:ext cx="2880360" cy="819213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40080" y="384495"/>
            <a:ext cx="8427720" cy="819213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solidFill>
                  <a:srgbClr val="438086"/>
                </a:solidFill>
              </a:defRPr>
            </a:lvl1pPr>
          </a:lstStyle>
          <a:p>
            <a:pPr>
              <a:defRPr/>
            </a:pPr>
            <a:fld id="{C7E47F28-4EE4-4CAE-B95B-E5D391982C69}" type="datetime1">
              <a:rPr lang="ja-JP" altLang="en-US"/>
              <a:pPr>
                <a:defRPr/>
              </a:pPr>
              <a:t>2024/2/13</a:t>
            </a:fld>
            <a:endParaRPr lang="ja-JP" altLang="en-US"/>
          </a:p>
        </p:txBody>
      </p:sp>
      <p:sp>
        <p:nvSpPr>
          <p:cNvPr id="5" name="フッター プレースホルダー 4"/>
          <p:cNvSpPr>
            <a:spLocks noGrp="1"/>
          </p:cNvSpPr>
          <p:nvPr>
            <p:ph type="ftr" sz="quarter" idx="11"/>
          </p:nvPr>
        </p:nvSpPr>
        <p:spPr/>
        <p:txBody>
          <a:bodyPr/>
          <a:lstStyle>
            <a:lvl1pPr>
              <a:defRPr>
                <a:solidFill>
                  <a:srgbClr val="438086"/>
                </a:solidFill>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C2A78A3-2F86-4FE3-BDA0-71BD42C2BF01}" type="slidenum">
              <a:rPr lang="ja-JP" altLang="en-US"/>
              <a:pPr>
                <a:defRPr/>
              </a:pPr>
              <a:t>‹#›</a:t>
            </a:fld>
            <a:endParaRPr lang="ja-JP" altLang="en-US"/>
          </a:p>
        </p:txBody>
      </p:sp>
    </p:spTree>
    <p:extLst>
      <p:ext uri="{BB962C8B-B14F-4D97-AF65-F5344CB8AC3E}">
        <p14:creationId xmlns:p14="http://schemas.microsoft.com/office/powerpoint/2010/main" val="261502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solidFill>
                  <a:srgbClr val="438086"/>
                </a:solidFill>
              </a:defRPr>
            </a:lvl1pPr>
          </a:lstStyle>
          <a:p>
            <a:pPr>
              <a:defRPr/>
            </a:pPr>
            <a:fld id="{4865CF33-8D59-4E58-A1FB-5323F483E8F4}" type="datetime1">
              <a:rPr lang="ja-JP" altLang="en-US"/>
              <a:pPr>
                <a:defRPr/>
              </a:pPr>
              <a:t>2024/2/13</a:t>
            </a:fld>
            <a:endParaRPr lang="ja-JP" altLang="en-US"/>
          </a:p>
        </p:txBody>
      </p:sp>
      <p:sp>
        <p:nvSpPr>
          <p:cNvPr id="5" name="フッター プレースホルダー 4"/>
          <p:cNvSpPr>
            <a:spLocks noGrp="1"/>
          </p:cNvSpPr>
          <p:nvPr>
            <p:ph type="ftr" sz="quarter" idx="11"/>
          </p:nvPr>
        </p:nvSpPr>
        <p:spPr/>
        <p:txBody>
          <a:bodyPr/>
          <a:lstStyle>
            <a:lvl1pPr>
              <a:defRPr>
                <a:solidFill>
                  <a:srgbClr val="438086"/>
                </a:solidFill>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B822414A-FFED-49CB-8C3A-C483F6D852CD}" type="slidenum">
              <a:rPr lang="ja-JP" altLang="en-US"/>
              <a:pPr>
                <a:defRPr/>
              </a:pPr>
              <a:t>‹#›</a:t>
            </a:fld>
            <a:endParaRPr lang="ja-JP" altLang="en-US"/>
          </a:p>
        </p:txBody>
      </p:sp>
    </p:spTree>
    <p:extLst>
      <p:ext uri="{BB962C8B-B14F-4D97-AF65-F5344CB8AC3E}">
        <p14:creationId xmlns:p14="http://schemas.microsoft.com/office/powerpoint/2010/main" val="2260138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2"/>
            <a:ext cx="10881360" cy="1906905"/>
          </a:xfrm>
        </p:spPr>
        <p:txBody>
          <a:bodyPr anchor="t"/>
          <a:lstStyle>
            <a:lvl1pPr algn="l">
              <a:defRPr sz="6064"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3032">
                <a:solidFill>
                  <a:schemeClr val="tx1">
                    <a:tint val="75000"/>
                  </a:schemeClr>
                </a:solidFill>
              </a:defRPr>
            </a:lvl1pPr>
            <a:lvl2pPr marL="693079" indent="0">
              <a:buNone/>
              <a:defRPr sz="2729">
                <a:solidFill>
                  <a:schemeClr val="tx1">
                    <a:tint val="75000"/>
                  </a:schemeClr>
                </a:solidFill>
              </a:defRPr>
            </a:lvl2pPr>
            <a:lvl3pPr marL="1386157" indent="0">
              <a:buNone/>
              <a:defRPr sz="2425">
                <a:solidFill>
                  <a:schemeClr val="tx1">
                    <a:tint val="75000"/>
                  </a:schemeClr>
                </a:solidFill>
              </a:defRPr>
            </a:lvl3pPr>
            <a:lvl4pPr marL="2079236" indent="0">
              <a:buNone/>
              <a:defRPr sz="2122">
                <a:solidFill>
                  <a:schemeClr val="tx1">
                    <a:tint val="75000"/>
                  </a:schemeClr>
                </a:solidFill>
              </a:defRPr>
            </a:lvl4pPr>
            <a:lvl5pPr marL="2772314" indent="0">
              <a:buNone/>
              <a:defRPr sz="2122">
                <a:solidFill>
                  <a:schemeClr val="tx1">
                    <a:tint val="75000"/>
                  </a:schemeClr>
                </a:solidFill>
              </a:defRPr>
            </a:lvl5pPr>
            <a:lvl6pPr marL="3465393" indent="0">
              <a:buNone/>
              <a:defRPr sz="2122">
                <a:solidFill>
                  <a:schemeClr val="tx1">
                    <a:tint val="75000"/>
                  </a:schemeClr>
                </a:solidFill>
              </a:defRPr>
            </a:lvl6pPr>
            <a:lvl7pPr marL="4158472" indent="0">
              <a:buNone/>
              <a:defRPr sz="2122">
                <a:solidFill>
                  <a:schemeClr val="tx1">
                    <a:tint val="75000"/>
                  </a:schemeClr>
                </a:solidFill>
              </a:defRPr>
            </a:lvl7pPr>
            <a:lvl8pPr marL="4851550" indent="0">
              <a:buNone/>
              <a:defRPr sz="2122">
                <a:solidFill>
                  <a:schemeClr val="tx1">
                    <a:tint val="75000"/>
                  </a:schemeClr>
                </a:solidFill>
              </a:defRPr>
            </a:lvl8pPr>
            <a:lvl9pPr marL="5544629" indent="0">
              <a:buNone/>
              <a:defRPr sz="2122">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solidFill>
                  <a:srgbClr val="438086"/>
                </a:solidFill>
              </a:defRPr>
            </a:lvl1pPr>
          </a:lstStyle>
          <a:p>
            <a:pPr>
              <a:defRPr/>
            </a:pPr>
            <a:fld id="{E599A18C-60AD-4F30-B006-ACCFBBCCE364}" type="datetime1">
              <a:rPr lang="ja-JP" altLang="en-US"/>
              <a:pPr>
                <a:defRPr/>
              </a:pPr>
              <a:t>2024/2/13</a:t>
            </a:fld>
            <a:endParaRPr lang="ja-JP" altLang="en-US"/>
          </a:p>
        </p:txBody>
      </p:sp>
      <p:sp>
        <p:nvSpPr>
          <p:cNvPr id="5" name="フッター プレースホルダー 4"/>
          <p:cNvSpPr>
            <a:spLocks noGrp="1"/>
          </p:cNvSpPr>
          <p:nvPr>
            <p:ph type="ftr" sz="quarter" idx="11"/>
          </p:nvPr>
        </p:nvSpPr>
        <p:spPr/>
        <p:txBody>
          <a:bodyPr/>
          <a:lstStyle>
            <a:lvl1pPr>
              <a:defRPr>
                <a:solidFill>
                  <a:srgbClr val="438086"/>
                </a:solidFill>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8D4A14E-A431-4C34-A417-D306C817BAB9}" type="slidenum">
              <a:rPr lang="ja-JP" altLang="en-US"/>
              <a:pPr>
                <a:defRPr/>
              </a:pPr>
              <a:t>‹#›</a:t>
            </a:fld>
            <a:endParaRPr lang="ja-JP" altLang="en-US"/>
          </a:p>
        </p:txBody>
      </p:sp>
    </p:spTree>
    <p:extLst>
      <p:ext uri="{BB962C8B-B14F-4D97-AF65-F5344CB8AC3E}">
        <p14:creationId xmlns:p14="http://schemas.microsoft.com/office/powerpoint/2010/main" val="3464549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4245"/>
            </a:lvl1pPr>
            <a:lvl2pPr>
              <a:defRPr sz="3638"/>
            </a:lvl2pPr>
            <a:lvl3pPr>
              <a:defRPr sz="3032"/>
            </a:lvl3pPr>
            <a:lvl4pPr>
              <a:defRPr sz="2729"/>
            </a:lvl4pPr>
            <a:lvl5pPr>
              <a:defRPr sz="2729"/>
            </a:lvl5pPr>
            <a:lvl6pPr>
              <a:defRPr sz="2729"/>
            </a:lvl6pPr>
            <a:lvl7pPr>
              <a:defRPr sz="2729"/>
            </a:lvl7pPr>
            <a:lvl8pPr>
              <a:defRPr sz="2729"/>
            </a:lvl8pPr>
            <a:lvl9pPr>
              <a:defRPr sz="272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6507481" y="2240281"/>
            <a:ext cx="5654040" cy="6336348"/>
          </a:xfrm>
        </p:spPr>
        <p:txBody>
          <a:bodyPr/>
          <a:lstStyle>
            <a:lvl1pPr>
              <a:defRPr sz="4245"/>
            </a:lvl1pPr>
            <a:lvl2pPr>
              <a:defRPr sz="3638"/>
            </a:lvl2pPr>
            <a:lvl3pPr>
              <a:defRPr sz="3032"/>
            </a:lvl3pPr>
            <a:lvl4pPr>
              <a:defRPr sz="2729"/>
            </a:lvl4pPr>
            <a:lvl5pPr>
              <a:defRPr sz="2729"/>
            </a:lvl5pPr>
            <a:lvl6pPr>
              <a:defRPr sz="2729"/>
            </a:lvl6pPr>
            <a:lvl7pPr>
              <a:defRPr sz="2729"/>
            </a:lvl7pPr>
            <a:lvl8pPr>
              <a:defRPr sz="2729"/>
            </a:lvl8pPr>
            <a:lvl9pPr>
              <a:defRPr sz="272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solidFill>
                  <a:srgbClr val="438086"/>
                </a:solidFill>
              </a:defRPr>
            </a:lvl1pPr>
          </a:lstStyle>
          <a:p>
            <a:pPr>
              <a:defRPr/>
            </a:pPr>
            <a:fld id="{F9553FF5-2EAC-492F-BADC-E6CBC849BC0B}" type="datetime1">
              <a:rPr lang="ja-JP" altLang="en-US"/>
              <a:pPr>
                <a:defRPr/>
              </a:pPr>
              <a:t>2024/2/13</a:t>
            </a:fld>
            <a:endParaRPr lang="ja-JP" altLang="en-US"/>
          </a:p>
        </p:txBody>
      </p:sp>
      <p:sp>
        <p:nvSpPr>
          <p:cNvPr id="6" name="フッター プレースホルダー 5"/>
          <p:cNvSpPr>
            <a:spLocks noGrp="1"/>
          </p:cNvSpPr>
          <p:nvPr>
            <p:ph type="ftr" sz="quarter" idx="11"/>
          </p:nvPr>
        </p:nvSpPr>
        <p:spPr/>
        <p:txBody>
          <a:bodyPr/>
          <a:lstStyle>
            <a:lvl1pPr>
              <a:defRPr>
                <a:solidFill>
                  <a:srgbClr val="438086"/>
                </a:solidFill>
              </a:defRPr>
            </a:lvl1pPr>
          </a:lstStyle>
          <a:p>
            <a:pPr>
              <a:defRPr/>
            </a:pPr>
            <a:endParaRPr lang="ja-JP" altLang="en-US"/>
          </a:p>
        </p:txBody>
      </p:sp>
      <p:sp>
        <p:nvSpPr>
          <p:cNvPr id="7" name="スライド番号プレースホルダー 6"/>
          <p:cNvSpPr>
            <a:spLocks noGrp="1"/>
          </p:cNvSpPr>
          <p:nvPr>
            <p:ph type="sldNum" sz="quarter" idx="12"/>
          </p:nvPr>
        </p:nvSpPr>
        <p:spPr/>
        <p:txBody>
          <a:bodyPr/>
          <a:lstStyle>
            <a:lvl1pPr>
              <a:defRPr/>
            </a:lvl1pPr>
          </a:lstStyle>
          <a:p>
            <a:pPr>
              <a:defRPr/>
            </a:pPr>
            <a:fld id="{74C684DF-400A-4082-BA69-29060368F678}" type="slidenum">
              <a:rPr lang="ja-JP" altLang="en-US"/>
              <a:pPr>
                <a:defRPr/>
              </a:pPr>
              <a:t>‹#›</a:t>
            </a:fld>
            <a:endParaRPr lang="ja-JP" altLang="en-US"/>
          </a:p>
        </p:txBody>
      </p:sp>
    </p:spTree>
    <p:extLst>
      <p:ext uri="{BB962C8B-B14F-4D97-AF65-F5344CB8AC3E}">
        <p14:creationId xmlns:p14="http://schemas.microsoft.com/office/powerpoint/2010/main" val="3795182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640081" y="2149159"/>
            <a:ext cx="5656263" cy="895667"/>
          </a:xfrm>
        </p:spPr>
        <p:txBody>
          <a:bodyPr anchor="b"/>
          <a:lstStyle>
            <a:lvl1pPr marL="0" indent="0">
              <a:buNone/>
              <a:defRPr sz="3638" b="1"/>
            </a:lvl1pPr>
            <a:lvl2pPr marL="693079" indent="0">
              <a:buNone/>
              <a:defRPr sz="3032" b="1"/>
            </a:lvl2pPr>
            <a:lvl3pPr marL="1386157" indent="0">
              <a:buNone/>
              <a:defRPr sz="2729" b="1"/>
            </a:lvl3pPr>
            <a:lvl4pPr marL="2079236" indent="0">
              <a:buNone/>
              <a:defRPr sz="2425" b="1"/>
            </a:lvl4pPr>
            <a:lvl5pPr marL="2772314" indent="0">
              <a:buNone/>
              <a:defRPr sz="2425" b="1"/>
            </a:lvl5pPr>
            <a:lvl6pPr marL="3465393" indent="0">
              <a:buNone/>
              <a:defRPr sz="2425" b="1"/>
            </a:lvl6pPr>
            <a:lvl7pPr marL="4158472" indent="0">
              <a:buNone/>
              <a:defRPr sz="2425" b="1"/>
            </a:lvl7pPr>
            <a:lvl8pPr marL="4851550" indent="0">
              <a:buNone/>
              <a:defRPr sz="2425" b="1"/>
            </a:lvl8pPr>
            <a:lvl9pPr marL="5544629" indent="0">
              <a:buNone/>
              <a:defRPr sz="2425"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40081" y="3044826"/>
            <a:ext cx="5656263" cy="5531803"/>
          </a:xfrm>
        </p:spPr>
        <p:txBody>
          <a:bodyPr/>
          <a:lstStyle>
            <a:lvl1pPr>
              <a:defRPr sz="3638"/>
            </a:lvl1pPr>
            <a:lvl2pPr>
              <a:defRPr sz="3032"/>
            </a:lvl2pPr>
            <a:lvl3pPr>
              <a:defRPr sz="2729"/>
            </a:lvl3pPr>
            <a:lvl4pPr>
              <a:defRPr sz="2425"/>
            </a:lvl4pPr>
            <a:lvl5pPr>
              <a:defRPr sz="2425"/>
            </a:lvl5pPr>
            <a:lvl6pPr>
              <a:defRPr sz="2425"/>
            </a:lvl6pPr>
            <a:lvl7pPr>
              <a:defRPr sz="2425"/>
            </a:lvl7pPr>
            <a:lvl8pPr>
              <a:defRPr sz="2425"/>
            </a:lvl8pPr>
            <a:lvl9pPr>
              <a:defRPr sz="242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6503037" y="2149159"/>
            <a:ext cx="5658485" cy="895667"/>
          </a:xfrm>
        </p:spPr>
        <p:txBody>
          <a:bodyPr anchor="b"/>
          <a:lstStyle>
            <a:lvl1pPr marL="0" indent="0">
              <a:buNone/>
              <a:defRPr sz="3638" b="1"/>
            </a:lvl1pPr>
            <a:lvl2pPr marL="693079" indent="0">
              <a:buNone/>
              <a:defRPr sz="3032" b="1"/>
            </a:lvl2pPr>
            <a:lvl3pPr marL="1386157" indent="0">
              <a:buNone/>
              <a:defRPr sz="2729" b="1"/>
            </a:lvl3pPr>
            <a:lvl4pPr marL="2079236" indent="0">
              <a:buNone/>
              <a:defRPr sz="2425" b="1"/>
            </a:lvl4pPr>
            <a:lvl5pPr marL="2772314" indent="0">
              <a:buNone/>
              <a:defRPr sz="2425" b="1"/>
            </a:lvl5pPr>
            <a:lvl6pPr marL="3465393" indent="0">
              <a:buNone/>
              <a:defRPr sz="2425" b="1"/>
            </a:lvl6pPr>
            <a:lvl7pPr marL="4158472" indent="0">
              <a:buNone/>
              <a:defRPr sz="2425" b="1"/>
            </a:lvl7pPr>
            <a:lvl8pPr marL="4851550" indent="0">
              <a:buNone/>
              <a:defRPr sz="2425" b="1"/>
            </a:lvl8pPr>
            <a:lvl9pPr marL="5544629" indent="0">
              <a:buNone/>
              <a:defRPr sz="2425"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6503037" y="3044826"/>
            <a:ext cx="5658485" cy="5531803"/>
          </a:xfrm>
        </p:spPr>
        <p:txBody>
          <a:bodyPr/>
          <a:lstStyle>
            <a:lvl1pPr>
              <a:defRPr sz="3638"/>
            </a:lvl1pPr>
            <a:lvl2pPr>
              <a:defRPr sz="3032"/>
            </a:lvl2pPr>
            <a:lvl3pPr>
              <a:defRPr sz="2729"/>
            </a:lvl3pPr>
            <a:lvl4pPr>
              <a:defRPr sz="2425"/>
            </a:lvl4pPr>
            <a:lvl5pPr>
              <a:defRPr sz="2425"/>
            </a:lvl5pPr>
            <a:lvl6pPr>
              <a:defRPr sz="2425"/>
            </a:lvl6pPr>
            <a:lvl7pPr>
              <a:defRPr sz="2425"/>
            </a:lvl7pPr>
            <a:lvl8pPr>
              <a:defRPr sz="2425"/>
            </a:lvl8pPr>
            <a:lvl9pPr>
              <a:defRPr sz="242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solidFill>
                  <a:srgbClr val="438086"/>
                </a:solidFill>
              </a:defRPr>
            </a:lvl1pPr>
          </a:lstStyle>
          <a:p>
            <a:pPr>
              <a:defRPr/>
            </a:pPr>
            <a:fld id="{333E6246-6212-4D63-A7EF-19E66B711A61}" type="datetime1">
              <a:rPr lang="ja-JP" altLang="en-US"/>
              <a:pPr>
                <a:defRPr/>
              </a:pPr>
              <a:t>2024/2/13</a:t>
            </a:fld>
            <a:endParaRPr lang="ja-JP" altLang="en-US"/>
          </a:p>
        </p:txBody>
      </p:sp>
      <p:sp>
        <p:nvSpPr>
          <p:cNvPr id="8" name="フッター プレースホルダー 7"/>
          <p:cNvSpPr>
            <a:spLocks noGrp="1"/>
          </p:cNvSpPr>
          <p:nvPr>
            <p:ph type="ftr" sz="quarter" idx="11"/>
          </p:nvPr>
        </p:nvSpPr>
        <p:spPr/>
        <p:txBody>
          <a:bodyPr/>
          <a:lstStyle>
            <a:lvl1pPr>
              <a:defRPr>
                <a:solidFill>
                  <a:srgbClr val="438086"/>
                </a:solidFill>
              </a:defRPr>
            </a:lvl1pPr>
          </a:lstStyle>
          <a:p>
            <a:pPr>
              <a:defRPr/>
            </a:pPr>
            <a:endParaRPr lang="ja-JP" altLang="en-US"/>
          </a:p>
        </p:txBody>
      </p:sp>
      <p:sp>
        <p:nvSpPr>
          <p:cNvPr id="9" name="スライド番号プレースホルダー 8"/>
          <p:cNvSpPr>
            <a:spLocks noGrp="1"/>
          </p:cNvSpPr>
          <p:nvPr>
            <p:ph type="sldNum" sz="quarter" idx="12"/>
          </p:nvPr>
        </p:nvSpPr>
        <p:spPr/>
        <p:txBody>
          <a:bodyPr/>
          <a:lstStyle>
            <a:lvl1pPr>
              <a:defRPr/>
            </a:lvl1pPr>
          </a:lstStyle>
          <a:p>
            <a:pPr>
              <a:defRPr/>
            </a:pPr>
            <a:fld id="{80D6D55B-9D2D-4EEF-B0CD-165640471674}" type="slidenum">
              <a:rPr lang="ja-JP" altLang="en-US"/>
              <a:pPr>
                <a:defRPr/>
              </a:pPr>
              <a:t>‹#›</a:t>
            </a:fld>
            <a:endParaRPr lang="ja-JP" altLang="en-US"/>
          </a:p>
        </p:txBody>
      </p:sp>
    </p:spTree>
    <p:extLst>
      <p:ext uri="{BB962C8B-B14F-4D97-AF65-F5344CB8AC3E}">
        <p14:creationId xmlns:p14="http://schemas.microsoft.com/office/powerpoint/2010/main" val="896914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solidFill>
                  <a:srgbClr val="438086"/>
                </a:solidFill>
              </a:defRPr>
            </a:lvl1pPr>
          </a:lstStyle>
          <a:p>
            <a:pPr>
              <a:defRPr/>
            </a:pPr>
            <a:fld id="{53515C62-FC6C-4538-91BD-B9B17D41D8FF}" type="datetime1">
              <a:rPr lang="ja-JP" altLang="en-US"/>
              <a:pPr>
                <a:defRPr/>
              </a:pPr>
              <a:t>2024/2/13</a:t>
            </a:fld>
            <a:endParaRPr lang="ja-JP" altLang="en-US"/>
          </a:p>
        </p:txBody>
      </p:sp>
      <p:sp>
        <p:nvSpPr>
          <p:cNvPr id="4" name="フッター プレースホルダー 3"/>
          <p:cNvSpPr>
            <a:spLocks noGrp="1"/>
          </p:cNvSpPr>
          <p:nvPr>
            <p:ph type="ftr" sz="quarter" idx="11"/>
          </p:nvPr>
        </p:nvSpPr>
        <p:spPr/>
        <p:txBody>
          <a:bodyPr/>
          <a:lstStyle>
            <a:lvl1pPr>
              <a:defRPr>
                <a:solidFill>
                  <a:srgbClr val="438086"/>
                </a:solidFill>
              </a:defRPr>
            </a:lvl1pPr>
          </a:lstStyle>
          <a:p>
            <a:pPr>
              <a:defRPr/>
            </a:pPr>
            <a:endParaRPr lang="ja-JP" altLang="en-US"/>
          </a:p>
        </p:txBody>
      </p:sp>
      <p:sp>
        <p:nvSpPr>
          <p:cNvPr id="5" name="スライド番号プレースホルダー 4"/>
          <p:cNvSpPr>
            <a:spLocks noGrp="1"/>
          </p:cNvSpPr>
          <p:nvPr>
            <p:ph type="sldNum" sz="quarter" idx="12"/>
          </p:nvPr>
        </p:nvSpPr>
        <p:spPr/>
        <p:txBody>
          <a:bodyPr/>
          <a:lstStyle>
            <a:lvl1pPr>
              <a:defRPr/>
            </a:lvl1pPr>
          </a:lstStyle>
          <a:p>
            <a:pPr>
              <a:defRPr/>
            </a:pPr>
            <a:fld id="{E23514E8-2ACC-41B0-8E21-C944E0CDDD84}" type="slidenum">
              <a:rPr lang="ja-JP" altLang="en-US"/>
              <a:pPr>
                <a:defRPr/>
              </a:pPr>
              <a:t>‹#›</a:t>
            </a:fld>
            <a:endParaRPr lang="ja-JP" altLang="en-US"/>
          </a:p>
        </p:txBody>
      </p:sp>
    </p:spTree>
    <p:extLst>
      <p:ext uri="{BB962C8B-B14F-4D97-AF65-F5344CB8AC3E}">
        <p14:creationId xmlns:p14="http://schemas.microsoft.com/office/powerpoint/2010/main" val="2509563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solidFill>
                  <a:srgbClr val="438086"/>
                </a:solidFill>
              </a:defRPr>
            </a:lvl1pPr>
          </a:lstStyle>
          <a:p>
            <a:pPr>
              <a:defRPr/>
            </a:pPr>
            <a:fld id="{A57B38D1-16A1-4824-8B8A-D12E282B54FB}" type="datetime1">
              <a:rPr lang="ja-JP" altLang="en-US"/>
              <a:pPr>
                <a:defRPr/>
              </a:pPr>
              <a:t>2024/2/13</a:t>
            </a:fld>
            <a:endParaRPr lang="ja-JP" altLang="en-US"/>
          </a:p>
        </p:txBody>
      </p:sp>
      <p:sp>
        <p:nvSpPr>
          <p:cNvPr id="3" name="フッター プレースホルダー 2"/>
          <p:cNvSpPr>
            <a:spLocks noGrp="1"/>
          </p:cNvSpPr>
          <p:nvPr>
            <p:ph type="ftr" sz="quarter" idx="11"/>
          </p:nvPr>
        </p:nvSpPr>
        <p:spPr/>
        <p:txBody>
          <a:bodyPr/>
          <a:lstStyle>
            <a:lvl1pPr>
              <a:defRPr>
                <a:solidFill>
                  <a:srgbClr val="438086"/>
                </a:solidFill>
              </a:defRPr>
            </a:lvl1pPr>
          </a:lstStyle>
          <a:p>
            <a:pPr>
              <a:defRPr/>
            </a:pPr>
            <a:endParaRPr lang="ja-JP" altLang="en-US"/>
          </a:p>
        </p:txBody>
      </p:sp>
      <p:sp>
        <p:nvSpPr>
          <p:cNvPr id="4" name="スライド番号プレースホルダー 3"/>
          <p:cNvSpPr>
            <a:spLocks noGrp="1"/>
          </p:cNvSpPr>
          <p:nvPr>
            <p:ph type="sldNum" sz="quarter" idx="12"/>
          </p:nvPr>
        </p:nvSpPr>
        <p:spPr/>
        <p:txBody>
          <a:bodyPr/>
          <a:lstStyle>
            <a:lvl1pPr>
              <a:defRPr/>
            </a:lvl1pPr>
          </a:lstStyle>
          <a:p>
            <a:pPr>
              <a:defRPr/>
            </a:pPr>
            <a:fld id="{B20F7CD0-1DF8-4D74-A563-DC0DB0A33EC1}" type="slidenum">
              <a:rPr lang="ja-JP" altLang="en-US"/>
              <a:pPr>
                <a:defRPr/>
              </a:pPr>
              <a:t>‹#›</a:t>
            </a:fld>
            <a:endParaRPr lang="ja-JP" altLang="en-US"/>
          </a:p>
        </p:txBody>
      </p:sp>
    </p:spTree>
    <p:extLst>
      <p:ext uri="{BB962C8B-B14F-4D97-AF65-F5344CB8AC3E}">
        <p14:creationId xmlns:p14="http://schemas.microsoft.com/office/powerpoint/2010/main" val="81554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3032" b="1"/>
            </a:lvl1pPr>
          </a:lstStyle>
          <a:p>
            <a:r>
              <a:rPr lang="ja-JP" altLang="en-US"/>
              <a:t>マスター タイトルの書式設定</a:t>
            </a:r>
          </a:p>
        </p:txBody>
      </p:sp>
      <p:sp>
        <p:nvSpPr>
          <p:cNvPr id="3" name="コンテンツ プレースホルダー 2"/>
          <p:cNvSpPr>
            <a:spLocks noGrp="1"/>
          </p:cNvSpPr>
          <p:nvPr>
            <p:ph idx="1"/>
          </p:nvPr>
        </p:nvSpPr>
        <p:spPr>
          <a:xfrm>
            <a:off x="5005071" y="382271"/>
            <a:ext cx="7156450" cy="8194358"/>
          </a:xfrm>
        </p:spPr>
        <p:txBody>
          <a:bodyPr/>
          <a:lstStyle>
            <a:lvl1pPr>
              <a:defRPr sz="4851"/>
            </a:lvl1pPr>
            <a:lvl2pPr>
              <a:defRPr sz="4245"/>
            </a:lvl2pPr>
            <a:lvl3pPr>
              <a:defRPr sz="3638"/>
            </a:lvl3pPr>
            <a:lvl4pPr>
              <a:defRPr sz="3032"/>
            </a:lvl4pPr>
            <a:lvl5pPr>
              <a:defRPr sz="3032"/>
            </a:lvl5pPr>
            <a:lvl6pPr>
              <a:defRPr sz="3032"/>
            </a:lvl6pPr>
            <a:lvl7pPr>
              <a:defRPr sz="3032"/>
            </a:lvl7pPr>
            <a:lvl8pPr>
              <a:defRPr sz="3032"/>
            </a:lvl8pPr>
            <a:lvl9pPr>
              <a:defRPr sz="3032"/>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122"/>
            </a:lvl1pPr>
            <a:lvl2pPr marL="693079" indent="0">
              <a:buNone/>
              <a:defRPr sz="1819"/>
            </a:lvl2pPr>
            <a:lvl3pPr marL="1386157" indent="0">
              <a:buNone/>
              <a:defRPr sz="1516"/>
            </a:lvl3pPr>
            <a:lvl4pPr marL="2079236" indent="0">
              <a:buNone/>
              <a:defRPr sz="1364"/>
            </a:lvl4pPr>
            <a:lvl5pPr marL="2772314" indent="0">
              <a:buNone/>
              <a:defRPr sz="1364"/>
            </a:lvl5pPr>
            <a:lvl6pPr marL="3465393" indent="0">
              <a:buNone/>
              <a:defRPr sz="1364"/>
            </a:lvl6pPr>
            <a:lvl7pPr marL="4158472" indent="0">
              <a:buNone/>
              <a:defRPr sz="1364"/>
            </a:lvl7pPr>
            <a:lvl8pPr marL="4851550" indent="0">
              <a:buNone/>
              <a:defRPr sz="1364"/>
            </a:lvl8pPr>
            <a:lvl9pPr marL="5544629" indent="0">
              <a:buNone/>
              <a:defRPr sz="1364"/>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solidFill>
                  <a:srgbClr val="438086"/>
                </a:solidFill>
              </a:defRPr>
            </a:lvl1pPr>
          </a:lstStyle>
          <a:p>
            <a:pPr>
              <a:defRPr/>
            </a:pPr>
            <a:fld id="{E8BC7CB2-64AC-4001-851C-F22F4925D99F}" type="datetime1">
              <a:rPr lang="ja-JP" altLang="en-US"/>
              <a:pPr>
                <a:defRPr/>
              </a:pPr>
              <a:t>2024/2/13</a:t>
            </a:fld>
            <a:endParaRPr lang="ja-JP" altLang="en-US"/>
          </a:p>
        </p:txBody>
      </p:sp>
      <p:sp>
        <p:nvSpPr>
          <p:cNvPr id="6" name="フッター プレースホルダー 5"/>
          <p:cNvSpPr>
            <a:spLocks noGrp="1"/>
          </p:cNvSpPr>
          <p:nvPr>
            <p:ph type="ftr" sz="quarter" idx="11"/>
          </p:nvPr>
        </p:nvSpPr>
        <p:spPr/>
        <p:txBody>
          <a:bodyPr/>
          <a:lstStyle>
            <a:lvl1pPr>
              <a:defRPr>
                <a:solidFill>
                  <a:srgbClr val="438086"/>
                </a:solidFill>
              </a:defRPr>
            </a:lvl1pPr>
          </a:lstStyle>
          <a:p>
            <a:pPr>
              <a:defRPr/>
            </a:pPr>
            <a:endParaRPr lang="ja-JP" altLang="en-US"/>
          </a:p>
        </p:txBody>
      </p:sp>
      <p:sp>
        <p:nvSpPr>
          <p:cNvPr id="7" name="スライド番号プレースホルダー 6"/>
          <p:cNvSpPr>
            <a:spLocks noGrp="1"/>
          </p:cNvSpPr>
          <p:nvPr>
            <p:ph type="sldNum" sz="quarter" idx="12"/>
          </p:nvPr>
        </p:nvSpPr>
        <p:spPr/>
        <p:txBody>
          <a:bodyPr/>
          <a:lstStyle>
            <a:lvl1pPr>
              <a:defRPr/>
            </a:lvl1pPr>
          </a:lstStyle>
          <a:p>
            <a:pPr>
              <a:defRPr/>
            </a:pPr>
            <a:fld id="{4569A24D-C17B-4425-B887-350C85BDF3A2}" type="slidenum">
              <a:rPr lang="ja-JP" altLang="en-US"/>
              <a:pPr>
                <a:defRPr/>
              </a:pPr>
              <a:t>‹#›</a:t>
            </a:fld>
            <a:endParaRPr lang="ja-JP" altLang="en-US"/>
          </a:p>
        </p:txBody>
      </p:sp>
    </p:spTree>
    <p:extLst>
      <p:ext uri="{BB962C8B-B14F-4D97-AF65-F5344CB8AC3E}">
        <p14:creationId xmlns:p14="http://schemas.microsoft.com/office/powerpoint/2010/main" val="2787521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1"/>
            <a:ext cx="7680960" cy="793433"/>
          </a:xfrm>
        </p:spPr>
        <p:txBody>
          <a:bodyPr anchor="b"/>
          <a:lstStyle>
            <a:lvl1pPr algn="l">
              <a:defRPr sz="3032" b="1"/>
            </a:lvl1pPr>
          </a:lstStyle>
          <a:p>
            <a:r>
              <a:rPr lang="ja-JP" altLang="en-US"/>
              <a:t>マスター タイトルの書式設定</a:t>
            </a:r>
          </a:p>
        </p:txBody>
      </p:sp>
      <p:sp>
        <p:nvSpPr>
          <p:cNvPr id="3" name="図プレースホルダー 2"/>
          <p:cNvSpPr>
            <a:spLocks noGrp="1"/>
          </p:cNvSpPr>
          <p:nvPr>
            <p:ph type="pic" idx="1"/>
          </p:nvPr>
        </p:nvSpPr>
        <p:spPr>
          <a:xfrm>
            <a:off x="2509203" y="857886"/>
            <a:ext cx="7680960" cy="5760720"/>
          </a:xfrm>
        </p:spPr>
        <p:txBody>
          <a:bodyPr rtlCol="0">
            <a:normAutofit/>
          </a:bodyPr>
          <a:lstStyle>
            <a:lvl1pPr marL="0" indent="0">
              <a:buNone/>
              <a:defRPr sz="4851"/>
            </a:lvl1pPr>
            <a:lvl2pPr marL="693079" indent="0">
              <a:buNone/>
              <a:defRPr sz="4245"/>
            </a:lvl2pPr>
            <a:lvl3pPr marL="1386157" indent="0">
              <a:buNone/>
              <a:defRPr sz="3638"/>
            </a:lvl3pPr>
            <a:lvl4pPr marL="2079236" indent="0">
              <a:buNone/>
              <a:defRPr sz="3032"/>
            </a:lvl4pPr>
            <a:lvl5pPr marL="2772314" indent="0">
              <a:buNone/>
              <a:defRPr sz="3032"/>
            </a:lvl5pPr>
            <a:lvl6pPr marL="3465393" indent="0">
              <a:buNone/>
              <a:defRPr sz="3032"/>
            </a:lvl6pPr>
            <a:lvl7pPr marL="4158472" indent="0">
              <a:buNone/>
              <a:defRPr sz="3032"/>
            </a:lvl7pPr>
            <a:lvl8pPr marL="4851550" indent="0">
              <a:buNone/>
              <a:defRPr sz="3032"/>
            </a:lvl8pPr>
            <a:lvl9pPr marL="5544629" indent="0">
              <a:buNone/>
              <a:defRPr sz="3032"/>
            </a:lvl9pPr>
          </a:lstStyle>
          <a:p>
            <a:pPr lvl="0"/>
            <a:endParaRPr lang="ja-JP" altLang="en-US" noProof="0"/>
          </a:p>
        </p:txBody>
      </p:sp>
      <p:sp>
        <p:nvSpPr>
          <p:cNvPr id="4" name="テキスト プレースホルダー 3"/>
          <p:cNvSpPr>
            <a:spLocks noGrp="1"/>
          </p:cNvSpPr>
          <p:nvPr>
            <p:ph type="body" sz="half" idx="2"/>
          </p:nvPr>
        </p:nvSpPr>
        <p:spPr>
          <a:xfrm>
            <a:off x="2509203" y="7514274"/>
            <a:ext cx="7680960" cy="1126807"/>
          </a:xfrm>
        </p:spPr>
        <p:txBody>
          <a:bodyPr/>
          <a:lstStyle>
            <a:lvl1pPr marL="0" indent="0">
              <a:buNone/>
              <a:defRPr sz="2122"/>
            </a:lvl1pPr>
            <a:lvl2pPr marL="693079" indent="0">
              <a:buNone/>
              <a:defRPr sz="1819"/>
            </a:lvl2pPr>
            <a:lvl3pPr marL="1386157" indent="0">
              <a:buNone/>
              <a:defRPr sz="1516"/>
            </a:lvl3pPr>
            <a:lvl4pPr marL="2079236" indent="0">
              <a:buNone/>
              <a:defRPr sz="1364"/>
            </a:lvl4pPr>
            <a:lvl5pPr marL="2772314" indent="0">
              <a:buNone/>
              <a:defRPr sz="1364"/>
            </a:lvl5pPr>
            <a:lvl6pPr marL="3465393" indent="0">
              <a:buNone/>
              <a:defRPr sz="1364"/>
            </a:lvl6pPr>
            <a:lvl7pPr marL="4158472" indent="0">
              <a:buNone/>
              <a:defRPr sz="1364"/>
            </a:lvl7pPr>
            <a:lvl8pPr marL="4851550" indent="0">
              <a:buNone/>
              <a:defRPr sz="1364"/>
            </a:lvl8pPr>
            <a:lvl9pPr marL="5544629" indent="0">
              <a:buNone/>
              <a:defRPr sz="1364"/>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solidFill>
                  <a:srgbClr val="438086"/>
                </a:solidFill>
              </a:defRPr>
            </a:lvl1pPr>
          </a:lstStyle>
          <a:p>
            <a:pPr>
              <a:defRPr/>
            </a:pPr>
            <a:fld id="{99AAEAE9-3815-4B9E-99C9-BE4A2AE2D0FD}" type="datetime1">
              <a:rPr lang="ja-JP" altLang="en-US"/>
              <a:pPr>
                <a:defRPr/>
              </a:pPr>
              <a:t>2024/2/13</a:t>
            </a:fld>
            <a:endParaRPr lang="ja-JP" altLang="en-US"/>
          </a:p>
        </p:txBody>
      </p:sp>
      <p:sp>
        <p:nvSpPr>
          <p:cNvPr id="6" name="フッター プレースホルダー 5"/>
          <p:cNvSpPr>
            <a:spLocks noGrp="1"/>
          </p:cNvSpPr>
          <p:nvPr>
            <p:ph type="ftr" sz="quarter" idx="11"/>
          </p:nvPr>
        </p:nvSpPr>
        <p:spPr/>
        <p:txBody>
          <a:bodyPr/>
          <a:lstStyle>
            <a:lvl1pPr>
              <a:defRPr>
                <a:solidFill>
                  <a:srgbClr val="438086"/>
                </a:solidFill>
              </a:defRPr>
            </a:lvl1pPr>
          </a:lstStyle>
          <a:p>
            <a:pPr>
              <a:defRPr/>
            </a:pPr>
            <a:endParaRPr lang="ja-JP" altLang="en-US"/>
          </a:p>
        </p:txBody>
      </p:sp>
      <p:sp>
        <p:nvSpPr>
          <p:cNvPr id="7" name="スライド番号プレースホルダー 6"/>
          <p:cNvSpPr>
            <a:spLocks noGrp="1"/>
          </p:cNvSpPr>
          <p:nvPr>
            <p:ph type="sldNum" sz="quarter" idx="12"/>
          </p:nvPr>
        </p:nvSpPr>
        <p:spPr/>
        <p:txBody>
          <a:bodyPr/>
          <a:lstStyle>
            <a:lvl1pPr>
              <a:defRPr/>
            </a:lvl1pPr>
          </a:lstStyle>
          <a:p>
            <a:pPr>
              <a:defRPr/>
            </a:pPr>
            <a:fld id="{F1FC557E-09D2-46C6-B6B3-8AB546F134E8}" type="slidenum">
              <a:rPr lang="ja-JP" altLang="en-US"/>
              <a:pPr>
                <a:defRPr/>
              </a:pPr>
              <a:t>‹#›</a:t>
            </a:fld>
            <a:endParaRPr lang="ja-JP" altLang="en-US"/>
          </a:p>
        </p:txBody>
      </p:sp>
    </p:spTree>
    <p:extLst>
      <p:ext uri="{BB962C8B-B14F-4D97-AF65-F5344CB8AC3E}">
        <p14:creationId xmlns:p14="http://schemas.microsoft.com/office/powerpoint/2010/main" val="1884111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639763" y="384175"/>
            <a:ext cx="11522075"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639763" y="2239963"/>
            <a:ext cx="11522075" cy="6335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639763" y="8899525"/>
            <a:ext cx="2987675" cy="511175"/>
          </a:xfrm>
          <a:prstGeom prst="rect">
            <a:avLst/>
          </a:prstGeom>
        </p:spPr>
        <p:txBody>
          <a:bodyPr vert="horz" lIns="91440" tIns="45720" rIns="91440" bIns="45720" rtlCol="0" anchor="ctr"/>
          <a:lstStyle>
            <a:lvl1pPr algn="l" eaLnBrk="1" fontAlgn="auto" hangingPunct="1">
              <a:spcBef>
                <a:spcPts val="0"/>
              </a:spcBef>
              <a:spcAft>
                <a:spcPts val="0"/>
              </a:spcAft>
              <a:defRPr sz="1819">
                <a:solidFill>
                  <a:schemeClr val="tx1">
                    <a:tint val="75000"/>
                  </a:schemeClr>
                </a:solidFill>
                <a:latin typeface="+mn-lt"/>
                <a:ea typeface="+mn-ea"/>
              </a:defRPr>
            </a:lvl1pPr>
          </a:lstStyle>
          <a:p>
            <a:pPr>
              <a:defRPr/>
            </a:pPr>
            <a:fld id="{E8F048DB-024A-4CE7-A39B-7AF1FA52785D}" type="datetime1">
              <a:rPr lang="ja-JP" altLang="en-US"/>
              <a:pPr>
                <a:defRPr/>
              </a:pPr>
              <a:t>2024/2/13</a:t>
            </a:fld>
            <a:endParaRPr lang="ja-JP" altLang="en-US"/>
          </a:p>
        </p:txBody>
      </p:sp>
      <p:sp>
        <p:nvSpPr>
          <p:cNvPr id="5" name="フッター プレースホルダー 4"/>
          <p:cNvSpPr>
            <a:spLocks noGrp="1"/>
          </p:cNvSpPr>
          <p:nvPr>
            <p:ph type="ftr" sz="quarter" idx="3"/>
          </p:nvPr>
        </p:nvSpPr>
        <p:spPr>
          <a:xfrm>
            <a:off x="4373563" y="8899525"/>
            <a:ext cx="4054475" cy="511175"/>
          </a:xfrm>
          <a:prstGeom prst="rect">
            <a:avLst/>
          </a:prstGeom>
        </p:spPr>
        <p:txBody>
          <a:bodyPr vert="horz" lIns="91440" tIns="45720" rIns="91440" bIns="45720" rtlCol="0" anchor="ctr"/>
          <a:lstStyle>
            <a:lvl1pPr algn="ctr" eaLnBrk="1" fontAlgn="auto" hangingPunct="1">
              <a:spcBef>
                <a:spcPts val="0"/>
              </a:spcBef>
              <a:spcAft>
                <a:spcPts val="0"/>
              </a:spcAft>
              <a:defRPr sz="1819">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9174163" y="8899525"/>
            <a:ext cx="2987675" cy="51117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819">
                <a:solidFill>
                  <a:srgbClr val="898989"/>
                </a:solidFill>
              </a:defRPr>
            </a:lvl1pPr>
          </a:lstStyle>
          <a:p>
            <a:pPr>
              <a:defRPr/>
            </a:pPr>
            <a:fld id="{437E01B6-5B73-4093-9301-01FDD088C4EF}"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93481" r:id="rId1"/>
    <p:sldLayoutId id="2147493482" r:id="rId2"/>
    <p:sldLayoutId id="2147493483" r:id="rId3"/>
    <p:sldLayoutId id="2147493484" r:id="rId4"/>
    <p:sldLayoutId id="2147493485" r:id="rId5"/>
    <p:sldLayoutId id="2147493486" r:id="rId6"/>
    <p:sldLayoutId id="2147493487" r:id="rId7"/>
    <p:sldLayoutId id="2147493488" r:id="rId8"/>
    <p:sldLayoutId id="2147493489" r:id="rId9"/>
    <p:sldLayoutId id="2147493490" r:id="rId10"/>
    <p:sldLayoutId id="2147493491" r:id="rId11"/>
  </p:sldLayoutIdLst>
  <p:hf hdr="0" ftr="0" dt="0"/>
  <p:txStyles>
    <p:titleStyle>
      <a:lvl1pPr algn="ctr" rtl="0" eaLnBrk="0" fontAlgn="base" hangingPunct="0">
        <a:spcBef>
          <a:spcPct val="0"/>
        </a:spcBef>
        <a:spcAft>
          <a:spcPct val="0"/>
        </a:spcAft>
        <a:defRPr kumimoji="1" sz="6600" kern="1200">
          <a:solidFill>
            <a:schemeClr val="tx1"/>
          </a:solidFill>
          <a:latin typeface="+mj-lt"/>
          <a:ea typeface="+mj-ea"/>
          <a:cs typeface="+mj-cs"/>
        </a:defRPr>
      </a:lvl1pPr>
      <a:lvl2pPr algn="ctr" rtl="0" eaLnBrk="0" fontAlgn="base" hangingPunct="0">
        <a:spcBef>
          <a:spcPct val="0"/>
        </a:spcBef>
        <a:spcAft>
          <a:spcPct val="0"/>
        </a:spcAft>
        <a:defRPr kumimoji="1" sz="66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66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66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6600">
          <a:solidFill>
            <a:schemeClr val="tx1"/>
          </a:solidFill>
          <a:latin typeface="Calibri" pitchFamily="34" charset="0"/>
          <a:ea typeface="ＭＳ Ｐゴシック" charset="-128"/>
        </a:defRPr>
      </a:lvl5pPr>
      <a:lvl6pPr marL="693079" algn="ctr" rtl="0" fontAlgn="base">
        <a:spcBef>
          <a:spcPct val="0"/>
        </a:spcBef>
        <a:spcAft>
          <a:spcPct val="0"/>
        </a:spcAft>
        <a:defRPr kumimoji="1" sz="6670">
          <a:solidFill>
            <a:schemeClr val="tx1"/>
          </a:solidFill>
          <a:latin typeface="Calibri" pitchFamily="34" charset="0"/>
          <a:ea typeface="ＭＳ Ｐゴシック" charset="-128"/>
        </a:defRPr>
      </a:lvl6pPr>
      <a:lvl7pPr marL="1386157" algn="ctr" rtl="0" fontAlgn="base">
        <a:spcBef>
          <a:spcPct val="0"/>
        </a:spcBef>
        <a:spcAft>
          <a:spcPct val="0"/>
        </a:spcAft>
        <a:defRPr kumimoji="1" sz="6670">
          <a:solidFill>
            <a:schemeClr val="tx1"/>
          </a:solidFill>
          <a:latin typeface="Calibri" pitchFamily="34" charset="0"/>
          <a:ea typeface="ＭＳ Ｐゴシック" charset="-128"/>
        </a:defRPr>
      </a:lvl7pPr>
      <a:lvl8pPr marL="2079236" algn="ctr" rtl="0" fontAlgn="base">
        <a:spcBef>
          <a:spcPct val="0"/>
        </a:spcBef>
        <a:spcAft>
          <a:spcPct val="0"/>
        </a:spcAft>
        <a:defRPr kumimoji="1" sz="6670">
          <a:solidFill>
            <a:schemeClr val="tx1"/>
          </a:solidFill>
          <a:latin typeface="Calibri" pitchFamily="34" charset="0"/>
          <a:ea typeface="ＭＳ Ｐゴシック" charset="-128"/>
        </a:defRPr>
      </a:lvl8pPr>
      <a:lvl9pPr marL="2772314" algn="ctr" rtl="0" fontAlgn="base">
        <a:spcBef>
          <a:spcPct val="0"/>
        </a:spcBef>
        <a:spcAft>
          <a:spcPct val="0"/>
        </a:spcAft>
        <a:defRPr kumimoji="1" sz="6670">
          <a:solidFill>
            <a:schemeClr val="tx1"/>
          </a:solidFill>
          <a:latin typeface="Calibri" pitchFamily="34" charset="0"/>
          <a:ea typeface="ＭＳ Ｐゴシック" charset="-128"/>
        </a:defRPr>
      </a:lvl9pPr>
    </p:titleStyle>
    <p:bodyStyle>
      <a:lvl1pPr marL="519113" indent="-519113" algn="l" rtl="0" eaLnBrk="0" fontAlgn="base" hangingPunct="0">
        <a:spcBef>
          <a:spcPct val="20000"/>
        </a:spcBef>
        <a:spcAft>
          <a:spcPct val="0"/>
        </a:spcAft>
        <a:buFont typeface="Arial" panose="020B0604020202020204" pitchFamily="34" charset="0"/>
        <a:buChar char="•"/>
        <a:defRPr kumimoji="1" sz="4800" kern="1200">
          <a:solidFill>
            <a:schemeClr val="tx1"/>
          </a:solidFill>
          <a:latin typeface="+mn-lt"/>
          <a:ea typeface="+mn-ea"/>
          <a:cs typeface="+mn-cs"/>
        </a:defRPr>
      </a:lvl1pPr>
      <a:lvl2pPr marL="1125538" indent="-431800" algn="l" rtl="0" eaLnBrk="0" fontAlgn="base" hangingPunct="0">
        <a:spcBef>
          <a:spcPct val="20000"/>
        </a:spcBef>
        <a:spcAft>
          <a:spcPct val="0"/>
        </a:spcAft>
        <a:buFont typeface="Arial" panose="020B0604020202020204" pitchFamily="34" charset="0"/>
        <a:buChar char="–"/>
        <a:defRPr kumimoji="1" sz="4200" kern="1200">
          <a:solidFill>
            <a:schemeClr val="tx1"/>
          </a:solidFill>
          <a:latin typeface="+mn-lt"/>
          <a:ea typeface="+mn-ea"/>
          <a:cs typeface="+mn-cs"/>
        </a:defRPr>
      </a:lvl2pPr>
      <a:lvl3pPr marL="1731963" indent="-346075" algn="l" rtl="0" eaLnBrk="0" fontAlgn="base" hangingPunct="0">
        <a:spcBef>
          <a:spcPct val="20000"/>
        </a:spcBef>
        <a:spcAft>
          <a:spcPct val="0"/>
        </a:spcAft>
        <a:buFont typeface="Arial" panose="020B0604020202020204" pitchFamily="34" charset="0"/>
        <a:buChar char="•"/>
        <a:defRPr kumimoji="1" sz="3600" kern="1200">
          <a:solidFill>
            <a:schemeClr val="tx1"/>
          </a:solidFill>
          <a:latin typeface="+mn-lt"/>
          <a:ea typeface="+mn-ea"/>
          <a:cs typeface="+mn-cs"/>
        </a:defRPr>
      </a:lvl3pPr>
      <a:lvl4pPr marL="2425700" indent="-346075" algn="l" rtl="0" eaLnBrk="0" fontAlgn="base" hangingPunct="0">
        <a:spcBef>
          <a:spcPct val="20000"/>
        </a:spcBef>
        <a:spcAft>
          <a:spcPct val="0"/>
        </a:spcAft>
        <a:buFont typeface="Arial" panose="020B0604020202020204" pitchFamily="34" charset="0"/>
        <a:buChar char="–"/>
        <a:defRPr kumimoji="1" sz="3000" kern="1200">
          <a:solidFill>
            <a:schemeClr val="tx1"/>
          </a:solidFill>
          <a:latin typeface="+mn-lt"/>
          <a:ea typeface="+mn-ea"/>
          <a:cs typeface="+mn-cs"/>
        </a:defRPr>
      </a:lvl4pPr>
      <a:lvl5pPr marL="3117850" indent="-346075" algn="l" rtl="0" eaLnBrk="0" fontAlgn="base" hangingPunct="0">
        <a:spcBef>
          <a:spcPct val="20000"/>
        </a:spcBef>
        <a:spcAft>
          <a:spcPct val="0"/>
        </a:spcAft>
        <a:buFont typeface="Arial" panose="020B0604020202020204" pitchFamily="34" charset="0"/>
        <a:buChar char="»"/>
        <a:defRPr kumimoji="1" sz="3000" kern="1200">
          <a:solidFill>
            <a:schemeClr val="tx1"/>
          </a:solidFill>
          <a:latin typeface="+mn-lt"/>
          <a:ea typeface="+mn-ea"/>
          <a:cs typeface="+mn-cs"/>
        </a:defRPr>
      </a:lvl5pPr>
      <a:lvl6pPr marL="3811932" indent="-346539" algn="l" defTabSz="1386157" rtl="0" eaLnBrk="1" latinLnBrk="0" hangingPunct="1">
        <a:spcBef>
          <a:spcPct val="20000"/>
        </a:spcBef>
        <a:buFont typeface="Arial" pitchFamily="34" charset="0"/>
        <a:buChar char="•"/>
        <a:defRPr kumimoji="1" sz="3032" kern="1200">
          <a:solidFill>
            <a:schemeClr val="tx1"/>
          </a:solidFill>
          <a:latin typeface="+mn-lt"/>
          <a:ea typeface="+mn-ea"/>
          <a:cs typeface="+mn-cs"/>
        </a:defRPr>
      </a:lvl6pPr>
      <a:lvl7pPr marL="4505011" indent="-346539" algn="l" defTabSz="1386157" rtl="0" eaLnBrk="1" latinLnBrk="0" hangingPunct="1">
        <a:spcBef>
          <a:spcPct val="20000"/>
        </a:spcBef>
        <a:buFont typeface="Arial" pitchFamily="34" charset="0"/>
        <a:buChar char="•"/>
        <a:defRPr kumimoji="1" sz="3032" kern="1200">
          <a:solidFill>
            <a:schemeClr val="tx1"/>
          </a:solidFill>
          <a:latin typeface="+mn-lt"/>
          <a:ea typeface="+mn-ea"/>
          <a:cs typeface="+mn-cs"/>
        </a:defRPr>
      </a:lvl7pPr>
      <a:lvl8pPr marL="5198090" indent="-346539" algn="l" defTabSz="1386157" rtl="0" eaLnBrk="1" latinLnBrk="0" hangingPunct="1">
        <a:spcBef>
          <a:spcPct val="20000"/>
        </a:spcBef>
        <a:buFont typeface="Arial" pitchFamily="34" charset="0"/>
        <a:buChar char="•"/>
        <a:defRPr kumimoji="1" sz="3032" kern="1200">
          <a:solidFill>
            <a:schemeClr val="tx1"/>
          </a:solidFill>
          <a:latin typeface="+mn-lt"/>
          <a:ea typeface="+mn-ea"/>
          <a:cs typeface="+mn-cs"/>
        </a:defRPr>
      </a:lvl8pPr>
      <a:lvl9pPr marL="5891168" indent="-346539" algn="l" defTabSz="1386157" rtl="0" eaLnBrk="1" latinLnBrk="0" hangingPunct="1">
        <a:spcBef>
          <a:spcPct val="20000"/>
        </a:spcBef>
        <a:buFont typeface="Arial" pitchFamily="34" charset="0"/>
        <a:buChar char="•"/>
        <a:defRPr kumimoji="1" sz="3032" kern="1200">
          <a:solidFill>
            <a:schemeClr val="tx1"/>
          </a:solidFill>
          <a:latin typeface="+mn-lt"/>
          <a:ea typeface="+mn-ea"/>
          <a:cs typeface="+mn-cs"/>
        </a:defRPr>
      </a:lvl9pPr>
    </p:bodyStyle>
    <p:otherStyle>
      <a:defPPr>
        <a:defRPr lang="ja-JP"/>
      </a:defPPr>
      <a:lvl1pPr marL="0" algn="l" defTabSz="1386157" rtl="0" eaLnBrk="1" latinLnBrk="0" hangingPunct="1">
        <a:defRPr kumimoji="1" sz="2729" kern="1200">
          <a:solidFill>
            <a:schemeClr val="tx1"/>
          </a:solidFill>
          <a:latin typeface="+mn-lt"/>
          <a:ea typeface="+mn-ea"/>
          <a:cs typeface="+mn-cs"/>
        </a:defRPr>
      </a:lvl1pPr>
      <a:lvl2pPr marL="693079" algn="l" defTabSz="1386157" rtl="0" eaLnBrk="1" latinLnBrk="0" hangingPunct="1">
        <a:defRPr kumimoji="1" sz="2729" kern="1200">
          <a:solidFill>
            <a:schemeClr val="tx1"/>
          </a:solidFill>
          <a:latin typeface="+mn-lt"/>
          <a:ea typeface="+mn-ea"/>
          <a:cs typeface="+mn-cs"/>
        </a:defRPr>
      </a:lvl2pPr>
      <a:lvl3pPr marL="1386157" algn="l" defTabSz="1386157" rtl="0" eaLnBrk="1" latinLnBrk="0" hangingPunct="1">
        <a:defRPr kumimoji="1" sz="2729" kern="1200">
          <a:solidFill>
            <a:schemeClr val="tx1"/>
          </a:solidFill>
          <a:latin typeface="+mn-lt"/>
          <a:ea typeface="+mn-ea"/>
          <a:cs typeface="+mn-cs"/>
        </a:defRPr>
      </a:lvl3pPr>
      <a:lvl4pPr marL="2079236" algn="l" defTabSz="1386157" rtl="0" eaLnBrk="1" latinLnBrk="0" hangingPunct="1">
        <a:defRPr kumimoji="1" sz="2729" kern="1200">
          <a:solidFill>
            <a:schemeClr val="tx1"/>
          </a:solidFill>
          <a:latin typeface="+mn-lt"/>
          <a:ea typeface="+mn-ea"/>
          <a:cs typeface="+mn-cs"/>
        </a:defRPr>
      </a:lvl4pPr>
      <a:lvl5pPr marL="2772314" algn="l" defTabSz="1386157" rtl="0" eaLnBrk="1" latinLnBrk="0" hangingPunct="1">
        <a:defRPr kumimoji="1" sz="2729" kern="1200">
          <a:solidFill>
            <a:schemeClr val="tx1"/>
          </a:solidFill>
          <a:latin typeface="+mn-lt"/>
          <a:ea typeface="+mn-ea"/>
          <a:cs typeface="+mn-cs"/>
        </a:defRPr>
      </a:lvl5pPr>
      <a:lvl6pPr marL="3465393" algn="l" defTabSz="1386157" rtl="0" eaLnBrk="1" latinLnBrk="0" hangingPunct="1">
        <a:defRPr kumimoji="1" sz="2729" kern="1200">
          <a:solidFill>
            <a:schemeClr val="tx1"/>
          </a:solidFill>
          <a:latin typeface="+mn-lt"/>
          <a:ea typeface="+mn-ea"/>
          <a:cs typeface="+mn-cs"/>
        </a:defRPr>
      </a:lvl6pPr>
      <a:lvl7pPr marL="4158472" algn="l" defTabSz="1386157" rtl="0" eaLnBrk="1" latinLnBrk="0" hangingPunct="1">
        <a:defRPr kumimoji="1" sz="2729" kern="1200">
          <a:solidFill>
            <a:schemeClr val="tx1"/>
          </a:solidFill>
          <a:latin typeface="+mn-lt"/>
          <a:ea typeface="+mn-ea"/>
          <a:cs typeface="+mn-cs"/>
        </a:defRPr>
      </a:lvl7pPr>
      <a:lvl8pPr marL="4851550" algn="l" defTabSz="1386157" rtl="0" eaLnBrk="1" latinLnBrk="0" hangingPunct="1">
        <a:defRPr kumimoji="1" sz="2729" kern="1200">
          <a:solidFill>
            <a:schemeClr val="tx1"/>
          </a:solidFill>
          <a:latin typeface="+mn-lt"/>
          <a:ea typeface="+mn-ea"/>
          <a:cs typeface="+mn-cs"/>
        </a:defRPr>
      </a:lvl8pPr>
      <a:lvl9pPr marL="5544629" algn="l" defTabSz="1386157" rtl="0" eaLnBrk="1" latinLnBrk="0" hangingPunct="1">
        <a:defRPr kumimoji="1" sz="272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ChangeArrowheads="1"/>
          </p:cNvSpPr>
          <p:nvPr/>
        </p:nvSpPr>
        <p:spPr bwMode="auto">
          <a:xfrm>
            <a:off x="-6350" y="-6350"/>
            <a:ext cx="12801600" cy="404179"/>
          </a:xfrm>
          <a:prstGeom prst="rect">
            <a:avLst/>
          </a:prstGeom>
          <a:solidFill>
            <a:schemeClr val="accent1"/>
          </a:solidFill>
          <a:ln>
            <a:noFill/>
          </a:ln>
        </p:spPr>
        <p:txBody>
          <a:bodyPr wrap="none" anchor="ctr"/>
          <a:lstStyle>
            <a:lvl1pPr>
              <a:spcBef>
                <a:spcPct val="20000"/>
              </a:spcBef>
              <a:buFont typeface="Arial" panose="020B0604020202020204" pitchFamily="34" charset="0"/>
              <a:buChar char="•"/>
              <a:defRPr kumimoji="1" sz="4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42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36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en-US" sz="3600" b="1"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4" name="テキスト ボックス 3"/>
          <p:cNvSpPr txBox="1"/>
          <p:nvPr/>
        </p:nvSpPr>
        <p:spPr>
          <a:xfrm>
            <a:off x="3303867" y="2169"/>
            <a:ext cx="8536707" cy="830997"/>
          </a:xfrm>
          <a:prstGeom prst="rect">
            <a:avLst/>
          </a:prstGeom>
          <a:noFill/>
        </p:spPr>
        <p:txBody>
          <a:bodyPr wrap="square" rtlCol="0">
            <a:spAutoFit/>
          </a:bodyPr>
          <a:lstStyle/>
          <a:p>
            <a:r>
              <a:rPr lang="ja-JP" altLang="ja-JP" sz="2400" b="1" dirty="0">
                <a:solidFill>
                  <a:schemeClr val="bg1"/>
                </a:solidFill>
                <a:latin typeface="メイリオ" panose="020B0604030504040204" pitchFamily="50" charset="-128"/>
                <a:ea typeface="メイリオ" panose="020B0604030504040204" pitchFamily="50" charset="-128"/>
                <a:cs typeface="Times New Roman" panose="02020603050405020304" pitchFamily="18" charset="0"/>
              </a:rPr>
              <a:t>大阪府学校教育審議会 中間報告の概要について</a:t>
            </a:r>
            <a:endParaRPr lang="ja-JP" altLang="ja-JP" sz="2400" dirty="0">
              <a:solidFill>
                <a:schemeClr val="bg1"/>
              </a:solidFill>
              <a:latin typeface="Arial" panose="020B0604020202020204" pitchFamily="34" charset="0"/>
            </a:endParaRPr>
          </a:p>
          <a:p>
            <a:endParaRPr lang="ja-JP" altLang="en-US" sz="2400" dirty="0">
              <a:solidFill>
                <a:schemeClr val="bg1"/>
              </a:solidFill>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37" name="テキスト ボックス 8">
            <a:extLst>
              <a:ext uri="{FF2B5EF4-FFF2-40B4-BE49-F238E27FC236}">
                <a16:creationId xmlns:a16="http://schemas.microsoft.com/office/drawing/2014/main" id="{B0205198-20BE-4457-A1F8-BD5F25CC1B69}"/>
              </a:ext>
            </a:extLst>
          </p:cNvPr>
          <p:cNvSpPr txBox="1">
            <a:spLocks noChangeArrowheads="1"/>
          </p:cNvSpPr>
          <p:nvPr/>
        </p:nvSpPr>
        <p:spPr bwMode="auto">
          <a:xfrm>
            <a:off x="291276" y="768152"/>
            <a:ext cx="7010400" cy="314686"/>
          </a:xfrm>
          <a:prstGeom prst="rect">
            <a:avLst/>
          </a:prstGeom>
          <a:noFill/>
          <a:ln w="25400">
            <a:noFill/>
            <a:miter lim="800000"/>
            <a:headEnd/>
            <a:tailEnd/>
          </a:ln>
        </p:spPr>
        <p:txBody>
          <a:bodyPr wrap="square" lIns="0" tIns="36000" rIns="0" bIns="0" anchor="t" anchorCtr="0">
            <a:noAutofit/>
          </a:bodyPr>
          <a:lstStyle/>
          <a:p>
            <a:pPr eaLnBrk="0" fontAlgn="base" hangingPunct="0">
              <a:lnSpc>
                <a:spcPts val="1800"/>
              </a:lnSpc>
            </a:pPr>
            <a:r>
              <a:rPr lang="ja-JP" altLang="en-US" sz="1400" b="1" dirty="0">
                <a:latin typeface="ＭＳ Ｐゴシック" panose="020B0600070205080204" pitchFamily="50" charset="-128"/>
                <a:ea typeface="メイリオ" panose="020B0604030504040204" pitchFamily="50" charset="-128"/>
                <a:cs typeface="Times New Roman" panose="02020603050405020304" pitchFamily="18" charset="0"/>
              </a:rPr>
              <a:t>「府立高校改革の具体的な方向性とそれを踏まえた入学者選抜制度のあり方について」</a:t>
            </a:r>
            <a:endParaRPr lang="ja-JP" altLang="en-US" sz="12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22" name="テキスト ボックス 121">
            <a:extLst>
              <a:ext uri="{FF2B5EF4-FFF2-40B4-BE49-F238E27FC236}">
                <a16:creationId xmlns:a16="http://schemas.microsoft.com/office/drawing/2014/main" id="{7F7DDA30-E685-4A1F-8DA2-65B1D5A6C8BB}"/>
              </a:ext>
            </a:extLst>
          </p:cNvPr>
          <p:cNvSpPr txBox="1"/>
          <p:nvPr/>
        </p:nvSpPr>
        <p:spPr>
          <a:xfrm>
            <a:off x="-1012596" y="-8023467"/>
            <a:ext cx="2890520" cy="295787"/>
          </a:xfrm>
          <a:prstGeom prst="rect">
            <a:avLst/>
          </a:prstGeom>
          <a:noFill/>
        </p:spPr>
        <p:txBody>
          <a:bodyPr wrap="square">
            <a:spAutoFit/>
          </a:bodyPr>
          <a:lstStyle/>
          <a:p>
            <a:pPr eaLnBrk="0" fontAlgn="base" hangingPunct="0">
              <a:lnSpc>
                <a:spcPts val="1800"/>
              </a:lnSpc>
            </a:pPr>
            <a:endParaRPr lang="ja-JP" altLang="ja-JP" sz="14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23" name="テキスト ボックス 122">
            <a:extLst>
              <a:ext uri="{FF2B5EF4-FFF2-40B4-BE49-F238E27FC236}">
                <a16:creationId xmlns:a16="http://schemas.microsoft.com/office/drawing/2014/main" id="{3B5B7170-F290-4EF4-A8CB-5554BA4B065F}"/>
              </a:ext>
            </a:extLst>
          </p:cNvPr>
          <p:cNvSpPr txBox="1"/>
          <p:nvPr/>
        </p:nvSpPr>
        <p:spPr>
          <a:xfrm>
            <a:off x="265217" y="1752415"/>
            <a:ext cx="4906707" cy="327013"/>
          </a:xfrm>
          <a:prstGeom prst="rect">
            <a:avLst/>
          </a:prstGeom>
          <a:noFill/>
        </p:spPr>
        <p:txBody>
          <a:bodyPr wrap="square">
            <a:spAutoFit/>
          </a:bodyPr>
          <a:lstStyle/>
          <a:p>
            <a:pPr eaLnBrk="0" fontAlgn="base" hangingPunct="0">
              <a:lnSpc>
                <a:spcPts val="1800"/>
              </a:lnSpc>
            </a:pPr>
            <a:r>
              <a:rPr lang="ja-JP" altLang="en-US" sz="1600" b="1" dirty="0">
                <a:latin typeface="ＭＳ Ｐゴシック" panose="020B0600070205080204" pitchFamily="50" charset="-128"/>
                <a:ea typeface="メイリオ" panose="020B0604030504040204" pitchFamily="50" charset="-128"/>
                <a:cs typeface="Times New Roman" panose="02020603050405020304" pitchFamily="18" charset="0"/>
              </a:rPr>
              <a:t>第１部　多様なニーズに応える府立学校のあり方　</a:t>
            </a:r>
            <a:endParaRPr lang="ja-JP" altLang="ja-JP" sz="14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28" name="テキスト ボックス 127">
            <a:extLst>
              <a:ext uri="{FF2B5EF4-FFF2-40B4-BE49-F238E27FC236}">
                <a16:creationId xmlns:a16="http://schemas.microsoft.com/office/drawing/2014/main" id="{48651D57-5CAF-4FCB-B188-B53A9A62B672}"/>
              </a:ext>
            </a:extLst>
          </p:cNvPr>
          <p:cNvSpPr txBox="1"/>
          <p:nvPr/>
        </p:nvSpPr>
        <p:spPr>
          <a:xfrm>
            <a:off x="4772969" y="-7685475"/>
            <a:ext cx="1425915" cy="319318"/>
          </a:xfrm>
          <a:prstGeom prst="rect">
            <a:avLst/>
          </a:prstGeom>
          <a:noFill/>
        </p:spPr>
        <p:txBody>
          <a:bodyPr wrap="square">
            <a:spAutoFit/>
          </a:bodyPr>
          <a:lstStyle/>
          <a:p>
            <a:pPr eaLnBrk="0" fontAlgn="base" hangingPunct="0">
              <a:lnSpc>
                <a:spcPts val="1800"/>
              </a:lnSpc>
            </a:pPr>
            <a:r>
              <a:rPr lang="en-US" altLang="ja-JP" sz="1400" dirty="0">
                <a:latin typeface="ＭＳ Ｐゴシック" panose="020B0600070205080204" pitchFamily="50" charset="-128"/>
                <a:ea typeface="メイリオ" panose="020B0604030504040204" pitchFamily="50" charset="-128"/>
                <a:cs typeface="Times New Roman" panose="02020603050405020304" pitchFamily="18" charset="0"/>
              </a:rPr>
              <a:t>【</a:t>
            </a:r>
            <a:r>
              <a:rPr lang="ja-JP" altLang="en-US" sz="1400" dirty="0">
                <a:latin typeface="ＭＳ Ｐゴシック" panose="020B0600070205080204" pitchFamily="50" charset="-128"/>
                <a:ea typeface="メイリオ" panose="020B0604030504040204" pitchFamily="50" charset="-128"/>
                <a:cs typeface="Times New Roman" panose="02020603050405020304" pitchFamily="18" charset="0"/>
              </a:rPr>
              <a:t>主な提言</a:t>
            </a:r>
            <a:r>
              <a:rPr lang="en-US" altLang="ja-JP" sz="1400" dirty="0">
                <a:latin typeface="ＭＳ Ｐゴシック" panose="020B0600070205080204" pitchFamily="50" charset="-128"/>
                <a:ea typeface="メイリオ" panose="020B0604030504040204" pitchFamily="50" charset="-128"/>
                <a:cs typeface="Times New Roman" panose="02020603050405020304" pitchFamily="18" charset="0"/>
              </a:rPr>
              <a:t>】</a:t>
            </a:r>
            <a:r>
              <a:rPr lang="ja-JP" altLang="en-US" sz="1400" dirty="0">
                <a:latin typeface="ＭＳ Ｐゴシック" panose="020B0600070205080204" pitchFamily="50" charset="-128"/>
                <a:ea typeface="メイリオ" panose="020B0604030504040204" pitchFamily="50" charset="-128"/>
                <a:cs typeface="Times New Roman" panose="02020603050405020304" pitchFamily="18" charset="0"/>
              </a:rPr>
              <a:t>　</a:t>
            </a:r>
            <a:endParaRPr lang="ja-JP" altLang="ja-JP" sz="12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57" name="テキスト ボックス 56">
            <a:extLst>
              <a:ext uri="{FF2B5EF4-FFF2-40B4-BE49-F238E27FC236}">
                <a16:creationId xmlns:a16="http://schemas.microsoft.com/office/drawing/2014/main" id="{666C05B9-A692-4D3A-B945-59A6B720ACC0}"/>
              </a:ext>
            </a:extLst>
          </p:cNvPr>
          <p:cNvSpPr txBox="1"/>
          <p:nvPr/>
        </p:nvSpPr>
        <p:spPr>
          <a:xfrm>
            <a:off x="106976" y="408112"/>
            <a:ext cx="3701536" cy="338554"/>
          </a:xfrm>
          <a:prstGeom prst="rect">
            <a:avLst/>
          </a:prstGeom>
          <a:noFill/>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１．諮問</a:t>
            </a:r>
            <a:endParaRPr kumimoji="1" lang="ja-JP" altLang="en-US" sz="1600" dirty="0">
              <a:latin typeface="メイリオ" panose="020B0604030504040204" pitchFamily="50" charset="-128"/>
              <a:ea typeface="メイリオ" panose="020B0604030504040204" pitchFamily="50" charset="-128"/>
            </a:endParaRPr>
          </a:p>
        </p:txBody>
      </p:sp>
      <p:cxnSp>
        <p:nvCxnSpPr>
          <p:cNvPr id="58" name="直線コネクタ 57">
            <a:extLst>
              <a:ext uri="{FF2B5EF4-FFF2-40B4-BE49-F238E27FC236}">
                <a16:creationId xmlns:a16="http://schemas.microsoft.com/office/drawing/2014/main" id="{5BAEBAE9-206D-4C8B-BF3C-C6F8742FE7D9}"/>
              </a:ext>
            </a:extLst>
          </p:cNvPr>
          <p:cNvCxnSpPr>
            <a:cxnSpLocks/>
          </p:cNvCxnSpPr>
          <p:nvPr/>
        </p:nvCxnSpPr>
        <p:spPr>
          <a:xfrm flipV="1">
            <a:off x="106974" y="697941"/>
            <a:ext cx="3072347" cy="447"/>
          </a:xfrm>
          <a:prstGeom prst="line">
            <a:avLst/>
          </a:prstGeom>
          <a:ln w="28575">
            <a:solidFill>
              <a:srgbClr val="92D050"/>
            </a:solidFill>
          </a:ln>
        </p:spPr>
        <p:style>
          <a:lnRef idx="2">
            <a:schemeClr val="accent4"/>
          </a:lnRef>
          <a:fillRef idx="0">
            <a:schemeClr val="accent4"/>
          </a:fillRef>
          <a:effectRef idx="1">
            <a:schemeClr val="accent4"/>
          </a:effectRef>
          <a:fontRef idx="minor">
            <a:schemeClr val="tx1"/>
          </a:fontRef>
        </p:style>
      </p:cxnSp>
      <p:sp>
        <p:nvSpPr>
          <p:cNvPr id="63" name="テキスト ボックス 62">
            <a:extLst>
              <a:ext uri="{FF2B5EF4-FFF2-40B4-BE49-F238E27FC236}">
                <a16:creationId xmlns:a16="http://schemas.microsoft.com/office/drawing/2014/main" id="{FD60D93F-16C2-4BFE-90AD-1ADB12CC94C1}"/>
              </a:ext>
            </a:extLst>
          </p:cNvPr>
          <p:cNvSpPr txBox="1"/>
          <p:nvPr/>
        </p:nvSpPr>
        <p:spPr>
          <a:xfrm>
            <a:off x="503107" y="1037386"/>
            <a:ext cx="12095325" cy="360000"/>
          </a:xfrm>
          <a:prstGeom prst="rect">
            <a:avLst/>
          </a:prstGeom>
          <a:noFill/>
          <a:ln w="12700">
            <a:solidFill>
              <a:schemeClr val="tx1"/>
            </a:solidFill>
            <a:prstDash val="sysDot"/>
          </a:ln>
        </p:spPr>
        <p:txBody>
          <a:bodyPr wrap="square">
            <a:spAutoFit/>
          </a:bodyPr>
          <a:lstStyle/>
          <a:p>
            <a:pPr marL="0" marR="0" lvl="0" indent="0" algn="l" defTabSz="914400" rtl="0" eaLnBrk="0" fontAlgn="base" latinLnBrk="0" hangingPunct="0">
              <a:lnSpc>
                <a:spcPts val="12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メイリオ" panose="020B0604030504040204" pitchFamily="50" charset="-128"/>
                <a:cs typeface="Times New Roman" panose="02020603050405020304" pitchFamily="18" charset="0"/>
              </a:rPr>
              <a:t>＜審議テーマ＞</a:t>
            </a:r>
            <a:endPar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0" marR="0" lvl="0" indent="0" algn="l" defTabSz="914400" rtl="0" eaLnBrk="0" fontAlgn="base" latinLnBrk="0" hangingPunct="0">
              <a:lnSpc>
                <a:spcPts val="12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メイリオ" panose="020B0604030504040204" pitchFamily="50" charset="-128"/>
                <a:cs typeface="Times New Roman" panose="02020603050405020304" pitchFamily="18" charset="0"/>
              </a:rPr>
              <a:t>・全日制課程を志願する生徒の減少について　・多様なニーズに応える学習機会の保障</a:t>
            </a:r>
            <a:r>
              <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メイリオ" panose="020B0604030504040204" pitchFamily="50" charset="-128"/>
                <a:cs typeface="Times New Roman" panose="02020603050405020304" pitchFamily="18" charset="0"/>
              </a:rPr>
              <a:t> </a:t>
            </a: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メイリオ" panose="020B0604030504040204" pitchFamily="50" charset="-128"/>
                <a:cs typeface="Times New Roman" panose="02020603050405020304" pitchFamily="18" charset="0"/>
              </a:rPr>
              <a:t>・これからの府立高校改革の方向性　・これらを踏まえた入学者選抜制度の検討</a:t>
            </a:r>
            <a:endPar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grpSp>
        <p:nvGrpSpPr>
          <p:cNvPr id="19" name="グループ化 18">
            <a:extLst>
              <a:ext uri="{FF2B5EF4-FFF2-40B4-BE49-F238E27FC236}">
                <a16:creationId xmlns:a16="http://schemas.microsoft.com/office/drawing/2014/main" id="{C7FF457B-D866-4521-B6AC-2BE4695C5141}"/>
              </a:ext>
            </a:extLst>
          </p:cNvPr>
          <p:cNvGrpSpPr/>
          <p:nvPr/>
        </p:nvGrpSpPr>
        <p:grpSpPr>
          <a:xfrm>
            <a:off x="94938" y="1402826"/>
            <a:ext cx="3701538" cy="338554"/>
            <a:chOff x="424134" y="2044480"/>
            <a:chExt cx="3701538" cy="338554"/>
          </a:xfrm>
        </p:grpSpPr>
        <p:sp>
          <p:nvSpPr>
            <p:cNvPr id="66" name="テキスト ボックス 65">
              <a:extLst>
                <a:ext uri="{FF2B5EF4-FFF2-40B4-BE49-F238E27FC236}">
                  <a16:creationId xmlns:a16="http://schemas.microsoft.com/office/drawing/2014/main" id="{AA0668F8-FDCE-4E0D-9750-0F479A2C1445}"/>
                </a:ext>
              </a:extLst>
            </p:cNvPr>
            <p:cNvSpPr txBox="1"/>
            <p:nvPr/>
          </p:nvSpPr>
          <p:spPr>
            <a:xfrm>
              <a:off x="424136" y="2044480"/>
              <a:ext cx="3701536" cy="338554"/>
            </a:xfrm>
            <a:prstGeom prst="rect">
              <a:avLst/>
            </a:prstGeom>
            <a:noFill/>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２．中間報告の概要</a:t>
              </a:r>
            </a:p>
          </p:txBody>
        </p:sp>
        <p:cxnSp>
          <p:nvCxnSpPr>
            <p:cNvPr id="67" name="直線コネクタ 66">
              <a:extLst>
                <a:ext uri="{FF2B5EF4-FFF2-40B4-BE49-F238E27FC236}">
                  <a16:creationId xmlns:a16="http://schemas.microsoft.com/office/drawing/2014/main" id="{177A8DB5-DD30-4BE5-AD7A-7CE2C8B0220E}"/>
                </a:ext>
              </a:extLst>
            </p:cNvPr>
            <p:cNvCxnSpPr>
              <a:cxnSpLocks/>
            </p:cNvCxnSpPr>
            <p:nvPr/>
          </p:nvCxnSpPr>
          <p:spPr>
            <a:xfrm flipV="1">
              <a:off x="424134" y="2334309"/>
              <a:ext cx="3072347" cy="447"/>
            </a:xfrm>
            <a:prstGeom prst="line">
              <a:avLst/>
            </a:prstGeom>
            <a:ln w="28575">
              <a:solidFill>
                <a:srgbClr val="92D050"/>
              </a:solidFill>
            </a:ln>
          </p:spPr>
          <p:style>
            <a:lnRef idx="2">
              <a:schemeClr val="accent4"/>
            </a:lnRef>
            <a:fillRef idx="0">
              <a:schemeClr val="accent4"/>
            </a:fillRef>
            <a:effectRef idx="1">
              <a:schemeClr val="accent4"/>
            </a:effectRef>
            <a:fontRef idx="minor">
              <a:schemeClr val="tx1"/>
            </a:fontRef>
          </p:style>
        </p:cxnSp>
      </p:grpSp>
      <p:grpSp>
        <p:nvGrpSpPr>
          <p:cNvPr id="21" name="グループ化 20">
            <a:extLst>
              <a:ext uri="{FF2B5EF4-FFF2-40B4-BE49-F238E27FC236}">
                <a16:creationId xmlns:a16="http://schemas.microsoft.com/office/drawing/2014/main" id="{50320034-648F-44DC-9BD4-2FA198F2659F}"/>
              </a:ext>
            </a:extLst>
          </p:cNvPr>
          <p:cNvGrpSpPr/>
          <p:nvPr/>
        </p:nvGrpSpPr>
        <p:grpSpPr>
          <a:xfrm>
            <a:off x="291276" y="2044734"/>
            <a:ext cx="12446228" cy="4484058"/>
            <a:chOff x="291276" y="2350261"/>
            <a:chExt cx="12446228" cy="3916020"/>
          </a:xfrm>
        </p:grpSpPr>
        <p:sp>
          <p:nvSpPr>
            <p:cNvPr id="100" name="正方形/長方形 99">
              <a:extLst>
                <a:ext uri="{FF2B5EF4-FFF2-40B4-BE49-F238E27FC236}">
                  <a16:creationId xmlns:a16="http://schemas.microsoft.com/office/drawing/2014/main" id="{4956A6C0-3310-4DCE-B97C-F9BBA6681ADB}"/>
                </a:ext>
              </a:extLst>
            </p:cNvPr>
            <p:cNvSpPr/>
            <p:nvPr/>
          </p:nvSpPr>
          <p:spPr>
            <a:xfrm>
              <a:off x="291276" y="2350261"/>
              <a:ext cx="12446228" cy="3916020"/>
            </a:xfrm>
            <a:prstGeom prst="rect">
              <a:avLst/>
            </a:prstGeom>
            <a:solidFill>
              <a:srgbClr val="0070C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5">
                <a:solidFill>
                  <a:schemeClr val="tx1"/>
                </a:solidFill>
              </a:endParaRPr>
            </a:p>
          </p:txBody>
        </p:sp>
        <p:sp>
          <p:nvSpPr>
            <p:cNvPr id="144" name="正方形/長方形 143">
              <a:extLst>
                <a:ext uri="{FF2B5EF4-FFF2-40B4-BE49-F238E27FC236}">
                  <a16:creationId xmlns:a16="http://schemas.microsoft.com/office/drawing/2014/main" id="{303109BD-61FB-41A4-93DC-C69C841C4BBB}"/>
                </a:ext>
              </a:extLst>
            </p:cNvPr>
            <p:cNvSpPr/>
            <p:nvPr/>
          </p:nvSpPr>
          <p:spPr>
            <a:xfrm>
              <a:off x="382121" y="5336205"/>
              <a:ext cx="5514624" cy="874726"/>
            </a:xfrm>
            <a:prstGeom prst="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endParaRPr kumimoji="1" lang="ja-JP"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71" name="正方形/長方形 70">
              <a:extLst>
                <a:ext uri="{FF2B5EF4-FFF2-40B4-BE49-F238E27FC236}">
                  <a16:creationId xmlns:a16="http://schemas.microsoft.com/office/drawing/2014/main" id="{390DAB4A-0274-4AD2-A1D9-1FECBB60EB7A}"/>
                </a:ext>
              </a:extLst>
            </p:cNvPr>
            <p:cNvSpPr/>
            <p:nvPr/>
          </p:nvSpPr>
          <p:spPr>
            <a:xfrm>
              <a:off x="384182" y="2437560"/>
              <a:ext cx="5512564" cy="2854241"/>
            </a:xfrm>
            <a:prstGeom prst="rect">
              <a:avLst/>
            </a:prstGeom>
            <a:solidFill>
              <a:schemeClr val="bg1"/>
            </a:solid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300"/>
                </a:spcAft>
              </a:pPr>
              <a:endParaRPr kumimoji="1" lang="ja-JP"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grpSp>
      <p:sp>
        <p:nvSpPr>
          <p:cNvPr id="127" name="テキスト ボックス 126">
            <a:extLst>
              <a:ext uri="{FF2B5EF4-FFF2-40B4-BE49-F238E27FC236}">
                <a16:creationId xmlns:a16="http://schemas.microsoft.com/office/drawing/2014/main" id="{9303FD1C-636F-439F-A049-A25D32491A14}"/>
              </a:ext>
            </a:extLst>
          </p:cNvPr>
          <p:cNvSpPr txBox="1"/>
          <p:nvPr/>
        </p:nvSpPr>
        <p:spPr>
          <a:xfrm>
            <a:off x="273169" y="2157555"/>
            <a:ext cx="3374260" cy="319318"/>
          </a:xfrm>
          <a:prstGeom prst="rect">
            <a:avLst/>
          </a:prstGeom>
          <a:noFill/>
        </p:spPr>
        <p:txBody>
          <a:bodyPr wrap="square">
            <a:spAutoFit/>
          </a:bodyPr>
          <a:lstStyle/>
          <a:p>
            <a:pPr eaLnBrk="0" fontAlgn="base" hangingPunct="0">
              <a:lnSpc>
                <a:spcPts val="1800"/>
              </a:lnSpc>
            </a:pPr>
            <a:r>
              <a:rPr lang="en-US" altLang="ja-JP" sz="1400" dirty="0">
                <a:latin typeface="ＭＳ Ｐゴシック" panose="020B0600070205080204" pitchFamily="50" charset="-128"/>
                <a:ea typeface="メイリオ" panose="020B0604030504040204" pitchFamily="50" charset="-128"/>
                <a:cs typeface="Times New Roman" panose="02020603050405020304" pitchFamily="18" charset="0"/>
              </a:rPr>
              <a:t>【</a:t>
            </a:r>
            <a:r>
              <a:rPr lang="ja-JP" altLang="en-US" sz="1400" dirty="0">
                <a:latin typeface="ＭＳ Ｐゴシック" panose="020B0600070205080204" pitchFamily="50" charset="-128"/>
                <a:ea typeface="メイリオ" panose="020B0604030504040204" pitchFamily="50" charset="-128"/>
                <a:cs typeface="Times New Roman" panose="02020603050405020304" pitchFamily="18" charset="0"/>
              </a:rPr>
              <a:t>府立高校等を取り巻く現状と課題</a:t>
            </a:r>
            <a:r>
              <a:rPr lang="en-US" altLang="ja-JP" sz="1400" dirty="0">
                <a:latin typeface="ＭＳ Ｐゴシック" panose="020B0600070205080204" pitchFamily="50" charset="-128"/>
                <a:ea typeface="メイリオ" panose="020B0604030504040204" pitchFamily="50" charset="-128"/>
                <a:cs typeface="Times New Roman" panose="02020603050405020304" pitchFamily="18" charset="0"/>
              </a:rPr>
              <a:t>】</a:t>
            </a:r>
            <a:r>
              <a:rPr lang="ja-JP" altLang="en-US" sz="1400" dirty="0">
                <a:latin typeface="ＭＳ Ｐゴシック" panose="020B0600070205080204" pitchFamily="50" charset="-128"/>
                <a:ea typeface="メイリオ" panose="020B0604030504040204" pitchFamily="50" charset="-128"/>
                <a:cs typeface="Times New Roman" panose="02020603050405020304" pitchFamily="18" charset="0"/>
              </a:rPr>
              <a:t>　</a:t>
            </a:r>
            <a:endParaRPr lang="ja-JP" altLang="ja-JP" sz="12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50" name="テキスト ボックス 49">
            <a:extLst>
              <a:ext uri="{FF2B5EF4-FFF2-40B4-BE49-F238E27FC236}">
                <a16:creationId xmlns:a16="http://schemas.microsoft.com/office/drawing/2014/main" id="{8CE068FF-DFD9-4152-897F-E4EDA9317F2C}"/>
              </a:ext>
            </a:extLst>
          </p:cNvPr>
          <p:cNvSpPr txBox="1"/>
          <p:nvPr/>
        </p:nvSpPr>
        <p:spPr>
          <a:xfrm>
            <a:off x="357174" y="2694873"/>
            <a:ext cx="3467490" cy="557845"/>
          </a:xfrm>
          <a:prstGeom prst="rect">
            <a:avLst/>
          </a:prstGeom>
          <a:noFill/>
        </p:spPr>
        <p:txBody>
          <a:bodyPr wrap="square">
            <a:spAutoFit/>
          </a:bodyPr>
          <a:lstStyle/>
          <a:p>
            <a:pPr marL="0" marR="0" lvl="0" indent="0" algn="l" defTabSz="914400" rtl="0" eaLnBrk="0" fontAlgn="base" latinLnBrk="0" hangingPunct="0">
              <a:lnSpc>
                <a:spcPts val="12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メイリオ" panose="020B0604030504040204" pitchFamily="50" charset="-128"/>
                <a:cs typeface="Times New Roman" panose="02020603050405020304" pitchFamily="18" charset="0"/>
              </a:rPr>
              <a:t>（不登校生徒について）</a:t>
            </a:r>
            <a:endPar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メイリオ" panose="020B0604030504040204" pitchFamily="50" charset="-128"/>
              <a:cs typeface="Times New Roman" panose="02020603050405020304" pitchFamily="18" charset="0"/>
            </a:endParaRPr>
          </a:p>
          <a:p>
            <a:pPr marL="84138" marR="0" lvl="0" algn="l" defTabSz="914400" rtl="0" eaLnBrk="0" fontAlgn="base" latinLnBrk="0" hangingPunct="0">
              <a:lnSpc>
                <a:spcPts val="1200"/>
              </a:lnSpc>
              <a:spcBef>
                <a:spcPct val="0"/>
              </a:spcBef>
              <a:spcAft>
                <a:spcPct val="0"/>
              </a:spcAft>
              <a:buClrTx/>
              <a:buSzTx/>
              <a:buFontTx/>
              <a:buNone/>
              <a:tabLst>
                <a:tab pos="0" algn="l"/>
              </a:tabLst>
              <a:defRPr/>
            </a:pP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メイリオ" panose="020B0604030504040204" pitchFamily="50" charset="-128"/>
                <a:cs typeface="Times New Roman" panose="02020603050405020304" pitchFamily="18" charset="0"/>
              </a:rPr>
              <a:t>・高校入学時に不登校経験がある生徒は</a:t>
            </a:r>
            <a:br>
              <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メイリオ" panose="020B0604030504040204" pitchFamily="50" charset="-128"/>
                <a:cs typeface="Times New Roman" panose="02020603050405020304" pitchFamily="18" charset="0"/>
              </a:rPr>
            </a:b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メイリオ" panose="020B0604030504040204" pitchFamily="50" charset="-128"/>
                <a:cs typeface="Times New Roman" panose="02020603050405020304" pitchFamily="18" charset="0"/>
              </a:rPr>
              <a:t>　近年増加傾向（図１）</a:t>
            </a:r>
            <a:endPar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メイリオ" panose="020B0604030504040204" pitchFamily="50" charset="-128"/>
              <a:cs typeface="Times New Roman" panose="02020603050405020304" pitchFamily="18" charset="0"/>
            </a:endParaRPr>
          </a:p>
        </p:txBody>
      </p:sp>
      <p:sp>
        <p:nvSpPr>
          <p:cNvPr id="51" name="テキスト ボックス 50">
            <a:extLst>
              <a:ext uri="{FF2B5EF4-FFF2-40B4-BE49-F238E27FC236}">
                <a16:creationId xmlns:a16="http://schemas.microsoft.com/office/drawing/2014/main" id="{DA7887FB-209C-4774-A896-425AC395EDC1}"/>
              </a:ext>
            </a:extLst>
          </p:cNvPr>
          <p:cNvSpPr txBox="1"/>
          <p:nvPr/>
        </p:nvSpPr>
        <p:spPr>
          <a:xfrm>
            <a:off x="335977" y="3279977"/>
            <a:ext cx="3311452" cy="557845"/>
          </a:xfrm>
          <a:prstGeom prst="rect">
            <a:avLst/>
          </a:prstGeom>
          <a:noFill/>
        </p:spPr>
        <p:txBody>
          <a:bodyPr wrap="square">
            <a:spAutoFit/>
          </a:bodyPr>
          <a:lstStyle/>
          <a:p>
            <a:pPr marL="0" marR="0" lvl="0" indent="0" algn="l" defTabSz="914400" rtl="0" eaLnBrk="0" fontAlgn="base" latinLnBrk="0" hangingPunct="0">
              <a:lnSpc>
                <a:spcPts val="12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メイリオ" panose="020B0604030504040204" pitchFamily="50" charset="-128"/>
                <a:cs typeface="Times New Roman" panose="02020603050405020304" pitchFamily="18" charset="0"/>
              </a:rPr>
              <a:t>（日本語指導が必要な生徒について）</a:t>
            </a:r>
          </a:p>
          <a:p>
            <a:pPr marL="84138" marR="0" lvl="0" algn="l" defTabSz="914400" rtl="0" eaLnBrk="0" fontAlgn="base" latinLnBrk="0" hangingPunct="0">
              <a:lnSpc>
                <a:spcPts val="12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メイリオ" panose="020B0604030504040204" pitchFamily="50" charset="-128"/>
                <a:cs typeface="Times New Roman" panose="02020603050405020304" pitchFamily="18" charset="0"/>
              </a:rPr>
              <a:t>・日本語指導が必要な生徒数の増加（図２）</a:t>
            </a:r>
            <a:br>
              <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メイリオ" panose="020B0604030504040204" pitchFamily="50" charset="-128"/>
                <a:cs typeface="Times New Roman" panose="02020603050405020304" pitchFamily="18" charset="0"/>
              </a:rPr>
            </a:b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メイリオ" panose="020B0604030504040204" pitchFamily="50" charset="-128"/>
                <a:cs typeface="Times New Roman" panose="02020603050405020304" pitchFamily="18" charset="0"/>
              </a:rPr>
              <a:t>　に加え、母語の多言語化や少数散在化が進行</a:t>
            </a:r>
          </a:p>
        </p:txBody>
      </p:sp>
      <p:sp>
        <p:nvSpPr>
          <p:cNvPr id="124" name="テキスト ボックス 123">
            <a:extLst>
              <a:ext uri="{FF2B5EF4-FFF2-40B4-BE49-F238E27FC236}">
                <a16:creationId xmlns:a16="http://schemas.microsoft.com/office/drawing/2014/main" id="{DAF83C60-5931-48F1-A4EA-B1C7DECDB0CC}"/>
              </a:ext>
            </a:extLst>
          </p:cNvPr>
          <p:cNvSpPr txBox="1"/>
          <p:nvPr/>
        </p:nvSpPr>
        <p:spPr>
          <a:xfrm>
            <a:off x="429641" y="2427333"/>
            <a:ext cx="5602777" cy="269304"/>
          </a:xfrm>
          <a:prstGeom prst="rect">
            <a:avLst/>
          </a:prstGeom>
          <a:noFill/>
        </p:spPr>
        <p:txBody>
          <a:bodyPr wrap="square">
            <a:spAutoFit/>
          </a:bodyPr>
          <a:lstStyle/>
          <a:p>
            <a:pPr eaLnBrk="0" fontAlgn="base" hangingPunct="0">
              <a:lnSpc>
                <a:spcPts val="1400"/>
              </a:lnSpc>
            </a:pPr>
            <a:r>
              <a:rPr lang="ja-JP" altLang="en-US" sz="1100" b="1" dirty="0">
                <a:latin typeface="ＭＳ Ｐゴシック" panose="020B0600070205080204" pitchFamily="50" charset="-128"/>
                <a:ea typeface="メイリオ" panose="020B0604030504040204" pitchFamily="50" charset="-128"/>
                <a:cs typeface="Times New Roman" panose="02020603050405020304" pitchFamily="18" charset="0"/>
              </a:rPr>
              <a:t>〇より多様化する生徒・保護者のニーズ</a:t>
            </a:r>
            <a:endParaRPr lang="en-US" altLang="ja-JP" sz="1100" dirty="0">
              <a:latin typeface="ＭＳ Ｐゴシック" panose="020B0600070205080204" pitchFamily="50" charset="-128"/>
              <a:ea typeface="メイリオ" panose="020B0604030504040204" pitchFamily="50" charset="-128"/>
              <a:cs typeface="Times New Roman" panose="02020603050405020304" pitchFamily="18" charset="0"/>
            </a:endParaRPr>
          </a:p>
        </p:txBody>
      </p:sp>
      <p:sp>
        <p:nvSpPr>
          <p:cNvPr id="74" name="テキスト ボックス 73">
            <a:extLst>
              <a:ext uri="{FF2B5EF4-FFF2-40B4-BE49-F238E27FC236}">
                <a16:creationId xmlns:a16="http://schemas.microsoft.com/office/drawing/2014/main" id="{727B864D-15D4-4B4A-A283-DED57AACE13D}"/>
              </a:ext>
            </a:extLst>
          </p:cNvPr>
          <p:cNvSpPr txBox="1"/>
          <p:nvPr/>
        </p:nvSpPr>
        <p:spPr>
          <a:xfrm>
            <a:off x="437281" y="3878361"/>
            <a:ext cx="4049280" cy="448841"/>
          </a:xfrm>
          <a:prstGeom prst="rect">
            <a:avLst/>
          </a:prstGeom>
          <a:noFill/>
        </p:spPr>
        <p:txBody>
          <a:bodyPr wrap="square">
            <a:spAutoFit/>
          </a:bodyPr>
          <a:lstStyle/>
          <a:p>
            <a:pPr marL="0" marR="0" lvl="0" indent="0" algn="l" defTabSz="914400" rtl="0" eaLnBrk="0" fontAlgn="base" latinLnBrk="0" hangingPunct="0">
              <a:lnSpc>
                <a:spcPts val="1400"/>
              </a:lnSpc>
              <a:spcBef>
                <a:spcPct val="0"/>
              </a:spcBef>
              <a:spcAft>
                <a:spcPct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ＭＳ Ｐゴシック" panose="020B0600070205080204" pitchFamily="50" charset="-128"/>
                <a:ea typeface="メイリオ" panose="020B0604030504040204" pitchFamily="50" charset="-128"/>
                <a:cs typeface="Times New Roman" panose="02020603050405020304" pitchFamily="18" charset="0"/>
              </a:rPr>
              <a:t>〇夜間定時制・通信制の課程の志願動向や</a:t>
            </a:r>
            <a:br>
              <a:rPr kumimoji="1" lang="en-US" altLang="ja-JP" sz="1100" b="1" i="0" u="none" strike="noStrike" kern="1200" cap="none" spc="0" normalizeH="0" baseline="0" noProof="0" dirty="0">
                <a:ln>
                  <a:noFill/>
                </a:ln>
                <a:solidFill>
                  <a:prstClr val="black"/>
                </a:solidFill>
                <a:effectLst/>
                <a:uLnTx/>
                <a:uFillTx/>
                <a:latin typeface="ＭＳ Ｐゴシック" panose="020B0600070205080204" pitchFamily="50" charset="-128"/>
                <a:ea typeface="メイリオ" panose="020B0604030504040204" pitchFamily="50" charset="-128"/>
                <a:cs typeface="Times New Roman" panose="02020603050405020304" pitchFamily="18" charset="0"/>
              </a:rPr>
            </a:br>
            <a:r>
              <a:rPr kumimoji="1" lang="ja-JP" altLang="en-US" sz="1100" b="1" i="0" u="none" strike="noStrike" kern="1200" cap="none" spc="0" normalizeH="0" baseline="0" noProof="0" dirty="0">
                <a:ln>
                  <a:noFill/>
                </a:ln>
                <a:solidFill>
                  <a:prstClr val="black"/>
                </a:solidFill>
                <a:effectLst/>
                <a:uLnTx/>
                <a:uFillTx/>
                <a:latin typeface="ＭＳ Ｐゴシック" panose="020B0600070205080204" pitchFamily="50" charset="-128"/>
                <a:ea typeface="メイリオ" panose="020B0604030504040204" pitchFamily="50" charset="-128"/>
                <a:cs typeface="Times New Roman" panose="02020603050405020304" pitchFamily="18" charset="0"/>
              </a:rPr>
              <a:t>　生徒像の変化</a:t>
            </a:r>
            <a:endParaRPr kumimoji="1" lang="en-US" altLang="ja-JP" sz="1100" b="1" i="0" u="none" strike="noStrike" kern="1200" cap="none" spc="0" normalizeH="0" baseline="0" noProof="0" dirty="0">
              <a:ln>
                <a:noFill/>
              </a:ln>
              <a:solidFill>
                <a:prstClr val="black"/>
              </a:solidFill>
              <a:effectLst/>
              <a:uLnTx/>
              <a:uFillTx/>
              <a:latin typeface="ＭＳ Ｐゴシック" panose="020B0600070205080204" pitchFamily="50" charset="-128"/>
              <a:ea typeface="メイリオ" panose="020B0604030504040204" pitchFamily="50" charset="-128"/>
              <a:cs typeface="Times New Roman" panose="02020603050405020304" pitchFamily="18" charset="0"/>
            </a:endParaRPr>
          </a:p>
        </p:txBody>
      </p:sp>
      <p:sp>
        <p:nvSpPr>
          <p:cNvPr id="76" name="テキスト ボックス 75">
            <a:extLst>
              <a:ext uri="{FF2B5EF4-FFF2-40B4-BE49-F238E27FC236}">
                <a16:creationId xmlns:a16="http://schemas.microsoft.com/office/drawing/2014/main" id="{0695F39B-33D8-46CE-BE34-4CCDDDE60115}"/>
              </a:ext>
            </a:extLst>
          </p:cNvPr>
          <p:cNvSpPr txBox="1"/>
          <p:nvPr/>
        </p:nvSpPr>
        <p:spPr>
          <a:xfrm>
            <a:off x="272886" y="4296092"/>
            <a:ext cx="5083691" cy="865622"/>
          </a:xfrm>
          <a:prstGeom prst="rect">
            <a:avLst/>
          </a:prstGeom>
          <a:noFill/>
        </p:spPr>
        <p:txBody>
          <a:bodyPr wrap="square">
            <a:spAutoFit/>
          </a:bodyPr>
          <a:lstStyle/>
          <a:p>
            <a:pPr marL="0" marR="0" lvl="0" indent="0" algn="l" defTabSz="914400" rtl="0" eaLnBrk="0" fontAlgn="base" latinLnBrk="0" hangingPunct="0">
              <a:lnSpc>
                <a:spcPts val="12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メイリオ" panose="020B0604030504040204" pitchFamily="50" charset="-128"/>
                <a:cs typeface="Times New Roman" panose="02020603050405020304" pitchFamily="18" charset="0"/>
              </a:rPr>
              <a:t>　・勤労青少年等の減少</a:t>
            </a:r>
            <a:endPar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メイリオ" panose="020B0604030504040204" pitchFamily="50" charset="-128"/>
              <a:cs typeface="Times New Roman" panose="02020603050405020304" pitchFamily="18" charset="0"/>
            </a:endParaRPr>
          </a:p>
          <a:p>
            <a:pPr marL="0" marR="0" lvl="0" indent="0" algn="l" defTabSz="914400" rtl="0" eaLnBrk="0" fontAlgn="base" latinLnBrk="0" hangingPunct="0">
              <a:lnSpc>
                <a:spcPts val="12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メイリオ" panose="020B0604030504040204" pitchFamily="50" charset="-128"/>
                <a:cs typeface="Times New Roman" panose="02020603050405020304" pitchFamily="18" charset="0"/>
              </a:rPr>
              <a:t>　・不登校や日本語指導が必要な生徒など、</a:t>
            </a:r>
            <a:br>
              <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メイリオ" panose="020B0604030504040204" pitchFamily="50" charset="-128"/>
                <a:cs typeface="Times New Roman" panose="02020603050405020304" pitchFamily="18" charset="0"/>
              </a:rPr>
            </a:b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メイリオ" panose="020B0604030504040204" pitchFamily="50" charset="-128"/>
                <a:cs typeface="Times New Roman" panose="02020603050405020304" pitchFamily="18" charset="0"/>
              </a:rPr>
              <a:t>　　多様な背景を有する生徒が入学</a:t>
            </a:r>
            <a:endPar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メイリオ" panose="020B0604030504040204" pitchFamily="50" charset="-128"/>
              <a:cs typeface="Times New Roman" panose="02020603050405020304" pitchFamily="18" charset="0"/>
            </a:endParaRPr>
          </a:p>
          <a:p>
            <a:pPr marL="0" marR="0" lvl="0" indent="0" algn="l" defTabSz="914400" rtl="0" eaLnBrk="0" fontAlgn="base" latinLnBrk="0" hangingPunct="0">
              <a:lnSpc>
                <a:spcPts val="12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FF0000"/>
                </a:solidFill>
                <a:effectLst/>
                <a:uLnTx/>
                <a:uFillTx/>
                <a:latin typeface="ＭＳ Ｐゴシック" panose="020B0600070205080204" pitchFamily="50" charset="-128"/>
                <a:ea typeface="メイリオ" panose="020B0604030504040204" pitchFamily="50" charset="-128"/>
                <a:cs typeface="Times New Roman" panose="02020603050405020304" pitchFamily="18" charset="0"/>
              </a:rPr>
              <a:t>　</a:t>
            </a: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メイリオ" panose="020B0604030504040204" pitchFamily="50" charset="-128"/>
                <a:cs typeface="Times New Roman" panose="02020603050405020304" pitchFamily="18" charset="0"/>
              </a:rPr>
              <a:t>・通信制の課程（昼間部）では、</a:t>
            </a:r>
            <a:br>
              <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メイリオ" panose="020B0604030504040204" pitchFamily="50" charset="-128"/>
                <a:cs typeface="Times New Roman" panose="02020603050405020304" pitchFamily="18" charset="0"/>
              </a:rPr>
            </a:b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メイリオ" panose="020B0604030504040204" pitchFamily="50" charset="-128"/>
                <a:cs typeface="Times New Roman" panose="02020603050405020304" pitchFamily="18" charset="0"/>
              </a:rPr>
              <a:t>　　全ての志願者を受け入れられていない</a:t>
            </a:r>
            <a:endPar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メイリオ" panose="020B0604030504040204" pitchFamily="50" charset="-128"/>
              <a:cs typeface="Times New Roman" panose="02020603050405020304" pitchFamily="18" charset="0"/>
            </a:endParaRPr>
          </a:p>
        </p:txBody>
      </p:sp>
      <p:sp>
        <p:nvSpPr>
          <p:cNvPr id="80" name="正方形/長方形 79">
            <a:extLst>
              <a:ext uri="{FF2B5EF4-FFF2-40B4-BE49-F238E27FC236}">
                <a16:creationId xmlns:a16="http://schemas.microsoft.com/office/drawing/2014/main" id="{DCB0ED6B-41A6-49E6-9A5A-F73B4626564B}"/>
              </a:ext>
            </a:extLst>
          </p:cNvPr>
          <p:cNvSpPr/>
          <p:nvPr/>
        </p:nvSpPr>
        <p:spPr>
          <a:xfrm>
            <a:off x="5974223" y="2127007"/>
            <a:ext cx="6715028" cy="4338406"/>
          </a:xfrm>
          <a:prstGeom prst="rect">
            <a:avLst/>
          </a:prstGeom>
          <a:solidFill>
            <a:schemeClr val="bg1"/>
          </a:solid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300"/>
              </a:spcAft>
            </a:pPr>
            <a:endParaRPr kumimoji="1" lang="ja-JP"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81" name="テキスト ボックス 80">
            <a:extLst>
              <a:ext uri="{FF2B5EF4-FFF2-40B4-BE49-F238E27FC236}">
                <a16:creationId xmlns:a16="http://schemas.microsoft.com/office/drawing/2014/main" id="{2DC2846B-2CD1-448D-BDC6-FDE6CFB21FC2}"/>
              </a:ext>
            </a:extLst>
          </p:cNvPr>
          <p:cNvSpPr txBox="1"/>
          <p:nvPr/>
        </p:nvSpPr>
        <p:spPr>
          <a:xfrm>
            <a:off x="5968752" y="2114910"/>
            <a:ext cx="3374260" cy="319318"/>
          </a:xfrm>
          <a:prstGeom prst="rect">
            <a:avLst/>
          </a:prstGeom>
          <a:noFill/>
        </p:spPr>
        <p:txBody>
          <a:bodyPr wrap="square">
            <a:spAutoFit/>
          </a:bodyPr>
          <a:lstStyle/>
          <a:p>
            <a:pPr eaLnBrk="0" fontAlgn="base" hangingPunct="0">
              <a:lnSpc>
                <a:spcPts val="1800"/>
              </a:lnSpc>
            </a:pPr>
            <a:r>
              <a:rPr lang="en-US" altLang="ja-JP" sz="1400" dirty="0">
                <a:latin typeface="ＭＳ Ｐゴシック" panose="020B0600070205080204" pitchFamily="50" charset="-128"/>
                <a:ea typeface="メイリオ" panose="020B0604030504040204" pitchFamily="50" charset="-128"/>
                <a:cs typeface="Times New Roman" panose="02020603050405020304" pitchFamily="18" charset="0"/>
              </a:rPr>
              <a:t>【</a:t>
            </a:r>
            <a:r>
              <a:rPr lang="ja-JP" altLang="en-US" sz="1400" dirty="0">
                <a:latin typeface="ＭＳ Ｐゴシック" panose="020B0600070205080204" pitchFamily="50" charset="-128"/>
                <a:ea typeface="メイリオ" panose="020B0604030504040204" pitchFamily="50" charset="-128"/>
                <a:cs typeface="Times New Roman" panose="02020603050405020304" pitchFamily="18" charset="0"/>
              </a:rPr>
              <a:t>主な提言</a:t>
            </a:r>
            <a:r>
              <a:rPr lang="en-US" altLang="ja-JP" sz="1400" dirty="0">
                <a:latin typeface="ＭＳ Ｐゴシック" panose="020B0600070205080204" pitchFamily="50" charset="-128"/>
                <a:ea typeface="メイリオ" panose="020B0604030504040204" pitchFamily="50" charset="-128"/>
                <a:cs typeface="Times New Roman" panose="02020603050405020304" pitchFamily="18" charset="0"/>
              </a:rPr>
              <a:t>】</a:t>
            </a:r>
            <a:r>
              <a:rPr lang="ja-JP" altLang="en-US" sz="1400" dirty="0">
                <a:latin typeface="ＭＳ Ｐゴシック" panose="020B0600070205080204" pitchFamily="50" charset="-128"/>
                <a:ea typeface="メイリオ" panose="020B0604030504040204" pitchFamily="50" charset="-128"/>
                <a:cs typeface="Times New Roman" panose="02020603050405020304" pitchFamily="18" charset="0"/>
              </a:rPr>
              <a:t>　</a:t>
            </a:r>
            <a:endParaRPr lang="ja-JP" altLang="ja-JP" sz="12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29" name="テキスト ボックス 128">
            <a:extLst>
              <a:ext uri="{FF2B5EF4-FFF2-40B4-BE49-F238E27FC236}">
                <a16:creationId xmlns:a16="http://schemas.microsoft.com/office/drawing/2014/main" id="{54CA440A-95D4-4E17-9A83-79F26E98A98A}"/>
              </a:ext>
            </a:extLst>
          </p:cNvPr>
          <p:cNvSpPr txBox="1"/>
          <p:nvPr/>
        </p:nvSpPr>
        <p:spPr>
          <a:xfrm>
            <a:off x="5909986" y="2352328"/>
            <a:ext cx="6962004" cy="4225516"/>
          </a:xfrm>
          <a:prstGeom prst="rect">
            <a:avLst/>
          </a:prstGeom>
          <a:noFill/>
        </p:spPr>
        <p:txBody>
          <a:bodyPr wrap="square">
            <a:spAutoFit/>
          </a:bodyPr>
          <a:lstStyle/>
          <a:p>
            <a:pPr eaLnBrk="0" fontAlgn="base" hangingPunct="0">
              <a:lnSpc>
                <a:spcPts val="1240"/>
              </a:lnSpc>
              <a:spcAft>
                <a:spcPts val="200"/>
              </a:spcAft>
            </a:pPr>
            <a:r>
              <a:rPr lang="ja-JP" altLang="en-US" sz="1100" b="1" dirty="0">
                <a:latin typeface="ＭＳ Ｐゴシック" panose="020B0600070205080204" pitchFamily="50" charset="-128"/>
                <a:ea typeface="メイリオ" panose="020B0604030504040204" pitchFamily="50" charset="-128"/>
                <a:cs typeface="Times New Roman" panose="02020603050405020304" pitchFamily="18" charset="0"/>
              </a:rPr>
              <a:t>１　新たな取組みの検討</a:t>
            </a:r>
            <a:endParaRPr lang="en-US" altLang="ja-JP" sz="1100" b="1" dirty="0">
              <a:latin typeface="ＭＳ Ｐゴシック" panose="020B0600070205080204" pitchFamily="50" charset="-128"/>
              <a:ea typeface="メイリオ" panose="020B0604030504040204" pitchFamily="50" charset="-128"/>
              <a:cs typeface="Times New Roman" panose="02020603050405020304" pitchFamily="18" charset="0"/>
            </a:endParaRPr>
          </a:p>
          <a:p>
            <a:pPr eaLnBrk="0" fontAlgn="base" hangingPunct="0">
              <a:lnSpc>
                <a:spcPts val="1240"/>
              </a:lnSpc>
            </a:pPr>
            <a:r>
              <a:rPr lang="ja-JP" altLang="en-US" sz="1100" b="1" dirty="0">
                <a:latin typeface="ＭＳ Ｐゴシック" panose="020B0600070205080204" pitchFamily="50" charset="-128"/>
                <a:ea typeface="メイリオ" panose="020B0604030504040204" pitchFamily="50" charset="-128"/>
                <a:cs typeface="Times New Roman" panose="02020603050405020304" pitchFamily="18" charset="0"/>
              </a:rPr>
              <a:t>　〇柔軟な学びに向けた取組み</a:t>
            </a:r>
            <a:endParaRPr lang="en-US" altLang="ja-JP" sz="1100" b="1" dirty="0">
              <a:latin typeface="ＭＳ Ｐゴシック" panose="020B0600070205080204" pitchFamily="50" charset="-128"/>
              <a:ea typeface="メイリオ" panose="020B0604030504040204" pitchFamily="50" charset="-128"/>
              <a:cs typeface="Times New Roman" panose="02020603050405020304" pitchFamily="18" charset="0"/>
            </a:endParaRPr>
          </a:p>
          <a:p>
            <a:pPr marL="269875" indent="-90488" eaLnBrk="0" fontAlgn="base" hangingPunct="0">
              <a:lnSpc>
                <a:spcPts val="1240"/>
              </a:lnSpc>
              <a:tabLst>
                <a:tab pos="0" algn="l"/>
              </a:tabLst>
            </a:pPr>
            <a:r>
              <a:rPr lang="ja-JP" altLang="ja-JP" sz="1100" dirty="0">
                <a:latin typeface="ＭＳ Ｐゴシック" panose="020B0600070205080204" pitchFamily="50" charset="-128"/>
                <a:ea typeface="メイリオ" panose="020B0604030504040204" pitchFamily="50" charset="-128"/>
                <a:cs typeface="Times New Roman" panose="02020603050405020304" pitchFamily="18" charset="0"/>
              </a:rPr>
              <a:t>・</a:t>
            </a:r>
            <a:r>
              <a:rPr lang="ja-JP" altLang="en-US" sz="1100" dirty="0">
                <a:latin typeface="ＭＳ Ｐゴシック" panose="020B0600070205080204" pitchFamily="50" charset="-128"/>
                <a:ea typeface="メイリオ" panose="020B0604030504040204" pitchFamily="50" charset="-128"/>
                <a:cs typeface="Times New Roman" panose="02020603050405020304" pitchFamily="18" charset="0"/>
              </a:rPr>
              <a:t>生徒がやむを得ず登校することが困難となった場合にも、継続して学びを保障するため、国の動きを</a:t>
            </a:r>
            <a:endParaRPr lang="en-US" altLang="ja-JP" sz="1100" dirty="0">
              <a:latin typeface="ＭＳ Ｐゴシック" panose="020B0600070205080204" pitchFamily="50" charset="-128"/>
              <a:ea typeface="メイリオ" panose="020B0604030504040204" pitchFamily="50" charset="-128"/>
              <a:cs typeface="Times New Roman" panose="02020603050405020304" pitchFamily="18" charset="0"/>
            </a:endParaRPr>
          </a:p>
          <a:p>
            <a:pPr marL="269875" indent="-90488" eaLnBrk="0" fontAlgn="base" hangingPunct="0">
              <a:lnSpc>
                <a:spcPts val="1240"/>
              </a:lnSpc>
              <a:tabLst>
                <a:tab pos="0" algn="l"/>
              </a:tabLst>
            </a:pPr>
            <a:r>
              <a:rPr lang="ja-JP" altLang="en-US" sz="1100" dirty="0">
                <a:latin typeface="ＭＳ Ｐゴシック" panose="020B0600070205080204" pitchFamily="50" charset="-128"/>
                <a:ea typeface="メイリオ" panose="020B0604030504040204" pitchFamily="50" charset="-128"/>
                <a:cs typeface="Times New Roman" panose="02020603050405020304" pitchFamily="18" charset="0"/>
              </a:rPr>
              <a:t>　みすえながら、</a:t>
            </a:r>
            <a:r>
              <a:rPr lang="ja-JP" altLang="en-US" sz="1100" b="1" u="sng" dirty="0">
                <a:latin typeface="ＭＳ Ｐゴシック" panose="020B0600070205080204" pitchFamily="50" charset="-128"/>
                <a:ea typeface="メイリオ" panose="020B0604030504040204" pitchFamily="50" charset="-128"/>
                <a:cs typeface="Times New Roman" panose="02020603050405020304" pitchFamily="18" charset="0"/>
              </a:rPr>
              <a:t>通信の方法等を用いた学びなどにより、</a:t>
            </a:r>
            <a:r>
              <a:rPr lang="ja-JP" altLang="ja-JP" sz="1100" b="1" u="sng" dirty="0">
                <a:latin typeface="ＭＳ Ｐゴシック" panose="020B0600070205080204" pitchFamily="50" charset="-128"/>
                <a:ea typeface="メイリオ" panose="020B0604030504040204" pitchFamily="50" charset="-128"/>
                <a:cs typeface="Times New Roman" panose="02020603050405020304" pitchFamily="18" charset="0"/>
              </a:rPr>
              <a:t>単位修得</a:t>
            </a:r>
            <a:r>
              <a:rPr lang="ja-JP" altLang="ja-JP" sz="1100" dirty="0">
                <a:latin typeface="ＭＳ Ｐゴシック" panose="020B0600070205080204" pitchFamily="50" charset="-128"/>
                <a:ea typeface="メイリオ" panose="020B0604030504040204" pitchFamily="50" charset="-128"/>
                <a:cs typeface="Times New Roman" panose="02020603050405020304" pitchFamily="18" charset="0"/>
              </a:rPr>
              <a:t>を認めるなどの</a:t>
            </a:r>
            <a:r>
              <a:rPr lang="ja-JP" altLang="en-US" sz="1100" dirty="0">
                <a:latin typeface="ＭＳ Ｐゴシック" panose="020B0600070205080204" pitchFamily="50" charset="-128"/>
                <a:ea typeface="メイリオ" panose="020B0604030504040204" pitchFamily="50" charset="-128"/>
                <a:cs typeface="Times New Roman" panose="02020603050405020304" pitchFamily="18" charset="0"/>
              </a:rPr>
              <a:t>対応が求められる</a:t>
            </a:r>
            <a:endParaRPr lang="en-US" altLang="ja-JP" sz="1100" dirty="0">
              <a:latin typeface="ＭＳ Ｐゴシック" panose="020B0600070205080204" pitchFamily="50" charset="-128"/>
              <a:ea typeface="メイリオ" panose="020B0604030504040204" pitchFamily="50" charset="-128"/>
              <a:cs typeface="Times New Roman" panose="02020603050405020304" pitchFamily="18" charset="0"/>
            </a:endParaRPr>
          </a:p>
          <a:p>
            <a:pPr marL="269875" indent="-90488" eaLnBrk="0" fontAlgn="base" hangingPunct="0">
              <a:lnSpc>
                <a:spcPts val="1240"/>
              </a:lnSpc>
            </a:pPr>
            <a:r>
              <a:rPr lang="ja-JP" altLang="en-US" sz="1100" dirty="0">
                <a:latin typeface="ＭＳ Ｐゴシック" panose="020B0600070205080204" pitchFamily="50" charset="-128"/>
                <a:ea typeface="メイリオ" panose="020B0604030504040204" pitchFamily="50" charset="-128"/>
                <a:cs typeface="Times New Roman" panose="02020603050405020304" pitchFamily="18" charset="0"/>
              </a:rPr>
              <a:t>・</a:t>
            </a:r>
            <a:r>
              <a:rPr lang="ja-JP" altLang="ja-JP" sz="1100" b="1" u="sng" dirty="0">
                <a:latin typeface="ＭＳ Ｐゴシック" panose="020B0600070205080204" pitchFamily="50" charset="-128"/>
                <a:ea typeface="メイリオ" panose="020B0604030504040204" pitchFamily="50" charset="-128"/>
                <a:cs typeface="Times New Roman" panose="02020603050405020304" pitchFamily="18" charset="0"/>
              </a:rPr>
              <a:t>府立の通信制高校において</a:t>
            </a:r>
            <a:r>
              <a:rPr lang="ja-JP" altLang="ja-JP" sz="1100" dirty="0">
                <a:latin typeface="ＭＳ Ｐゴシック" panose="020B0600070205080204" pitchFamily="50" charset="-128"/>
                <a:ea typeface="メイリオ" panose="020B0604030504040204" pitchFamily="50" charset="-128"/>
                <a:cs typeface="Times New Roman" panose="02020603050405020304" pitchFamily="18" charset="0"/>
              </a:rPr>
              <a:t>、他校</a:t>
            </a:r>
            <a:r>
              <a:rPr lang="ja-JP" altLang="en-US" sz="1100" dirty="0">
                <a:latin typeface="ＭＳ Ｐゴシック" panose="020B0600070205080204" pitchFamily="50" charset="-128"/>
                <a:ea typeface="メイリオ" panose="020B0604030504040204" pitchFamily="50" charset="-128"/>
                <a:cs typeface="Times New Roman" panose="02020603050405020304" pitchFamily="18" charset="0"/>
              </a:rPr>
              <a:t>に</a:t>
            </a:r>
            <a:r>
              <a:rPr lang="ja-JP" altLang="ja-JP" sz="1100" dirty="0">
                <a:latin typeface="ＭＳ Ｐゴシック" panose="020B0600070205080204" pitchFamily="50" charset="-128"/>
                <a:ea typeface="メイリオ" panose="020B0604030504040204" pitchFamily="50" charset="-128"/>
                <a:cs typeface="Times New Roman" panose="02020603050405020304" pitchFamily="18" charset="0"/>
              </a:rPr>
              <a:t>在籍</a:t>
            </a:r>
            <a:r>
              <a:rPr lang="ja-JP" altLang="en-US" sz="1100" dirty="0">
                <a:latin typeface="ＭＳ Ｐゴシック" panose="020B0600070205080204" pitchFamily="50" charset="-128"/>
                <a:ea typeface="メイリオ" panose="020B0604030504040204" pitchFamily="50" charset="-128"/>
                <a:cs typeface="Times New Roman" panose="02020603050405020304" pitchFamily="18" charset="0"/>
              </a:rPr>
              <a:t>する不登校の</a:t>
            </a:r>
            <a:r>
              <a:rPr lang="ja-JP" altLang="ja-JP" sz="1100" dirty="0">
                <a:latin typeface="ＭＳ Ｐゴシック" panose="020B0600070205080204" pitchFamily="50" charset="-128"/>
                <a:ea typeface="メイリオ" panose="020B0604030504040204" pitchFamily="50" charset="-128"/>
                <a:cs typeface="Times New Roman" panose="02020603050405020304" pitchFamily="18" charset="0"/>
              </a:rPr>
              <a:t>生徒に対して単位修得に必要な講座を開設する</a:t>
            </a:r>
            <a:endParaRPr lang="en-US" altLang="ja-JP" sz="1100" dirty="0">
              <a:latin typeface="ＭＳ Ｐゴシック" panose="020B0600070205080204" pitchFamily="50" charset="-128"/>
              <a:ea typeface="メイリオ" panose="020B0604030504040204" pitchFamily="50" charset="-128"/>
              <a:cs typeface="Times New Roman" panose="02020603050405020304" pitchFamily="18" charset="0"/>
            </a:endParaRPr>
          </a:p>
          <a:p>
            <a:pPr marL="269875" indent="-90488" eaLnBrk="0" fontAlgn="base" hangingPunct="0">
              <a:lnSpc>
                <a:spcPts val="1240"/>
              </a:lnSpc>
            </a:pPr>
            <a:r>
              <a:rPr lang="ja-JP" altLang="en-US" sz="1100" dirty="0">
                <a:latin typeface="ＭＳ Ｐゴシック" panose="020B0600070205080204" pitchFamily="50" charset="-128"/>
                <a:ea typeface="メイリオ" panose="020B0604030504040204" pitchFamily="50" charset="-128"/>
                <a:cs typeface="Times New Roman" panose="02020603050405020304" pitchFamily="18" charset="0"/>
              </a:rPr>
              <a:t>　</a:t>
            </a:r>
            <a:r>
              <a:rPr lang="ja-JP" altLang="ja-JP" sz="1100" dirty="0">
                <a:latin typeface="ＭＳ Ｐゴシック" panose="020B0600070205080204" pitchFamily="50" charset="-128"/>
                <a:ea typeface="メイリオ" panose="020B0604030504040204" pitchFamily="50" charset="-128"/>
                <a:cs typeface="Times New Roman" panose="02020603050405020304" pitchFamily="18" charset="0"/>
              </a:rPr>
              <a:t>など</a:t>
            </a:r>
            <a:r>
              <a:rPr lang="ja-JP" altLang="en-US" sz="1100" dirty="0">
                <a:latin typeface="ＭＳ Ｐゴシック" panose="020B0600070205080204" pitchFamily="50" charset="-128"/>
                <a:ea typeface="メイリオ" panose="020B0604030504040204" pitchFamily="50" charset="-128"/>
                <a:cs typeface="Times New Roman" panose="02020603050405020304" pitchFamily="18" charset="0"/>
              </a:rPr>
              <a:t>、</a:t>
            </a:r>
            <a:r>
              <a:rPr lang="ja-JP" altLang="ja-JP" sz="1100" b="1" u="sng" dirty="0">
                <a:latin typeface="ＭＳ Ｐゴシック" panose="020B0600070205080204" pitchFamily="50" charset="-128"/>
                <a:ea typeface="メイリオ" panose="020B0604030504040204" pitchFamily="50" charset="-128"/>
                <a:cs typeface="Times New Roman" panose="02020603050405020304" pitchFamily="18" charset="0"/>
              </a:rPr>
              <a:t>センター的な機能</a:t>
            </a:r>
            <a:r>
              <a:rPr lang="ja-JP" altLang="en-US" sz="1100" dirty="0">
                <a:latin typeface="ＭＳ Ｐゴシック" panose="020B0600070205080204" pitchFamily="50" charset="-128"/>
                <a:ea typeface="メイリオ" panose="020B0604030504040204" pitchFamily="50" charset="-128"/>
                <a:cs typeface="Times New Roman" panose="02020603050405020304" pitchFamily="18" charset="0"/>
              </a:rPr>
              <a:t>を果たす</a:t>
            </a:r>
            <a:r>
              <a:rPr lang="ja-JP" altLang="ja-JP" sz="1100" dirty="0">
                <a:latin typeface="ＭＳ Ｐゴシック" panose="020B0600070205080204" pitchFamily="50" charset="-128"/>
                <a:ea typeface="メイリオ" panose="020B0604030504040204" pitchFamily="50" charset="-128"/>
                <a:cs typeface="Times New Roman" panose="02020603050405020304" pitchFamily="18" charset="0"/>
              </a:rPr>
              <a:t>必要</a:t>
            </a:r>
            <a:r>
              <a:rPr lang="ja-JP" altLang="en-US" sz="1100" dirty="0">
                <a:latin typeface="ＭＳ Ｐゴシック" panose="020B0600070205080204" pitchFamily="50" charset="-128"/>
                <a:ea typeface="メイリオ" panose="020B0604030504040204" pitchFamily="50" charset="-128"/>
                <a:cs typeface="Times New Roman" panose="02020603050405020304" pitchFamily="18" charset="0"/>
              </a:rPr>
              <a:t>がある</a:t>
            </a:r>
            <a:endParaRPr lang="en-US" altLang="ja-JP" sz="1100" dirty="0">
              <a:latin typeface="ＭＳ Ｐゴシック" panose="020B0600070205080204" pitchFamily="50" charset="-128"/>
              <a:ea typeface="メイリオ" panose="020B0604030504040204" pitchFamily="50" charset="-128"/>
              <a:cs typeface="Times New Roman" panose="02020603050405020304" pitchFamily="18" charset="0"/>
            </a:endParaRPr>
          </a:p>
          <a:p>
            <a:pPr marL="269875" indent="-90488" eaLnBrk="0" fontAlgn="base" hangingPunct="0">
              <a:lnSpc>
                <a:spcPts val="1240"/>
              </a:lnSpc>
              <a:spcAft>
                <a:spcPts val="600"/>
              </a:spcAft>
            </a:pPr>
            <a:r>
              <a:rPr lang="ja-JP" altLang="en-US" sz="1100" dirty="0">
                <a:latin typeface="ＭＳ Ｐゴシック" panose="020B0600070205080204" pitchFamily="50" charset="-128"/>
                <a:ea typeface="メイリオ" panose="020B0604030504040204" pitchFamily="50" charset="-128"/>
                <a:cs typeface="Times New Roman" panose="02020603050405020304" pitchFamily="18" charset="0"/>
              </a:rPr>
              <a:t>・不登校や不登校傾向にある生徒に対して柔軟な学びを提供する</a:t>
            </a:r>
            <a:r>
              <a:rPr lang="ja-JP" altLang="en-US" sz="1100" b="1" u="sng" dirty="0">
                <a:latin typeface="ＭＳ Ｐゴシック" panose="020B0600070205080204" pitchFamily="50" charset="-128"/>
                <a:ea typeface="メイリオ" panose="020B0604030504040204" pitchFamily="50" charset="-128"/>
                <a:cs typeface="Times New Roman" panose="02020603050405020304" pitchFamily="18" charset="0"/>
              </a:rPr>
              <a:t>「学びの多様化学校」を、</a:t>
            </a:r>
            <a:br>
              <a:rPr lang="en-US" altLang="ja-JP" sz="1100" b="1" u="sng" dirty="0">
                <a:latin typeface="ＭＳ Ｐゴシック" panose="020B0600070205080204" pitchFamily="50" charset="-128"/>
                <a:ea typeface="メイリオ" panose="020B0604030504040204" pitchFamily="50" charset="-128"/>
                <a:cs typeface="Times New Roman" panose="02020603050405020304" pitchFamily="18" charset="0"/>
              </a:rPr>
            </a:br>
            <a:r>
              <a:rPr lang="ja-JP" altLang="en-US" sz="1100" dirty="0">
                <a:latin typeface="ＭＳ Ｐゴシック" panose="020B0600070205080204" pitchFamily="50" charset="-128"/>
                <a:ea typeface="メイリオ" panose="020B0604030504040204" pitchFamily="50" charset="-128"/>
                <a:cs typeface="Times New Roman" panose="02020603050405020304" pitchFamily="18" charset="0"/>
              </a:rPr>
              <a:t> </a:t>
            </a:r>
            <a:r>
              <a:rPr lang="ja-JP" altLang="en-US" sz="1100" b="1" u="sng" dirty="0">
                <a:latin typeface="ＭＳ Ｐゴシック" panose="020B0600070205080204" pitchFamily="50" charset="-128"/>
                <a:ea typeface="メイリオ" panose="020B0604030504040204" pitchFamily="50" charset="-128"/>
                <a:cs typeface="Times New Roman" panose="02020603050405020304" pitchFamily="18" charset="0"/>
              </a:rPr>
              <a:t>高校において設置すべき</a:t>
            </a:r>
            <a:endParaRPr lang="en-US" altLang="ja-JP" sz="1100" dirty="0">
              <a:latin typeface="ＭＳ Ｐゴシック" panose="020B0600070205080204" pitchFamily="50" charset="-128"/>
              <a:ea typeface="メイリオ" panose="020B0604030504040204" pitchFamily="50" charset="-128"/>
              <a:cs typeface="Times New Roman" panose="02020603050405020304" pitchFamily="18" charset="0"/>
            </a:endParaRPr>
          </a:p>
          <a:p>
            <a:pPr marL="126998" indent="-126998" eaLnBrk="0" fontAlgn="base" hangingPunct="0">
              <a:lnSpc>
                <a:spcPts val="1240"/>
              </a:lnSpc>
            </a:pPr>
            <a:r>
              <a:rPr lang="ja-JP" altLang="en-US" sz="1100" b="1" dirty="0">
                <a:latin typeface="ＭＳ Ｐゴシック" panose="020B0600070205080204" pitchFamily="50" charset="-128"/>
                <a:ea typeface="メイリオ" panose="020B0604030504040204" pitchFamily="50" charset="-128"/>
                <a:cs typeface="Times New Roman" panose="02020603050405020304" pitchFamily="18" charset="0"/>
              </a:rPr>
              <a:t>　〇これまでの取組みの再構築</a:t>
            </a:r>
            <a:endParaRPr lang="en-US" altLang="ja-JP" sz="1100" b="1" dirty="0">
              <a:latin typeface="ＭＳ Ｐゴシック" panose="020B0600070205080204" pitchFamily="50" charset="-128"/>
              <a:ea typeface="メイリオ" panose="020B0604030504040204" pitchFamily="50" charset="-128"/>
              <a:cs typeface="Times New Roman" panose="02020603050405020304" pitchFamily="18" charset="0"/>
            </a:endParaRPr>
          </a:p>
          <a:p>
            <a:pPr marL="126998" indent="-126998" eaLnBrk="0" fontAlgn="base" hangingPunct="0">
              <a:lnSpc>
                <a:spcPts val="1240"/>
              </a:lnSpc>
            </a:pPr>
            <a:r>
              <a:rPr lang="ja-JP" altLang="en-US" sz="1100" dirty="0">
                <a:latin typeface="ＭＳ Ｐゴシック" panose="020B0600070205080204" pitchFamily="50" charset="-128"/>
                <a:ea typeface="メイリオ" panose="020B0604030504040204" pitchFamily="50" charset="-128"/>
                <a:cs typeface="Times New Roman" panose="02020603050405020304" pitchFamily="18" charset="0"/>
              </a:rPr>
              <a:t>　（１）不登校等に対する支援の充実</a:t>
            </a:r>
            <a:endParaRPr lang="ja-JP" altLang="ja-JP" sz="11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269875" indent="-90488">
              <a:lnSpc>
                <a:spcPts val="1240"/>
              </a:lnSpc>
            </a:pPr>
            <a:r>
              <a:rPr lang="ja-JP" altLang="en-US" sz="1100" dirty="0">
                <a:latin typeface="ＭＳ Ｐゴシック" panose="020B0600070205080204" pitchFamily="50" charset="-128"/>
                <a:ea typeface="メイリオ" panose="020B0604030504040204" pitchFamily="50" charset="-128"/>
                <a:cs typeface="Times New Roman" panose="02020603050405020304" pitchFamily="18" charset="0"/>
              </a:rPr>
              <a:t>・夜間定時制の課程では、少人数の学級運営により、生徒の個々のニーズに対応した支援を行える</a:t>
            </a:r>
            <a:br>
              <a:rPr lang="en-US" altLang="ja-JP" sz="1100" dirty="0">
                <a:latin typeface="ＭＳ Ｐゴシック" panose="020B0600070205080204" pitchFamily="50" charset="-128"/>
                <a:ea typeface="メイリオ" panose="020B0604030504040204" pitchFamily="50" charset="-128"/>
                <a:cs typeface="Times New Roman" panose="02020603050405020304" pitchFamily="18" charset="0"/>
              </a:rPr>
            </a:br>
            <a:r>
              <a:rPr lang="ja-JP" altLang="en-US" sz="1100" dirty="0">
                <a:latin typeface="ＭＳ Ｐゴシック" panose="020B0600070205080204" pitchFamily="50" charset="-128"/>
                <a:ea typeface="メイリオ" panose="020B0604030504040204" pitchFamily="50" charset="-128"/>
                <a:cs typeface="Times New Roman" panose="02020603050405020304" pitchFamily="18" charset="0"/>
              </a:rPr>
              <a:t> 一方、極端な小規模化が進むと人間関係が固定化するため、一定の規模での学校運営が求められる</a:t>
            </a:r>
            <a:br>
              <a:rPr lang="en-US" altLang="ja-JP" sz="1100" dirty="0">
                <a:latin typeface="ＭＳ Ｐゴシック" panose="020B0600070205080204" pitchFamily="50" charset="-128"/>
                <a:ea typeface="メイリオ" panose="020B0604030504040204" pitchFamily="50" charset="-128"/>
                <a:cs typeface="Times New Roman" panose="02020603050405020304" pitchFamily="18" charset="0"/>
              </a:rPr>
            </a:br>
            <a:r>
              <a:rPr lang="ja-JP" altLang="en-US" sz="1100" dirty="0">
                <a:latin typeface="ＭＳ Ｐゴシック" panose="020B0600070205080204" pitchFamily="50" charset="-128"/>
                <a:ea typeface="メイリオ" panose="020B0604030504040204" pitchFamily="50" charset="-128"/>
                <a:cs typeface="Times New Roman" panose="02020603050405020304" pitchFamily="18" charset="0"/>
              </a:rPr>
              <a:t> なお、授業終了時間が遅くなるため、交通手段が全くなくなることがないよう学校配置については</a:t>
            </a:r>
            <a:br>
              <a:rPr lang="en-US" altLang="ja-JP" sz="1100" dirty="0">
                <a:latin typeface="ＭＳ Ｐゴシック" panose="020B0600070205080204" pitchFamily="50" charset="-128"/>
                <a:ea typeface="メイリオ" panose="020B0604030504040204" pitchFamily="50" charset="-128"/>
                <a:cs typeface="Times New Roman" panose="02020603050405020304" pitchFamily="18" charset="0"/>
              </a:rPr>
            </a:br>
            <a:r>
              <a:rPr lang="ja-JP" altLang="en-US" sz="1100" dirty="0">
                <a:latin typeface="ＭＳ Ｐゴシック" panose="020B0600070205080204" pitchFamily="50" charset="-128"/>
                <a:ea typeface="メイリオ" panose="020B0604030504040204" pitchFamily="50" charset="-128"/>
                <a:cs typeface="Times New Roman" panose="02020603050405020304" pitchFamily="18" charset="0"/>
              </a:rPr>
              <a:t> 慎重に検討する必要がある</a:t>
            </a:r>
            <a:endParaRPr lang="en-US" altLang="ja-JP" sz="1100" dirty="0">
              <a:latin typeface="ＭＳ Ｐゴシック" panose="020B0600070205080204" pitchFamily="50" charset="-128"/>
              <a:ea typeface="メイリオ" panose="020B0604030504040204" pitchFamily="50" charset="-128"/>
              <a:cs typeface="Times New Roman" panose="02020603050405020304" pitchFamily="18" charset="0"/>
            </a:endParaRPr>
          </a:p>
          <a:p>
            <a:pPr marL="269875" indent="-90488" eaLnBrk="0" fontAlgn="base" hangingPunct="0">
              <a:lnSpc>
                <a:spcPts val="1240"/>
              </a:lnSpc>
            </a:pPr>
            <a:r>
              <a:rPr lang="ja-JP" altLang="en-US" sz="1100" dirty="0">
                <a:latin typeface="ＭＳ Ｐゴシック" panose="020B0600070205080204" pitchFamily="50" charset="-128"/>
                <a:ea typeface="メイリオ" panose="020B0604030504040204" pitchFamily="50" charset="-128"/>
                <a:cs typeface="Times New Roman" panose="02020603050405020304" pitchFamily="18" charset="0"/>
              </a:rPr>
              <a:t>・通信制の課程では、年度途中での転学等</a:t>
            </a:r>
            <a:r>
              <a:rPr lang="ja-JP" altLang="en-US" sz="1100" b="1" u="sng" dirty="0">
                <a:latin typeface="ＭＳ Ｐゴシック" panose="020B0600070205080204" pitchFamily="50" charset="-128"/>
                <a:ea typeface="メイリオ" panose="020B0604030504040204" pitchFamily="50" charset="-128"/>
                <a:cs typeface="Times New Roman" panose="02020603050405020304" pitchFamily="18" charset="0"/>
              </a:rPr>
              <a:t>柔軟な受入れや半期での単位認定など、受入れのあり方等</a:t>
            </a:r>
            <a:r>
              <a:rPr lang="ja-JP" altLang="en-US" sz="1100" dirty="0">
                <a:latin typeface="ＭＳ Ｐゴシック" panose="020B0600070205080204" pitchFamily="50" charset="-128"/>
                <a:ea typeface="メイリオ" panose="020B0604030504040204" pitchFamily="50" charset="-128"/>
                <a:cs typeface="Times New Roman" panose="02020603050405020304" pitchFamily="18" charset="0"/>
              </a:rPr>
              <a:t>に</a:t>
            </a:r>
            <a:br>
              <a:rPr lang="en-US" altLang="ja-JP" sz="1100" dirty="0">
                <a:latin typeface="ＭＳ Ｐゴシック" panose="020B0600070205080204" pitchFamily="50" charset="-128"/>
                <a:ea typeface="メイリオ" panose="020B0604030504040204" pitchFamily="50" charset="-128"/>
                <a:cs typeface="Times New Roman" panose="02020603050405020304" pitchFamily="18" charset="0"/>
              </a:rPr>
            </a:br>
            <a:r>
              <a:rPr lang="ja-JP" altLang="en-US" sz="1100" dirty="0">
                <a:latin typeface="ＭＳ Ｐゴシック" panose="020B0600070205080204" pitchFamily="50" charset="-128"/>
                <a:ea typeface="メイリオ" panose="020B0604030504040204" pitchFamily="50" charset="-128"/>
                <a:cs typeface="Times New Roman" panose="02020603050405020304" pitchFamily="18" charset="0"/>
              </a:rPr>
              <a:t> ついて検討する必要がある</a:t>
            </a:r>
            <a:endParaRPr lang="en-US" altLang="ja-JP" sz="1100" dirty="0">
              <a:latin typeface="ＭＳ Ｐゴシック" panose="020B0600070205080204" pitchFamily="50" charset="-128"/>
              <a:ea typeface="メイリオ" panose="020B0604030504040204" pitchFamily="50" charset="-128"/>
              <a:cs typeface="Times New Roman" panose="02020603050405020304" pitchFamily="18" charset="0"/>
            </a:endParaRPr>
          </a:p>
          <a:p>
            <a:pPr eaLnBrk="0" fontAlgn="base" hangingPunct="0">
              <a:lnSpc>
                <a:spcPts val="1240"/>
              </a:lnSpc>
            </a:pPr>
            <a:r>
              <a:rPr lang="ja-JP" altLang="en-US" sz="1100" dirty="0">
                <a:latin typeface="ＭＳ Ｐゴシック" panose="020B0600070205080204" pitchFamily="50" charset="-128"/>
                <a:ea typeface="メイリオ" panose="020B0604030504040204" pitchFamily="50" charset="-128"/>
                <a:cs typeface="Times New Roman" panose="02020603050405020304" pitchFamily="18" charset="0"/>
              </a:rPr>
              <a:t>　（２）日本語指導にかかる支援の充実</a:t>
            </a:r>
            <a:endParaRPr lang="en-US" altLang="ja-JP" sz="1100" dirty="0">
              <a:latin typeface="ＭＳ Ｐゴシック" panose="020B0600070205080204" pitchFamily="50" charset="-128"/>
              <a:ea typeface="メイリオ" panose="020B0604030504040204" pitchFamily="50" charset="-128"/>
              <a:cs typeface="Times New Roman" panose="02020603050405020304" pitchFamily="18" charset="0"/>
            </a:endParaRPr>
          </a:p>
          <a:p>
            <a:pPr marL="266700" indent="-85725" eaLnBrk="0" fontAlgn="base" hangingPunct="0">
              <a:lnSpc>
                <a:spcPts val="1240"/>
              </a:lnSpc>
              <a:spcAft>
                <a:spcPts val="600"/>
              </a:spcAft>
            </a:pPr>
            <a:r>
              <a:rPr lang="ja-JP" altLang="en-US" sz="1100" dirty="0">
                <a:latin typeface="ＭＳ Ｐゴシック" panose="020B0600070205080204" pitchFamily="50" charset="-128"/>
                <a:ea typeface="メイリオ" panose="020B0604030504040204" pitchFamily="50" charset="-128"/>
                <a:cs typeface="Times New Roman" panose="02020603050405020304" pitchFamily="18" charset="0"/>
              </a:rPr>
              <a:t>・</a:t>
            </a:r>
            <a:r>
              <a:rPr lang="ja-JP" altLang="en-US" sz="1100" b="1" u="sng" dirty="0">
                <a:latin typeface="ＭＳ Ｐゴシック" panose="020B0600070205080204" pitchFamily="50" charset="-128"/>
                <a:ea typeface="メイリオ" panose="020B0604030504040204" pitchFamily="50" charset="-128"/>
                <a:cs typeface="Times New Roman" panose="02020603050405020304" pitchFamily="18" charset="0"/>
              </a:rPr>
              <a:t>日本語指導が必要な生徒選抜を志願する生徒をこれまで以上に受け入れることができる新たな仕組み</a:t>
            </a:r>
            <a:br>
              <a:rPr lang="en-US" altLang="ja-JP" sz="1100" b="1" u="sng" dirty="0">
                <a:latin typeface="ＭＳ Ｐゴシック" panose="020B0600070205080204" pitchFamily="50" charset="-128"/>
                <a:ea typeface="メイリオ" panose="020B0604030504040204" pitchFamily="50" charset="-128"/>
                <a:cs typeface="Times New Roman" panose="02020603050405020304" pitchFamily="18" charset="0"/>
              </a:rPr>
            </a:br>
            <a:r>
              <a:rPr lang="ja-JP" altLang="en-US" sz="1100" dirty="0">
                <a:latin typeface="ＭＳ Ｐゴシック" panose="020B0600070205080204" pitchFamily="50" charset="-128"/>
                <a:ea typeface="メイリオ" panose="020B0604030504040204" pitchFamily="50" charset="-128"/>
                <a:cs typeface="Times New Roman" panose="02020603050405020304" pitchFamily="18" charset="0"/>
              </a:rPr>
              <a:t> 等を検討するとともに、少数在籍校に対し、ＩＣＴ等も活用した支援を行う</a:t>
            </a:r>
            <a:r>
              <a:rPr lang="ja-JP" altLang="en-US" sz="1100" b="1" u="sng" dirty="0">
                <a:latin typeface="ＭＳ Ｐゴシック" panose="020B0600070205080204" pitchFamily="50" charset="-128"/>
                <a:ea typeface="メイリオ" panose="020B0604030504040204" pitchFamily="50" charset="-128"/>
                <a:cs typeface="Times New Roman" panose="02020603050405020304" pitchFamily="18" charset="0"/>
              </a:rPr>
              <a:t>センター的な機能を</a:t>
            </a:r>
            <a:br>
              <a:rPr lang="en-US" altLang="ja-JP" sz="1100" b="1" u="sng" dirty="0">
                <a:latin typeface="ＭＳ Ｐゴシック" panose="020B0600070205080204" pitchFamily="50" charset="-128"/>
                <a:ea typeface="メイリオ" panose="020B0604030504040204" pitchFamily="50" charset="-128"/>
                <a:cs typeface="Times New Roman" panose="02020603050405020304" pitchFamily="18" charset="0"/>
              </a:rPr>
            </a:br>
            <a:r>
              <a:rPr lang="ja-JP" altLang="en-US" sz="1100" dirty="0">
                <a:latin typeface="ＭＳ Ｐゴシック" panose="020B0600070205080204" pitchFamily="50" charset="-128"/>
                <a:ea typeface="メイリオ" panose="020B0604030504040204" pitchFamily="50" charset="-128"/>
                <a:cs typeface="Times New Roman" panose="02020603050405020304" pitchFamily="18" charset="0"/>
              </a:rPr>
              <a:t> </a:t>
            </a:r>
            <a:r>
              <a:rPr lang="ja-JP" altLang="en-US" sz="1100" b="1" u="sng" dirty="0">
                <a:latin typeface="ＭＳ Ｐゴシック" panose="020B0600070205080204" pitchFamily="50" charset="-128"/>
                <a:ea typeface="メイリオ" panose="020B0604030504040204" pitchFamily="50" charset="-128"/>
                <a:cs typeface="Times New Roman" panose="02020603050405020304" pitchFamily="18" charset="0"/>
              </a:rPr>
              <a:t>果たす拠点校を整備</a:t>
            </a:r>
            <a:r>
              <a:rPr lang="ja-JP" altLang="en-US" sz="1100" dirty="0">
                <a:latin typeface="ＭＳ Ｐゴシック" panose="020B0600070205080204" pitchFamily="50" charset="-128"/>
                <a:ea typeface="メイリオ" panose="020B0604030504040204" pitchFamily="50" charset="-128"/>
                <a:cs typeface="Times New Roman" panose="02020603050405020304" pitchFamily="18" charset="0"/>
              </a:rPr>
              <a:t>することが求められる</a:t>
            </a:r>
            <a:endParaRPr lang="en-US" altLang="ja-JP" sz="1100" dirty="0">
              <a:latin typeface="ＭＳ Ｐゴシック" panose="020B0600070205080204" pitchFamily="50" charset="-128"/>
              <a:ea typeface="メイリオ" panose="020B0604030504040204" pitchFamily="50" charset="-128"/>
              <a:cs typeface="Times New Roman" panose="02020603050405020304" pitchFamily="18" charset="0"/>
            </a:endParaRPr>
          </a:p>
          <a:p>
            <a:pPr eaLnBrk="0" fontAlgn="base" hangingPunct="0">
              <a:lnSpc>
                <a:spcPts val="1240"/>
              </a:lnSpc>
              <a:spcAft>
                <a:spcPts val="200"/>
              </a:spcAft>
            </a:pPr>
            <a:r>
              <a:rPr lang="ja-JP" altLang="en-US" sz="1100" b="1" dirty="0">
                <a:latin typeface="ＭＳ Ｐゴシック" panose="020B0600070205080204" pitchFamily="50" charset="-128"/>
                <a:ea typeface="メイリオ" panose="020B0604030504040204" pitchFamily="50" charset="-128"/>
                <a:cs typeface="Times New Roman" panose="02020603050405020304" pitchFamily="18" charset="0"/>
              </a:rPr>
              <a:t>２　これまでの取組みの充実</a:t>
            </a:r>
            <a:endParaRPr lang="en-US" altLang="ja-JP" sz="1100" b="1" dirty="0">
              <a:latin typeface="ＭＳ Ｐゴシック" panose="020B0600070205080204" pitchFamily="50" charset="-128"/>
              <a:ea typeface="メイリオ" panose="020B0604030504040204" pitchFamily="50" charset="-128"/>
              <a:cs typeface="Times New Roman" panose="02020603050405020304" pitchFamily="18" charset="0"/>
            </a:endParaRPr>
          </a:p>
          <a:p>
            <a:pPr eaLnBrk="0" fontAlgn="base" hangingPunct="0">
              <a:lnSpc>
                <a:spcPts val="1240"/>
              </a:lnSpc>
            </a:pPr>
            <a:r>
              <a:rPr lang="ja-JP" altLang="en-US" sz="1100" dirty="0">
                <a:latin typeface="ＭＳ Ｐゴシック" panose="020B0600070205080204" pitchFamily="50" charset="-128"/>
                <a:ea typeface="メイリオ" panose="020B0604030504040204" pitchFamily="50" charset="-128"/>
                <a:cs typeface="Times New Roman" panose="02020603050405020304" pitchFamily="18" charset="0"/>
              </a:rPr>
              <a:t>　・ＳＣ、ＳＳＷなどの専門スタッフと教員との連携による</a:t>
            </a:r>
            <a:r>
              <a:rPr lang="ja-JP" altLang="en-US" sz="1100" b="1" u="sng" dirty="0">
                <a:latin typeface="ＭＳ Ｐゴシック" panose="020B0600070205080204" pitchFamily="50" charset="-128"/>
                <a:ea typeface="メイリオ" panose="020B0604030504040204" pitchFamily="50" charset="-128"/>
                <a:cs typeface="Times New Roman" panose="02020603050405020304" pitchFamily="18" charset="0"/>
              </a:rPr>
              <a:t>「チーム学校」として、アセスメントを中核</a:t>
            </a:r>
            <a:br>
              <a:rPr lang="en-US" altLang="ja-JP" sz="1100" b="1" u="sng" dirty="0">
                <a:latin typeface="ＭＳ Ｐゴシック" panose="020B0600070205080204" pitchFamily="50" charset="-128"/>
                <a:ea typeface="メイリオ" panose="020B0604030504040204" pitchFamily="50" charset="-128"/>
                <a:cs typeface="Times New Roman" panose="02020603050405020304" pitchFamily="18" charset="0"/>
              </a:rPr>
            </a:br>
            <a:r>
              <a:rPr lang="ja-JP" altLang="en-US" sz="1100" b="1" dirty="0">
                <a:latin typeface="ＭＳ Ｐゴシック" panose="020B0600070205080204" pitchFamily="50" charset="-128"/>
                <a:ea typeface="メイリオ" panose="020B0604030504040204" pitchFamily="50" charset="-128"/>
                <a:cs typeface="Times New Roman" panose="02020603050405020304" pitchFamily="18" charset="0"/>
              </a:rPr>
              <a:t>　　</a:t>
            </a:r>
            <a:r>
              <a:rPr lang="ja-JP" altLang="en-US" sz="1100" b="1" u="sng" dirty="0">
                <a:latin typeface="ＭＳ Ｐゴシック" panose="020B0600070205080204" pitchFamily="50" charset="-128"/>
                <a:ea typeface="メイリオ" panose="020B0604030504040204" pitchFamily="50" charset="-128"/>
                <a:cs typeface="Times New Roman" panose="02020603050405020304" pitchFamily="18" charset="0"/>
              </a:rPr>
              <a:t>とした支援体制を構築</a:t>
            </a:r>
            <a:r>
              <a:rPr lang="ja-JP" altLang="en-US" sz="1100" dirty="0">
                <a:latin typeface="ＭＳ Ｐゴシック" panose="020B0600070205080204" pitchFamily="50" charset="-128"/>
                <a:ea typeface="メイリオ" panose="020B0604030504040204" pitchFamily="50" charset="-128"/>
                <a:cs typeface="Times New Roman" panose="02020603050405020304" pitchFamily="18" charset="0"/>
              </a:rPr>
              <a:t>することが重要</a:t>
            </a:r>
          </a:p>
          <a:p>
            <a:pPr eaLnBrk="0" fontAlgn="base" hangingPunct="0">
              <a:lnSpc>
                <a:spcPts val="1240"/>
              </a:lnSpc>
            </a:pPr>
            <a:r>
              <a:rPr lang="ja-JP" altLang="en-US" sz="1100" dirty="0">
                <a:latin typeface="ＭＳ Ｐゴシック" panose="020B0600070205080204" pitchFamily="50" charset="-128"/>
                <a:ea typeface="メイリオ" panose="020B0604030504040204" pitchFamily="50" charset="-128"/>
                <a:cs typeface="Times New Roman" panose="02020603050405020304" pitchFamily="18" charset="0"/>
              </a:rPr>
              <a:t>　・校種間で</a:t>
            </a:r>
            <a:r>
              <a:rPr lang="ja-JP" altLang="en-US" sz="1100" b="1" u="sng" dirty="0">
                <a:latin typeface="ＭＳ Ｐゴシック" panose="020B0600070205080204" pitchFamily="50" charset="-128"/>
                <a:ea typeface="メイリオ" panose="020B0604030504040204" pitchFamily="50" charset="-128"/>
                <a:cs typeface="Times New Roman" panose="02020603050405020304" pitchFamily="18" charset="0"/>
              </a:rPr>
              <a:t>児童生徒の状況や支援内容を適切に引き継ぎ</a:t>
            </a:r>
            <a:r>
              <a:rPr lang="ja-JP" altLang="en-US" sz="1100" dirty="0">
                <a:latin typeface="ＭＳ Ｐゴシック" panose="020B0600070205080204" pitchFamily="50" charset="-128"/>
                <a:ea typeface="メイリオ" panose="020B0604030504040204" pitchFamily="50" charset="-128"/>
                <a:cs typeface="Times New Roman" panose="02020603050405020304" pitchFamily="18" charset="0"/>
              </a:rPr>
              <a:t>、高校段階で、</a:t>
            </a:r>
            <a:r>
              <a:rPr lang="ja-JP" altLang="en-US" sz="1100" b="1" u="sng" dirty="0">
                <a:latin typeface="ＭＳ Ｐゴシック" panose="020B0600070205080204" pitchFamily="50" charset="-128"/>
                <a:ea typeface="メイリオ" panose="020B0604030504040204" pitchFamily="50" charset="-128"/>
                <a:cs typeface="Times New Roman" panose="02020603050405020304" pitchFamily="18" charset="0"/>
              </a:rPr>
              <a:t>再アセスメントを行うことが</a:t>
            </a:r>
            <a:br>
              <a:rPr lang="en-US" altLang="ja-JP" sz="1100" b="1" u="sng" dirty="0">
                <a:latin typeface="ＭＳ Ｐゴシック" panose="020B0600070205080204" pitchFamily="50" charset="-128"/>
                <a:ea typeface="メイリオ" panose="020B0604030504040204" pitchFamily="50" charset="-128"/>
                <a:cs typeface="Times New Roman" panose="02020603050405020304" pitchFamily="18" charset="0"/>
              </a:rPr>
            </a:br>
            <a:r>
              <a:rPr lang="ja-JP" altLang="en-US" sz="1100" b="1" dirty="0">
                <a:latin typeface="ＭＳ Ｐゴシック" panose="020B0600070205080204" pitchFamily="50" charset="-128"/>
                <a:ea typeface="メイリオ" panose="020B0604030504040204" pitchFamily="50" charset="-128"/>
                <a:cs typeface="Times New Roman" panose="02020603050405020304" pitchFamily="18" charset="0"/>
              </a:rPr>
              <a:t>　　</a:t>
            </a:r>
            <a:r>
              <a:rPr lang="ja-JP" altLang="en-US" sz="1100" b="1" u="sng" dirty="0">
                <a:latin typeface="ＭＳ Ｐゴシック" panose="020B0600070205080204" pitchFamily="50" charset="-128"/>
                <a:ea typeface="メイリオ" panose="020B0604030504040204" pitchFamily="50" charset="-128"/>
                <a:cs typeface="Times New Roman" panose="02020603050405020304" pitchFamily="18" charset="0"/>
              </a:rPr>
              <a:t>望ましい</a:t>
            </a:r>
            <a:endParaRPr lang="en-US" altLang="ja-JP" sz="1100" dirty="0">
              <a:latin typeface="ＭＳ Ｐゴシック" panose="020B0600070205080204" pitchFamily="50" charset="-128"/>
              <a:ea typeface="メイリオ" panose="020B0604030504040204" pitchFamily="50" charset="-128"/>
              <a:cs typeface="Times New Roman" panose="02020603050405020304" pitchFamily="18" charset="0"/>
            </a:endParaRPr>
          </a:p>
        </p:txBody>
      </p:sp>
      <p:sp>
        <p:nvSpPr>
          <p:cNvPr id="82" name="テキスト ボックス 81">
            <a:extLst>
              <a:ext uri="{FF2B5EF4-FFF2-40B4-BE49-F238E27FC236}">
                <a16:creationId xmlns:a16="http://schemas.microsoft.com/office/drawing/2014/main" id="{7CA745B3-B942-48A9-B11A-78487CCCAE4D}"/>
              </a:ext>
            </a:extLst>
          </p:cNvPr>
          <p:cNvSpPr txBox="1"/>
          <p:nvPr/>
        </p:nvSpPr>
        <p:spPr>
          <a:xfrm>
            <a:off x="301597" y="6528792"/>
            <a:ext cx="4906707" cy="327013"/>
          </a:xfrm>
          <a:prstGeom prst="rect">
            <a:avLst/>
          </a:prstGeom>
          <a:noFill/>
        </p:spPr>
        <p:txBody>
          <a:bodyPr wrap="square">
            <a:spAutoFit/>
          </a:bodyPr>
          <a:lstStyle/>
          <a:p>
            <a:pPr eaLnBrk="0" fontAlgn="base" hangingPunct="0">
              <a:lnSpc>
                <a:spcPts val="1800"/>
              </a:lnSpc>
            </a:pPr>
            <a:r>
              <a:rPr lang="ja-JP" altLang="en-US" sz="1600" b="1" dirty="0">
                <a:latin typeface="ＭＳ Ｐゴシック" panose="020B0600070205080204" pitchFamily="50" charset="-128"/>
                <a:ea typeface="メイリオ" panose="020B0604030504040204" pitchFamily="50" charset="-128"/>
                <a:cs typeface="Times New Roman" panose="02020603050405020304" pitchFamily="18" charset="0"/>
              </a:rPr>
              <a:t>第２部　普通科改革の方向性</a:t>
            </a:r>
          </a:p>
        </p:txBody>
      </p:sp>
      <p:grpSp>
        <p:nvGrpSpPr>
          <p:cNvPr id="83" name="グループ化 82">
            <a:extLst>
              <a:ext uri="{FF2B5EF4-FFF2-40B4-BE49-F238E27FC236}">
                <a16:creationId xmlns:a16="http://schemas.microsoft.com/office/drawing/2014/main" id="{6A0E5351-7A73-4C2C-9B36-B5122778CFC8}"/>
              </a:ext>
            </a:extLst>
          </p:cNvPr>
          <p:cNvGrpSpPr/>
          <p:nvPr/>
        </p:nvGrpSpPr>
        <p:grpSpPr>
          <a:xfrm>
            <a:off x="280120" y="6781065"/>
            <a:ext cx="12446228" cy="2195999"/>
            <a:chOff x="243740" y="2315724"/>
            <a:chExt cx="12446228" cy="1950549"/>
          </a:xfrm>
        </p:grpSpPr>
        <p:sp>
          <p:nvSpPr>
            <p:cNvPr id="84" name="正方形/長方形 83">
              <a:extLst>
                <a:ext uri="{FF2B5EF4-FFF2-40B4-BE49-F238E27FC236}">
                  <a16:creationId xmlns:a16="http://schemas.microsoft.com/office/drawing/2014/main" id="{91D4E1DE-D688-48AF-A652-B1D7E733FED7}"/>
                </a:ext>
              </a:extLst>
            </p:cNvPr>
            <p:cNvSpPr/>
            <p:nvPr/>
          </p:nvSpPr>
          <p:spPr>
            <a:xfrm>
              <a:off x="243740" y="2315724"/>
              <a:ext cx="12446228" cy="1950549"/>
            </a:xfrm>
            <a:prstGeom prst="rect">
              <a:avLst/>
            </a:prstGeom>
            <a:solidFill>
              <a:srgbClr val="0070C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5">
                <a:solidFill>
                  <a:schemeClr val="tx1"/>
                </a:solidFill>
              </a:endParaRPr>
            </a:p>
          </p:txBody>
        </p:sp>
        <p:sp>
          <p:nvSpPr>
            <p:cNvPr id="86" name="正方形/長方形 85">
              <a:extLst>
                <a:ext uri="{FF2B5EF4-FFF2-40B4-BE49-F238E27FC236}">
                  <a16:creationId xmlns:a16="http://schemas.microsoft.com/office/drawing/2014/main" id="{08B38E43-3ACF-4403-812C-09F9F4D18EF5}"/>
                </a:ext>
              </a:extLst>
            </p:cNvPr>
            <p:cNvSpPr/>
            <p:nvPr/>
          </p:nvSpPr>
          <p:spPr>
            <a:xfrm>
              <a:off x="384182" y="2346517"/>
              <a:ext cx="5512564" cy="785541"/>
            </a:xfrm>
            <a:prstGeom prst="rect">
              <a:avLst/>
            </a:prstGeom>
            <a:solidFill>
              <a:schemeClr val="bg1"/>
            </a:solid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300"/>
                </a:spcAft>
              </a:pPr>
              <a:endParaRPr kumimoji="1" lang="ja-JP"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grpSp>
      <p:sp>
        <p:nvSpPr>
          <p:cNvPr id="90" name="テキスト ボックス 89">
            <a:extLst>
              <a:ext uri="{FF2B5EF4-FFF2-40B4-BE49-F238E27FC236}">
                <a16:creationId xmlns:a16="http://schemas.microsoft.com/office/drawing/2014/main" id="{25DE67C8-58AC-4A0F-91F7-FE0CCCB161D2}"/>
              </a:ext>
            </a:extLst>
          </p:cNvPr>
          <p:cNvSpPr txBox="1"/>
          <p:nvPr/>
        </p:nvSpPr>
        <p:spPr>
          <a:xfrm>
            <a:off x="353696" y="7041195"/>
            <a:ext cx="5564840" cy="711733"/>
          </a:xfrm>
          <a:prstGeom prst="rect">
            <a:avLst/>
          </a:prstGeom>
          <a:noFill/>
        </p:spPr>
        <p:txBody>
          <a:bodyPr wrap="square">
            <a:spAutoFit/>
          </a:bodyPr>
          <a:lstStyle/>
          <a:p>
            <a:pPr marL="0" marR="0" lvl="0" indent="0" algn="l" defTabSz="914400" rtl="0" eaLnBrk="0" fontAlgn="base" latinLnBrk="0" hangingPunct="0">
              <a:lnSpc>
                <a:spcPts val="12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メイリオ" panose="020B0604030504040204" pitchFamily="50" charset="-128"/>
                <a:cs typeface="Times New Roman" panose="02020603050405020304" pitchFamily="18" charset="0"/>
              </a:rPr>
              <a:t>・各校の特色化・魅力化を進めるために設置した普通科専門コース</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a:t>
            </a: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35</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校</a:t>
            </a: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55</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コース）</a:t>
            </a:r>
            <a:b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b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　のうち、いくつかのコースは、希望する生徒が一部にとどまる</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0" algn="l" defTabSz="914400" rtl="0" eaLnBrk="0" fontAlgn="base" latinLnBrk="0" hangingPunct="0">
              <a:lnSpc>
                <a:spcPts val="12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・地元自治体・大学・企業等と連携し実施する取組みの一部については、系統的に</a:t>
            </a:r>
            <a:b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b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　行えておらず、各校の特色化・魅力化に十分結びついていない</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91" name="テキスト ボックス 90">
            <a:extLst>
              <a:ext uri="{FF2B5EF4-FFF2-40B4-BE49-F238E27FC236}">
                <a16:creationId xmlns:a16="http://schemas.microsoft.com/office/drawing/2014/main" id="{44FE522E-B57F-49F2-85C6-96FE54B0F8BC}"/>
              </a:ext>
            </a:extLst>
          </p:cNvPr>
          <p:cNvSpPr txBox="1"/>
          <p:nvPr/>
        </p:nvSpPr>
        <p:spPr>
          <a:xfrm>
            <a:off x="326372" y="6816824"/>
            <a:ext cx="3374260" cy="319318"/>
          </a:xfrm>
          <a:prstGeom prst="rect">
            <a:avLst/>
          </a:prstGeom>
          <a:noFill/>
        </p:spPr>
        <p:txBody>
          <a:bodyPr wrap="square">
            <a:spAutoFit/>
          </a:bodyPr>
          <a:lstStyle/>
          <a:p>
            <a:pPr eaLnBrk="0" fontAlgn="base" hangingPunct="0">
              <a:lnSpc>
                <a:spcPts val="1800"/>
              </a:lnSpc>
            </a:pPr>
            <a:r>
              <a:rPr lang="en-US" altLang="ja-JP" sz="1400" dirty="0">
                <a:latin typeface="ＭＳ Ｐゴシック" panose="020B0600070205080204" pitchFamily="50" charset="-128"/>
                <a:ea typeface="メイリオ" panose="020B0604030504040204" pitchFamily="50" charset="-128"/>
                <a:cs typeface="Times New Roman" panose="02020603050405020304" pitchFamily="18" charset="0"/>
              </a:rPr>
              <a:t>【</a:t>
            </a:r>
            <a:r>
              <a:rPr lang="ja-JP" altLang="en-US" sz="1400" dirty="0">
                <a:latin typeface="ＭＳ Ｐゴシック" panose="020B0600070205080204" pitchFamily="50" charset="-128"/>
                <a:ea typeface="メイリオ" panose="020B0604030504040204" pitchFamily="50" charset="-128"/>
                <a:cs typeface="Times New Roman" panose="02020603050405020304" pitchFamily="18" charset="0"/>
              </a:rPr>
              <a:t>府立高校等を取り巻く現状と課題</a:t>
            </a:r>
            <a:r>
              <a:rPr lang="en-US" altLang="ja-JP" sz="1400" dirty="0">
                <a:latin typeface="ＭＳ Ｐゴシック" panose="020B0600070205080204" pitchFamily="50" charset="-128"/>
                <a:ea typeface="メイリオ" panose="020B0604030504040204" pitchFamily="50" charset="-128"/>
                <a:cs typeface="Times New Roman" panose="02020603050405020304" pitchFamily="18" charset="0"/>
              </a:rPr>
              <a:t>】</a:t>
            </a:r>
            <a:r>
              <a:rPr lang="ja-JP" altLang="en-US" sz="1400" dirty="0">
                <a:latin typeface="ＭＳ Ｐゴシック" panose="020B0600070205080204" pitchFamily="50" charset="-128"/>
                <a:ea typeface="メイリオ" panose="020B0604030504040204" pitchFamily="50" charset="-128"/>
                <a:cs typeface="Times New Roman" panose="02020603050405020304" pitchFamily="18" charset="0"/>
              </a:rPr>
              <a:t>　</a:t>
            </a:r>
            <a:endParaRPr lang="ja-JP" altLang="ja-JP" sz="12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92" name="正方形/長方形 91">
            <a:extLst>
              <a:ext uri="{FF2B5EF4-FFF2-40B4-BE49-F238E27FC236}">
                <a16:creationId xmlns:a16="http://schemas.microsoft.com/office/drawing/2014/main" id="{2AE39456-32E6-48E0-8B58-ED6DB3410230}"/>
              </a:ext>
            </a:extLst>
          </p:cNvPr>
          <p:cNvSpPr/>
          <p:nvPr/>
        </p:nvSpPr>
        <p:spPr>
          <a:xfrm>
            <a:off x="403911" y="7752929"/>
            <a:ext cx="5514624" cy="1191448"/>
          </a:xfrm>
          <a:prstGeom prst="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300"/>
              </a:spcBef>
              <a:spcAft>
                <a:spcPts val="300"/>
              </a:spcAft>
            </a:pPr>
            <a:endParaRPr kumimoji="1" lang="ja-JP"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93" name="正方形/長方形 92">
            <a:extLst>
              <a:ext uri="{FF2B5EF4-FFF2-40B4-BE49-F238E27FC236}">
                <a16:creationId xmlns:a16="http://schemas.microsoft.com/office/drawing/2014/main" id="{16F1D445-4678-421C-9AF5-C1DA55D04D30}"/>
              </a:ext>
            </a:extLst>
          </p:cNvPr>
          <p:cNvSpPr/>
          <p:nvPr/>
        </p:nvSpPr>
        <p:spPr>
          <a:xfrm>
            <a:off x="5985401" y="6808494"/>
            <a:ext cx="6703850" cy="2135883"/>
          </a:xfrm>
          <a:prstGeom prst="rect">
            <a:avLst/>
          </a:prstGeom>
          <a:solidFill>
            <a:schemeClr val="bg1"/>
          </a:solid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300"/>
              </a:spcAft>
            </a:pPr>
            <a:endParaRPr kumimoji="1" lang="ja-JP"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136" name="テキスト ボックス 135">
            <a:extLst>
              <a:ext uri="{FF2B5EF4-FFF2-40B4-BE49-F238E27FC236}">
                <a16:creationId xmlns:a16="http://schemas.microsoft.com/office/drawing/2014/main" id="{8551F41C-D54A-409D-B1F6-AB0C2AC9850F}"/>
              </a:ext>
            </a:extLst>
          </p:cNvPr>
          <p:cNvSpPr txBox="1"/>
          <p:nvPr/>
        </p:nvSpPr>
        <p:spPr>
          <a:xfrm>
            <a:off x="5968752" y="7104856"/>
            <a:ext cx="6691274" cy="1837041"/>
          </a:xfrm>
          <a:prstGeom prst="rect">
            <a:avLst/>
          </a:prstGeom>
          <a:noFill/>
        </p:spPr>
        <p:txBody>
          <a:bodyPr wrap="square">
            <a:spAutoFit/>
          </a:bodyPr>
          <a:lstStyle/>
          <a:p>
            <a:pPr eaLnBrk="0" fontAlgn="base" hangingPunct="0">
              <a:lnSpc>
                <a:spcPts val="1250"/>
              </a:lnSpc>
            </a:pPr>
            <a:r>
              <a:rPr lang="ja-JP" altLang="en-US" sz="1100" b="1" dirty="0">
                <a:latin typeface="ＭＳ Ｐゴシック" panose="020B0600070205080204" pitchFamily="50" charset="-128"/>
                <a:ea typeface="メイリオ" panose="020B0604030504040204" pitchFamily="50" charset="-128"/>
                <a:cs typeface="Times New Roman" panose="02020603050405020304" pitchFamily="18" charset="0"/>
              </a:rPr>
              <a:t>（１）普通科（地域社会に関する学科）の設置</a:t>
            </a:r>
            <a:endParaRPr lang="en-US" altLang="ja-JP" sz="1100" b="1" dirty="0">
              <a:latin typeface="ＭＳ Ｐゴシック" panose="020B0600070205080204" pitchFamily="50" charset="-128"/>
              <a:ea typeface="メイリオ" panose="020B0604030504040204" pitchFamily="50" charset="-128"/>
              <a:cs typeface="Times New Roman" panose="02020603050405020304" pitchFamily="18" charset="0"/>
            </a:endParaRPr>
          </a:p>
          <a:p>
            <a:pPr eaLnBrk="0" fontAlgn="base" hangingPunct="0">
              <a:lnSpc>
                <a:spcPts val="1250"/>
              </a:lnSpc>
            </a:pPr>
            <a:r>
              <a:rPr lang="ja-JP" altLang="en-US" sz="1100" dirty="0">
                <a:latin typeface="ＭＳ Ｐゴシック" panose="020B0600070205080204" pitchFamily="50" charset="-128"/>
                <a:ea typeface="メイリオ" panose="020B0604030504040204" pitchFamily="50" charset="-128"/>
                <a:cs typeface="Times New Roman" panose="02020603050405020304" pitchFamily="18" charset="0"/>
              </a:rPr>
              <a:t>　・</a:t>
            </a:r>
            <a:r>
              <a:rPr lang="ja-JP" altLang="en-US" sz="1100" b="1" u="sng" dirty="0">
                <a:latin typeface="ＭＳ Ｐゴシック" panose="020B0600070205080204" pitchFamily="50" charset="-128"/>
                <a:ea typeface="メイリオ" panose="020B0604030504040204" pitchFamily="50" charset="-128"/>
                <a:cs typeface="Times New Roman" panose="02020603050405020304" pitchFamily="18" charset="0"/>
              </a:rPr>
              <a:t>その地域ならではの魅力に着目した実践的で特色・魅力ある学びができる学科を設置すべき</a:t>
            </a:r>
            <a:r>
              <a:rPr lang="ja-JP" altLang="en-US" sz="1100" dirty="0">
                <a:latin typeface="ＭＳ Ｐゴシック" panose="020B0600070205080204" pitchFamily="50" charset="-128"/>
                <a:ea typeface="メイリオ" panose="020B0604030504040204" pitchFamily="50" charset="-128"/>
                <a:cs typeface="Times New Roman" panose="02020603050405020304" pitchFamily="18" charset="0"/>
              </a:rPr>
              <a:t>　</a:t>
            </a:r>
            <a:endParaRPr lang="en-US" altLang="ja-JP" sz="1100" dirty="0">
              <a:latin typeface="ＭＳ Ｐゴシック" panose="020B0600070205080204" pitchFamily="50" charset="-128"/>
              <a:ea typeface="メイリオ" panose="020B0604030504040204" pitchFamily="50" charset="-128"/>
              <a:cs typeface="Times New Roman" panose="02020603050405020304" pitchFamily="18" charset="0"/>
            </a:endParaRPr>
          </a:p>
          <a:p>
            <a:pPr eaLnBrk="0" fontAlgn="base" hangingPunct="0">
              <a:lnSpc>
                <a:spcPts val="1250"/>
              </a:lnSpc>
              <a:spcAft>
                <a:spcPts val="300"/>
              </a:spcAft>
            </a:pPr>
            <a:r>
              <a:rPr lang="ja-JP" altLang="en-US" sz="1100" dirty="0">
                <a:latin typeface="ＭＳ Ｐゴシック" panose="020B0600070205080204" pitchFamily="50" charset="-128"/>
                <a:ea typeface="メイリオ" panose="020B0604030504040204" pitchFamily="50" charset="-128"/>
                <a:cs typeface="Times New Roman" panose="02020603050405020304" pitchFamily="18" charset="0"/>
              </a:rPr>
              <a:t>　・高校と関係機関との連絡・調整や企画等の役割を担う</a:t>
            </a:r>
            <a:r>
              <a:rPr lang="ja-JP" altLang="en-US" sz="1100" b="1" u="sng" dirty="0">
                <a:latin typeface="ＭＳ Ｐゴシック" panose="020B0600070205080204" pitchFamily="50" charset="-128"/>
                <a:ea typeface="メイリオ" panose="020B0604030504040204" pitchFamily="50" charset="-128"/>
                <a:cs typeface="Times New Roman" panose="02020603050405020304" pitchFamily="18" charset="0"/>
              </a:rPr>
              <a:t>コーディネーターの配置</a:t>
            </a:r>
            <a:r>
              <a:rPr lang="ja-JP" altLang="en-US" sz="1100" dirty="0">
                <a:latin typeface="ＭＳ Ｐゴシック" panose="020B0600070205080204" pitchFamily="50" charset="-128"/>
                <a:ea typeface="メイリオ" panose="020B0604030504040204" pitchFamily="50" charset="-128"/>
                <a:cs typeface="Times New Roman" panose="02020603050405020304" pitchFamily="18" charset="0"/>
              </a:rPr>
              <a:t>が求められる</a:t>
            </a:r>
            <a:endParaRPr lang="en-US" altLang="ja-JP" sz="1100" dirty="0">
              <a:latin typeface="ＭＳ Ｐゴシック" panose="020B0600070205080204" pitchFamily="50" charset="-128"/>
              <a:ea typeface="メイリオ" panose="020B0604030504040204" pitchFamily="50" charset="-128"/>
              <a:cs typeface="Times New Roman" panose="02020603050405020304" pitchFamily="18" charset="0"/>
            </a:endParaRPr>
          </a:p>
          <a:p>
            <a:pPr eaLnBrk="0" fontAlgn="base" hangingPunct="0">
              <a:lnSpc>
                <a:spcPts val="1250"/>
              </a:lnSpc>
            </a:pPr>
            <a:r>
              <a:rPr lang="ja-JP" altLang="en-US" sz="1100" b="1" dirty="0">
                <a:latin typeface="ＭＳ Ｐゴシック" panose="020B0600070205080204" pitchFamily="50" charset="-128"/>
                <a:ea typeface="メイリオ" panose="020B0604030504040204" pitchFamily="50" charset="-128"/>
                <a:cs typeface="Times New Roman" panose="02020603050405020304" pitchFamily="18" charset="0"/>
              </a:rPr>
              <a:t>（２）普通科（学際領域に関する学科）の設置</a:t>
            </a:r>
            <a:endParaRPr lang="en-US" altLang="ja-JP" sz="1100" b="1" dirty="0">
              <a:latin typeface="ＭＳ Ｐゴシック" panose="020B0600070205080204" pitchFamily="50" charset="-128"/>
              <a:ea typeface="メイリオ" panose="020B0604030504040204" pitchFamily="50" charset="-128"/>
              <a:cs typeface="Times New Roman" panose="02020603050405020304" pitchFamily="18" charset="0"/>
            </a:endParaRPr>
          </a:p>
          <a:p>
            <a:pPr eaLnBrk="0" fontAlgn="base" hangingPunct="0">
              <a:lnSpc>
                <a:spcPts val="1250"/>
              </a:lnSpc>
            </a:pPr>
            <a:r>
              <a:rPr lang="ja-JP" altLang="en-US" sz="1100" dirty="0">
                <a:latin typeface="ＭＳ Ｐゴシック" panose="020B0600070205080204" pitchFamily="50" charset="-128"/>
                <a:ea typeface="メイリオ" panose="020B0604030504040204" pitchFamily="50" charset="-128"/>
                <a:cs typeface="Times New Roman" panose="02020603050405020304" pitchFamily="18" charset="0"/>
              </a:rPr>
              <a:t>　・自然環境や貧困など</a:t>
            </a:r>
            <a:r>
              <a:rPr lang="ja-JP" altLang="en-US" sz="1100" b="1" u="sng" dirty="0">
                <a:latin typeface="ＭＳ Ｐゴシック" panose="020B0600070205080204" pitchFamily="50" charset="-128"/>
                <a:ea typeface="メイリオ" panose="020B0604030504040204" pitchFamily="50" charset="-128"/>
                <a:cs typeface="Times New Roman" panose="02020603050405020304" pitchFamily="18" charset="0"/>
              </a:rPr>
              <a:t>複合的な学問分野や新たな学問分野に即した学びができる学科を設置すべき</a:t>
            </a:r>
            <a:endParaRPr lang="en-US" altLang="ja-JP" sz="1100" dirty="0">
              <a:latin typeface="ＭＳ Ｐゴシック" panose="020B0600070205080204" pitchFamily="50" charset="-128"/>
              <a:ea typeface="メイリオ" panose="020B0604030504040204" pitchFamily="50" charset="-128"/>
              <a:cs typeface="Times New Roman" panose="02020603050405020304" pitchFamily="18" charset="0"/>
            </a:endParaRPr>
          </a:p>
          <a:p>
            <a:pPr eaLnBrk="0" fontAlgn="base" hangingPunct="0">
              <a:lnSpc>
                <a:spcPts val="1250"/>
              </a:lnSpc>
              <a:spcAft>
                <a:spcPts val="300"/>
              </a:spcAft>
            </a:pPr>
            <a:r>
              <a:rPr lang="ja-JP" altLang="en-US" sz="1100" dirty="0">
                <a:latin typeface="ＭＳ Ｐゴシック" panose="020B0600070205080204" pitchFamily="50" charset="-128"/>
                <a:ea typeface="メイリオ" panose="020B0604030504040204" pitchFamily="50" charset="-128"/>
                <a:cs typeface="Times New Roman" panose="02020603050405020304" pitchFamily="18" charset="0"/>
              </a:rPr>
              <a:t>　・上記と同様に連絡・調整や企画等の役割を担う</a:t>
            </a:r>
            <a:r>
              <a:rPr lang="ja-JP" altLang="en-US" sz="1100" b="1" u="sng" dirty="0">
                <a:latin typeface="ＭＳ Ｐゴシック" panose="020B0600070205080204" pitchFamily="50" charset="-128"/>
                <a:ea typeface="メイリオ" panose="020B0604030504040204" pitchFamily="50" charset="-128"/>
                <a:cs typeface="Times New Roman" panose="02020603050405020304" pitchFamily="18" charset="0"/>
              </a:rPr>
              <a:t>コーディネーターの配置</a:t>
            </a:r>
            <a:r>
              <a:rPr lang="ja-JP" altLang="en-US" sz="1100" dirty="0">
                <a:latin typeface="ＭＳ Ｐゴシック" panose="020B0600070205080204" pitchFamily="50" charset="-128"/>
                <a:ea typeface="メイリオ" panose="020B0604030504040204" pitchFamily="50" charset="-128"/>
                <a:cs typeface="Times New Roman" panose="02020603050405020304" pitchFamily="18" charset="0"/>
              </a:rPr>
              <a:t>が求められる</a:t>
            </a:r>
            <a:endParaRPr lang="en-US" altLang="ja-JP" sz="1100" dirty="0">
              <a:latin typeface="ＭＳ Ｐゴシック" panose="020B0600070205080204" pitchFamily="50" charset="-128"/>
              <a:ea typeface="メイリオ" panose="020B0604030504040204" pitchFamily="50" charset="-128"/>
              <a:cs typeface="Times New Roman" panose="02020603050405020304" pitchFamily="18" charset="0"/>
            </a:endParaRPr>
          </a:p>
          <a:p>
            <a:pPr eaLnBrk="0" fontAlgn="base" hangingPunct="0">
              <a:lnSpc>
                <a:spcPts val="1250"/>
              </a:lnSpc>
            </a:pPr>
            <a:r>
              <a:rPr lang="ja-JP" altLang="en-US" sz="1100" b="1" dirty="0">
                <a:latin typeface="ＭＳ Ｐゴシック" panose="020B0600070205080204" pitchFamily="50" charset="-128"/>
                <a:ea typeface="メイリオ" panose="020B0604030504040204" pitchFamily="50" charset="-128"/>
                <a:cs typeface="Times New Roman" panose="02020603050405020304" pitchFamily="18" charset="0"/>
              </a:rPr>
              <a:t>（３）新たな学科における教育の実践にあたって</a:t>
            </a:r>
            <a:endParaRPr lang="en-US" altLang="ja-JP" sz="1100" b="1" dirty="0">
              <a:latin typeface="ＭＳ Ｐゴシック" panose="020B0600070205080204" pitchFamily="50" charset="-128"/>
              <a:ea typeface="メイリオ" panose="020B0604030504040204" pitchFamily="50" charset="-128"/>
              <a:cs typeface="Times New Roman" panose="02020603050405020304" pitchFamily="18" charset="0"/>
            </a:endParaRPr>
          </a:p>
          <a:p>
            <a:pPr eaLnBrk="0" fontAlgn="base" hangingPunct="0">
              <a:lnSpc>
                <a:spcPts val="1250"/>
              </a:lnSpc>
            </a:pPr>
            <a:r>
              <a:rPr lang="ja-JP" altLang="en-US" sz="1100" dirty="0">
                <a:latin typeface="ＭＳ Ｐゴシック" panose="020B0600070205080204" pitchFamily="50" charset="-128"/>
                <a:ea typeface="メイリオ" panose="020B0604030504040204" pitchFamily="50" charset="-128"/>
                <a:cs typeface="Times New Roman" panose="02020603050405020304" pitchFamily="18" charset="0"/>
              </a:rPr>
              <a:t>　・「総合的な探究の時間」を軸に、</a:t>
            </a:r>
            <a:r>
              <a:rPr lang="ja-JP" altLang="en-US" sz="1100" b="1" u="sng" dirty="0">
                <a:latin typeface="ＭＳ Ｐゴシック" panose="020B0600070205080204" pitchFamily="50" charset="-128"/>
                <a:ea typeface="メイリオ" panose="020B0604030504040204" pitchFamily="50" charset="-128"/>
                <a:cs typeface="Times New Roman" panose="02020603050405020304" pitchFamily="18" charset="0"/>
              </a:rPr>
              <a:t>文系・理系の類型にとらわれることなく</a:t>
            </a:r>
            <a:r>
              <a:rPr lang="ja-JP" altLang="en-US" sz="1100" dirty="0">
                <a:latin typeface="ＭＳ Ｐゴシック" panose="020B0600070205080204" pitchFamily="50" charset="-128"/>
                <a:ea typeface="メイリオ" panose="020B0604030504040204" pitchFamily="50" charset="-128"/>
                <a:cs typeface="Times New Roman" panose="02020603050405020304" pitchFamily="18" charset="0"/>
              </a:rPr>
              <a:t>、当該学科において</a:t>
            </a:r>
            <a:br>
              <a:rPr lang="en-US" altLang="ja-JP" sz="1100" dirty="0">
                <a:latin typeface="ＭＳ Ｐゴシック" panose="020B0600070205080204" pitchFamily="50" charset="-128"/>
                <a:ea typeface="メイリオ" panose="020B0604030504040204" pitchFamily="50" charset="-128"/>
                <a:cs typeface="Times New Roman" panose="02020603050405020304" pitchFamily="18" charset="0"/>
              </a:rPr>
            </a:br>
            <a:r>
              <a:rPr lang="ja-JP" altLang="en-US" sz="1100" dirty="0">
                <a:latin typeface="ＭＳ Ｐゴシック" panose="020B0600070205080204" pitchFamily="50" charset="-128"/>
                <a:ea typeface="メイリオ" panose="020B0604030504040204" pitchFamily="50" charset="-128"/>
                <a:cs typeface="Times New Roman" panose="02020603050405020304" pitchFamily="18" charset="0"/>
              </a:rPr>
              <a:t>　　着目する社会的課題等を踏まえた目標を設定し、その目標を達成するにふさわしい探求課題の内容</a:t>
            </a:r>
            <a:br>
              <a:rPr lang="en-US" altLang="ja-JP" sz="1100" dirty="0">
                <a:latin typeface="ＭＳ Ｐゴシック" panose="020B0600070205080204" pitchFamily="50" charset="-128"/>
                <a:ea typeface="メイリオ" panose="020B0604030504040204" pitchFamily="50" charset="-128"/>
                <a:cs typeface="Times New Roman" panose="02020603050405020304" pitchFamily="18" charset="0"/>
              </a:rPr>
            </a:br>
            <a:r>
              <a:rPr lang="ja-JP" altLang="en-US" sz="1100" dirty="0">
                <a:latin typeface="ＭＳ Ｐゴシック" panose="020B0600070205080204" pitchFamily="50" charset="-128"/>
                <a:ea typeface="メイリオ" panose="020B0604030504040204" pitchFamily="50" charset="-128"/>
                <a:cs typeface="Times New Roman" panose="02020603050405020304" pitchFamily="18" charset="0"/>
              </a:rPr>
              <a:t>　　を実施することが重要</a:t>
            </a:r>
            <a:endParaRPr lang="en-US" altLang="ja-JP" sz="1100" dirty="0">
              <a:latin typeface="ＭＳ Ｐゴシック" panose="020B0600070205080204" pitchFamily="50" charset="-128"/>
              <a:ea typeface="メイリオ" panose="020B0604030504040204" pitchFamily="50" charset="-128"/>
              <a:cs typeface="Times New Roman" panose="02020603050405020304" pitchFamily="18" charset="0"/>
            </a:endParaRPr>
          </a:p>
        </p:txBody>
      </p:sp>
      <p:sp>
        <p:nvSpPr>
          <p:cNvPr id="94" name="テキスト ボックス 93">
            <a:extLst>
              <a:ext uri="{FF2B5EF4-FFF2-40B4-BE49-F238E27FC236}">
                <a16:creationId xmlns:a16="http://schemas.microsoft.com/office/drawing/2014/main" id="{D78007CC-F23F-49C2-9F09-1FA2C9D353FE}"/>
              </a:ext>
            </a:extLst>
          </p:cNvPr>
          <p:cNvSpPr txBox="1"/>
          <p:nvPr/>
        </p:nvSpPr>
        <p:spPr>
          <a:xfrm>
            <a:off x="5968752" y="6816824"/>
            <a:ext cx="3374260" cy="319318"/>
          </a:xfrm>
          <a:prstGeom prst="rect">
            <a:avLst/>
          </a:prstGeom>
          <a:noFill/>
        </p:spPr>
        <p:txBody>
          <a:bodyPr wrap="square">
            <a:spAutoFit/>
          </a:bodyPr>
          <a:lstStyle/>
          <a:p>
            <a:pPr eaLnBrk="0" fontAlgn="base" hangingPunct="0">
              <a:lnSpc>
                <a:spcPts val="1800"/>
              </a:lnSpc>
            </a:pPr>
            <a:r>
              <a:rPr lang="en-US" altLang="ja-JP" sz="1400" dirty="0">
                <a:latin typeface="ＭＳ Ｐゴシック" panose="020B0600070205080204" pitchFamily="50" charset="-128"/>
                <a:ea typeface="メイリオ" panose="020B0604030504040204" pitchFamily="50" charset="-128"/>
                <a:cs typeface="Times New Roman" panose="02020603050405020304" pitchFamily="18" charset="0"/>
              </a:rPr>
              <a:t>【</a:t>
            </a:r>
            <a:r>
              <a:rPr lang="ja-JP" altLang="en-US" sz="1400" dirty="0">
                <a:latin typeface="ＭＳ Ｐゴシック" panose="020B0600070205080204" pitchFamily="50" charset="-128"/>
                <a:ea typeface="メイリオ" panose="020B0604030504040204" pitchFamily="50" charset="-128"/>
                <a:cs typeface="Times New Roman" panose="02020603050405020304" pitchFamily="18" charset="0"/>
              </a:rPr>
              <a:t>主な提言</a:t>
            </a:r>
            <a:r>
              <a:rPr lang="en-US" altLang="ja-JP" sz="1400" dirty="0">
                <a:latin typeface="ＭＳ Ｐゴシック" panose="020B0600070205080204" pitchFamily="50" charset="-128"/>
                <a:ea typeface="メイリオ" panose="020B0604030504040204" pitchFamily="50" charset="-128"/>
                <a:cs typeface="Times New Roman" panose="02020603050405020304" pitchFamily="18" charset="0"/>
              </a:rPr>
              <a:t>】</a:t>
            </a:r>
            <a:r>
              <a:rPr lang="ja-JP" altLang="en-US" sz="1400" dirty="0">
                <a:latin typeface="ＭＳ Ｐゴシック" panose="020B0600070205080204" pitchFamily="50" charset="-128"/>
                <a:ea typeface="メイリオ" panose="020B0604030504040204" pitchFamily="50" charset="-128"/>
                <a:cs typeface="Times New Roman" panose="02020603050405020304" pitchFamily="18" charset="0"/>
              </a:rPr>
              <a:t>　</a:t>
            </a:r>
            <a:endParaRPr lang="ja-JP" altLang="ja-JP" sz="12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95" name="テキスト ボックス 94">
            <a:extLst>
              <a:ext uri="{FF2B5EF4-FFF2-40B4-BE49-F238E27FC236}">
                <a16:creationId xmlns:a16="http://schemas.microsoft.com/office/drawing/2014/main" id="{412C02DD-BA99-458D-8578-6CF07BAA2886}"/>
              </a:ext>
            </a:extLst>
          </p:cNvPr>
          <p:cNvSpPr txBox="1"/>
          <p:nvPr/>
        </p:nvSpPr>
        <p:spPr>
          <a:xfrm>
            <a:off x="88876" y="9158461"/>
            <a:ext cx="3701536" cy="338554"/>
          </a:xfrm>
          <a:prstGeom prst="rect">
            <a:avLst/>
          </a:prstGeom>
          <a:noFill/>
        </p:spPr>
        <p:txBody>
          <a:bodyPr wrap="square" rtlCol="0">
            <a:spAutoFit/>
          </a:bodyPr>
          <a:lstStyle/>
          <a:p>
            <a:r>
              <a:rPr lang="ja-JP" altLang="en-US" sz="1600" b="1" dirty="0">
                <a:latin typeface="メイリオ" panose="020B0604030504040204" pitchFamily="50" charset="-128"/>
                <a:ea typeface="メイリオ" panose="020B0604030504040204" pitchFamily="50" charset="-128"/>
              </a:rPr>
              <a:t>３</a:t>
            </a:r>
            <a:r>
              <a:rPr kumimoji="1" lang="ja-JP" altLang="en-US" sz="1600" b="1" dirty="0">
                <a:latin typeface="メイリオ" panose="020B0604030504040204" pitchFamily="50" charset="-128"/>
                <a:ea typeface="メイリオ" panose="020B0604030504040204" pitchFamily="50" charset="-128"/>
              </a:rPr>
              <a:t>．今後のスケジュール</a:t>
            </a:r>
          </a:p>
        </p:txBody>
      </p:sp>
      <p:cxnSp>
        <p:nvCxnSpPr>
          <p:cNvPr id="96" name="直線コネクタ 95">
            <a:extLst>
              <a:ext uri="{FF2B5EF4-FFF2-40B4-BE49-F238E27FC236}">
                <a16:creationId xmlns:a16="http://schemas.microsoft.com/office/drawing/2014/main" id="{10B714F0-6868-4E16-AE5A-F0FAC8666F19}"/>
              </a:ext>
            </a:extLst>
          </p:cNvPr>
          <p:cNvCxnSpPr>
            <a:cxnSpLocks/>
          </p:cNvCxnSpPr>
          <p:nvPr/>
        </p:nvCxnSpPr>
        <p:spPr>
          <a:xfrm flipV="1">
            <a:off x="88876" y="9459736"/>
            <a:ext cx="3072347" cy="447"/>
          </a:xfrm>
          <a:prstGeom prst="line">
            <a:avLst/>
          </a:prstGeom>
          <a:ln w="28575">
            <a:solidFill>
              <a:srgbClr val="92D050"/>
            </a:solidFill>
          </a:ln>
        </p:spPr>
        <p:style>
          <a:lnRef idx="2">
            <a:schemeClr val="accent4"/>
          </a:lnRef>
          <a:fillRef idx="0">
            <a:schemeClr val="accent4"/>
          </a:fillRef>
          <a:effectRef idx="1">
            <a:schemeClr val="accent4"/>
          </a:effectRef>
          <a:fontRef idx="minor">
            <a:schemeClr val="tx1"/>
          </a:fontRef>
        </p:style>
      </p:cxnSp>
      <p:sp>
        <p:nvSpPr>
          <p:cNvPr id="97" name="正方形/長方形 96">
            <a:extLst>
              <a:ext uri="{FF2B5EF4-FFF2-40B4-BE49-F238E27FC236}">
                <a16:creationId xmlns:a16="http://schemas.microsoft.com/office/drawing/2014/main" id="{981467DC-CFE8-4EB5-B147-9D39632F18B8}"/>
              </a:ext>
            </a:extLst>
          </p:cNvPr>
          <p:cNvSpPr/>
          <p:nvPr/>
        </p:nvSpPr>
        <p:spPr>
          <a:xfrm>
            <a:off x="3231030" y="9134840"/>
            <a:ext cx="8282338" cy="402791"/>
          </a:xfrm>
          <a:prstGeom prst="rect">
            <a:avLst/>
          </a:prstGeom>
          <a:solidFill>
            <a:srgbClr val="0070C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5">
              <a:solidFill>
                <a:schemeClr val="tx1"/>
              </a:solidFill>
            </a:endParaRPr>
          </a:p>
        </p:txBody>
      </p:sp>
      <p:sp>
        <p:nvSpPr>
          <p:cNvPr id="98" name="正方形/長方形 97">
            <a:extLst>
              <a:ext uri="{FF2B5EF4-FFF2-40B4-BE49-F238E27FC236}">
                <a16:creationId xmlns:a16="http://schemas.microsoft.com/office/drawing/2014/main" id="{0CA087DB-4B6C-46C3-B022-477B0C778496}"/>
              </a:ext>
            </a:extLst>
          </p:cNvPr>
          <p:cNvSpPr/>
          <p:nvPr/>
        </p:nvSpPr>
        <p:spPr>
          <a:xfrm>
            <a:off x="3304456" y="9215948"/>
            <a:ext cx="8136904" cy="266648"/>
          </a:xfrm>
          <a:prstGeom prst="rect">
            <a:avLst/>
          </a:prstGeom>
          <a:solidFill>
            <a:schemeClr val="bg1"/>
          </a:solid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0" fontAlgn="base" hangingPunct="0">
              <a:lnSpc>
                <a:spcPts val="1600"/>
              </a:lnSpc>
            </a:pPr>
            <a:r>
              <a:rPr lang="ja-JP" altLang="en-US" sz="1400" dirty="0">
                <a:solidFill>
                  <a:schemeClr val="tx1"/>
                </a:solidFill>
                <a:latin typeface="メイリオ" panose="020B0604030504040204" pitchFamily="50" charset="-128"/>
                <a:ea typeface="メイリオ" panose="020B0604030504040204" pitchFamily="50" charset="-128"/>
                <a:cs typeface="ＭＳ Ｐゴシック" panose="020B0600070205080204" pitchFamily="50" charset="-128"/>
              </a:rPr>
              <a:t>〇３月～７月：これまでの審議内容等を踏まえた入学者選抜制度の検討　　　〇８月ごろ：答申</a:t>
            </a:r>
            <a:endParaRPr lang="ja-JP" altLang="ja-JP" sz="1400" dirty="0">
              <a:solidFill>
                <a:schemeClr val="tx1"/>
              </a:solidFill>
              <a:latin typeface="メイリオ" panose="020B0604030504040204" pitchFamily="50" charset="-128"/>
              <a:ea typeface="メイリオ" panose="020B0604030504040204" pitchFamily="50" charset="-128"/>
              <a:cs typeface="ＭＳ Ｐゴシック" panose="020B0600070205080204" pitchFamily="50" charset="-128"/>
            </a:endParaRPr>
          </a:p>
        </p:txBody>
      </p:sp>
      <p:grpSp>
        <p:nvGrpSpPr>
          <p:cNvPr id="99" name="グループ化 98">
            <a:extLst>
              <a:ext uri="{FF2B5EF4-FFF2-40B4-BE49-F238E27FC236}">
                <a16:creationId xmlns:a16="http://schemas.microsoft.com/office/drawing/2014/main" id="{5BD2A81C-6C30-4650-9CB8-17389CBA11CD}"/>
              </a:ext>
            </a:extLst>
          </p:cNvPr>
          <p:cNvGrpSpPr/>
          <p:nvPr/>
        </p:nvGrpSpPr>
        <p:grpSpPr>
          <a:xfrm>
            <a:off x="3387641" y="2539645"/>
            <a:ext cx="2462631" cy="1749551"/>
            <a:chOff x="-34348" y="-16041"/>
            <a:chExt cx="4572000" cy="3390899"/>
          </a:xfrm>
        </p:grpSpPr>
        <p:graphicFrame>
          <p:nvGraphicFramePr>
            <p:cNvPr id="102" name="グラフ 101">
              <a:extLst>
                <a:ext uri="{FF2B5EF4-FFF2-40B4-BE49-F238E27FC236}">
                  <a16:creationId xmlns:a16="http://schemas.microsoft.com/office/drawing/2014/main" id="{62286D45-B197-4BD4-A6E1-E897726F78A7}"/>
                </a:ext>
              </a:extLst>
            </p:cNvPr>
            <p:cNvGraphicFramePr/>
            <p:nvPr>
              <p:extLst>
                <p:ext uri="{D42A27DB-BD31-4B8C-83A1-F6EECF244321}">
                  <p14:modId xmlns:p14="http://schemas.microsoft.com/office/powerpoint/2010/main" val="815618715"/>
                </p:ext>
              </p:extLst>
            </p:nvPr>
          </p:nvGraphicFramePr>
          <p:xfrm>
            <a:off x="-34348" y="-16041"/>
            <a:ext cx="4572000" cy="3390899"/>
          </p:xfrm>
          <a:graphic>
            <a:graphicData uri="http://schemas.openxmlformats.org/drawingml/2006/chart">
              <c:chart xmlns:c="http://schemas.openxmlformats.org/drawingml/2006/chart" xmlns:r="http://schemas.openxmlformats.org/officeDocument/2006/relationships" r:id="rId3"/>
            </a:graphicData>
          </a:graphic>
        </p:graphicFrame>
        <p:sp>
          <p:nvSpPr>
            <p:cNvPr id="103" name="楕円 102">
              <a:extLst>
                <a:ext uri="{FF2B5EF4-FFF2-40B4-BE49-F238E27FC236}">
                  <a16:creationId xmlns:a16="http://schemas.microsoft.com/office/drawing/2014/main" id="{3E480FC4-67E2-4DE9-A554-68D34C6556D9}"/>
                </a:ext>
              </a:extLst>
            </p:cNvPr>
            <p:cNvSpPr/>
            <p:nvPr/>
          </p:nvSpPr>
          <p:spPr>
            <a:xfrm>
              <a:off x="193341" y="821175"/>
              <a:ext cx="895350" cy="361371"/>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a:p>
          </p:txBody>
        </p:sp>
        <p:sp>
          <p:nvSpPr>
            <p:cNvPr id="104" name="楕円 103">
              <a:extLst>
                <a:ext uri="{FF2B5EF4-FFF2-40B4-BE49-F238E27FC236}">
                  <a16:creationId xmlns:a16="http://schemas.microsoft.com/office/drawing/2014/main" id="{9A74FA85-E61C-4017-A9AA-3CE3B12A16A1}"/>
                </a:ext>
              </a:extLst>
            </p:cNvPr>
            <p:cNvSpPr/>
            <p:nvPr/>
          </p:nvSpPr>
          <p:spPr>
            <a:xfrm>
              <a:off x="3322725" y="263083"/>
              <a:ext cx="1028702" cy="323850"/>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a:p>
          </p:txBody>
        </p:sp>
        <p:cxnSp>
          <p:nvCxnSpPr>
            <p:cNvPr id="105" name="直線矢印コネクタ 104">
              <a:extLst>
                <a:ext uri="{FF2B5EF4-FFF2-40B4-BE49-F238E27FC236}">
                  <a16:creationId xmlns:a16="http://schemas.microsoft.com/office/drawing/2014/main" id="{C3DD8921-71F2-45D0-86D8-573E63F608BD}"/>
                </a:ext>
              </a:extLst>
            </p:cNvPr>
            <p:cNvCxnSpPr>
              <a:cxnSpLocks/>
            </p:cNvCxnSpPr>
            <p:nvPr/>
          </p:nvCxnSpPr>
          <p:spPr>
            <a:xfrm flipV="1">
              <a:off x="1088691" y="436087"/>
              <a:ext cx="2234032" cy="452720"/>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6" name="テキスト ボックス 12">
              <a:extLst>
                <a:ext uri="{FF2B5EF4-FFF2-40B4-BE49-F238E27FC236}">
                  <a16:creationId xmlns:a16="http://schemas.microsoft.com/office/drawing/2014/main" id="{FE894558-E670-4179-8215-B94B92EA9820}"/>
                </a:ext>
              </a:extLst>
            </p:cNvPr>
            <p:cNvSpPr txBox="1"/>
            <p:nvPr/>
          </p:nvSpPr>
          <p:spPr>
            <a:xfrm>
              <a:off x="1470218" y="365426"/>
              <a:ext cx="1291662" cy="340644"/>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ts val="800"/>
                </a:lnSpc>
              </a:pPr>
              <a:r>
                <a:rPr lang="en-US" altLang="ja-JP" sz="1200" b="1"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1.5</a:t>
              </a:r>
              <a:r>
                <a:rPr lang="ja-JP" altLang="en-US" sz="1200" b="1"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倍</a:t>
              </a:r>
              <a:endParaRPr lang="ja-JP" sz="1200" b="1"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grpSp>
      <p:sp>
        <p:nvSpPr>
          <p:cNvPr id="108" name="テキスト ボックス 107">
            <a:extLst>
              <a:ext uri="{FF2B5EF4-FFF2-40B4-BE49-F238E27FC236}">
                <a16:creationId xmlns:a16="http://schemas.microsoft.com/office/drawing/2014/main" id="{EAC70104-66D0-4C17-AB2B-D0501B8BF6ED}"/>
              </a:ext>
            </a:extLst>
          </p:cNvPr>
          <p:cNvSpPr txBox="1"/>
          <p:nvPr/>
        </p:nvSpPr>
        <p:spPr>
          <a:xfrm>
            <a:off x="3193897" y="2470663"/>
            <a:ext cx="2689343" cy="203902"/>
          </a:xfrm>
          <a:prstGeom prst="rect">
            <a:avLst/>
          </a:prstGeom>
          <a:noFill/>
        </p:spPr>
        <p:txBody>
          <a:bodyPr wrap="square">
            <a:spAutoFit/>
          </a:bodyPr>
          <a:lstStyle/>
          <a:p>
            <a:pPr algn="ctr">
              <a:lnSpc>
                <a:spcPts val="800"/>
              </a:lnSpc>
            </a:pPr>
            <a:r>
              <a:rPr lang="ja-JP" altLang="en-US" sz="900" kern="100" dirty="0">
                <a:latin typeface="メイリオ" panose="020B0604030504040204" pitchFamily="50" charset="-128"/>
                <a:ea typeface="メイリオ" panose="020B0604030504040204" pitchFamily="50" charset="-128"/>
                <a:cs typeface="Times New Roman" panose="02020603050405020304" pitchFamily="18" charset="0"/>
              </a:rPr>
              <a:t>（図１）府内公立中学校における不登校生徒数</a:t>
            </a:r>
            <a:endParaRPr lang="ja-JP" alt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grpSp>
        <p:nvGrpSpPr>
          <p:cNvPr id="110" name="グループ化 109">
            <a:extLst>
              <a:ext uri="{FF2B5EF4-FFF2-40B4-BE49-F238E27FC236}">
                <a16:creationId xmlns:a16="http://schemas.microsoft.com/office/drawing/2014/main" id="{99BA6CF7-02D6-4EB2-9AA1-113C71CE9A12}"/>
              </a:ext>
            </a:extLst>
          </p:cNvPr>
          <p:cNvGrpSpPr/>
          <p:nvPr/>
        </p:nvGrpSpPr>
        <p:grpSpPr>
          <a:xfrm>
            <a:off x="3349258" y="4268453"/>
            <a:ext cx="2213360" cy="1147466"/>
            <a:chOff x="-42969" y="2"/>
            <a:chExt cx="3681000" cy="1916623"/>
          </a:xfrm>
        </p:grpSpPr>
        <p:graphicFrame>
          <p:nvGraphicFramePr>
            <p:cNvPr id="111" name="グラフ 110">
              <a:extLst>
                <a:ext uri="{FF2B5EF4-FFF2-40B4-BE49-F238E27FC236}">
                  <a16:creationId xmlns:a16="http://schemas.microsoft.com/office/drawing/2014/main" id="{465050A4-EE31-4A9F-A93E-08620C0C7DE6}"/>
                </a:ext>
              </a:extLst>
            </p:cNvPr>
            <p:cNvGraphicFramePr/>
            <p:nvPr>
              <p:extLst>
                <p:ext uri="{D42A27DB-BD31-4B8C-83A1-F6EECF244321}">
                  <p14:modId xmlns:p14="http://schemas.microsoft.com/office/powerpoint/2010/main" val="623849767"/>
                </p:ext>
              </p:extLst>
            </p:nvPr>
          </p:nvGraphicFramePr>
          <p:xfrm>
            <a:off x="0" y="2"/>
            <a:ext cx="3638031" cy="1916623"/>
          </p:xfrm>
          <a:graphic>
            <a:graphicData uri="http://schemas.openxmlformats.org/drawingml/2006/chart">
              <c:chart xmlns:c="http://schemas.openxmlformats.org/drawingml/2006/chart" xmlns:r="http://schemas.openxmlformats.org/officeDocument/2006/relationships" r:id="rId4"/>
            </a:graphicData>
          </a:graphic>
        </p:graphicFrame>
        <p:sp>
          <p:nvSpPr>
            <p:cNvPr id="112" name="テキスト ボックス 12">
              <a:extLst>
                <a:ext uri="{FF2B5EF4-FFF2-40B4-BE49-F238E27FC236}">
                  <a16:creationId xmlns:a16="http://schemas.microsoft.com/office/drawing/2014/main" id="{DC45B741-19E3-469D-BB06-48BEFC80566C}"/>
                </a:ext>
              </a:extLst>
            </p:cNvPr>
            <p:cNvSpPr txBox="1"/>
            <p:nvPr/>
          </p:nvSpPr>
          <p:spPr>
            <a:xfrm>
              <a:off x="-42969" y="306729"/>
              <a:ext cx="1779401" cy="340645"/>
            </a:xfrm>
            <a:prstGeom prst="rect">
              <a:avLst/>
            </a:prstGeom>
            <a:no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eaLnBrk="1" fontAlgn="auto" latinLnBrk="0" hangingPunct="1">
                <a:lnSpc>
                  <a:spcPts val="800"/>
                </a:lnSpc>
                <a:spcBef>
                  <a:spcPts val="0"/>
                </a:spcBef>
                <a:spcAft>
                  <a:spcPts val="0"/>
                </a:spcAft>
                <a:buClrTx/>
                <a:buSzTx/>
                <a:buFontTx/>
                <a:buNone/>
                <a:tabLst/>
                <a:defRPr/>
              </a:pPr>
              <a:r>
                <a:rPr kumimoji="0" lang="ja-JP" altLang="en-US" sz="1000" b="1" i="0" u="none" strike="noStrike" kern="100" cap="none" spc="0" normalizeH="0" baseline="0" noProof="0" dirty="0">
                  <a:ln>
                    <a:noFill/>
                  </a:ln>
                  <a:solidFill>
                    <a:sysClr val="windowText" lastClr="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計</a:t>
              </a:r>
              <a:r>
                <a:rPr kumimoji="0" lang="en-US" altLang="ja-JP" sz="1000" b="1" i="0" u="none" strike="noStrike" kern="100" cap="none" spc="0" normalizeH="0" baseline="0" noProof="0" dirty="0">
                  <a:ln>
                    <a:noFill/>
                  </a:ln>
                  <a:solidFill>
                    <a:sysClr val="windowText" lastClr="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405</a:t>
              </a:r>
              <a:r>
                <a:rPr kumimoji="0" lang="ja-JP" altLang="en-US" sz="1000" b="1" i="0" u="none" strike="noStrike" kern="100" cap="none" spc="0" normalizeH="0" baseline="0" noProof="0" dirty="0">
                  <a:ln>
                    <a:noFill/>
                  </a:ln>
                  <a:solidFill>
                    <a:sysClr val="windowText" lastClr="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人</a:t>
              </a:r>
            </a:p>
          </p:txBody>
        </p:sp>
        <p:sp>
          <p:nvSpPr>
            <p:cNvPr id="113" name="テキスト ボックス 12">
              <a:extLst>
                <a:ext uri="{FF2B5EF4-FFF2-40B4-BE49-F238E27FC236}">
                  <a16:creationId xmlns:a16="http://schemas.microsoft.com/office/drawing/2014/main" id="{B34C76C8-249B-4D5D-BBEE-E50E0789AD50}"/>
                </a:ext>
              </a:extLst>
            </p:cNvPr>
            <p:cNvSpPr txBox="1"/>
            <p:nvPr/>
          </p:nvSpPr>
          <p:spPr>
            <a:xfrm>
              <a:off x="1625228" y="136406"/>
              <a:ext cx="1381124" cy="340645"/>
            </a:xfrm>
            <a:prstGeom prst="rect">
              <a:avLst/>
            </a:prstGeom>
            <a:no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eaLnBrk="1" fontAlgn="auto" latinLnBrk="0" hangingPunct="1">
                <a:lnSpc>
                  <a:spcPts val="800"/>
                </a:lnSpc>
                <a:spcBef>
                  <a:spcPts val="0"/>
                </a:spcBef>
                <a:spcAft>
                  <a:spcPts val="0"/>
                </a:spcAft>
                <a:buClrTx/>
                <a:buSzTx/>
                <a:buFontTx/>
                <a:buNone/>
                <a:tabLst/>
                <a:defRPr/>
              </a:pPr>
              <a:r>
                <a:rPr kumimoji="0" lang="ja-JP" altLang="en-US" sz="1000" b="1" i="0" u="none" strike="noStrike" kern="100" cap="none" spc="0" normalizeH="0" baseline="0" noProof="0" dirty="0">
                  <a:ln>
                    <a:noFill/>
                  </a:ln>
                  <a:solidFill>
                    <a:sysClr val="windowText" lastClr="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計</a:t>
              </a:r>
              <a:r>
                <a:rPr kumimoji="0" lang="en-US" altLang="ja-JP" sz="1000" b="1" i="0" u="none" strike="noStrike" kern="100" cap="none" spc="0" normalizeH="0" baseline="0" noProof="0" dirty="0">
                  <a:ln>
                    <a:noFill/>
                  </a:ln>
                  <a:solidFill>
                    <a:sysClr val="windowText" lastClr="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505</a:t>
              </a:r>
              <a:r>
                <a:rPr kumimoji="0" lang="ja-JP" altLang="en-US" sz="1000" b="1" i="0" u="none" strike="noStrike" kern="100" cap="none" spc="0" normalizeH="0" baseline="0" noProof="0" dirty="0">
                  <a:ln>
                    <a:noFill/>
                  </a:ln>
                  <a:solidFill>
                    <a:sysClr val="windowText" lastClr="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人</a:t>
              </a:r>
            </a:p>
          </p:txBody>
        </p:sp>
      </p:grpSp>
      <p:sp>
        <p:nvSpPr>
          <p:cNvPr id="114" name="テキスト ボックス 113">
            <a:extLst>
              <a:ext uri="{FF2B5EF4-FFF2-40B4-BE49-F238E27FC236}">
                <a16:creationId xmlns:a16="http://schemas.microsoft.com/office/drawing/2014/main" id="{76930E18-9ACD-4343-9A98-455642D71B84}"/>
              </a:ext>
            </a:extLst>
          </p:cNvPr>
          <p:cNvSpPr txBox="1"/>
          <p:nvPr/>
        </p:nvSpPr>
        <p:spPr>
          <a:xfrm>
            <a:off x="3230905" y="3941498"/>
            <a:ext cx="2563430" cy="306494"/>
          </a:xfrm>
          <a:prstGeom prst="rect">
            <a:avLst/>
          </a:prstGeom>
          <a:noFill/>
        </p:spPr>
        <p:txBody>
          <a:bodyPr wrap="square">
            <a:spAutoFit/>
          </a:bodyPr>
          <a:lstStyle/>
          <a:p>
            <a:pPr>
              <a:lnSpc>
                <a:spcPts val="800"/>
              </a:lnSpc>
            </a:pPr>
            <a:r>
              <a:rPr lang="ja-JP" altLang="en-US" sz="900" kern="100" dirty="0">
                <a:latin typeface="メイリオ" panose="020B0604030504040204" pitchFamily="50" charset="-128"/>
                <a:ea typeface="メイリオ" panose="020B0604030504040204" pitchFamily="50" charset="-128"/>
                <a:cs typeface="Times New Roman" panose="02020603050405020304" pitchFamily="18" charset="0"/>
              </a:rPr>
              <a:t>（図２）府立高校における日本語指導が</a:t>
            </a:r>
            <a:br>
              <a:rPr lang="en-US" altLang="ja-JP" sz="900" kern="100" dirty="0">
                <a:latin typeface="メイリオ" panose="020B0604030504040204" pitchFamily="50" charset="-128"/>
                <a:ea typeface="メイリオ" panose="020B0604030504040204" pitchFamily="50" charset="-128"/>
                <a:cs typeface="Times New Roman" panose="02020603050405020304" pitchFamily="18" charset="0"/>
              </a:rPr>
            </a:br>
            <a:r>
              <a:rPr lang="ja-JP" altLang="en-US" sz="900" kern="100" dirty="0">
                <a:latin typeface="メイリオ" panose="020B0604030504040204" pitchFamily="50" charset="-128"/>
                <a:ea typeface="メイリオ" panose="020B0604030504040204" pitchFamily="50" charset="-128"/>
                <a:cs typeface="Times New Roman" panose="02020603050405020304" pitchFamily="18" charset="0"/>
              </a:rPr>
              <a:t>　　　　必要な生徒数</a:t>
            </a:r>
          </a:p>
        </p:txBody>
      </p:sp>
      <p:sp>
        <p:nvSpPr>
          <p:cNvPr id="115" name="テキスト ボックス 12">
            <a:extLst>
              <a:ext uri="{FF2B5EF4-FFF2-40B4-BE49-F238E27FC236}">
                <a16:creationId xmlns:a16="http://schemas.microsoft.com/office/drawing/2014/main" id="{33A6A331-1F81-478C-AC2F-4B6A189779E0}"/>
              </a:ext>
            </a:extLst>
          </p:cNvPr>
          <p:cNvSpPr txBox="1"/>
          <p:nvPr/>
        </p:nvSpPr>
        <p:spPr>
          <a:xfrm>
            <a:off x="5104656" y="4768859"/>
            <a:ext cx="860494" cy="17575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ts val="800"/>
              </a:lnSpc>
            </a:pPr>
            <a:r>
              <a:rPr kumimoji="1" lang="ja-JP" altLang="en-US" sz="8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日本語指導が必要な生徒</a:t>
            </a:r>
            <a:br>
              <a:rPr kumimoji="1" lang="en-US" altLang="ja-JP" sz="8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br>
            <a:r>
              <a:rPr kumimoji="1" lang="ja-JP" altLang="en-US" sz="8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選抜実施校</a:t>
            </a:r>
            <a:br>
              <a:rPr kumimoji="1" lang="en-US" altLang="ja-JP" sz="8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br>
            <a:r>
              <a:rPr kumimoji="1" lang="ja-JP" altLang="en-US" sz="8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（枠校）</a:t>
            </a:r>
            <a:endParaRPr lang="ja-JP" b="1"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33" name="右中かっこ 32">
            <a:extLst>
              <a:ext uri="{FF2B5EF4-FFF2-40B4-BE49-F238E27FC236}">
                <a16:creationId xmlns:a16="http://schemas.microsoft.com/office/drawing/2014/main" id="{437363B3-B2E4-4130-A131-D572380CED89}"/>
              </a:ext>
            </a:extLst>
          </p:cNvPr>
          <p:cNvSpPr/>
          <p:nvPr/>
        </p:nvSpPr>
        <p:spPr>
          <a:xfrm>
            <a:off x="5092888" y="4690309"/>
            <a:ext cx="115416" cy="398323"/>
          </a:xfrm>
          <a:prstGeom prst="rightBrace">
            <a:avLst>
              <a:gd name="adj1" fmla="val 0"/>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7" name="右中かっこ 116">
            <a:extLst>
              <a:ext uri="{FF2B5EF4-FFF2-40B4-BE49-F238E27FC236}">
                <a16:creationId xmlns:a16="http://schemas.microsoft.com/office/drawing/2014/main" id="{9CA0F61E-9E11-4FC1-B744-FF656D5D9BA3}"/>
              </a:ext>
            </a:extLst>
          </p:cNvPr>
          <p:cNvSpPr/>
          <p:nvPr/>
        </p:nvSpPr>
        <p:spPr>
          <a:xfrm>
            <a:off x="5092888" y="4512241"/>
            <a:ext cx="136377" cy="157607"/>
          </a:xfrm>
          <a:prstGeom prst="rightBrace">
            <a:avLst>
              <a:gd name="adj1" fmla="val 0"/>
              <a:gd name="adj2" fmla="val 50000"/>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8" name="テキスト ボックス 12">
            <a:extLst>
              <a:ext uri="{FF2B5EF4-FFF2-40B4-BE49-F238E27FC236}">
                <a16:creationId xmlns:a16="http://schemas.microsoft.com/office/drawing/2014/main" id="{0DA6C834-3C54-4F68-966E-E92880340680}"/>
              </a:ext>
            </a:extLst>
          </p:cNvPr>
          <p:cNvSpPr txBox="1"/>
          <p:nvPr/>
        </p:nvSpPr>
        <p:spPr>
          <a:xfrm>
            <a:off x="5045325" y="4512241"/>
            <a:ext cx="860494" cy="17575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ts val="800"/>
              </a:lnSpc>
            </a:pPr>
            <a:r>
              <a:rPr kumimoji="1" lang="ja-JP" altLang="en-US" sz="8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枠校以外</a:t>
            </a:r>
            <a:endParaRPr lang="ja-JP" b="1"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20" name="テキスト ボックス 119">
            <a:extLst>
              <a:ext uri="{FF2B5EF4-FFF2-40B4-BE49-F238E27FC236}">
                <a16:creationId xmlns:a16="http://schemas.microsoft.com/office/drawing/2014/main" id="{C0BD8BF6-CF0A-4221-96DC-093B092FE641}"/>
              </a:ext>
            </a:extLst>
          </p:cNvPr>
          <p:cNvSpPr txBox="1"/>
          <p:nvPr/>
        </p:nvSpPr>
        <p:spPr>
          <a:xfrm>
            <a:off x="403910" y="7755981"/>
            <a:ext cx="5383223" cy="1258037"/>
          </a:xfrm>
          <a:prstGeom prst="rect">
            <a:avLst/>
          </a:prstGeom>
          <a:noFill/>
        </p:spPr>
        <p:txBody>
          <a:bodyPr wrap="square">
            <a:spAutoFit/>
          </a:bodyPr>
          <a:lstStyle/>
          <a:p>
            <a:pPr marL="0" marR="0" lvl="0" indent="0" algn="l" defTabSz="914400" rtl="0" eaLnBrk="0" fontAlgn="base" latinLnBrk="0" hangingPunct="0">
              <a:lnSpc>
                <a:spcPct val="100000"/>
              </a:lnSpc>
              <a:spcBef>
                <a:spcPts val="300"/>
              </a:spcBef>
              <a:spcAft>
                <a:spcPts val="300"/>
              </a:spcAft>
              <a:buClrTx/>
              <a:buSzTx/>
              <a:buFontTx/>
              <a:buNone/>
              <a:tabLst/>
              <a:defRPr/>
            </a:pPr>
            <a:r>
              <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a:t>
            </a: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参考：国の動き</a:t>
            </a:r>
            <a:r>
              <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a:t>
            </a:r>
          </a:p>
          <a:p>
            <a:pPr marL="127000" marR="0" lvl="0" indent="-127000" algn="l" defTabSz="914400" rtl="0" eaLnBrk="0" fontAlgn="base" latinLnBrk="0" hangingPunct="0">
              <a:lnSpc>
                <a:spcPts val="1200"/>
              </a:lnSpc>
              <a:spcBef>
                <a:spcPct val="0"/>
              </a:spcBef>
              <a:spcAft>
                <a:spcPct val="0"/>
              </a:spcAft>
              <a:buClrTx/>
              <a:buSzTx/>
              <a:buFontTx/>
              <a:buNone/>
              <a:tabLst/>
              <a:defRPr/>
            </a:pPr>
            <a:r>
              <a:rPr kumimoji="1" lang="ja-JP" altLang="en-US"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a:t>
            </a:r>
            <a:r>
              <a:rPr kumimoji="1" lang="ja-JP" altLang="ja-JP"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中央教育審議会答申</a:t>
            </a:r>
            <a:r>
              <a:rPr kumimoji="1" lang="ja-JP" altLang="en-US"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a:t>
            </a:r>
            <a:r>
              <a:rPr kumimoji="1" lang="ja-JP" altLang="ja-JP"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令和</a:t>
            </a:r>
            <a:r>
              <a:rPr kumimoji="1" lang="en-US" altLang="ja-JP"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3</a:t>
            </a:r>
            <a:r>
              <a:rPr kumimoji="1" lang="ja-JP" altLang="ja-JP"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年</a:t>
            </a:r>
            <a:r>
              <a:rPr kumimoji="1" lang="en-US" altLang="ja-JP"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1</a:t>
            </a:r>
            <a:r>
              <a:rPr kumimoji="1" lang="ja-JP" altLang="ja-JP"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月</a:t>
            </a:r>
            <a:r>
              <a:rPr kumimoji="1" lang="en-US" altLang="ja-JP"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26</a:t>
            </a:r>
            <a:r>
              <a:rPr kumimoji="1" lang="ja-JP" altLang="ja-JP"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日</a:t>
            </a:r>
            <a:r>
              <a:rPr kumimoji="1" lang="ja-JP" altLang="en-US"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a:t>
            </a:r>
            <a:endParaRPr kumimoji="1" lang="en-US" altLang="ja-JP"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p>
            <a:pPr marL="127000" marR="0" lvl="0" indent="-127000" algn="l" defTabSz="914400" rtl="0" eaLnBrk="0" fontAlgn="base" latinLnBrk="0" hangingPunct="0">
              <a:lnSpc>
                <a:spcPts val="12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　　</a:t>
            </a:r>
            <a:r>
              <a:rPr kumimoji="1" lang="ja-JP" altLang="ja-JP"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高校生の学習意欲を喚起し、可能性及び能力を最大限に伸長するための</a:t>
            </a:r>
            <a:br>
              <a:rPr kumimoji="1" lang="en-US" altLang="ja-JP"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br>
            <a:r>
              <a:rPr kumimoji="1" lang="en-US" altLang="ja-JP"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 </a:t>
            </a:r>
            <a:r>
              <a:rPr kumimoji="1" lang="ja-JP" altLang="en-US"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  </a:t>
            </a:r>
            <a:r>
              <a:rPr kumimoji="1" lang="ja-JP" altLang="ja-JP"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各高等学校の特色化・魅力化</a:t>
            </a:r>
            <a:r>
              <a:rPr kumimoji="1" lang="ja-JP" altLang="en-US"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を図ること</a:t>
            </a:r>
            <a:endParaRPr kumimoji="1" lang="ja-JP"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a:p>
            <a:pPr marL="127000" marR="0" lvl="0" indent="-127000" algn="l" defTabSz="914400" rtl="0" eaLnBrk="0" fontAlgn="base" latinLnBrk="0" hangingPunct="0">
              <a:lnSpc>
                <a:spcPts val="1200"/>
              </a:lnSpc>
              <a:spcBef>
                <a:spcPct val="0"/>
              </a:spcBef>
              <a:spcAft>
                <a:spcPct val="0"/>
              </a:spcAft>
              <a:buClrTx/>
              <a:buSzTx/>
              <a:buFontTx/>
              <a:buNone/>
              <a:tabLst/>
              <a:defRPr/>
            </a:pPr>
            <a:r>
              <a:rPr kumimoji="1" lang="ja-JP" altLang="en-US"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・上記答申</a:t>
            </a:r>
            <a:r>
              <a:rPr kumimoji="1" lang="ja-JP" altLang="ja-JP"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を踏まえ</a:t>
            </a:r>
            <a:r>
              <a:rPr kumimoji="1" lang="ja-JP" altLang="en-US"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た</a:t>
            </a:r>
            <a:r>
              <a:rPr kumimoji="1" lang="ja-JP" altLang="ja-JP"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関係省令等</a:t>
            </a:r>
            <a:r>
              <a:rPr kumimoji="1" lang="ja-JP" altLang="en-US"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の</a:t>
            </a:r>
            <a:r>
              <a:rPr kumimoji="1" lang="ja-JP" altLang="ja-JP"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改正</a:t>
            </a:r>
            <a:r>
              <a:rPr kumimoji="1" lang="ja-JP" altLang="en-US"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（令和</a:t>
            </a:r>
            <a:r>
              <a:rPr kumimoji="1" lang="en-US" altLang="ja-JP"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3</a:t>
            </a:r>
            <a:r>
              <a:rPr kumimoji="1" lang="ja-JP" altLang="en-US"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年</a:t>
            </a:r>
            <a:r>
              <a:rPr kumimoji="1" lang="en-US" altLang="ja-JP"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3</a:t>
            </a:r>
            <a:r>
              <a:rPr kumimoji="1" lang="ja-JP" altLang="en-US"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月</a:t>
            </a:r>
            <a:r>
              <a:rPr kumimoji="1" lang="en-US" altLang="ja-JP"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31</a:t>
            </a:r>
            <a:r>
              <a:rPr kumimoji="1" lang="ja-JP" altLang="en-US"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日）</a:t>
            </a:r>
            <a:endParaRPr kumimoji="1" lang="en-US" altLang="ja-JP"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p>
            <a:pPr marL="127000" marR="0" lvl="0" indent="-127000" algn="l" defTabSz="914400" rtl="0" eaLnBrk="0" fontAlgn="base" latinLnBrk="0" hangingPunct="0">
              <a:lnSpc>
                <a:spcPts val="12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　　</a:t>
            </a:r>
            <a:r>
              <a:rPr kumimoji="1" lang="ja-JP" altLang="ja-JP"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「普通教育を主とする学科」</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の新しいタイプの「普通科」</a:t>
            </a:r>
            <a:r>
              <a:rPr kumimoji="1" lang="ja-JP"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と</a:t>
            </a:r>
            <a:r>
              <a:rPr kumimoji="1" lang="ja-JP" altLang="ja-JP"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して、</a:t>
            </a:r>
            <a:endParaRPr kumimoji="1" lang="en-US" altLang="ja-JP"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p>
            <a:pPr marL="127000" marR="0" lvl="0" indent="-127000" algn="l" defTabSz="914400" rtl="0" eaLnBrk="0" fontAlgn="base" latinLnBrk="0" hangingPunct="0">
              <a:lnSpc>
                <a:spcPts val="12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　　</a:t>
            </a:r>
            <a:r>
              <a:rPr kumimoji="1" lang="ja-JP" altLang="ja-JP"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「学際領域に関する学科」や「地域社会に関する学科」等が設置可能と</a:t>
            </a:r>
            <a:r>
              <a:rPr kumimoji="1" lang="ja-JP" altLang="en-US" sz="11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なる</a:t>
            </a:r>
            <a:endParaRPr kumimoji="1" lang="ja-JP"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126" name="テキスト ボックス 125">
            <a:extLst>
              <a:ext uri="{FF2B5EF4-FFF2-40B4-BE49-F238E27FC236}">
                <a16:creationId xmlns:a16="http://schemas.microsoft.com/office/drawing/2014/main" id="{3B23FB7F-C643-459E-80C5-396AFC1ACD4F}"/>
              </a:ext>
            </a:extLst>
          </p:cNvPr>
          <p:cNvSpPr txBox="1"/>
          <p:nvPr/>
        </p:nvSpPr>
        <p:spPr>
          <a:xfrm>
            <a:off x="352128" y="5531043"/>
            <a:ext cx="5765836" cy="911788"/>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ts val="0"/>
              </a:spcAft>
              <a:buClrTx/>
              <a:buSzTx/>
              <a:buFontTx/>
              <a:buNone/>
              <a:tabLst/>
              <a:defRPr/>
            </a:pPr>
            <a:r>
              <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a:t>
            </a: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参考：国の動き</a:t>
            </a:r>
            <a:r>
              <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a:t>
            </a:r>
          </a:p>
          <a:p>
            <a:pPr marL="0" marR="0" lvl="0" indent="0" algn="l" defTabSz="914400" rtl="0" eaLnBrk="0" fontAlgn="base" latinLnBrk="0" hangingPunct="0">
              <a:lnSpc>
                <a:spcPts val="1200"/>
              </a:lnSpc>
              <a:spcBef>
                <a:spcPct val="0"/>
              </a:spcBef>
              <a:spcAft>
                <a:spcPct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ＭＳ Ｐゴシック" panose="020B0600070205080204" pitchFamily="50" charset="-128"/>
                <a:ea typeface="メイリオ" panose="020B0604030504040204" pitchFamily="50" charset="-128"/>
                <a:cs typeface="Times New Roman" panose="02020603050405020304" pitchFamily="18" charset="0"/>
              </a:rPr>
              <a:t>・「高等学校教育の在り方ワーキンググループ中間まとめ」（令和５年８月</a:t>
            </a:r>
            <a:r>
              <a:rPr kumimoji="1" lang="en-US"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31</a:t>
            </a:r>
            <a:r>
              <a:rPr kumimoji="1" lang="ja-JP" altLang="en-US" sz="1100" b="1" i="0" u="none" strike="noStrike" kern="1200" cap="none" spc="0" normalizeH="0" baseline="0" noProof="0" dirty="0">
                <a:ln>
                  <a:noFill/>
                </a:ln>
                <a:solidFill>
                  <a:prstClr val="black"/>
                </a:solidFill>
                <a:effectLst/>
                <a:uLnTx/>
                <a:uFillTx/>
                <a:latin typeface="ＭＳ Ｐゴシック" panose="020B0600070205080204" pitchFamily="50" charset="-128"/>
                <a:ea typeface="メイリオ" panose="020B0604030504040204" pitchFamily="50" charset="-128"/>
                <a:cs typeface="Times New Roman" panose="02020603050405020304" pitchFamily="18" charset="0"/>
              </a:rPr>
              <a:t>日）</a:t>
            </a:r>
            <a:endParaRPr kumimoji="1" lang="en-US" altLang="ja-JP" sz="1100" b="1" i="0" u="none" strike="noStrike" kern="1200" cap="none" spc="0" normalizeH="0" baseline="0" noProof="0" dirty="0">
              <a:ln>
                <a:noFill/>
              </a:ln>
              <a:solidFill>
                <a:prstClr val="black"/>
              </a:solidFill>
              <a:effectLst/>
              <a:uLnTx/>
              <a:uFillTx/>
              <a:latin typeface="ＭＳ Ｐゴシック" panose="020B0600070205080204" pitchFamily="50" charset="-128"/>
              <a:ea typeface="メイリオ" panose="020B0604030504040204" pitchFamily="50" charset="-128"/>
              <a:cs typeface="Times New Roman" panose="02020603050405020304" pitchFamily="18" charset="0"/>
            </a:endParaRPr>
          </a:p>
          <a:p>
            <a:pPr marL="0" marR="0" lvl="0" indent="0" algn="l" defTabSz="914400" rtl="0" eaLnBrk="0" fontAlgn="base" latinLnBrk="0" hangingPunct="0">
              <a:lnSpc>
                <a:spcPts val="12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メイリオ" panose="020B0604030504040204" pitchFamily="50" charset="-128"/>
                <a:cs typeface="Times New Roman" panose="02020603050405020304" pitchFamily="18" charset="0"/>
              </a:rPr>
              <a:t>　　不登校生徒への学習機会の確保</a:t>
            </a:r>
            <a:endPar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メイリオ" panose="020B0604030504040204" pitchFamily="50" charset="-128"/>
              <a:cs typeface="Times New Roman" panose="02020603050405020304" pitchFamily="18" charset="0"/>
            </a:endParaRPr>
          </a:p>
          <a:p>
            <a:pPr marL="0" marR="0" lvl="0" indent="0" algn="l" defTabSz="914400" rtl="0" eaLnBrk="0" fontAlgn="base" latinLnBrk="0" hangingPunct="0">
              <a:lnSpc>
                <a:spcPts val="12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メイリオ" panose="020B0604030504040204" pitchFamily="50" charset="-128"/>
                <a:cs typeface="Times New Roman" panose="02020603050405020304" pitchFamily="18" charset="0"/>
              </a:rPr>
              <a:t>　　公立通信制高校等の機能強化・学校間連携等の促進</a:t>
            </a:r>
            <a:endPar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メイリオ" panose="020B0604030504040204" pitchFamily="50" charset="-128"/>
              <a:cs typeface="Times New Roman" panose="02020603050405020304" pitchFamily="18" charset="0"/>
            </a:endParaRPr>
          </a:p>
          <a:p>
            <a:pPr marL="0" marR="0" lvl="0" indent="0" algn="l" defTabSz="914400" rtl="0" eaLnBrk="0" fontAlgn="base" latinLnBrk="0" hangingPunct="0">
              <a:lnSpc>
                <a:spcPts val="12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rPr>
              <a:t>（</a:t>
            </a: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rPr>
              <a:t>COCOLO</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rPr>
              <a:t>プラン［令和５年３月］　学びの多様化学校の全国</a:t>
            </a: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rPr>
              <a:t>300</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rPr>
              <a:t>校設置をめざす）</a:t>
            </a:r>
            <a:endParaRPr kumimoji="1" lang="ja-JP"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59" name="テキスト ボックス 58">
            <a:extLst>
              <a:ext uri="{FF2B5EF4-FFF2-40B4-BE49-F238E27FC236}">
                <a16:creationId xmlns:a16="http://schemas.microsoft.com/office/drawing/2014/main" id="{8D463C75-3438-4EFA-A294-2DEBF616D0DC}"/>
              </a:ext>
            </a:extLst>
          </p:cNvPr>
          <p:cNvSpPr txBox="1"/>
          <p:nvPr/>
        </p:nvSpPr>
        <p:spPr>
          <a:xfrm>
            <a:off x="11733711" y="9252334"/>
            <a:ext cx="1050307" cy="269304"/>
          </a:xfrm>
          <a:prstGeom prst="rect">
            <a:avLst/>
          </a:prstGeom>
          <a:noFill/>
          <a:ln w="12700">
            <a:noFill/>
            <a:prstDash val="sysDot"/>
          </a:ln>
        </p:spPr>
        <p:txBody>
          <a:bodyPr wrap="square">
            <a:spAutoFit/>
          </a:bodyPr>
          <a:lstStyle/>
          <a:p>
            <a:pPr marL="0" marR="0" lvl="0" indent="0" algn="l" defTabSz="914400" rtl="0" eaLnBrk="0" fontAlgn="base" latinLnBrk="0" hangingPunct="0">
              <a:lnSpc>
                <a:spcPts val="12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メイリオ" panose="020B0604030504040204" pitchFamily="50" charset="-128"/>
                <a:cs typeface="Times New Roman" panose="02020603050405020304" pitchFamily="18" charset="0"/>
              </a:rPr>
              <a:t>１－２</a:t>
            </a:r>
            <a:endPar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Tree>
    <p:extLst>
      <p:ext uri="{BB962C8B-B14F-4D97-AF65-F5344CB8AC3E}">
        <p14:creationId xmlns:p14="http://schemas.microsoft.com/office/powerpoint/2010/main" val="144978132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D0914A58C7C9D94DB435116EF43D38D7" ma:contentTypeVersion="2" ma:contentTypeDescription="新しいドキュメントを作成します。" ma:contentTypeScope="" ma:versionID="a83097d7ada888fdf2c0274d88225a7b">
  <xsd:schema xmlns:xsd="http://www.w3.org/2001/XMLSchema" xmlns:xs="http://www.w3.org/2001/XMLSchema" xmlns:p="http://schemas.microsoft.com/office/2006/metadata/properties" xmlns:ns2="46689e31-b03d-4afa-a735-a1f8d7beadb1" xmlns:ns3="c5cea96b-c715-4926-afa8-a788fd3a3c69" targetNamespace="http://schemas.microsoft.com/office/2006/metadata/properties" ma:root="true" ma:fieldsID="262bbb5bb5fec440fb4bc4123c39dc2f" ns2:_="" ns3:_="">
    <xsd:import namespace="46689e31-b03d-4afa-a735-a1f8d7beadb1"/>
    <xsd:import namespace="c5cea96b-c715-4926-afa8-a788fd3a3c69"/>
    <xsd:element name="properties">
      <xsd:complexType>
        <xsd:sequence>
          <xsd:element name="documentManagement">
            <xsd:complexType>
              <xsd:all>
                <xsd:element ref="ns2:_x5bfe__x8c61__x30e6__x30fc__x30b6__x30fc_"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689e31-b03d-4afa-a735-a1f8d7beadb1" elementFormDefault="qualified">
    <xsd:import namespace="http://schemas.microsoft.com/office/2006/documentManagement/types"/>
    <xsd:import namespace="http://schemas.microsoft.com/office/infopath/2007/PartnerControls"/>
    <xsd:element name="_x5bfe__x8c61__x30e6__x30fc__x30b6__x30fc_" ma:index="8" nillable="true" ma:displayName="対象ユーザー" ma:internalName="_x5bfe__x8c61__x30e6__x30fc__x30b6__x30fc_">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5cea96b-c715-4926-afa8-a788fd3a3c69" elementFormDefault="qualified">
    <xsd:import namespace="http://schemas.microsoft.com/office/2006/documentManagement/types"/>
    <xsd:import namespace="http://schemas.microsoft.com/office/infopath/2007/PartnerControls"/>
    <xsd:element name="SharedWithUsers" ma:index="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x5bfe__x8c61__x30e6__x30fc__x30b6__x30fc_ xmlns="46689e31-b03d-4afa-a735-a1f8d7beadb1" xsi:nil="true"/>
  </documentManagement>
</p:properties>
</file>

<file path=customXml/itemProps1.xml><?xml version="1.0" encoding="utf-8"?>
<ds:datastoreItem xmlns:ds="http://schemas.openxmlformats.org/officeDocument/2006/customXml" ds:itemID="{BCEC5068-DDE0-4A4D-930E-54D7F6DC8F17}">
  <ds:schemaRefs>
    <ds:schemaRef ds:uri="http://schemas.microsoft.com/sharepoint/v3/contenttype/forms"/>
  </ds:schemaRefs>
</ds:datastoreItem>
</file>

<file path=customXml/itemProps2.xml><?xml version="1.0" encoding="utf-8"?>
<ds:datastoreItem xmlns:ds="http://schemas.openxmlformats.org/officeDocument/2006/customXml" ds:itemID="{5AFA95B2-0642-4351-B63F-07B66931BA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689e31-b03d-4afa-a735-a1f8d7beadb1"/>
    <ds:schemaRef ds:uri="c5cea96b-c715-4926-afa8-a788fd3a3c6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CC4205A-F780-4951-AF6A-F41E4154BD79}">
  <ds:schemaRefs>
    <ds:schemaRef ds:uri="46689e31-b03d-4afa-a735-a1f8d7beadb1"/>
    <ds:schemaRef ds:uri="http://purl.org/dc/dcmitype/"/>
    <ds:schemaRef ds:uri="http://purl.org/dc/elements/1.1/"/>
    <ds:schemaRef ds:uri="http://schemas.microsoft.com/office/infopath/2007/PartnerControls"/>
    <ds:schemaRef ds:uri="http://www.w3.org/XML/1998/namespace"/>
    <ds:schemaRef ds:uri="http://schemas.microsoft.com/office/2006/documentManagement/types"/>
    <ds:schemaRef ds:uri="http://schemas.microsoft.com/office/2006/metadata/properties"/>
    <ds:schemaRef ds:uri="http://schemas.openxmlformats.org/package/2006/metadata/core-properties"/>
    <ds:schemaRef ds:uri="c5cea96b-c715-4926-afa8-a788fd3a3c69"/>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19726</TotalTime>
  <Words>1232</Words>
  <Application>Microsoft Office PowerPoint</Application>
  <PresentationFormat>A3 297x420 mm</PresentationFormat>
  <Paragraphs>75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BIZ UDPゴシック</vt:lpstr>
      <vt:lpstr>ＭＳ Ｐゴシック</vt:lpstr>
      <vt:lpstr>メイリオ</vt:lpstr>
      <vt:lpstr>Arial</vt:lpstr>
      <vt:lpstr>Calibri</vt:lpstr>
      <vt:lpstr>Office ​​テーマ</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東日本大震災からの早期復旧・復興における “新しい国のかたち”</dc:title>
  <dc:creator>大阪府庁</dc:creator>
  <cp:lastModifiedBy>福井　章人</cp:lastModifiedBy>
  <cp:revision>1658</cp:revision>
  <cp:lastPrinted>2024-02-01T02:41:00Z</cp:lastPrinted>
  <dcterms:created xsi:type="dcterms:W3CDTF">2011-04-20T00:59:29Z</dcterms:created>
  <dcterms:modified xsi:type="dcterms:W3CDTF">2024-02-13T09:31:32Z</dcterms:modified>
</cp:coreProperties>
</file>