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07" r:id="rId2"/>
    <p:sldMasterId id="2147483724" r:id="rId3"/>
    <p:sldMasterId id="2147483756" r:id="rId4"/>
  </p:sldMasterIdLst>
  <p:notesMasterIdLst>
    <p:notesMasterId r:id="rId19"/>
  </p:notesMasterIdLst>
  <p:sldIdLst>
    <p:sldId id="589" r:id="rId5"/>
    <p:sldId id="414" r:id="rId6"/>
    <p:sldId id="271" r:id="rId7"/>
    <p:sldId id="593" r:id="rId8"/>
    <p:sldId id="592" r:id="rId9"/>
    <p:sldId id="594" r:id="rId10"/>
    <p:sldId id="586" r:id="rId11"/>
    <p:sldId id="581" r:id="rId12"/>
    <p:sldId id="601" r:id="rId13"/>
    <p:sldId id="587" r:id="rId14"/>
    <p:sldId id="602" r:id="rId15"/>
    <p:sldId id="603" r:id="rId16"/>
    <p:sldId id="598" r:id="rId17"/>
    <p:sldId id="597" r:id="rId18"/>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004E98"/>
    <a:srgbClr val="FF0000"/>
    <a:srgbClr val="16537F"/>
    <a:srgbClr val="FFFFFF"/>
    <a:srgbClr val="016EB1"/>
    <a:srgbClr val="E7F6F9"/>
    <a:srgbClr val="F8FDB9"/>
    <a:srgbClr val="00885A"/>
    <a:srgbClr val="74B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26" autoAdjust="0"/>
    <p:restoredTop sz="94238" autoAdjust="0"/>
  </p:normalViewPr>
  <p:slideViewPr>
    <p:cSldViewPr snapToGrid="0">
      <p:cViewPr varScale="1">
        <p:scale>
          <a:sx n="63" d="100"/>
          <a:sy n="63" d="100"/>
        </p:scale>
        <p:origin x="1092" y="64"/>
      </p:cViewPr>
      <p:guideLst>
        <p:guide orient="horz" pos="2183"/>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403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solidFill>
              <a:srgbClr val="36AFCE">
                <a:lumMod val="20000"/>
                <a:lumOff val="80000"/>
              </a:srgbClr>
            </a:solidFill>
            <a:ln w="57150"/>
          </c:spPr>
          <c:dPt>
            <c:idx val="0"/>
            <c:bubble3D val="0"/>
            <c:spPr>
              <a:solidFill>
                <a:srgbClr val="36AFCE">
                  <a:lumMod val="20000"/>
                  <a:lumOff val="80000"/>
                </a:srgbClr>
              </a:solidFill>
              <a:ln w="57150">
                <a:solidFill>
                  <a:schemeClr val="lt1"/>
                </a:solidFill>
              </a:ln>
              <a:effectLst/>
            </c:spPr>
            <c:extLst>
              <c:ext xmlns:c16="http://schemas.microsoft.com/office/drawing/2014/chart" uri="{C3380CC4-5D6E-409C-BE32-E72D297353CC}">
                <c16:uniqueId val="{00000001-41B7-42FF-8AEE-92D2ACD6DB72}"/>
              </c:ext>
            </c:extLst>
          </c:dPt>
          <c:dPt>
            <c:idx val="1"/>
            <c:bubble3D val="0"/>
            <c:spPr>
              <a:solidFill>
                <a:srgbClr val="36AFCE">
                  <a:lumMod val="20000"/>
                  <a:lumOff val="80000"/>
                </a:srgbClr>
              </a:solidFill>
              <a:ln w="57150">
                <a:solidFill>
                  <a:schemeClr val="lt1"/>
                </a:solidFill>
              </a:ln>
              <a:effectLst/>
            </c:spPr>
            <c:extLst>
              <c:ext xmlns:c16="http://schemas.microsoft.com/office/drawing/2014/chart" uri="{C3380CC4-5D6E-409C-BE32-E72D297353CC}">
                <c16:uniqueId val="{00000003-41B7-42FF-8AEE-92D2ACD6DB72}"/>
              </c:ext>
            </c:extLst>
          </c:dPt>
          <c:dPt>
            <c:idx val="2"/>
            <c:bubble3D val="0"/>
            <c:spPr>
              <a:solidFill>
                <a:srgbClr val="36AFCE">
                  <a:lumMod val="20000"/>
                  <a:lumOff val="80000"/>
                </a:srgbClr>
              </a:solidFill>
              <a:ln w="57150">
                <a:solidFill>
                  <a:schemeClr val="lt1"/>
                </a:solidFill>
              </a:ln>
              <a:effectLst/>
            </c:spPr>
            <c:extLst>
              <c:ext xmlns:c16="http://schemas.microsoft.com/office/drawing/2014/chart" uri="{C3380CC4-5D6E-409C-BE32-E72D297353CC}">
                <c16:uniqueId val="{00000005-41B7-42FF-8AEE-92D2ACD6DB72}"/>
              </c:ext>
            </c:extLst>
          </c:dPt>
          <c:dPt>
            <c:idx val="3"/>
            <c:bubble3D val="0"/>
            <c:spPr>
              <a:solidFill>
                <a:srgbClr val="36AFCE">
                  <a:lumMod val="20000"/>
                  <a:lumOff val="80000"/>
                </a:srgbClr>
              </a:solidFill>
              <a:ln w="57150">
                <a:solidFill>
                  <a:schemeClr val="lt1"/>
                </a:solidFill>
              </a:ln>
              <a:effectLst/>
            </c:spPr>
            <c:extLst>
              <c:ext xmlns:c16="http://schemas.microsoft.com/office/drawing/2014/chart" uri="{C3380CC4-5D6E-409C-BE32-E72D297353CC}">
                <c16:uniqueId val="{00000007-41B7-42FF-8AEE-92D2ACD6DB72}"/>
              </c:ext>
            </c:extLst>
          </c:dPt>
          <c:dPt>
            <c:idx val="4"/>
            <c:bubble3D val="0"/>
            <c:spPr>
              <a:solidFill>
                <a:srgbClr val="36AFCE">
                  <a:lumMod val="20000"/>
                  <a:lumOff val="80000"/>
                </a:srgbClr>
              </a:solidFill>
              <a:ln w="57150">
                <a:solidFill>
                  <a:schemeClr val="lt1"/>
                </a:solidFill>
              </a:ln>
              <a:effectLst/>
            </c:spPr>
            <c:extLst>
              <c:ext xmlns:c16="http://schemas.microsoft.com/office/drawing/2014/chart" uri="{C3380CC4-5D6E-409C-BE32-E72D297353CC}">
                <c16:uniqueId val="{00000009-41B7-42FF-8AEE-92D2ACD6DB72}"/>
              </c:ext>
            </c:extLst>
          </c:dPt>
          <c:dPt>
            <c:idx val="5"/>
            <c:bubble3D val="0"/>
            <c:spPr>
              <a:solidFill>
                <a:srgbClr val="36AFCE">
                  <a:lumMod val="20000"/>
                  <a:lumOff val="80000"/>
                </a:srgbClr>
              </a:solidFill>
              <a:ln w="57150">
                <a:solidFill>
                  <a:schemeClr val="lt1"/>
                </a:solidFill>
              </a:ln>
              <a:effectLst/>
            </c:spPr>
            <c:extLst>
              <c:ext xmlns:c16="http://schemas.microsoft.com/office/drawing/2014/chart" uri="{C3380CC4-5D6E-409C-BE32-E72D297353CC}">
                <c16:uniqueId val="{0000000B-41B7-42FF-8AEE-92D2ACD6DB72}"/>
              </c:ext>
            </c:extLst>
          </c:dPt>
          <c:dPt>
            <c:idx val="6"/>
            <c:bubble3D val="0"/>
            <c:spPr>
              <a:solidFill>
                <a:srgbClr val="36AFCE">
                  <a:lumMod val="20000"/>
                  <a:lumOff val="80000"/>
                </a:srgbClr>
              </a:solidFill>
              <a:ln w="57150">
                <a:solidFill>
                  <a:schemeClr val="lt1"/>
                </a:solidFill>
              </a:ln>
              <a:effectLst/>
            </c:spPr>
            <c:extLst>
              <c:ext xmlns:c16="http://schemas.microsoft.com/office/drawing/2014/chart" uri="{C3380CC4-5D6E-409C-BE32-E72D297353CC}">
                <c16:uniqueId val="{0000000D-41B7-42FF-8AEE-92D2ACD6DB72}"/>
              </c:ext>
            </c:extLst>
          </c:dPt>
          <c:val>
            <c:numRef>
              <c:f>Sheet1!$I$11:$I$17</c:f>
              <c:numCache>
                <c:formatCode>General</c:formatCode>
                <c:ptCount val="7"/>
                <c:pt idx="0">
                  <c:v>20</c:v>
                </c:pt>
                <c:pt idx="1">
                  <c:v>10</c:v>
                </c:pt>
                <c:pt idx="2">
                  <c:v>10</c:v>
                </c:pt>
                <c:pt idx="3">
                  <c:v>10</c:v>
                </c:pt>
                <c:pt idx="4">
                  <c:v>20</c:v>
                </c:pt>
                <c:pt idx="5">
                  <c:v>20</c:v>
                </c:pt>
                <c:pt idx="6">
                  <c:v>10</c:v>
                </c:pt>
              </c:numCache>
            </c:numRef>
          </c:val>
          <c:extLst>
            <c:ext xmlns:c16="http://schemas.microsoft.com/office/drawing/2014/chart" uri="{C3380CC4-5D6E-409C-BE32-E72D297353CC}">
              <c16:uniqueId val="{0000000E-41B7-42FF-8AEE-92D2ACD6DB72}"/>
            </c:ext>
          </c:extLst>
        </c:ser>
        <c:ser>
          <c:idx val="1"/>
          <c:order val="1"/>
          <c:spPr>
            <a:ln w="50800"/>
          </c:spPr>
          <c:dPt>
            <c:idx val="0"/>
            <c:bubble3D val="0"/>
            <c:spPr>
              <a:solidFill>
                <a:schemeClr val="accent4">
                  <a:lumMod val="60000"/>
                  <a:lumOff val="40000"/>
                </a:schemeClr>
              </a:solidFill>
              <a:ln w="50800">
                <a:solidFill>
                  <a:schemeClr val="lt1"/>
                </a:solidFill>
              </a:ln>
              <a:effectLst/>
            </c:spPr>
            <c:extLst>
              <c:ext xmlns:c16="http://schemas.microsoft.com/office/drawing/2014/chart" uri="{C3380CC4-5D6E-409C-BE32-E72D297353CC}">
                <c16:uniqueId val="{00000010-41B7-42FF-8AEE-92D2ACD6DB72}"/>
              </c:ext>
            </c:extLst>
          </c:dPt>
          <c:dPt>
            <c:idx val="1"/>
            <c:bubble3D val="0"/>
            <c:spPr>
              <a:solidFill>
                <a:schemeClr val="accent4">
                  <a:lumMod val="60000"/>
                  <a:lumOff val="40000"/>
                </a:schemeClr>
              </a:solidFill>
              <a:ln w="50800">
                <a:solidFill>
                  <a:schemeClr val="lt1"/>
                </a:solidFill>
              </a:ln>
              <a:effectLst/>
            </c:spPr>
            <c:extLst>
              <c:ext xmlns:c16="http://schemas.microsoft.com/office/drawing/2014/chart" uri="{C3380CC4-5D6E-409C-BE32-E72D297353CC}">
                <c16:uniqueId val="{00000012-41B7-42FF-8AEE-92D2ACD6DB72}"/>
              </c:ext>
            </c:extLst>
          </c:dPt>
          <c:dPt>
            <c:idx val="2"/>
            <c:bubble3D val="0"/>
            <c:spPr>
              <a:solidFill>
                <a:schemeClr val="accent4">
                  <a:lumMod val="40000"/>
                  <a:lumOff val="60000"/>
                </a:schemeClr>
              </a:solidFill>
              <a:ln w="50800">
                <a:solidFill>
                  <a:schemeClr val="lt1"/>
                </a:solidFill>
              </a:ln>
              <a:effectLst/>
            </c:spPr>
            <c:extLst>
              <c:ext xmlns:c16="http://schemas.microsoft.com/office/drawing/2014/chart" uri="{C3380CC4-5D6E-409C-BE32-E72D297353CC}">
                <c16:uniqueId val="{00000014-41B7-42FF-8AEE-92D2ACD6DB72}"/>
              </c:ext>
            </c:extLst>
          </c:dPt>
          <c:dPt>
            <c:idx val="3"/>
            <c:bubble3D val="0"/>
            <c:spPr>
              <a:solidFill>
                <a:schemeClr val="accent4"/>
              </a:solidFill>
              <a:ln w="50800">
                <a:solidFill>
                  <a:schemeClr val="lt1"/>
                </a:solidFill>
              </a:ln>
              <a:effectLst/>
            </c:spPr>
            <c:extLst>
              <c:ext xmlns:c16="http://schemas.microsoft.com/office/drawing/2014/chart" uri="{C3380CC4-5D6E-409C-BE32-E72D297353CC}">
                <c16:uniqueId val="{00000016-41B7-42FF-8AEE-92D2ACD6DB72}"/>
              </c:ext>
            </c:extLst>
          </c:dPt>
          <c:dPt>
            <c:idx val="4"/>
            <c:bubble3D val="0"/>
            <c:spPr>
              <a:solidFill>
                <a:schemeClr val="accent5"/>
              </a:solidFill>
              <a:ln w="50800">
                <a:solidFill>
                  <a:schemeClr val="lt1"/>
                </a:solidFill>
              </a:ln>
              <a:effectLst/>
            </c:spPr>
            <c:extLst>
              <c:ext xmlns:c16="http://schemas.microsoft.com/office/drawing/2014/chart" uri="{C3380CC4-5D6E-409C-BE32-E72D297353CC}">
                <c16:uniqueId val="{00000018-41B7-42FF-8AEE-92D2ACD6DB72}"/>
              </c:ext>
            </c:extLst>
          </c:dPt>
          <c:dPt>
            <c:idx val="5"/>
            <c:bubble3D val="0"/>
            <c:spPr>
              <a:solidFill>
                <a:schemeClr val="accent6"/>
              </a:solidFill>
              <a:ln w="50800">
                <a:solidFill>
                  <a:schemeClr val="lt1"/>
                </a:solidFill>
              </a:ln>
              <a:effectLst/>
            </c:spPr>
            <c:extLst>
              <c:ext xmlns:c16="http://schemas.microsoft.com/office/drawing/2014/chart" uri="{C3380CC4-5D6E-409C-BE32-E72D297353CC}">
                <c16:uniqueId val="{0000001A-41B7-42FF-8AEE-92D2ACD6DB72}"/>
              </c:ext>
            </c:extLst>
          </c:dPt>
          <c:dPt>
            <c:idx val="6"/>
            <c:bubble3D val="0"/>
            <c:spPr>
              <a:solidFill>
                <a:schemeClr val="accent1">
                  <a:lumMod val="60000"/>
                </a:schemeClr>
              </a:solidFill>
              <a:ln w="50800">
                <a:solidFill>
                  <a:schemeClr val="lt1"/>
                </a:solidFill>
              </a:ln>
              <a:effectLst/>
            </c:spPr>
            <c:extLst>
              <c:ext xmlns:c16="http://schemas.microsoft.com/office/drawing/2014/chart" uri="{C3380CC4-5D6E-409C-BE32-E72D297353CC}">
                <c16:uniqueId val="{0000001C-41B7-42FF-8AEE-92D2ACD6DB72}"/>
              </c:ext>
            </c:extLst>
          </c:dPt>
          <c:val>
            <c:numRef>
              <c:f>Sheet1!$J$11:$J$17</c:f>
              <c:numCache>
                <c:formatCode>General</c:formatCode>
                <c:ptCount val="7"/>
                <c:pt idx="0">
                  <c:v>40</c:v>
                </c:pt>
                <c:pt idx="1">
                  <c:v>40</c:v>
                </c:pt>
                <c:pt idx="2">
                  <c:v>20</c:v>
                </c:pt>
              </c:numCache>
            </c:numRef>
          </c:val>
          <c:extLst>
            <c:ext xmlns:c16="http://schemas.microsoft.com/office/drawing/2014/chart" uri="{C3380CC4-5D6E-409C-BE32-E72D297353CC}">
              <c16:uniqueId val="{0000001D-41B7-42FF-8AEE-92D2ACD6DB72}"/>
            </c:ext>
          </c:extLst>
        </c:ser>
        <c:ser>
          <c:idx val="2"/>
          <c:order val="2"/>
          <c:spPr>
            <a:solidFill>
              <a:srgbClr val="8BC145">
                <a:lumMod val="40000"/>
                <a:lumOff val="60000"/>
              </a:srgbClr>
            </a:solidFill>
            <a:ln w="63500"/>
          </c:spPr>
          <c:dPt>
            <c:idx val="0"/>
            <c:bubble3D val="0"/>
            <c:spPr>
              <a:solidFill>
                <a:srgbClr val="8BC145">
                  <a:lumMod val="40000"/>
                  <a:lumOff val="60000"/>
                </a:srgbClr>
              </a:solidFill>
              <a:ln w="152400">
                <a:solidFill>
                  <a:schemeClr val="bg1"/>
                </a:solidFill>
              </a:ln>
              <a:effectLst/>
            </c:spPr>
            <c:extLst>
              <c:ext xmlns:c16="http://schemas.microsoft.com/office/drawing/2014/chart" uri="{C3380CC4-5D6E-409C-BE32-E72D297353CC}">
                <c16:uniqueId val="{0000001F-41B7-42FF-8AEE-92D2ACD6DB72}"/>
              </c:ext>
            </c:extLst>
          </c:dPt>
          <c:dPt>
            <c:idx val="1"/>
            <c:bubble3D val="0"/>
            <c:spPr>
              <a:solidFill>
                <a:srgbClr val="8BC145">
                  <a:lumMod val="40000"/>
                  <a:lumOff val="60000"/>
                </a:srgbClr>
              </a:solidFill>
              <a:ln w="152400">
                <a:solidFill>
                  <a:schemeClr val="lt1"/>
                </a:solidFill>
              </a:ln>
              <a:effectLst/>
            </c:spPr>
            <c:extLst>
              <c:ext xmlns:c16="http://schemas.microsoft.com/office/drawing/2014/chart" uri="{C3380CC4-5D6E-409C-BE32-E72D297353CC}">
                <c16:uniqueId val="{00000021-41B7-42FF-8AEE-92D2ACD6DB72}"/>
              </c:ext>
            </c:extLst>
          </c:dPt>
          <c:dPt>
            <c:idx val="2"/>
            <c:bubble3D val="0"/>
            <c:spPr>
              <a:solidFill>
                <a:srgbClr val="8BC145">
                  <a:lumMod val="40000"/>
                  <a:lumOff val="60000"/>
                </a:srgbClr>
              </a:solidFill>
              <a:ln w="152400">
                <a:solidFill>
                  <a:schemeClr val="lt1"/>
                </a:solidFill>
              </a:ln>
              <a:effectLst/>
            </c:spPr>
            <c:extLst>
              <c:ext xmlns:c16="http://schemas.microsoft.com/office/drawing/2014/chart" uri="{C3380CC4-5D6E-409C-BE32-E72D297353CC}">
                <c16:uniqueId val="{00000023-41B7-42FF-8AEE-92D2ACD6DB72}"/>
              </c:ext>
            </c:extLst>
          </c:dPt>
          <c:dPt>
            <c:idx val="3"/>
            <c:bubble3D val="0"/>
            <c:spPr>
              <a:solidFill>
                <a:srgbClr val="8BC145">
                  <a:lumMod val="40000"/>
                  <a:lumOff val="60000"/>
                </a:srgbClr>
              </a:solidFill>
              <a:ln w="152400">
                <a:solidFill>
                  <a:schemeClr val="lt1"/>
                </a:solidFill>
              </a:ln>
              <a:effectLst/>
            </c:spPr>
            <c:extLst>
              <c:ext xmlns:c16="http://schemas.microsoft.com/office/drawing/2014/chart" uri="{C3380CC4-5D6E-409C-BE32-E72D297353CC}">
                <c16:uniqueId val="{00000025-41B7-42FF-8AEE-92D2ACD6DB72}"/>
              </c:ext>
            </c:extLst>
          </c:dPt>
          <c:dPt>
            <c:idx val="4"/>
            <c:bubble3D val="0"/>
            <c:spPr>
              <a:solidFill>
                <a:srgbClr val="8BC145">
                  <a:lumMod val="40000"/>
                  <a:lumOff val="60000"/>
                </a:srgbClr>
              </a:solidFill>
              <a:ln w="63500">
                <a:solidFill>
                  <a:schemeClr val="lt1"/>
                </a:solidFill>
              </a:ln>
              <a:effectLst/>
            </c:spPr>
            <c:extLst>
              <c:ext xmlns:c16="http://schemas.microsoft.com/office/drawing/2014/chart" uri="{C3380CC4-5D6E-409C-BE32-E72D297353CC}">
                <c16:uniqueId val="{00000027-41B7-42FF-8AEE-92D2ACD6DB72}"/>
              </c:ext>
            </c:extLst>
          </c:dPt>
          <c:dPt>
            <c:idx val="5"/>
            <c:bubble3D val="0"/>
            <c:spPr>
              <a:solidFill>
                <a:srgbClr val="8BC145">
                  <a:lumMod val="40000"/>
                  <a:lumOff val="60000"/>
                </a:srgbClr>
              </a:solidFill>
              <a:ln w="63500">
                <a:solidFill>
                  <a:schemeClr val="lt1"/>
                </a:solidFill>
              </a:ln>
              <a:effectLst/>
            </c:spPr>
            <c:extLst>
              <c:ext xmlns:c16="http://schemas.microsoft.com/office/drawing/2014/chart" uri="{C3380CC4-5D6E-409C-BE32-E72D297353CC}">
                <c16:uniqueId val="{00000029-41B7-42FF-8AEE-92D2ACD6DB72}"/>
              </c:ext>
            </c:extLst>
          </c:dPt>
          <c:dPt>
            <c:idx val="6"/>
            <c:bubble3D val="0"/>
            <c:spPr>
              <a:solidFill>
                <a:srgbClr val="8BC145">
                  <a:lumMod val="40000"/>
                  <a:lumOff val="60000"/>
                </a:srgbClr>
              </a:solidFill>
              <a:ln w="63500">
                <a:solidFill>
                  <a:schemeClr val="lt1"/>
                </a:solidFill>
              </a:ln>
              <a:effectLst/>
            </c:spPr>
            <c:extLst>
              <c:ext xmlns:c16="http://schemas.microsoft.com/office/drawing/2014/chart" uri="{C3380CC4-5D6E-409C-BE32-E72D297353CC}">
                <c16:uniqueId val="{0000002B-41B7-42FF-8AEE-92D2ACD6DB72}"/>
              </c:ext>
            </c:extLst>
          </c:dPt>
          <c:val>
            <c:numRef>
              <c:f>Sheet1!$K$11:$K$17</c:f>
              <c:numCache>
                <c:formatCode>General</c:formatCode>
                <c:ptCount val="7"/>
                <c:pt idx="0">
                  <c:v>25</c:v>
                </c:pt>
                <c:pt idx="1">
                  <c:v>25</c:v>
                </c:pt>
                <c:pt idx="2">
                  <c:v>25</c:v>
                </c:pt>
                <c:pt idx="3">
                  <c:v>25</c:v>
                </c:pt>
              </c:numCache>
            </c:numRef>
          </c:val>
          <c:extLst>
            <c:ext xmlns:c16="http://schemas.microsoft.com/office/drawing/2014/chart" uri="{C3380CC4-5D6E-409C-BE32-E72D297353CC}">
              <c16:uniqueId val="{0000002C-41B7-42FF-8AEE-92D2ACD6DB72}"/>
            </c:ext>
          </c:extLst>
        </c:ser>
        <c:dLbls>
          <c:showLegendKey val="0"/>
          <c:showVal val="0"/>
          <c:showCatName val="0"/>
          <c:showSerName val="0"/>
          <c:showPercent val="0"/>
          <c:showBubbleSize val="0"/>
          <c:showLeaderLines val="1"/>
        </c:dLbls>
        <c:firstSliceAng val="0"/>
        <c:holeSize val="55"/>
      </c:doughnutChart>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solidFill>
              <a:srgbClr val="36AFCE">
                <a:lumMod val="20000"/>
                <a:lumOff val="80000"/>
              </a:srgbClr>
            </a:solidFill>
            <a:ln w="57150"/>
          </c:spPr>
          <c:dPt>
            <c:idx val="0"/>
            <c:bubble3D val="0"/>
            <c:spPr>
              <a:solidFill>
                <a:srgbClr val="36AFCE">
                  <a:lumMod val="20000"/>
                  <a:lumOff val="80000"/>
                </a:srgbClr>
              </a:solidFill>
              <a:ln w="57150">
                <a:solidFill>
                  <a:schemeClr val="lt1"/>
                </a:solidFill>
              </a:ln>
              <a:effectLst/>
            </c:spPr>
            <c:extLst>
              <c:ext xmlns:c16="http://schemas.microsoft.com/office/drawing/2014/chart" uri="{C3380CC4-5D6E-409C-BE32-E72D297353CC}">
                <c16:uniqueId val="{00000001-41B7-42FF-8AEE-92D2ACD6DB72}"/>
              </c:ext>
            </c:extLst>
          </c:dPt>
          <c:dPt>
            <c:idx val="1"/>
            <c:bubble3D val="0"/>
            <c:spPr>
              <a:solidFill>
                <a:srgbClr val="36AFCE">
                  <a:lumMod val="20000"/>
                  <a:lumOff val="80000"/>
                </a:srgbClr>
              </a:solidFill>
              <a:ln w="57150">
                <a:solidFill>
                  <a:schemeClr val="lt1"/>
                </a:solidFill>
              </a:ln>
              <a:effectLst/>
            </c:spPr>
            <c:extLst>
              <c:ext xmlns:c16="http://schemas.microsoft.com/office/drawing/2014/chart" uri="{C3380CC4-5D6E-409C-BE32-E72D297353CC}">
                <c16:uniqueId val="{00000003-41B7-42FF-8AEE-92D2ACD6DB72}"/>
              </c:ext>
            </c:extLst>
          </c:dPt>
          <c:dPt>
            <c:idx val="2"/>
            <c:bubble3D val="0"/>
            <c:spPr>
              <a:solidFill>
                <a:srgbClr val="36AFCE">
                  <a:lumMod val="20000"/>
                  <a:lumOff val="80000"/>
                </a:srgbClr>
              </a:solidFill>
              <a:ln w="57150">
                <a:solidFill>
                  <a:schemeClr val="lt1"/>
                </a:solidFill>
              </a:ln>
              <a:effectLst/>
            </c:spPr>
            <c:extLst>
              <c:ext xmlns:c16="http://schemas.microsoft.com/office/drawing/2014/chart" uri="{C3380CC4-5D6E-409C-BE32-E72D297353CC}">
                <c16:uniqueId val="{00000005-41B7-42FF-8AEE-92D2ACD6DB72}"/>
              </c:ext>
            </c:extLst>
          </c:dPt>
          <c:dPt>
            <c:idx val="3"/>
            <c:bubble3D val="0"/>
            <c:spPr>
              <a:solidFill>
                <a:srgbClr val="36AFCE">
                  <a:lumMod val="20000"/>
                  <a:lumOff val="80000"/>
                </a:srgbClr>
              </a:solidFill>
              <a:ln w="57150">
                <a:solidFill>
                  <a:schemeClr val="lt1"/>
                </a:solidFill>
              </a:ln>
              <a:effectLst/>
            </c:spPr>
            <c:extLst>
              <c:ext xmlns:c16="http://schemas.microsoft.com/office/drawing/2014/chart" uri="{C3380CC4-5D6E-409C-BE32-E72D297353CC}">
                <c16:uniqueId val="{00000007-41B7-42FF-8AEE-92D2ACD6DB72}"/>
              </c:ext>
            </c:extLst>
          </c:dPt>
          <c:dPt>
            <c:idx val="4"/>
            <c:bubble3D val="0"/>
            <c:spPr>
              <a:solidFill>
                <a:srgbClr val="36AFCE">
                  <a:lumMod val="20000"/>
                  <a:lumOff val="80000"/>
                </a:srgbClr>
              </a:solidFill>
              <a:ln w="57150">
                <a:solidFill>
                  <a:schemeClr val="lt1"/>
                </a:solidFill>
              </a:ln>
              <a:effectLst/>
            </c:spPr>
            <c:extLst>
              <c:ext xmlns:c16="http://schemas.microsoft.com/office/drawing/2014/chart" uri="{C3380CC4-5D6E-409C-BE32-E72D297353CC}">
                <c16:uniqueId val="{00000009-41B7-42FF-8AEE-92D2ACD6DB72}"/>
              </c:ext>
            </c:extLst>
          </c:dPt>
          <c:dPt>
            <c:idx val="5"/>
            <c:bubble3D val="0"/>
            <c:spPr>
              <a:solidFill>
                <a:srgbClr val="36AFCE">
                  <a:lumMod val="20000"/>
                  <a:lumOff val="80000"/>
                </a:srgbClr>
              </a:solidFill>
              <a:ln w="57150">
                <a:solidFill>
                  <a:schemeClr val="lt1"/>
                </a:solidFill>
              </a:ln>
              <a:effectLst/>
            </c:spPr>
            <c:extLst>
              <c:ext xmlns:c16="http://schemas.microsoft.com/office/drawing/2014/chart" uri="{C3380CC4-5D6E-409C-BE32-E72D297353CC}">
                <c16:uniqueId val="{0000000B-41B7-42FF-8AEE-92D2ACD6DB72}"/>
              </c:ext>
            </c:extLst>
          </c:dPt>
          <c:dPt>
            <c:idx val="6"/>
            <c:bubble3D val="0"/>
            <c:spPr>
              <a:solidFill>
                <a:srgbClr val="36AFCE">
                  <a:lumMod val="20000"/>
                  <a:lumOff val="80000"/>
                </a:srgbClr>
              </a:solidFill>
              <a:ln w="57150">
                <a:solidFill>
                  <a:schemeClr val="lt1"/>
                </a:solidFill>
              </a:ln>
              <a:effectLst/>
            </c:spPr>
            <c:extLst>
              <c:ext xmlns:c16="http://schemas.microsoft.com/office/drawing/2014/chart" uri="{C3380CC4-5D6E-409C-BE32-E72D297353CC}">
                <c16:uniqueId val="{0000000D-41B7-42FF-8AEE-92D2ACD6DB72}"/>
              </c:ext>
            </c:extLst>
          </c:dPt>
          <c:val>
            <c:numRef>
              <c:f>Sheet1!$I$11:$I$17</c:f>
              <c:numCache>
                <c:formatCode>General</c:formatCode>
                <c:ptCount val="7"/>
                <c:pt idx="0">
                  <c:v>20</c:v>
                </c:pt>
                <c:pt idx="1">
                  <c:v>10</c:v>
                </c:pt>
                <c:pt idx="2">
                  <c:v>10</c:v>
                </c:pt>
                <c:pt idx="3">
                  <c:v>10</c:v>
                </c:pt>
                <c:pt idx="4">
                  <c:v>20</c:v>
                </c:pt>
                <c:pt idx="5">
                  <c:v>20</c:v>
                </c:pt>
                <c:pt idx="6">
                  <c:v>10</c:v>
                </c:pt>
              </c:numCache>
            </c:numRef>
          </c:val>
          <c:extLst>
            <c:ext xmlns:c16="http://schemas.microsoft.com/office/drawing/2014/chart" uri="{C3380CC4-5D6E-409C-BE32-E72D297353CC}">
              <c16:uniqueId val="{0000000E-41B7-42FF-8AEE-92D2ACD6DB72}"/>
            </c:ext>
          </c:extLst>
        </c:ser>
        <c:ser>
          <c:idx val="1"/>
          <c:order val="1"/>
          <c:spPr>
            <a:ln w="50800"/>
          </c:spPr>
          <c:dPt>
            <c:idx val="0"/>
            <c:bubble3D val="0"/>
            <c:spPr>
              <a:solidFill>
                <a:schemeClr val="accent4">
                  <a:lumMod val="60000"/>
                  <a:lumOff val="40000"/>
                </a:schemeClr>
              </a:solidFill>
              <a:ln w="50800">
                <a:solidFill>
                  <a:schemeClr val="lt1"/>
                </a:solidFill>
              </a:ln>
              <a:effectLst/>
            </c:spPr>
            <c:extLst>
              <c:ext xmlns:c16="http://schemas.microsoft.com/office/drawing/2014/chart" uri="{C3380CC4-5D6E-409C-BE32-E72D297353CC}">
                <c16:uniqueId val="{00000010-41B7-42FF-8AEE-92D2ACD6DB72}"/>
              </c:ext>
            </c:extLst>
          </c:dPt>
          <c:dPt>
            <c:idx val="1"/>
            <c:bubble3D val="0"/>
            <c:spPr>
              <a:solidFill>
                <a:schemeClr val="accent4">
                  <a:lumMod val="60000"/>
                  <a:lumOff val="40000"/>
                </a:schemeClr>
              </a:solidFill>
              <a:ln w="50800">
                <a:solidFill>
                  <a:schemeClr val="lt1"/>
                </a:solidFill>
              </a:ln>
              <a:effectLst/>
            </c:spPr>
            <c:extLst>
              <c:ext xmlns:c16="http://schemas.microsoft.com/office/drawing/2014/chart" uri="{C3380CC4-5D6E-409C-BE32-E72D297353CC}">
                <c16:uniqueId val="{00000012-41B7-42FF-8AEE-92D2ACD6DB72}"/>
              </c:ext>
            </c:extLst>
          </c:dPt>
          <c:dPt>
            <c:idx val="2"/>
            <c:bubble3D val="0"/>
            <c:spPr>
              <a:solidFill>
                <a:schemeClr val="accent4">
                  <a:lumMod val="40000"/>
                  <a:lumOff val="60000"/>
                </a:schemeClr>
              </a:solidFill>
              <a:ln w="50800">
                <a:solidFill>
                  <a:schemeClr val="lt1"/>
                </a:solidFill>
              </a:ln>
              <a:effectLst/>
            </c:spPr>
            <c:extLst>
              <c:ext xmlns:c16="http://schemas.microsoft.com/office/drawing/2014/chart" uri="{C3380CC4-5D6E-409C-BE32-E72D297353CC}">
                <c16:uniqueId val="{00000014-41B7-42FF-8AEE-92D2ACD6DB72}"/>
              </c:ext>
            </c:extLst>
          </c:dPt>
          <c:dPt>
            <c:idx val="3"/>
            <c:bubble3D val="0"/>
            <c:spPr>
              <a:solidFill>
                <a:schemeClr val="accent4"/>
              </a:solidFill>
              <a:ln w="50800">
                <a:solidFill>
                  <a:schemeClr val="lt1"/>
                </a:solidFill>
              </a:ln>
              <a:effectLst/>
            </c:spPr>
            <c:extLst>
              <c:ext xmlns:c16="http://schemas.microsoft.com/office/drawing/2014/chart" uri="{C3380CC4-5D6E-409C-BE32-E72D297353CC}">
                <c16:uniqueId val="{00000016-41B7-42FF-8AEE-92D2ACD6DB72}"/>
              </c:ext>
            </c:extLst>
          </c:dPt>
          <c:dPt>
            <c:idx val="4"/>
            <c:bubble3D val="0"/>
            <c:spPr>
              <a:solidFill>
                <a:schemeClr val="accent5"/>
              </a:solidFill>
              <a:ln w="50800">
                <a:solidFill>
                  <a:schemeClr val="lt1"/>
                </a:solidFill>
              </a:ln>
              <a:effectLst/>
            </c:spPr>
            <c:extLst>
              <c:ext xmlns:c16="http://schemas.microsoft.com/office/drawing/2014/chart" uri="{C3380CC4-5D6E-409C-BE32-E72D297353CC}">
                <c16:uniqueId val="{00000018-41B7-42FF-8AEE-92D2ACD6DB72}"/>
              </c:ext>
            </c:extLst>
          </c:dPt>
          <c:dPt>
            <c:idx val="5"/>
            <c:bubble3D val="0"/>
            <c:spPr>
              <a:solidFill>
                <a:schemeClr val="accent6"/>
              </a:solidFill>
              <a:ln w="50800">
                <a:solidFill>
                  <a:schemeClr val="lt1"/>
                </a:solidFill>
              </a:ln>
              <a:effectLst/>
            </c:spPr>
            <c:extLst>
              <c:ext xmlns:c16="http://schemas.microsoft.com/office/drawing/2014/chart" uri="{C3380CC4-5D6E-409C-BE32-E72D297353CC}">
                <c16:uniqueId val="{0000001A-41B7-42FF-8AEE-92D2ACD6DB72}"/>
              </c:ext>
            </c:extLst>
          </c:dPt>
          <c:dPt>
            <c:idx val="6"/>
            <c:bubble3D val="0"/>
            <c:spPr>
              <a:solidFill>
                <a:schemeClr val="accent1">
                  <a:lumMod val="60000"/>
                </a:schemeClr>
              </a:solidFill>
              <a:ln w="50800">
                <a:solidFill>
                  <a:schemeClr val="lt1"/>
                </a:solidFill>
              </a:ln>
              <a:effectLst/>
            </c:spPr>
            <c:extLst>
              <c:ext xmlns:c16="http://schemas.microsoft.com/office/drawing/2014/chart" uri="{C3380CC4-5D6E-409C-BE32-E72D297353CC}">
                <c16:uniqueId val="{0000001C-41B7-42FF-8AEE-92D2ACD6DB72}"/>
              </c:ext>
            </c:extLst>
          </c:dPt>
          <c:val>
            <c:numRef>
              <c:f>Sheet1!$J$11:$J$17</c:f>
              <c:numCache>
                <c:formatCode>General</c:formatCode>
                <c:ptCount val="7"/>
                <c:pt idx="0">
                  <c:v>40</c:v>
                </c:pt>
                <c:pt idx="1">
                  <c:v>40</c:v>
                </c:pt>
                <c:pt idx="2">
                  <c:v>20</c:v>
                </c:pt>
              </c:numCache>
            </c:numRef>
          </c:val>
          <c:extLst>
            <c:ext xmlns:c16="http://schemas.microsoft.com/office/drawing/2014/chart" uri="{C3380CC4-5D6E-409C-BE32-E72D297353CC}">
              <c16:uniqueId val="{0000001D-41B7-42FF-8AEE-92D2ACD6DB72}"/>
            </c:ext>
          </c:extLst>
        </c:ser>
        <c:ser>
          <c:idx val="2"/>
          <c:order val="2"/>
          <c:spPr>
            <a:solidFill>
              <a:srgbClr val="8BC145">
                <a:lumMod val="40000"/>
                <a:lumOff val="60000"/>
              </a:srgbClr>
            </a:solidFill>
            <a:ln w="63500"/>
          </c:spPr>
          <c:dPt>
            <c:idx val="0"/>
            <c:bubble3D val="0"/>
            <c:spPr>
              <a:solidFill>
                <a:srgbClr val="8BC145">
                  <a:lumMod val="40000"/>
                  <a:lumOff val="60000"/>
                </a:srgbClr>
              </a:solidFill>
              <a:ln w="152400">
                <a:solidFill>
                  <a:schemeClr val="bg1"/>
                </a:solidFill>
              </a:ln>
              <a:effectLst/>
            </c:spPr>
            <c:extLst>
              <c:ext xmlns:c16="http://schemas.microsoft.com/office/drawing/2014/chart" uri="{C3380CC4-5D6E-409C-BE32-E72D297353CC}">
                <c16:uniqueId val="{0000001F-41B7-42FF-8AEE-92D2ACD6DB72}"/>
              </c:ext>
            </c:extLst>
          </c:dPt>
          <c:dPt>
            <c:idx val="1"/>
            <c:bubble3D val="0"/>
            <c:spPr>
              <a:solidFill>
                <a:srgbClr val="8BC145">
                  <a:lumMod val="40000"/>
                  <a:lumOff val="60000"/>
                </a:srgbClr>
              </a:solidFill>
              <a:ln w="152400">
                <a:solidFill>
                  <a:schemeClr val="lt1"/>
                </a:solidFill>
              </a:ln>
              <a:effectLst/>
            </c:spPr>
            <c:extLst>
              <c:ext xmlns:c16="http://schemas.microsoft.com/office/drawing/2014/chart" uri="{C3380CC4-5D6E-409C-BE32-E72D297353CC}">
                <c16:uniqueId val="{00000021-41B7-42FF-8AEE-92D2ACD6DB72}"/>
              </c:ext>
            </c:extLst>
          </c:dPt>
          <c:dPt>
            <c:idx val="2"/>
            <c:bubble3D val="0"/>
            <c:spPr>
              <a:solidFill>
                <a:srgbClr val="8BC145">
                  <a:lumMod val="40000"/>
                  <a:lumOff val="60000"/>
                </a:srgbClr>
              </a:solidFill>
              <a:ln w="152400">
                <a:solidFill>
                  <a:schemeClr val="lt1"/>
                </a:solidFill>
              </a:ln>
              <a:effectLst/>
            </c:spPr>
            <c:extLst>
              <c:ext xmlns:c16="http://schemas.microsoft.com/office/drawing/2014/chart" uri="{C3380CC4-5D6E-409C-BE32-E72D297353CC}">
                <c16:uniqueId val="{00000023-41B7-42FF-8AEE-92D2ACD6DB72}"/>
              </c:ext>
            </c:extLst>
          </c:dPt>
          <c:dPt>
            <c:idx val="3"/>
            <c:bubble3D val="0"/>
            <c:spPr>
              <a:solidFill>
                <a:srgbClr val="8BC145">
                  <a:lumMod val="40000"/>
                  <a:lumOff val="60000"/>
                </a:srgbClr>
              </a:solidFill>
              <a:ln w="152400">
                <a:solidFill>
                  <a:schemeClr val="lt1"/>
                </a:solidFill>
              </a:ln>
              <a:effectLst/>
            </c:spPr>
            <c:extLst>
              <c:ext xmlns:c16="http://schemas.microsoft.com/office/drawing/2014/chart" uri="{C3380CC4-5D6E-409C-BE32-E72D297353CC}">
                <c16:uniqueId val="{00000025-41B7-42FF-8AEE-92D2ACD6DB72}"/>
              </c:ext>
            </c:extLst>
          </c:dPt>
          <c:dPt>
            <c:idx val="4"/>
            <c:bubble3D val="0"/>
            <c:spPr>
              <a:solidFill>
                <a:srgbClr val="8BC145">
                  <a:lumMod val="40000"/>
                  <a:lumOff val="60000"/>
                </a:srgbClr>
              </a:solidFill>
              <a:ln w="63500">
                <a:solidFill>
                  <a:schemeClr val="lt1"/>
                </a:solidFill>
              </a:ln>
              <a:effectLst/>
            </c:spPr>
            <c:extLst>
              <c:ext xmlns:c16="http://schemas.microsoft.com/office/drawing/2014/chart" uri="{C3380CC4-5D6E-409C-BE32-E72D297353CC}">
                <c16:uniqueId val="{00000027-41B7-42FF-8AEE-92D2ACD6DB72}"/>
              </c:ext>
            </c:extLst>
          </c:dPt>
          <c:dPt>
            <c:idx val="5"/>
            <c:bubble3D val="0"/>
            <c:spPr>
              <a:solidFill>
                <a:srgbClr val="8BC145">
                  <a:lumMod val="40000"/>
                  <a:lumOff val="60000"/>
                </a:srgbClr>
              </a:solidFill>
              <a:ln w="63500">
                <a:solidFill>
                  <a:schemeClr val="lt1"/>
                </a:solidFill>
              </a:ln>
              <a:effectLst/>
            </c:spPr>
            <c:extLst>
              <c:ext xmlns:c16="http://schemas.microsoft.com/office/drawing/2014/chart" uri="{C3380CC4-5D6E-409C-BE32-E72D297353CC}">
                <c16:uniqueId val="{00000029-41B7-42FF-8AEE-92D2ACD6DB72}"/>
              </c:ext>
            </c:extLst>
          </c:dPt>
          <c:dPt>
            <c:idx val="6"/>
            <c:bubble3D val="0"/>
            <c:spPr>
              <a:solidFill>
                <a:srgbClr val="8BC145">
                  <a:lumMod val="40000"/>
                  <a:lumOff val="60000"/>
                </a:srgbClr>
              </a:solidFill>
              <a:ln w="63500">
                <a:solidFill>
                  <a:schemeClr val="lt1"/>
                </a:solidFill>
              </a:ln>
              <a:effectLst/>
            </c:spPr>
            <c:extLst>
              <c:ext xmlns:c16="http://schemas.microsoft.com/office/drawing/2014/chart" uri="{C3380CC4-5D6E-409C-BE32-E72D297353CC}">
                <c16:uniqueId val="{0000002B-41B7-42FF-8AEE-92D2ACD6DB72}"/>
              </c:ext>
            </c:extLst>
          </c:dPt>
          <c:val>
            <c:numRef>
              <c:f>Sheet1!$K$11:$K$17</c:f>
              <c:numCache>
                <c:formatCode>General</c:formatCode>
                <c:ptCount val="7"/>
                <c:pt idx="0">
                  <c:v>25</c:v>
                </c:pt>
                <c:pt idx="1">
                  <c:v>25</c:v>
                </c:pt>
                <c:pt idx="2">
                  <c:v>25</c:v>
                </c:pt>
                <c:pt idx="3">
                  <c:v>25</c:v>
                </c:pt>
              </c:numCache>
            </c:numRef>
          </c:val>
          <c:extLst>
            <c:ext xmlns:c16="http://schemas.microsoft.com/office/drawing/2014/chart" uri="{C3380CC4-5D6E-409C-BE32-E72D297353CC}">
              <c16:uniqueId val="{0000002C-41B7-42FF-8AEE-92D2ACD6DB72}"/>
            </c:ext>
          </c:extLst>
        </c:ser>
        <c:dLbls>
          <c:showLegendKey val="0"/>
          <c:showVal val="0"/>
          <c:showCatName val="0"/>
          <c:showSerName val="0"/>
          <c:showPercent val="0"/>
          <c:showBubbleSize val="0"/>
          <c:showLeaderLines val="1"/>
        </c:dLbls>
        <c:firstSliceAng val="0"/>
        <c:holeSize val="55"/>
      </c:doughnutChart>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8621" cy="494813"/>
          </a:xfrm>
          <a:prstGeom prst="rect">
            <a:avLst/>
          </a:prstGeom>
        </p:spPr>
        <p:txBody>
          <a:bodyPr vert="horz" lIns="90637" tIns="45318" rIns="90637" bIns="453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573" y="0"/>
            <a:ext cx="2918621" cy="494813"/>
          </a:xfrm>
          <a:prstGeom prst="rect">
            <a:avLst/>
          </a:prstGeom>
        </p:spPr>
        <p:txBody>
          <a:bodyPr vert="horz" lIns="90637" tIns="45318" rIns="90637" bIns="45318" rtlCol="0"/>
          <a:lstStyle>
            <a:lvl1pPr algn="r">
              <a:defRPr sz="1200"/>
            </a:lvl1pPr>
          </a:lstStyle>
          <a:p>
            <a:fld id="{1A747D35-61D4-4889-B120-2E56EA6C67B1}" type="datetimeFigureOut">
              <a:rPr kumimoji="1" lang="ja-JP" altLang="en-US" smtClean="0"/>
              <a:t>2024/1/18</a:t>
            </a:fld>
            <a:endParaRPr kumimoji="1" lang="ja-JP" altLang="en-US"/>
          </a:p>
        </p:txBody>
      </p:sp>
      <p:sp>
        <p:nvSpPr>
          <p:cNvPr id="4" name="スライド イメージ プレースホルダー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0637" tIns="45318" rIns="90637" bIns="45318" rtlCol="0" anchor="ctr"/>
          <a:lstStyle/>
          <a:p>
            <a:endParaRPr lang="ja-JP" altLang="en-US"/>
          </a:p>
        </p:txBody>
      </p:sp>
      <p:sp>
        <p:nvSpPr>
          <p:cNvPr id="5" name="ノート プレースホルダー 4"/>
          <p:cNvSpPr>
            <a:spLocks noGrp="1"/>
          </p:cNvSpPr>
          <p:nvPr>
            <p:ph type="body" sz="quarter" idx="3"/>
          </p:nvPr>
        </p:nvSpPr>
        <p:spPr>
          <a:xfrm>
            <a:off x="673891" y="4747997"/>
            <a:ext cx="5387982" cy="3884437"/>
          </a:xfrm>
          <a:prstGeom prst="rect">
            <a:avLst/>
          </a:prstGeom>
        </p:spPr>
        <p:txBody>
          <a:bodyPr vert="horz" lIns="90637" tIns="45318" rIns="90637" bIns="453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502"/>
            <a:ext cx="2918621" cy="494813"/>
          </a:xfrm>
          <a:prstGeom prst="rect">
            <a:avLst/>
          </a:prstGeom>
        </p:spPr>
        <p:txBody>
          <a:bodyPr vert="horz" lIns="90637" tIns="45318" rIns="90637" bIns="453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573" y="9371502"/>
            <a:ext cx="2918621" cy="494813"/>
          </a:xfrm>
          <a:prstGeom prst="rect">
            <a:avLst/>
          </a:prstGeom>
        </p:spPr>
        <p:txBody>
          <a:bodyPr vert="horz" lIns="90637" tIns="45318" rIns="90637" bIns="45318" rtlCol="0" anchor="b"/>
          <a:lstStyle>
            <a:lvl1pPr algn="r">
              <a:defRPr sz="1200"/>
            </a:lvl1pPr>
          </a:lstStyle>
          <a:p>
            <a:fld id="{FD8A3AAA-E49C-469A-9B49-9AA9D34D51E2}" type="slidenum">
              <a:rPr kumimoji="1" lang="ja-JP" altLang="en-US" smtClean="0"/>
              <a:t>‹#›</a:t>
            </a:fld>
            <a:endParaRPr kumimoji="1" lang="ja-JP" altLang="en-US"/>
          </a:p>
        </p:txBody>
      </p:sp>
    </p:spTree>
    <p:extLst>
      <p:ext uri="{BB962C8B-B14F-4D97-AF65-F5344CB8AC3E}">
        <p14:creationId xmlns:p14="http://schemas.microsoft.com/office/powerpoint/2010/main" val="10509745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D8A3AAA-E49C-469A-9B49-9AA9D34D51E2}" type="slidenum">
              <a:rPr kumimoji="1" lang="ja-JP" altLang="en-US" smtClean="0"/>
              <a:t>1</a:t>
            </a:fld>
            <a:endParaRPr kumimoji="1" lang="ja-JP" altLang="en-US"/>
          </a:p>
        </p:txBody>
      </p:sp>
    </p:spTree>
    <p:extLst>
      <p:ext uri="{BB962C8B-B14F-4D97-AF65-F5344CB8AC3E}">
        <p14:creationId xmlns:p14="http://schemas.microsoft.com/office/powerpoint/2010/main" val="1527671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・本市では今後、こうした住民にとってのメリットをお示しし、まずは子育て層を中心に、出産・子育て応援事業や保育所の入所申請、給食費の手続きなどをタッチポイントとなる行政手続きから</a:t>
            </a:r>
            <a:r>
              <a:rPr kumimoji="1" lang="en-US" altLang="ja-JP" dirty="0" err="1"/>
              <a:t>mydoor</a:t>
            </a:r>
            <a:r>
              <a:rPr kumimoji="1" lang="ja-JP" altLang="en-US" dirty="0"/>
              <a:t>　</a:t>
            </a:r>
            <a:r>
              <a:rPr kumimoji="1" lang="en-US" altLang="ja-JP" dirty="0"/>
              <a:t>OSAKA</a:t>
            </a:r>
            <a:r>
              <a:rPr kumimoji="1" lang="ja-JP" altLang="en-US" dirty="0"/>
              <a:t>の活用を進めていきたいと考えている。</a:t>
            </a:r>
            <a:endParaRPr kumimoji="1" lang="en-US" altLang="ja-JP" dirty="0"/>
          </a:p>
          <a:p>
            <a:r>
              <a:rPr kumimoji="1" lang="ja-JP" altLang="en-US" dirty="0"/>
              <a:t>・その後、図書館貸し出しカードのスマホ化や公式</a:t>
            </a:r>
            <a:r>
              <a:rPr kumimoji="1" lang="en-US" altLang="ja-JP" dirty="0"/>
              <a:t>LINE</a:t>
            </a:r>
            <a:r>
              <a:rPr kumimoji="1" lang="ja-JP" altLang="en-US" dirty="0"/>
              <a:t>での勧奨など全年齢への展開も進めていく。</a:t>
            </a:r>
            <a:endParaRPr kumimoji="1" lang="en-US" altLang="ja-JP" dirty="0"/>
          </a:p>
          <a:p>
            <a:r>
              <a:rPr kumimoji="1" lang="ja-JP" altLang="en-US" dirty="0"/>
              <a:t>・住民にとってのメリットを最大化するためには、堺市のサービスだけなく、広域自治体である大阪府のサービスへの</a:t>
            </a:r>
            <a:r>
              <a:rPr kumimoji="1" lang="en-US" altLang="ja-JP" dirty="0" err="1"/>
              <a:t>mydoor</a:t>
            </a:r>
            <a:r>
              <a:rPr kumimoji="1" lang="ja-JP" altLang="en-US" dirty="0"/>
              <a:t>の展開を図ることも重要。</a:t>
            </a:r>
            <a:endParaRPr kumimoji="1" lang="en-US" altLang="ja-JP" dirty="0"/>
          </a:p>
          <a:p>
            <a:r>
              <a:rPr kumimoji="1" lang="ja-JP" altLang="en-US" dirty="0"/>
              <a:t>・アスマイルやオーパス、子育て支援施策、国保や後期高齢者医療など、府が持つ住民サービスは多く、こうしたサービスへの展開も期待したい。</a:t>
            </a:r>
            <a:endParaRPr kumimoji="1" lang="en-US" altLang="ja-JP" dirty="0"/>
          </a:p>
        </p:txBody>
      </p:sp>
      <p:sp>
        <p:nvSpPr>
          <p:cNvPr id="4" name="スライド番号プレースホルダー 3"/>
          <p:cNvSpPr>
            <a:spLocks noGrp="1"/>
          </p:cNvSpPr>
          <p:nvPr>
            <p:ph type="sldNum" sz="quarter" idx="5"/>
          </p:nvPr>
        </p:nvSpPr>
        <p:spPr/>
        <p:txBody>
          <a:bodyPr/>
          <a:lstStyle/>
          <a:p>
            <a:fld id="{FD8A3AAA-E49C-469A-9B49-9AA9D34D51E2}" type="slidenum">
              <a:rPr kumimoji="1" lang="ja-JP" altLang="en-US" smtClean="0"/>
              <a:t>10</a:t>
            </a:fld>
            <a:endParaRPr kumimoji="1" lang="ja-JP" altLang="en-US"/>
          </a:p>
        </p:txBody>
      </p:sp>
    </p:spTree>
    <p:extLst>
      <p:ext uri="{BB962C8B-B14F-4D97-AF65-F5344CB8AC3E}">
        <p14:creationId xmlns:p14="http://schemas.microsoft.com/office/powerpoint/2010/main" val="2916623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8A3AAA-E49C-469A-9B49-9AA9D34D51E2}" type="slidenum">
              <a:rPr kumimoji="1" lang="ja-JP" altLang="en-US" smtClean="0"/>
              <a:t>11</a:t>
            </a:fld>
            <a:endParaRPr kumimoji="1" lang="ja-JP" altLang="en-US"/>
          </a:p>
        </p:txBody>
      </p:sp>
    </p:spTree>
    <p:extLst>
      <p:ext uri="{BB962C8B-B14F-4D97-AF65-F5344CB8AC3E}">
        <p14:creationId xmlns:p14="http://schemas.microsoft.com/office/powerpoint/2010/main" val="2100025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p>
        </p:txBody>
      </p:sp>
      <p:sp>
        <p:nvSpPr>
          <p:cNvPr id="4" name="スライド番号プレースホルダー 3"/>
          <p:cNvSpPr>
            <a:spLocks noGrp="1"/>
          </p:cNvSpPr>
          <p:nvPr>
            <p:ph type="sldNum" sz="quarter" idx="5"/>
          </p:nvPr>
        </p:nvSpPr>
        <p:spPr/>
        <p:txBody>
          <a:bodyPr/>
          <a:lstStyle/>
          <a:p>
            <a:fld id="{FD8A3AAA-E49C-469A-9B49-9AA9D34D51E2}" type="slidenum">
              <a:rPr kumimoji="1" lang="ja-JP" altLang="en-US" smtClean="0"/>
              <a:t>12</a:t>
            </a:fld>
            <a:endParaRPr kumimoji="1" lang="ja-JP" altLang="en-US"/>
          </a:p>
        </p:txBody>
      </p:sp>
    </p:spTree>
    <p:extLst>
      <p:ext uri="{BB962C8B-B14F-4D97-AF65-F5344CB8AC3E}">
        <p14:creationId xmlns:p14="http://schemas.microsoft.com/office/powerpoint/2010/main" val="167683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ー 1"/>
          <p:cNvSpPr>
            <a:spLocks noGrp="1" noRot="1" noChangeAspect="1" noTextEdit="1"/>
          </p:cNvSpPr>
          <p:nvPr>
            <p:ph type="sldImg"/>
          </p:nvPr>
        </p:nvSpPr>
        <p:spPr bwMode="auto">
          <a:xfrm>
            <a:off x="68263" y="735013"/>
            <a:ext cx="6527800" cy="36734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pPr>
            <a:r>
              <a:rPr lang="ja-JP" altLang="en-US" sz="1500" dirty="0">
                <a:latin typeface="+mn-ea"/>
              </a:rPr>
              <a:t>・令和</a:t>
            </a:r>
            <a:r>
              <a:rPr lang="en-US" altLang="ja-JP" sz="1500" dirty="0">
                <a:latin typeface="+mn-ea"/>
              </a:rPr>
              <a:t>2</a:t>
            </a:r>
            <a:r>
              <a:rPr lang="ja-JP" altLang="en-US" sz="1500" dirty="0">
                <a:latin typeface="+mn-ea"/>
              </a:rPr>
              <a:t>年</a:t>
            </a:r>
            <a:r>
              <a:rPr lang="en-US" altLang="ja-JP" sz="1500" dirty="0">
                <a:latin typeface="+mn-ea"/>
              </a:rPr>
              <a:t>12</a:t>
            </a:r>
            <a:r>
              <a:rPr lang="ja-JP" altLang="en-US" sz="1500" dirty="0">
                <a:latin typeface="+mn-ea"/>
              </a:rPr>
              <a:t>月の第</a:t>
            </a:r>
            <a:r>
              <a:rPr lang="en-US" altLang="ja-JP" sz="1500" dirty="0">
                <a:latin typeface="+mn-ea"/>
              </a:rPr>
              <a:t>8</a:t>
            </a:r>
            <a:r>
              <a:rPr lang="ja-JP" altLang="en-US" sz="1500" dirty="0">
                <a:latin typeface="+mn-ea"/>
              </a:rPr>
              <a:t>回大阪スマートシティ戦略会議にて、本市のスマートシティの取組についてご紹介した。</a:t>
            </a:r>
            <a:endParaRPr lang="en-US" altLang="ja-JP" sz="1500" dirty="0">
              <a:latin typeface="+mn-ea"/>
            </a:endParaRPr>
          </a:p>
          <a:p>
            <a:pPr>
              <a:lnSpc>
                <a:spcPct val="150000"/>
              </a:lnSpc>
            </a:pPr>
            <a:r>
              <a:rPr lang="ja-JP" altLang="en-US" sz="1500" dirty="0">
                <a:latin typeface="+mn-ea"/>
              </a:rPr>
              <a:t>・このときは、まだ堺スマートシティ戦略を作成中で、公表していない時期。</a:t>
            </a:r>
            <a:endParaRPr lang="en-US" altLang="ja-JP" sz="1500" dirty="0">
              <a:latin typeface="+mn-ea"/>
            </a:endParaRPr>
          </a:p>
          <a:p>
            <a:pPr>
              <a:lnSpc>
                <a:spcPct val="150000"/>
              </a:lnSpc>
            </a:pPr>
            <a:r>
              <a:rPr lang="ja-JP" altLang="en-US" sz="1500" dirty="0">
                <a:latin typeface="+mn-ea"/>
              </a:rPr>
              <a:t>・住民の生活の質の向上、地域課題の解決に向けて、実証プロジェクトを実施し、</a:t>
            </a:r>
            <a:r>
              <a:rPr lang="en-US" altLang="ja-JP" sz="1500" dirty="0">
                <a:latin typeface="+mn-ea"/>
              </a:rPr>
              <a:t>2025</a:t>
            </a:r>
            <a:r>
              <a:rPr lang="ja-JP" altLang="en-US" sz="1500" dirty="0">
                <a:latin typeface="+mn-ea"/>
              </a:rPr>
              <a:t>年をターゲットに社会実装し、本市の取組が大阪府全体の発展へ寄与することをめざす旨を説明した。</a:t>
            </a:r>
            <a:endParaRPr lang="en-US" altLang="ja-JP" sz="1500" dirty="0">
              <a:latin typeface="+mn-ea"/>
            </a:endParaRPr>
          </a:p>
        </p:txBody>
      </p:sp>
    </p:spTree>
    <p:extLst>
      <p:ext uri="{BB962C8B-B14F-4D97-AF65-F5344CB8AC3E}">
        <p14:creationId xmlns:p14="http://schemas.microsoft.com/office/powerpoint/2010/main" val="2335547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ー 1"/>
          <p:cNvSpPr>
            <a:spLocks noGrp="1" noRot="1" noChangeAspect="1" noTextEdit="1"/>
          </p:cNvSpPr>
          <p:nvPr>
            <p:ph type="sldImg"/>
          </p:nvPr>
        </p:nvSpPr>
        <p:spPr bwMode="auto">
          <a:xfrm>
            <a:off x="68263" y="735013"/>
            <a:ext cx="6527800" cy="36734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ノート プレースホルダー 2"/>
          <p:cNvSpPr>
            <a:spLocks noGrp="1"/>
          </p:cNvSpPr>
          <p:nvPr>
            <p:ph type="body" idx="1"/>
          </p:nvPr>
        </p:nvSpPr>
        <p:spPr bwMode="auto">
          <a:xfrm>
            <a:off x="673891" y="4747997"/>
            <a:ext cx="5387982" cy="49253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pPr>
            <a:r>
              <a:rPr lang="ja-JP" altLang="en-US" sz="1500" dirty="0">
                <a:latin typeface="+mn-ea"/>
              </a:rPr>
              <a:t>▶令和</a:t>
            </a:r>
            <a:r>
              <a:rPr lang="en-US" altLang="ja-JP" sz="1500" dirty="0">
                <a:latin typeface="+mn-ea"/>
              </a:rPr>
              <a:t>3</a:t>
            </a:r>
            <a:r>
              <a:rPr lang="ja-JP" altLang="en-US" sz="1500" dirty="0">
                <a:latin typeface="+mn-ea"/>
              </a:rPr>
              <a:t>年からスマートシティの実証プロジェクトを多数、組成し、令和</a:t>
            </a:r>
            <a:r>
              <a:rPr lang="en-US" altLang="ja-JP" sz="1500" dirty="0">
                <a:latin typeface="+mn-ea"/>
              </a:rPr>
              <a:t>4</a:t>
            </a:r>
            <a:r>
              <a:rPr lang="ja-JP" altLang="en-US" sz="1500" dirty="0">
                <a:latin typeface="+mn-ea"/>
              </a:rPr>
              <a:t>年には推進主体としてコンソーシアムを設立し、</a:t>
            </a:r>
            <a:r>
              <a:rPr lang="en-US" altLang="ja-JP" sz="1500" dirty="0">
                <a:latin typeface="+mn-ea"/>
              </a:rPr>
              <a:t>AI</a:t>
            </a:r>
            <a:r>
              <a:rPr lang="ja-JP" altLang="en-US" sz="1500" dirty="0">
                <a:latin typeface="+mn-ea"/>
              </a:rPr>
              <a:t>オンデマンドバスやヘルスケアアプリの取組を進めてきた。</a:t>
            </a:r>
            <a:endParaRPr lang="en-US" altLang="ja-JP" sz="1500" dirty="0">
              <a:latin typeface="+mn-ea"/>
            </a:endParaRPr>
          </a:p>
          <a:p>
            <a:pPr>
              <a:lnSpc>
                <a:spcPct val="150000"/>
              </a:lnSpc>
            </a:pPr>
            <a:r>
              <a:rPr lang="ja-JP" altLang="en-US" sz="1500" dirty="0">
                <a:latin typeface="+mn-ea"/>
              </a:rPr>
              <a:t>　そして現在、大阪府が広域データ連携基盤である</a:t>
            </a:r>
            <a:r>
              <a:rPr lang="en-US" altLang="ja-JP" sz="1500" dirty="0">
                <a:latin typeface="+mn-ea"/>
              </a:rPr>
              <a:t>ORDEN</a:t>
            </a:r>
            <a:r>
              <a:rPr lang="ja-JP" altLang="en-US" sz="1500" dirty="0">
                <a:latin typeface="+mn-ea"/>
              </a:rPr>
              <a:t>及び</a:t>
            </a:r>
            <a:r>
              <a:rPr lang="en-US" altLang="ja-JP" sz="1500" dirty="0" err="1">
                <a:latin typeface="+mn-ea"/>
              </a:rPr>
              <a:t>mydoor</a:t>
            </a:r>
            <a:r>
              <a:rPr lang="ja-JP" altLang="en-US" sz="1500" dirty="0">
                <a:latin typeface="+mn-ea"/>
              </a:rPr>
              <a:t>を整備し、令和</a:t>
            </a:r>
            <a:r>
              <a:rPr lang="en-US" altLang="ja-JP" sz="1500" dirty="0">
                <a:latin typeface="+mn-ea"/>
              </a:rPr>
              <a:t>6</a:t>
            </a:r>
            <a:r>
              <a:rPr lang="ja-JP" altLang="en-US" sz="1500" dirty="0">
                <a:latin typeface="+mn-ea"/>
              </a:rPr>
              <a:t>年度以降、府内市町村がこのインフラを利用してスマートシティを推進することで、社会実装の実現が具体的に見えてきたように感じる。</a:t>
            </a:r>
            <a:endParaRPr lang="en-US" altLang="ja-JP" sz="1500" dirty="0">
              <a:latin typeface="+mn-ea"/>
            </a:endParaRPr>
          </a:p>
          <a:p>
            <a:pPr>
              <a:lnSpc>
                <a:spcPct val="150000"/>
              </a:lnSpc>
            </a:pPr>
            <a:r>
              <a:rPr lang="ja-JP" altLang="en-US" sz="1500" dirty="0">
                <a:latin typeface="+mn-ea"/>
              </a:rPr>
              <a:t>・本市はスマートシティの実現に向け、都市</a:t>
            </a:r>
            <a:r>
              <a:rPr lang="en-US" altLang="ja-JP" sz="1500" dirty="0">
                <a:latin typeface="+mn-ea"/>
              </a:rPr>
              <a:t>OS</a:t>
            </a:r>
            <a:r>
              <a:rPr lang="ja-JP" altLang="en-US" sz="1500" dirty="0">
                <a:latin typeface="+mn-ea"/>
              </a:rPr>
              <a:t>を活用したユースケースを率先して実現していく。</a:t>
            </a:r>
            <a:endParaRPr lang="en-US" altLang="ja-JP" sz="1500" dirty="0">
              <a:latin typeface="+mn-ea"/>
            </a:endParaRPr>
          </a:p>
          <a:p>
            <a:pPr>
              <a:lnSpc>
                <a:spcPct val="150000"/>
              </a:lnSpc>
            </a:pPr>
            <a:r>
              <a:rPr lang="ja-JP" altLang="en-US" sz="1500" dirty="0">
                <a:latin typeface="+mn-ea"/>
              </a:rPr>
              <a:t>・大阪府、大阪市、そして府内の様々な市町村と連携し、住民の生活の質の向上、地域課題の解決を実現し、大阪府全体の発展へと寄与していきたい。</a:t>
            </a:r>
            <a:endParaRPr lang="en-US" altLang="ja-JP" sz="1500" dirty="0">
              <a:latin typeface="+mn-ea"/>
            </a:endParaRPr>
          </a:p>
        </p:txBody>
      </p:sp>
    </p:spTree>
    <p:extLst>
      <p:ext uri="{BB962C8B-B14F-4D97-AF65-F5344CB8AC3E}">
        <p14:creationId xmlns:p14="http://schemas.microsoft.com/office/powerpoint/2010/main" val="2970032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ー 1"/>
          <p:cNvSpPr>
            <a:spLocks noGrp="1" noRot="1" noChangeAspect="1" noTextEdit="1"/>
          </p:cNvSpPr>
          <p:nvPr>
            <p:ph type="sldImg"/>
          </p:nvPr>
        </p:nvSpPr>
        <p:spPr bwMode="auto">
          <a:xfrm>
            <a:off x="68263" y="735013"/>
            <a:ext cx="6527800" cy="36734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ノート プレースホルダー 2"/>
          <p:cNvSpPr>
            <a:spLocks noGrp="1"/>
          </p:cNvSpPr>
          <p:nvPr>
            <p:ph type="body" idx="1"/>
          </p:nvPr>
        </p:nvSpPr>
        <p:spPr bwMode="auto">
          <a:xfrm>
            <a:off x="429209" y="4747996"/>
            <a:ext cx="5766319" cy="49185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324">
              <a:lnSpc>
                <a:spcPct val="150000"/>
              </a:lnSpc>
              <a:defRPr/>
            </a:pPr>
            <a:r>
              <a:rPr lang="ja-JP" altLang="en-US" sz="1600" dirty="0"/>
              <a:t>・次に</a:t>
            </a:r>
            <a:r>
              <a:rPr lang="en-US" altLang="ja-JP" sz="1600" dirty="0" err="1"/>
              <a:t>SakaI</a:t>
            </a:r>
            <a:r>
              <a:rPr lang="en-US" altLang="ja-JP" sz="1600" dirty="0"/>
              <a:t>-D</a:t>
            </a:r>
            <a:r>
              <a:rPr lang="ja-JP" altLang="en-US" sz="1600" dirty="0"/>
              <a:t>活用方針の重点方針３　公民連携分野における活用について、ご紹介する。</a:t>
            </a:r>
            <a:endParaRPr lang="en-US" altLang="ja-JP" sz="1600" dirty="0"/>
          </a:p>
          <a:p>
            <a:pPr defTabSz="914324">
              <a:lnSpc>
                <a:spcPct val="150000"/>
              </a:lnSpc>
              <a:defRPr/>
            </a:pPr>
            <a:r>
              <a:rPr lang="ja-JP" altLang="en-US" sz="1600" dirty="0"/>
              <a:t>・本市では泉北ニュータウンエリアを重点地域として設定し、課題解決型スマートシティとして、公民連携によるスマートシティサービスの実装と成功事例の全国への展開をめざしている。</a:t>
            </a:r>
          </a:p>
          <a:p>
            <a:pPr defTabSz="914324">
              <a:lnSpc>
                <a:spcPct val="150000"/>
              </a:lnSpc>
              <a:defRPr/>
            </a:pPr>
            <a:endParaRPr lang="en-US" altLang="ja-JP" sz="1600" dirty="0"/>
          </a:p>
        </p:txBody>
      </p:sp>
    </p:spTree>
    <p:extLst>
      <p:ext uri="{BB962C8B-B14F-4D97-AF65-F5344CB8AC3E}">
        <p14:creationId xmlns:p14="http://schemas.microsoft.com/office/powerpoint/2010/main" val="746709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ー 1"/>
          <p:cNvSpPr>
            <a:spLocks noGrp="1" noRot="1" noChangeAspect="1" noTextEdit="1"/>
          </p:cNvSpPr>
          <p:nvPr>
            <p:ph type="sldImg"/>
          </p:nvPr>
        </p:nvSpPr>
        <p:spPr bwMode="auto">
          <a:xfrm>
            <a:off x="-250825" y="792163"/>
            <a:ext cx="7048500" cy="3965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pPr>
            <a:r>
              <a:rPr lang="ja-JP" altLang="en-US" sz="1600" dirty="0">
                <a:latin typeface="+mn-ea"/>
              </a:rPr>
              <a:t>・本市は令和</a:t>
            </a:r>
            <a:r>
              <a:rPr lang="en-US" altLang="ja-JP" sz="1600" dirty="0">
                <a:latin typeface="+mn-ea"/>
              </a:rPr>
              <a:t>3</a:t>
            </a:r>
            <a:r>
              <a:rPr lang="ja-JP" altLang="en-US" sz="1600" dirty="0">
                <a:latin typeface="+mn-ea"/>
              </a:rPr>
              <a:t>年</a:t>
            </a:r>
            <a:r>
              <a:rPr lang="en-US" altLang="ja-JP" sz="1600" dirty="0">
                <a:latin typeface="+mn-ea"/>
              </a:rPr>
              <a:t>5</a:t>
            </a:r>
            <a:r>
              <a:rPr lang="ja-JP" altLang="en-US" sz="1600" dirty="0">
                <a:latin typeface="+mn-ea"/>
              </a:rPr>
              <a:t>月に堺スマートシティ戦略を策定</a:t>
            </a:r>
            <a:endParaRPr lang="en-US" altLang="ja-JP" sz="1600" dirty="0">
              <a:latin typeface="+mn-ea"/>
            </a:endParaRPr>
          </a:p>
          <a:p>
            <a:pPr>
              <a:lnSpc>
                <a:spcPct val="150000"/>
              </a:lnSpc>
            </a:pPr>
            <a:r>
              <a:rPr lang="ja-JP" altLang="en-US" sz="1600" dirty="0">
                <a:latin typeface="+mn-ea"/>
              </a:rPr>
              <a:t>・「</a:t>
            </a:r>
            <a:r>
              <a:rPr lang="en-US" altLang="ja-JP" sz="1600" dirty="0">
                <a:latin typeface="+mn-ea"/>
              </a:rPr>
              <a:t>ICT</a:t>
            </a:r>
            <a:r>
              <a:rPr lang="ja-JP" altLang="en-US" sz="1600" dirty="0">
                <a:latin typeface="+mn-ea"/>
              </a:rPr>
              <a:t>の活用により、まちと暮らしにイノベーションを生み出し、未来を創る」を理念に</a:t>
            </a:r>
            <a:r>
              <a:rPr lang="en-US" altLang="ja-JP" sz="1600" dirty="0">
                <a:latin typeface="+mn-ea"/>
              </a:rPr>
              <a:t>4</a:t>
            </a:r>
            <a:r>
              <a:rPr lang="ja-JP" altLang="en-US" sz="1600" dirty="0">
                <a:latin typeface="+mn-ea"/>
              </a:rPr>
              <a:t>つの戦略方針を掲げてスマートシティを推進してきた。</a:t>
            </a:r>
            <a:endParaRPr lang="en-US" altLang="ja-JP" sz="1600" dirty="0">
              <a:latin typeface="+mn-ea"/>
            </a:endParaRPr>
          </a:p>
          <a:p>
            <a:pPr>
              <a:lnSpc>
                <a:spcPct val="150000"/>
              </a:lnSpc>
            </a:pPr>
            <a:r>
              <a:rPr lang="ja-JP" altLang="en-US" sz="1600" dirty="0">
                <a:latin typeface="+mn-ea"/>
              </a:rPr>
              <a:t>・スマートシティの実装に向けて、柱となるのが戦略方針３の「データ連携により新たなサービスを作ること」</a:t>
            </a:r>
            <a:endParaRPr lang="en-US" altLang="ja-JP" sz="1600" dirty="0">
              <a:latin typeface="+mn-ea"/>
            </a:endParaRPr>
          </a:p>
          <a:p>
            <a:pPr>
              <a:lnSpc>
                <a:spcPct val="150000"/>
              </a:lnSpc>
            </a:pPr>
            <a:r>
              <a:rPr lang="ja-JP" altLang="en-US" sz="1600" dirty="0">
                <a:latin typeface="+mn-ea"/>
              </a:rPr>
              <a:t>・これは先ほど大阪府からも紹介のあった</a:t>
            </a:r>
            <a:r>
              <a:rPr lang="en-US" altLang="ja-JP" sz="1600" dirty="0">
                <a:latin typeface="+mn-ea"/>
              </a:rPr>
              <a:t>ORDEN</a:t>
            </a:r>
            <a:r>
              <a:rPr lang="ja-JP" altLang="en-US" sz="1600" dirty="0">
                <a:latin typeface="+mn-ea"/>
              </a:rPr>
              <a:t>及び</a:t>
            </a:r>
            <a:r>
              <a:rPr lang="en-US" altLang="ja-JP" sz="1600" dirty="0" err="1">
                <a:latin typeface="+mn-ea"/>
              </a:rPr>
              <a:t>mydoor</a:t>
            </a:r>
            <a:r>
              <a:rPr lang="en-US" altLang="ja-JP" sz="1600" dirty="0">
                <a:latin typeface="+mn-ea"/>
              </a:rPr>
              <a:t> OSAKA</a:t>
            </a:r>
            <a:r>
              <a:rPr lang="ja-JP" altLang="en-US" sz="1600" dirty="0">
                <a:latin typeface="+mn-ea"/>
              </a:rPr>
              <a:t>の構想段階から本市がファーストケースとして参画し、あるべき姿を議論し、大阪全体の発展のために府が整備してきたもの。</a:t>
            </a:r>
            <a:endParaRPr lang="en-US" altLang="ja-JP" sz="1600" dirty="0">
              <a:latin typeface="+mn-ea"/>
            </a:endParaRPr>
          </a:p>
          <a:p>
            <a:pPr>
              <a:lnSpc>
                <a:spcPct val="150000"/>
              </a:lnSpc>
            </a:pPr>
            <a:r>
              <a:rPr lang="ja-JP" altLang="en-US" sz="1600" dirty="0">
                <a:latin typeface="+mn-ea"/>
              </a:rPr>
              <a:t>・またスマートシティの実装に向けた戦略方針４では重点エリアとして泉北ニュータウン地域を設定し、公民によるスマートシティの推進主体として</a:t>
            </a:r>
            <a:r>
              <a:rPr lang="en-US" altLang="ja-JP" sz="1600" dirty="0">
                <a:latin typeface="+mn-ea"/>
              </a:rPr>
              <a:t>SENBOKU</a:t>
            </a:r>
            <a:r>
              <a:rPr lang="ja-JP" altLang="en-US" sz="1600" dirty="0">
                <a:latin typeface="+mn-ea"/>
              </a:rPr>
              <a:t>スマートシティコンソーシアムを設立して取組を進めてきた。</a:t>
            </a:r>
            <a:endParaRPr lang="en-US" altLang="ja-JP" sz="1600" dirty="0">
              <a:latin typeface="+mn-ea"/>
            </a:endParaRPr>
          </a:p>
        </p:txBody>
      </p:sp>
    </p:spTree>
    <p:extLst>
      <p:ext uri="{BB962C8B-B14F-4D97-AF65-F5344CB8AC3E}">
        <p14:creationId xmlns:p14="http://schemas.microsoft.com/office/powerpoint/2010/main" val="2867216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・泉北ニュータウン地域では、令和</a:t>
            </a:r>
            <a:r>
              <a:rPr kumimoji="1" lang="en-US" altLang="ja-JP" dirty="0"/>
              <a:t>4</a:t>
            </a:r>
            <a:r>
              <a:rPr kumimoji="1" lang="ja-JP" altLang="en-US" dirty="0"/>
              <a:t>年</a:t>
            </a:r>
            <a:r>
              <a:rPr kumimoji="1" lang="en-US" altLang="ja-JP" dirty="0"/>
              <a:t>6</a:t>
            </a:r>
            <a:r>
              <a:rPr kumimoji="1" lang="ja-JP" altLang="en-US" dirty="0"/>
              <a:t>月に公民連携によるスマートシティの推進主体として、</a:t>
            </a:r>
            <a:r>
              <a:rPr kumimoji="1" lang="en-US" altLang="ja-JP" dirty="0"/>
              <a:t>SENBOKU</a:t>
            </a:r>
            <a:r>
              <a:rPr kumimoji="1" lang="ja-JP" altLang="en-US" dirty="0"/>
              <a:t>スマートシティコンソーシアムを設立した。</a:t>
            </a:r>
            <a:endParaRPr kumimoji="1" lang="en-US" altLang="ja-JP" dirty="0"/>
          </a:p>
          <a:p>
            <a:r>
              <a:rPr kumimoji="1" lang="ja-JP" altLang="en-US" dirty="0"/>
              <a:t>・現在、会員数は</a:t>
            </a:r>
            <a:r>
              <a:rPr kumimoji="1" lang="en-US" altLang="ja-JP" dirty="0"/>
              <a:t>154</a:t>
            </a:r>
            <a:r>
              <a:rPr kumimoji="1" lang="ja-JP" altLang="en-US" dirty="0"/>
              <a:t>団体となり、さまざまなスマートシティの実証プロジェクトを実施している。</a:t>
            </a:r>
            <a:endParaRPr kumimoji="1" lang="en-US" altLang="ja-JP" dirty="0"/>
          </a:p>
          <a:p>
            <a:r>
              <a:rPr kumimoji="1" lang="ja-JP" altLang="en-US" dirty="0"/>
              <a:t>・その中でも、都市</a:t>
            </a:r>
            <a:r>
              <a:rPr kumimoji="1" lang="en-US" altLang="ja-JP" dirty="0"/>
              <a:t>OS</a:t>
            </a:r>
            <a:r>
              <a:rPr kumimoji="1" lang="ja-JP" altLang="en-US" dirty="0"/>
              <a:t>を活用し、複数のサービス間を連携したスマートシティサービスの実装に向けた取組をご紹介する。</a:t>
            </a:r>
            <a:endParaRPr kumimoji="1" lang="en-US" altLang="ja-JP" dirty="0"/>
          </a:p>
          <a:p>
            <a:r>
              <a:rPr kumimoji="1" lang="ja-JP" altLang="en-US" dirty="0"/>
              <a:t>・現在、南海電鉄、南海バスと連携し、大阪府の補助金も活用しながら、第</a:t>
            </a:r>
            <a:r>
              <a:rPr kumimoji="1" lang="en-US" altLang="ja-JP" dirty="0"/>
              <a:t>2</a:t>
            </a:r>
            <a:r>
              <a:rPr kumimoji="1" lang="ja-JP" altLang="en-US" dirty="0"/>
              <a:t>期となる</a:t>
            </a:r>
            <a:r>
              <a:rPr kumimoji="1" lang="en-US" altLang="ja-JP" dirty="0"/>
              <a:t>AI</a:t>
            </a:r>
            <a:r>
              <a:rPr kumimoji="1" lang="ja-JP" altLang="en-US" dirty="0"/>
              <a:t>オンデマンドバスの実証プロジェクトを実施している。</a:t>
            </a:r>
            <a:endParaRPr kumimoji="1" lang="en-US" altLang="ja-JP" dirty="0"/>
          </a:p>
        </p:txBody>
      </p:sp>
      <p:sp>
        <p:nvSpPr>
          <p:cNvPr id="4" name="スライド番号プレースホルダー 3"/>
          <p:cNvSpPr>
            <a:spLocks noGrp="1"/>
          </p:cNvSpPr>
          <p:nvPr>
            <p:ph type="sldNum" sz="quarter" idx="5"/>
          </p:nvPr>
        </p:nvSpPr>
        <p:spPr/>
        <p:txBody>
          <a:bodyPr/>
          <a:lstStyle/>
          <a:p>
            <a:fld id="{FD8A3AAA-E49C-469A-9B49-9AA9D34D51E2}" type="slidenum">
              <a:rPr kumimoji="1" lang="ja-JP" altLang="en-US" smtClean="0"/>
              <a:t>4</a:t>
            </a:fld>
            <a:endParaRPr kumimoji="1" lang="ja-JP" altLang="en-US"/>
          </a:p>
        </p:txBody>
      </p:sp>
    </p:spTree>
    <p:extLst>
      <p:ext uri="{BB962C8B-B14F-4D97-AF65-F5344CB8AC3E}">
        <p14:creationId xmlns:p14="http://schemas.microsoft.com/office/powerpoint/2010/main" val="1236448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泉北ニュータウン地域における南海電鉄のヘルスケアアプリである「ヘルスマート泉北」は日々の歩数でポイントをため、住民が健康を維持し、また地域のお買い物などに出かけるインセンティブを与えて行動変容を促す取組。</a:t>
            </a:r>
            <a:endParaRPr kumimoji="1" lang="en-US" altLang="ja-JP" dirty="0"/>
          </a:p>
          <a:p>
            <a:r>
              <a:rPr kumimoji="1" lang="ja-JP" altLang="en-US" dirty="0"/>
              <a:t>・このヘルスマート泉北のポイントを使って、現在実証しているオンデマンドバスにも乗れる取組を進めている。</a:t>
            </a:r>
            <a:endParaRPr kumimoji="1" lang="en-US" altLang="ja-JP" dirty="0"/>
          </a:p>
          <a:p>
            <a:r>
              <a:rPr kumimoji="1" lang="ja-JP" altLang="en-US" dirty="0"/>
              <a:t>・住民の日々の活動でたまるポイントで、地域の商店や娯楽施設、医院などにお出かけできる取組は住民の関心も高く、こうした分野間連携をすることで、さらなるユーザーの確保に向けた取組。</a:t>
            </a:r>
          </a:p>
        </p:txBody>
      </p:sp>
      <p:sp>
        <p:nvSpPr>
          <p:cNvPr id="4" name="スライド番号プレースホルダー 3"/>
          <p:cNvSpPr>
            <a:spLocks noGrp="1"/>
          </p:cNvSpPr>
          <p:nvPr>
            <p:ph type="sldNum" sz="quarter" idx="5"/>
          </p:nvPr>
        </p:nvSpPr>
        <p:spPr/>
        <p:txBody>
          <a:bodyPr/>
          <a:lstStyle/>
          <a:p>
            <a:fld id="{FD8A3AAA-E49C-469A-9B49-9AA9D34D51E2}" type="slidenum">
              <a:rPr kumimoji="1" lang="ja-JP" altLang="en-US" smtClean="0"/>
              <a:t>5</a:t>
            </a:fld>
            <a:endParaRPr kumimoji="1" lang="ja-JP" altLang="en-US"/>
          </a:p>
        </p:txBody>
      </p:sp>
    </p:spTree>
    <p:extLst>
      <p:ext uri="{BB962C8B-B14F-4D97-AF65-F5344CB8AC3E}">
        <p14:creationId xmlns:p14="http://schemas.microsoft.com/office/powerpoint/2010/main" val="4238905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・現在はこれらは別々のアプリによるサービス提供となっている。</a:t>
            </a:r>
            <a:endParaRPr kumimoji="1" lang="en-US" altLang="ja-JP" dirty="0"/>
          </a:p>
          <a:p>
            <a:r>
              <a:rPr kumimoji="1" lang="ja-JP" altLang="en-US" dirty="0"/>
              <a:t>・現在、泉北ニュータウン地域のポータルアプリを検討している。</a:t>
            </a:r>
            <a:endParaRPr kumimoji="1" lang="en-US" altLang="ja-JP" dirty="0"/>
          </a:p>
          <a:p>
            <a:r>
              <a:rPr kumimoji="1" lang="ja-JP" altLang="en-US" dirty="0"/>
              <a:t>・これは</a:t>
            </a:r>
            <a:r>
              <a:rPr kumimoji="1" lang="en-US" altLang="ja-JP" dirty="0"/>
              <a:t>ORDEN</a:t>
            </a:r>
            <a:r>
              <a:rPr kumimoji="1" lang="ja-JP" altLang="en-US" dirty="0"/>
              <a:t>との連携を想定しており、住民が一つの</a:t>
            </a:r>
            <a:r>
              <a:rPr kumimoji="1" lang="en-US" altLang="ja-JP" dirty="0"/>
              <a:t>ID</a:t>
            </a:r>
            <a:r>
              <a:rPr kumimoji="1" lang="ja-JP" altLang="en-US" dirty="0"/>
              <a:t>で行政のサービスと民間のサービスをワンストップで知り、利用できるアプリとなることをめざしている。</a:t>
            </a:r>
            <a:endParaRPr kumimoji="1" lang="en-US" altLang="ja-JP" dirty="0"/>
          </a:p>
          <a:p>
            <a:r>
              <a:rPr kumimoji="1" lang="ja-JP" altLang="en-US" dirty="0"/>
              <a:t>・住民の視点から、行政と民間の区分なくサービスが提供されることで、住民はよりスマートシティサービスを活用しやすくなり、民間にとっても持続的に運営可能なビジネスモデルの確立につながるものと考えている。</a:t>
            </a:r>
          </a:p>
        </p:txBody>
      </p:sp>
      <p:sp>
        <p:nvSpPr>
          <p:cNvPr id="4" name="スライド番号プレースホルダー 3"/>
          <p:cNvSpPr>
            <a:spLocks noGrp="1"/>
          </p:cNvSpPr>
          <p:nvPr>
            <p:ph type="sldNum" sz="quarter" idx="5"/>
          </p:nvPr>
        </p:nvSpPr>
        <p:spPr/>
        <p:txBody>
          <a:bodyPr/>
          <a:lstStyle/>
          <a:p>
            <a:fld id="{FD8A3AAA-E49C-469A-9B49-9AA9D34D51E2}" type="slidenum">
              <a:rPr kumimoji="1" lang="ja-JP" altLang="en-US" smtClean="0"/>
              <a:t>6</a:t>
            </a:fld>
            <a:endParaRPr kumimoji="1" lang="ja-JP" altLang="en-US"/>
          </a:p>
        </p:txBody>
      </p:sp>
    </p:spTree>
    <p:extLst>
      <p:ext uri="{BB962C8B-B14F-4D97-AF65-F5344CB8AC3E}">
        <p14:creationId xmlns:p14="http://schemas.microsoft.com/office/powerpoint/2010/main" val="2165297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・本日は「都市</a:t>
            </a:r>
            <a:r>
              <a:rPr kumimoji="1" lang="en-US" altLang="ja-JP" dirty="0"/>
              <a:t>OS</a:t>
            </a:r>
            <a:r>
              <a:rPr kumimoji="1" lang="ja-JP" altLang="en-US" dirty="0"/>
              <a:t>を活用した住民の生活の質の向上」をテーマとして、本市の考え方や戦略、取組をご紹介する。</a:t>
            </a:r>
            <a:endParaRPr kumimoji="1" lang="en-US" altLang="ja-JP" dirty="0"/>
          </a:p>
          <a:p>
            <a:r>
              <a:rPr kumimoji="1" lang="ja-JP" altLang="en-US" dirty="0"/>
              <a:t>・本市は令和</a:t>
            </a:r>
            <a:r>
              <a:rPr kumimoji="1" lang="en-US" altLang="ja-JP" dirty="0"/>
              <a:t>5</a:t>
            </a:r>
            <a:r>
              <a:rPr kumimoji="1" lang="ja-JP" altLang="en-US" dirty="0"/>
              <a:t>年</a:t>
            </a:r>
            <a:r>
              <a:rPr kumimoji="1" lang="en-US" altLang="ja-JP" dirty="0"/>
              <a:t>1</a:t>
            </a:r>
            <a:r>
              <a:rPr kumimoji="1" lang="ja-JP" altLang="en-US" dirty="0"/>
              <a:t>月に「</a:t>
            </a:r>
            <a:r>
              <a:rPr kumimoji="1" lang="en-US" altLang="ja-JP" dirty="0" err="1"/>
              <a:t>SakaI</a:t>
            </a:r>
            <a:r>
              <a:rPr kumimoji="1" lang="en-US" altLang="ja-JP" dirty="0"/>
              <a:t>-D</a:t>
            </a:r>
            <a:r>
              <a:rPr kumimoji="1" lang="ja-JP" altLang="en-US" dirty="0"/>
              <a:t>活用方針」を策定し、</a:t>
            </a:r>
            <a:r>
              <a:rPr kumimoji="1" lang="en-US" altLang="ja-JP" dirty="0" err="1"/>
              <a:t>SakaI</a:t>
            </a:r>
            <a:r>
              <a:rPr kumimoji="1" lang="en-US" altLang="ja-JP" dirty="0"/>
              <a:t>-D</a:t>
            </a:r>
            <a:r>
              <a:rPr kumimoji="1" lang="ja-JP" altLang="en-US" dirty="0"/>
              <a:t>を使って実現したい世界感をお示している。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・なお、大阪府が提供する</a:t>
            </a:r>
            <a:r>
              <a:rPr kumimoji="1" lang="en-US" altLang="ja-JP" dirty="0"/>
              <a:t>ORDEN</a:t>
            </a:r>
            <a:r>
              <a:rPr kumimoji="1" lang="ja-JP" altLang="en-US" dirty="0"/>
              <a:t>－</a:t>
            </a:r>
            <a:r>
              <a:rPr kumimoji="1" lang="en-US" altLang="ja-JP" dirty="0"/>
              <a:t>ID</a:t>
            </a:r>
            <a:r>
              <a:rPr kumimoji="1" lang="ja-JP" altLang="en-US" dirty="0"/>
              <a:t>のうち、堺市民の</a:t>
            </a:r>
            <a:r>
              <a:rPr kumimoji="1" lang="en-US" altLang="ja-JP" dirty="0"/>
              <a:t>ID</a:t>
            </a:r>
            <a:r>
              <a:rPr kumimoji="1" lang="ja-JP" altLang="en-US" dirty="0"/>
              <a:t>を「</a:t>
            </a:r>
            <a:r>
              <a:rPr kumimoji="1" lang="en-US" altLang="ja-JP" dirty="0" err="1"/>
              <a:t>SakaI</a:t>
            </a:r>
            <a:r>
              <a:rPr kumimoji="1" lang="en-US" altLang="ja-JP" dirty="0"/>
              <a:t>-D</a:t>
            </a:r>
            <a:r>
              <a:rPr kumimoji="1" lang="ja-JP" altLang="en-US" dirty="0"/>
              <a:t>」と呼んでいる。</a:t>
            </a:r>
            <a:endParaRPr kumimoji="1" lang="en-US" altLang="ja-JP" dirty="0"/>
          </a:p>
          <a:p>
            <a:r>
              <a:rPr kumimoji="1" lang="ja-JP" altLang="en-US" dirty="0"/>
              <a:t>・これまで住民は行政、地域、民間などの提供主体ごとに、バラバラに</a:t>
            </a:r>
            <a:r>
              <a:rPr kumimoji="1" lang="en-US" altLang="ja-JP" dirty="0"/>
              <a:t>ID</a:t>
            </a:r>
            <a:r>
              <a:rPr kumimoji="1" lang="ja-JP" altLang="en-US" dirty="0"/>
              <a:t>を取得して、自分で必要なサービスを探さなければならなかった。</a:t>
            </a:r>
            <a:endParaRPr kumimoji="1" lang="en-US" altLang="ja-JP" dirty="0"/>
          </a:p>
          <a:p>
            <a:r>
              <a:rPr kumimoji="1" lang="ja-JP" altLang="en-US" dirty="0"/>
              <a:t>・</a:t>
            </a:r>
            <a:r>
              <a:rPr kumimoji="1" lang="en-US" altLang="ja-JP" dirty="0"/>
              <a:t>ORDEN</a:t>
            </a:r>
            <a:r>
              <a:rPr kumimoji="1" lang="ja-JP" altLang="en-US" dirty="0"/>
              <a:t>と</a:t>
            </a:r>
            <a:r>
              <a:rPr kumimoji="1" lang="en-US" altLang="ja-JP" dirty="0" err="1"/>
              <a:t>mydoor</a:t>
            </a:r>
            <a:r>
              <a:rPr kumimoji="1" lang="en-US" altLang="ja-JP" dirty="0"/>
              <a:t> OSAKA</a:t>
            </a:r>
            <a:r>
              <a:rPr kumimoji="1" lang="ja-JP" altLang="en-US" dirty="0"/>
              <a:t>による都市</a:t>
            </a:r>
            <a:r>
              <a:rPr kumimoji="1" lang="en-US" altLang="ja-JP" dirty="0"/>
              <a:t>OS</a:t>
            </a:r>
            <a:r>
              <a:rPr kumimoji="1" lang="ja-JP" altLang="en-US" dirty="0"/>
              <a:t>が整備されれば、さまざまなサービスと</a:t>
            </a:r>
            <a:r>
              <a:rPr kumimoji="1" lang="en-US" altLang="ja-JP" dirty="0" err="1"/>
              <a:t>SakaI</a:t>
            </a:r>
            <a:r>
              <a:rPr kumimoji="1" lang="en-US" altLang="ja-JP" dirty="0"/>
              <a:t>-D</a:t>
            </a:r>
            <a:r>
              <a:rPr kumimoji="1" lang="ja-JP" altLang="en-US" dirty="0"/>
              <a:t>を</a:t>
            </a:r>
            <a:r>
              <a:rPr kumimoji="1" lang="en-US" altLang="ja-JP" dirty="0"/>
              <a:t>ID</a:t>
            </a:r>
            <a:r>
              <a:rPr kumimoji="1" lang="ja-JP" altLang="en-US" dirty="0"/>
              <a:t>と連携することで、生涯にわたって、自分に必要なサービスが、プッシュなどにより選別されて届き、選ぶだけで済む世界感をめざしている。</a:t>
            </a:r>
            <a:endParaRPr kumimoji="1" lang="en-US" altLang="ja-JP" dirty="0"/>
          </a:p>
        </p:txBody>
      </p:sp>
      <p:sp>
        <p:nvSpPr>
          <p:cNvPr id="4" name="スライド番号プレースホルダー 3"/>
          <p:cNvSpPr>
            <a:spLocks noGrp="1"/>
          </p:cNvSpPr>
          <p:nvPr>
            <p:ph type="sldNum" sz="quarter" idx="5"/>
          </p:nvPr>
        </p:nvSpPr>
        <p:spPr/>
        <p:txBody>
          <a:bodyPr/>
          <a:lstStyle/>
          <a:p>
            <a:fld id="{FD8A3AAA-E49C-469A-9B49-9AA9D34D51E2}" type="slidenum">
              <a:rPr kumimoji="1" lang="ja-JP" altLang="en-US" smtClean="0"/>
              <a:t>7</a:t>
            </a:fld>
            <a:endParaRPr kumimoji="1" lang="ja-JP" altLang="en-US"/>
          </a:p>
        </p:txBody>
      </p:sp>
    </p:spTree>
    <p:extLst>
      <p:ext uri="{BB962C8B-B14F-4D97-AF65-F5344CB8AC3E}">
        <p14:creationId xmlns:p14="http://schemas.microsoft.com/office/powerpoint/2010/main" val="2178519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・その理想とする姿を実現するため、３つの重点方針を掲げている。</a:t>
            </a:r>
            <a:endParaRPr kumimoji="1" lang="en-US" altLang="ja-JP" dirty="0"/>
          </a:p>
          <a:p>
            <a:r>
              <a:rPr kumimoji="1" lang="ja-JP" altLang="en-US" dirty="0"/>
              <a:t>・</a:t>
            </a:r>
            <a:r>
              <a:rPr kumimoji="1" lang="en-US" altLang="ja-JP" dirty="0"/>
              <a:t>1</a:t>
            </a:r>
            <a:r>
              <a:rPr kumimoji="1" lang="ja-JP" altLang="en-US" dirty="0"/>
              <a:t>つ目は「人」にフォーカスしたサービスの提供。これは</a:t>
            </a:r>
            <a:r>
              <a:rPr kumimoji="1" lang="en-US" altLang="ja-JP" dirty="0"/>
              <a:t>ID</a:t>
            </a:r>
            <a:r>
              <a:rPr kumimoji="1" lang="ja-JP" altLang="en-US" dirty="0"/>
              <a:t>連携により様々なサービスのライフステージを通じて本人が望む、必要なサービスを把握し、また提供できる環境の整備を掲げている。</a:t>
            </a:r>
            <a:endParaRPr kumimoji="1" lang="en-US" altLang="ja-JP" dirty="0"/>
          </a:p>
          <a:p>
            <a:r>
              <a:rPr kumimoji="1" lang="ja-JP" altLang="en-US" dirty="0"/>
              <a:t>・</a:t>
            </a:r>
            <a:r>
              <a:rPr kumimoji="1" lang="en-US" altLang="ja-JP" dirty="0"/>
              <a:t>2</a:t>
            </a:r>
            <a:r>
              <a:rPr kumimoji="1" lang="ja-JP" altLang="en-US" dirty="0"/>
              <a:t>つ目は個々に寄り添うアウトリーチ型サービス。これは必要なサービスを、一人ひとりにいつでもお届けできる仕組みの整備を掲げている。</a:t>
            </a:r>
            <a:endParaRPr kumimoji="1" lang="en-US" altLang="ja-JP" dirty="0"/>
          </a:p>
          <a:p>
            <a:r>
              <a:rPr kumimoji="1" lang="ja-JP" altLang="en-US" dirty="0"/>
              <a:t>・この</a:t>
            </a:r>
            <a:r>
              <a:rPr kumimoji="1" lang="en-US" altLang="ja-JP" dirty="0"/>
              <a:t>2</a:t>
            </a:r>
            <a:r>
              <a:rPr kumimoji="1" lang="ja-JP" altLang="en-US" dirty="0"/>
              <a:t>つは</a:t>
            </a:r>
            <a:r>
              <a:rPr kumimoji="1" lang="en-US" altLang="ja-JP" dirty="0" err="1"/>
              <a:t>mydoor</a:t>
            </a:r>
            <a:r>
              <a:rPr kumimoji="1" lang="en-US" altLang="ja-JP" dirty="0"/>
              <a:t> OSAKA</a:t>
            </a:r>
            <a:r>
              <a:rPr kumimoji="1" lang="ja-JP" altLang="en-US" dirty="0"/>
              <a:t>を活用し、まずは行政分野での展開をめざす。</a:t>
            </a:r>
            <a:endParaRPr kumimoji="1" lang="en-US" altLang="ja-JP" dirty="0"/>
          </a:p>
          <a:p>
            <a:r>
              <a:rPr kumimoji="1" lang="ja-JP" altLang="en-US" dirty="0"/>
              <a:t>・</a:t>
            </a:r>
            <a:r>
              <a:rPr kumimoji="1" lang="en-US" altLang="ja-JP" dirty="0"/>
              <a:t>3</a:t>
            </a:r>
            <a:r>
              <a:rPr kumimoji="1" lang="ja-JP" altLang="en-US" dirty="0"/>
              <a:t>つ目は地域・民間事業者との連携。これは住民の視点から、普段の生活で利用する様々な主体の民間サービスと行政のサービスをワンストップでつなぎ、住民に提供できる仕組みを掲げている。</a:t>
            </a:r>
            <a:endParaRPr kumimoji="1" lang="en-US" altLang="ja-JP" dirty="0"/>
          </a:p>
          <a:p>
            <a:r>
              <a:rPr kumimoji="1" lang="ja-JP" altLang="en-US" dirty="0"/>
              <a:t>・公民連携分野での活用は、</a:t>
            </a:r>
            <a:r>
              <a:rPr kumimoji="1" lang="en-US" altLang="ja-JP" dirty="0"/>
              <a:t>ORDEN</a:t>
            </a:r>
            <a:r>
              <a:rPr kumimoji="1" lang="ja-JP" altLang="en-US" dirty="0"/>
              <a:t>の中長期的な展望であり、大阪府ともファーストケースとして連携して推進している取組。</a:t>
            </a:r>
          </a:p>
        </p:txBody>
      </p:sp>
      <p:sp>
        <p:nvSpPr>
          <p:cNvPr id="4" name="スライド番号プレースホルダー 3"/>
          <p:cNvSpPr>
            <a:spLocks noGrp="1"/>
          </p:cNvSpPr>
          <p:nvPr>
            <p:ph type="sldNum" sz="quarter" idx="5"/>
          </p:nvPr>
        </p:nvSpPr>
        <p:spPr/>
        <p:txBody>
          <a:bodyPr/>
          <a:lstStyle/>
          <a:p>
            <a:fld id="{FD8A3AAA-E49C-469A-9B49-9AA9D34D51E2}" type="slidenum">
              <a:rPr kumimoji="1" lang="ja-JP" altLang="en-US" smtClean="0"/>
              <a:t>8</a:t>
            </a:fld>
            <a:endParaRPr kumimoji="1" lang="ja-JP" altLang="en-US"/>
          </a:p>
        </p:txBody>
      </p:sp>
    </p:spTree>
    <p:extLst>
      <p:ext uri="{BB962C8B-B14F-4D97-AF65-F5344CB8AC3E}">
        <p14:creationId xmlns:p14="http://schemas.microsoft.com/office/powerpoint/2010/main" val="585653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・まずは重点方針１と２にあたる行政分野での取組。</a:t>
            </a:r>
            <a:endParaRPr kumimoji="1" lang="en-US" altLang="ja-JP" dirty="0"/>
          </a:p>
          <a:p>
            <a:r>
              <a:rPr kumimoji="1" lang="ja-JP" altLang="en-US" dirty="0"/>
              <a:t>・</a:t>
            </a:r>
            <a:r>
              <a:rPr kumimoji="1" lang="en-US" altLang="ja-JP" dirty="0"/>
              <a:t>ORDEN</a:t>
            </a:r>
            <a:r>
              <a:rPr kumimoji="1" lang="ja-JP" altLang="en-US" dirty="0"/>
              <a:t>と</a:t>
            </a:r>
            <a:r>
              <a:rPr kumimoji="1" lang="en-US" altLang="ja-JP" dirty="0" err="1"/>
              <a:t>mydoor</a:t>
            </a:r>
            <a:r>
              <a:rPr kumimoji="1" lang="ja-JP" altLang="en-US" dirty="0"/>
              <a:t>　</a:t>
            </a:r>
            <a:r>
              <a:rPr kumimoji="1" lang="en-US" altLang="ja-JP" dirty="0"/>
              <a:t>OSAKA</a:t>
            </a:r>
            <a:r>
              <a:rPr kumimoji="1" lang="ja-JP" altLang="en-US" dirty="0"/>
              <a:t>に関する説明は大阪府より先ほど説明があった。</a:t>
            </a:r>
            <a:endParaRPr kumimoji="1" lang="en-US" altLang="ja-JP" dirty="0"/>
          </a:p>
          <a:p>
            <a:r>
              <a:rPr kumimoji="1" lang="ja-JP" altLang="en-US" dirty="0"/>
              <a:t>・そのため、スマートシティの実現に向けて、最も重要な</a:t>
            </a:r>
            <a:r>
              <a:rPr kumimoji="1" lang="en-US" altLang="ja-JP" dirty="0"/>
              <a:t>ID</a:t>
            </a:r>
            <a:r>
              <a:rPr kumimoji="1" lang="ja-JP" altLang="en-US" dirty="0"/>
              <a:t>の獲得について、本市の戦略を説明する。</a:t>
            </a:r>
            <a:endParaRPr kumimoji="1" lang="en-US" altLang="ja-JP" dirty="0"/>
          </a:p>
          <a:p>
            <a:r>
              <a:rPr kumimoji="1" lang="ja-JP" altLang="en-US" dirty="0"/>
              <a:t>・</a:t>
            </a:r>
            <a:r>
              <a:rPr kumimoji="1" lang="en-US" altLang="ja-JP" dirty="0"/>
              <a:t>ID</a:t>
            </a:r>
            <a:r>
              <a:rPr kumimoji="1" lang="ja-JP" altLang="en-US" dirty="0"/>
              <a:t>獲得に向けては、なにより行政の強みを活かし、住民が行政サービスを受ける際の行政手続きをタッチポイントの設定する。</a:t>
            </a:r>
            <a:endParaRPr kumimoji="1" lang="en-US" altLang="ja-JP" dirty="0"/>
          </a:p>
          <a:p>
            <a:r>
              <a:rPr kumimoji="1" lang="ja-JP" altLang="en-US" dirty="0"/>
              <a:t>・これまで住民は、自分でホームページを検索してサービスを探し、たとえ電子申請をしても、最後は紙によって行政の通知などを受け取っていた。</a:t>
            </a:r>
            <a:endParaRPr kumimoji="1" lang="en-US" altLang="ja-JP" dirty="0"/>
          </a:p>
          <a:p>
            <a:r>
              <a:rPr kumimoji="1" lang="ja-JP" altLang="en-US" dirty="0"/>
              <a:t>・</a:t>
            </a:r>
            <a:r>
              <a:rPr kumimoji="1" lang="en-US" altLang="ja-JP" dirty="0" err="1"/>
              <a:t>mydoor</a:t>
            </a:r>
            <a:r>
              <a:rPr kumimoji="1" lang="ja-JP" altLang="en-US" dirty="0"/>
              <a:t>　</a:t>
            </a:r>
            <a:r>
              <a:rPr kumimoji="1" lang="en-US" altLang="ja-JP" dirty="0"/>
              <a:t>OSAKA</a:t>
            </a:r>
            <a:r>
              <a:rPr kumimoji="1" lang="ja-JP" altLang="en-US" dirty="0"/>
              <a:t>が整備されると、その方に必要なサービスを行政からご案内し、電子申請した後、電子によってお知らせすることで、ワンストップで行政手続きをワンストップで提供することが可能になる。</a:t>
            </a:r>
          </a:p>
        </p:txBody>
      </p:sp>
      <p:sp>
        <p:nvSpPr>
          <p:cNvPr id="4" name="スライド番号プレースホルダー 3"/>
          <p:cNvSpPr>
            <a:spLocks noGrp="1"/>
          </p:cNvSpPr>
          <p:nvPr>
            <p:ph type="sldNum" sz="quarter" idx="5"/>
          </p:nvPr>
        </p:nvSpPr>
        <p:spPr/>
        <p:txBody>
          <a:bodyPr/>
          <a:lstStyle/>
          <a:p>
            <a:fld id="{FD8A3AAA-E49C-469A-9B49-9AA9D34D51E2}" type="slidenum">
              <a:rPr kumimoji="1" lang="ja-JP" altLang="en-US" smtClean="0"/>
              <a:t>9</a:t>
            </a:fld>
            <a:endParaRPr kumimoji="1" lang="ja-JP" altLang="en-US"/>
          </a:p>
        </p:txBody>
      </p:sp>
    </p:spTree>
    <p:extLst>
      <p:ext uri="{BB962C8B-B14F-4D97-AF65-F5344CB8AC3E}">
        <p14:creationId xmlns:p14="http://schemas.microsoft.com/office/powerpoint/2010/main" val="1649431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29" y="2130566"/>
            <a:ext cx="10363201" cy="1470025"/>
          </a:xfrm>
          <a:prstGeom prst="rect">
            <a:avLst/>
          </a:prstGeom>
        </p:spPr>
        <p:txBody>
          <a:bodyPr/>
          <a:lstStyle/>
          <a:p>
            <a:r>
              <a:rPr kumimoji="1" lang="ja-JP" altLang="en-US" dirty="0"/>
              <a:t>マスタ タイトルの書式設定</a:t>
            </a:r>
          </a:p>
        </p:txBody>
      </p:sp>
      <p:sp>
        <p:nvSpPr>
          <p:cNvPr id="3" name="サブタイトル 2"/>
          <p:cNvSpPr>
            <a:spLocks noGrp="1"/>
          </p:cNvSpPr>
          <p:nvPr>
            <p:ph type="subTitle" idx="1"/>
          </p:nvPr>
        </p:nvSpPr>
        <p:spPr>
          <a:xfrm>
            <a:off x="1828805" y="3886200"/>
            <a:ext cx="8534400" cy="1752600"/>
          </a:xfrm>
          <a:prstGeom prst="rect">
            <a:avLst/>
          </a:prstGeom>
        </p:spPr>
        <p:txBody>
          <a:bodyPr/>
          <a:lstStyle>
            <a:lvl1pPr marL="0" indent="0" algn="ctr">
              <a:buNone/>
              <a:defRPr>
                <a:solidFill>
                  <a:schemeClr val="tx1">
                    <a:tint val="75000"/>
                  </a:schemeClr>
                </a:solidFill>
              </a:defRPr>
            </a:lvl1pPr>
            <a:lvl2pPr marL="457131" indent="0" algn="ctr">
              <a:buNone/>
              <a:defRPr>
                <a:solidFill>
                  <a:schemeClr val="tx1">
                    <a:tint val="75000"/>
                  </a:schemeClr>
                </a:solidFill>
              </a:defRPr>
            </a:lvl2pPr>
            <a:lvl3pPr marL="914266" indent="0" algn="ctr">
              <a:buNone/>
              <a:defRPr>
                <a:solidFill>
                  <a:schemeClr val="tx1">
                    <a:tint val="75000"/>
                  </a:schemeClr>
                </a:solidFill>
              </a:defRPr>
            </a:lvl3pPr>
            <a:lvl4pPr marL="1371397" indent="0" algn="ctr">
              <a:buNone/>
              <a:defRPr>
                <a:solidFill>
                  <a:schemeClr val="tx1">
                    <a:tint val="75000"/>
                  </a:schemeClr>
                </a:solidFill>
              </a:defRPr>
            </a:lvl4pPr>
            <a:lvl5pPr marL="1828530" indent="0" algn="ctr">
              <a:buNone/>
              <a:defRPr>
                <a:solidFill>
                  <a:schemeClr val="tx1">
                    <a:tint val="75000"/>
                  </a:schemeClr>
                </a:solidFill>
              </a:defRPr>
            </a:lvl5pPr>
            <a:lvl6pPr marL="2285662" indent="0" algn="ctr">
              <a:buNone/>
              <a:defRPr>
                <a:solidFill>
                  <a:schemeClr val="tx1">
                    <a:tint val="75000"/>
                  </a:schemeClr>
                </a:solidFill>
              </a:defRPr>
            </a:lvl6pPr>
            <a:lvl7pPr marL="2742795" indent="0" algn="ctr">
              <a:buNone/>
              <a:defRPr>
                <a:solidFill>
                  <a:schemeClr val="tx1">
                    <a:tint val="75000"/>
                  </a:schemeClr>
                </a:solidFill>
              </a:defRPr>
            </a:lvl7pPr>
            <a:lvl8pPr marL="3199927" indent="0" algn="ctr">
              <a:buNone/>
              <a:defRPr>
                <a:solidFill>
                  <a:schemeClr val="tx1">
                    <a:tint val="75000"/>
                  </a:schemeClr>
                </a:solidFill>
              </a:defRPr>
            </a:lvl8pPr>
            <a:lvl9pPr marL="3657061" indent="0" algn="ctr">
              <a:buNone/>
              <a:defRPr>
                <a:solidFill>
                  <a:schemeClr val="tx1">
                    <a:tint val="75000"/>
                  </a:schemeClr>
                </a:solidFill>
              </a:defRPr>
            </a:lvl9pPr>
          </a:lstStyle>
          <a:p>
            <a:r>
              <a:rPr kumimoji="1" lang="ja-JP" altLang="en-US" dirty="0"/>
              <a:t>マスタ サブタイトルの書式設定</a:t>
            </a:r>
          </a:p>
        </p:txBody>
      </p:sp>
      <p:sp>
        <p:nvSpPr>
          <p:cNvPr id="4" name="日付プレースホルダ 3"/>
          <p:cNvSpPr>
            <a:spLocks noGrp="1"/>
          </p:cNvSpPr>
          <p:nvPr>
            <p:ph type="dt" sz="half" idx="10"/>
          </p:nvPr>
        </p:nvSpPr>
        <p:spPr>
          <a:xfrm>
            <a:off x="609601" y="6356492"/>
            <a:ext cx="28448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4165625" y="6356492"/>
            <a:ext cx="38608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3308487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24D522-831A-4CA4-BA08-DF75DEC47ABA}"/>
              </a:ext>
            </a:extLst>
          </p:cNvPr>
          <p:cNvSpPr>
            <a:spLocks noGrp="1"/>
          </p:cNvSpPr>
          <p:nvPr>
            <p:ph type="title"/>
          </p:nvPr>
        </p:nvSpPr>
        <p:spPr>
          <a:xfrm>
            <a:off x="609625" y="274638"/>
            <a:ext cx="10972800" cy="1143000"/>
          </a:xfrm>
          <a:prstGeom prst="rect">
            <a:avLst/>
          </a:prstGeom>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CB61AE3-B89E-4523-843F-F1603784FD57}"/>
              </a:ext>
            </a:extLst>
          </p:cNvPr>
          <p:cNvSpPr>
            <a:spLocks noGrp="1"/>
          </p:cNvSpPr>
          <p:nvPr>
            <p:ph type="dt" sz="half" idx="10"/>
          </p:nvPr>
        </p:nvSpPr>
        <p:spPr>
          <a:xfrm>
            <a:off x="609601" y="6356492"/>
            <a:ext cx="2844800" cy="365125"/>
          </a:xfrm>
          <a:prstGeom prst="rect">
            <a:avLst/>
          </a:prstGeom>
        </p:spPr>
        <p:txBody>
          <a:bodyPr/>
          <a:lstStyle/>
          <a:p>
            <a:endParaRPr kumimoji="1" lang="ja-JP" altLang="en-US" dirty="0"/>
          </a:p>
        </p:txBody>
      </p:sp>
      <p:sp>
        <p:nvSpPr>
          <p:cNvPr id="4" name="フッター プレースホルダー 3">
            <a:extLst>
              <a:ext uri="{FF2B5EF4-FFF2-40B4-BE49-F238E27FC236}">
                <a16:creationId xmlns:a16="http://schemas.microsoft.com/office/drawing/2014/main" id="{13529F3B-782F-4949-B3EB-97603504032A}"/>
              </a:ext>
            </a:extLst>
          </p:cNvPr>
          <p:cNvSpPr>
            <a:spLocks noGrp="1"/>
          </p:cNvSpPr>
          <p:nvPr>
            <p:ph type="ftr" sz="quarter" idx="11"/>
          </p:nvPr>
        </p:nvSpPr>
        <p:spPr>
          <a:xfrm>
            <a:off x="4165625" y="6356492"/>
            <a:ext cx="3860800" cy="365125"/>
          </a:xfrm>
          <a:prstGeom prst="rect">
            <a:avLst/>
          </a:prstGeom>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D80D412C-0607-4EB2-8681-F235F59C7C77}"/>
              </a:ext>
            </a:extLst>
          </p:cNvPr>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4173265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26" y="273050"/>
            <a:ext cx="4011084" cy="1162050"/>
          </a:xfrm>
          <a:prstGeom prst="rect">
            <a:avLst/>
          </a:prstGeo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4766739" y="273078"/>
            <a:ext cx="681566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テキスト プレースホルダ 3"/>
          <p:cNvSpPr>
            <a:spLocks noGrp="1"/>
          </p:cNvSpPr>
          <p:nvPr>
            <p:ph type="body" sz="half" idx="2"/>
          </p:nvPr>
        </p:nvSpPr>
        <p:spPr>
          <a:xfrm>
            <a:off x="609626" y="1435114"/>
            <a:ext cx="4011084" cy="4691063"/>
          </a:xfrm>
          <a:prstGeom prst="rect">
            <a:avLst/>
          </a:prstGeom>
        </p:spPr>
        <p:txBody>
          <a:bodyPr/>
          <a:lstStyle>
            <a:lvl1pPr marL="0" indent="0">
              <a:buNone/>
              <a:defRPr sz="1400"/>
            </a:lvl1pPr>
            <a:lvl2pPr marL="457131" indent="0">
              <a:buNone/>
              <a:defRPr sz="1200"/>
            </a:lvl2pPr>
            <a:lvl3pPr marL="914266" indent="0">
              <a:buNone/>
              <a:defRPr sz="1000"/>
            </a:lvl3pPr>
            <a:lvl4pPr marL="1371397" indent="0">
              <a:buNone/>
              <a:defRPr sz="900"/>
            </a:lvl4pPr>
            <a:lvl5pPr marL="1828530" indent="0">
              <a:buNone/>
              <a:defRPr sz="900"/>
            </a:lvl5pPr>
            <a:lvl6pPr marL="2285662" indent="0">
              <a:buNone/>
              <a:defRPr sz="900"/>
            </a:lvl6pPr>
            <a:lvl7pPr marL="2742795" indent="0">
              <a:buNone/>
              <a:defRPr sz="900"/>
            </a:lvl7pPr>
            <a:lvl8pPr marL="3199927" indent="0">
              <a:buNone/>
              <a:defRPr sz="900"/>
            </a:lvl8pPr>
            <a:lvl9pPr marL="3657061" indent="0">
              <a:buNone/>
              <a:defRPr sz="900"/>
            </a:lvl9pPr>
          </a:lstStyle>
          <a:p>
            <a:pPr lvl="0"/>
            <a:r>
              <a:rPr kumimoji="1" lang="ja-JP" altLang="en-US" dirty="0"/>
              <a:t>マスタ テキストの書式設定</a:t>
            </a:r>
          </a:p>
        </p:txBody>
      </p:sp>
    </p:spTree>
    <p:extLst>
      <p:ext uri="{BB962C8B-B14F-4D97-AF65-F5344CB8AC3E}">
        <p14:creationId xmlns:p14="http://schemas.microsoft.com/office/powerpoint/2010/main" val="1687920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23" y="4800600"/>
            <a:ext cx="7315200" cy="566738"/>
          </a:xfrm>
          <a:prstGeom prst="rect">
            <a:avLst/>
          </a:prstGeom>
        </p:spPr>
        <p:txBody>
          <a:bodyPr anchor="b"/>
          <a:lstStyle>
            <a:lvl1pPr algn="l">
              <a:defRPr sz="2000" b="1"/>
            </a:lvl1pPr>
          </a:lstStyle>
          <a:p>
            <a:r>
              <a:rPr kumimoji="1" lang="ja-JP" altLang="en-US" dirty="0"/>
              <a:t>マスタ タイトルの書式設定</a:t>
            </a:r>
          </a:p>
        </p:txBody>
      </p:sp>
      <p:sp>
        <p:nvSpPr>
          <p:cNvPr id="3" name="図プレースホルダ 2"/>
          <p:cNvSpPr>
            <a:spLocks noGrp="1"/>
          </p:cNvSpPr>
          <p:nvPr>
            <p:ph type="pic" idx="1"/>
          </p:nvPr>
        </p:nvSpPr>
        <p:spPr>
          <a:xfrm>
            <a:off x="2389723" y="612775"/>
            <a:ext cx="7315200" cy="4114800"/>
          </a:xfrm>
          <a:prstGeom prst="rect">
            <a:avLst/>
          </a:prstGeom>
        </p:spPr>
        <p:txBody>
          <a:bodyPr/>
          <a:lstStyle>
            <a:lvl1pPr marL="0" indent="0">
              <a:buNone/>
              <a:defRPr sz="3200"/>
            </a:lvl1pPr>
            <a:lvl2pPr marL="457131" indent="0">
              <a:buNone/>
              <a:defRPr sz="2800"/>
            </a:lvl2pPr>
            <a:lvl3pPr marL="914266" indent="0">
              <a:buNone/>
              <a:defRPr sz="2400"/>
            </a:lvl3pPr>
            <a:lvl4pPr marL="1371397" indent="0">
              <a:buNone/>
              <a:defRPr sz="2000"/>
            </a:lvl4pPr>
            <a:lvl5pPr marL="1828530" indent="0">
              <a:buNone/>
              <a:defRPr sz="2000"/>
            </a:lvl5pPr>
            <a:lvl6pPr marL="2285662" indent="0">
              <a:buNone/>
              <a:defRPr sz="2000"/>
            </a:lvl6pPr>
            <a:lvl7pPr marL="2742795" indent="0">
              <a:buNone/>
              <a:defRPr sz="2000"/>
            </a:lvl7pPr>
            <a:lvl8pPr marL="3199927" indent="0">
              <a:buNone/>
              <a:defRPr sz="2000"/>
            </a:lvl8pPr>
            <a:lvl9pPr marL="3657061"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2389723" y="5367339"/>
            <a:ext cx="7315200" cy="804862"/>
          </a:xfrm>
          <a:prstGeom prst="rect">
            <a:avLst/>
          </a:prstGeom>
        </p:spPr>
        <p:txBody>
          <a:bodyPr/>
          <a:lstStyle>
            <a:lvl1pPr marL="0" indent="0">
              <a:buNone/>
              <a:defRPr sz="1400"/>
            </a:lvl1pPr>
            <a:lvl2pPr marL="457131" indent="0">
              <a:buNone/>
              <a:defRPr sz="1200"/>
            </a:lvl2pPr>
            <a:lvl3pPr marL="914266" indent="0">
              <a:buNone/>
              <a:defRPr sz="1000"/>
            </a:lvl3pPr>
            <a:lvl4pPr marL="1371397" indent="0">
              <a:buNone/>
              <a:defRPr sz="900"/>
            </a:lvl4pPr>
            <a:lvl5pPr marL="1828530" indent="0">
              <a:buNone/>
              <a:defRPr sz="900"/>
            </a:lvl5pPr>
            <a:lvl6pPr marL="2285662" indent="0">
              <a:buNone/>
              <a:defRPr sz="900"/>
            </a:lvl6pPr>
            <a:lvl7pPr marL="2742795" indent="0">
              <a:buNone/>
              <a:defRPr sz="900"/>
            </a:lvl7pPr>
            <a:lvl8pPr marL="3199927" indent="0">
              <a:buNone/>
              <a:defRPr sz="900"/>
            </a:lvl8pPr>
            <a:lvl9pPr marL="3657061" indent="0">
              <a:buNone/>
              <a:defRPr sz="900"/>
            </a:lvl9pPr>
          </a:lstStyle>
          <a:p>
            <a:pPr lvl="0"/>
            <a:r>
              <a:rPr kumimoji="1" lang="ja-JP" altLang="en-US" dirty="0"/>
              <a:t>マスタ テキストの書式設定</a:t>
            </a:r>
          </a:p>
        </p:txBody>
      </p:sp>
      <p:sp>
        <p:nvSpPr>
          <p:cNvPr id="5" name="日付プレースホルダ 4"/>
          <p:cNvSpPr>
            <a:spLocks noGrp="1"/>
          </p:cNvSpPr>
          <p:nvPr>
            <p:ph type="dt" sz="half" idx="10"/>
          </p:nvPr>
        </p:nvSpPr>
        <p:spPr>
          <a:xfrm>
            <a:off x="609601" y="6356492"/>
            <a:ext cx="2844800" cy="365125"/>
          </a:xfrm>
          <a:prstGeom prst="rect">
            <a:avLst/>
          </a:prstGeom>
        </p:spPr>
        <p:txBody>
          <a:bodyPr/>
          <a:lstStyle/>
          <a:p>
            <a:endParaRPr kumimoji="1" lang="ja-JP" altLang="en-US" dirty="0"/>
          </a:p>
        </p:txBody>
      </p:sp>
      <p:sp>
        <p:nvSpPr>
          <p:cNvPr id="6" name="フッター プレースホルダ 5"/>
          <p:cNvSpPr>
            <a:spLocks noGrp="1"/>
          </p:cNvSpPr>
          <p:nvPr>
            <p:ph type="ftr" sz="quarter" idx="11"/>
          </p:nvPr>
        </p:nvSpPr>
        <p:spPr>
          <a:xfrm>
            <a:off x="4165625" y="6356492"/>
            <a:ext cx="3860800" cy="365125"/>
          </a:xfrm>
          <a:prstGeom prst="rect">
            <a:avLst/>
          </a:prstGeom>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1694604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609625" y="274638"/>
            <a:ext cx="10972800" cy="1143000"/>
          </a:xfrm>
          <a:prstGeom prst="rect">
            <a:avLst/>
          </a:prstGeom>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609625" y="1600209"/>
            <a:ext cx="10972800" cy="4525963"/>
          </a:xfrm>
          <a:prstGeom prst="rect">
            <a:avLst/>
          </a:prstGeo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609601" y="6356492"/>
            <a:ext cx="28448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4165625" y="6356492"/>
            <a:ext cx="38608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198495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27" y="274664"/>
            <a:ext cx="2743200" cy="5851525"/>
          </a:xfrm>
          <a:prstGeom prst="rect">
            <a:avLst/>
          </a:prstGeo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609600" y="274664"/>
            <a:ext cx="8026400" cy="5851525"/>
          </a:xfrm>
          <a:prstGeom prst="rect">
            <a:avLst/>
          </a:prstGeo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609601" y="6356492"/>
            <a:ext cx="28448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4165625" y="6356492"/>
            <a:ext cx="38608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3956006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コンテンツ">
    <p:spTree>
      <p:nvGrpSpPr>
        <p:cNvPr id="1" name=""/>
        <p:cNvGrpSpPr/>
        <p:nvPr/>
      </p:nvGrpSpPr>
      <p:grpSpPr>
        <a:xfrm>
          <a:off x="0" y="0"/>
          <a:ext cx="0" cy="0"/>
          <a:chOff x="0" y="0"/>
          <a:chExt cx="0" cy="0"/>
        </a:xfrm>
      </p:grpSpPr>
      <p:sp>
        <p:nvSpPr>
          <p:cNvPr id="10" name="正方形/長方形 9"/>
          <p:cNvSpPr/>
          <p:nvPr userDrawn="1"/>
        </p:nvSpPr>
        <p:spPr bwMode="auto">
          <a:xfrm>
            <a:off x="0" y="0"/>
            <a:ext cx="12192000" cy="714356"/>
          </a:xfrm>
          <a:prstGeom prst="rect">
            <a:avLst/>
          </a:prstGeom>
          <a:solidFill>
            <a:srgbClr val="6064A7"/>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3" rIns="91425" bIns="45713" numCol="1" rtlCol="0" anchor="t" anchorCtr="0" compatLnSpc="1">
            <a:prstTxWarp prst="textNoShape">
              <a:avLst/>
            </a:prstTxWarp>
          </a:bodyPr>
          <a:lstStyle/>
          <a:p>
            <a:pPr defTabSz="449197" fontAlgn="base">
              <a:spcBef>
                <a:spcPct val="0"/>
              </a:spcBef>
              <a:spcAft>
                <a:spcPct val="0"/>
              </a:spcAft>
              <a:buClr>
                <a:srgbClr val="000000"/>
              </a:buClr>
              <a:buSzPct val="100000"/>
              <a:buFont typeface="Times New Roman" pitchFamily="18" charset="0"/>
              <a:buNone/>
            </a:pPr>
            <a:endParaRPr kumimoji="0" lang="ja-JP" altLang="en-US" sz="1800" dirty="0">
              <a:solidFill>
                <a:srgbClr val="FFFFFF"/>
              </a:solidFill>
            </a:endParaRPr>
          </a:p>
        </p:txBody>
      </p:sp>
      <p:sp>
        <p:nvSpPr>
          <p:cNvPr id="4" name="スライド番号プレースホルダー 3"/>
          <p:cNvSpPr>
            <a:spLocks noGrp="1"/>
          </p:cNvSpPr>
          <p:nvPr>
            <p:ph type="sldNum" idx="11"/>
          </p:nvPr>
        </p:nvSpPr>
        <p:spPr/>
        <p:txBody>
          <a:bodyPr/>
          <a:lstStyle>
            <a:lvl1pPr defTabSz="914266">
              <a:spcBef>
                <a:spcPct val="50000"/>
              </a:spcBef>
              <a:buClrTx/>
              <a:buSzTx/>
              <a:buFontTx/>
              <a:buNone/>
              <a:defRPr kumimoji="1"/>
            </a:lvl1pPr>
          </a:lstStyle>
          <a:p>
            <a:pPr>
              <a:defRPr/>
            </a:pPr>
            <a:fld id="{FF831487-6455-4961-898F-D88C9E618755}" type="slidenum">
              <a:rPr lang="en-US"/>
              <a:pPr>
                <a:defRPr/>
              </a:pPr>
              <a:t>‹#›</a:t>
            </a:fld>
            <a:endParaRPr lang="en-US" dirty="0"/>
          </a:p>
        </p:txBody>
      </p:sp>
      <p:sp>
        <p:nvSpPr>
          <p:cNvPr id="7" name="Rectangle 13"/>
          <p:cNvSpPr>
            <a:spLocks noGrp="1" noChangeArrowheads="1"/>
          </p:cNvSpPr>
          <p:nvPr>
            <p:ph type="title" idx="12"/>
          </p:nvPr>
        </p:nvSpPr>
        <p:spPr bwMode="auto">
          <a:xfrm>
            <a:off x="609603" y="214290"/>
            <a:ext cx="10966939" cy="5000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86" tIns="46792" rIns="89986" bIns="46792" numCol="1" anchor="ctr" anchorCtr="0" compatLnSpc="1">
            <a:prstTxWarp prst="textNoShape">
              <a:avLst/>
            </a:prstTxWarp>
          </a:bodyPr>
          <a:lstStyle/>
          <a:p>
            <a:pPr lvl="0"/>
            <a:r>
              <a:rPr lang="ja-JP" altLang="en-GB" dirty="0"/>
              <a:t>タイトルテキストの書式を編集するにはクリックします。</a:t>
            </a:r>
          </a:p>
        </p:txBody>
      </p:sp>
    </p:spTree>
    <p:extLst>
      <p:ext uri="{BB962C8B-B14F-4D97-AF65-F5344CB8AC3E}">
        <p14:creationId xmlns:p14="http://schemas.microsoft.com/office/powerpoint/2010/main" val="1129986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D9349C-C4DB-41E6-A2DF-727342DE7F41}"/>
              </a:ext>
            </a:extLst>
          </p:cNvPr>
          <p:cNvSpPr>
            <a:spLocks noGrp="1"/>
          </p:cNvSpPr>
          <p:nvPr>
            <p:ph type="title"/>
          </p:nvPr>
        </p:nvSpPr>
        <p:spPr>
          <a:xfrm>
            <a:off x="838201" y="365126"/>
            <a:ext cx="10515600" cy="1325563"/>
          </a:xfrm>
          <a:prstGeom prst="rect">
            <a:avLst/>
          </a:prstGeom>
        </p:spPr>
        <p:txBody>
          <a:bodyPr/>
          <a:lstStyle/>
          <a:p>
            <a:r>
              <a:rPr kumimoji="1" lang="ja-JP" altLang="en-US"/>
              <a:t>マスター タイトルの書式設定</a:t>
            </a:r>
          </a:p>
        </p:txBody>
      </p:sp>
      <p:sp>
        <p:nvSpPr>
          <p:cNvPr id="3" name="スライド番号プレースホルダー 2">
            <a:extLst>
              <a:ext uri="{FF2B5EF4-FFF2-40B4-BE49-F238E27FC236}">
                <a16:creationId xmlns:a16="http://schemas.microsoft.com/office/drawing/2014/main" id="{4ED56533-CB3B-49BE-A984-684F8655B303}"/>
              </a:ext>
            </a:extLst>
          </p:cNvPr>
          <p:cNvSpPr>
            <a:spLocks noGrp="1"/>
          </p:cNvSpPr>
          <p:nvPr>
            <p:ph type="sldNum" sz="quarter" idx="10"/>
          </p:nvPr>
        </p:nvSpPr>
        <p:spPr/>
        <p:txBody>
          <a:bodyPr/>
          <a:lstStyle/>
          <a:p>
            <a:fld id="{D2D8002D-B5B0-4BAC-B1F6-782DDCCE6D9C}" type="slidenum">
              <a:rPr lang="ja-JP" altLang="en-US" smtClean="0"/>
              <a:pPr/>
              <a:t>‹#›</a:t>
            </a:fld>
            <a:endParaRPr lang="ja-JP" altLang="en-US" dirty="0"/>
          </a:p>
        </p:txBody>
      </p:sp>
    </p:spTree>
    <p:extLst>
      <p:ext uri="{BB962C8B-B14F-4D97-AF65-F5344CB8AC3E}">
        <p14:creationId xmlns:p14="http://schemas.microsoft.com/office/powerpoint/2010/main" val="2172257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29" y="2130566"/>
            <a:ext cx="10363201" cy="1470025"/>
          </a:xfrm>
          <a:prstGeom prst="rect">
            <a:avLst/>
          </a:prstGeom>
        </p:spPr>
        <p:txBody>
          <a:bodyPr/>
          <a:lstStyle/>
          <a:p>
            <a:r>
              <a:rPr kumimoji="1" lang="ja-JP" altLang="en-US" dirty="0"/>
              <a:t>マスタ タイトルの書式設定</a:t>
            </a:r>
          </a:p>
        </p:txBody>
      </p:sp>
      <p:sp>
        <p:nvSpPr>
          <p:cNvPr id="3" name="サブタイトル 2"/>
          <p:cNvSpPr>
            <a:spLocks noGrp="1"/>
          </p:cNvSpPr>
          <p:nvPr>
            <p:ph type="subTitle" idx="1"/>
          </p:nvPr>
        </p:nvSpPr>
        <p:spPr>
          <a:xfrm>
            <a:off x="1828805" y="3886200"/>
            <a:ext cx="8534400" cy="1752600"/>
          </a:xfrm>
          <a:prstGeom prst="rect">
            <a:avLst/>
          </a:prstGeom>
        </p:spPr>
        <p:txBody>
          <a:bodyPr/>
          <a:lstStyle>
            <a:lvl1pPr marL="0" indent="0" algn="ctr">
              <a:buNone/>
              <a:defRPr>
                <a:solidFill>
                  <a:schemeClr val="tx1">
                    <a:tint val="75000"/>
                  </a:schemeClr>
                </a:solidFill>
              </a:defRPr>
            </a:lvl1pPr>
            <a:lvl2pPr marL="457131" indent="0" algn="ctr">
              <a:buNone/>
              <a:defRPr>
                <a:solidFill>
                  <a:schemeClr val="tx1">
                    <a:tint val="75000"/>
                  </a:schemeClr>
                </a:solidFill>
              </a:defRPr>
            </a:lvl2pPr>
            <a:lvl3pPr marL="914266" indent="0" algn="ctr">
              <a:buNone/>
              <a:defRPr>
                <a:solidFill>
                  <a:schemeClr val="tx1">
                    <a:tint val="75000"/>
                  </a:schemeClr>
                </a:solidFill>
              </a:defRPr>
            </a:lvl3pPr>
            <a:lvl4pPr marL="1371397" indent="0" algn="ctr">
              <a:buNone/>
              <a:defRPr>
                <a:solidFill>
                  <a:schemeClr val="tx1">
                    <a:tint val="75000"/>
                  </a:schemeClr>
                </a:solidFill>
              </a:defRPr>
            </a:lvl4pPr>
            <a:lvl5pPr marL="1828530" indent="0" algn="ctr">
              <a:buNone/>
              <a:defRPr>
                <a:solidFill>
                  <a:schemeClr val="tx1">
                    <a:tint val="75000"/>
                  </a:schemeClr>
                </a:solidFill>
              </a:defRPr>
            </a:lvl5pPr>
            <a:lvl6pPr marL="2285662" indent="0" algn="ctr">
              <a:buNone/>
              <a:defRPr>
                <a:solidFill>
                  <a:schemeClr val="tx1">
                    <a:tint val="75000"/>
                  </a:schemeClr>
                </a:solidFill>
              </a:defRPr>
            </a:lvl6pPr>
            <a:lvl7pPr marL="2742795" indent="0" algn="ctr">
              <a:buNone/>
              <a:defRPr>
                <a:solidFill>
                  <a:schemeClr val="tx1">
                    <a:tint val="75000"/>
                  </a:schemeClr>
                </a:solidFill>
              </a:defRPr>
            </a:lvl7pPr>
            <a:lvl8pPr marL="3199927" indent="0" algn="ctr">
              <a:buNone/>
              <a:defRPr>
                <a:solidFill>
                  <a:schemeClr val="tx1">
                    <a:tint val="75000"/>
                  </a:schemeClr>
                </a:solidFill>
              </a:defRPr>
            </a:lvl8pPr>
            <a:lvl9pPr marL="3657061" indent="0" algn="ctr">
              <a:buNone/>
              <a:defRPr>
                <a:solidFill>
                  <a:schemeClr val="tx1">
                    <a:tint val="75000"/>
                  </a:schemeClr>
                </a:solidFill>
              </a:defRPr>
            </a:lvl9pPr>
          </a:lstStyle>
          <a:p>
            <a:r>
              <a:rPr kumimoji="1" lang="ja-JP" altLang="en-US" dirty="0"/>
              <a:t>マスタ サブタイトルの書式設定</a:t>
            </a:r>
          </a:p>
        </p:txBody>
      </p:sp>
      <p:sp>
        <p:nvSpPr>
          <p:cNvPr id="4" name="日付プレースホルダ 3"/>
          <p:cNvSpPr>
            <a:spLocks noGrp="1"/>
          </p:cNvSpPr>
          <p:nvPr>
            <p:ph type="dt" sz="half" idx="10"/>
          </p:nvPr>
        </p:nvSpPr>
        <p:spPr>
          <a:xfrm>
            <a:off x="609601" y="6356492"/>
            <a:ext cx="28448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4165625" y="6356492"/>
            <a:ext cx="38608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2532690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7D6963-9AAE-41BF-A953-335176C7596E}"/>
              </a:ext>
            </a:extLst>
          </p:cNvPr>
          <p:cNvSpPr>
            <a:spLocks noGrp="1"/>
          </p:cNvSpPr>
          <p:nvPr>
            <p:ph type="title"/>
          </p:nvPr>
        </p:nvSpPr>
        <p:spPr>
          <a:xfrm>
            <a:off x="609625" y="274638"/>
            <a:ext cx="10972800" cy="1143000"/>
          </a:xfrm>
          <a:prstGeom prst="rect">
            <a:avLst/>
          </a:prstGeom>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20A85F2-88D4-45EF-B597-BA6E79646A04}"/>
              </a:ext>
            </a:extLst>
          </p:cNvPr>
          <p:cNvSpPr>
            <a:spLocks noGrp="1"/>
          </p:cNvSpPr>
          <p:nvPr>
            <p:ph type="dt" sz="half" idx="10"/>
          </p:nvPr>
        </p:nvSpPr>
        <p:spPr>
          <a:xfrm>
            <a:off x="609601" y="6356492"/>
            <a:ext cx="2844800" cy="365125"/>
          </a:xfrm>
          <a:prstGeom prst="rect">
            <a:avLst/>
          </a:prstGeom>
        </p:spPr>
        <p:txBody>
          <a:bodyPr/>
          <a:lstStyle/>
          <a:p>
            <a:endParaRPr kumimoji="1" lang="ja-JP" altLang="en-US" dirty="0"/>
          </a:p>
        </p:txBody>
      </p:sp>
      <p:sp>
        <p:nvSpPr>
          <p:cNvPr id="4" name="フッター プレースホルダー 3">
            <a:extLst>
              <a:ext uri="{FF2B5EF4-FFF2-40B4-BE49-F238E27FC236}">
                <a16:creationId xmlns:a16="http://schemas.microsoft.com/office/drawing/2014/main" id="{A537CAF6-F289-4468-88EC-FBF9055C66E0}"/>
              </a:ext>
            </a:extLst>
          </p:cNvPr>
          <p:cNvSpPr>
            <a:spLocks noGrp="1"/>
          </p:cNvSpPr>
          <p:nvPr>
            <p:ph type="ftr" sz="quarter" idx="11"/>
          </p:nvPr>
        </p:nvSpPr>
        <p:spPr>
          <a:xfrm>
            <a:off x="4165625" y="6356492"/>
            <a:ext cx="3860800" cy="365125"/>
          </a:xfrm>
          <a:prstGeom prst="rect">
            <a:avLst/>
          </a:prstGeom>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F0719B39-416F-4C1E-AAB3-575F3D9E6736}"/>
              </a:ext>
            </a:extLst>
          </p:cNvPr>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2981791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AB509A-F1F3-4D35-BCC8-6FC537EDD6D4}"/>
              </a:ext>
            </a:extLst>
          </p:cNvPr>
          <p:cNvSpPr>
            <a:spLocks noGrp="1"/>
          </p:cNvSpPr>
          <p:nvPr>
            <p:ph type="title"/>
          </p:nvPr>
        </p:nvSpPr>
        <p:spPr>
          <a:xfrm>
            <a:off x="609625" y="274638"/>
            <a:ext cx="10972800" cy="1143000"/>
          </a:xfrm>
          <a:prstGeom prst="rect">
            <a:avLst/>
          </a:prstGeom>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E3EBC4C-789C-4EF1-81F6-ACE12AE5D9FC}"/>
              </a:ext>
            </a:extLst>
          </p:cNvPr>
          <p:cNvSpPr>
            <a:spLocks noGrp="1"/>
          </p:cNvSpPr>
          <p:nvPr>
            <p:ph type="dt" sz="half" idx="10"/>
          </p:nvPr>
        </p:nvSpPr>
        <p:spPr>
          <a:xfrm>
            <a:off x="609601" y="6356492"/>
            <a:ext cx="2844800" cy="365125"/>
          </a:xfrm>
          <a:prstGeom prst="rect">
            <a:avLst/>
          </a:prstGeom>
        </p:spPr>
        <p:txBody>
          <a:bodyPr/>
          <a:lstStyle/>
          <a:p>
            <a:endParaRPr kumimoji="1" lang="ja-JP" altLang="en-US" dirty="0"/>
          </a:p>
        </p:txBody>
      </p:sp>
      <p:sp>
        <p:nvSpPr>
          <p:cNvPr id="4" name="フッター プレースホルダー 3">
            <a:extLst>
              <a:ext uri="{FF2B5EF4-FFF2-40B4-BE49-F238E27FC236}">
                <a16:creationId xmlns:a16="http://schemas.microsoft.com/office/drawing/2014/main" id="{B7231779-1FCC-455C-B519-7C5272DD6981}"/>
              </a:ext>
            </a:extLst>
          </p:cNvPr>
          <p:cNvSpPr>
            <a:spLocks noGrp="1"/>
          </p:cNvSpPr>
          <p:nvPr>
            <p:ph type="ftr" sz="quarter" idx="11"/>
          </p:nvPr>
        </p:nvSpPr>
        <p:spPr>
          <a:xfrm>
            <a:off x="4165625" y="6356492"/>
            <a:ext cx="3860800" cy="365125"/>
          </a:xfrm>
          <a:prstGeom prst="rect">
            <a:avLst/>
          </a:prstGeom>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8B9A0145-35DA-4F7E-AC3B-A5591797941B}"/>
              </a:ext>
            </a:extLst>
          </p:cNvPr>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1866394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7D6963-9AAE-41BF-A953-335176C7596E}"/>
              </a:ext>
            </a:extLst>
          </p:cNvPr>
          <p:cNvSpPr>
            <a:spLocks noGrp="1"/>
          </p:cNvSpPr>
          <p:nvPr>
            <p:ph type="title"/>
          </p:nvPr>
        </p:nvSpPr>
        <p:spPr>
          <a:xfrm>
            <a:off x="609625" y="274638"/>
            <a:ext cx="10972800" cy="1143000"/>
          </a:xfrm>
          <a:prstGeom prst="rect">
            <a:avLst/>
          </a:prstGeom>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20A85F2-88D4-45EF-B597-BA6E79646A04}"/>
              </a:ext>
            </a:extLst>
          </p:cNvPr>
          <p:cNvSpPr>
            <a:spLocks noGrp="1"/>
          </p:cNvSpPr>
          <p:nvPr>
            <p:ph type="dt" sz="half" idx="10"/>
          </p:nvPr>
        </p:nvSpPr>
        <p:spPr>
          <a:xfrm>
            <a:off x="609601" y="6356492"/>
            <a:ext cx="2844800" cy="365125"/>
          </a:xfrm>
          <a:prstGeom prst="rect">
            <a:avLst/>
          </a:prstGeom>
        </p:spPr>
        <p:txBody>
          <a:bodyPr/>
          <a:lstStyle/>
          <a:p>
            <a:endParaRPr kumimoji="1" lang="ja-JP" altLang="en-US" dirty="0"/>
          </a:p>
        </p:txBody>
      </p:sp>
      <p:sp>
        <p:nvSpPr>
          <p:cNvPr id="4" name="フッター プレースホルダー 3">
            <a:extLst>
              <a:ext uri="{FF2B5EF4-FFF2-40B4-BE49-F238E27FC236}">
                <a16:creationId xmlns:a16="http://schemas.microsoft.com/office/drawing/2014/main" id="{A537CAF6-F289-4468-88EC-FBF9055C66E0}"/>
              </a:ext>
            </a:extLst>
          </p:cNvPr>
          <p:cNvSpPr>
            <a:spLocks noGrp="1"/>
          </p:cNvSpPr>
          <p:nvPr>
            <p:ph type="ftr" sz="quarter" idx="11"/>
          </p:nvPr>
        </p:nvSpPr>
        <p:spPr>
          <a:xfrm>
            <a:off x="4165625" y="6356492"/>
            <a:ext cx="3860800" cy="365125"/>
          </a:xfrm>
          <a:prstGeom prst="rect">
            <a:avLst/>
          </a:prstGeom>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F0719B39-416F-4C1E-AAB3-575F3D9E6736}"/>
              </a:ext>
            </a:extLst>
          </p:cNvPr>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23818516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25" y="274638"/>
            <a:ext cx="10972800" cy="1143000"/>
          </a:xfrm>
          <a:prstGeom prst="rect">
            <a:avLst/>
          </a:prstGeom>
        </p:spPr>
        <p:txBody>
          <a:bodyPr/>
          <a:lstStyle/>
          <a:p>
            <a:r>
              <a:rPr kumimoji="1" lang="ja-JP" altLang="en-US"/>
              <a:t>マスタ タイトルの書式設定</a:t>
            </a:r>
          </a:p>
        </p:txBody>
      </p:sp>
      <p:sp>
        <p:nvSpPr>
          <p:cNvPr id="3" name="コンテンツ プレースホルダ 2"/>
          <p:cNvSpPr>
            <a:spLocks noGrp="1"/>
          </p:cNvSpPr>
          <p:nvPr>
            <p:ph idx="1"/>
          </p:nvPr>
        </p:nvSpPr>
        <p:spPr>
          <a:xfrm>
            <a:off x="609625" y="1600209"/>
            <a:ext cx="10972800" cy="4525963"/>
          </a:xfrm>
          <a:prstGeom prst="rect">
            <a:avLst/>
          </a:prstGeom>
        </p:spPr>
        <p:txBody>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 3"/>
          <p:cNvSpPr>
            <a:spLocks noGrp="1"/>
          </p:cNvSpPr>
          <p:nvPr>
            <p:ph type="dt" sz="half" idx="10"/>
          </p:nvPr>
        </p:nvSpPr>
        <p:spPr>
          <a:xfrm>
            <a:off x="609601" y="6356492"/>
            <a:ext cx="28448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4165625" y="6356492"/>
            <a:ext cx="38608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1120458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120" y="4407042"/>
            <a:ext cx="10363201" cy="1362075"/>
          </a:xfrm>
          <a:prstGeom prst="rect">
            <a:avLst/>
          </a:prstGeom>
        </p:spPr>
        <p:txBody>
          <a:bodyPr anchor="t"/>
          <a:lstStyle>
            <a:lvl1pPr algn="l">
              <a:defRPr sz="4000" b="1" cap="all"/>
            </a:lvl1pPr>
          </a:lstStyle>
          <a:p>
            <a:r>
              <a:rPr kumimoji="1" lang="ja-JP" altLang="en-US" dirty="0"/>
              <a:t>マスタ タイトルの書式設定</a:t>
            </a:r>
          </a:p>
        </p:txBody>
      </p:sp>
      <p:sp>
        <p:nvSpPr>
          <p:cNvPr id="3" name="テキスト プレースホルダ 2"/>
          <p:cNvSpPr>
            <a:spLocks noGrp="1"/>
          </p:cNvSpPr>
          <p:nvPr>
            <p:ph type="body" idx="1"/>
          </p:nvPr>
        </p:nvSpPr>
        <p:spPr>
          <a:xfrm>
            <a:off x="963120" y="2906723"/>
            <a:ext cx="10363201" cy="1500187"/>
          </a:xfrm>
          <a:prstGeom prst="rect">
            <a:avLst/>
          </a:prstGeom>
        </p:spPr>
        <p:txBody>
          <a:bodyPr anchor="b"/>
          <a:lstStyle>
            <a:lvl1pPr marL="0" indent="0">
              <a:buNone/>
              <a:defRPr sz="2000">
                <a:solidFill>
                  <a:schemeClr val="tx1">
                    <a:tint val="75000"/>
                  </a:schemeClr>
                </a:solidFill>
              </a:defRPr>
            </a:lvl1pPr>
            <a:lvl2pPr marL="457131" indent="0">
              <a:buNone/>
              <a:defRPr sz="1800">
                <a:solidFill>
                  <a:schemeClr val="tx1">
                    <a:tint val="75000"/>
                  </a:schemeClr>
                </a:solidFill>
              </a:defRPr>
            </a:lvl2pPr>
            <a:lvl3pPr marL="914266" indent="0">
              <a:buNone/>
              <a:defRPr sz="1600">
                <a:solidFill>
                  <a:schemeClr val="tx1">
                    <a:tint val="75000"/>
                  </a:schemeClr>
                </a:solidFill>
              </a:defRPr>
            </a:lvl3pPr>
            <a:lvl4pPr marL="1371397" indent="0">
              <a:buNone/>
              <a:defRPr sz="1400">
                <a:solidFill>
                  <a:schemeClr val="tx1">
                    <a:tint val="75000"/>
                  </a:schemeClr>
                </a:solidFill>
              </a:defRPr>
            </a:lvl4pPr>
            <a:lvl5pPr marL="1828530" indent="0">
              <a:buNone/>
              <a:defRPr sz="1400">
                <a:solidFill>
                  <a:schemeClr val="tx1">
                    <a:tint val="75000"/>
                  </a:schemeClr>
                </a:solidFill>
              </a:defRPr>
            </a:lvl5pPr>
            <a:lvl6pPr marL="2285662" indent="0">
              <a:buNone/>
              <a:defRPr sz="1400">
                <a:solidFill>
                  <a:schemeClr val="tx1">
                    <a:tint val="75000"/>
                  </a:schemeClr>
                </a:solidFill>
              </a:defRPr>
            </a:lvl6pPr>
            <a:lvl7pPr marL="2742795" indent="0">
              <a:buNone/>
              <a:defRPr sz="1400">
                <a:solidFill>
                  <a:schemeClr val="tx1">
                    <a:tint val="75000"/>
                  </a:schemeClr>
                </a:solidFill>
              </a:defRPr>
            </a:lvl7pPr>
            <a:lvl8pPr marL="3199927" indent="0">
              <a:buNone/>
              <a:defRPr sz="1400">
                <a:solidFill>
                  <a:schemeClr val="tx1">
                    <a:tint val="75000"/>
                  </a:schemeClr>
                </a:solidFill>
              </a:defRPr>
            </a:lvl8pPr>
            <a:lvl9pPr marL="3657061" indent="0">
              <a:buNone/>
              <a:defRPr sz="1400">
                <a:solidFill>
                  <a:schemeClr val="tx1">
                    <a:tint val="75000"/>
                  </a:schemeClr>
                </a:solidFill>
              </a:defRPr>
            </a:lvl9pPr>
          </a:lstStyle>
          <a:p>
            <a:pPr lvl="0"/>
            <a:r>
              <a:rPr kumimoji="1" lang="ja-JP" altLang="en-US" dirty="0"/>
              <a:t>マスタ テキストの書式設定</a:t>
            </a:r>
          </a:p>
        </p:txBody>
      </p:sp>
      <p:sp>
        <p:nvSpPr>
          <p:cNvPr id="4" name="日付プレースホルダ 3"/>
          <p:cNvSpPr>
            <a:spLocks noGrp="1"/>
          </p:cNvSpPr>
          <p:nvPr>
            <p:ph type="dt" sz="half" idx="10"/>
          </p:nvPr>
        </p:nvSpPr>
        <p:spPr>
          <a:xfrm>
            <a:off x="609601" y="6356492"/>
            <a:ext cx="28448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4165625" y="6356492"/>
            <a:ext cx="38608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19662759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25" y="274638"/>
            <a:ext cx="10972800" cy="1143000"/>
          </a:xfrm>
          <a:prstGeom prst="rect">
            <a:avLst/>
          </a:prstGeom>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609625" y="1600209"/>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コンテンツ プレースホルダ 3"/>
          <p:cNvSpPr>
            <a:spLocks noGrp="1"/>
          </p:cNvSpPr>
          <p:nvPr>
            <p:ph sz="half" idx="2"/>
          </p:nvPr>
        </p:nvSpPr>
        <p:spPr>
          <a:xfrm>
            <a:off x="6197625" y="1600209"/>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日付プレースホルダ 4"/>
          <p:cNvSpPr>
            <a:spLocks noGrp="1"/>
          </p:cNvSpPr>
          <p:nvPr>
            <p:ph type="dt" sz="half" idx="10"/>
          </p:nvPr>
        </p:nvSpPr>
        <p:spPr>
          <a:xfrm>
            <a:off x="609601" y="6356492"/>
            <a:ext cx="2844800" cy="365125"/>
          </a:xfrm>
          <a:prstGeom prst="rect">
            <a:avLst/>
          </a:prstGeom>
        </p:spPr>
        <p:txBody>
          <a:bodyPr/>
          <a:lstStyle/>
          <a:p>
            <a:endParaRPr kumimoji="1" lang="ja-JP" altLang="en-US" dirty="0"/>
          </a:p>
        </p:txBody>
      </p:sp>
      <p:sp>
        <p:nvSpPr>
          <p:cNvPr id="6" name="フッター プレースホルダ 5"/>
          <p:cNvSpPr>
            <a:spLocks noGrp="1"/>
          </p:cNvSpPr>
          <p:nvPr>
            <p:ph type="ftr" sz="quarter" idx="11"/>
          </p:nvPr>
        </p:nvSpPr>
        <p:spPr>
          <a:xfrm>
            <a:off x="4165625" y="6356492"/>
            <a:ext cx="3860800" cy="365125"/>
          </a:xfrm>
          <a:prstGeom prst="rect">
            <a:avLst/>
          </a:prstGeom>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562771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25" y="274638"/>
            <a:ext cx="10972800" cy="1143000"/>
          </a:xfrm>
          <a:prstGeom prst="rect">
            <a:avLst/>
          </a:prstGeom>
        </p:spPr>
        <p:txBody>
          <a:bodyPr/>
          <a:lstStyle>
            <a:lvl1pPr>
              <a:defRPr/>
            </a:lvl1pPr>
          </a:lstStyle>
          <a:p>
            <a:r>
              <a:rPr kumimoji="1" lang="ja-JP" altLang="en-US" dirty="0"/>
              <a:t>マスタ タイトルの書式設定</a:t>
            </a:r>
          </a:p>
        </p:txBody>
      </p:sp>
      <p:sp>
        <p:nvSpPr>
          <p:cNvPr id="3" name="テキスト プレースホルダ 2"/>
          <p:cNvSpPr>
            <a:spLocks noGrp="1"/>
          </p:cNvSpPr>
          <p:nvPr>
            <p:ph type="body" idx="1"/>
          </p:nvPr>
        </p:nvSpPr>
        <p:spPr>
          <a:xfrm>
            <a:off x="609618" y="1535113"/>
            <a:ext cx="5386917" cy="639762"/>
          </a:xfrm>
          <a:prstGeom prst="rect">
            <a:avLst/>
          </a:prstGeom>
        </p:spPr>
        <p:txBody>
          <a:bodyPr anchor="b"/>
          <a:lstStyle>
            <a:lvl1pPr marL="0" indent="0">
              <a:buNone/>
              <a:defRPr sz="2400" b="1"/>
            </a:lvl1pPr>
            <a:lvl2pPr marL="457131" indent="0">
              <a:buNone/>
              <a:defRPr sz="2000" b="1"/>
            </a:lvl2pPr>
            <a:lvl3pPr marL="914266" indent="0">
              <a:buNone/>
              <a:defRPr sz="1800" b="1"/>
            </a:lvl3pPr>
            <a:lvl4pPr marL="1371397" indent="0">
              <a:buNone/>
              <a:defRPr sz="1600" b="1"/>
            </a:lvl4pPr>
            <a:lvl5pPr marL="1828530" indent="0">
              <a:buNone/>
              <a:defRPr sz="1600" b="1"/>
            </a:lvl5pPr>
            <a:lvl6pPr marL="2285662" indent="0">
              <a:buNone/>
              <a:defRPr sz="1600" b="1"/>
            </a:lvl6pPr>
            <a:lvl7pPr marL="2742795" indent="0">
              <a:buNone/>
              <a:defRPr sz="1600" b="1"/>
            </a:lvl7pPr>
            <a:lvl8pPr marL="3199927" indent="0">
              <a:buNone/>
              <a:defRPr sz="1600" b="1"/>
            </a:lvl8pPr>
            <a:lvl9pPr marL="3657061"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609618" y="2174876"/>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テキスト プレースホルダ 4"/>
          <p:cNvSpPr>
            <a:spLocks noGrp="1"/>
          </p:cNvSpPr>
          <p:nvPr>
            <p:ph type="body" sz="quarter" idx="3"/>
          </p:nvPr>
        </p:nvSpPr>
        <p:spPr>
          <a:xfrm>
            <a:off x="6193373" y="1535113"/>
            <a:ext cx="5389035" cy="639762"/>
          </a:xfrm>
          <a:prstGeom prst="rect">
            <a:avLst/>
          </a:prstGeom>
        </p:spPr>
        <p:txBody>
          <a:bodyPr anchor="b"/>
          <a:lstStyle>
            <a:lvl1pPr marL="0" indent="0">
              <a:buNone/>
              <a:defRPr sz="2400" b="1"/>
            </a:lvl1pPr>
            <a:lvl2pPr marL="457131" indent="0">
              <a:buNone/>
              <a:defRPr sz="2000" b="1"/>
            </a:lvl2pPr>
            <a:lvl3pPr marL="914266" indent="0">
              <a:buNone/>
              <a:defRPr sz="1800" b="1"/>
            </a:lvl3pPr>
            <a:lvl4pPr marL="1371397" indent="0">
              <a:buNone/>
              <a:defRPr sz="1600" b="1"/>
            </a:lvl4pPr>
            <a:lvl5pPr marL="1828530" indent="0">
              <a:buNone/>
              <a:defRPr sz="1600" b="1"/>
            </a:lvl5pPr>
            <a:lvl6pPr marL="2285662" indent="0">
              <a:buNone/>
              <a:defRPr sz="1600" b="1"/>
            </a:lvl6pPr>
            <a:lvl7pPr marL="2742795" indent="0">
              <a:buNone/>
              <a:defRPr sz="1600" b="1"/>
            </a:lvl7pPr>
            <a:lvl8pPr marL="3199927" indent="0">
              <a:buNone/>
              <a:defRPr sz="1600" b="1"/>
            </a:lvl8pPr>
            <a:lvl9pPr marL="3657061" indent="0">
              <a:buNone/>
              <a:defRPr sz="1600" b="1"/>
            </a:lvl9pPr>
          </a:lstStyle>
          <a:p>
            <a:pPr lvl="0"/>
            <a:r>
              <a:rPr kumimoji="1" lang="ja-JP" altLang="en-US" dirty="0"/>
              <a:t>マスタ テキストの書式設定</a:t>
            </a:r>
          </a:p>
        </p:txBody>
      </p:sp>
      <p:sp>
        <p:nvSpPr>
          <p:cNvPr id="6" name="コンテンツ プレースホルダ 5"/>
          <p:cNvSpPr>
            <a:spLocks noGrp="1"/>
          </p:cNvSpPr>
          <p:nvPr>
            <p:ph sz="quarter" idx="4"/>
          </p:nvPr>
        </p:nvSpPr>
        <p:spPr>
          <a:xfrm>
            <a:off x="6193373" y="2174876"/>
            <a:ext cx="538903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日付プレースホルダ 6"/>
          <p:cNvSpPr>
            <a:spLocks noGrp="1"/>
          </p:cNvSpPr>
          <p:nvPr>
            <p:ph type="dt" sz="half" idx="10"/>
          </p:nvPr>
        </p:nvSpPr>
        <p:spPr>
          <a:xfrm>
            <a:off x="609601" y="6356492"/>
            <a:ext cx="2844800" cy="365125"/>
          </a:xfrm>
          <a:prstGeom prst="rect">
            <a:avLst/>
          </a:prstGeom>
        </p:spPr>
        <p:txBody>
          <a:bodyPr/>
          <a:lstStyle/>
          <a:p>
            <a:endParaRPr kumimoji="1" lang="ja-JP" altLang="en-US" dirty="0"/>
          </a:p>
        </p:txBody>
      </p:sp>
      <p:sp>
        <p:nvSpPr>
          <p:cNvPr id="8" name="フッター プレースホルダ 7"/>
          <p:cNvSpPr>
            <a:spLocks noGrp="1"/>
          </p:cNvSpPr>
          <p:nvPr>
            <p:ph type="ftr" sz="quarter" idx="11"/>
          </p:nvPr>
        </p:nvSpPr>
        <p:spPr>
          <a:xfrm>
            <a:off x="4165625" y="6356492"/>
            <a:ext cx="3860800" cy="365125"/>
          </a:xfrm>
          <a:prstGeom prst="rect">
            <a:avLst/>
          </a:prstGeom>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39668253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609625" y="274638"/>
            <a:ext cx="10972800" cy="1143000"/>
          </a:xfrm>
          <a:prstGeom prst="rect">
            <a:avLst/>
          </a:prstGeom>
        </p:spPr>
        <p:txBody>
          <a:bodyPr/>
          <a:lstStyle/>
          <a:p>
            <a:r>
              <a:rPr kumimoji="1" lang="ja-JP" altLang="en-US" dirty="0"/>
              <a:t>マスタ タイトルの書式設定</a:t>
            </a:r>
          </a:p>
        </p:txBody>
      </p:sp>
      <p:sp>
        <p:nvSpPr>
          <p:cNvPr id="3" name="日付プレースホルダ 2"/>
          <p:cNvSpPr>
            <a:spLocks noGrp="1"/>
          </p:cNvSpPr>
          <p:nvPr>
            <p:ph type="dt" sz="half" idx="10"/>
          </p:nvPr>
        </p:nvSpPr>
        <p:spPr>
          <a:xfrm>
            <a:off x="609601" y="6356492"/>
            <a:ext cx="2844800" cy="365125"/>
          </a:xfrm>
          <a:prstGeom prst="rect">
            <a:avLst/>
          </a:prstGeom>
        </p:spPr>
        <p:txBody>
          <a:bodyPr/>
          <a:lstStyle/>
          <a:p>
            <a:endParaRPr kumimoji="1" lang="ja-JP" altLang="en-US" dirty="0"/>
          </a:p>
        </p:txBody>
      </p:sp>
      <p:sp>
        <p:nvSpPr>
          <p:cNvPr id="4" name="フッター プレースホルダ 3"/>
          <p:cNvSpPr>
            <a:spLocks noGrp="1"/>
          </p:cNvSpPr>
          <p:nvPr>
            <p:ph type="ftr" sz="quarter" idx="11"/>
          </p:nvPr>
        </p:nvSpPr>
        <p:spPr>
          <a:xfrm>
            <a:off x="4165625" y="6356492"/>
            <a:ext cx="3860800" cy="365125"/>
          </a:xfrm>
          <a:prstGeom prst="rect">
            <a:avLst/>
          </a:prstGeom>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10993573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88631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24D522-831A-4CA4-BA08-DF75DEC47ABA}"/>
              </a:ext>
            </a:extLst>
          </p:cNvPr>
          <p:cNvSpPr>
            <a:spLocks noGrp="1"/>
          </p:cNvSpPr>
          <p:nvPr>
            <p:ph type="title"/>
          </p:nvPr>
        </p:nvSpPr>
        <p:spPr>
          <a:xfrm>
            <a:off x="609625" y="274638"/>
            <a:ext cx="10972800" cy="1143000"/>
          </a:xfrm>
          <a:prstGeom prst="rect">
            <a:avLst/>
          </a:prstGeom>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CB61AE3-B89E-4523-843F-F1603784FD57}"/>
              </a:ext>
            </a:extLst>
          </p:cNvPr>
          <p:cNvSpPr>
            <a:spLocks noGrp="1"/>
          </p:cNvSpPr>
          <p:nvPr>
            <p:ph type="dt" sz="half" idx="10"/>
          </p:nvPr>
        </p:nvSpPr>
        <p:spPr>
          <a:xfrm>
            <a:off x="609601" y="6356492"/>
            <a:ext cx="2844800" cy="365125"/>
          </a:xfrm>
          <a:prstGeom prst="rect">
            <a:avLst/>
          </a:prstGeom>
        </p:spPr>
        <p:txBody>
          <a:bodyPr/>
          <a:lstStyle/>
          <a:p>
            <a:endParaRPr kumimoji="1" lang="ja-JP" altLang="en-US" dirty="0"/>
          </a:p>
        </p:txBody>
      </p:sp>
      <p:sp>
        <p:nvSpPr>
          <p:cNvPr id="4" name="フッター プレースホルダー 3">
            <a:extLst>
              <a:ext uri="{FF2B5EF4-FFF2-40B4-BE49-F238E27FC236}">
                <a16:creationId xmlns:a16="http://schemas.microsoft.com/office/drawing/2014/main" id="{13529F3B-782F-4949-B3EB-97603504032A}"/>
              </a:ext>
            </a:extLst>
          </p:cNvPr>
          <p:cNvSpPr>
            <a:spLocks noGrp="1"/>
          </p:cNvSpPr>
          <p:nvPr>
            <p:ph type="ftr" sz="quarter" idx="11"/>
          </p:nvPr>
        </p:nvSpPr>
        <p:spPr>
          <a:xfrm>
            <a:off x="4165625" y="6356492"/>
            <a:ext cx="3860800" cy="365125"/>
          </a:xfrm>
          <a:prstGeom prst="rect">
            <a:avLst/>
          </a:prstGeom>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D80D412C-0607-4EB2-8681-F235F59C7C77}"/>
              </a:ext>
            </a:extLst>
          </p:cNvPr>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29560976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26" y="273050"/>
            <a:ext cx="4011084" cy="1162050"/>
          </a:xfrm>
          <a:prstGeom prst="rect">
            <a:avLst/>
          </a:prstGeo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4766739" y="273078"/>
            <a:ext cx="681566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テキスト プレースホルダ 3"/>
          <p:cNvSpPr>
            <a:spLocks noGrp="1"/>
          </p:cNvSpPr>
          <p:nvPr>
            <p:ph type="body" sz="half" idx="2"/>
          </p:nvPr>
        </p:nvSpPr>
        <p:spPr>
          <a:xfrm>
            <a:off x="609626" y="1435114"/>
            <a:ext cx="4011084" cy="4691063"/>
          </a:xfrm>
          <a:prstGeom prst="rect">
            <a:avLst/>
          </a:prstGeom>
        </p:spPr>
        <p:txBody>
          <a:bodyPr/>
          <a:lstStyle>
            <a:lvl1pPr marL="0" indent="0">
              <a:buNone/>
              <a:defRPr sz="1400"/>
            </a:lvl1pPr>
            <a:lvl2pPr marL="457131" indent="0">
              <a:buNone/>
              <a:defRPr sz="1200"/>
            </a:lvl2pPr>
            <a:lvl3pPr marL="914266" indent="0">
              <a:buNone/>
              <a:defRPr sz="1000"/>
            </a:lvl3pPr>
            <a:lvl4pPr marL="1371397" indent="0">
              <a:buNone/>
              <a:defRPr sz="900"/>
            </a:lvl4pPr>
            <a:lvl5pPr marL="1828530" indent="0">
              <a:buNone/>
              <a:defRPr sz="900"/>
            </a:lvl5pPr>
            <a:lvl6pPr marL="2285662" indent="0">
              <a:buNone/>
              <a:defRPr sz="900"/>
            </a:lvl6pPr>
            <a:lvl7pPr marL="2742795" indent="0">
              <a:buNone/>
              <a:defRPr sz="900"/>
            </a:lvl7pPr>
            <a:lvl8pPr marL="3199927" indent="0">
              <a:buNone/>
              <a:defRPr sz="900"/>
            </a:lvl8pPr>
            <a:lvl9pPr marL="3657061" indent="0">
              <a:buNone/>
              <a:defRPr sz="900"/>
            </a:lvl9pPr>
          </a:lstStyle>
          <a:p>
            <a:pPr lvl="0"/>
            <a:r>
              <a:rPr kumimoji="1" lang="ja-JP" altLang="en-US" dirty="0"/>
              <a:t>マスタ テキストの書式設定</a:t>
            </a:r>
          </a:p>
        </p:txBody>
      </p:sp>
    </p:spTree>
    <p:extLst>
      <p:ext uri="{BB962C8B-B14F-4D97-AF65-F5344CB8AC3E}">
        <p14:creationId xmlns:p14="http://schemas.microsoft.com/office/powerpoint/2010/main" val="13224632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23" y="4800600"/>
            <a:ext cx="7315200" cy="566738"/>
          </a:xfrm>
          <a:prstGeom prst="rect">
            <a:avLst/>
          </a:prstGeom>
        </p:spPr>
        <p:txBody>
          <a:bodyPr anchor="b"/>
          <a:lstStyle>
            <a:lvl1pPr algn="l">
              <a:defRPr sz="2000" b="1"/>
            </a:lvl1pPr>
          </a:lstStyle>
          <a:p>
            <a:r>
              <a:rPr kumimoji="1" lang="ja-JP" altLang="en-US" dirty="0"/>
              <a:t>マスタ タイトルの書式設定</a:t>
            </a:r>
          </a:p>
        </p:txBody>
      </p:sp>
      <p:sp>
        <p:nvSpPr>
          <p:cNvPr id="3" name="図プレースホルダ 2"/>
          <p:cNvSpPr>
            <a:spLocks noGrp="1"/>
          </p:cNvSpPr>
          <p:nvPr>
            <p:ph type="pic" idx="1"/>
          </p:nvPr>
        </p:nvSpPr>
        <p:spPr>
          <a:xfrm>
            <a:off x="2389723" y="612775"/>
            <a:ext cx="7315200" cy="4114800"/>
          </a:xfrm>
          <a:prstGeom prst="rect">
            <a:avLst/>
          </a:prstGeom>
        </p:spPr>
        <p:txBody>
          <a:bodyPr/>
          <a:lstStyle>
            <a:lvl1pPr marL="0" indent="0">
              <a:buNone/>
              <a:defRPr sz="3200"/>
            </a:lvl1pPr>
            <a:lvl2pPr marL="457131" indent="0">
              <a:buNone/>
              <a:defRPr sz="2800"/>
            </a:lvl2pPr>
            <a:lvl3pPr marL="914266" indent="0">
              <a:buNone/>
              <a:defRPr sz="2400"/>
            </a:lvl3pPr>
            <a:lvl4pPr marL="1371397" indent="0">
              <a:buNone/>
              <a:defRPr sz="2000"/>
            </a:lvl4pPr>
            <a:lvl5pPr marL="1828530" indent="0">
              <a:buNone/>
              <a:defRPr sz="2000"/>
            </a:lvl5pPr>
            <a:lvl6pPr marL="2285662" indent="0">
              <a:buNone/>
              <a:defRPr sz="2000"/>
            </a:lvl6pPr>
            <a:lvl7pPr marL="2742795" indent="0">
              <a:buNone/>
              <a:defRPr sz="2000"/>
            </a:lvl7pPr>
            <a:lvl8pPr marL="3199927" indent="0">
              <a:buNone/>
              <a:defRPr sz="2000"/>
            </a:lvl8pPr>
            <a:lvl9pPr marL="3657061"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2389723" y="5367339"/>
            <a:ext cx="7315200" cy="804862"/>
          </a:xfrm>
          <a:prstGeom prst="rect">
            <a:avLst/>
          </a:prstGeom>
        </p:spPr>
        <p:txBody>
          <a:bodyPr/>
          <a:lstStyle>
            <a:lvl1pPr marL="0" indent="0">
              <a:buNone/>
              <a:defRPr sz="1400"/>
            </a:lvl1pPr>
            <a:lvl2pPr marL="457131" indent="0">
              <a:buNone/>
              <a:defRPr sz="1200"/>
            </a:lvl2pPr>
            <a:lvl3pPr marL="914266" indent="0">
              <a:buNone/>
              <a:defRPr sz="1000"/>
            </a:lvl3pPr>
            <a:lvl4pPr marL="1371397" indent="0">
              <a:buNone/>
              <a:defRPr sz="900"/>
            </a:lvl4pPr>
            <a:lvl5pPr marL="1828530" indent="0">
              <a:buNone/>
              <a:defRPr sz="900"/>
            </a:lvl5pPr>
            <a:lvl6pPr marL="2285662" indent="0">
              <a:buNone/>
              <a:defRPr sz="900"/>
            </a:lvl6pPr>
            <a:lvl7pPr marL="2742795" indent="0">
              <a:buNone/>
              <a:defRPr sz="900"/>
            </a:lvl7pPr>
            <a:lvl8pPr marL="3199927" indent="0">
              <a:buNone/>
              <a:defRPr sz="900"/>
            </a:lvl8pPr>
            <a:lvl9pPr marL="3657061" indent="0">
              <a:buNone/>
              <a:defRPr sz="900"/>
            </a:lvl9pPr>
          </a:lstStyle>
          <a:p>
            <a:pPr lvl="0"/>
            <a:r>
              <a:rPr kumimoji="1" lang="ja-JP" altLang="en-US" dirty="0"/>
              <a:t>マスタ テキストの書式設定</a:t>
            </a:r>
          </a:p>
        </p:txBody>
      </p:sp>
      <p:sp>
        <p:nvSpPr>
          <p:cNvPr id="5" name="日付プレースホルダ 4"/>
          <p:cNvSpPr>
            <a:spLocks noGrp="1"/>
          </p:cNvSpPr>
          <p:nvPr>
            <p:ph type="dt" sz="half" idx="10"/>
          </p:nvPr>
        </p:nvSpPr>
        <p:spPr>
          <a:xfrm>
            <a:off x="609601" y="6356492"/>
            <a:ext cx="2844800" cy="365125"/>
          </a:xfrm>
          <a:prstGeom prst="rect">
            <a:avLst/>
          </a:prstGeom>
        </p:spPr>
        <p:txBody>
          <a:bodyPr/>
          <a:lstStyle/>
          <a:p>
            <a:endParaRPr kumimoji="1" lang="ja-JP" altLang="en-US" dirty="0"/>
          </a:p>
        </p:txBody>
      </p:sp>
      <p:sp>
        <p:nvSpPr>
          <p:cNvPr id="6" name="フッター プレースホルダ 5"/>
          <p:cNvSpPr>
            <a:spLocks noGrp="1"/>
          </p:cNvSpPr>
          <p:nvPr>
            <p:ph type="ftr" sz="quarter" idx="11"/>
          </p:nvPr>
        </p:nvSpPr>
        <p:spPr>
          <a:xfrm>
            <a:off x="4165625" y="6356492"/>
            <a:ext cx="3860800" cy="365125"/>
          </a:xfrm>
          <a:prstGeom prst="rect">
            <a:avLst/>
          </a:prstGeom>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11801074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609625" y="274638"/>
            <a:ext cx="10972800" cy="1143000"/>
          </a:xfrm>
          <a:prstGeom prst="rect">
            <a:avLst/>
          </a:prstGeom>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609625" y="1600209"/>
            <a:ext cx="10972800" cy="4525963"/>
          </a:xfrm>
          <a:prstGeom prst="rect">
            <a:avLst/>
          </a:prstGeo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609601" y="6356492"/>
            <a:ext cx="28448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4165625" y="6356492"/>
            <a:ext cx="38608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883825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AB509A-F1F3-4D35-BCC8-6FC537EDD6D4}"/>
              </a:ext>
            </a:extLst>
          </p:cNvPr>
          <p:cNvSpPr>
            <a:spLocks noGrp="1"/>
          </p:cNvSpPr>
          <p:nvPr>
            <p:ph type="title"/>
          </p:nvPr>
        </p:nvSpPr>
        <p:spPr>
          <a:xfrm>
            <a:off x="609625" y="274638"/>
            <a:ext cx="10972800" cy="1143000"/>
          </a:xfrm>
          <a:prstGeom prst="rect">
            <a:avLst/>
          </a:prstGeom>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E3EBC4C-789C-4EF1-81F6-ACE12AE5D9FC}"/>
              </a:ext>
            </a:extLst>
          </p:cNvPr>
          <p:cNvSpPr>
            <a:spLocks noGrp="1"/>
          </p:cNvSpPr>
          <p:nvPr>
            <p:ph type="dt" sz="half" idx="10"/>
          </p:nvPr>
        </p:nvSpPr>
        <p:spPr>
          <a:xfrm>
            <a:off x="609601" y="6356492"/>
            <a:ext cx="2844800" cy="365125"/>
          </a:xfrm>
          <a:prstGeom prst="rect">
            <a:avLst/>
          </a:prstGeom>
        </p:spPr>
        <p:txBody>
          <a:bodyPr/>
          <a:lstStyle/>
          <a:p>
            <a:endParaRPr kumimoji="1" lang="ja-JP" altLang="en-US" dirty="0"/>
          </a:p>
        </p:txBody>
      </p:sp>
      <p:sp>
        <p:nvSpPr>
          <p:cNvPr id="4" name="フッター プレースホルダー 3">
            <a:extLst>
              <a:ext uri="{FF2B5EF4-FFF2-40B4-BE49-F238E27FC236}">
                <a16:creationId xmlns:a16="http://schemas.microsoft.com/office/drawing/2014/main" id="{B7231779-1FCC-455C-B519-7C5272DD6981}"/>
              </a:ext>
            </a:extLst>
          </p:cNvPr>
          <p:cNvSpPr>
            <a:spLocks noGrp="1"/>
          </p:cNvSpPr>
          <p:nvPr>
            <p:ph type="ftr" sz="quarter" idx="11"/>
          </p:nvPr>
        </p:nvSpPr>
        <p:spPr>
          <a:xfrm>
            <a:off x="4165625" y="6356492"/>
            <a:ext cx="3860800" cy="365125"/>
          </a:xfrm>
          <a:prstGeom prst="rect">
            <a:avLst/>
          </a:prstGeom>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8B9A0145-35DA-4F7E-AC3B-A5591797941B}"/>
              </a:ext>
            </a:extLst>
          </p:cNvPr>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38052072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27" y="274664"/>
            <a:ext cx="2743200" cy="5851525"/>
          </a:xfrm>
          <a:prstGeom prst="rect">
            <a:avLst/>
          </a:prstGeo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609600" y="274664"/>
            <a:ext cx="8026400" cy="5851525"/>
          </a:xfrm>
          <a:prstGeom prst="rect">
            <a:avLst/>
          </a:prstGeo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609601" y="6356492"/>
            <a:ext cx="28448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4165625" y="6356492"/>
            <a:ext cx="38608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15002792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コンテンツ">
    <p:spTree>
      <p:nvGrpSpPr>
        <p:cNvPr id="1" name=""/>
        <p:cNvGrpSpPr/>
        <p:nvPr/>
      </p:nvGrpSpPr>
      <p:grpSpPr>
        <a:xfrm>
          <a:off x="0" y="0"/>
          <a:ext cx="0" cy="0"/>
          <a:chOff x="0" y="0"/>
          <a:chExt cx="0" cy="0"/>
        </a:xfrm>
      </p:grpSpPr>
      <p:sp>
        <p:nvSpPr>
          <p:cNvPr id="10" name="正方形/長方形 9"/>
          <p:cNvSpPr/>
          <p:nvPr userDrawn="1"/>
        </p:nvSpPr>
        <p:spPr bwMode="auto">
          <a:xfrm>
            <a:off x="0" y="0"/>
            <a:ext cx="12192000" cy="714356"/>
          </a:xfrm>
          <a:prstGeom prst="rect">
            <a:avLst/>
          </a:prstGeom>
          <a:solidFill>
            <a:srgbClr val="6064A7"/>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3" rIns="91425" bIns="45713" numCol="1" rtlCol="0" anchor="t" anchorCtr="0" compatLnSpc="1">
            <a:prstTxWarp prst="textNoShape">
              <a:avLst/>
            </a:prstTxWarp>
          </a:bodyPr>
          <a:lstStyle/>
          <a:p>
            <a:pPr defTabSz="449197" fontAlgn="base">
              <a:spcBef>
                <a:spcPct val="0"/>
              </a:spcBef>
              <a:spcAft>
                <a:spcPct val="0"/>
              </a:spcAft>
              <a:buClr>
                <a:srgbClr val="000000"/>
              </a:buClr>
              <a:buSzPct val="100000"/>
              <a:buFont typeface="Times New Roman" pitchFamily="18" charset="0"/>
              <a:buNone/>
            </a:pPr>
            <a:endParaRPr kumimoji="0" lang="ja-JP" altLang="en-US" sz="1800" dirty="0">
              <a:solidFill>
                <a:srgbClr val="FFFFFF"/>
              </a:solidFill>
            </a:endParaRPr>
          </a:p>
        </p:txBody>
      </p:sp>
      <p:sp>
        <p:nvSpPr>
          <p:cNvPr id="4" name="スライド番号プレースホルダー 3"/>
          <p:cNvSpPr>
            <a:spLocks noGrp="1"/>
          </p:cNvSpPr>
          <p:nvPr>
            <p:ph type="sldNum" idx="11"/>
          </p:nvPr>
        </p:nvSpPr>
        <p:spPr/>
        <p:txBody>
          <a:bodyPr/>
          <a:lstStyle>
            <a:lvl1pPr defTabSz="914266">
              <a:spcBef>
                <a:spcPct val="50000"/>
              </a:spcBef>
              <a:buClrTx/>
              <a:buSzTx/>
              <a:buFontTx/>
              <a:buNone/>
              <a:defRPr kumimoji="1"/>
            </a:lvl1pPr>
          </a:lstStyle>
          <a:p>
            <a:pPr>
              <a:defRPr/>
            </a:pPr>
            <a:fld id="{FF831487-6455-4961-898F-D88C9E618755}" type="slidenum">
              <a:rPr lang="en-US"/>
              <a:pPr>
                <a:defRPr/>
              </a:pPr>
              <a:t>‹#›</a:t>
            </a:fld>
            <a:endParaRPr lang="en-US" dirty="0"/>
          </a:p>
        </p:txBody>
      </p:sp>
      <p:sp>
        <p:nvSpPr>
          <p:cNvPr id="7" name="Rectangle 13"/>
          <p:cNvSpPr>
            <a:spLocks noGrp="1" noChangeArrowheads="1"/>
          </p:cNvSpPr>
          <p:nvPr>
            <p:ph type="title" idx="12"/>
          </p:nvPr>
        </p:nvSpPr>
        <p:spPr bwMode="auto">
          <a:xfrm>
            <a:off x="609603" y="214290"/>
            <a:ext cx="10966939" cy="5000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86" tIns="46792" rIns="89986" bIns="46792" numCol="1" anchor="ctr" anchorCtr="0" compatLnSpc="1">
            <a:prstTxWarp prst="textNoShape">
              <a:avLst/>
            </a:prstTxWarp>
          </a:bodyPr>
          <a:lstStyle/>
          <a:p>
            <a:pPr lvl="0"/>
            <a:r>
              <a:rPr lang="ja-JP" altLang="en-GB" dirty="0"/>
              <a:t>タイトルテキストの書式を編集するにはクリックします。</a:t>
            </a:r>
          </a:p>
        </p:txBody>
      </p:sp>
    </p:spTree>
    <p:extLst>
      <p:ext uri="{BB962C8B-B14F-4D97-AF65-F5344CB8AC3E}">
        <p14:creationId xmlns:p14="http://schemas.microsoft.com/office/powerpoint/2010/main" val="15956790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D9349C-C4DB-41E6-A2DF-727342DE7F41}"/>
              </a:ext>
            </a:extLst>
          </p:cNvPr>
          <p:cNvSpPr>
            <a:spLocks noGrp="1"/>
          </p:cNvSpPr>
          <p:nvPr>
            <p:ph type="title"/>
          </p:nvPr>
        </p:nvSpPr>
        <p:spPr>
          <a:xfrm>
            <a:off x="838201" y="365126"/>
            <a:ext cx="10515600" cy="1325563"/>
          </a:xfrm>
          <a:prstGeom prst="rect">
            <a:avLst/>
          </a:prstGeom>
        </p:spPr>
        <p:txBody>
          <a:bodyPr/>
          <a:lstStyle/>
          <a:p>
            <a:r>
              <a:rPr kumimoji="1" lang="ja-JP" altLang="en-US"/>
              <a:t>マスター タイトルの書式設定</a:t>
            </a:r>
          </a:p>
        </p:txBody>
      </p:sp>
      <p:sp>
        <p:nvSpPr>
          <p:cNvPr id="3" name="スライド番号プレースホルダー 2">
            <a:extLst>
              <a:ext uri="{FF2B5EF4-FFF2-40B4-BE49-F238E27FC236}">
                <a16:creationId xmlns:a16="http://schemas.microsoft.com/office/drawing/2014/main" id="{4ED56533-CB3B-49BE-A984-684F8655B303}"/>
              </a:ext>
            </a:extLst>
          </p:cNvPr>
          <p:cNvSpPr>
            <a:spLocks noGrp="1"/>
          </p:cNvSpPr>
          <p:nvPr>
            <p:ph type="sldNum" sz="quarter" idx="10"/>
          </p:nvPr>
        </p:nvSpPr>
        <p:spPr/>
        <p:txBody>
          <a:bodyPr/>
          <a:lstStyle/>
          <a:p>
            <a:fld id="{D2D8002D-B5B0-4BAC-B1F6-782DDCCE6D9C}" type="slidenum">
              <a:rPr lang="ja-JP" altLang="en-US" smtClean="0"/>
              <a:pPr/>
              <a:t>‹#›</a:t>
            </a:fld>
            <a:endParaRPr lang="ja-JP" altLang="en-US" dirty="0"/>
          </a:p>
        </p:txBody>
      </p:sp>
    </p:spTree>
    <p:extLst>
      <p:ext uri="{BB962C8B-B14F-4D97-AF65-F5344CB8AC3E}">
        <p14:creationId xmlns:p14="http://schemas.microsoft.com/office/powerpoint/2010/main" val="26384469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29" y="2130566"/>
            <a:ext cx="10363201" cy="1470025"/>
          </a:xfrm>
          <a:prstGeom prst="rect">
            <a:avLst/>
          </a:prstGeom>
        </p:spPr>
        <p:txBody>
          <a:bodyPr/>
          <a:lstStyle/>
          <a:p>
            <a:r>
              <a:rPr kumimoji="1" lang="ja-JP" altLang="en-US" dirty="0"/>
              <a:t>マスタ タイトルの書式設定</a:t>
            </a:r>
          </a:p>
        </p:txBody>
      </p:sp>
      <p:sp>
        <p:nvSpPr>
          <p:cNvPr id="3" name="サブタイトル 2"/>
          <p:cNvSpPr>
            <a:spLocks noGrp="1"/>
          </p:cNvSpPr>
          <p:nvPr>
            <p:ph type="subTitle" idx="1"/>
          </p:nvPr>
        </p:nvSpPr>
        <p:spPr>
          <a:xfrm>
            <a:off x="1828805" y="3886200"/>
            <a:ext cx="8534400" cy="1752600"/>
          </a:xfrm>
          <a:prstGeom prst="rect">
            <a:avLst/>
          </a:prstGeom>
        </p:spPr>
        <p:txBody>
          <a:bodyPr/>
          <a:lstStyle>
            <a:lvl1pPr marL="0" indent="0" algn="ctr">
              <a:buNone/>
              <a:defRPr>
                <a:solidFill>
                  <a:schemeClr val="tx1">
                    <a:tint val="75000"/>
                  </a:schemeClr>
                </a:solidFill>
              </a:defRPr>
            </a:lvl1pPr>
            <a:lvl2pPr marL="457131" indent="0" algn="ctr">
              <a:buNone/>
              <a:defRPr>
                <a:solidFill>
                  <a:schemeClr val="tx1">
                    <a:tint val="75000"/>
                  </a:schemeClr>
                </a:solidFill>
              </a:defRPr>
            </a:lvl2pPr>
            <a:lvl3pPr marL="914266" indent="0" algn="ctr">
              <a:buNone/>
              <a:defRPr>
                <a:solidFill>
                  <a:schemeClr val="tx1">
                    <a:tint val="75000"/>
                  </a:schemeClr>
                </a:solidFill>
              </a:defRPr>
            </a:lvl3pPr>
            <a:lvl4pPr marL="1371397" indent="0" algn="ctr">
              <a:buNone/>
              <a:defRPr>
                <a:solidFill>
                  <a:schemeClr val="tx1">
                    <a:tint val="75000"/>
                  </a:schemeClr>
                </a:solidFill>
              </a:defRPr>
            </a:lvl4pPr>
            <a:lvl5pPr marL="1828530" indent="0" algn="ctr">
              <a:buNone/>
              <a:defRPr>
                <a:solidFill>
                  <a:schemeClr val="tx1">
                    <a:tint val="75000"/>
                  </a:schemeClr>
                </a:solidFill>
              </a:defRPr>
            </a:lvl5pPr>
            <a:lvl6pPr marL="2285662" indent="0" algn="ctr">
              <a:buNone/>
              <a:defRPr>
                <a:solidFill>
                  <a:schemeClr val="tx1">
                    <a:tint val="75000"/>
                  </a:schemeClr>
                </a:solidFill>
              </a:defRPr>
            </a:lvl6pPr>
            <a:lvl7pPr marL="2742795" indent="0" algn="ctr">
              <a:buNone/>
              <a:defRPr>
                <a:solidFill>
                  <a:schemeClr val="tx1">
                    <a:tint val="75000"/>
                  </a:schemeClr>
                </a:solidFill>
              </a:defRPr>
            </a:lvl7pPr>
            <a:lvl8pPr marL="3199927" indent="0" algn="ctr">
              <a:buNone/>
              <a:defRPr>
                <a:solidFill>
                  <a:schemeClr val="tx1">
                    <a:tint val="75000"/>
                  </a:schemeClr>
                </a:solidFill>
              </a:defRPr>
            </a:lvl8pPr>
            <a:lvl9pPr marL="3657061" indent="0" algn="ctr">
              <a:buNone/>
              <a:defRPr>
                <a:solidFill>
                  <a:schemeClr val="tx1">
                    <a:tint val="75000"/>
                  </a:schemeClr>
                </a:solidFill>
              </a:defRPr>
            </a:lvl9pPr>
          </a:lstStyle>
          <a:p>
            <a:r>
              <a:rPr kumimoji="1" lang="ja-JP" altLang="en-US" dirty="0"/>
              <a:t>マスタ サブタイトルの書式設定</a:t>
            </a:r>
          </a:p>
        </p:txBody>
      </p:sp>
      <p:sp>
        <p:nvSpPr>
          <p:cNvPr id="4" name="日付プレースホルダ 3"/>
          <p:cNvSpPr>
            <a:spLocks noGrp="1"/>
          </p:cNvSpPr>
          <p:nvPr>
            <p:ph type="dt" sz="half" idx="10"/>
          </p:nvPr>
        </p:nvSpPr>
        <p:spPr>
          <a:xfrm>
            <a:off x="609601" y="6356492"/>
            <a:ext cx="28448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4165625" y="6356492"/>
            <a:ext cx="38608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23991969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7D6963-9AAE-41BF-A953-335176C7596E}"/>
              </a:ext>
            </a:extLst>
          </p:cNvPr>
          <p:cNvSpPr>
            <a:spLocks noGrp="1"/>
          </p:cNvSpPr>
          <p:nvPr>
            <p:ph type="title"/>
          </p:nvPr>
        </p:nvSpPr>
        <p:spPr>
          <a:xfrm>
            <a:off x="609625" y="274638"/>
            <a:ext cx="10972800" cy="1143000"/>
          </a:xfrm>
          <a:prstGeom prst="rect">
            <a:avLst/>
          </a:prstGeom>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20A85F2-88D4-45EF-B597-BA6E79646A04}"/>
              </a:ext>
            </a:extLst>
          </p:cNvPr>
          <p:cNvSpPr>
            <a:spLocks noGrp="1"/>
          </p:cNvSpPr>
          <p:nvPr>
            <p:ph type="dt" sz="half" idx="10"/>
          </p:nvPr>
        </p:nvSpPr>
        <p:spPr>
          <a:xfrm>
            <a:off x="609601" y="6356492"/>
            <a:ext cx="2844800" cy="365125"/>
          </a:xfrm>
          <a:prstGeom prst="rect">
            <a:avLst/>
          </a:prstGeom>
        </p:spPr>
        <p:txBody>
          <a:bodyPr/>
          <a:lstStyle/>
          <a:p>
            <a:endParaRPr kumimoji="1" lang="ja-JP" altLang="en-US" dirty="0"/>
          </a:p>
        </p:txBody>
      </p:sp>
      <p:sp>
        <p:nvSpPr>
          <p:cNvPr id="4" name="フッター プレースホルダー 3">
            <a:extLst>
              <a:ext uri="{FF2B5EF4-FFF2-40B4-BE49-F238E27FC236}">
                <a16:creationId xmlns:a16="http://schemas.microsoft.com/office/drawing/2014/main" id="{A537CAF6-F289-4468-88EC-FBF9055C66E0}"/>
              </a:ext>
            </a:extLst>
          </p:cNvPr>
          <p:cNvSpPr>
            <a:spLocks noGrp="1"/>
          </p:cNvSpPr>
          <p:nvPr>
            <p:ph type="ftr" sz="quarter" idx="11"/>
          </p:nvPr>
        </p:nvSpPr>
        <p:spPr>
          <a:xfrm>
            <a:off x="4165625" y="6356492"/>
            <a:ext cx="3860800" cy="365125"/>
          </a:xfrm>
          <a:prstGeom prst="rect">
            <a:avLst/>
          </a:prstGeom>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F0719B39-416F-4C1E-AAB3-575F3D9E6736}"/>
              </a:ext>
            </a:extLst>
          </p:cNvPr>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32892766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AB509A-F1F3-4D35-BCC8-6FC537EDD6D4}"/>
              </a:ext>
            </a:extLst>
          </p:cNvPr>
          <p:cNvSpPr>
            <a:spLocks noGrp="1"/>
          </p:cNvSpPr>
          <p:nvPr>
            <p:ph type="title"/>
          </p:nvPr>
        </p:nvSpPr>
        <p:spPr>
          <a:xfrm>
            <a:off x="609625" y="274638"/>
            <a:ext cx="10972800" cy="1143000"/>
          </a:xfrm>
          <a:prstGeom prst="rect">
            <a:avLst/>
          </a:prstGeom>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E3EBC4C-789C-4EF1-81F6-ACE12AE5D9FC}"/>
              </a:ext>
            </a:extLst>
          </p:cNvPr>
          <p:cNvSpPr>
            <a:spLocks noGrp="1"/>
          </p:cNvSpPr>
          <p:nvPr>
            <p:ph type="dt" sz="half" idx="10"/>
          </p:nvPr>
        </p:nvSpPr>
        <p:spPr>
          <a:xfrm>
            <a:off x="609601" y="6356492"/>
            <a:ext cx="2844800" cy="365125"/>
          </a:xfrm>
          <a:prstGeom prst="rect">
            <a:avLst/>
          </a:prstGeom>
        </p:spPr>
        <p:txBody>
          <a:bodyPr/>
          <a:lstStyle/>
          <a:p>
            <a:endParaRPr kumimoji="1" lang="ja-JP" altLang="en-US" dirty="0"/>
          </a:p>
        </p:txBody>
      </p:sp>
      <p:sp>
        <p:nvSpPr>
          <p:cNvPr id="4" name="フッター プレースホルダー 3">
            <a:extLst>
              <a:ext uri="{FF2B5EF4-FFF2-40B4-BE49-F238E27FC236}">
                <a16:creationId xmlns:a16="http://schemas.microsoft.com/office/drawing/2014/main" id="{B7231779-1FCC-455C-B519-7C5272DD6981}"/>
              </a:ext>
            </a:extLst>
          </p:cNvPr>
          <p:cNvSpPr>
            <a:spLocks noGrp="1"/>
          </p:cNvSpPr>
          <p:nvPr>
            <p:ph type="ftr" sz="quarter" idx="11"/>
          </p:nvPr>
        </p:nvSpPr>
        <p:spPr>
          <a:xfrm>
            <a:off x="4165625" y="6356492"/>
            <a:ext cx="3860800" cy="365125"/>
          </a:xfrm>
          <a:prstGeom prst="rect">
            <a:avLst/>
          </a:prstGeom>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8B9A0145-35DA-4F7E-AC3B-A5591797941B}"/>
              </a:ext>
            </a:extLst>
          </p:cNvPr>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42658913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25" y="274638"/>
            <a:ext cx="10972800" cy="1143000"/>
          </a:xfrm>
          <a:prstGeom prst="rect">
            <a:avLst/>
          </a:prstGeom>
        </p:spPr>
        <p:txBody>
          <a:bodyPr/>
          <a:lstStyle/>
          <a:p>
            <a:r>
              <a:rPr kumimoji="1" lang="ja-JP" altLang="en-US"/>
              <a:t>マスタ タイトルの書式設定</a:t>
            </a:r>
          </a:p>
        </p:txBody>
      </p:sp>
      <p:sp>
        <p:nvSpPr>
          <p:cNvPr id="3" name="コンテンツ プレースホルダ 2"/>
          <p:cNvSpPr>
            <a:spLocks noGrp="1"/>
          </p:cNvSpPr>
          <p:nvPr>
            <p:ph idx="1"/>
          </p:nvPr>
        </p:nvSpPr>
        <p:spPr>
          <a:xfrm>
            <a:off x="609625" y="1600209"/>
            <a:ext cx="10972800" cy="4525963"/>
          </a:xfrm>
          <a:prstGeom prst="rect">
            <a:avLst/>
          </a:prstGeom>
        </p:spPr>
        <p:txBody>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 3"/>
          <p:cNvSpPr>
            <a:spLocks noGrp="1"/>
          </p:cNvSpPr>
          <p:nvPr>
            <p:ph type="dt" sz="half" idx="10"/>
          </p:nvPr>
        </p:nvSpPr>
        <p:spPr>
          <a:xfrm>
            <a:off x="609601" y="6356492"/>
            <a:ext cx="28448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4165625" y="6356492"/>
            <a:ext cx="38608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27680426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120" y="4407042"/>
            <a:ext cx="10363201" cy="1362075"/>
          </a:xfrm>
          <a:prstGeom prst="rect">
            <a:avLst/>
          </a:prstGeom>
        </p:spPr>
        <p:txBody>
          <a:bodyPr anchor="t"/>
          <a:lstStyle>
            <a:lvl1pPr algn="l">
              <a:defRPr sz="4000" b="1" cap="all"/>
            </a:lvl1pPr>
          </a:lstStyle>
          <a:p>
            <a:r>
              <a:rPr kumimoji="1" lang="ja-JP" altLang="en-US" dirty="0"/>
              <a:t>マスタ タイトルの書式設定</a:t>
            </a:r>
          </a:p>
        </p:txBody>
      </p:sp>
      <p:sp>
        <p:nvSpPr>
          <p:cNvPr id="3" name="テキスト プレースホルダ 2"/>
          <p:cNvSpPr>
            <a:spLocks noGrp="1"/>
          </p:cNvSpPr>
          <p:nvPr>
            <p:ph type="body" idx="1"/>
          </p:nvPr>
        </p:nvSpPr>
        <p:spPr>
          <a:xfrm>
            <a:off x="963120" y="2906723"/>
            <a:ext cx="10363201" cy="1500187"/>
          </a:xfrm>
          <a:prstGeom prst="rect">
            <a:avLst/>
          </a:prstGeom>
        </p:spPr>
        <p:txBody>
          <a:bodyPr anchor="b"/>
          <a:lstStyle>
            <a:lvl1pPr marL="0" indent="0">
              <a:buNone/>
              <a:defRPr sz="2000">
                <a:solidFill>
                  <a:schemeClr val="tx1">
                    <a:tint val="75000"/>
                  </a:schemeClr>
                </a:solidFill>
              </a:defRPr>
            </a:lvl1pPr>
            <a:lvl2pPr marL="457131" indent="0">
              <a:buNone/>
              <a:defRPr sz="1800">
                <a:solidFill>
                  <a:schemeClr val="tx1">
                    <a:tint val="75000"/>
                  </a:schemeClr>
                </a:solidFill>
              </a:defRPr>
            </a:lvl2pPr>
            <a:lvl3pPr marL="914266" indent="0">
              <a:buNone/>
              <a:defRPr sz="1600">
                <a:solidFill>
                  <a:schemeClr val="tx1">
                    <a:tint val="75000"/>
                  </a:schemeClr>
                </a:solidFill>
              </a:defRPr>
            </a:lvl3pPr>
            <a:lvl4pPr marL="1371397" indent="0">
              <a:buNone/>
              <a:defRPr sz="1400">
                <a:solidFill>
                  <a:schemeClr val="tx1">
                    <a:tint val="75000"/>
                  </a:schemeClr>
                </a:solidFill>
              </a:defRPr>
            </a:lvl4pPr>
            <a:lvl5pPr marL="1828530" indent="0">
              <a:buNone/>
              <a:defRPr sz="1400">
                <a:solidFill>
                  <a:schemeClr val="tx1">
                    <a:tint val="75000"/>
                  </a:schemeClr>
                </a:solidFill>
              </a:defRPr>
            </a:lvl5pPr>
            <a:lvl6pPr marL="2285662" indent="0">
              <a:buNone/>
              <a:defRPr sz="1400">
                <a:solidFill>
                  <a:schemeClr val="tx1">
                    <a:tint val="75000"/>
                  </a:schemeClr>
                </a:solidFill>
              </a:defRPr>
            </a:lvl6pPr>
            <a:lvl7pPr marL="2742795" indent="0">
              <a:buNone/>
              <a:defRPr sz="1400">
                <a:solidFill>
                  <a:schemeClr val="tx1">
                    <a:tint val="75000"/>
                  </a:schemeClr>
                </a:solidFill>
              </a:defRPr>
            </a:lvl7pPr>
            <a:lvl8pPr marL="3199927" indent="0">
              <a:buNone/>
              <a:defRPr sz="1400">
                <a:solidFill>
                  <a:schemeClr val="tx1">
                    <a:tint val="75000"/>
                  </a:schemeClr>
                </a:solidFill>
              </a:defRPr>
            </a:lvl8pPr>
            <a:lvl9pPr marL="3657061" indent="0">
              <a:buNone/>
              <a:defRPr sz="1400">
                <a:solidFill>
                  <a:schemeClr val="tx1">
                    <a:tint val="75000"/>
                  </a:schemeClr>
                </a:solidFill>
              </a:defRPr>
            </a:lvl9pPr>
          </a:lstStyle>
          <a:p>
            <a:pPr lvl="0"/>
            <a:r>
              <a:rPr kumimoji="1" lang="ja-JP" altLang="en-US" dirty="0"/>
              <a:t>マスタ テキストの書式設定</a:t>
            </a:r>
          </a:p>
        </p:txBody>
      </p:sp>
      <p:sp>
        <p:nvSpPr>
          <p:cNvPr id="4" name="日付プレースホルダ 3"/>
          <p:cNvSpPr>
            <a:spLocks noGrp="1"/>
          </p:cNvSpPr>
          <p:nvPr>
            <p:ph type="dt" sz="half" idx="10"/>
          </p:nvPr>
        </p:nvSpPr>
        <p:spPr>
          <a:xfrm>
            <a:off x="609601" y="6356492"/>
            <a:ext cx="28448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4165625" y="6356492"/>
            <a:ext cx="38608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17363979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25" y="274638"/>
            <a:ext cx="10972800" cy="1143000"/>
          </a:xfrm>
          <a:prstGeom prst="rect">
            <a:avLst/>
          </a:prstGeom>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609625" y="1600209"/>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コンテンツ プレースホルダ 3"/>
          <p:cNvSpPr>
            <a:spLocks noGrp="1"/>
          </p:cNvSpPr>
          <p:nvPr>
            <p:ph sz="half" idx="2"/>
          </p:nvPr>
        </p:nvSpPr>
        <p:spPr>
          <a:xfrm>
            <a:off x="6197625" y="1600209"/>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日付プレースホルダ 4"/>
          <p:cNvSpPr>
            <a:spLocks noGrp="1"/>
          </p:cNvSpPr>
          <p:nvPr>
            <p:ph type="dt" sz="half" idx="10"/>
          </p:nvPr>
        </p:nvSpPr>
        <p:spPr>
          <a:xfrm>
            <a:off x="609601" y="6356492"/>
            <a:ext cx="2844800" cy="365125"/>
          </a:xfrm>
          <a:prstGeom prst="rect">
            <a:avLst/>
          </a:prstGeom>
        </p:spPr>
        <p:txBody>
          <a:bodyPr/>
          <a:lstStyle/>
          <a:p>
            <a:endParaRPr kumimoji="1" lang="ja-JP" altLang="en-US" dirty="0"/>
          </a:p>
        </p:txBody>
      </p:sp>
      <p:sp>
        <p:nvSpPr>
          <p:cNvPr id="6" name="フッター プレースホルダ 5"/>
          <p:cNvSpPr>
            <a:spLocks noGrp="1"/>
          </p:cNvSpPr>
          <p:nvPr>
            <p:ph type="ftr" sz="quarter" idx="11"/>
          </p:nvPr>
        </p:nvSpPr>
        <p:spPr>
          <a:xfrm>
            <a:off x="4165625" y="6356492"/>
            <a:ext cx="3860800" cy="365125"/>
          </a:xfrm>
          <a:prstGeom prst="rect">
            <a:avLst/>
          </a:prstGeom>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85371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25" y="274638"/>
            <a:ext cx="10972800" cy="1143000"/>
          </a:xfrm>
          <a:prstGeom prst="rect">
            <a:avLst/>
          </a:prstGeom>
        </p:spPr>
        <p:txBody>
          <a:bodyPr/>
          <a:lstStyle>
            <a:lvl1pPr>
              <a:defRPr/>
            </a:lvl1pPr>
          </a:lstStyle>
          <a:p>
            <a:r>
              <a:rPr kumimoji="1" lang="ja-JP" altLang="en-US" dirty="0"/>
              <a:t>マスタ タイトルの書式設定</a:t>
            </a:r>
          </a:p>
        </p:txBody>
      </p:sp>
      <p:sp>
        <p:nvSpPr>
          <p:cNvPr id="3" name="テキスト プレースホルダ 2"/>
          <p:cNvSpPr>
            <a:spLocks noGrp="1"/>
          </p:cNvSpPr>
          <p:nvPr>
            <p:ph type="body" idx="1"/>
          </p:nvPr>
        </p:nvSpPr>
        <p:spPr>
          <a:xfrm>
            <a:off x="609618" y="1535113"/>
            <a:ext cx="5386917" cy="639762"/>
          </a:xfrm>
          <a:prstGeom prst="rect">
            <a:avLst/>
          </a:prstGeom>
        </p:spPr>
        <p:txBody>
          <a:bodyPr anchor="b"/>
          <a:lstStyle>
            <a:lvl1pPr marL="0" indent="0">
              <a:buNone/>
              <a:defRPr sz="2400" b="1"/>
            </a:lvl1pPr>
            <a:lvl2pPr marL="457131" indent="0">
              <a:buNone/>
              <a:defRPr sz="2000" b="1"/>
            </a:lvl2pPr>
            <a:lvl3pPr marL="914266" indent="0">
              <a:buNone/>
              <a:defRPr sz="1800" b="1"/>
            </a:lvl3pPr>
            <a:lvl4pPr marL="1371397" indent="0">
              <a:buNone/>
              <a:defRPr sz="1600" b="1"/>
            </a:lvl4pPr>
            <a:lvl5pPr marL="1828530" indent="0">
              <a:buNone/>
              <a:defRPr sz="1600" b="1"/>
            </a:lvl5pPr>
            <a:lvl6pPr marL="2285662" indent="0">
              <a:buNone/>
              <a:defRPr sz="1600" b="1"/>
            </a:lvl6pPr>
            <a:lvl7pPr marL="2742795" indent="0">
              <a:buNone/>
              <a:defRPr sz="1600" b="1"/>
            </a:lvl7pPr>
            <a:lvl8pPr marL="3199927" indent="0">
              <a:buNone/>
              <a:defRPr sz="1600" b="1"/>
            </a:lvl8pPr>
            <a:lvl9pPr marL="3657061"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609618" y="2174876"/>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テキスト プレースホルダ 4"/>
          <p:cNvSpPr>
            <a:spLocks noGrp="1"/>
          </p:cNvSpPr>
          <p:nvPr>
            <p:ph type="body" sz="quarter" idx="3"/>
          </p:nvPr>
        </p:nvSpPr>
        <p:spPr>
          <a:xfrm>
            <a:off x="6193373" y="1535113"/>
            <a:ext cx="5389035" cy="639762"/>
          </a:xfrm>
          <a:prstGeom prst="rect">
            <a:avLst/>
          </a:prstGeom>
        </p:spPr>
        <p:txBody>
          <a:bodyPr anchor="b"/>
          <a:lstStyle>
            <a:lvl1pPr marL="0" indent="0">
              <a:buNone/>
              <a:defRPr sz="2400" b="1"/>
            </a:lvl1pPr>
            <a:lvl2pPr marL="457131" indent="0">
              <a:buNone/>
              <a:defRPr sz="2000" b="1"/>
            </a:lvl2pPr>
            <a:lvl3pPr marL="914266" indent="0">
              <a:buNone/>
              <a:defRPr sz="1800" b="1"/>
            </a:lvl3pPr>
            <a:lvl4pPr marL="1371397" indent="0">
              <a:buNone/>
              <a:defRPr sz="1600" b="1"/>
            </a:lvl4pPr>
            <a:lvl5pPr marL="1828530" indent="0">
              <a:buNone/>
              <a:defRPr sz="1600" b="1"/>
            </a:lvl5pPr>
            <a:lvl6pPr marL="2285662" indent="0">
              <a:buNone/>
              <a:defRPr sz="1600" b="1"/>
            </a:lvl6pPr>
            <a:lvl7pPr marL="2742795" indent="0">
              <a:buNone/>
              <a:defRPr sz="1600" b="1"/>
            </a:lvl7pPr>
            <a:lvl8pPr marL="3199927" indent="0">
              <a:buNone/>
              <a:defRPr sz="1600" b="1"/>
            </a:lvl8pPr>
            <a:lvl9pPr marL="3657061" indent="0">
              <a:buNone/>
              <a:defRPr sz="1600" b="1"/>
            </a:lvl9pPr>
          </a:lstStyle>
          <a:p>
            <a:pPr lvl="0"/>
            <a:r>
              <a:rPr kumimoji="1" lang="ja-JP" altLang="en-US" dirty="0"/>
              <a:t>マスタ テキストの書式設定</a:t>
            </a:r>
          </a:p>
        </p:txBody>
      </p:sp>
      <p:sp>
        <p:nvSpPr>
          <p:cNvPr id="6" name="コンテンツ プレースホルダ 5"/>
          <p:cNvSpPr>
            <a:spLocks noGrp="1"/>
          </p:cNvSpPr>
          <p:nvPr>
            <p:ph sz="quarter" idx="4"/>
          </p:nvPr>
        </p:nvSpPr>
        <p:spPr>
          <a:xfrm>
            <a:off x="6193373" y="2174876"/>
            <a:ext cx="538903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日付プレースホルダ 6"/>
          <p:cNvSpPr>
            <a:spLocks noGrp="1"/>
          </p:cNvSpPr>
          <p:nvPr>
            <p:ph type="dt" sz="half" idx="10"/>
          </p:nvPr>
        </p:nvSpPr>
        <p:spPr>
          <a:xfrm>
            <a:off x="609601" y="6356492"/>
            <a:ext cx="2844800" cy="365125"/>
          </a:xfrm>
          <a:prstGeom prst="rect">
            <a:avLst/>
          </a:prstGeom>
        </p:spPr>
        <p:txBody>
          <a:bodyPr/>
          <a:lstStyle/>
          <a:p>
            <a:endParaRPr kumimoji="1" lang="ja-JP" altLang="en-US" dirty="0"/>
          </a:p>
        </p:txBody>
      </p:sp>
      <p:sp>
        <p:nvSpPr>
          <p:cNvPr id="8" name="フッター プレースホルダ 7"/>
          <p:cNvSpPr>
            <a:spLocks noGrp="1"/>
          </p:cNvSpPr>
          <p:nvPr>
            <p:ph type="ftr" sz="quarter" idx="11"/>
          </p:nvPr>
        </p:nvSpPr>
        <p:spPr>
          <a:xfrm>
            <a:off x="4165625" y="6356492"/>
            <a:ext cx="3860800" cy="365125"/>
          </a:xfrm>
          <a:prstGeom prst="rect">
            <a:avLst/>
          </a:prstGeom>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1403054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25" y="274638"/>
            <a:ext cx="10972800" cy="1143000"/>
          </a:xfrm>
          <a:prstGeom prst="rect">
            <a:avLst/>
          </a:prstGeom>
        </p:spPr>
        <p:txBody>
          <a:bodyPr/>
          <a:lstStyle/>
          <a:p>
            <a:r>
              <a:rPr kumimoji="1" lang="ja-JP" altLang="en-US"/>
              <a:t>マスタ タイトルの書式設定</a:t>
            </a:r>
          </a:p>
        </p:txBody>
      </p:sp>
      <p:sp>
        <p:nvSpPr>
          <p:cNvPr id="3" name="コンテンツ プレースホルダ 2"/>
          <p:cNvSpPr>
            <a:spLocks noGrp="1"/>
          </p:cNvSpPr>
          <p:nvPr>
            <p:ph idx="1"/>
          </p:nvPr>
        </p:nvSpPr>
        <p:spPr>
          <a:xfrm>
            <a:off x="609625" y="1600209"/>
            <a:ext cx="10972800" cy="4525963"/>
          </a:xfrm>
          <a:prstGeom prst="rect">
            <a:avLst/>
          </a:prstGeom>
        </p:spPr>
        <p:txBody>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 3"/>
          <p:cNvSpPr>
            <a:spLocks noGrp="1"/>
          </p:cNvSpPr>
          <p:nvPr>
            <p:ph type="dt" sz="half" idx="10"/>
          </p:nvPr>
        </p:nvSpPr>
        <p:spPr>
          <a:xfrm>
            <a:off x="609601" y="6356492"/>
            <a:ext cx="28448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4165625" y="6356492"/>
            <a:ext cx="38608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6633231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609625" y="274638"/>
            <a:ext cx="10972800" cy="1143000"/>
          </a:xfrm>
          <a:prstGeom prst="rect">
            <a:avLst/>
          </a:prstGeom>
        </p:spPr>
        <p:txBody>
          <a:bodyPr/>
          <a:lstStyle/>
          <a:p>
            <a:r>
              <a:rPr kumimoji="1" lang="ja-JP" altLang="en-US" dirty="0"/>
              <a:t>マスタ タイトルの書式設定</a:t>
            </a:r>
          </a:p>
        </p:txBody>
      </p:sp>
      <p:sp>
        <p:nvSpPr>
          <p:cNvPr id="3" name="日付プレースホルダ 2"/>
          <p:cNvSpPr>
            <a:spLocks noGrp="1"/>
          </p:cNvSpPr>
          <p:nvPr>
            <p:ph type="dt" sz="half" idx="10"/>
          </p:nvPr>
        </p:nvSpPr>
        <p:spPr>
          <a:xfrm>
            <a:off x="609601" y="6356492"/>
            <a:ext cx="2844800" cy="365125"/>
          </a:xfrm>
          <a:prstGeom prst="rect">
            <a:avLst/>
          </a:prstGeom>
        </p:spPr>
        <p:txBody>
          <a:bodyPr/>
          <a:lstStyle/>
          <a:p>
            <a:endParaRPr kumimoji="1" lang="ja-JP" altLang="en-US" dirty="0"/>
          </a:p>
        </p:txBody>
      </p:sp>
      <p:sp>
        <p:nvSpPr>
          <p:cNvPr id="4" name="フッター プレースホルダ 3"/>
          <p:cNvSpPr>
            <a:spLocks noGrp="1"/>
          </p:cNvSpPr>
          <p:nvPr>
            <p:ph type="ftr" sz="quarter" idx="11"/>
          </p:nvPr>
        </p:nvSpPr>
        <p:spPr>
          <a:xfrm>
            <a:off x="4165625" y="6356492"/>
            <a:ext cx="3860800" cy="365125"/>
          </a:xfrm>
          <a:prstGeom prst="rect">
            <a:avLst/>
          </a:prstGeom>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28262514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7611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24D522-831A-4CA4-BA08-DF75DEC47ABA}"/>
              </a:ext>
            </a:extLst>
          </p:cNvPr>
          <p:cNvSpPr>
            <a:spLocks noGrp="1"/>
          </p:cNvSpPr>
          <p:nvPr>
            <p:ph type="title"/>
          </p:nvPr>
        </p:nvSpPr>
        <p:spPr>
          <a:xfrm>
            <a:off x="609625" y="274638"/>
            <a:ext cx="10972800" cy="1143000"/>
          </a:xfrm>
          <a:prstGeom prst="rect">
            <a:avLst/>
          </a:prstGeom>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CB61AE3-B89E-4523-843F-F1603784FD57}"/>
              </a:ext>
            </a:extLst>
          </p:cNvPr>
          <p:cNvSpPr>
            <a:spLocks noGrp="1"/>
          </p:cNvSpPr>
          <p:nvPr>
            <p:ph type="dt" sz="half" idx="10"/>
          </p:nvPr>
        </p:nvSpPr>
        <p:spPr>
          <a:xfrm>
            <a:off x="609601" y="6356492"/>
            <a:ext cx="2844800" cy="365125"/>
          </a:xfrm>
          <a:prstGeom prst="rect">
            <a:avLst/>
          </a:prstGeom>
        </p:spPr>
        <p:txBody>
          <a:bodyPr/>
          <a:lstStyle/>
          <a:p>
            <a:endParaRPr kumimoji="1" lang="ja-JP" altLang="en-US" dirty="0"/>
          </a:p>
        </p:txBody>
      </p:sp>
      <p:sp>
        <p:nvSpPr>
          <p:cNvPr id="4" name="フッター プレースホルダー 3">
            <a:extLst>
              <a:ext uri="{FF2B5EF4-FFF2-40B4-BE49-F238E27FC236}">
                <a16:creationId xmlns:a16="http://schemas.microsoft.com/office/drawing/2014/main" id="{13529F3B-782F-4949-B3EB-97603504032A}"/>
              </a:ext>
            </a:extLst>
          </p:cNvPr>
          <p:cNvSpPr>
            <a:spLocks noGrp="1"/>
          </p:cNvSpPr>
          <p:nvPr>
            <p:ph type="ftr" sz="quarter" idx="11"/>
          </p:nvPr>
        </p:nvSpPr>
        <p:spPr>
          <a:xfrm>
            <a:off x="4165625" y="6356492"/>
            <a:ext cx="3860800" cy="365125"/>
          </a:xfrm>
          <a:prstGeom prst="rect">
            <a:avLst/>
          </a:prstGeom>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D80D412C-0607-4EB2-8681-F235F59C7C77}"/>
              </a:ext>
            </a:extLst>
          </p:cNvPr>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3915859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26" y="273050"/>
            <a:ext cx="4011084" cy="1162050"/>
          </a:xfrm>
          <a:prstGeom prst="rect">
            <a:avLst/>
          </a:prstGeo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4766739" y="273078"/>
            <a:ext cx="681566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テキスト プレースホルダ 3"/>
          <p:cNvSpPr>
            <a:spLocks noGrp="1"/>
          </p:cNvSpPr>
          <p:nvPr>
            <p:ph type="body" sz="half" idx="2"/>
          </p:nvPr>
        </p:nvSpPr>
        <p:spPr>
          <a:xfrm>
            <a:off x="609626" y="1435114"/>
            <a:ext cx="4011084" cy="4691063"/>
          </a:xfrm>
          <a:prstGeom prst="rect">
            <a:avLst/>
          </a:prstGeom>
        </p:spPr>
        <p:txBody>
          <a:bodyPr/>
          <a:lstStyle>
            <a:lvl1pPr marL="0" indent="0">
              <a:buNone/>
              <a:defRPr sz="1400"/>
            </a:lvl1pPr>
            <a:lvl2pPr marL="457131" indent="0">
              <a:buNone/>
              <a:defRPr sz="1200"/>
            </a:lvl2pPr>
            <a:lvl3pPr marL="914266" indent="0">
              <a:buNone/>
              <a:defRPr sz="1000"/>
            </a:lvl3pPr>
            <a:lvl4pPr marL="1371397" indent="0">
              <a:buNone/>
              <a:defRPr sz="900"/>
            </a:lvl4pPr>
            <a:lvl5pPr marL="1828530" indent="0">
              <a:buNone/>
              <a:defRPr sz="900"/>
            </a:lvl5pPr>
            <a:lvl6pPr marL="2285662" indent="0">
              <a:buNone/>
              <a:defRPr sz="900"/>
            </a:lvl6pPr>
            <a:lvl7pPr marL="2742795" indent="0">
              <a:buNone/>
              <a:defRPr sz="900"/>
            </a:lvl7pPr>
            <a:lvl8pPr marL="3199927" indent="0">
              <a:buNone/>
              <a:defRPr sz="900"/>
            </a:lvl8pPr>
            <a:lvl9pPr marL="3657061" indent="0">
              <a:buNone/>
              <a:defRPr sz="900"/>
            </a:lvl9pPr>
          </a:lstStyle>
          <a:p>
            <a:pPr lvl="0"/>
            <a:r>
              <a:rPr kumimoji="1" lang="ja-JP" altLang="en-US" dirty="0"/>
              <a:t>マスタ テキストの書式設定</a:t>
            </a:r>
          </a:p>
        </p:txBody>
      </p:sp>
    </p:spTree>
    <p:extLst>
      <p:ext uri="{BB962C8B-B14F-4D97-AF65-F5344CB8AC3E}">
        <p14:creationId xmlns:p14="http://schemas.microsoft.com/office/powerpoint/2010/main" val="12421215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23" y="4800600"/>
            <a:ext cx="7315200" cy="566738"/>
          </a:xfrm>
          <a:prstGeom prst="rect">
            <a:avLst/>
          </a:prstGeom>
        </p:spPr>
        <p:txBody>
          <a:bodyPr anchor="b"/>
          <a:lstStyle>
            <a:lvl1pPr algn="l">
              <a:defRPr sz="2000" b="1"/>
            </a:lvl1pPr>
          </a:lstStyle>
          <a:p>
            <a:r>
              <a:rPr kumimoji="1" lang="ja-JP" altLang="en-US" dirty="0"/>
              <a:t>マスタ タイトルの書式設定</a:t>
            </a:r>
          </a:p>
        </p:txBody>
      </p:sp>
      <p:sp>
        <p:nvSpPr>
          <p:cNvPr id="3" name="図プレースホルダ 2"/>
          <p:cNvSpPr>
            <a:spLocks noGrp="1"/>
          </p:cNvSpPr>
          <p:nvPr>
            <p:ph type="pic" idx="1"/>
          </p:nvPr>
        </p:nvSpPr>
        <p:spPr>
          <a:xfrm>
            <a:off x="2389723" y="612775"/>
            <a:ext cx="7315200" cy="4114800"/>
          </a:xfrm>
          <a:prstGeom prst="rect">
            <a:avLst/>
          </a:prstGeom>
        </p:spPr>
        <p:txBody>
          <a:bodyPr/>
          <a:lstStyle>
            <a:lvl1pPr marL="0" indent="0">
              <a:buNone/>
              <a:defRPr sz="3200"/>
            </a:lvl1pPr>
            <a:lvl2pPr marL="457131" indent="0">
              <a:buNone/>
              <a:defRPr sz="2800"/>
            </a:lvl2pPr>
            <a:lvl3pPr marL="914266" indent="0">
              <a:buNone/>
              <a:defRPr sz="2400"/>
            </a:lvl3pPr>
            <a:lvl4pPr marL="1371397" indent="0">
              <a:buNone/>
              <a:defRPr sz="2000"/>
            </a:lvl4pPr>
            <a:lvl5pPr marL="1828530" indent="0">
              <a:buNone/>
              <a:defRPr sz="2000"/>
            </a:lvl5pPr>
            <a:lvl6pPr marL="2285662" indent="0">
              <a:buNone/>
              <a:defRPr sz="2000"/>
            </a:lvl6pPr>
            <a:lvl7pPr marL="2742795" indent="0">
              <a:buNone/>
              <a:defRPr sz="2000"/>
            </a:lvl7pPr>
            <a:lvl8pPr marL="3199927" indent="0">
              <a:buNone/>
              <a:defRPr sz="2000"/>
            </a:lvl8pPr>
            <a:lvl9pPr marL="3657061"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2389723" y="5367339"/>
            <a:ext cx="7315200" cy="804862"/>
          </a:xfrm>
          <a:prstGeom prst="rect">
            <a:avLst/>
          </a:prstGeom>
        </p:spPr>
        <p:txBody>
          <a:bodyPr/>
          <a:lstStyle>
            <a:lvl1pPr marL="0" indent="0">
              <a:buNone/>
              <a:defRPr sz="1400"/>
            </a:lvl1pPr>
            <a:lvl2pPr marL="457131" indent="0">
              <a:buNone/>
              <a:defRPr sz="1200"/>
            </a:lvl2pPr>
            <a:lvl3pPr marL="914266" indent="0">
              <a:buNone/>
              <a:defRPr sz="1000"/>
            </a:lvl3pPr>
            <a:lvl4pPr marL="1371397" indent="0">
              <a:buNone/>
              <a:defRPr sz="900"/>
            </a:lvl4pPr>
            <a:lvl5pPr marL="1828530" indent="0">
              <a:buNone/>
              <a:defRPr sz="900"/>
            </a:lvl5pPr>
            <a:lvl6pPr marL="2285662" indent="0">
              <a:buNone/>
              <a:defRPr sz="900"/>
            </a:lvl6pPr>
            <a:lvl7pPr marL="2742795" indent="0">
              <a:buNone/>
              <a:defRPr sz="900"/>
            </a:lvl7pPr>
            <a:lvl8pPr marL="3199927" indent="0">
              <a:buNone/>
              <a:defRPr sz="900"/>
            </a:lvl8pPr>
            <a:lvl9pPr marL="3657061" indent="0">
              <a:buNone/>
              <a:defRPr sz="900"/>
            </a:lvl9pPr>
          </a:lstStyle>
          <a:p>
            <a:pPr lvl="0"/>
            <a:r>
              <a:rPr kumimoji="1" lang="ja-JP" altLang="en-US" dirty="0"/>
              <a:t>マスタ テキストの書式設定</a:t>
            </a:r>
          </a:p>
        </p:txBody>
      </p:sp>
      <p:sp>
        <p:nvSpPr>
          <p:cNvPr id="5" name="日付プレースホルダ 4"/>
          <p:cNvSpPr>
            <a:spLocks noGrp="1"/>
          </p:cNvSpPr>
          <p:nvPr>
            <p:ph type="dt" sz="half" idx="10"/>
          </p:nvPr>
        </p:nvSpPr>
        <p:spPr>
          <a:xfrm>
            <a:off x="609601" y="6356492"/>
            <a:ext cx="2844800" cy="365125"/>
          </a:xfrm>
          <a:prstGeom prst="rect">
            <a:avLst/>
          </a:prstGeom>
        </p:spPr>
        <p:txBody>
          <a:bodyPr/>
          <a:lstStyle/>
          <a:p>
            <a:endParaRPr kumimoji="1" lang="ja-JP" altLang="en-US" dirty="0"/>
          </a:p>
        </p:txBody>
      </p:sp>
      <p:sp>
        <p:nvSpPr>
          <p:cNvPr id="6" name="フッター プレースホルダ 5"/>
          <p:cNvSpPr>
            <a:spLocks noGrp="1"/>
          </p:cNvSpPr>
          <p:nvPr>
            <p:ph type="ftr" sz="quarter" idx="11"/>
          </p:nvPr>
        </p:nvSpPr>
        <p:spPr>
          <a:xfrm>
            <a:off x="4165625" y="6356492"/>
            <a:ext cx="3860800" cy="365125"/>
          </a:xfrm>
          <a:prstGeom prst="rect">
            <a:avLst/>
          </a:prstGeom>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19588830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609625" y="274638"/>
            <a:ext cx="10972800" cy="1143000"/>
          </a:xfrm>
          <a:prstGeom prst="rect">
            <a:avLst/>
          </a:prstGeom>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609625" y="1600209"/>
            <a:ext cx="10972800" cy="4525963"/>
          </a:xfrm>
          <a:prstGeom prst="rect">
            <a:avLst/>
          </a:prstGeo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609601" y="6356492"/>
            <a:ext cx="28448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4165625" y="6356492"/>
            <a:ext cx="38608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33780545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27" y="274664"/>
            <a:ext cx="2743200" cy="5851525"/>
          </a:xfrm>
          <a:prstGeom prst="rect">
            <a:avLst/>
          </a:prstGeo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609600" y="274664"/>
            <a:ext cx="8026400" cy="5851525"/>
          </a:xfrm>
          <a:prstGeom prst="rect">
            <a:avLst/>
          </a:prstGeo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609601" y="6356492"/>
            <a:ext cx="28448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4165625" y="6356492"/>
            <a:ext cx="38608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37419361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コンテンツ">
    <p:spTree>
      <p:nvGrpSpPr>
        <p:cNvPr id="1" name=""/>
        <p:cNvGrpSpPr/>
        <p:nvPr/>
      </p:nvGrpSpPr>
      <p:grpSpPr>
        <a:xfrm>
          <a:off x="0" y="0"/>
          <a:ext cx="0" cy="0"/>
          <a:chOff x="0" y="0"/>
          <a:chExt cx="0" cy="0"/>
        </a:xfrm>
      </p:grpSpPr>
      <p:sp>
        <p:nvSpPr>
          <p:cNvPr id="10" name="正方形/長方形 9"/>
          <p:cNvSpPr/>
          <p:nvPr userDrawn="1"/>
        </p:nvSpPr>
        <p:spPr bwMode="auto">
          <a:xfrm>
            <a:off x="0" y="0"/>
            <a:ext cx="12192000" cy="714356"/>
          </a:xfrm>
          <a:prstGeom prst="rect">
            <a:avLst/>
          </a:prstGeom>
          <a:solidFill>
            <a:srgbClr val="6064A7"/>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3" rIns="91425" bIns="45713" numCol="1" rtlCol="0" anchor="t" anchorCtr="0" compatLnSpc="1">
            <a:prstTxWarp prst="textNoShape">
              <a:avLst/>
            </a:prstTxWarp>
          </a:bodyPr>
          <a:lstStyle/>
          <a:p>
            <a:pPr defTabSz="449197" fontAlgn="base">
              <a:spcBef>
                <a:spcPct val="0"/>
              </a:spcBef>
              <a:spcAft>
                <a:spcPct val="0"/>
              </a:spcAft>
              <a:buClr>
                <a:srgbClr val="000000"/>
              </a:buClr>
              <a:buSzPct val="100000"/>
              <a:buFont typeface="Times New Roman" pitchFamily="18" charset="0"/>
              <a:buNone/>
            </a:pPr>
            <a:endParaRPr kumimoji="0" lang="ja-JP" altLang="en-US" sz="1800" dirty="0">
              <a:solidFill>
                <a:srgbClr val="FFFFFF"/>
              </a:solidFill>
            </a:endParaRPr>
          </a:p>
        </p:txBody>
      </p:sp>
      <p:sp>
        <p:nvSpPr>
          <p:cNvPr id="4" name="スライド番号プレースホルダー 3"/>
          <p:cNvSpPr>
            <a:spLocks noGrp="1"/>
          </p:cNvSpPr>
          <p:nvPr>
            <p:ph type="sldNum" idx="11"/>
          </p:nvPr>
        </p:nvSpPr>
        <p:spPr/>
        <p:txBody>
          <a:bodyPr/>
          <a:lstStyle>
            <a:lvl1pPr defTabSz="914266">
              <a:spcBef>
                <a:spcPct val="50000"/>
              </a:spcBef>
              <a:buClrTx/>
              <a:buSzTx/>
              <a:buFontTx/>
              <a:buNone/>
              <a:defRPr kumimoji="1"/>
            </a:lvl1pPr>
          </a:lstStyle>
          <a:p>
            <a:pPr>
              <a:defRPr/>
            </a:pPr>
            <a:fld id="{FF831487-6455-4961-898F-D88C9E618755}" type="slidenum">
              <a:rPr lang="en-US"/>
              <a:pPr>
                <a:defRPr/>
              </a:pPr>
              <a:t>‹#›</a:t>
            </a:fld>
            <a:endParaRPr lang="en-US" dirty="0"/>
          </a:p>
        </p:txBody>
      </p:sp>
      <p:sp>
        <p:nvSpPr>
          <p:cNvPr id="7" name="Rectangle 13"/>
          <p:cNvSpPr>
            <a:spLocks noGrp="1" noChangeArrowheads="1"/>
          </p:cNvSpPr>
          <p:nvPr>
            <p:ph type="title" idx="12"/>
          </p:nvPr>
        </p:nvSpPr>
        <p:spPr bwMode="auto">
          <a:xfrm>
            <a:off x="609603" y="214290"/>
            <a:ext cx="10966939" cy="5000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86" tIns="46792" rIns="89986" bIns="46792" numCol="1" anchor="ctr" anchorCtr="0" compatLnSpc="1">
            <a:prstTxWarp prst="textNoShape">
              <a:avLst/>
            </a:prstTxWarp>
          </a:bodyPr>
          <a:lstStyle/>
          <a:p>
            <a:pPr lvl="0"/>
            <a:r>
              <a:rPr lang="ja-JP" altLang="en-GB" dirty="0"/>
              <a:t>タイトルテキストの書式を編集するにはクリックします。</a:t>
            </a:r>
          </a:p>
        </p:txBody>
      </p:sp>
    </p:spTree>
    <p:extLst>
      <p:ext uri="{BB962C8B-B14F-4D97-AF65-F5344CB8AC3E}">
        <p14:creationId xmlns:p14="http://schemas.microsoft.com/office/powerpoint/2010/main" val="1061029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D9349C-C4DB-41E6-A2DF-727342DE7F41}"/>
              </a:ext>
            </a:extLst>
          </p:cNvPr>
          <p:cNvSpPr>
            <a:spLocks noGrp="1"/>
          </p:cNvSpPr>
          <p:nvPr>
            <p:ph type="title"/>
          </p:nvPr>
        </p:nvSpPr>
        <p:spPr>
          <a:xfrm>
            <a:off x="838201" y="365126"/>
            <a:ext cx="10515600" cy="1325563"/>
          </a:xfrm>
          <a:prstGeom prst="rect">
            <a:avLst/>
          </a:prstGeom>
        </p:spPr>
        <p:txBody>
          <a:bodyPr/>
          <a:lstStyle/>
          <a:p>
            <a:r>
              <a:rPr kumimoji="1" lang="ja-JP" altLang="en-US"/>
              <a:t>マスター タイトルの書式設定</a:t>
            </a:r>
          </a:p>
        </p:txBody>
      </p:sp>
      <p:sp>
        <p:nvSpPr>
          <p:cNvPr id="3" name="スライド番号プレースホルダー 2">
            <a:extLst>
              <a:ext uri="{FF2B5EF4-FFF2-40B4-BE49-F238E27FC236}">
                <a16:creationId xmlns:a16="http://schemas.microsoft.com/office/drawing/2014/main" id="{4ED56533-CB3B-49BE-A984-684F8655B303}"/>
              </a:ext>
            </a:extLst>
          </p:cNvPr>
          <p:cNvSpPr>
            <a:spLocks noGrp="1"/>
          </p:cNvSpPr>
          <p:nvPr>
            <p:ph type="sldNum" sz="quarter" idx="10"/>
          </p:nvPr>
        </p:nvSpPr>
        <p:spPr/>
        <p:txBody>
          <a:bodyPr/>
          <a:lstStyle/>
          <a:p>
            <a:fld id="{D2D8002D-B5B0-4BAC-B1F6-782DDCCE6D9C}" type="slidenum">
              <a:rPr lang="ja-JP" altLang="en-US" smtClean="0"/>
              <a:pPr/>
              <a:t>‹#›</a:t>
            </a:fld>
            <a:endParaRPr lang="ja-JP" altLang="en-US" dirty="0"/>
          </a:p>
        </p:txBody>
      </p:sp>
    </p:spTree>
    <p:extLst>
      <p:ext uri="{BB962C8B-B14F-4D97-AF65-F5344CB8AC3E}">
        <p14:creationId xmlns:p14="http://schemas.microsoft.com/office/powerpoint/2010/main" val="19303868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Slide Number Placeholder 5"/>
          <p:cNvSpPr>
            <a:spLocks noGrp="1"/>
          </p:cNvSpPr>
          <p:nvPr>
            <p:ph type="sldNum" sz="quarter" idx="12"/>
          </p:nvPr>
        </p:nvSpPr>
        <p:spPr>
          <a:xfrm>
            <a:off x="9375134" y="6448252"/>
            <a:ext cx="2743200" cy="365125"/>
          </a:xfrm>
        </p:spPr>
        <p:txBody>
          <a:bodyPr/>
          <a:lstStyle/>
          <a:p>
            <a:pPr>
              <a:defRPr/>
            </a:pPr>
            <a:fld id="{83F59F8C-994B-432C-AB40-74A0215D506C}" type="slidenum">
              <a:rPr lang="en-US" altLang="ja-JP" smtClean="0"/>
              <a:pPr>
                <a:defRPr/>
              </a:pPr>
              <a:t>‹#›</a:t>
            </a:fld>
            <a:endParaRPr lang="en-US" altLang="ja-JP" dirty="0"/>
          </a:p>
        </p:txBody>
      </p:sp>
    </p:spTree>
    <p:extLst>
      <p:ext uri="{BB962C8B-B14F-4D97-AF65-F5344CB8AC3E}">
        <p14:creationId xmlns:p14="http://schemas.microsoft.com/office/powerpoint/2010/main" val="935443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120" y="4407042"/>
            <a:ext cx="10363201" cy="1362075"/>
          </a:xfrm>
          <a:prstGeom prst="rect">
            <a:avLst/>
          </a:prstGeom>
        </p:spPr>
        <p:txBody>
          <a:bodyPr anchor="t"/>
          <a:lstStyle>
            <a:lvl1pPr algn="l">
              <a:defRPr sz="4000" b="1" cap="all"/>
            </a:lvl1pPr>
          </a:lstStyle>
          <a:p>
            <a:r>
              <a:rPr kumimoji="1" lang="ja-JP" altLang="en-US" dirty="0"/>
              <a:t>マスタ タイトルの書式設定</a:t>
            </a:r>
          </a:p>
        </p:txBody>
      </p:sp>
      <p:sp>
        <p:nvSpPr>
          <p:cNvPr id="3" name="テキスト プレースホルダ 2"/>
          <p:cNvSpPr>
            <a:spLocks noGrp="1"/>
          </p:cNvSpPr>
          <p:nvPr>
            <p:ph type="body" idx="1"/>
          </p:nvPr>
        </p:nvSpPr>
        <p:spPr>
          <a:xfrm>
            <a:off x="963120" y="2906723"/>
            <a:ext cx="10363201" cy="1500187"/>
          </a:xfrm>
          <a:prstGeom prst="rect">
            <a:avLst/>
          </a:prstGeom>
        </p:spPr>
        <p:txBody>
          <a:bodyPr anchor="b"/>
          <a:lstStyle>
            <a:lvl1pPr marL="0" indent="0">
              <a:buNone/>
              <a:defRPr sz="2000">
                <a:solidFill>
                  <a:schemeClr val="tx1">
                    <a:tint val="75000"/>
                  </a:schemeClr>
                </a:solidFill>
              </a:defRPr>
            </a:lvl1pPr>
            <a:lvl2pPr marL="457131" indent="0">
              <a:buNone/>
              <a:defRPr sz="1800">
                <a:solidFill>
                  <a:schemeClr val="tx1">
                    <a:tint val="75000"/>
                  </a:schemeClr>
                </a:solidFill>
              </a:defRPr>
            </a:lvl2pPr>
            <a:lvl3pPr marL="914266" indent="0">
              <a:buNone/>
              <a:defRPr sz="1600">
                <a:solidFill>
                  <a:schemeClr val="tx1">
                    <a:tint val="75000"/>
                  </a:schemeClr>
                </a:solidFill>
              </a:defRPr>
            </a:lvl3pPr>
            <a:lvl4pPr marL="1371397" indent="0">
              <a:buNone/>
              <a:defRPr sz="1400">
                <a:solidFill>
                  <a:schemeClr val="tx1">
                    <a:tint val="75000"/>
                  </a:schemeClr>
                </a:solidFill>
              </a:defRPr>
            </a:lvl4pPr>
            <a:lvl5pPr marL="1828530" indent="0">
              <a:buNone/>
              <a:defRPr sz="1400">
                <a:solidFill>
                  <a:schemeClr val="tx1">
                    <a:tint val="75000"/>
                  </a:schemeClr>
                </a:solidFill>
              </a:defRPr>
            </a:lvl5pPr>
            <a:lvl6pPr marL="2285662" indent="0">
              <a:buNone/>
              <a:defRPr sz="1400">
                <a:solidFill>
                  <a:schemeClr val="tx1">
                    <a:tint val="75000"/>
                  </a:schemeClr>
                </a:solidFill>
              </a:defRPr>
            </a:lvl6pPr>
            <a:lvl7pPr marL="2742795" indent="0">
              <a:buNone/>
              <a:defRPr sz="1400">
                <a:solidFill>
                  <a:schemeClr val="tx1">
                    <a:tint val="75000"/>
                  </a:schemeClr>
                </a:solidFill>
              </a:defRPr>
            </a:lvl7pPr>
            <a:lvl8pPr marL="3199927" indent="0">
              <a:buNone/>
              <a:defRPr sz="1400">
                <a:solidFill>
                  <a:schemeClr val="tx1">
                    <a:tint val="75000"/>
                  </a:schemeClr>
                </a:solidFill>
              </a:defRPr>
            </a:lvl8pPr>
            <a:lvl9pPr marL="3657061" indent="0">
              <a:buNone/>
              <a:defRPr sz="1400">
                <a:solidFill>
                  <a:schemeClr val="tx1">
                    <a:tint val="75000"/>
                  </a:schemeClr>
                </a:solidFill>
              </a:defRPr>
            </a:lvl9pPr>
          </a:lstStyle>
          <a:p>
            <a:pPr lvl="0"/>
            <a:r>
              <a:rPr kumimoji="1" lang="ja-JP" altLang="en-US" dirty="0"/>
              <a:t>マスタ テキストの書式設定</a:t>
            </a:r>
          </a:p>
        </p:txBody>
      </p:sp>
      <p:sp>
        <p:nvSpPr>
          <p:cNvPr id="4" name="日付プレースホルダ 3"/>
          <p:cNvSpPr>
            <a:spLocks noGrp="1"/>
          </p:cNvSpPr>
          <p:nvPr>
            <p:ph type="dt" sz="half" idx="10"/>
          </p:nvPr>
        </p:nvSpPr>
        <p:spPr>
          <a:xfrm>
            <a:off x="609601" y="6356492"/>
            <a:ext cx="28448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4165625" y="6356492"/>
            <a:ext cx="38608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37651882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3252" y="202980"/>
            <a:ext cx="12192000" cy="420362"/>
          </a:xfrm>
        </p:spPr>
        <p:txBody>
          <a:bodyPr>
            <a:noAutofit/>
          </a:bodyPr>
          <a:lstStyle>
            <a:lvl1pPr algn="ctr">
              <a:defRPr sz="2800" b="1">
                <a:latin typeface="Meiryo UI" panose="020B0604030504040204" pitchFamily="50" charset="-128"/>
                <a:ea typeface="Meiryo UI" panose="020B0604030504040204"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569843" y="1219552"/>
            <a:ext cx="10959548" cy="4351338"/>
          </a:xfrm>
        </p:spPr>
        <p:txBody>
          <a:bodyPr>
            <a:normAutofit/>
          </a:bodyPr>
          <a:lstStyle>
            <a:lvl1pPr>
              <a:defRPr sz="2600">
                <a:latin typeface="Meiryo UI" panose="020B0604030504040204" pitchFamily="50" charset="-128"/>
                <a:ea typeface="Meiryo UI" panose="020B0604030504040204" pitchFamily="50" charset="-128"/>
              </a:defRPr>
            </a:lvl1pPr>
            <a:lvl2pPr>
              <a:defRPr sz="2600">
                <a:latin typeface="Meiryo UI" panose="020B0604030504040204" pitchFamily="50" charset="-128"/>
                <a:ea typeface="Meiryo UI" panose="020B0604030504040204" pitchFamily="50" charset="-128"/>
              </a:defRPr>
            </a:lvl2pPr>
            <a:lvl3pPr>
              <a:defRPr sz="2600">
                <a:latin typeface="Meiryo UI" panose="020B0604030504040204" pitchFamily="50" charset="-128"/>
                <a:ea typeface="Meiryo UI" panose="020B0604030504040204" pitchFamily="50" charset="-128"/>
              </a:defRPr>
            </a:lvl3pPr>
            <a:lvl4pPr>
              <a:defRPr sz="2600">
                <a:latin typeface="Meiryo UI" panose="020B0604030504040204" pitchFamily="50" charset="-128"/>
                <a:ea typeface="Meiryo UI" panose="020B0604030504040204" pitchFamily="50" charset="-128"/>
              </a:defRPr>
            </a:lvl4pPr>
            <a:lvl5pPr>
              <a:defRPr sz="2600">
                <a:latin typeface="Meiryo UI" panose="020B0604030504040204" pitchFamily="50" charset="-128"/>
                <a:ea typeface="Meiryo UI" panose="020B0604030504040204"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a:defRPr/>
            </a:pPr>
            <a:endParaRPr lang="en-US" altLang="ja-JP" dirty="0"/>
          </a:p>
        </p:txBody>
      </p:sp>
      <p:sp>
        <p:nvSpPr>
          <p:cNvPr id="5" name="Footer Placeholder 4"/>
          <p:cNvSpPr>
            <a:spLocks noGrp="1"/>
          </p:cNvSpPr>
          <p:nvPr>
            <p:ph type="ftr" sz="quarter" idx="11"/>
          </p:nvPr>
        </p:nvSpPr>
        <p:spPr/>
        <p:txBody>
          <a:bodyPr/>
          <a:lstStyle/>
          <a:p>
            <a:pPr>
              <a:defRPr/>
            </a:pPr>
            <a:endParaRPr lang="ja-JP" altLang="en-US" dirty="0"/>
          </a:p>
        </p:txBody>
      </p:sp>
      <p:sp>
        <p:nvSpPr>
          <p:cNvPr id="6" name="Slide Number Placeholder 5"/>
          <p:cNvSpPr>
            <a:spLocks noGrp="1"/>
          </p:cNvSpPr>
          <p:nvPr>
            <p:ph type="sldNum" sz="quarter" idx="12"/>
          </p:nvPr>
        </p:nvSpPr>
        <p:spPr>
          <a:xfrm>
            <a:off x="9375134" y="6448252"/>
            <a:ext cx="2743200" cy="365125"/>
          </a:xfrm>
        </p:spPr>
        <p:txBody>
          <a:bodyPr/>
          <a:lstStyle/>
          <a:p>
            <a:pPr>
              <a:defRPr/>
            </a:pPr>
            <a:fld id="{83F59F8C-994B-432C-AB40-74A0215D506C}" type="slidenum">
              <a:rPr lang="en-US" altLang="ja-JP" smtClean="0"/>
              <a:pPr>
                <a:defRPr/>
              </a:pPr>
              <a:t>‹#›</a:t>
            </a:fld>
            <a:endParaRPr lang="en-US" altLang="ja-JP" dirty="0"/>
          </a:p>
        </p:txBody>
      </p:sp>
      <p:cxnSp>
        <p:nvCxnSpPr>
          <p:cNvPr id="7" name="直線コネクタ 6"/>
          <p:cNvCxnSpPr/>
          <p:nvPr userDrawn="1"/>
        </p:nvCxnSpPr>
        <p:spPr>
          <a:xfrm>
            <a:off x="0" y="785490"/>
            <a:ext cx="12192000" cy="0"/>
          </a:xfrm>
          <a:prstGeom prst="line">
            <a:avLst/>
          </a:prstGeom>
          <a:ln w="444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2290" y="188640"/>
            <a:ext cx="1102444" cy="421150"/>
          </a:xfrm>
          <a:prstGeom prst="rect">
            <a:avLst/>
          </a:prstGeom>
        </p:spPr>
      </p:pic>
    </p:spTree>
    <p:extLst>
      <p:ext uri="{BB962C8B-B14F-4D97-AF65-F5344CB8AC3E}">
        <p14:creationId xmlns:p14="http://schemas.microsoft.com/office/powerpoint/2010/main" val="23971946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1"/>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2" y="4589466"/>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endParaRPr lang="en-US" altLang="ja-JP" dirty="0"/>
          </a:p>
        </p:txBody>
      </p:sp>
      <p:sp>
        <p:nvSpPr>
          <p:cNvPr id="5" name="Footer Placeholder 4"/>
          <p:cNvSpPr>
            <a:spLocks noGrp="1"/>
          </p:cNvSpPr>
          <p:nvPr>
            <p:ph type="ftr" sz="quarter" idx="11"/>
          </p:nvPr>
        </p:nvSpPr>
        <p:spPr/>
        <p:txBody>
          <a:bodyPr/>
          <a:lstStyle/>
          <a:p>
            <a:pPr>
              <a:defRPr/>
            </a:pPr>
            <a:endParaRPr lang="ja-JP" altLang="en-US" dirty="0"/>
          </a:p>
        </p:txBody>
      </p:sp>
      <p:sp>
        <p:nvSpPr>
          <p:cNvPr id="6" name="Slide Number Placeholder 5"/>
          <p:cNvSpPr>
            <a:spLocks noGrp="1"/>
          </p:cNvSpPr>
          <p:nvPr>
            <p:ph type="sldNum" sz="quarter" idx="12"/>
          </p:nvPr>
        </p:nvSpPr>
        <p:spPr/>
        <p:txBody>
          <a:bodyPr/>
          <a:lstStyle/>
          <a:p>
            <a:pPr>
              <a:defRPr/>
            </a:pPr>
            <a:fld id="{4AFBDE24-8B39-47C2-94F3-636846878301}" type="slidenum">
              <a:rPr lang="en-US" altLang="ja-JP" smtClean="0"/>
              <a:pPr>
                <a:defRPr/>
              </a:pPr>
              <a:t>‹#›</a:t>
            </a:fld>
            <a:endParaRPr lang="en-US" altLang="ja-JP" dirty="0"/>
          </a:p>
        </p:txBody>
      </p:sp>
    </p:spTree>
    <p:extLst>
      <p:ext uri="{BB962C8B-B14F-4D97-AF65-F5344CB8AC3E}">
        <p14:creationId xmlns:p14="http://schemas.microsoft.com/office/powerpoint/2010/main" val="32527818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endParaRPr lang="en-US" altLang="ja-JP" dirty="0"/>
          </a:p>
        </p:txBody>
      </p:sp>
      <p:sp>
        <p:nvSpPr>
          <p:cNvPr id="6" name="Footer Placeholder 5"/>
          <p:cNvSpPr>
            <a:spLocks noGrp="1"/>
          </p:cNvSpPr>
          <p:nvPr>
            <p:ph type="ftr" sz="quarter" idx="11"/>
          </p:nvPr>
        </p:nvSpPr>
        <p:spPr/>
        <p:txBody>
          <a:bodyPr/>
          <a:lstStyle/>
          <a:p>
            <a:pPr>
              <a:defRPr/>
            </a:pPr>
            <a:endParaRPr lang="ja-JP" altLang="en-US" dirty="0"/>
          </a:p>
        </p:txBody>
      </p:sp>
      <p:sp>
        <p:nvSpPr>
          <p:cNvPr id="7" name="Slide Number Placeholder 6"/>
          <p:cNvSpPr>
            <a:spLocks noGrp="1"/>
          </p:cNvSpPr>
          <p:nvPr>
            <p:ph type="sldNum" sz="quarter" idx="12"/>
          </p:nvPr>
        </p:nvSpPr>
        <p:spPr/>
        <p:txBody>
          <a:bodyPr/>
          <a:lstStyle/>
          <a:p>
            <a:pPr>
              <a:defRPr/>
            </a:pPr>
            <a:fld id="{FB5CB660-00CA-441F-9408-463D35E77DC9}" type="slidenum">
              <a:rPr lang="en-US" altLang="ja-JP" smtClean="0"/>
              <a:pPr>
                <a:defRPr/>
              </a:pPr>
              <a:t>‹#›</a:t>
            </a:fld>
            <a:endParaRPr lang="en-US" altLang="ja-JP" dirty="0"/>
          </a:p>
        </p:txBody>
      </p:sp>
    </p:spTree>
    <p:extLst>
      <p:ext uri="{BB962C8B-B14F-4D97-AF65-F5344CB8AC3E}">
        <p14:creationId xmlns:p14="http://schemas.microsoft.com/office/powerpoint/2010/main" val="15765016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8"/>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90"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endParaRPr lang="en-US" altLang="ja-JP" dirty="0"/>
          </a:p>
        </p:txBody>
      </p:sp>
      <p:sp>
        <p:nvSpPr>
          <p:cNvPr id="8" name="Footer Placeholder 7"/>
          <p:cNvSpPr>
            <a:spLocks noGrp="1"/>
          </p:cNvSpPr>
          <p:nvPr>
            <p:ph type="ftr" sz="quarter" idx="11"/>
          </p:nvPr>
        </p:nvSpPr>
        <p:spPr/>
        <p:txBody>
          <a:bodyPr/>
          <a:lstStyle/>
          <a:p>
            <a:pPr>
              <a:defRPr/>
            </a:pPr>
            <a:endParaRPr lang="ja-JP" altLang="en-US" dirty="0"/>
          </a:p>
        </p:txBody>
      </p:sp>
      <p:sp>
        <p:nvSpPr>
          <p:cNvPr id="9" name="Slide Number Placeholder 8"/>
          <p:cNvSpPr>
            <a:spLocks noGrp="1"/>
          </p:cNvSpPr>
          <p:nvPr>
            <p:ph type="sldNum" sz="quarter" idx="12"/>
          </p:nvPr>
        </p:nvSpPr>
        <p:spPr/>
        <p:txBody>
          <a:bodyPr/>
          <a:lstStyle/>
          <a:p>
            <a:pPr>
              <a:defRPr/>
            </a:pPr>
            <a:fld id="{6EAD3694-251C-44FF-924C-B2510AFE405D}" type="slidenum">
              <a:rPr lang="en-US" altLang="ja-JP" smtClean="0"/>
              <a:pPr>
                <a:defRPr/>
              </a:pPr>
              <a:t>‹#›</a:t>
            </a:fld>
            <a:endParaRPr lang="en-US" altLang="ja-JP" dirty="0"/>
          </a:p>
        </p:txBody>
      </p:sp>
    </p:spTree>
    <p:extLst>
      <p:ext uri="{BB962C8B-B14F-4D97-AF65-F5344CB8AC3E}">
        <p14:creationId xmlns:p14="http://schemas.microsoft.com/office/powerpoint/2010/main" val="11613280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endParaRPr lang="en-US" altLang="ja-JP" dirty="0"/>
          </a:p>
        </p:txBody>
      </p:sp>
      <p:sp>
        <p:nvSpPr>
          <p:cNvPr id="4" name="Footer Placeholder 3"/>
          <p:cNvSpPr>
            <a:spLocks noGrp="1"/>
          </p:cNvSpPr>
          <p:nvPr>
            <p:ph type="ftr" sz="quarter" idx="11"/>
          </p:nvPr>
        </p:nvSpPr>
        <p:spPr/>
        <p:txBody>
          <a:bodyPr/>
          <a:lstStyle/>
          <a:p>
            <a:pPr>
              <a:defRPr/>
            </a:pPr>
            <a:endParaRPr lang="ja-JP" altLang="en-US" dirty="0"/>
          </a:p>
        </p:txBody>
      </p:sp>
      <p:sp>
        <p:nvSpPr>
          <p:cNvPr id="5" name="Slide Number Placeholder 4"/>
          <p:cNvSpPr>
            <a:spLocks noGrp="1"/>
          </p:cNvSpPr>
          <p:nvPr>
            <p:ph type="sldNum" sz="quarter" idx="12"/>
          </p:nvPr>
        </p:nvSpPr>
        <p:spPr/>
        <p:txBody>
          <a:bodyPr/>
          <a:lstStyle/>
          <a:p>
            <a:pPr>
              <a:defRPr/>
            </a:pPr>
            <a:fld id="{CBF4EA63-2A0A-4D58-BFAC-B70E34AADA4B}" type="slidenum">
              <a:rPr lang="en-US" altLang="ja-JP" smtClean="0"/>
              <a:pPr>
                <a:defRPr/>
              </a:pPr>
              <a:t>‹#›</a:t>
            </a:fld>
            <a:endParaRPr lang="en-US" altLang="ja-JP" dirty="0"/>
          </a:p>
        </p:txBody>
      </p:sp>
    </p:spTree>
    <p:extLst>
      <p:ext uri="{BB962C8B-B14F-4D97-AF65-F5344CB8AC3E}">
        <p14:creationId xmlns:p14="http://schemas.microsoft.com/office/powerpoint/2010/main" val="38308859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ja-JP" dirty="0"/>
          </a:p>
        </p:txBody>
      </p:sp>
      <p:sp>
        <p:nvSpPr>
          <p:cNvPr id="3" name="Footer Placeholder 2"/>
          <p:cNvSpPr>
            <a:spLocks noGrp="1"/>
          </p:cNvSpPr>
          <p:nvPr>
            <p:ph type="ftr" sz="quarter" idx="11"/>
          </p:nvPr>
        </p:nvSpPr>
        <p:spPr/>
        <p:txBody>
          <a:bodyPr/>
          <a:lstStyle/>
          <a:p>
            <a:pPr>
              <a:defRPr/>
            </a:pPr>
            <a:endParaRPr lang="ja-JP" altLang="en-US" dirty="0"/>
          </a:p>
        </p:txBody>
      </p:sp>
      <p:sp>
        <p:nvSpPr>
          <p:cNvPr id="4" name="Slide Number Placeholder 3"/>
          <p:cNvSpPr>
            <a:spLocks noGrp="1"/>
          </p:cNvSpPr>
          <p:nvPr>
            <p:ph type="sldNum" sz="quarter" idx="12"/>
          </p:nvPr>
        </p:nvSpPr>
        <p:spPr/>
        <p:txBody>
          <a:bodyPr/>
          <a:lstStyle/>
          <a:p>
            <a:pPr>
              <a:defRPr/>
            </a:pPr>
            <a:fld id="{F2F77F4F-F529-4BA0-A99F-C723EBDF7AD2}" type="slidenum">
              <a:rPr lang="en-US" altLang="ja-JP" smtClean="0"/>
              <a:pPr>
                <a:defRPr/>
              </a:pPr>
              <a:t>‹#›</a:t>
            </a:fld>
            <a:endParaRPr lang="en-US" altLang="ja-JP" dirty="0"/>
          </a:p>
        </p:txBody>
      </p:sp>
    </p:spTree>
    <p:extLst>
      <p:ext uri="{BB962C8B-B14F-4D97-AF65-F5344CB8AC3E}">
        <p14:creationId xmlns:p14="http://schemas.microsoft.com/office/powerpoint/2010/main" val="42103471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dirty="0"/>
          </a:p>
        </p:txBody>
      </p:sp>
      <p:sp>
        <p:nvSpPr>
          <p:cNvPr id="6" name="Footer Placeholder 5"/>
          <p:cNvSpPr>
            <a:spLocks noGrp="1"/>
          </p:cNvSpPr>
          <p:nvPr>
            <p:ph type="ftr" sz="quarter" idx="11"/>
          </p:nvPr>
        </p:nvSpPr>
        <p:spPr/>
        <p:txBody>
          <a:bodyPr/>
          <a:lstStyle/>
          <a:p>
            <a:pPr>
              <a:defRPr/>
            </a:pPr>
            <a:endParaRPr lang="ja-JP" altLang="en-US" dirty="0"/>
          </a:p>
        </p:txBody>
      </p:sp>
      <p:sp>
        <p:nvSpPr>
          <p:cNvPr id="7" name="Slide Number Placeholder 6"/>
          <p:cNvSpPr>
            <a:spLocks noGrp="1"/>
          </p:cNvSpPr>
          <p:nvPr>
            <p:ph type="sldNum" sz="quarter" idx="12"/>
          </p:nvPr>
        </p:nvSpPr>
        <p:spPr/>
        <p:txBody>
          <a:bodyPr/>
          <a:lstStyle/>
          <a:p>
            <a:pPr>
              <a:defRPr/>
            </a:pPr>
            <a:fld id="{FB5CB660-00CA-441F-9408-463D35E77DC9}" type="slidenum">
              <a:rPr lang="en-US" altLang="ja-JP" smtClean="0"/>
              <a:pPr>
                <a:defRPr/>
              </a:pPr>
              <a:t>‹#›</a:t>
            </a:fld>
            <a:endParaRPr lang="en-US" altLang="ja-JP" dirty="0"/>
          </a:p>
        </p:txBody>
      </p:sp>
    </p:spTree>
    <p:extLst>
      <p:ext uri="{BB962C8B-B14F-4D97-AF65-F5344CB8AC3E}">
        <p14:creationId xmlns:p14="http://schemas.microsoft.com/office/powerpoint/2010/main" val="40190126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8"/>
            <a:ext cx="6172201"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dirty="0"/>
          </a:p>
        </p:txBody>
      </p:sp>
      <p:sp>
        <p:nvSpPr>
          <p:cNvPr id="6" name="Footer Placeholder 5"/>
          <p:cNvSpPr>
            <a:spLocks noGrp="1"/>
          </p:cNvSpPr>
          <p:nvPr>
            <p:ph type="ftr" sz="quarter" idx="11"/>
          </p:nvPr>
        </p:nvSpPr>
        <p:spPr/>
        <p:txBody>
          <a:bodyPr/>
          <a:lstStyle/>
          <a:p>
            <a:pPr>
              <a:defRPr/>
            </a:pPr>
            <a:endParaRPr lang="ja-JP" altLang="en-US" dirty="0"/>
          </a:p>
        </p:txBody>
      </p:sp>
      <p:sp>
        <p:nvSpPr>
          <p:cNvPr id="7" name="Slide Number Placeholder 6"/>
          <p:cNvSpPr>
            <a:spLocks noGrp="1"/>
          </p:cNvSpPr>
          <p:nvPr>
            <p:ph type="sldNum" sz="quarter" idx="12"/>
          </p:nvPr>
        </p:nvSpPr>
        <p:spPr/>
        <p:txBody>
          <a:bodyPr/>
          <a:lstStyle/>
          <a:p>
            <a:pPr>
              <a:defRPr/>
            </a:pPr>
            <a:fld id="{FB5CB660-00CA-441F-9408-463D35E77DC9}" type="slidenum">
              <a:rPr lang="en-US" altLang="ja-JP" smtClean="0"/>
              <a:pPr>
                <a:defRPr/>
              </a:pPr>
              <a:t>‹#›</a:t>
            </a:fld>
            <a:endParaRPr lang="en-US" altLang="ja-JP" dirty="0"/>
          </a:p>
        </p:txBody>
      </p:sp>
    </p:spTree>
    <p:extLst>
      <p:ext uri="{BB962C8B-B14F-4D97-AF65-F5344CB8AC3E}">
        <p14:creationId xmlns:p14="http://schemas.microsoft.com/office/powerpoint/2010/main" val="1118552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dirty="0"/>
          </a:p>
        </p:txBody>
      </p:sp>
      <p:sp>
        <p:nvSpPr>
          <p:cNvPr id="5" name="Footer Placeholder 4"/>
          <p:cNvSpPr>
            <a:spLocks noGrp="1"/>
          </p:cNvSpPr>
          <p:nvPr>
            <p:ph type="ftr" sz="quarter" idx="11"/>
          </p:nvPr>
        </p:nvSpPr>
        <p:spPr/>
        <p:txBody>
          <a:bodyPr/>
          <a:lstStyle/>
          <a:p>
            <a:pPr>
              <a:defRPr/>
            </a:pPr>
            <a:endParaRPr lang="ja-JP" altLang="en-US" dirty="0"/>
          </a:p>
        </p:txBody>
      </p:sp>
      <p:sp>
        <p:nvSpPr>
          <p:cNvPr id="6" name="Slide Number Placeholder 5"/>
          <p:cNvSpPr>
            <a:spLocks noGrp="1"/>
          </p:cNvSpPr>
          <p:nvPr>
            <p:ph type="sldNum" sz="quarter" idx="12"/>
          </p:nvPr>
        </p:nvSpPr>
        <p:spPr/>
        <p:txBody>
          <a:bodyPr/>
          <a:lstStyle/>
          <a:p>
            <a:pPr>
              <a:defRPr/>
            </a:pPr>
            <a:fld id="{FB5CB660-00CA-441F-9408-463D35E77DC9}" type="slidenum">
              <a:rPr lang="en-US" altLang="ja-JP" smtClean="0"/>
              <a:pPr>
                <a:defRPr/>
              </a:pPr>
              <a:t>‹#›</a:t>
            </a:fld>
            <a:endParaRPr lang="en-US" altLang="ja-JP" dirty="0"/>
          </a:p>
        </p:txBody>
      </p:sp>
    </p:spTree>
    <p:extLst>
      <p:ext uri="{BB962C8B-B14F-4D97-AF65-F5344CB8AC3E}">
        <p14:creationId xmlns:p14="http://schemas.microsoft.com/office/powerpoint/2010/main" val="37976985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dirty="0"/>
          </a:p>
        </p:txBody>
      </p:sp>
      <p:sp>
        <p:nvSpPr>
          <p:cNvPr id="5" name="Footer Placeholder 4"/>
          <p:cNvSpPr>
            <a:spLocks noGrp="1"/>
          </p:cNvSpPr>
          <p:nvPr>
            <p:ph type="ftr" sz="quarter" idx="11"/>
          </p:nvPr>
        </p:nvSpPr>
        <p:spPr/>
        <p:txBody>
          <a:bodyPr/>
          <a:lstStyle/>
          <a:p>
            <a:pPr>
              <a:defRPr/>
            </a:pPr>
            <a:endParaRPr lang="ja-JP" altLang="en-US" dirty="0"/>
          </a:p>
        </p:txBody>
      </p:sp>
      <p:sp>
        <p:nvSpPr>
          <p:cNvPr id="6" name="Slide Number Placeholder 5"/>
          <p:cNvSpPr>
            <a:spLocks noGrp="1"/>
          </p:cNvSpPr>
          <p:nvPr>
            <p:ph type="sldNum" sz="quarter" idx="12"/>
          </p:nvPr>
        </p:nvSpPr>
        <p:spPr/>
        <p:txBody>
          <a:bodyPr/>
          <a:lstStyle/>
          <a:p>
            <a:pPr>
              <a:defRPr/>
            </a:pPr>
            <a:fld id="{FB5CB660-00CA-441F-9408-463D35E77DC9}" type="slidenum">
              <a:rPr lang="en-US" altLang="ja-JP" smtClean="0"/>
              <a:pPr>
                <a:defRPr/>
              </a:pPr>
              <a:t>‹#›</a:t>
            </a:fld>
            <a:endParaRPr lang="en-US" altLang="ja-JP" dirty="0"/>
          </a:p>
        </p:txBody>
      </p:sp>
    </p:spTree>
    <p:extLst>
      <p:ext uri="{BB962C8B-B14F-4D97-AF65-F5344CB8AC3E}">
        <p14:creationId xmlns:p14="http://schemas.microsoft.com/office/powerpoint/2010/main" val="964282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25" y="274638"/>
            <a:ext cx="10972800" cy="1143000"/>
          </a:xfrm>
          <a:prstGeom prst="rect">
            <a:avLst/>
          </a:prstGeom>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609625" y="1600209"/>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コンテンツ プレースホルダ 3"/>
          <p:cNvSpPr>
            <a:spLocks noGrp="1"/>
          </p:cNvSpPr>
          <p:nvPr>
            <p:ph sz="half" idx="2"/>
          </p:nvPr>
        </p:nvSpPr>
        <p:spPr>
          <a:xfrm>
            <a:off x="6197625" y="1600209"/>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日付プレースホルダ 4"/>
          <p:cNvSpPr>
            <a:spLocks noGrp="1"/>
          </p:cNvSpPr>
          <p:nvPr>
            <p:ph type="dt" sz="half" idx="10"/>
          </p:nvPr>
        </p:nvSpPr>
        <p:spPr>
          <a:xfrm>
            <a:off x="609601" y="6356492"/>
            <a:ext cx="2844800" cy="365125"/>
          </a:xfrm>
          <a:prstGeom prst="rect">
            <a:avLst/>
          </a:prstGeom>
        </p:spPr>
        <p:txBody>
          <a:bodyPr/>
          <a:lstStyle/>
          <a:p>
            <a:endParaRPr kumimoji="1" lang="ja-JP" altLang="en-US" dirty="0"/>
          </a:p>
        </p:txBody>
      </p:sp>
      <p:sp>
        <p:nvSpPr>
          <p:cNvPr id="6" name="フッター プレースホルダ 5"/>
          <p:cNvSpPr>
            <a:spLocks noGrp="1"/>
          </p:cNvSpPr>
          <p:nvPr>
            <p:ph type="ftr" sz="quarter" idx="11"/>
          </p:nvPr>
        </p:nvSpPr>
        <p:spPr>
          <a:xfrm>
            <a:off x="4165625" y="6356492"/>
            <a:ext cx="3860800" cy="365125"/>
          </a:xfrm>
          <a:prstGeom prst="rect">
            <a:avLst/>
          </a:prstGeom>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3089087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25" y="274638"/>
            <a:ext cx="10972800" cy="1143000"/>
          </a:xfrm>
          <a:prstGeom prst="rect">
            <a:avLst/>
          </a:prstGeom>
        </p:spPr>
        <p:txBody>
          <a:bodyPr/>
          <a:lstStyle>
            <a:lvl1pPr>
              <a:defRPr/>
            </a:lvl1pPr>
          </a:lstStyle>
          <a:p>
            <a:r>
              <a:rPr kumimoji="1" lang="ja-JP" altLang="en-US" dirty="0"/>
              <a:t>マスタ タイトルの書式設定</a:t>
            </a:r>
          </a:p>
        </p:txBody>
      </p:sp>
      <p:sp>
        <p:nvSpPr>
          <p:cNvPr id="3" name="テキスト プレースホルダ 2"/>
          <p:cNvSpPr>
            <a:spLocks noGrp="1"/>
          </p:cNvSpPr>
          <p:nvPr>
            <p:ph type="body" idx="1"/>
          </p:nvPr>
        </p:nvSpPr>
        <p:spPr>
          <a:xfrm>
            <a:off x="609618" y="1535113"/>
            <a:ext cx="5386917" cy="639762"/>
          </a:xfrm>
          <a:prstGeom prst="rect">
            <a:avLst/>
          </a:prstGeom>
        </p:spPr>
        <p:txBody>
          <a:bodyPr anchor="b"/>
          <a:lstStyle>
            <a:lvl1pPr marL="0" indent="0">
              <a:buNone/>
              <a:defRPr sz="2400" b="1"/>
            </a:lvl1pPr>
            <a:lvl2pPr marL="457131" indent="0">
              <a:buNone/>
              <a:defRPr sz="2000" b="1"/>
            </a:lvl2pPr>
            <a:lvl3pPr marL="914266" indent="0">
              <a:buNone/>
              <a:defRPr sz="1800" b="1"/>
            </a:lvl3pPr>
            <a:lvl4pPr marL="1371397" indent="0">
              <a:buNone/>
              <a:defRPr sz="1600" b="1"/>
            </a:lvl4pPr>
            <a:lvl5pPr marL="1828530" indent="0">
              <a:buNone/>
              <a:defRPr sz="1600" b="1"/>
            </a:lvl5pPr>
            <a:lvl6pPr marL="2285662" indent="0">
              <a:buNone/>
              <a:defRPr sz="1600" b="1"/>
            </a:lvl6pPr>
            <a:lvl7pPr marL="2742795" indent="0">
              <a:buNone/>
              <a:defRPr sz="1600" b="1"/>
            </a:lvl7pPr>
            <a:lvl8pPr marL="3199927" indent="0">
              <a:buNone/>
              <a:defRPr sz="1600" b="1"/>
            </a:lvl8pPr>
            <a:lvl9pPr marL="3657061"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609618" y="2174876"/>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テキスト プレースホルダ 4"/>
          <p:cNvSpPr>
            <a:spLocks noGrp="1"/>
          </p:cNvSpPr>
          <p:nvPr>
            <p:ph type="body" sz="quarter" idx="3"/>
          </p:nvPr>
        </p:nvSpPr>
        <p:spPr>
          <a:xfrm>
            <a:off x="6193373" y="1535113"/>
            <a:ext cx="5389035" cy="639762"/>
          </a:xfrm>
          <a:prstGeom prst="rect">
            <a:avLst/>
          </a:prstGeom>
        </p:spPr>
        <p:txBody>
          <a:bodyPr anchor="b"/>
          <a:lstStyle>
            <a:lvl1pPr marL="0" indent="0">
              <a:buNone/>
              <a:defRPr sz="2400" b="1"/>
            </a:lvl1pPr>
            <a:lvl2pPr marL="457131" indent="0">
              <a:buNone/>
              <a:defRPr sz="2000" b="1"/>
            </a:lvl2pPr>
            <a:lvl3pPr marL="914266" indent="0">
              <a:buNone/>
              <a:defRPr sz="1800" b="1"/>
            </a:lvl3pPr>
            <a:lvl4pPr marL="1371397" indent="0">
              <a:buNone/>
              <a:defRPr sz="1600" b="1"/>
            </a:lvl4pPr>
            <a:lvl5pPr marL="1828530" indent="0">
              <a:buNone/>
              <a:defRPr sz="1600" b="1"/>
            </a:lvl5pPr>
            <a:lvl6pPr marL="2285662" indent="0">
              <a:buNone/>
              <a:defRPr sz="1600" b="1"/>
            </a:lvl6pPr>
            <a:lvl7pPr marL="2742795" indent="0">
              <a:buNone/>
              <a:defRPr sz="1600" b="1"/>
            </a:lvl7pPr>
            <a:lvl8pPr marL="3199927" indent="0">
              <a:buNone/>
              <a:defRPr sz="1600" b="1"/>
            </a:lvl8pPr>
            <a:lvl9pPr marL="3657061" indent="0">
              <a:buNone/>
              <a:defRPr sz="1600" b="1"/>
            </a:lvl9pPr>
          </a:lstStyle>
          <a:p>
            <a:pPr lvl="0"/>
            <a:r>
              <a:rPr kumimoji="1" lang="ja-JP" altLang="en-US" dirty="0"/>
              <a:t>マスタ テキストの書式設定</a:t>
            </a:r>
          </a:p>
        </p:txBody>
      </p:sp>
      <p:sp>
        <p:nvSpPr>
          <p:cNvPr id="6" name="コンテンツ プレースホルダ 5"/>
          <p:cNvSpPr>
            <a:spLocks noGrp="1"/>
          </p:cNvSpPr>
          <p:nvPr>
            <p:ph sz="quarter" idx="4"/>
          </p:nvPr>
        </p:nvSpPr>
        <p:spPr>
          <a:xfrm>
            <a:off x="6193373" y="2174876"/>
            <a:ext cx="538903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日付プレースホルダ 6"/>
          <p:cNvSpPr>
            <a:spLocks noGrp="1"/>
          </p:cNvSpPr>
          <p:nvPr>
            <p:ph type="dt" sz="half" idx="10"/>
          </p:nvPr>
        </p:nvSpPr>
        <p:spPr>
          <a:xfrm>
            <a:off x="609601" y="6356492"/>
            <a:ext cx="2844800" cy="365125"/>
          </a:xfrm>
          <a:prstGeom prst="rect">
            <a:avLst/>
          </a:prstGeom>
        </p:spPr>
        <p:txBody>
          <a:bodyPr/>
          <a:lstStyle/>
          <a:p>
            <a:endParaRPr kumimoji="1" lang="ja-JP" altLang="en-US" dirty="0"/>
          </a:p>
        </p:txBody>
      </p:sp>
      <p:sp>
        <p:nvSpPr>
          <p:cNvPr id="8" name="フッター プレースホルダ 7"/>
          <p:cNvSpPr>
            <a:spLocks noGrp="1"/>
          </p:cNvSpPr>
          <p:nvPr>
            <p:ph type="ftr" sz="quarter" idx="11"/>
          </p:nvPr>
        </p:nvSpPr>
        <p:spPr>
          <a:xfrm>
            <a:off x="4165625" y="6356492"/>
            <a:ext cx="3860800" cy="365125"/>
          </a:xfrm>
          <a:prstGeom prst="rect">
            <a:avLst/>
          </a:prstGeom>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3345363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609625" y="274638"/>
            <a:ext cx="10972800" cy="1143000"/>
          </a:xfrm>
          <a:prstGeom prst="rect">
            <a:avLst/>
          </a:prstGeom>
        </p:spPr>
        <p:txBody>
          <a:bodyPr/>
          <a:lstStyle/>
          <a:p>
            <a:r>
              <a:rPr kumimoji="1" lang="ja-JP" altLang="en-US" dirty="0"/>
              <a:t>マスタ タイトルの書式設定</a:t>
            </a:r>
          </a:p>
        </p:txBody>
      </p:sp>
      <p:sp>
        <p:nvSpPr>
          <p:cNvPr id="3" name="日付プレースホルダ 2"/>
          <p:cNvSpPr>
            <a:spLocks noGrp="1"/>
          </p:cNvSpPr>
          <p:nvPr>
            <p:ph type="dt" sz="half" idx="10"/>
          </p:nvPr>
        </p:nvSpPr>
        <p:spPr>
          <a:xfrm>
            <a:off x="609601" y="6356492"/>
            <a:ext cx="2844800" cy="365125"/>
          </a:xfrm>
          <a:prstGeom prst="rect">
            <a:avLst/>
          </a:prstGeom>
        </p:spPr>
        <p:txBody>
          <a:bodyPr/>
          <a:lstStyle/>
          <a:p>
            <a:endParaRPr kumimoji="1" lang="ja-JP" altLang="en-US" dirty="0"/>
          </a:p>
        </p:txBody>
      </p:sp>
      <p:sp>
        <p:nvSpPr>
          <p:cNvPr id="4" name="フッター プレースホルダ 3"/>
          <p:cNvSpPr>
            <a:spLocks noGrp="1"/>
          </p:cNvSpPr>
          <p:nvPr>
            <p:ph type="ftr" sz="quarter" idx="11"/>
          </p:nvPr>
        </p:nvSpPr>
        <p:spPr>
          <a:xfrm>
            <a:off x="4165625" y="6356492"/>
            <a:ext cx="3860800" cy="365125"/>
          </a:xfrm>
          <a:prstGeom prst="rect">
            <a:avLst/>
          </a:prstGeom>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2736273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656670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4.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4"/>
          </p:nvPr>
        </p:nvSpPr>
        <p:spPr>
          <a:xfrm>
            <a:off x="9197883" y="6381329"/>
            <a:ext cx="2844800" cy="365125"/>
          </a:xfrm>
          <a:prstGeom prst="rect">
            <a:avLst/>
          </a:prstGeom>
        </p:spPr>
        <p:txBody>
          <a:bodyPr vert="horz" lIns="91425" tIns="45713" rIns="91425" bIns="45713" rtlCol="0" anchor="ctr"/>
          <a:lstStyle>
            <a:lvl1pPr algn="r">
              <a:defRPr sz="1600">
                <a:solidFill>
                  <a:schemeClr val="tx1">
                    <a:tint val="75000"/>
                  </a:schemeClr>
                </a:solidFill>
              </a:defRPr>
            </a:lvl1pPr>
          </a:lstStyle>
          <a:p>
            <a:fld id="{D2D8002D-B5B0-4BAC-B1F6-782DDCCE6D9C}" type="slidenum">
              <a:rPr lang="ja-JP" altLang="en-US" smtClean="0"/>
              <a:pPr/>
              <a:t>‹#›</a:t>
            </a:fld>
            <a:endParaRPr lang="ja-JP" altLang="en-US" dirty="0"/>
          </a:p>
        </p:txBody>
      </p:sp>
    </p:spTree>
    <p:extLst>
      <p:ext uri="{BB962C8B-B14F-4D97-AF65-F5344CB8AC3E}">
        <p14:creationId xmlns:p14="http://schemas.microsoft.com/office/powerpoint/2010/main" val="306484136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hf hdr="0" ftr="0" dt="0"/>
  <p:txStyles>
    <p:titleStyle>
      <a:lvl1pPr algn="ctr" defTabSz="914266" rtl="0" eaLnBrk="1" latinLnBrk="0" hangingPunct="1">
        <a:spcBef>
          <a:spcPct val="0"/>
        </a:spcBef>
        <a:buNone/>
        <a:defRPr kumimoji="1" sz="4400" kern="1200">
          <a:solidFill>
            <a:schemeClr val="tx1"/>
          </a:solidFill>
          <a:latin typeface="+mj-lt"/>
          <a:ea typeface="+mj-ea"/>
          <a:cs typeface="+mj-cs"/>
        </a:defRPr>
      </a:lvl1pPr>
    </p:titleStyle>
    <p:bodyStyle>
      <a:lvl1pPr marL="342850" indent="-342850" algn="l" defTabSz="914266"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40" indent="-285708" algn="l" defTabSz="914266"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832" indent="-228567" algn="l" defTabSz="914266"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964" indent="-228567" algn="l" defTabSz="914266"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097" indent="-228567" algn="l" defTabSz="914266"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229" indent="-228567" algn="l" defTabSz="914266"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361" indent="-228567" algn="l" defTabSz="914266"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494" indent="-228567" algn="l" defTabSz="914266"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625" indent="-228567" algn="l" defTabSz="914266"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66" rtl="0" eaLnBrk="1" latinLnBrk="0" hangingPunct="1">
        <a:defRPr kumimoji="1" sz="1800" kern="1200">
          <a:solidFill>
            <a:schemeClr val="tx1"/>
          </a:solidFill>
          <a:latin typeface="+mn-lt"/>
          <a:ea typeface="+mn-ea"/>
          <a:cs typeface="+mn-cs"/>
        </a:defRPr>
      </a:lvl1pPr>
      <a:lvl2pPr marL="457131" algn="l" defTabSz="914266" rtl="0" eaLnBrk="1" latinLnBrk="0" hangingPunct="1">
        <a:defRPr kumimoji="1" sz="1800" kern="1200">
          <a:solidFill>
            <a:schemeClr val="tx1"/>
          </a:solidFill>
          <a:latin typeface="+mn-lt"/>
          <a:ea typeface="+mn-ea"/>
          <a:cs typeface="+mn-cs"/>
        </a:defRPr>
      </a:lvl2pPr>
      <a:lvl3pPr marL="914266" algn="l" defTabSz="914266" rtl="0" eaLnBrk="1" latinLnBrk="0" hangingPunct="1">
        <a:defRPr kumimoji="1" sz="1800" kern="1200">
          <a:solidFill>
            <a:schemeClr val="tx1"/>
          </a:solidFill>
          <a:latin typeface="+mn-lt"/>
          <a:ea typeface="+mn-ea"/>
          <a:cs typeface="+mn-cs"/>
        </a:defRPr>
      </a:lvl3pPr>
      <a:lvl4pPr marL="1371397" algn="l" defTabSz="914266" rtl="0" eaLnBrk="1" latinLnBrk="0" hangingPunct="1">
        <a:defRPr kumimoji="1" sz="1800" kern="1200">
          <a:solidFill>
            <a:schemeClr val="tx1"/>
          </a:solidFill>
          <a:latin typeface="+mn-lt"/>
          <a:ea typeface="+mn-ea"/>
          <a:cs typeface="+mn-cs"/>
        </a:defRPr>
      </a:lvl4pPr>
      <a:lvl5pPr marL="1828530" algn="l" defTabSz="914266" rtl="0" eaLnBrk="1" latinLnBrk="0" hangingPunct="1">
        <a:defRPr kumimoji="1" sz="1800" kern="1200">
          <a:solidFill>
            <a:schemeClr val="tx1"/>
          </a:solidFill>
          <a:latin typeface="+mn-lt"/>
          <a:ea typeface="+mn-ea"/>
          <a:cs typeface="+mn-cs"/>
        </a:defRPr>
      </a:lvl5pPr>
      <a:lvl6pPr marL="2285662" algn="l" defTabSz="914266" rtl="0" eaLnBrk="1" latinLnBrk="0" hangingPunct="1">
        <a:defRPr kumimoji="1" sz="1800" kern="1200">
          <a:solidFill>
            <a:schemeClr val="tx1"/>
          </a:solidFill>
          <a:latin typeface="+mn-lt"/>
          <a:ea typeface="+mn-ea"/>
          <a:cs typeface="+mn-cs"/>
        </a:defRPr>
      </a:lvl6pPr>
      <a:lvl7pPr marL="2742795" algn="l" defTabSz="914266" rtl="0" eaLnBrk="1" latinLnBrk="0" hangingPunct="1">
        <a:defRPr kumimoji="1" sz="1800" kern="1200">
          <a:solidFill>
            <a:schemeClr val="tx1"/>
          </a:solidFill>
          <a:latin typeface="+mn-lt"/>
          <a:ea typeface="+mn-ea"/>
          <a:cs typeface="+mn-cs"/>
        </a:defRPr>
      </a:lvl7pPr>
      <a:lvl8pPr marL="3199927" algn="l" defTabSz="914266" rtl="0" eaLnBrk="1" latinLnBrk="0" hangingPunct="1">
        <a:defRPr kumimoji="1" sz="1800" kern="1200">
          <a:solidFill>
            <a:schemeClr val="tx1"/>
          </a:solidFill>
          <a:latin typeface="+mn-lt"/>
          <a:ea typeface="+mn-ea"/>
          <a:cs typeface="+mn-cs"/>
        </a:defRPr>
      </a:lvl8pPr>
      <a:lvl9pPr marL="3657061" algn="l" defTabSz="914266"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4"/>
          </p:nvPr>
        </p:nvSpPr>
        <p:spPr>
          <a:xfrm>
            <a:off x="9197883" y="6381329"/>
            <a:ext cx="2844800" cy="365125"/>
          </a:xfrm>
          <a:prstGeom prst="rect">
            <a:avLst/>
          </a:prstGeom>
        </p:spPr>
        <p:txBody>
          <a:bodyPr vert="horz" lIns="91425" tIns="45713" rIns="91425" bIns="45713" rtlCol="0" anchor="ctr"/>
          <a:lstStyle>
            <a:lvl1pPr algn="r">
              <a:defRPr sz="1600">
                <a:solidFill>
                  <a:schemeClr val="tx1">
                    <a:tint val="75000"/>
                  </a:schemeClr>
                </a:solidFill>
              </a:defRPr>
            </a:lvl1pPr>
          </a:lstStyle>
          <a:p>
            <a:fld id="{D2D8002D-B5B0-4BAC-B1F6-782DDCCE6D9C}" type="slidenum">
              <a:rPr lang="ja-JP" altLang="en-US" smtClean="0"/>
              <a:pPr/>
              <a:t>‹#›</a:t>
            </a:fld>
            <a:endParaRPr lang="ja-JP" altLang="en-US" dirty="0"/>
          </a:p>
        </p:txBody>
      </p:sp>
    </p:spTree>
    <p:extLst>
      <p:ext uri="{BB962C8B-B14F-4D97-AF65-F5344CB8AC3E}">
        <p14:creationId xmlns:p14="http://schemas.microsoft.com/office/powerpoint/2010/main" val="210972618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hf hdr="0" ftr="0" dt="0"/>
  <p:txStyles>
    <p:titleStyle>
      <a:lvl1pPr algn="ctr" defTabSz="914266" rtl="0" eaLnBrk="1" latinLnBrk="0" hangingPunct="1">
        <a:spcBef>
          <a:spcPct val="0"/>
        </a:spcBef>
        <a:buNone/>
        <a:defRPr kumimoji="1" sz="4400" kern="1200">
          <a:solidFill>
            <a:schemeClr val="tx1"/>
          </a:solidFill>
          <a:latin typeface="+mj-lt"/>
          <a:ea typeface="+mj-ea"/>
          <a:cs typeface="+mj-cs"/>
        </a:defRPr>
      </a:lvl1pPr>
    </p:titleStyle>
    <p:bodyStyle>
      <a:lvl1pPr marL="342850" indent="-342850" algn="l" defTabSz="914266"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40" indent="-285708" algn="l" defTabSz="914266"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832" indent="-228567" algn="l" defTabSz="914266"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964" indent="-228567" algn="l" defTabSz="914266"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097" indent="-228567" algn="l" defTabSz="914266"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229" indent="-228567" algn="l" defTabSz="914266"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361" indent="-228567" algn="l" defTabSz="914266"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494" indent="-228567" algn="l" defTabSz="914266"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625" indent="-228567" algn="l" defTabSz="914266"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66" rtl="0" eaLnBrk="1" latinLnBrk="0" hangingPunct="1">
        <a:defRPr kumimoji="1" sz="1800" kern="1200">
          <a:solidFill>
            <a:schemeClr val="tx1"/>
          </a:solidFill>
          <a:latin typeface="+mn-lt"/>
          <a:ea typeface="+mn-ea"/>
          <a:cs typeface="+mn-cs"/>
        </a:defRPr>
      </a:lvl1pPr>
      <a:lvl2pPr marL="457131" algn="l" defTabSz="914266" rtl="0" eaLnBrk="1" latinLnBrk="0" hangingPunct="1">
        <a:defRPr kumimoji="1" sz="1800" kern="1200">
          <a:solidFill>
            <a:schemeClr val="tx1"/>
          </a:solidFill>
          <a:latin typeface="+mn-lt"/>
          <a:ea typeface="+mn-ea"/>
          <a:cs typeface="+mn-cs"/>
        </a:defRPr>
      </a:lvl2pPr>
      <a:lvl3pPr marL="914266" algn="l" defTabSz="914266" rtl="0" eaLnBrk="1" latinLnBrk="0" hangingPunct="1">
        <a:defRPr kumimoji="1" sz="1800" kern="1200">
          <a:solidFill>
            <a:schemeClr val="tx1"/>
          </a:solidFill>
          <a:latin typeface="+mn-lt"/>
          <a:ea typeface="+mn-ea"/>
          <a:cs typeface="+mn-cs"/>
        </a:defRPr>
      </a:lvl3pPr>
      <a:lvl4pPr marL="1371397" algn="l" defTabSz="914266" rtl="0" eaLnBrk="1" latinLnBrk="0" hangingPunct="1">
        <a:defRPr kumimoji="1" sz="1800" kern="1200">
          <a:solidFill>
            <a:schemeClr val="tx1"/>
          </a:solidFill>
          <a:latin typeface="+mn-lt"/>
          <a:ea typeface="+mn-ea"/>
          <a:cs typeface="+mn-cs"/>
        </a:defRPr>
      </a:lvl4pPr>
      <a:lvl5pPr marL="1828530" algn="l" defTabSz="914266" rtl="0" eaLnBrk="1" latinLnBrk="0" hangingPunct="1">
        <a:defRPr kumimoji="1" sz="1800" kern="1200">
          <a:solidFill>
            <a:schemeClr val="tx1"/>
          </a:solidFill>
          <a:latin typeface="+mn-lt"/>
          <a:ea typeface="+mn-ea"/>
          <a:cs typeface="+mn-cs"/>
        </a:defRPr>
      </a:lvl5pPr>
      <a:lvl6pPr marL="2285662" algn="l" defTabSz="914266" rtl="0" eaLnBrk="1" latinLnBrk="0" hangingPunct="1">
        <a:defRPr kumimoji="1" sz="1800" kern="1200">
          <a:solidFill>
            <a:schemeClr val="tx1"/>
          </a:solidFill>
          <a:latin typeface="+mn-lt"/>
          <a:ea typeface="+mn-ea"/>
          <a:cs typeface="+mn-cs"/>
        </a:defRPr>
      </a:lvl6pPr>
      <a:lvl7pPr marL="2742795" algn="l" defTabSz="914266" rtl="0" eaLnBrk="1" latinLnBrk="0" hangingPunct="1">
        <a:defRPr kumimoji="1" sz="1800" kern="1200">
          <a:solidFill>
            <a:schemeClr val="tx1"/>
          </a:solidFill>
          <a:latin typeface="+mn-lt"/>
          <a:ea typeface="+mn-ea"/>
          <a:cs typeface="+mn-cs"/>
        </a:defRPr>
      </a:lvl7pPr>
      <a:lvl8pPr marL="3199927" algn="l" defTabSz="914266" rtl="0" eaLnBrk="1" latinLnBrk="0" hangingPunct="1">
        <a:defRPr kumimoji="1" sz="1800" kern="1200">
          <a:solidFill>
            <a:schemeClr val="tx1"/>
          </a:solidFill>
          <a:latin typeface="+mn-lt"/>
          <a:ea typeface="+mn-ea"/>
          <a:cs typeface="+mn-cs"/>
        </a:defRPr>
      </a:lvl8pPr>
      <a:lvl9pPr marL="3657061" algn="l" defTabSz="914266"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4"/>
          </p:nvPr>
        </p:nvSpPr>
        <p:spPr>
          <a:xfrm>
            <a:off x="9197883" y="6381329"/>
            <a:ext cx="2844800" cy="365125"/>
          </a:xfrm>
          <a:prstGeom prst="rect">
            <a:avLst/>
          </a:prstGeom>
        </p:spPr>
        <p:txBody>
          <a:bodyPr vert="horz" lIns="91425" tIns="45713" rIns="91425" bIns="45713" rtlCol="0" anchor="ctr"/>
          <a:lstStyle>
            <a:lvl1pPr algn="r">
              <a:defRPr sz="1600">
                <a:solidFill>
                  <a:schemeClr val="tx1">
                    <a:tint val="75000"/>
                  </a:schemeClr>
                </a:solidFill>
              </a:defRPr>
            </a:lvl1pPr>
          </a:lstStyle>
          <a:p>
            <a:fld id="{D2D8002D-B5B0-4BAC-B1F6-782DDCCE6D9C}" type="slidenum">
              <a:rPr lang="ja-JP" altLang="en-US" smtClean="0"/>
              <a:pPr/>
              <a:t>‹#›</a:t>
            </a:fld>
            <a:endParaRPr lang="ja-JP" altLang="en-US" dirty="0"/>
          </a:p>
        </p:txBody>
      </p:sp>
    </p:spTree>
    <p:extLst>
      <p:ext uri="{BB962C8B-B14F-4D97-AF65-F5344CB8AC3E}">
        <p14:creationId xmlns:p14="http://schemas.microsoft.com/office/powerpoint/2010/main" val="50870641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Lst>
  <p:hf hdr="0" ftr="0" dt="0"/>
  <p:txStyles>
    <p:titleStyle>
      <a:lvl1pPr algn="ctr" defTabSz="914266" rtl="0" eaLnBrk="1" latinLnBrk="0" hangingPunct="1">
        <a:spcBef>
          <a:spcPct val="0"/>
        </a:spcBef>
        <a:buNone/>
        <a:defRPr kumimoji="1" sz="4400" kern="1200">
          <a:solidFill>
            <a:schemeClr val="tx1"/>
          </a:solidFill>
          <a:latin typeface="+mj-lt"/>
          <a:ea typeface="+mj-ea"/>
          <a:cs typeface="+mj-cs"/>
        </a:defRPr>
      </a:lvl1pPr>
    </p:titleStyle>
    <p:bodyStyle>
      <a:lvl1pPr marL="342850" indent="-342850" algn="l" defTabSz="914266"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40" indent="-285708" algn="l" defTabSz="914266"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832" indent="-228567" algn="l" defTabSz="914266"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964" indent="-228567" algn="l" defTabSz="914266"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097" indent="-228567" algn="l" defTabSz="914266"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229" indent="-228567" algn="l" defTabSz="914266"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361" indent="-228567" algn="l" defTabSz="914266"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494" indent="-228567" algn="l" defTabSz="914266"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625" indent="-228567" algn="l" defTabSz="914266"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66" rtl="0" eaLnBrk="1" latinLnBrk="0" hangingPunct="1">
        <a:defRPr kumimoji="1" sz="1800" kern="1200">
          <a:solidFill>
            <a:schemeClr val="tx1"/>
          </a:solidFill>
          <a:latin typeface="+mn-lt"/>
          <a:ea typeface="+mn-ea"/>
          <a:cs typeface="+mn-cs"/>
        </a:defRPr>
      </a:lvl1pPr>
      <a:lvl2pPr marL="457131" algn="l" defTabSz="914266" rtl="0" eaLnBrk="1" latinLnBrk="0" hangingPunct="1">
        <a:defRPr kumimoji="1" sz="1800" kern="1200">
          <a:solidFill>
            <a:schemeClr val="tx1"/>
          </a:solidFill>
          <a:latin typeface="+mn-lt"/>
          <a:ea typeface="+mn-ea"/>
          <a:cs typeface="+mn-cs"/>
        </a:defRPr>
      </a:lvl2pPr>
      <a:lvl3pPr marL="914266" algn="l" defTabSz="914266" rtl="0" eaLnBrk="1" latinLnBrk="0" hangingPunct="1">
        <a:defRPr kumimoji="1" sz="1800" kern="1200">
          <a:solidFill>
            <a:schemeClr val="tx1"/>
          </a:solidFill>
          <a:latin typeface="+mn-lt"/>
          <a:ea typeface="+mn-ea"/>
          <a:cs typeface="+mn-cs"/>
        </a:defRPr>
      </a:lvl3pPr>
      <a:lvl4pPr marL="1371397" algn="l" defTabSz="914266" rtl="0" eaLnBrk="1" latinLnBrk="0" hangingPunct="1">
        <a:defRPr kumimoji="1" sz="1800" kern="1200">
          <a:solidFill>
            <a:schemeClr val="tx1"/>
          </a:solidFill>
          <a:latin typeface="+mn-lt"/>
          <a:ea typeface="+mn-ea"/>
          <a:cs typeface="+mn-cs"/>
        </a:defRPr>
      </a:lvl4pPr>
      <a:lvl5pPr marL="1828530" algn="l" defTabSz="914266" rtl="0" eaLnBrk="1" latinLnBrk="0" hangingPunct="1">
        <a:defRPr kumimoji="1" sz="1800" kern="1200">
          <a:solidFill>
            <a:schemeClr val="tx1"/>
          </a:solidFill>
          <a:latin typeface="+mn-lt"/>
          <a:ea typeface="+mn-ea"/>
          <a:cs typeface="+mn-cs"/>
        </a:defRPr>
      </a:lvl5pPr>
      <a:lvl6pPr marL="2285662" algn="l" defTabSz="914266" rtl="0" eaLnBrk="1" latinLnBrk="0" hangingPunct="1">
        <a:defRPr kumimoji="1" sz="1800" kern="1200">
          <a:solidFill>
            <a:schemeClr val="tx1"/>
          </a:solidFill>
          <a:latin typeface="+mn-lt"/>
          <a:ea typeface="+mn-ea"/>
          <a:cs typeface="+mn-cs"/>
        </a:defRPr>
      </a:lvl6pPr>
      <a:lvl7pPr marL="2742795" algn="l" defTabSz="914266" rtl="0" eaLnBrk="1" latinLnBrk="0" hangingPunct="1">
        <a:defRPr kumimoji="1" sz="1800" kern="1200">
          <a:solidFill>
            <a:schemeClr val="tx1"/>
          </a:solidFill>
          <a:latin typeface="+mn-lt"/>
          <a:ea typeface="+mn-ea"/>
          <a:cs typeface="+mn-cs"/>
        </a:defRPr>
      </a:lvl7pPr>
      <a:lvl8pPr marL="3199927" algn="l" defTabSz="914266" rtl="0" eaLnBrk="1" latinLnBrk="0" hangingPunct="1">
        <a:defRPr kumimoji="1" sz="1800" kern="1200">
          <a:solidFill>
            <a:schemeClr val="tx1"/>
          </a:solidFill>
          <a:latin typeface="+mn-lt"/>
          <a:ea typeface="+mn-ea"/>
          <a:cs typeface="+mn-cs"/>
        </a:defRPr>
      </a:lvl8pPr>
      <a:lvl9pPr marL="3657061" algn="l" defTabSz="914266"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8"/>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dirty="0"/>
          </a:p>
        </p:txBody>
      </p:sp>
      <p:sp>
        <p:nvSpPr>
          <p:cNvPr id="5" name="Footer Placeholder 4"/>
          <p:cNvSpPr>
            <a:spLocks noGrp="1"/>
          </p:cNvSpPr>
          <p:nvPr>
            <p:ph type="ftr" sz="quarter" idx="3"/>
          </p:nvPr>
        </p:nvSpPr>
        <p:spPr>
          <a:xfrm>
            <a:off x="4038601"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dirty="0"/>
          </a:p>
        </p:txBody>
      </p:sp>
      <p:sp>
        <p:nvSpPr>
          <p:cNvPr id="6" name="Slide Number Placeholder 5"/>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B5CB660-00CA-441F-9408-463D35E77DC9}" type="slidenum">
              <a:rPr lang="en-US" altLang="ja-JP" smtClean="0"/>
              <a:pPr>
                <a:defRPr/>
              </a:pPr>
              <a:t>‹#›</a:t>
            </a:fld>
            <a:endParaRPr lang="en-US" altLang="ja-JP" dirty="0"/>
          </a:p>
        </p:txBody>
      </p:sp>
    </p:spTree>
    <p:extLst>
      <p:ext uri="{BB962C8B-B14F-4D97-AF65-F5344CB8AC3E}">
        <p14:creationId xmlns:p14="http://schemas.microsoft.com/office/powerpoint/2010/main" val="149619780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7" Type="http://schemas.microsoft.com/office/2007/relationships/hdphoto" Target="../media/hdphoto3.wdp"/><Relationship Id="rId2" Type="http://schemas.openxmlformats.org/officeDocument/2006/relationships/notesSlide" Target="../notesSlides/notesSlide11.xml"/><Relationship Id="rId1" Type="http://schemas.openxmlformats.org/officeDocument/2006/relationships/slideLayout" Target="../slideLayouts/slideLayout5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50.xml"/><Relationship Id="rId6" Type="http://schemas.openxmlformats.org/officeDocument/2006/relationships/image" Target="../media/image34.png"/><Relationship Id="rId11" Type="http://schemas.microsoft.com/office/2007/relationships/hdphoto" Target="../media/hdphoto3.wdp"/><Relationship Id="rId5" Type="http://schemas.openxmlformats.org/officeDocument/2006/relationships/image" Target="../media/image33.png"/><Relationship Id="rId10" Type="http://schemas.openxmlformats.org/officeDocument/2006/relationships/image" Target="../media/image31.png"/><Relationship Id="rId4" Type="http://schemas.openxmlformats.org/officeDocument/2006/relationships/image" Target="../media/image28.png"/><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5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50.xml"/><Relationship Id="rId5" Type="http://schemas.microsoft.com/office/2007/relationships/hdphoto" Target="../media/hdphoto2.wdp"/><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5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5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83F59F8C-994B-432C-AB40-74A0215D506C}" type="slidenum">
              <a:rPr lang="en-US" altLang="ja-JP" smtClean="0"/>
              <a:pPr>
                <a:defRPr/>
              </a:pPr>
              <a:t>1</a:t>
            </a:fld>
            <a:endParaRPr lang="en-US" altLang="ja-JP" dirty="0"/>
          </a:p>
        </p:txBody>
      </p:sp>
      <p:sp>
        <p:nvSpPr>
          <p:cNvPr id="7" name="タイトル 8"/>
          <p:cNvSpPr txBox="1">
            <a:spLocks/>
          </p:cNvSpPr>
          <p:nvPr/>
        </p:nvSpPr>
        <p:spPr>
          <a:xfrm>
            <a:off x="0" y="3362214"/>
            <a:ext cx="12192000" cy="5588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3400" b="1" dirty="0" err="1">
                <a:latin typeface="Meiryo UI" panose="020B0604030504040204" pitchFamily="50" charset="-128"/>
                <a:ea typeface="Meiryo UI" panose="020B0604030504040204" pitchFamily="50" charset="-128"/>
              </a:rPr>
              <a:t>mydoor</a:t>
            </a:r>
            <a:r>
              <a:rPr lang="en-US" altLang="ja-JP" sz="3400" b="1" dirty="0">
                <a:latin typeface="Meiryo UI" panose="020B0604030504040204" pitchFamily="50" charset="-128"/>
                <a:ea typeface="Meiryo UI" panose="020B0604030504040204" pitchFamily="50" charset="-128"/>
              </a:rPr>
              <a:t> OSAKA</a:t>
            </a:r>
            <a:r>
              <a:rPr lang="ja-JP" altLang="en-US" sz="3400" b="1" dirty="0">
                <a:latin typeface="Meiryo UI" panose="020B0604030504040204" pitchFamily="50" charset="-128"/>
                <a:ea typeface="Meiryo UI" panose="020B0604030504040204" pitchFamily="50" charset="-128"/>
              </a:rPr>
              <a:t>を活用した堺市のスマートシティの取組</a:t>
            </a:r>
          </a:p>
        </p:txBody>
      </p:sp>
      <p:sp>
        <p:nvSpPr>
          <p:cNvPr id="10" name="タイトル 8"/>
          <p:cNvSpPr txBox="1">
            <a:spLocks/>
          </p:cNvSpPr>
          <p:nvPr/>
        </p:nvSpPr>
        <p:spPr>
          <a:xfrm>
            <a:off x="215347" y="1036053"/>
            <a:ext cx="5440386" cy="5895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600" dirty="0">
                <a:latin typeface="Meiryo UI" panose="020B0604030504040204" pitchFamily="50" charset="-128"/>
                <a:ea typeface="Meiryo UI" panose="020B0604030504040204" pitchFamily="50" charset="-128"/>
              </a:rPr>
              <a:t>第</a:t>
            </a:r>
            <a:r>
              <a:rPr lang="en-US" altLang="ja-JP" sz="2600" dirty="0">
                <a:latin typeface="Meiryo UI" panose="020B0604030504040204" pitchFamily="50" charset="-128"/>
                <a:ea typeface="Meiryo UI" panose="020B0604030504040204" pitchFamily="50" charset="-128"/>
              </a:rPr>
              <a:t>11</a:t>
            </a:r>
            <a:r>
              <a:rPr lang="ja-JP" altLang="en-US" sz="2600" dirty="0">
                <a:latin typeface="Meiryo UI" panose="020B0604030504040204" pitchFamily="50" charset="-128"/>
                <a:ea typeface="Meiryo UI" panose="020B0604030504040204" pitchFamily="50" charset="-128"/>
              </a:rPr>
              <a:t>回 大阪スマートシティ戦略会議</a:t>
            </a:r>
          </a:p>
        </p:txBody>
      </p:sp>
      <p:sp>
        <p:nvSpPr>
          <p:cNvPr id="13" name="テキスト ボックス 12"/>
          <p:cNvSpPr txBox="1"/>
          <p:nvPr/>
        </p:nvSpPr>
        <p:spPr>
          <a:xfrm>
            <a:off x="1167359" y="5657677"/>
            <a:ext cx="9888813" cy="492443"/>
          </a:xfrm>
          <a:prstGeom prst="rect">
            <a:avLst/>
          </a:prstGeom>
          <a:noFill/>
        </p:spPr>
        <p:txBody>
          <a:bodyPr wrap="square" rtlCol="0">
            <a:spAutoFit/>
          </a:bodyPr>
          <a:lstStyle/>
          <a:p>
            <a:pPr algn="ctr"/>
            <a:r>
              <a:rPr kumimoji="1" lang="ja-JP" altLang="en-US" sz="2600" dirty="0">
                <a:latin typeface="Meiryo UI" panose="020B0604030504040204" pitchFamily="50" charset="-128"/>
                <a:ea typeface="Meiryo UI" panose="020B0604030504040204" pitchFamily="50" charset="-128"/>
              </a:rPr>
              <a:t>令和</a:t>
            </a:r>
            <a:r>
              <a:rPr lang="en-US" altLang="ja-JP" sz="2600" dirty="0">
                <a:latin typeface="Meiryo UI" panose="020B0604030504040204" pitchFamily="50" charset="-128"/>
                <a:ea typeface="Meiryo UI" panose="020B0604030504040204" pitchFamily="50" charset="-128"/>
              </a:rPr>
              <a:t>6</a:t>
            </a:r>
            <a:r>
              <a:rPr kumimoji="1" lang="ja-JP" altLang="en-US" sz="2600" dirty="0">
                <a:latin typeface="Meiryo UI" panose="020B0604030504040204" pitchFamily="50" charset="-128"/>
                <a:ea typeface="Meiryo UI" panose="020B0604030504040204" pitchFamily="50" charset="-128"/>
              </a:rPr>
              <a:t>年</a:t>
            </a:r>
            <a:r>
              <a:rPr kumimoji="1" lang="en-US" altLang="ja-JP" sz="2600" dirty="0">
                <a:latin typeface="Meiryo UI" panose="020B0604030504040204" pitchFamily="50" charset="-128"/>
                <a:ea typeface="Meiryo UI" panose="020B0604030504040204" pitchFamily="50" charset="-128"/>
              </a:rPr>
              <a:t>1</a:t>
            </a:r>
            <a:r>
              <a:rPr kumimoji="1" lang="ja-JP" altLang="en-US" sz="2600" dirty="0">
                <a:latin typeface="Meiryo UI" panose="020B0604030504040204" pitchFamily="50" charset="-128"/>
                <a:ea typeface="Meiryo UI" panose="020B0604030504040204" pitchFamily="50" charset="-128"/>
              </a:rPr>
              <a:t>月</a:t>
            </a:r>
            <a:r>
              <a:rPr lang="en-US" altLang="ja-JP" sz="2600" dirty="0">
                <a:latin typeface="Meiryo UI" panose="020B0604030504040204" pitchFamily="50" charset="-128"/>
                <a:ea typeface="Meiryo UI" panose="020B0604030504040204" pitchFamily="50" charset="-128"/>
              </a:rPr>
              <a:t>19</a:t>
            </a:r>
            <a:r>
              <a:rPr kumimoji="1" lang="ja-JP" altLang="en-US" sz="2600" dirty="0">
                <a:latin typeface="Meiryo UI" panose="020B0604030504040204" pitchFamily="50" charset="-128"/>
                <a:ea typeface="Meiryo UI" panose="020B0604030504040204" pitchFamily="50" charset="-128"/>
              </a:rPr>
              <a:t>日</a:t>
            </a:r>
            <a:endParaRPr kumimoji="1" lang="en-US" altLang="ja-JP" sz="26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51BCD65F-489E-4425-8D3D-4DB0A575E58F}"/>
              </a:ext>
            </a:extLst>
          </p:cNvPr>
          <p:cNvSpPr txBox="1"/>
          <p:nvPr/>
        </p:nvSpPr>
        <p:spPr>
          <a:xfrm>
            <a:off x="9495454" y="161991"/>
            <a:ext cx="1107996"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400" dirty="0">
                <a:latin typeface="Meiryo UI" panose="020B0604030504040204" pitchFamily="50" charset="-128"/>
                <a:ea typeface="Meiryo UI" panose="020B0604030504040204" pitchFamily="50" charset="-128"/>
              </a:rPr>
              <a:t>資料６</a:t>
            </a:r>
          </a:p>
        </p:txBody>
      </p:sp>
    </p:spTree>
    <p:extLst>
      <p:ext uri="{BB962C8B-B14F-4D97-AF65-F5344CB8AC3E}">
        <p14:creationId xmlns:p14="http://schemas.microsoft.com/office/powerpoint/2010/main" val="1068923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C25B39-35F2-4754-A33B-5094232C0496}"/>
              </a:ext>
            </a:extLst>
          </p:cNvPr>
          <p:cNvSpPr>
            <a:spLocks noGrp="1"/>
          </p:cNvSpPr>
          <p:nvPr>
            <p:ph type="title"/>
          </p:nvPr>
        </p:nvSpPr>
        <p:spPr/>
        <p:txBody>
          <a:bodyPr/>
          <a:lstStyle/>
          <a:p>
            <a:r>
              <a:rPr lang="en-US" altLang="ja-JP" spc="300" dirty="0" err="1"/>
              <a:t>m</a:t>
            </a:r>
            <a:r>
              <a:rPr kumimoji="1" lang="en-US" altLang="ja-JP" spc="300" dirty="0" err="1"/>
              <a:t>ydoor</a:t>
            </a:r>
            <a:r>
              <a:rPr kumimoji="1" lang="en-US" altLang="ja-JP" spc="300" dirty="0"/>
              <a:t> OSAKA</a:t>
            </a:r>
            <a:r>
              <a:rPr kumimoji="1" lang="ja-JP" altLang="en-US" spc="300" dirty="0"/>
              <a:t>を活用して展開する具体的サービス</a:t>
            </a:r>
          </a:p>
        </p:txBody>
      </p:sp>
      <p:sp>
        <p:nvSpPr>
          <p:cNvPr id="61" name="正方形/長方形 60">
            <a:extLst>
              <a:ext uri="{FF2B5EF4-FFF2-40B4-BE49-F238E27FC236}">
                <a16:creationId xmlns:a16="http://schemas.microsoft.com/office/drawing/2014/main" id="{410B3EBE-E889-467E-B44D-972F1AB840BE}"/>
              </a:ext>
            </a:extLst>
          </p:cNvPr>
          <p:cNvSpPr/>
          <p:nvPr/>
        </p:nvSpPr>
        <p:spPr>
          <a:xfrm>
            <a:off x="6847477" y="5432557"/>
            <a:ext cx="4815541" cy="360000"/>
          </a:xfrm>
          <a:prstGeom prst="rect">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スポーツ推進「施設・グラウンド予約（オーパ</a:t>
            </a:r>
            <a:r>
              <a:rPr kumimoji="0" lang="ja-JP" altLang="en-US" b="1" kern="0" dirty="0">
                <a:solidFill>
                  <a:prstClr val="black"/>
                </a:solidFill>
                <a:latin typeface="Meiryo UI" panose="020B0604030504040204" pitchFamily="50" charset="-128"/>
                <a:ea typeface="Meiryo UI" panose="020B0604030504040204" pitchFamily="50" charset="-128"/>
              </a:rPr>
              <a:t>ス）」</a:t>
            </a:r>
            <a:endParaRPr kumimoji="0" lang="en-US" altLang="ja-JP" b="1" kern="0" dirty="0">
              <a:solidFill>
                <a:prstClr val="black"/>
              </a:solidFill>
              <a:latin typeface="Meiryo UI" panose="020B0604030504040204" pitchFamily="50" charset="-128"/>
              <a:ea typeface="Meiryo UI" panose="020B0604030504040204" pitchFamily="50" charset="-128"/>
            </a:endParaRPr>
          </a:p>
        </p:txBody>
      </p:sp>
      <p:sp>
        <p:nvSpPr>
          <p:cNvPr id="66" name="正方形/長方形 65">
            <a:extLst>
              <a:ext uri="{FF2B5EF4-FFF2-40B4-BE49-F238E27FC236}">
                <a16:creationId xmlns:a16="http://schemas.microsoft.com/office/drawing/2014/main" id="{11B1A710-8069-4FF6-BD50-B349269176A8}"/>
              </a:ext>
            </a:extLst>
          </p:cNvPr>
          <p:cNvSpPr/>
          <p:nvPr/>
        </p:nvSpPr>
        <p:spPr>
          <a:xfrm>
            <a:off x="955691" y="1945762"/>
            <a:ext cx="3444942" cy="234000"/>
          </a:xfrm>
          <a:prstGeom prst="rect">
            <a:avLst/>
          </a:prstGeom>
          <a:solidFill>
            <a:schemeClr val="accent6">
              <a:lumMod val="20000"/>
              <a:lumOff val="80000"/>
            </a:scheme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乳幼児期</a:t>
            </a:r>
            <a:endParaRPr kumimoji="0" lang="ja-JP" altLang="en-US" sz="120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67" name="正方形/長方形 66">
            <a:extLst>
              <a:ext uri="{FF2B5EF4-FFF2-40B4-BE49-F238E27FC236}">
                <a16:creationId xmlns:a16="http://schemas.microsoft.com/office/drawing/2014/main" id="{C4A7461F-4DD7-4DC4-AEDF-FBE185A9F27A}"/>
              </a:ext>
            </a:extLst>
          </p:cNvPr>
          <p:cNvSpPr/>
          <p:nvPr/>
        </p:nvSpPr>
        <p:spPr>
          <a:xfrm>
            <a:off x="4566605" y="1941865"/>
            <a:ext cx="2039655" cy="250610"/>
          </a:xfrm>
          <a:prstGeom prst="rect">
            <a:avLst/>
          </a:prstGeom>
          <a:solidFill>
            <a:schemeClr val="accent6">
              <a:lumMod val="20000"/>
              <a:lumOff val="80000"/>
            </a:schemeClr>
          </a:solidFill>
          <a:ln w="12700" cap="flat" cmpd="sng" algn="ctr">
            <a:solidFill>
              <a:srgbClr val="4472C4">
                <a:shade val="50000"/>
              </a:srgbClr>
            </a:solidFill>
            <a:prstDash val="solid"/>
            <a:miter lim="800000"/>
          </a:ln>
          <a:effectLst/>
        </p:spPr>
        <p:txBody>
          <a:bodyPr wrap="none"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学齢期</a:t>
            </a:r>
            <a:endParaRPr kumimoji="0" lang="ja-JP" altLang="en-US" sz="120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68" name="正方形/長方形 67">
            <a:extLst>
              <a:ext uri="{FF2B5EF4-FFF2-40B4-BE49-F238E27FC236}">
                <a16:creationId xmlns:a16="http://schemas.microsoft.com/office/drawing/2014/main" id="{EF9E69A9-E4D3-41C6-8105-76C16CE2CCD6}"/>
              </a:ext>
            </a:extLst>
          </p:cNvPr>
          <p:cNvSpPr/>
          <p:nvPr/>
        </p:nvSpPr>
        <p:spPr>
          <a:xfrm>
            <a:off x="6829771" y="1935074"/>
            <a:ext cx="2954266" cy="256940"/>
          </a:xfrm>
          <a:prstGeom prst="rect">
            <a:avLst/>
          </a:prstGeom>
          <a:solidFill>
            <a:schemeClr val="accent6">
              <a:lumMod val="20000"/>
              <a:lumOff val="80000"/>
            </a:scheme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青年・子育て期</a:t>
            </a:r>
            <a:endParaRPr kumimoji="0" lang="ja-JP" altLang="en-US" sz="120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69" name="正方形/長方形 68">
            <a:extLst>
              <a:ext uri="{FF2B5EF4-FFF2-40B4-BE49-F238E27FC236}">
                <a16:creationId xmlns:a16="http://schemas.microsoft.com/office/drawing/2014/main" id="{6F2A6DE6-4424-4919-A6AF-DD02FC939E0A}"/>
              </a:ext>
            </a:extLst>
          </p:cNvPr>
          <p:cNvSpPr/>
          <p:nvPr/>
        </p:nvSpPr>
        <p:spPr>
          <a:xfrm>
            <a:off x="9950009" y="1929344"/>
            <a:ext cx="1659630" cy="262670"/>
          </a:xfrm>
          <a:prstGeom prst="rect">
            <a:avLst/>
          </a:prstGeom>
          <a:solidFill>
            <a:schemeClr val="accent6">
              <a:lumMod val="20000"/>
              <a:lumOff val="80000"/>
            </a:scheme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高齢期</a:t>
            </a:r>
          </a:p>
        </p:txBody>
      </p:sp>
      <p:sp>
        <p:nvSpPr>
          <p:cNvPr id="73" name="正方形/長方形 72">
            <a:extLst>
              <a:ext uri="{FF2B5EF4-FFF2-40B4-BE49-F238E27FC236}">
                <a16:creationId xmlns:a16="http://schemas.microsoft.com/office/drawing/2014/main" id="{DC613A0E-0E54-434B-A4A2-25537360EA8B}"/>
              </a:ext>
            </a:extLst>
          </p:cNvPr>
          <p:cNvSpPr/>
          <p:nvPr/>
        </p:nvSpPr>
        <p:spPr>
          <a:xfrm>
            <a:off x="955690" y="3168352"/>
            <a:ext cx="3436061" cy="396000"/>
          </a:xfrm>
          <a:prstGeom prst="rect">
            <a:avLst/>
          </a:prstGeom>
          <a:solidFill>
            <a:srgbClr val="0070C0"/>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保育施設申請</a:t>
            </a:r>
          </a:p>
        </p:txBody>
      </p:sp>
      <p:sp>
        <p:nvSpPr>
          <p:cNvPr id="74" name="四角形: 角を丸くする 74">
            <a:extLst>
              <a:ext uri="{FF2B5EF4-FFF2-40B4-BE49-F238E27FC236}">
                <a16:creationId xmlns:a16="http://schemas.microsoft.com/office/drawing/2014/main" id="{E6E5C427-37D4-488E-906F-85DF8201F14C}"/>
              </a:ext>
            </a:extLst>
          </p:cNvPr>
          <p:cNvSpPr/>
          <p:nvPr/>
        </p:nvSpPr>
        <p:spPr>
          <a:xfrm>
            <a:off x="967722" y="2990582"/>
            <a:ext cx="1003295" cy="222168"/>
          </a:xfrm>
          <a:prstGeom prst="roundRect">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0</a:t>
            </a:r>
            <a:r>
              <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a:t>
            </a:r>
          </a:p>
        </p:txBody>
      </p:sp>
      <p:sp>
        <p:nvSpPr>
          <p:cNvPr id="75" name="正方形/長方形 74">
            <a:extLst>
              <a:ext uri="{FF2B5EF4-FFF2-40B4-BE49-F238E27FC236}">
                <a16:creationId xmlns:a16="http://schemas.microsoft.com/office/drawing/2014/main" id="{7747BFAF-F67A-4420-BF07-E27642564DB7}"/>
              </a:ext>
            </a:extLst>
          </p:cNvPr>
          <p:cNvSpPr/>
          <p:nvPr/>
        </p:nvSpPr>
        <p:spPr>
          <a:xfrm>
            <a:off x="6833419" y="3181598"/>
            <a:ext cx="4787760" cy="396000"/>
          </a:xfrm>
          <a:prstGeom prst="rect">
            <a:avLst/>
          </a:prstGeom>
          <a:solidFill>
            <a:schemeClr val="accent3">
              <a:lumMod val="20000"/>
              <a:lumOff val="80000"/>
            </a:scheme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公式</a:t>
            </a:r>
            <a:r>
              <a:rPr kumimoji="0" lang="en-US" altLang="ja-JP" sz="20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LINE</a:t>
            </a:r>
            <a:r>
              <a:rPr kumimoji="0" lang="ja-JP" altLang="en-US" sz="20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アカウントでの勧奨</a:t>
            </a:r>
          </a:p>
        </p:txBody>
      </p:sp>
      <p:sp>
        <p:nvSpPr>
          <p:cNvPr id="76" name="四角形: 角を丸くする 109">
            <a:extLst>
              <a:ext uri="{FF2B5EF4-FFF2-40B4-BE49-F238E27FC236}">
                <a16:creationId xmlns:a16="http://schemas.microsoft.com/office/drawing/2014/main" id="{379D1EE4-368A-4FAC-A923-69A34422C3A6}"/>
              </a:ext>
            </a:extLst>
          </p:cNvPr>
          <p:cNvSpPr/>
          <p:nvPr/>
        </p:nvSpPr>
        <p:spPr>
          <a:xfrm>
            <a:off x="6826120" y="2978857"/>
            <a:ext cx="1003295" cy="222168"/>
          </a:xfrm>
          <a:prstGeom prst="roundRect">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16</a:t>
            </a:r>
            <a:r>
              <a:rPr kumimoji="0" lang="ja-JP" altLang="en-US" sz="14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歳～</a:t>
            </a:r>
          </a:p>
        </p:txBody>
      </p:sp>
      <p:sp>
        <p:nvSpPr>
          <p:cNvPr id="77" name="正方形/長方形 76">
            <a:extLst>
              <a:ext uri="{FF2B5EF4-FFF2-40B4-BE49-F238E27FC236}">
                <a16:creationId xmlns:a16="http://schemas.microsoft.com/office/drawing/2014/main" id="{33A71CAE-9D00-42FA-99C5-2E2637403FF6}"/>
              </a:ext>
            </a:extLst>
          </p:cNvPr>
          <p:cNvSpPr/>
          <p:nvPr/>
        </p:nvSpPr>
        <p:spPr>
          <a:xfrm>
            <a:off x="945809" y="2434236"/>
            <a:ext cx="3444942" cy="396000"/>
          </a:xfrm>
          <a:prstGeom prst="rect">
            <a:avLst/>
          </a:prstGeom>
          <a:solidFill>
            <a:srgbClr val="0070C0"/>
          </a:solidFill>
          <a:ln w="12700" cap="flat" cmpd="sng" algn="ctr">
            <a:solidFill>
              <a:srgbClr val="4472C4">
                <a:shade val="50000"/>
              </a:srgbClr>
            </a:solidFill>
            <a:prstDash val="solid"/>
            <a:miter lim="800000"/>
          </a:ln>
          <a:effectLst/>
        </p:spPr>
        <p:txBody>
          <a:bodyPr lIns="0" r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出産・子育て応援事業</a:t>
            </a:r>
          </a:p>
        </p:txBody>
      </p:sp>
      <p:sp>
        <p:nvSpPr>
          <p:cNvPr id="78" name="四角形: 角を丸くする 23">
            <a:extLst>
              <a:ext uri="{FF2B5EF4-FFF2-40B4-BE49-F238E27FC236}">
                <a16:creationId xmlns:a16="http://schemas.microsoft.com/office/drawing/2014/main" id="{33CE67D2-C59F-4207-863C-DB510848D030}"/>
              </a:ext>
            </a:extLst>
          </p:cNvPr>
          <p:cNvSpPr/>
          <p:nvPr/>
        </p:nvSpPr>
        <p:spPr>
          <a:xfrm>
            <a:off x="958795" y="2235588"/>
            <a:ext cx="1003295" cy="222168"/>
          </a:xfrm>
          <a:prstGeom prst="roundRect">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0</a:t>
            </a:r>
            <a:r>
              <a:rPr kumimoji="0" lang="ja-JP" altLang="en-US" sz="14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0" lang="en-US" altLang="ja-JP" sz="14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6</a:t>
            </a:r>
            <a:r>
              <a:rPr kumimoji="0" lang="ja-JP" altLang="en-US" sz="14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歳</a:t>
            </a:r>
          </a:p>
        </p:txBody>
      </p:sp>
      <p:sp>
        <p:nvSpPr>
          <p:cNvPr id="79" name="正方形/長方形 78">
            <a:extLst>
              <a:ext uri="{FF2B5EF4-FFF2-40B4-BE49-F238E27FC236}">
                <a16:creationId xmlns:a16="http://schemas.microsoft.com/office/drawing/2014/main" id="{7FFBB9D2-1EAC-42B7-8F1C-7C5A1C3838AD}"/>
              </a:ext>
            </a:extLst>
          </p:cNvPr>
          <p:cNvSpPr/>
          <p:nvPr/>
        </p:nvSpPr>
        <p:spPr>
          <a:xfrm>
            <a:off x="4585507" y="2440309"/>
            <a:ext cx="7034406" cy="396000"/>
          </a:xfrm>
          <a:prstGeom prst="rect">
            <a:avLst/>
          </a:prstGeom>
          <a:solidFill>
            <a:schemeClr val="accent3">
              <a:lumMod val="20000"/>
              <a:lumOff val="80000"/>
            </a:schemeClr>
          </a:solidFill>
          <a:ln w="12700" cap="flat" cmpd="sng" algn="ctr">
            <a:solidFill>
              <a:srgbClr val="4472C4">
                <a:shade val="50000"/>
              </a:srgbClr>
            </a:solidFill>
            <a:prstDash val="solid"/>
            <a:miter lim="800000"/>
          </a:ln>
          <a:effectLst/>
        </p:spPr>
        <p:txBody>
          <a:bodyPr lIns="0" tIns="0" r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図書館貸出カードのスマホ化</a:t>
            </a:r>
          </a:p>
        </p:txBody>
      </p:sp>
      <p:sp>
        <p:nvSpPr>
          <p:cNvPr id="80" name="四角形: 角を丸くする 110">
            <a:extLst>
              <a:ext uri="{FF2B5EF4-FFF2-40B4-BE49-F238E27FC236}">
                <a16:creationId xmlns:a16="http://schemas.microsoft.com/office/drawing/2014/main" id="{595D18C5-15FC-434C-B7F7-71E767D24179}"/>
              </a:ext>
            </a:extLst>
          </p:cNvPr>
          <p:cNvSpPr/>
          <p:nvPr/>
        </p:nvSpPr>
        <p:spPr>
          <a:xfrm>
            <a:off x="4587259" y="2253691"/>
            <a:ext cx="1003295" cy="222168"/>
          </a:xfrm>
          <a:prstGeom prst="roundRect">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a:t>
            </a: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83" name="正方形/長方形 82">
            <a:extLst>
              <a:ext uri="{FF2B5EF4-FFF2-40B4-BE49-F238E27FC236}">
                <a16:creationId xmlns:a16="http://schemas.microsoft.com/office/drawing/2014/main" id="{071915A0-D9EF-4E29-87C1-DBBB646BAC0A}"/>
              </a:ext>
            </a:extLst>
          </p:cNvPr>
          <p:cNvSpPr/>
          <p:nvPr/>
        </p:nvSpPr>
        <p:spPr>
          <a:xfrm>
            <a:off x="6833419" y="3924516"/>
            <a:ext cx="4809649" cy="396000"/>
          </a:xfrm>
          <a:prstGeom prst="rect">
            <a:avLst/>
          </a:prstGeom>
          <a:solidFill>
            <a:schemeClr val="accent3">
              <a:lumMod val="20000"/>
              <a:lumOff val="80000"/>
            </a:scheme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国保加入者への勧奨（窓口・通知）</a:t>
            </a:r>
          </a:p>
        </p:txBody>
      </p:sp>
      <p:sp>
        <p:nvSpPr>
          <p:cNvPr id="84" name="正方形/長方形 83">
            <a:extLst>
              <a:ext uri="{FF2B5EF4-FFF2-40B4-BE49-F238E27FC236}">
                <a16:creationId xmlns:a16="http://schemas.microsoft.com/office/drawing/2014/main" id="{5843C458-374B-4D39-A8ED-03C486E7A606}"/>
              </a:ext>
            </a:extLst>
          </p:cNvPr>
          <p:cNvSpPr/>
          <p:nvPr/>
        </p:nvSpPr>
        <p:spPr>
          <a:xfrm>
            <a:off x="945809" y="4597623"/>
            <a:ext cx="10725633" cy="360000"/>
          </a:xfrm>
          <a:prstGeom prst="rect">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公園や図書館など府営施設等の情報</a:t>
            </a:r>
          </a:p>
        </p:txBody>
      </p:sp>
      <p:sp>
        <p:nvSpPr>
          <p:cNvPr id="87" name="正方形/長方形 86">
            <a:extLst>
              <a:ext uri="{FF2B5EF4-FFF2-40B4-BE49-F238E27FC236}">
                <a16:creationId xmlns:a16="http://schemas.microsoft.com/office/drawing/2014/main" id="{ECA05399-2A85-454F-9EC4-3D635902E2B0}"/>
              </a:ext>
            </a:extLst>
          </p:cNvPr>
          <p:cNvSpPr/>
          <p:nvPr/>
        </p:nvSpPr>
        <p:spPr>
          <a:xfrm>
            <a:off x="4575233" y="3179339"/>
            <a:ext cx="2028749" cy="396000"/>
          </a:xfrm>
          <a:prstGeom prst="rect">
            <a:avLst/>
          </a:prstGeom>
          <a:solidFill>
            <a:srgbClr val="0070C0"/>
          </a:solidFill>
          <a:ln w="12700" cap="flat" cmpd="sng" algn="ctr">
            <a:solidFill>
              <a:srgbClr val="4472C4">
                <a:shade val="50000"/>
              </a:srgbClr>
            </a:solidFill>
            <a:prstDash val="solid"/>
            <a:miter lim="800000"/>
          </a:ln>
          <a:effectLst/>
        </p:spPr>
        <p:txBody>
          <a:bodyPr lIns="0" r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給食費・献立通知</a:t>
            </a:r>
          </a:p>
        </p:txBody>
      </p:sp>
      <p:sp>
        <p:nvSpPr>
          <p:cNvPr id="88" name="四角形: 角を丸くする 94">
            <a:extLst>
              <a:ext uri="{FF2B5EF4-FFF2-40B4-BE49-F238E27FC236}">
                <a16:creationId xmlns:a16="http://schemas.microsoft.com/office/drawing/2014/main" id="{0E86E8DF-CF20-4470-A6AA-A9167A07FB15}"/>
              </a:ext>
            </a:extLst>
          </p:cNvPr>
          <p:cNvSpPr/>
          <p:nvPr/>
        </p:nvSpPr>
        <p:spPr>
          <a:xfrm>
            <a:off x="4586192" y="2974283"/>
            <a:ext cx="1003295" cy="222168"/>
          </a:xfrm>
          <a:prstGeom prst="roundRect">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15</a:t>
            </a:r>
            <a:r>
              <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a:t>
            </a:r>
          </a:p>
        </p:txBody>
      </p:sp>
      <p:sp>
        <p:nvSpPr>
          <p:cNvPr id="106" name="正方形/長方形 105">
            <a:extLst>
              <a:ext uri="{FF2B5EF4-FFF2-40B4-BE49-F238E27FC236}">
                <a16:creationId xmlns:a16="http://schemas.microsoft.com/office/drawing/2014/main" id="{30340B98-EC5F-4700-A9E1-9657FFF6DCC1}"/>
              </a:ext>
            </a:extLst>
          </p:cNvPr>
          <p:cNvSpPr/>
          <p:nvPr/>
        </p:nvSpPr>
        <p:spPr>
          <a:xfrm>
            <a:off x="946763" y="3918551"/>
            <a:ext cx="5657219" cy="396000"/>
          </a:xfrm>
          <a:prstGeom prst="rect">
            <a:avLst/>
          </a:prstGeom>
          <a:solidFill>
            <a:srgbClr val="0070C0"/>
          </a:solidFill>
          <a:ln w="12700" cap="flat" cmpd="sng" algn="ctr">
            <a:solidFill>
              <a:srgbClr val="4472C4">
                <a:shade val="50000"/>
              </a:srgbClr>
            </a:solidFill>
            <a:prstDash val="solid"/>
            <a:miter lim="800000"/>
          </a:ln>
          <a:effectLst/>
        </p:spPr>
        <p:txBody>
          <a:bodyPr lIns="0" r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子育てアプリとの連携</a:t>
            </a:r>
          </a:p>
        </p:txBody>
      </p:sp>
      <p:sp>
        <p:nvSpPr>
          <p:cNvPr id="107" name="テキスト ボックス 106">
            <a:extLst>
              <a:ext uri="{FF2B5EF4-FFF2-40B4-BE49-F238E27FC236}">
                <a16:creationId xmlns:a16="http://schemas.microsoft.com/office/drawing/2014/main" id="{D5ABA658-75E7-4C4F-B594-1E3526065A7D}"/>
              </a:ext>
            </a:extLst>
          </p:cNvPr>
          <p:cNvSpPr txBox="1"/>
          <p:nvPr/>
        </p:nvSpPr>
        <p:spPr>
          <a:xfrm>
            <a:off x="106016" y="887222"/>
            <a:ext cx="11971683" cy="954107"/>
          </a:xfrm>
          <a:prstGeom prst="rect">
            <a:avLst/>
          </a:prstGeom>
          <a:noFill/>
        </p:spPr>
        <p:txBody>
          <a:bodyPr wrap="square" rtlCol="0">
            <a:spAutoFit/>
          </a:bodyPr>
          <a:lstStyle/>
          <a:p>
            <a:pPr lvl="0" algn="ctr">
              <a:defRPr/>
            </a:pPr>
            <a:r>
              <a:rPr lang="ja-JP" altLang="en-US" sz="2800" b="1" dirty="0">
                <a:solidFill>
                  <a:srgbClr val="0070C0"/>
                </a:solidFill>
                <a:latin typeface="Meiryo UI" panose="020B0604030504040204" pitchFamily="50" charset="-128"/>
                <a:ea typeface="Meiryo UI" panose="020B0604030504040204" pitchFamily="50" charset="-128"/>
              </a:rPr>
              <a:t>　</a:t>
            </a:r>
            <a:r>
              <a:rPr kumimoji="1" lang="ja-JP" altLang="en-US" sz="2800" b="1" dirty="0">
                <a:solidFill>
                  <a:srgbClr val="0070C0"/>
                </a:solidFill>
                <a:latin typeface="Meiryo UI" panose="020B0604030504040204" pitchFamily="50" charset="-128"/>
                <a:ea typeface="Meiryo UI" panose="020B0604030504040204" pitchFamily="50" charset="-128"/>
              </a:rPr>
              <a:t>子育て層を中心に、タッチポイント（入口）</a:t>
            </a:r>
            <a:r>
              <a:rPr lang="ja-JP" altLang="en-US" sz="2800" b="1" dirty="0">
                <a:solidFill>
                  <a:srgbClr val="0070C0"/>
                </a:solidFill>
                <a:latin typeface="Meiryo UI" panose="020B0604030504040204" pitchFamily="50" charset="-128"/>
                <a:ea typeface="Meiryo UI" panose="020B0604030504040204" pitchFamily="50" charset="-128"/>
              </a:rPr>
              <a:t>とな</a:t>
            </a:r>
            <a:r>
              <a:rPr kumimoji="1" lang="ja-JP" altLang="en-US" sz="2800" b="1" dirty="0">
                <a:solidFill>
                  <a:srgbClr val="0070C0"/>
                </a:solidFill>
                <a:latin typeface="Meiryo UI" panose="020B0604030504040204" pitchFamily="50" charset="-128"/>
                <a:ea typeface="Meiryo UI" panose="020B0604030504040204" pitchFamily="50" charset="-128"/>
              </a:rPr>
              <a:t>る行政手続きからスタート</a:t>
            </a:r>
            <a:endParaRPr kumimoji="1" lang="en-US" altLang="ja-JP" sz="2800" b="1" dirty="0">
              <a:solidFill>
                <a:srgbClr val="0070C0"/>
              </a:solidFill>
              <a:latin typeface="Meiryo UI" panose="020B0604030504040204" pitchFamily="50" charset="-128"/>
              <a:ea typeface="Meiryo UI" panose="020B0604030504040204" pitchFamily="50" charset="-128"/>
            </a:endParaRPr>
          </a:p>
          <a:p>
            <a:pPr lvl="0" algn="ctr">
              <a:defRPr/>
            </a:pPr>
            <a:r>
              <a:rPr lang="ja-JP" altLang="en-US" sz="2800" b="1" dirty="0">
                <a:solidFill>
                  <a:prstClr val="black"/>
                </a:solidFill>
                <a:latin typeface="Meiryo UI" panose="020B0604030504040204" pitchFamily="50" charset="-128"/>
                <a:ea typeface="Meiryo UI" panose="020B0604030504040204" pitchFamily="50" charset="-128"/>
              </a:rPr>
              <a:t>　</a:t>
            </a:r>
            <a:r>
              <a:rPr lang="ja-JP" altLang="en-US" sz="2800" b="1" dirty="0">
                <a:solidFill>
                  <a:srgbClr val="0070C0"/>
                </a:solidFill>
                <a:latin typeface="Meiryo UI" panose="020B0604030504040204" pitchFamily="50" charset="-128"/>
                <a:ea typeface="Meiryo UI" panose="020B0604030504040204" pitchFamily="50" charset="-128"/>
              </a:rPr>
              <a:t>提供サービスを拡充し、市と府の様々なサービスで</a:t>
            </a:r>
            <a:r>
              <a:rPr lang="en-US" altLang="ja-JP" sz="2800" b="1" dirty="0">
                <a:solidFill>
                  <a:srgbClr val="0070C0"/>
                </a:solidFill>
                <a:latin typeface="Meiryo UI" panose="020B0604030504040204" pitchFamily="50" charset="-128"/>
                <a:ea typeface="Meiryo UI" panose="020B0604030504040204" pitchFamily="50" charset="-128"/>
              </a:rPr>
              <a:t>QOL</a:t>
            </a:r>
            <a:r>
              <a:rPr lang="ja-JP" altLang="en-US" sz="2800" b="1" dirty="0">
                <a:solidFill>
                  <a:srgbClr val="0070C0"/>
                </a:solidFill>
                <a:latin typeface="Meiryo UI" panose="020B0604030504040204" pitchFamily="50" charset="-128"/>
                <a:ea typeface="Meiryo UI" panose="020B0604030504040204" pitchFamily="50" charset="-128"/>
              </a:rPr>
              <a:t>の向上を期待</a:t>
            </a:r>
            <a:endParaRPr kumimoji="1" lang="en-US" altLang="ja-JP" sz="2800" b="1" dirty="0">
              <a:solidFill>
                <a:srgbClr val="0070C0"/>
              </a:solidFill>
              <a:latin typeface="Meiryo UI" panose="020B0604030504040204" pitchFamily="50" charset="-128"/>
              <a:ea typeface="Meiryo UI" panose="020B0604030504040204" pitchFamily="50" charset="-128"/>
            </a:endParaRPr>
          </a:p>
        </p:txBody>
      </p:sp>
      <p:sp>
        <p:nvSpPr>
          <p:cNvPr id="86" name="四角形: 角を丸くする 79">
            <a:extLst>
              <a:ext uri="{FF2B5EF4-FFF2-40B4-BE49-F238E27FC236}">
                <a16:creationId xmlns:a16="http://schemas.microsoft.com/office/drawing/2014/main" id="{9C9E707D-8F32-4BB1-863A-A49D20BAC76D}"/>
              </a:ext>
            </a:extLst>
          </p:cNvPr>
          <p:cNvSpPr/>
          <p:nvPr/>
        </p:nvSpPr>
        <p:spPr>
          <a:xfrm>
            <a:off x="957840" y="3724562"/>
            <a:ext cx="1003295" cy="222168"/>
          </a:xfrm>
          <a:prstGeom prst="roundRect">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0</a:t>
            </a:r>
            <a:r>
              <a:rPr kumimoji="0" lang="ja-JP" altLang="en-US" sz="14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0" lang="en-US" altLang="ja-JP" sz="14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15</a:t>
            </a:r>
            <a:r>
              <a:rPr kumimoji="0" lang="ja-JP" altLang="en-US" sz="14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歳</a:t>
            </a:r>
          </a:p>
        </p:txBody>
      </p:sp>
      <p:cxnSp>
        <p:nvCxnSpPr>
          <p:cNvPr id="5" name="直線コネクタ 4">
            <a:extLst>
              <a:ext uri="{FF2B5EF4-FFF2-40B4-BE49-F238E27FC236}">
                <a16:creationId xmlns:a16="http://schemas.microsoft.com/office/drawing/2014/main" id="{352C00CA-C6B6-418E-997B-456E3CB79C7F}"/>
              </a:ext>
            </a:extLst>
          </p:cNvPr>
          <p:cNvCxnSpPr>
            <a:cxnSpLocks/>
          </p:cNvCxnSpPr>
          <p:nvPr/>
        </p:nvCxnSpPr>
        <p:spPr>
          <a:xfrm>
            <a:off x="342459" y="4473353"/>
            <a:ext cx="11300609" cy="0"/>
          </a:xfrm>
          <a:prstGeom prst="line">
            <a:avLst/>
          </a:prstGeom>
          <a:ln w="34925">
            <a:solidFill>
              <a:srgbClr val="004E98"/>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46C5FEB5-3453-45FA-B48D-5419AA91C7CA}"/>
              </a:ext>
            </a:extLst>
          </p:cNvPr>
          <p:cNvSpPr txBox="1"/>
          <p:nvPr/>
        </p:nvSpPr>
        <p:spPr>
          <a:xfrm>
            <a:off x="342461" y="2447805"/>
            <a:ext cx="461665" cy="1866746"/>
          </a:xfrm>
          <a:prstGeom prst="rect">
            <a:avLst/>
          </a:prstGeom>
          <a:noFill/>
          <a:ln w="15875">
            <a:solidFill>
              <a:srgbClr val="16537F"/>
            </a:solidFill>
          </a:ln>
        </p:spPr>
        <p:txBody>
          <a:bodyPr vert="eaVert" wrap="square" rtlCol="0">
            <a:spAutoFit/>
          </a:bodyPr>
          <a:lstStyle/>
          <a:p>
            <a:pPr algn="ctr"/>
            <a:r>
              <a:rPr kumimoji="1" lang="ja-JP" altLang="en-US" dirty="0">
                <a:latin typeface="Meiryo UI" panose="020B0604030504040204" pitchFamily="50" charset="-128"/>
                <a:ea typeface="Meiryo UI" panose="020B0604030504040204" pitchFamily="50" charset="-128"/>
              </a:rPr>
              <a:t>堺　　市</a:t>
            </a:r>
          </a:p>
        </p:txBody>
      </p:sp>
      <p:sp>
        <p:nvSpPr>
          <p:cNvPr id="36" name="テキスト ボックス 35">
            <a:extLst>
              <a:ext uri="{FF2B5EF4-FFF2-40B4-BE49-F238E27FC236}">
                <a16:creationId xmlns:a16="http://schemas.microsoft.com/office/drawing/2014/main" id="{CA6DE237-2E54-4E88-A63A-88BDFA3B7B51}"/>
              </a:ext>
            </a:extLst>
          </p:cNvPr>
          <p:cNvSpPr txBox="1"/>
          <p:nvPr/>
        </p:nvSpPr>
        <p:spPr>
          <a:xfrm>
            <a:off x="342459" y="4597623"/>
            <a:ext cx="461665" cy="1925963"/>
          </a:xfrm>
          <a:prstGeom prst="rect">
            <a:avLst/>
          </a:prstGeom>
          <a:noFill/>
          <a:ln w="15875">
            <a:solidFill>
              <a:srgbClr val="16537F"/>
            </a:solidFill>
          </a:ln>
        </p:spPr>
        <p:txBody>
          <a:bodyPr vert="eaVert" wrap="square" rtlCol="0">
            <a:spAutoFit/>
          </a:bodyPr>
          <a:lstStyle/>
          <a:p>
            <a:pPr algn="ctr"/>
            <a:r>
              <a:rPr kumimoji="1" lang="ja-JP" altLang="en-US" dirty="0">
                <a:latin typeface="Meiryo UI" panose="020B0604030504040204" pitchFamily="50" charset="-128"/>
                <a:ea typeface="Meiryo UI" panose="020B0604030504040204" pitchFamily="50" charset="-128"/>
              </a:rPr>
              <a:t>大　阪　府　　</a:t>
            </a:r>
          </a:p>
        </p:txBody>
      </p:sp>
      <p:sp>
        <p:nvSpPr>
          <p:cNvPr id="37" name="正方形/長方形 36">
            <a:extLst>
              <a:ext uri="{FF2B5EF4-FFF2-40B4-BE49-F238E27FC236}">
                <a16:creationId xmlns:a16="http://schemas.microsoft.com/office/drawing/2014/main" id="{31AF2741-045E-44F4-99DA-703CBBFD7556}"/>
              </a:ext>
            </a:extLst>
          </p:cNvPr>
          <p:cNvSpPr/>
          <p:nvPr/>
        </p:nvSpPr>
        <p:spPr>
          <a:xfrm>
            <a:off x="6829771" y="6267491"/>
            <a:ext cx="4833247" cy="360000"/>
          </a:xfrm>
          <a:prstGeom prst="rect">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b="1" kern="0" dirty="0">
                <a:solidFill>
                  <a:prstClr val="black"/>
                </a:solidFill>
                <a:latin typeface="Meiryo UI" panose="020B0604030504040204" pitchFamily="50" charset="-128"/>
                <a:ea typeface="Meiryo UI" panose="020B0604030504040204" pitchFamily="50" charset="-128"/>
              </a:rPr>
              <a:t>医療費通知「国民健康保険」「</a:t>
            </a:r>
            <a:r>
              <a:rPr kumimoji="0" lang="ja-JP" altLang="en-US"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後期高齢</a:t>
            </a:r>
            <a:r>
              <a:rPr kumimoji="0" lang="ja-JP" altLang="en-US" b="1" kern="0" dirty="0">
                <a:solidFill>
                  <a:prstClr val="black"/>
                </a:solidFill>
                <a:latin typeface="Meiryo UI" panose="020B0604030504040204" pitchFamily="50" charset="-128"/>
                <a:ea typeface="Meiryo UI" panose="020B0604030504040204" pitchFamily="50" charset="-128"/>
              </a:rPr>
              <a:t>者医療」</a:t>
            </a:r>
            <a:endParaRPr kumimoji="0" lang="en-US" altLang="ja-JP"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正方形/長方形 37">
            <a:extLst>
              <a:ext uri="{FF2B5EF4-FFF2-40B4-BE49-F238E27FC236}">
                <a16:creationId xmlns:a16="http://schemas.microsoft.com/office/drawing/2014/main" id="{7398442D-3448-4B65-83B0-1B42CDBAD51E}"/>
              </a:ext>
            </a:extLst>
          </p:cNvPr>
          <p:cNvSpPr/>
          <p:nvPr/>
        </p:nvSpPr>
        <p:spPr>
          <a:xfrm>
            <a:off x="955692" y="5850024"/>
            <a:ext cx="5648290" cy="360000"/>
          </a:xfrm>
          <a:prstGeom prst="rect">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子育て</a:t>
            </a:r>
            <a:r>
              <a:rPr kumimoji="0" lang="ja-JP" altLang="en-US" b="1" kern="0" dirty="0">
                <a:solidFill>
                  <a:prstClr val="black"/>
                </a:solidFill>
                <a:latin typeface="Meiryo UI" panose="020B0604030504040204" pitchFamily="50" charset="-128"/>
                <a:ea typeface="Meiryo UI" panose="020B0604030504040204" pitchFamily="50" charset="-128"/>
              </a:rPr>
              <a:t>支援</a:t>
            </a:r>
            <a:r>
              <a:rPr kumimoji="0" lang="ja-JP" altLang="en-US"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「まいど子でもカード」「子ども食費支援」など</a:t>
            </a:r>
          </a:p>
        </p:txBody>
      </p:sp>
      <p:sp>
        <p:nvSpPr>
          <p:cNvPr id="30" name="四角形: 角を丸くする 109">
            <a:extLst>
              <a:ext uri="{FF2B5EF4-FFF2-40B4-BE49-F238E27FC236}">
                <a16:creationId xmlns:a16="http://schemas.microsoft.com/office/drawing/2014/main" id="{89C1098C-B3D8-496B-9EE7-ED64ED7B9E83}"/>
              </a:ext>
            </a:extLst>
          </p:cNvPr>
          <p:cNvSpPr/>
          <p:nvPr/>
        </p:nvSpPr>
        <p:spPr>
          <a:xfrm>
            <a:off x="6825613" y="3720011"/>
            <a:ext cx="1003295" cy="222168"/>
          </a:xfrm>
          <a:prstGeom prst="roundRect">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16</a:t>
            </a:r>
            <a:r>
              <a:rPr kumimoji="0" lang="ja-JP" altLang="en-US" sz="14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歳～</a:t>
            </a:r>
          </a:p>
        </p:txBody>
      </p:sp>
      <p:sp>
        <p:nvSpPr>
          <p:cNvPr id="31" name="正方形/長方形 30">
            <a:extLst>
              <a:ext uri="{FF2B5EF4-FFF2-40B4-BE49-F238E27FC236}">
                <a16:creationId xmlns:a16="http://schemas.microsoft.com/office/drawing/2014/main" id="{4D1F3764-97EF-4E46-BA06-39418B09CD62}"/>
              </a:ext>
            </a:extLst>
          </p:cNvPr>
          <p:cNvSpPr/>
          <p:nvPr/>
        </p:nvSpPr>
        <p:spPr>
          <a:xfrm>
            <a:off x="6852256" y="5015090"/>
            <a:ext cx="4819187" cy="360000"/>
          </a:xfrm>
          <a:prstGeom prst="rect">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健康増進「アスマイル連携」</a:t>
            </a:r>
          </a:p>
        </p:txBody>
      </p:sp>
      <p:sp>
        <p:nvSpPr>
          <p:cNvPr id="32" name="Slide Number Placeholder 5">
            <a:extLst>
              <a:ext uri="{FF2B5EF4-FFF2-40B4-BE49-F238E27FC236}">
                <a16:creationId xmlns:a16="http://schemas.microsoft.com/office/drawing/2014/main" id="{1F9829BE-7BAF-481F-ADDA-BE98D243A90E}"/>
              </a:ext>
            </a:extLst>
          </p:cNvPr>
          <p:cNvSpPr>
            <a:spLocks noGrp="1"/>
          </p:cNvSpPr>
          <p:nvPr>
            <p:ph type="sldNum" sz="quarter" idx="12"/>
          </p:nvPr>
        </p:nvSpPr>
        <p:spPr>
          <a:xfrm>
            <a:off x="9355470" y="6438421"/>
            <a:ext cx="2743200" cy="365125"/>
          </a:xfrm>
        </p:spPr>
        <p:txBody>
          <a:bodyPr/>
          <a:lstStyle/>
          <a:p>
            <a:pPr defTabSz="457200">
              <a:defRPr/>
            </a:pPr>
            <a:fld id="{83F59F8C-994B-432C-AB40-74A0215D506C}" type="slidenum">
              <a:rPr kumimoji="0" lang="en-US" altLang="ja-JP">
                <a:solidFill>
                  <a:prstClr val="black">
                    <a:tint val="75000"/>
                  </a:prstClr>
                </a:solidFill>
                <a:latin typeface="Calibri" panose="020F0502020204030204"/>
                <a:ea typeface="メイリオ" panose="020B0604030504040204" pitchFamily="50" charset="-128"/>
              </a:rPr>
              <a:pPr defTabSz="457200">
                <a:defRPr/>
              </a:pPr>
              <a:t>10</a:t>
            </a:fld>
            <a:endParaRPr kumimoji="0" lang="en-US" altLang="ja-JP" dirty="0">
              <a:solidFill>
                <a:prstClr val="black">
                  <a:tint val="75000"/>
                </a:prstClr>
              </a:solidFill>
              <a:latin typeface="Calibri" panose="020F0502020204030204"/>
              <a:ea typeface="メイリオ" panose="020B0604030504040204" pitchFamily="50" charset="-128"/>
            </a:endParaRPr>
          </a:p>
        </p:txBody>
      </p:sp>
    </p:spTree>
    <p:extLst>
      <p:ext uri="{BB962C8B-B14F-4D97-AF65-F5344CB8AC3E}">
        <p14:creationId xmlns:p14="http://schemas.microsoft.com/office/powerpoint/2010/main" val="866540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矢印: 上 64">
            <a:extLst>
              <a:ext uri="{FF2B5EF4-FFF2-40B4-BE49-F238E27FC236}">
                <a16:creationId xmlns:a16="http://schemas.microsoft.com/office/drawing/2014/main" id="{F692A68C-A2DA-4997-8BFC-68CBE50FF636}"/>
              </a:ext>
            </a:extLst>
          </p:cNvPr>
          <p:cNvSpPr/>
          <p:nvPr/>
        </p:nvSpPr>
        <p:spPr>
          <a:xfrm>
            <a:off x="10549044" y="2909360"/>
            <a:ext cx="335773" cy="2116475"/>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矢印: 上 63">
            <a:extLst>
              <a:ext uri="{FF2B5EF4-FFF2-40B4-BE49-F238E27FC236}">
                <a16:creationId xmlns:a16="http://schemas.microsoft.com/office/drawing/2014/main" id="{A380A6EF-2BB5-4EBA-BE9E-B5C59FEDC15F}"/>
              </a:ext>
            </a:extLst>
          </p:cNvPr>
          <p:cNvSpPr/>
          <p:nvPr/>
        </p:nvSpPr>
        <p:spPr>
          <a:xfrm>
            <a:off x="8279592" y="2907838"/>
            <a:ext cx="335773" cy="2116475"/>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矢印: 上 62">
            <a:extLst>
              <a:ext uri="{FF2B5EF4-FFF2-40B4-BE49-F238E27FC236}">
                <a16:creationId xmlns:a16="http://schemas.microsoft.com/office/drawing/2014/main" id="{84589B8C-7F25-4C58-B85E-0B2DB3E900C1}"/>
              </a:ext>
            </a:extLst>
          </p:cNvPr>
          <p:cNvSpPr/>
          <p:nvPr/>
        </p:nvSpPr>
        <p:spPr>
          <a:xfrm rot="10800000">
            <a:off x="6057706" y="2915170"/>
            <a:ext cx="335773" cy="1941130"/>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矢印: 上 61">
            <a:extLst>
              <a:ext uri="{FF2B5EF4-FFF2-40B4-BE49-F238E27FC236}">
                <a16:creationId xmlns:a16="http://schemas.microsoft.com/office/drawing/2014/main" id="{CDAA3349-EEE6-465D-89CF-17B7B96F3061}"/>
              </a:ext>
            </a:extLst>
          </p:cNvPr>
          <p:cNvSpPr/>
          <p:nvPr/>
        </p:nvSpPr>
        <p:spPr>
          <a:xfrm>
            <a:off x="3819087" y="2909360"/>
            <a:ext cx="335773" cy="2116475"/>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 角を丸くする 1">
            <a:extLst>
              <a:ext uri="{FF2B5EF4-FFF2-40B4-BE49-F238E27FC236}">
                <a16:creationId xmlns:a16="http://schemas.microsoft.com/office/drawing/2014/main" id="{59DE3329-2002-4306-8065-5442538DCC62}"/>
              </a:ext>
            </a:extLst>
          </p:cNvPr>
          <p:cNvSpPr/>
          <p:nvPr/>
        </p:nvSpPr>
        <p:spPr>
          <a:xfrm>
            <a:off x="708917" y="1981795"/>
            <a:ext cx="11001642" cy="874418"/>
          </a:xfrm>
          <a:prstGeom prst="roundRect">
            <a:avLst/>
          </a:prstGeom>
          <a:solidFill>
            <a:schemeClr val="bg1"/>
          </a:solid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DD7D4058-8529-45B5-9BFD-E2BB162FA61F}"/>
              </a:ext>
            </a:extLst>
          </p:cNvPr>
          <p:cNvPicPr>
            <a:picLocks noChangeAspect="1"/>
          </p:cNvPicPr>
          <p:nvPr/>
        </p:nvPicPr>
        <p:blipFill>
          <a:blip r:embed="rId3"/>
          <a:stretch>
            <a:fillRect/>
          </a:stretch>
        </p:blipFill>
        <p:spPr>
          <a:xfrm>
            <a:off x="3103887" y="2056329"/>
            <a:ext cx="766351" cy="708797"/>
          </a:xfrm>
          <a:prstGeom prst="rect">
            <a:avLst/>
          </a:prstGeom>
        </p:spPr>
      </p:pic>
      <p:pic>
        <p:nvPicPr>
          <p:cNvPr id="11" name="図 10">
            <a:extLst>
              <a:ext uri="{FF2B5EF4-FFF2-40B4-BE49-F238E27FC236}">
                <a16:creationId xmlns:a16="http://schemas.microsoft.com/office/drawing/2014/main" id="{2B2A9C0E-4B1E-4F7F-A6C8-DC180096A919}"/>
              </a:ext>
            </a:extLst>
          </p:cNvPr>
          <p:cNvPicPr>
            <a:picLocks noChangeAspect="1"/>
          </p:cNvPicPr>
          <p:nvPr/>
        </p:nvPicPr>
        <p:blipFill>
          <a:blip r:embed="rId4"/>
          <a:stretch>
            <a:fillRect/>
          </a:stretch>
        </p:blipFill>
        <p:spPr>
          <a:xfrm>
            <a:off x="1007033" y="2076121"/>
            <a:ext cx="651529" cy="689006"/>
          </a:xfrm>
          <a:prstGeom prst="rect">
            <a:avLst/>
          </a:prstGeom>
        </p:spPr>
      </p:pic>
      <p:pic>
        <p:nvPicPr>
          <p:cNvPr id="12" name="図 11">
            <a:extLst>
              <a:ext uri="{FF2B5EF4-FFF2-40B4-BE49-F238E27FC236}">
                <a16:creationId xmlns:a16="http://schemas.microsoft.com/office/drawing/2014/main" id="{A72B08EA-83B8-4F33-B8BF-B4D4470780C0}"/>
              </a:ext>
            </a:extLst>
          </p:cNvPr>
          <p:cNvPicPr>
            <a:picLocks noChangeAspect="1"/>
          </p:cNvPicPr>
          <p:nvPr/>
        </p:nvPicPr>
        <p:blipFill>
          <a:blip r:embed="rId5"/>
          <a:stretch>
            <a:fillRect/>
          </a:stretch>
        </p:blipFill>
        <p:spPr>
          <a:xfrm>
            <a:off x="10307189" y="2079287"/>
            <a:ext cx="841796" cy="661203"/>
          </a:xfrm>
          <a:prstGeom prst="rect">
            <a:avLst/>
          </a:prstGeom>
        </p:spPr>
      </p:pic>
      <p:pic>
        <p:nvPicPr>
          <p:cNvPr id="14" name="図 13">
            <a:extLst>
              <a:ext uri="{FF2B5EF4-FFF2-40B4-BE49-F238E27FC236}">
                <a16:creationId xmlns:a16="http://schemas.microsoft.com/office/drawing/2014/main" id="{3303CD14-AD2A-40DC-9298-995836EF10EF}"/>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8338128" y="2051508"/>
            <a:ext cx="578550" cy="763609"/>
          </a:xfrm>
          <a:prstGeom prst="rect">
            <a:avLst/>
          </a:prstGeom>
        </p:spPr>
      </p:pic>
      <p:sp>
        <p:nvSpPr>
          <p:cNvPr id="46" name="正方形/長方形 45">
            <a:extLst>
              <a:ext uri="{FF2B5EF4-FFF2-40B4-BE49-F238E27FC236}">
                <a16:creationId xmlns:a16="http://schemas.microsoft.com/office/drawing/2014/main" id="{23D99DB6-47E9-4C0E-B207-51618F8CFAC8}"/>
              </a:ext>
            </a:extLst>
          </p:cNvPr>
          <p:cNvSpPr/>
          <p:nvPr/>
        </p:nvSpPr>
        <p:spPr>
          <a:xfrm>
            <a:off x="0" y="883566"/>
            <a:ext cx="12192000" cy="1069973"/>
          </a:xfrm>
          <a:prstGeom prst="rect">
            <a:avLst/>
          </a:prstGeom>
        </p:spPr>
        <p:txBody>
          <a:bodyPr wrap="square" lIns="0" rIns="0">
            <a:spAutoFit/>
          </a:bodyPr>
          <a:lstStyle/>
          <a:p>
            <a:pPr marR="0" lvl="0" algn="ctr" defTabSz="914400" rtl="0" eaLnBrk="1" fontAlgn="auto" latinLnBrk="0" hangingPunct="1">
              <a:lnSpc>
                <a:spcPct val="110000"/>
              </a:lnSpc>
              <a:spcBef>
                <a:spcPts val="0"/>
              </a:spcBef>
              <a:spcAft>
                <a:spcPts val="600"/>
              </a:spcAft>
              <a:buClrTx/>
              <a:buSzTx/>
              <a:tabLst/>
              <a:defRPr/>
            </a:pPr>
            <a:r>
              <a:rPr lang="ja-JP" altLang="en-US" sz="2800" b="1" dirty="0">
                <a:solidFill>
                  <a:srgbClr val="0070C0"/>
                </a:solidFill>
                <a:latin typeface="Meiryo UI" panose="020B0604030504040204" pitchFamily="34" charset="-128"/>
                <a:ea typeface="Meiryo UI" panose="020B0604030504040204" pitchFamily="34" charset="-128"/>
              </a:rPr>
              <a:t>ひとつの</a:t>
            </a:r>
            <a:r>
              <a:rPr lang="en-US" altLang="ja-JP" sz="2800" b="1" dirty="0">
                <a:solidFill>
                  <a:srgbClr val="0070C0"/>
                </a:solidFill>
                <a:latin typeface="Meiryo UI" panose="020B0604030504040204" pitchFamily="34" charset="-128"/>
                <a:ea typeface="Meiryo UI" panose="020B0604030504040204" pitchFamily="34" charset="-128"/>
              </a:rPr>
              <a:t>ID</a:t>
            </a:r>
            <a:r>
              <a:rPr lang="ja-JP" altLang="en-US" sz="2800" b="1" dirty="0">
                <a:solidFill>
                  <a:srgbClr val="0070C0"/>
                </a:solidFill>
                <a:latin typeface="Meiryo UI" panose="020B0604030504040204" pitchFamily="34" charset="-128"/>
                <a:ea typeface="Meiryo UI" panose="020B0604030504040204" pitchFamily="34" charset="-128"/>
              </a:rPr>
              <a:t>で市や府の様々なサービスが利用できる</a:t>
            </a:r>
          </a:p>
          <a:p>
            <a:pPr marR="0" lvl="0" algn="ctr" defTabSz="914400" rtl="0" eaLnBrk="1" fontAlgn="auto" latinLnBrk="0" hangingPunct="1">
              <a:lnSpc>
                <a:spcPct val="110000"/>
              </a:lnSpc>
              <a:spcBef>
                <a:spcPts val="0"/>
              </a:spcBef>
              <a:spcAft>
                <a:spcPts val="600"/>
              </a:spcAft>
              <a:buClrTx/>
              <a:buSzTx/>
              <a:tabLst/>
              <a:defRPr/>
            </a:pPr>
            <a:r>
              <a:rPr lang="ja-JP" altLang="en-US" sz="2800" b="1" dirty="0">
                <a:solidFill>
                  <a:srgbClr val="0070C0"/>
                </a:solidFill>
                <a:latin typeface="Meiryo UI" panose="020B0604030504040204" pitchFamily="34" charset="-128"/>
                <a:ea typeface="Meiryo UI" panose="020B0604030504040204" pitchFamily="34" charset="-128"/>
              </a:rPr>
              <a:t>個人のニーズにあった府と市の情報やサービスを住民が探すことなく利用できる</a:t>
            </a:r>
            <a:endParaRPr kumimoji="1" lang="ja-JP" altLang="en-US" sz="2800" b="1" i="0" u="none" strike="noStrike" kern="1200" cap="none" spc="0" normalizeH="0" baseline="0" noProof="0" dirty="0">
              <a:ln>
                <a:noFill/>
              </a:ln>
              <a:solidFill>
                <a:srgbClr val="0070C0"/>
              </a:solidFill>
              <a:effectLst/>
              <a:uLnTx/>
              <a:uFillTx/>
              <a:latin typeface="Meiryo UI" panose="020B0604030504040204" pitchFamily="34" charset="-128"/>
              <a:ea typeface="Meiryo UI" panose="020B0604030504040204" pitchFamily="34" charset="-128"/>
              <a:cs typeface="+mn-cs"/>
            </a:endParaRPr>
          </a:p>
        </p:txBody>
      </p:sp>
      <p:sp>
        <p:nvSpPr>
          <p:cNvPr id="33" name="タイトル 8">
            <a:extLst>
              <a:ext uri="{FF2B5EF4-FFF2-40B4-BE49-F238E27FC236}">
                <a16:creationId xmlns:a16="http://schemas.microsoft.com/office/drawing/2014/main" id="{6A6EFB75-BA3B-4F05-BA69-6C4DA6B0B48B}"/>
              </a:ext>
            </a:extLst>
          </p:cNvPr>
          <p:cNvSpPr>
            <a:spLocks noGrp="1"/>
          </p:cNvSpPr>
          <p:nvPr>
            <p:ph type="title"/>
          </p:nvPr>
        </p:nvSpPr>
        <p:spPr>
          <a:xfrm>
            <a:off x="-13252" y="202980"/>
            <a:ext cx="12192000" cy="420362"/>
          </a:xfrm>
        </p:spPr>
        <p:txBody>
          <a:bodyPr/>
          <a:lstStyle/>
          <a:p>
            <a:r>
              <a:rPr lang="ja-JP" altLang="en-US" spc="300" dirty="0"/>
              <a:t>広域連携による住民のメリット</a:t>
            </a:r>
          </a:p>
        </p:txBody>
      </p:sp>
      <p:sp>
        <p:nvSpPr>
          <p:cNvPr id="5" name="テキスト ボックス 4">
            <a:extLst>
              <a:ext uri="{FF2B5EF4-FFF2-40B4-BE49-F238E27FC236}">
                <a16:creationId xmlns:a16="http://schemas.microsoft.com/office/drawing/2014/main" id="{2B74619C-C2E8-4228-A2CF-A1071F8D2098}"/>
              </a:ext>
            </a:extLst>
          </p:cNvPr>
          <p:cNvSpPr txBox="1"/>
          <p:nvPr/>
        </p:nvSpPr>
        <p:spPr>
          <a:xfrm>
            <a:off x="5225111" y="2171287"/>
            <a:ext cx="1787702" cy="461665"/>
          </a:xfrm>
          <a:prstGeom prst="rect">
            <a:avLst/>
          </a:prstGeom>
          <a:noFill/>
        </p:spPr>
        <p:txBody>
          <a:bodyPr wrap="square" rtlCol="0">
            <a:spAutoFit/>
          </a:bodyPr>
          <a:lstStyle/>
          <a:p>
            <a:pPr algn="ctr"/>
            <a:r>
              <a:rPr kumimoji="1" lang="ja-JP" altLang="en-US" sz="2400" b="1" dirty="0">
                <a:latin typeface="Meiryo UI" panose="020B0604030504040204" pitchFamily="50" charset="-128"/>
                <a:ea typeface="Meiryo UI" panose="020B0604030504040204" pitchFamily="50" charset="-128"/>
              </a:rPr>
              <a:t>住　　　民</a:t>
            </a:r>
          </a:p>
        </p:txBody>
      </p:sp>
      <p:sp>
        <p:nvSpPr>
          <p:cNvPr id="48" name="テキスト ボックス 47">
            <a:extLst>
              <a:ext uri="{FF2B5EF4-FFF2-40B4-BE49-F238E27FC236}">
                <a16:creationId xmlns:a16="http://schemas.microsoft.com/office/drawing/2014/main" id="{6A597E4D-6CBF-480E-BDA2-44FC89032A9D}"/>
              </a:ext>
            </a:extLst>
          </p:cNvPr>
          <p:cNvSpPr txBox="1"/>
          <p:nvPr/>
        </p:nvSpPr>
        <p:spPr>
          <a:xfrm>
            <a:off x="125449" y="5429481"/>
            <a:ext cx="707923"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堺市</a:t>
            </a:r>
          </a:p>
        </p:txBody>
      </p:sp>
      <p:sp>
        <p:nvSpPr>
          <p:cNvPr id="49" name="テキスト ボックス 48">
            <a:extLst>
              <a:ext uri="{FF2B5EF4-FFF2-40B4-BE49-F238E27FC236}">
                <a16:creationId xmlns:a16="http://schemas.microsoft.com/office/drawing/2014/main" id="{CD66C473-F4CC-4743-A1D6-EC015739F6B8}"/>
              </a:ext>
            </a:extLst>
          </p:cNvPr>
          <p:cNvSpPr txBox="1"/>
          <p:nvPr/>
        </p:nvSpPr>
        <p:spPr>
          <a:xfrm>
            <a:off x="100846" y="6099146"/>
            <a:ext cx="707923" cy="276999"/>
          </a:xfrm>
          <a:prstGeom prst="rect">
            <a:avLst/>
          </a:prstGeom>
          <a:noFill/>
        </p:spPr>
        <p:txBody>
          <a:bodyPr wrap="square" lIns="0" tIns="0" rIns="0" bIns="0" rtlCol="0">
            <a:spAutoFit/>
          </a:bodyPr>
          <a:lstStyle/>
          <a:p>
            <a:r>
              <a:rPr kumimoji="1" lang="ja-JP" altLang="en-US" dirty="0">
                <a:latin typeface="Meiryo UI" panose="020B0604030504040204" pitchFamily="50" charset="-128"/>
                <a:ea typeface="Meiryo UI" panose="020B0604030504040204" pitchFamily="50" charset="-128"/>
              </a:rPr>
              <a:t>大阪府</a:t>
            </a:r>
          </a:p>
        </p:txBody>
      </p:sp>
      <p:sp>
        <p:nvSpPr>
          <p:cNvPr id="50" name="フローチャート: 代替処理 49">
            <a:extLst>
              <a:ext uri="{FF2B5EF4-FFF2-40B4-BE49-F238E27FC236}">
                <a16:creationId xmlns:a16="http://schemas.microsoft.com/office/drawing/2014/main" id="{CCB953CC-F311-4F53-93FF-80FEF1F9F885}"/>
              </a:ext>
            </a:extLst>
          </p:cNvPr>
          <p:cNvSpPr/>
          <p:nvPr/>
        </p:nvSpPr>
        <p:spPr>
          <a:xfrm>
            <a:off x="6761575" y="5292195"/>
            <a:ext cx="1908125" cy="552065"/>
          </a:xfrm>
          <a:prstGeom prst="flowChartAlternate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ja-JP" altLang="en-US" dirty="0">
                <a:latin typeface="Meiryo UI" panose="020B0604030504040204" pitchFamily="50" charset="-128"/>
                <a:ea typeface="Meiryo UI" panose="020B0604030504040204" pitchFamily="50" charset="-128"/>
              </a:rPr>
              <a:t>子育て相談</a:t>
            </a:r>
            <a:endParaRPr kumimoji="1" lang="ja-JP" altLang="en-US" dirty="0">
              <a:latin typeface="Meiryo UI" panose="020B0604030504040204" pitchFamily="50" charset="-128"/>
              <a:ea typeface="Meiryo UI" panose="020B0604030504040204" pitchFamily="50" charset="-128"/>
            </a:endParaRPr>
          </a:p>
        </p:txBody>
      </p:sp>
      <p:sp>
        <p:nvSpPr>
          <p:cNvPr id="53" name="フローチャート: 代替処理 52">
            <a:extLst>
              <a:ext uri="{FF2B5EF4-FFF2-40B4-BE49-F238E27FC236}">
                <a16:creationId xmlns:a16="http://schemas.microsoft.com/office/drawing/2014/main" id="{D27B1C0B-053F-4744-9954-DEF82BE93F0F}"/>
              </a:ext>
            </a:extLst>
          </p:cNvPr>
          <p:cNvSpPr/>
          <p:nvPr/>
        </p:nvSpPr>
        <p:spPr>
          <a:xfrm>
            <a:off x="3925819" y="5282363"/>
            <a:ext cx="1908125" cy="552065"/>
          </a:xfrm>
          <a:prstGeom prst="flowChartAlternate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kumimoji="1" lang="ja-JP" altLang="en-US" dirty="0">
                <a:latin typeface="Meiryo UI" panose="020B0604030504040204" pitchFamily="50" charset="-128"/>
                <a:ea typeface="Meiryo UI" panose="020B0604030504040204" pitchFamily="50" charset="-128"/>
              </a:rPr>
              <a:t>子育て</a:t>
            </a:r>
            <a:r>
              <a:rPr kumimoji="1" lang="ja-JP" altLang="en-US" dirty="0">
                <a:solidFill>
                  <a:schemeClr val="bg1"/>
                </a:solidFill>
                <a:latin typeface="Meiryo UI" panose="020B0604030504040204" pitchFamily="50" charset="-128"/>
                <a:ea typeface="Meiryo UI" panose="020B0604030504040204" pitchFamily="50" charset="-128"/>
              </a:rPr>
              <a:t>支援</a:t>
            </a:r>
            <a:r>
              <a:rPr kumimoji="1" lang="ja-JP" altLang="en-US" dirty="0">
                <a:latin typeface="Meiryo UI" panose="020B0604030504040204" pitchFamily="50" charset="-128"/>
                <a:ea typeface="Meiryo UI" panose="020B0604030504040204" pitchFamily="50" charset="-128"/>
              </a:rPr>
              <a:t>情報</a:t>
            </a:r>
          </a:p>
        </p:txBody>
      </p:sp>
      <p:sp>
        <p:nvSpPr>
          <p:cNvPr id="55" name="フローチャート: 代替処理 54">
            <a:extLst>
              <a:ext uri="{FF2B5EF4-FFF2-40B4-BE49-F238E27FC236}">
                <a16:creationId xmlns:a16="http://schemas.microsoft.com/office/drawing/2014/main" id="{AD910B29-5493-4321-B4AD-C918A2B92BD7}"/>
              </a:ext>
            </a:extLst>
          </p:cNvPr>
          <p:cNvSpPr/>
          <p:nvPr/>
        </p:nvSpPr>
        <p:spPr>
          <a:xfrm>
            <a:off x="9481102" y="5305948"/>
            <a:ext cx="1908125" cy="552065"/>
          </a:xfrm>
          <a:prstGeom prst="flowChartAlternate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kumimoji="1" lang="ja-JP" altLang="en-US" dirty="0">
                <a:latin typeface="Meiryo UI" panose="020B0604030504040204" pitchFamily="50" charset="-128"/>
                <a:ea typeface="Meiryo UI" panose="020B0604030504040204" pitchFamily="50" charset="-128"/>
              </a:rPr>
              <a:t>保育施設</a:t>
            </a:r>
          </a:p>
        </p:txBody>
      </p:sp>
      <p:sp>
        <p:nvSpPr>
          <p:cNvPr id="56" name="フローチャート: 代替処理 55">
            <a:extLst>
              <a:ext uri="{FF2B5EF4-FFF2-40B4-BE49-F238E27FC236}">
                <a16:creationId xmlns:a16="http://schemas.microsoft.com/office/drawing/2014/main" id="{7BC13155-7763-46BA-91FA-C05D76E2FEE5}"/>
              </a:ext>
            </a:extLst>
          </p:cNvPr>
          <p:cNvSpPr/>
          <p:nvPr/>
        </p:nvSpPr>
        <p:spPr>
          <a:xfrm>
            <a:off x="1127017" y="5953867"/>
            <a:ext cx="10262210" cy="552065"/>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kumimoji="1" lang="ja-JP" altLang="en-US" dirty="0">
                <a:solidFill>
                  <a:schemeClr val="tx1"/>
                </a:solidFill>
                <a:latin typeface="Meiryo UI" panose="020B0604030504040204" pitchFamily="50" charset="-128"/>
                <a:ea typeface="Meiryo UI" panose="020B0604030504040204" pitchFamily="50" charset="-128"/>
              </a:rPr>
              <a:t>子育て支援情報（児童相談等）</a:t>
            </a:r>
          </a:p>
        </p:txBody>
      </p:sp>
      <p:sp>
        <p:nvSpPr>
          <p:cNvPr id="57" name="フローチャート: 代替処理 56">
            <a:extLst>
              <a:ext uri="{FF2B5EF4-FFF2-40B4-BE49-F238E27FC236}">
                <a16:creationId xmlns:a16="http://schemas.microsoft.com/office/drawing/2014/main" id="{309F575B-582A-418D-8B8F-4E618F22D8AF}"/>
              </a:ext>
            </a:extLst>
          </p:cNvPr>
          <p:cNvSpPr/>
          <p:nvPr/>
        </p:nvSpPr>
        <p:spPr>
          <a:xfrm>
            <a:off x="1129391" y="5284813"/>
            <a:ext cx="1908125" cy="552065"/>
          </a:xfrm>
          <a:prstGeom prst="flowChartAlternate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kumimoji="1" lang="ja-JP" altLang="en-US" dirty="0">
                <a:latin typeface="Meiryo UI" panose="020B0604030504040204" pitchFamily="50" charset="-128"/>
                <a:ea typeface="Meiryo UI" panose="020B0604030504040204" pitchFamily="50" charset="-128"/>
              </a:rPr>
              <a:t>健診・予防接種</a:t>
            </a:r>
          </a:p>
        </p:txBody>
      </p:sp>
      <p:sp>
        <p:nvSpPr>
          <p:cNvPr id="7" name="正方形/長方形 6">
            <a:extLst>
              <a:ext uri="{FF2B5EF4-FFF2-40B4-BE49-F238E27FC236}">
                <a16:creationId xmlns:a16="http://schemas.microsoft.com/office/drawing/2014/main" id="{CAD59A0D-AFE3-458E-951E-FE0B5C517965}"/>
              </a:ext>
            </a:extLst>
          </p:cNvPr>
          <p:cNvSpPr/>
          <p:nvPr/>
        </p:nvSpPr>
        <p:spPr>
          <a:xfrm>
            <a:off x="914399" y="5072448"/>
            <a:ext cx="10695399" cy="156465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5BEA9E03-DB7F-4BC6-8833-8B22C7EB480C}"/>
              </a:ext>
            </a:extLst>
          </p:cNvPr>
          <p:cNvSpPr txBox="1"/>
          <p:nvPr/>
        </p:nvSpPr>
        <p:spPr>
          <a:xfrm>
            <a:off x="4655329" y="4888149"/>
            <a:ext cx="3246634" cy="307777"/>
          </a:xfrm>
          <a:prstGeom prst="rect">
            <a:avLst/>
          </a:prstGeom>
          <a:solidFill>
            <a:schemeClr val="bg1"/>
          </a:solidFill>
          <a:ln w="34925">
            <a:solidFill>
              <a:srgbClr val="0070C0"/>
            </a:solidFill>
          </a:ln>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堺市・大阪府のサービス</a:t>
            </a:r>
          </a:p>
        </p:txBody>
      </p:sp>
      <p:sp>
        <p:nvSpPr>
          <p:cNvPr id="9" name="矢印: 上 8">
            <a:extLst>
              <a:ext uri="{FF2B5EF4-FFF2-40B4-BE49-F238E27FC236}">
                <a16:creationId xmlns:a16="http://schemas.microsoft.com/office/drawing/2014/main" id="{F6FA2E58-24F5-46D7-A7A7-F11D8A228DDC}"/>
              </a:ext>
            </a:extLst>
          </p:cNvPr>
          <p:cNvSpPr/>
          <p:nvPr/>
        </p:nvSpPr>
        <p:spPr>
          <a:xfrm>
            <a:off x="1534659" y="2912662"/>
            <a:ext cx="335773" cy="2116475"/>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5AC149D5-20EB-4AA3-85B6-44EC80994345}"/>
              </a:ext>
            </a:extLst>
          </p:cNvPr>
          <p:cNvSpPr/>
          <p:nvPr/>
        </p:nvSpPr>
        <p:spPr>
          <a:xfrm>
            <a:off x="708917" y="3208153"/>
            <a:ext cx="1987254" cy="595515"/>
          </a:xfrm>
          <a:prstGeom prst="rect">
            <a:avLst/>
          </a:prstGeom>
          <a:solidFill>
            <a:schemeClr val="bg1"/>
          </a:solidFill>
          <a:ln w="222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欲しい情報が届く</a:t>
            </a:r>
          </a:p>
        </p:txBody>
      </p:sp>
      <p:sp>
        <p:nvSpPr>
          <p:cNvPr id="47" name="矢印: 右 46">
            <a:extLst>
              <a:ext uri="{FF2B5EF4-FFF2-40B4-BE49-F238E27FC236}">
                <a16:creationId xmlns:a16="http://schemas.microsoft.com/office/drawing/2014/main" id="{EF776975-F587-4DC3-9271-F6AE285D4DC6}"/>
              </a:ext>
            </a:extLst>
          </p:cNvPr>
          <p:cNvSpPr/>
          <p:nvPr/>
        </p:nvSpPr>
        <p:spPr>
          <a:xfrm>
            <a:off x="708917" y="3862979"/>
            <a:ext cx="11045605" cy="993321"/>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err="1">
                <a:solidFill>
                  <a:schemeClr val="tx1"/>
                </a:solidFill>
                <a:latin typeface="Meiryo UI" panose="020B0604030504040204" pitchFamily="50" charset="-128"/>
                <a:ea typeface="Meiryo UI" panose="020B0604030504040204" pitchFamily="50" charset="-128"/>
              </a:rPr>
              <a:t>mydoor</a:t>
            </a:r>
            <a:r>
              <a:rPr kumimoji="1" lang="en-US" altLang="ja-JP" sz="2400" b="1" dirty="0">
                <a:solidFill>
                  <a:schemeClr val="tx1"/>
                </a:solidFill>
                <a:latin typeface="Meiryo UI" panose="020B0604030504040204" pitchFamily="50" charset="-128"/>
                <a:ea typeface="Meiryo UI" panose="020B0604030504040204" pitchFamily="50" charset="-128"/>
              </a:rPr>
              <a:t> OSAKA</a:t>
            </a:r>
            <a:endParaRPr kumimoji="1" lang="ja-JP" altLang="en-US" sz="2400" dirty="0">
              <a:solidFill>
                <a:schemeClr val="tx1"/>
              </a:solidFill>
            </a:endParaRPr>
          </a:p>
        </p:txBody>
      </p:sp>
      <p:sp>
        <p:nvSpPr>
          <p:cNvPr id="58" name="正方形/長方形 57">
            <a:extLst>
              <a:ext uri="{FF2B5EF4-FFF2-40B4-BE49-F238E27FC236}">
                <a16:creationId xmlns:a16="http://schemas.microsoft.com/office/drawing/2014/main" id="{4E4D2B64-705C-4A4F-A9BF-4D8607664910}"/>
              </a:ext>
            </a:extLst>
          </p:cNvPr>
          <p:cNvSpPr/>
          <p:nvPr/>
        </p:nvSpPr>
        <p:spPr>
          <a:xfrm>
            <a:off x="2962514" y="3216025"/>
            <a:ext cx="1987254" cy="595515"/>
          </a:xfrm>
          <a:prstGeom prst="rect">
            <a:avLst/>
          </a:prstGeom>
          <a:solidFill>
            <a:schemeClr val="bg1"/>
          </a:solidFill>
          <a:ln w="222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b="1" dirty="0">
                <a:solidFill>
                  <a:schemeClr val="tx1"/>
                </a:solidFill>
                <a:latin typeface="Meiryo UI" panose="020B0604030504040204" pitchFamily="50" charset="-128"/>
                <a:ea typeface="Meiryo UI" panose="020B0604030504040204" pitchFamily="50" charset="-128"/>
              </a:rPr>
              <a:t>必要な手続きの</a:t>
            </a:r>
            <a:endParaRPr lang="en-US" altLang="ja-JP" b="1" dirty="0">
              <a:solidFill>
                <a:schemeClr val="tx1"/>
              </a:solidFill>
              <a:latin typeface="Meiryo UI" panose="020B0604030504040204" pitchFamily="50" charset="-128"/>
              <a:ea typeface="Meiryo UI" panose="020B0604030504040204" pitchFamily="50" charset="-128"/>
            </a:endParaRPr>
          </a:p>
          <a:p>
            <a:pPr algn="ctr"/>
            <a:r>
              <a:rPr kumimoji="1" lang="ja-JP" altLang="en-US" b="1" dirty="0">
                <a:solidFill>
                  <a:schemeClr val="tx1"/>
                </a:solidFill>
                <a:latin typeface="Meiryo UI" panose="020B0604030504040204" pitchFamily="50" charset="-128"/>
                <a:ea typeface="Meiryo UI" panose="020B0604030504040204" pitchFamily="50" charset="-128"/>
              </a:rPr>
              <a:t>案内が届く</a:t>
            </a:r>
          </a:p>
        </p:txBody>
      </p:sp>
      <p:sp>
        <p:nvSpPr>
          <p:cNvPr id="59" name="正方形/長方形 58">
            <a:extLst>
              <a:ext uri="{FF2B5EF4-FFF2-40B4-BE49-F238E27FC236}">
                <a16:creationId xmlns:a16="http://schemas.microsoft.com/office/drawing/2014/main" id="{71588129-8FBD-47D1-BF0D-62D167CACB20}"/>
              </a:ext>
            </a:extLst>
          </p:cNvPr>
          <p:cNvSpPr/>
          <p:nvPr/>
        </p:nvSpPr>
        <p:spPr>
          <a:xfrm>
            <a:off x="9723304" y="3209762"/>
            <a:ext cx="1987254" cy="595515"/>
          </a:xfrm>
          <a:prstGeom prst="rect">
            <a:avLst/>
          </a:prstGeom>
          <a:solidFill>
            <a:schemeClr val="bg1"/>
          </a:solidFill>
          <a:ln w="222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b="1"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最適な支援が</a:t>
            </a:r>
            <a:endParaRPr lang="en-US" altLang="ja-JP" b="1"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endParaRPr>
          </a:p>
          <a:p>
            <a:pPr algn="ctr"/>
            <a:r>
              <a:rPr lang="ja-JP" altLang="en-US" b="1"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受けられる</a:t>
            </a:r>
            <a:endParaRPr kumimoji="1" lang="ja-JP" altLang="en-US" b="1"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60" name="正方形/長方形 59">
            <a:extLst>
              <a:ext uri="{FF2B5EF4-FFF2-40B4-BE49-F238E27FC236}">
                <a16:creationId xmlns:a16="http://schemas.microsoft.com/office/drawing/2014/main" id="{E123ED81-04A6-4E1F-B665-5B2DD2F60787}"/>
              </a:ext>
            </a:extLst>
          </p:cNvPr>
          <p:cNvSpPr/>
          <p:nvPr/>
        </p:nvSpPr>
        <p:spPr>
          <a:xfrm>
            <a:off x="5216111" y="3209658"/>
            <a:ext cx="1987254" cy="595515"/>
          </a:xfrm>
          <a:prstGeom prst="rect">
            <a:avLst/>
          </a:prstGeom>
          <a:solidFill>
            <a:schemeClr val="bg1"/>
          </a:solidFill>
          <a:ln w="222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b="1"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申請手続きが</a:t>
            </a:r>
            <a:endParaRPr lang="en-US" altLang="ja-JP" b="1"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endParaRPr>
          </a:p>
          <a:p>
            <a:pPr algn="ctr"/>
            <a:r>
              <a:rPr lang="ja-JP" altLang="en-US" b="1"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スムーズにできる</a:t>
            </a:r>
            <a:endParaRPr kumimoji="1" lang="ja-JP" altLang="en-US" b="1"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61" name="正方形/長方形 60">
            <a:extLst>
              <a:ext uri="{FF2B5EF4-FFF2-40B4-BE49-F238E27FC236}">
                <a16:creationId xmlns:a16="http://schemas.microsoft.com/office/drawing/2014/main" id="{5ECC2DE8-CD20-4E2E-8C9A-3BE004B0C256}"/>
              </a:ext>
            </a:extLst>
          </p:cNvPr>
          <p:cNvSpPr/>
          <p:nvPr/>
        </p:nvSpPr>
        <p:spPr>
          <a:xfrm>
            <a:off x="7469708" y="3208153"/>
            <a:ext cx="1987254" cy="595515"/>
          </a:xfrm>
          <a:prstGeom prst="rect">
            <a:avLst/>
          </a:prstGeom>
          <a:solidFill>
            <a:schemeClr val="bg1"/>
          </a:solidFill>
          <a:ln w="222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b="1"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申請の結果通知を迅速に受け取れる</a:t>
            </a:r>
            <a:endParaRPr lang="en-US" altLang="ja-JP" b="1"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1" name="Slide Number Placeholder 5">
            <a:extLst>
              <a:ext uri="{FF2B5EF4-FFF2-40B4-BE49-F238E27FC236}">
                <a16:creationId xmlns:a16="http://schemas.microsoft.com/office/drawing/2014/main" id="{F8132392-046D-488A-BA72-6E75B20D9964}"/>
              </a:ext>
            </a:extLst>
          </p:cNvPr>
          <p:cNvSpPr>
            <a:spLocks noGrp="1"/>
          </p:cNvSpPr>
          <p:nvPr>
            <p:ph type="sldNum" sz="quarter" idx="12"/>
          </p:nvPr>
        </p:nvSpPr>
        <p:spPr>
          <a:xfrm>
            <a:off x="9355470" y="6438421"/>
            <a:ext cx="2743200" cy="365125"/>
          </a:xfrm>
        </p:spPr>
        <p:txBody>
          <a:bodyPr/>
          <a:lstStyle/>
          <a:p>
            <a:pPr defTabSz="457200">
              <a:defRPr/>
            </a:pPr>
            <a:fld id="{83F59F8C-994B-432C-AB40-74A0215D506C}" type="slidenum">
              <a:rPr kumimoji="0" lang="en-US" altLang="ja-JP">
                <a:solidFill>
                  <a:prstClr val="black">
                    <a:tint val="75000"/>
                  </a:prstClr>
                </a:solidFill>
                <a:latin typeface="Calibri" panose="020F0502020204030204"/>
                <a:ea typeface="メイリオ" panose="020B0604030504040204" pitchFamily="50" charset="-128"/>
              </a:rPr>
              <a:pPr defTabSz="457200">
                <a:defRPr/>
              </a:pPr>
              <a:t>11</a:t>
            </a:fld>
            <a:endParaRPr kumimoji="0" lang="en-US" altLang="ja-JP" dirty="0">
              <a:solidFill>
                <a:prstClr val="black">
                  <a:tint val="75000"/>
                </a:prstClr>
              </a:solidFill>
              <a:latin typeface="Calibri" panose="020F0502020204030204"/>
              <a:ea typeface="メイリオ" panose="020B0604030504040204" pitchFamily="50" charset="-128"/>
            </a:endParaRPr>
          </a:p>
        </p:txBody>
      </p:sp>
    </p:spTree>
    <p:extLst>
      <p:ext uri="{BB962C8B-B14F-4D97-AF65-F5344CB8AC3E}">
        <p14:creationId xmlns:p14="http://schemas.microsoft.com/office/powerpoint/2010/main" val="3882790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矢印: 左右 7">
            <a:extLst>
              <a:ext uri="{FF2B5EF4-FFF2-40B4-BE49-F238E27FC236}">
                <a16:creationId xmlns:a16="http://schemas.microsoft.com/office/drawing/2014/main" id="{4C4E55E2-EC47-4764-B29A-E501F01508DF}"/>
              </a:ext>
            </a:extLst>
          </p:cNvPr>
          <p:cNvSpPr/>
          <p:nvPr/>
        </p:nvSpPr>
        <p:spPr>
          <a:xfrm>
            <a:off x="1358719" y="3146028"/>
            <a:ext cx="9408933" cy="1842270"/>
          </a:xfrm>
          <a:prstGeom prst="leftRightArrow">
            <a:avLst>
              <a:gd name="adj1" fmla="val 50000"/>
              <a:gd name="adj2" fmla="val 29366"/>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2" name="図 41">
            <a:extLst>
              <a:ext uri="{FF2B5EF4-FFF2-40B4-BE49-F238E27FC236}">
                <a16:creationId xmlns:a16="http://schemas.microsoft.com/office/drawing/2014/main" id="{0EB07F6E-8C04-4FA3-8F46-8FA7E0AFF365}"/>
              </a:ext>
            </a:extLst>
          </p:cNvPr>
          <p:cNvPicPr>
            <a:picLocks noChangeAspect="1"/>
          </p:cNvPicPr>
          <p:nvPr/>
        </p:nvPicPr>
        <p:blipFill>
          <a:blip r:embed="rId3"/>
          <a:stretch>
            <a:fillRect/>
          </a:stretch>
        </p:blipFill>
        <p:spPr>
          <a:xfrm>
            <a:off x="2503773" y="5721632"/>
            <a:ext cx="993667" cy="829301"/>
          </a:xfrm>
          <a:prstGeom prst="rect">
            <a:avLst/>
          </a:prstGeom>
        </p:spPr>
      </p:pic>
      <p:pic>
        <p:nvPicPr>
          <p:cNvPr id="36" name="図 35">
            <a:extLst>
              <a:ext uri="{FF2B5EF4-FFF2-40B4-BE49-F238E27FC236}">
                <a16:creationId xmlns:a16="http://schemas.microsoft.com/office/drawing/2014/main" id="{7836C268-BF93-402C-A9EB-D1E48DFE6808}"/>
              </a:ext>
            </a:extLst>
          </p:cNvPr>
          <p:cNvPicPr>
            <a:picLocks noChangeAspect="1"/>
          </p:cNvPicPr>
          <p:nvPr/>
        </p:nvPicPr>
        <p:blipFill>
          <a:blip r:embed="rId4"/>
          <a:stretch>
            <a:fillRect/>
          </a:stretch>
        </p:blipFill>
        <p:spPr>
          <a:xfrm>
            <a:off x="8890202" y="1500197"/>
            <a:ext cx="1133526" cy="1048398"/>
          </a:xfrm>
          <a:prstGeom prst="rect">
            <a:avLst/>
          </a:prstGeom>
        </p:spPr>
      </p:pic>
      <p:sp>
        <p:nvSpPr>
          <p:cNvPr id="3" name="フローチャート: 結合子 2">
            <a:extLst>
              <a:ext uri="{FF2B5EF4-FFF2-40B4-BE49-F238E27FC236}">
                <a16:creationId xmlns:a16="http://schemas.microsoft.com/office/drawing/2014/main" id="{A25568C2-810D-4024-BB5E-293ACA572D0C}"/>
              </a:ext>
            </a:extLst>
          </p:cNvPr>
          <p:cNvSpPr/>
          <p:nvPr/>
        </p:nvSpPr>
        <p:spPr>
          <a:xfrm>
            <a:off x="3701918" y="1794833"/>
            <a:ext cx="4803195" cy="4627719"/>
          </a:xfrm>
          <a:prstGeom prst="flowChartConnector">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8"/>
          <p:cNvSpPr>
            <a:spLocks noGrp="1"/>
          </p:cNvSpPr>
          <p:nvPr>
            <p:ph type="title"/>
          </p:nvPr>
        </p:nvSpPr>
        <p:spPr>
          <a:xfrm>
            <a:off x="-13252" y="202980"/>
            <a:ext cx="12192000" cy="420362"/>
          </a:xfrm>
        </p:spPr>
        <p:txBody>
          <a:bodyPr/>
          <a:lstStyle/>
          <a:p>
            <a:r>
              <a:rPr lang="ja-JP" altLang="en-US" spc="300" dirty="0"/>
              <a:t>府域への展開と公民連携による住民のメリット</a:t>
            </a:r>
          </a:p>
        </p:txBody>
      </p:sp>
      <p:grpSp>
        <p:nvGrpSpPr>
          <p:cNvPr id="9" name="グループ化 8">
            <a:extLst>
              <a:ext uri="{FF2B5EF4-FFF2-40B4-BE49-F238E27FC236}">
                <a16:creationId xmlns:a16="http://schemas.microsoft.com/office/drawing/2014/main" id="{6F34C6F9-CEEF-494C-A13C-420CF0CEEE22}"/>
              </a:ext>
            </a:extLst>
          </p:cNvPr>
          <p:cNvGrpSpPr/>
          <p:nvPr/>
        </p:nvGrpSpPr>
        <p:grpSpPr>
          <a:xfrm>
            <a:off x="8904835" y="5320051"/>
            <a:ext cx="829961" cy="1202923"/>
            <a:chOff x="6962193" y="5272201"/>
            <a:chExt cx="1199049" cy="1578838"/>
          </a:xfrm>
        </p:grpSpPr>
        <p:pic>
          <p:nvPicPr>
            <p:cNvPr id="37" name="Picture 2" descr="エコバッグを持つ大家族のイラスト（おばあさん）">
              <a:extLst>
                <a:ext uri="{FF2B5EF4-FFF2-40B4-BE49-F238E27FC236}">
                  <a16:creationId xmlns:a16="http://schemas.microsoft.com/office/drawing/2014/main" id="{9AADF702-15DE-4D55-85E2-E6CA9526D0B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75575" y="5272201"/>
              <a:ext cx="685667" cy="157883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エコバッグを持つ大家族のイラスト（おじいさん）">
              <a:extLst>
                <a:ext uri="{FF2B5EF4-FFF2-40B4-BE49-F238E27FC236}">
                  <a16:creationId xmlns:a16="http://schemas.microsoft.com/office/drawing/2014/main" id="{26B972CF-6BE5-4D1F-8EF3-38ACC60CCF2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62193" y="5272201"/>
              <a:ext cx="571796" cy="157883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グループ化 1">
            <a:extLst>
              <a:ext uri="{FF2B5EF4-FFF2-40B4-BE49-F238E27FC236}">
                <a16:creationId xmlns:a16="http://schemas.microsoft.com/office/drawing/2014/main" id="{68DE2178-8416-4548-A879-3AD7EEA4CB14}"/>
              </a:ext>
            </a:extLst>
          </p:cNvPr>
          <p:cNvGrpSpPr/>
          <p:nvPr/>
        </p:nvGrpSpPr>
        <p:grpSpPr>
          <a:xfrm>
            <a:off x="2615124" y="1532717"/>
            <a:ext cx="993667" cy="1129285"/>
            <a:chOff x="6605068" y="3224947"/>
            <a:chExt cx="1015733" cy="1580077"/>
          </a:xfrm>
        </p:grpSpPr>
        <p:pic>
          <p:nvPicPr>
            <p:cNvPr id="39" name="Picture 6" descr="エコバッグを持つ大家族のイラスト（男性）">
              <a:extLst>
                <a:ext uri="{FF2B5EF4-FFF2-40B4-BE49-F238E27FC236}">
                  <a16:creationId xmlns:a16="http://schemas.microsoft.com/office/drawing/2014/main" id="{DED3AE22-7448-4D10-A69D-3FD54B5E986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05068" y="3226186"/>
              <a:ext cx="571796" cy="157883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descr="エコバッグを持つ大家族のイラスト（女性）">
              <a:extLst>
                <a:ext uri="{FF2B5EF4-FFF2-40B4-BE49-F238E27FC236}">
                  <a16:creationId xmlns:a16="http://schemas.microsoft.com/office/drawing/2014/main" id="{28750860-E082-4863-A226-8FB8E34E5AF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35134" y="3224947"/>
              <a:ext cx="685667" cy="1578838"/>
            </a:xfrm>
            <a:prstGeom prst="rect">
              <a:avLst/>
            </a:prstGeom>
            <a:noFill/>
            <a:extLst>
              <a:ext uri="{909E8E84-426E-40DD-AFC4-6F175D3DCCD1}">
                <a14:hiddenFill xmlns:a14="http://schemas.microsoft.com/office/drawing/2010/main">
                  <a:solidFill>
                    <a:srgbClr val="FFFFFF"/>
                  </a:solidFill>
                </a14:hiddenFill>
              </a:ext>
            </a:extLst>
          </p:spPr>
        </p:pic>
      </p:grpSp>
      <p:pic>
        <p:nvPicPr>
          <p:cNvPr id="41" name="Picture 10" descr="ゆとり世代の人々のイラスト">
            <a:extLst>
              <a:ext uri="{FF2B5EF4-FFF2-40B4-BE49-F238E27FC236}">
                <a16:creationId xmlns:a16="http://schemas.microsoft.com/office/drawing/2014/main" id="{92B0EE43-992A-4F3B-89CD-78834A4087B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77355" y="3350530"/>
            <a:ext cx="1212013" cy="1202923"/>
          </a:xfrm>
          <a:prstGeom prst="rect">
            <a:avLst/>
          </a:prstGeom>
          <a:noFill/>
          <a:extLst>
            <a:ext uri="{909E8E84-426E-40DD-AFC4-6F175D3DCCD1}">
              <a14:hiddenFill xmlns:a14="http://schemas.microsoft.com/office/drawing/2010/main">
                <a:solidFill>
                  <a:srgbClr val="FFFFFF"/>
                </a:solidFill>
              </a14:hiddenFill>
            </a:ext>
          </a:extLst>
        </p:spPr>
      </p:pic>
      <p:sp>
        <p:nvSpPr>
          <p:cNvPr id="48" name="四角形: 角を丸くする 47">
            <a:extLst>
              <a:ext uri="{FF2B5EF4-FFF2-40B4-BE49-F238E27FC236}">
                <a16:creationId xmlns:a16="http://schemas.microsoft.com/office/drawing/2014/main" id="{1340F935-7F0E-45A0-9556-804430E7E2EB}"/>
              </a:ext>
            </a:extLst>
          </p:cNvPr>
          <p:cNvSpPr/>
          <p:nvPr/>
        </p:nvSpPr>
        <p:spPr>
          <a:xfrm>
            <a:off x="7452489" y="2665594"/>
            <a:ext cx="1487754" cy="56070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kumimoji="1" lang="ja-JP" altLang="en-US" dirty="0">
                <a:solidFill>
                  <a:schemeClr val="tx1"/>
                </a:solidFill>
                <a:latin typeface="Meiryo UI" panose="020B0604030504040204" pitchFamily="50" charset="-128"/>
                <a:ea typeface="Meiryo UI" panose="020B0604030504040204" pitchFamily="50" charset="-128"/>
              </a:rPr>
              <a:t>子育て</a:t>
            </a:r>
          </a:p>
        </p:txBody>
      </p:sp>
      <p:sp>
        <p:nvSpPr>
          <p:cNvPr id="49" name="四角形: 角を丸くする 48">
            <a:extLst>
              <a:ext uri="{FF2B5EF4-FFF2-40B4-BE49-F238E27FC236}">
                <a16:creationId xmlns:a16="http://schemas.microsoft.com/office/drawing/2014/main" id="{21691983-0BB7-4B41-8BCD-BD17190E4B97}"/>
              </a:ext>
            </a:extLst>
          </p:cNvPr>
          <p:cNvSpPr/>
          <p:nvPr/>
        </p:nvSpPr>
        <p:spPr>
          <a:xfrm>
            <a:off x="3128228" y="2662002"/>
            <a:ext cx="1487754" cy="56070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dirty="0">
                <a:solidFill>
                  <a:schemeClr val="tx1"/>
                </a:solidFill>
                <a:latin typeface="Meiryo UI" panose="020B0604030504040204" pitchFamily="50" charset="-128"/>
                <a:ea typeface="Meiryo UI" panose="020B0604030504040204" pitchFamily="50" charset="-128"/>
              </a:rPr>
              <a:t>仕事</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50" name="四角形: 角を丸くする 49">
            <a:extLst>
              <a:ext uri="{FF2B5EF4-FFF2-40B4-BE49-F238E27FC236}">
                <a16:creationId xmlns:a16="http://schemas.microsoft.com/office/drawing/2014/main" id="{566024AE-C47D-4DDB-9BB3-EE50C630FDB9}"/>
              </a:ext>
            </a:extLst>
          </p:cNvPr>
          <p:cNvSpPr/>
          <p:nvPr/>
        </p:nvSpPr>
        <p:spPr>
          <a:xfrm>
            <a:off x="7434474" y="4903182"/>
            <a:ext cx="1487754" cy="56070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dirty="0">
                <a:solidFill>
                  <a:schemeClr val="tx1"/>
                </a:solidFill>
                <a:latin typeface="Meiryo UI" panose="020B0604030504040204" pitchFamily="50" charset="-128"/>
                <a:ea typeface="Meiryo UI" panose="020B0604030504040204" pitchFamily="50" charset="-128"/>
              </a:rPr>
              <a:t>健康</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51" name="四角形: 角を丸くする 50">
            <a:extLst>
              <a:ext uri="{FF2B5EF4-FFF2-40B4-BE49-F238E27FC236}">
                <a16:creationId xmlns:a16="http://schemas.microsoft.com/office/drawing/2014/main" id="{546F6612-0817-40F7-9138-3494D80035C7}"/>
              </a:ext>
            </a:extLst>
          </p:cNvPr>
          <p:cNvSpPr/>
          <p:nvPr/>
        </p:nvSpPr>
        <p:spPr>
          <a:xfrm>
            <a:off x="6735567" y="6008237"/>
            <a:ext cx="1487754" cy="56070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dirty="0">
                <a:solidFill>
                  <a:schemeClr val="tx1"/>
                </a:solidFill>
                <a:latin typeface="Meiryo UI" panose="020B0604030504040204" pitchFamily="50" charset="-128"/>
                <a:ea typeface="Meiryo UI" panose="020B0604030504040204" pitchFamily="50" charset="-128"/>
              </a:rPr>
              <a:t>介護</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53" name="四角形: 角を丸くする 52">
            <a:extLst>
              <a:ext uri="{FF2B5EF4-FFF2-40B4-BE49-F238E27FC236}">
                <a16:creationId xmlns:a16="http://schemas.microsoft.com/office/drawing/2014/main" id="{70AC2A4A-4D4D-4E35-98FA-F1843AF809E6}"/>
              </a:ext>
            </a:extLst>
          </p:cNvPr>
          <p:cNvSpPr/>
          <p:nvPr/>
        </p:nvSpPr>
        <p:spPr>
          <a:xfrm>
            <a:off x="7869538" y="3779808"/>
            <a:ext cx="1487754" cy="56070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dirty="0">
                <a:solidFill>
                  <a:schemeClr val="tx1"/>
                </a:solidFill>
                <a:latin typeface="Meiryo UI" panose="020B0604030504040204" pitchFamily="50" charset="-128"/>
                <a:ea typeface="Meiryo UI" panose="020B0604030504040204" pitchFamily="50" charset="-128"/>
              </a:rPr>
              <a:t>福祉</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54" name="四角形: 角を丸くする 53">
            <a:extLst>
              <a:ext uri="{FF2B5EF4-FFF2-40B4-BE49-F238E27FC236}">
                <a16:creationId xmlns:a16="http://schemas.microsoft.com/office/drawing/2014/main" id="{6E3232C7-6CA0-4393-AD0D-E22381CFC896}"/>
              </a:ext>
            </a:extLst>
          </p:cNvPr>
          <p:cNvSpPr/>
          <p:nvPr/>
        </p:nvSpPr>
        <p:spPr>
          <a:xfrm>
            <a:off x="6694341" y="1551380"/>
            <a:ext cx="1487754" cy="56070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dirty="0">
                <a:solidFill>
                  <a:schemeClr val="tx1"/>
                </a:solidFill>
                <a:latin typeface="Meiryo UI" panose="020B0604030504040204" pitchFamily="50" charset="-128"/>
                <a:ea typeface="Meiryo UI" panose="020B0604030504040204" pitchFamily="50" charset="-128"/>
              </a:rPr>
              <a:t>安全・安心</a:t>
            </a:r>
            <a:endParaRPr kumimoji="1" lang="ja-JP" altLang="en-US" dirty="0">
              <a:solidFill>
                <a:schemeClr val="tx1"/>
              </a:solidFill>
              <a:latin typeface="Meiryo UI" panose="020B0604030504040204" pitchFamily="50" charset="-128"/>
              <a:ea typeface="Meiryo UI" panose="020B0604030504040204" pitchFamily="50" charset="-128"/>
            </a:endParaRPr>
          </a:p>
        </p:txBody>
      </p:sp>
      <p:grpSp>
        <p:nvGrpSpPr>
          <p:cNvPr id="57" name="グループ化 56">
            <a:extLst>
              <a:ext uri="{FF2B5EF4-FFF2-40B4-BE49-F238E27FC236}">
                <a16:creationId xmlns:a16="http://schemas.microsoft.com/office/drawing/2014/main" id="{7283134B-F8B3-41D9-81A4-A1D90664937A}"/>
              </a:ext>
            </a:extLst>
          </p:cNvPr>
          <p:cNvGrpSpPr/>
          <p:nvPr/>
        </p:nvGrpSpPr>
        <p:grpSpPr>
          <a:xfrm>
            <a:off x="4523362" y="2148491"/>
            <a:ext cx="2963839" cy="3670863"/>
            <a:chOff x="0" y="0"/>
            <a:chExt cx="4565200" cy="6622148"/>
          </a:xfrm>
          <a:solidFill>
            <a:schemeClr val="bg1"/>
          </a:solidFill>
        </p:grpSpPr>
        <p:grpSp>
          <p:nvGrpSpPr>
            <p:cNvPr id="58" name="Group 1217">
              <a:extLst>
                <a:ext uri="{FF2B5EF4-FFF2-40B4-BE49-F238E27FC236}">
                  <a16:creationId xmlns:a16="http://schemas.microsoft.com/office/drawing/2014/main" id="{C05851A4-EBFE-4EF1-8219-38583F41F49F}"/>
                </a:ext>
              </a:extLst>
            </p:cNvPr>
            <p:cNvGrpSpPr>
              <a:grpSpLocks/>
            </p:cNvGrpSpPr>
            <p:nvPr/>
          </p:nvGrpSpPr>
          <p:grpSpPr bwMode="auto">
            <a:xfrm>
              <a:off x="0" y="0"/>
              <a:ext cx="4565200" cy="6622148"/>
              <a:chOff x="0" y="0"/>
              <a:chExt cx="4026" cy="5840"/>
            </a:xfrm>
            <a:grpFill/>
            <a:effectLst/>
          </p:grpSpPr>
          <p:sp>
            <p:nvSpPr>
              <p:cNvPr id="123" name="Freeform 916">
                <a:extLst>
                  <a:ext uri="{FF2B5EF4-FFF2-40B4-BE49-F238E27FC236}">
                    <a16:creationId xmlns:a16="http://schemas.microsoft.com/office/drawing/2014/main" id="{99FC10EB-F6F7-4C72-B324-8B94180C4F42}"/>
                  </a:ext>
                </a:extLst>
              </p:cNvPr>
              <p:cNvSpPr>
                <a:spLocks/>
              </p:cNvSpPr>
              <p:nvPr/>
            </p:nvSpPr>
            <p:spPr bwMode="auto">
              <a:xfrm>
                <a:off x="1531" y="4763"/>
                <a:ext cx="283" cy="454"/>
              </a:xfrm>
              <a:custGeom>
                <a:avLst/>
                <a:gdLst>
                  <a:gd name="T0" fmla="*/ 113 w 283"/>
                  <a:gd name="T1" fmla="*/ 0 h 454"/>
                  <a:gd name="T2" fmla="*/ 227 w 283"/>
                  <a:gd name="T3" fmla="*/ 57 h 454"/>
                  <a:gd name="T4" fmla="*/ 283 w 283"/>
                  <a:gd name="T5" fmla="*/ 227 h 454"/>
                  <a:gd name="T6" fmla="*/ 283 w 283"/>
                  <a:gd name="T7" fmla="*/ 340 h 454"/>
                  <a:gd name="T8" fmla="*/ 283 w 283"/>
                  <a:gd name="T9" fmla="*/ 454 h 454"/>
                  <a:gd name="T10" fmla="*/ 227 w 283"/>
                  <a:gd name="T11" fmla="*/ 397 h 454"/>
                  <a:gd name="T12" fmla="*/ 113 w 283"/>
                  <a:gd name="T13" fmla="*/ 340 h 454"/>
                  <a:gd name="T14" fmla="*/ 113 w 283"/>
                  <a:gd name="T15" fmla="*/ 284 h 454"/>
                  <a:gd name="T16" fmla="*/ 57 w 283"/>
                  <a:gd name="T17" fmla="*/ 227 h 454"/>
                  <a:gd name="T18" fmla="*/ 0 w 283"/>
                  <a:gd name="T19" fmla="*/ 170 h 454"/>
                  <a:gd name="T20" fmla="*/ 0 w 283"/>
                  <a:gd name="T21" fmla="*/ 57 h 454"/>
                  <a:gd name="T22" fmla="*/ 113 w 283"/>
                  <a:gd name="T23" fmla="*/ 57 h 454"/>
                  <a:gd name="T24" fmla="*/ 113 w 283"/>
                  <a:gd name="T2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454">
                    <a:moveTo>
                      <a:pt x="113" y="0"/>
                    </a:moveTo>
                    <a:lnTo>
                      <a:pt x="227" y="57"/>
                    </a:lnTo>
                    <a:lnTo>
                      <a:pt x="283" y="227"/>
                    </a:lnTo>
                    <a:lnTo>
                      <a:pt x="283" y="340"/>
                    </a:lnTo>
                    <a:lnTo>
                      <a:pt x="283" y="454"/>
                    </a:lnTo>
                    <a:lnTo>
                      <a:pt x="227" y="397"/>
                    </a:lnTo>
                    <a:lnTo>
                      <a:pt x="113" y="340"/>
                    </a:lnTo>
                    <a:lnTo>
                      <a:pt x="113" y="284"/>
                    </a:lnTo>
                    <a:lnTo>
                      <a:pt x="57" y="227"/>
                    </a:lnTo>
                    <a:lnTo>
                      <a:pt x="0" y="170"/>
                    </a:lnTo>
                    <a:lnTo>
                      <a:pt x="0" y="57"/>
                    </a:lnTo>
                    <a:lnTo>
                      <a:pt x="113" y="57"/>
                    </a:lnTo>
                    <a:lnTo>
                      <a:pt x="113" y="0"/>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24" name="Freeform 920">
                <a:extLst>
                  <a:ext uri="{FF2B5EF4-FFF2-40B4-BE49-F238E27FC236}">
                    <a16:creationId xmlns:a16="http://schemas.microsoft.com/office/drawing/2014/main" id="{DA8C3429-3CB1-4D02-B197-5FE3B7C62209}"/>
                  </a:ext>
                </a:extLst>
              </p:cNvPr>
              <p:cNvSpPr>
                <a:spLocks/>
              </p:cNvSpPr>
              <p:nvPr/>
            </p:nvSpPr>
            <p:spPr bwMode="auto">
              <a:xfrm>
                <a:off x="0" y="5330"/>
                <a:ext cx="737" cy="510"/>
              </a:xfrm>
              <a:custGeom>
                <a:avLst/>
                <a:gdLst>
                  <a:gd name="T0" fmla="*/ 624 w 737"/>
                  <a:gd name="T1" fmla="*/ 0 h 510"/>
                  <a:gd name="T2" fmla="*/ 624 w 737"/>
                  <a:gd name="T3" fmla="*/ 170 h 510"/>
                  <a:gd name="T4" fmla="*/ 680 w 737"/>
                  <a:gd name="T5" fmla="*/ 227 h 510"/>
                  <a:gd name="T6" fmla="*/ 737 w 737"/>
                  <a:gd name="T7" fmla="*/ 227 h 510"/>
                  <a:gd name="T8" fmla="*/ 737 w 737"/>
                  <a:gd name="T9" fmla="*/ 284 h 510"/>
                  <a:gd name="T10" fmla="*/ 680 w 737"/>
                  <a:gd name="T11" fmla="*/ 397 h 510"/>
                  <a:gd name="T12" fmla="*/ 624 w 737"/>
                  <a:gd name="T13" fmla="*/ 397 h 510"/>
                  <a:gd name="T14" fmla="*/ 567 w 737"/>
                  <a:gd name="T15" fmla="*/ 454 h 510"/>
                  <a:gd name="T16" fmla="*/ 454 w 737"/>
                  <a:gd name="T17" fmla="*/ 454 h 510"/>
                  <a:gd name="T18" fmla="*/ 397 w 737"/>
                  <a:gd name="T19" fmla="*/ 510 h 510"/>
                  <a:gd name="T20" fmla="*/ 397 w 737"/>
                  <a:gd name="T21" fmla="*/ 454 h 510"/>
                  <a:gd name="T22" fmla="*/ 340 w 737"/>
                  <a:gd name="T23" fmla="*/ 397 h 510"/>
                  <a:gd name="T24" fmla="*/ 340 w 737"/>
                  <a:gd name="T25" fmla="*/ 454 h 510"/>
                  <a:gd name="T26" fmla="*/ 284 w 737"/>
                  <a:gd name="T27" fmla="*/ 454 h 510"/>
                  <a:gd name="T28" fmla="*/ 284 w 737"/>
                  <a:gd name="T29" fmla="*/ 510 h 510"/>
                  <a:gd name="T30" fmla="*/ 227 w 737"/>
                  <a:gd name="T31" fmla="*/ 510 h 510"/>
                  <a:gd name="T32" fmla="*/ 170 w 737"/>
                  <a:gd name="T33" fmla="*/ 454 h 510"/>
                  <a:gd name="T34" fmla="*/ 113 w 737"/>
                  <a:gd name="T35" fmla="*/ 454 h 510"/>
                  <a:gd name="T36" fmla="*/ 57 w 737"/>
                  <a:gd name="T37" fmla="*/ 397 h 510"/>
                  <a:gd name="T38" fmla="*/ 57 w 737"/>
                  <a:gd name="T39" fmla="*/ 340 h 510"/>
                  <a:gd name="T40" fmla="*/ 57 w 737"/>
                  <a:gd name="T41" fmla="*/ 284 h 510"/>
                  <a:gd name="T42" fmla="*/ 113 w 737"/>
                  <a:gd name="T43" fmla="*/ 227 h 510"/>
                  <a:gd name="T44" fmla="*/ 57 w 737"/>
                  <a:gd name="T45" fmla="*/ 227 h 510"/>
                  <a:gd name="T46" fmla="*/ 0 w 737"/>
                  <a:gd name="T47" fmla="*/ 170 h 510"/>
                  <a:gd name="T48" fmla="*/ 57 w 737"/>
                  <a:gd name="T49" fmla="*/ 170 h 510"/>
                  <a:gd name="T50" fmla="*/ 113 w 737"/>
                  <a:gd name="T51" fmla="*/ 114 h 510"/>
                  <a:gd name="T52" fmla="*/ 284 w 737"/>
                  <a:gd name="T53" fmla="*/ 114 h 510"/>
                  <a:gd name="T54" fmla="*/ 284 w 737"/>
                  <a:gd name="T55" fmla="*/ 170 h 510"/>
                  <a:gd name="T56" fmla="*/ 397 w 737"/>
                  <a:gd name="T57" fmla="*/ 57 h 510"/>
                  <a:gd name="T58" fmla="*/ 454 w 737"/>
                  <a:gd name="T59" fmla="*/ 57 h 510"/>
                  <a:gd name="T60" fmla="*/ 567 w 737"/>
                  <a:gd name="T61" fmla="*/ 0 h 510"/>
                  <a:gd name="T62" fmla="*/ 624 w 737"/>
                  <a:gd name="T6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7" h="510">
                    <a:moveTo>
                      <a:pt x="624" y="0"/>
                    </a:moveTo>
                    <a:lnTo>
                      <a:pt x="624" y="170"/>
                    </a:lnTo>
                    <a:lnTo>
                      <a:pt x="680" y="227"/>
                    </a:lnTo>
                    <a:lnTo>
                      <a:pt x="737" y="227"/>
                    </a:lnTo>
                    <a:lnTo>
                      <a:pt x="737" y="284"/>
                    </a:lnTo>
                    <a:lnTo>
                      <a:pt x="680" y="397"/>
                    </a:lnTo>
                    <a:lnTo>
                      <a:pt x="624" y="397"/>
                    </a:lnTo>
                    <a:lnTo>
                      <a:pt x="567" y="454"/>
                    </a:lnTo>
                    <a:lnTo>
                      <a:pt x="454" y="454"/>
                    </a:lnTo>
                    <a:lnTo>
                      <a:pt x="397" y="510"/>
                    </a:lnTo>
                    <a:lnTo>
                      <a:pt x="397" y="454"/>
                    </a:lnTo>
                    <a:lnTo>
                      <a:pt x="340" y="397"/>
                    </a:lnTo>
                    <a:lnTo>
                      <a:pt x="340" y="454"/>
                    </a:lnTo>
                    <a:lnTo>
                      <a:pt x="284" y="454"/>
                    </a:lnTo>
                    <a:lnTo>
                      <a:pt x="284" y="510"/>
                    </a:lnTo>
                    <a:lnTo>
                      <a:pt x="227" y="510"/>
                    </a:lnTo>
                    <a:lnTo>
                      <a:pt x="170" y="454"/>
                    </a:lnTo>
                    <a:lnTo>
                      <a:pt x="113" y="454"/>
                    </a:lnTo>
                    <a:lnTo>
                      <a:pt x="57" y="397"/>
                    </a:lnTo>
                    <a:lnTo>
                      <a:pt x="57" y="340"/>
                    </a:lnTo>
                    <a:lnTo>
                      <a:pt x="57" y="284"/>
                    </a:lnTo>
                    <a:lnTo>
                      <a:pt x="113" y="227"/>
                    </a:lnTo>
                    <a:lnTo>
                      <a:pt x="57" y="227"/>
                    </a:lnTo>
                    <a:lnTo>
                      <a:pt x="0" y="170"/>
                    </a:lnTo>
                    <a:lnTo>
                      <a:pt x="57" y="170"/>
                    </a:lnTo>
                    <a:lnTo>
                      <a:pt x="113" y="114"/>
                    </a:lnTo>
                    <a:lnTo>
                      <a:pt x="284" y="114"/>
                    </a:lnTo>
                    <a:lnTo>
                      <a:pt x="284" y="170"/>
                    </a:lnTo>
                    <a:lnTo>
                      <a:pt x="397" y="57"/>
                    </a:lnTo>
                    <a:lnTo>
                      <a:pt x="454" y="57"/>
                    </a:lnTo>
                    <a:lnTo>
                      <a:pt x="567" y="0"/>
                    </a:lnTo>
                    <a:lnTo>
                      <a:pt x="624" y="0"/>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25" name="Freeform 921">
                <a:extLst>
                  <a:ext uri="{FF2B5EF4-FFF2-40B4-BE49-F238E27FC236}">
                    <a16:creationId xmlns:a16="http://schemas.microsoft.com/office/drawing/2014/main" id="{B521FBE3-67B4-47F3-BACE-493A2D1E5FE0}"/>
                  </a:ext>
                </a:extLst>
              </p:cNvPr>
              <p:cNvSpPr>
                <a:spLocks/>
              </p:cNvSpPr>
              <p:nvPr/>
            </p:nvSpPr>
            <p:spPr bwMode="auto">
              <a:xfrm>
                <a:off x="623" y="5048"/>
                <a:ext cx="567" cy="567"/>
              </a:xfrm>
              <a:custGeom>
                <a:avLst/>
                <a:gdLst>
                  <a:gd name="T0" fmla="*/ 113 w 567"/>
                  <a:gd name="T1" fmla="*/ 510 h 567"/>
                  <a:gd name="T2" fmla="*/ 227 w 567"/>
                  <a:gd name="T3" fmla="*/ 567 h 567"/>
                  <a:gd name="T4" fmla="*/ 340 w 567"/>
                  <a:gd name="T5" fmla="*/ 510 h 567"/>
                  <a:gd name="T6" fmla="*/ 340 w 567"/>
                  <a:gd name="T7" fmla="*/ 453 h 567"/>
                  <a:gd name="T8" fmla="*/ 453 w 567"/>
                  <a:gd name="T9" fmla="*/ 510 h 567"/>
                  <a:gd name="T10" fmla="*/ 567 w 567"/>
                  <a:gd name="T11" fmla="*/ 453 h 567"/>
                  <a:gd name="T12" fmla="*/ 510 w 567"/>
                  <a:gd name="T13" fmla="*/ 340 h 567"/>
                  <a:gd name="T14" fmla="*/ 453 w 567"/>
                  <a:gd name="T15" fmla="*/ 226 h 567"/>
                  <a:gd name="T16" fmla="*/ 397 w 567"/>
                  <a:gd name="T17" fmla="*/ 113 h 567"/>
                  <a:gd name="T18" fmla="*/ 397 w 567"/>
                  <a:gd name="T19" fmla="*/ 56 h 567"/>
                  <a:gd name="T20" fmla="*/ 340 w 567"/>
                  <a:gd name="T21" fmla="*/ 0 h 567"/>
                  <a:gd name="T22" fmla="*/ 283 w 567"/>
                  <a:gd name="T23" fmla="*/ 113 h 567"/>
                  <a:gd name="T24" fmla="*/ 227 w 567"/>
                  <a:gd name="T25" fmla="*/ 170 h 567"/>
                  <a:gd name="T26" fmla="*/ 170 w 567"/>
                  <a:gd name="T27" fmla="*/ 226 h 567"/>
                  <a:gd name="T28" fmla="*/ 56 w 567"/>
                  <a:gd name="T29" fmla="*/ 283 h 567"/>
                  <a:gd name="T30" fmla="*/ 0 w 567"/>
                  <a:gd name="T31" fmla="*/ 283 h 567"/>
                  <a:gd name="T32" fmla="*/ 0 w 567"/>
                  <a:gd name="T33" fmla="*/ 453 h 567"/>
                  <a:gd name="T34" fmla="*/ 56 w 567"/>
                  <a:gd name="T35" fmla="*/ 510 h 567"/>
                  <a:gd name="T36" fmla="*/ 113 w 567"/>
                  <a:gd name="T37" fmla="*/ 51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567">
                    <a:moveTo>
                      <a:pt x="113" y="510"/>
                    </a:moveTo>
                    <a:lnTo>
                      <a:pt x="227" y="567"/>
                    </a:lnTo>
                    <a:lnTo>
                      <a:pt x="340" y="510"/>
                    </a:lnTo>
                    <a:lnTo>
                      <a:pt x="340" y="453"/>
                    </a:lnTo>
                    <a:lnTo>
                      <a:pt x="453" y="510"/>
                    </a:lnTo>
                    <a:lnTo>
                      <a:pt x="567" y="453"/>
                    </a:lnTo>
                    <a:lnTo>
                      <a:pt x="510" y="340"/>
                    </a:lnTo>
                    <a:lnTo>
                      <a:pt x="453" y="226"/>
                    </a:lnTo>
                    <a:lnTo>
                      <a:pt x="397" y="113"/>
                    </a:lnTo>
                    <a:lnTo>
                      <a:pt x="397" y="56"/>
                    </a:lnTo>
                    <a:lnTo>
                      <a:pt x="340" y="0"/>
                    </a:lnTo>
                    <a:lnTo>
                      <a:pt x="283" y="113"/>
                    </a:lnTo>
                    <a:lnTo>
                      <a:pt x="227" y="170"/>
                    </a:lnTo>
                    <a:lnTo>
                      <a:pt x="170" y="226"/>
                    </a:lnTo>
                    <a:lnTo>
                      <a:pt x="56" y="283"/>
                    </a:lnTo>
                    <a:lnTo>
                      <a:pt x="0" y="283"/>
                    </a:lnTo>
                    <a:lnTo>
                      <a:pt x="0" y="453"/>
                    </a:lnTo>
                    <a:lnTo>
                      <a:pt x="56" y="510"/>
                    </a:lnTo>
                    <a:lnTo>
                      <a:pt x="113" y="510"/>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26" name="Freeform 924">
                <a:extLst>
                  <a:ext uri="{FF2B5EF4-FFF2-40B4-BE49-F238E27FC236}">
                    <a16:creationId xmlns:a16="http://schemas.microsoft.com/office/drawing/2014/main" id="{CDDF2510-5547-4194-8F5E-F3867A0B4CF4}"/>
                  </a:ext>
                </a:extLst>
              </p:cNvPr>
              <p:cNvSpPr>
                <a:spLocks/>
              </p:cNvSpPr>
              <p:nvPr/>
            </p:nvSpPr>
            <p:spPr bwMode="auto">
              <a:xfrm>
                <a:off x="2155" y="1701"/>
                <a:ext cx="397" cy="681"/>
              </a:xfrm>
              <a:custGeom>
                <a:avLst/>
                <a:gdLst>
                  <a:gd name="T0" fmla="*/ 0 w 397"/>
                  <a:gd name="T1" fmla="*/ 227 h 681"/>
                  <a:gd name="T2" fmla="*/ 56 w 397"/>
                  <a:gd name="T3" fmla="*/ 170 h 681"/>
                  <a:gd name="T4" fmla="*/ 56 w 397"/>
                  <a:gd name="T5" fmla="*/ 114 h 681"/>
                  <a:gd name="T6" fmla="*/ 113 w 397"/>
                  <a:gd name="T7" fmla="*/ 114 h 681"/>
                  <a:gd name="T8" fmla="*/ 227 w 397"/>
                  <a:gd name="T9" fmla="*/ 0 h 681"/>
                  <a:gd name="T10" fmla="*/ 283 w 397"/>
                  <a:gd name="T11" fmla="*/ 57 h 681"/>
                  <a:gd name="T12" fmla="*/ 340 w 397"/>
                  <a:gd name="T13" fmla="*/ 57 h 681"/>
                  <a:gd name="T14" fmla="*/ 340 w 397"/>
                  <a:gd name="T15" fmla="*/ 0 h 681"/>
                  <a:gd name="T16" fmla="*/ 397 w 397"/>
                  <a:gd name="T17" fmla="*/ 57 h 681"/>
                  <a:gd name="T18" fmla="*/ 397 w 397"/>
                  <a:gd name="T19" fmla="*/ 170 h 681"/>
                  <a:gd name="T20" fmla="*/ 340 w 397"/>
                  <a:gd name="T21" fmla="*/ 227 h 681"/>
                  <a:gd name="T22" fmla="*/ 340 w 397"/>
                  <a:gd name="T23" fmla="*/ 511 h 681"/>
                  <a:gd name="T24" fmla="*/ 283 w 397"/>
                  <a:gd name="T25" fmla="*/ 567 h 681"/>
                  <a:gd name="T26" fmla="*/ 227 w 397"/>
                  <a:gd name="T27" fmla="*/ 681 h 681"/>
                  <a:gd name="T28" fmla="*/ 113 w 397"/>
                  <a:gd name="T29" fmla="*/ 681 h 681"/>
                  <a:gd name="T30" fmla="*/ 113 w 397"/>
                  <a:gd name="T31" fmla="*/ 454 h 681"/>
                  <a:gd name="T32" fmla="*/ 56 w 397"/>
                  <a:gd name="T33" fmla="*/ 511 h 681"/>
                  <a:gd name="T34" fmla="*/ 56 w 397"/>
                  <a:gd name="T35" fmla="*/ 397 h 681"/>
                  <a:gd name="T36" fmla="*/ 0 w 397"/>
                  <a:gd name="T37" fmla="*/ 22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681">
                    <a:moveTo>
                      <a:pt x="0" y="227"/>
                    </a:moveTo>
                    <a:lnTo>
                      <a:pt x="56" y="170"/>
                    </a:lnTo>
                    <a:lnTo>
                      <a:pt x="56" y="114"/>
                    </a:lnTo>
                    <a:lnTo>
                      <a:pt x="113" y="114"/>
                    </a:lnTo>
                    <a:lnTo>
                      <a:pt x="227" y="0"/>
                    </a:lnTo>
                    <a:lnTo>
                      <a:pt x="283" y="57"/>
                    </a:lnTo>
                    <a:lnTo>
                      <a:pt x="340" y="57"/>
                    </a:lnTo>
                    <a:lnTo>
                      <a:pt x="340" y="0"/>
                    </a:lnTo>
                    <a:lnTo>
                      <a:pt x="397" y="57"/>
                    </a:lnTo>
                    <a:lnTo>
                      <a:pt x="397" y="170"/>
                    </a:lnTo>
                    <a:lnTo>
                      <a:pt x="340" y="227"/>
                    </a:lnTo>
                    <a:lnTo>
                      <a:pt x="340" y="511"/>
                    </a:lnTo>
                    <a:lnTo>
                      <a:pt x="283" y="567"/>
                    </a:lnTo>
                    <a:lnTo>
                      <a:pt x="227" y="681"/>
                    </a:lnTo>
                    <a:lnTo>
                      <a:pt x="113" y="681"/>
                    </a:lnTo>
                    <a:lnTo>
                      <a:pt x="113" y="454"/>
                    </a:lnTo>
                    <a:lnTo>
                      <a:pt x="56" y="511"/>
                    </a:lnTo>
                    <a:lnTo>
                      <a:pt x="56" y="397"/>
                    </a:lnTo>
                    <a:lnTo>
                      <a:pt x="0" y="227"/>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27" name="Freeform 925">
                <a:extLst>
                  <a:ext uri="{FF2B5EF4-FFF2-40B4-BE49-F238E27FC236}">
                    <a16:creationId xmlns:a16="http://schemas.microsoft.com/office/drawing/2014/main" id="{BD8817E1-5896-4890-9004-7F4F31B65BAF}"/>
                  </a:ext>
                </a:extLst>
              </p:cNvPr>
              <p:cNvSpPr>
                <a:spLocks/>
              </p:cNvSpPr>
              <p:nvPr/>
            </p:nvSpPr>
            <p:spPr bwMode="auto">
              <a:xfrm>
                <a:off x="2041" y="1304"/>
                <a:ext cx="227" cy="624"/>
              </a:xfrm>
              <a:custGeom>
                <a:avLst/>
                <a:gdLst>
                  <a:gd name="T0" fmla="*/ 114 w 227"/>
                  <a:gd name="T1" fmla="*/ 0 h 624"/>
                  <a:gd name="T2" fmla="*/ 227 w 227"/>
                  <a:gd name="T3" fmla="*/ 114 h 624"/>
                  <a:gd name="T4" fmla="*/ 227 w 227"/>
                  <a:gd name="T5" fmla="*/ 227 h 624"/>
                  <a:gd name="T6" fmla="*/ 170 w 227"/>
                  <a:gd name="T7" fmla="*/ 284 h 624"/>
                  <a:gd name="T8" fmla="*/ 170 w 227"/>
                  <a:gd name="T9" fmla="*/ 511 h 624"/>
                  <a:gd name="T10" fmla="*/ 170 w 227"/>
                  <a:gd name="T11" fmla="*/ 567 h 624"/>
                  <a:gd name="T12" fmla="*/ 114 w 227"/>
                  <a:gd name="T13" fmla="*/ 624 h 624"/>
                  <a:gd name="T14" fmla="*/ 57 w 227"/>
                  <a:gd name="T15" fmla="*/ 567 h 624"/>
                  <a:gd name="T16" fmla="*/ 0 w 227"/>
                  <a:gd name="T17" fmla="*/ 511 h 624"/>
                  <a:gd name="T18" fmla="*/ 0 w 227"/>
                  <a:gd name="T19" fmla="*/ 397 h 624"/>
                  <a:gd name="T20" fmla="*/ 57 w 227"/>
                  <a:gd name="T21" fmla="*/ 284 h 624"/>
                  <a:gd name="T22" fmla="*/ 0 w 227"/>
                  <a:gd name="T23" fmla="*/ 227 h 624"/>
                  <a:gd name="T24" fmla="*/ 57 w 227"/>
                  <a:gd name="T25" fmla="*/ 170 h 624"/>
                  <a:gd name="T26" fmla="*/ 57 w 227"/>
                  <a:gd name="T27" fmla="*/ 57 h 624"/>
                  <a:gd name="T28" fmla="*/ 114 w 227"/>
                  <a:gd name="T29"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624">
                    <a:moveTo>
                      <a:pt x="114" y="0"/>
                    </a:moveTo>
                    <a:lnTo>
                      <a:pt x="227" y="114"/>
                    </a:lnTo>
                    <a:lnTo>
                      <a:pt x="227" y="227"/>
                    </a:lnTo>
                    <a:lnTo>
                      <a:pt x="170" y="284"/>
                    </a:lnTo>
                    <a:lnTo>
                      <a:pt x="170" y="511"/>
                    </a:lnTo>
                    <a:lnTo>
                      <a:pt x="170" y="567"/>
                    </a:lnTo>
                    <a:lnTo>
                      <a:pt x="114" y="624"/>
                    </a:lnTo>
                    <a:lnTo>
                      <a:pt x="57" y="567"/>
                    </a:lnTo>
                    <a:lnTo>
                      <a:pt x="0" y="511"/>
                    </a:lnTo>
                    <a:lnTo>
                      <a:pt x="0" y="397"/>
                    </a:lnTo>
                    <a:lnTo>
                      <a:pt x="57" y="284"/>
                    </a:lnTo>
                    <a:lnTo>
                      <a:pt x="0" y="227"/>
                    </a:lnTo>
                    <a:lnTo>
                      <a:pt x="57" y="170"/>
                    </a:lnTo>
                    <a:lnTo>
                      <a:pt x="57" y="57"/>
                    </a:lnTo>
                    <a:lnTo>
                      <a:pt x="114" y="0"/>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28" name="Freeform 926">
                <a:extLst>
                  <a:ext uri="{FF2B5EF4-FFF2-40B4-BE49-F238E27FC236}">
                    <a16:creationId xmlns:a16="http://schemas.microsoft.com/office/drawing/2014/main" id="{83D65B2E-981F-4BD5-BC28-3108E84D1132}"/>
                  </a:ext>
                </a:extLst>
              </p:cNvPr>
              <p:cNvSpPr>
                <a:spLocks/>
              </p:cNvSpPr>
              <p:nvPr/>
            </p:nvSpPr>
            <p:spPr bwMode="auto">
              <a:xfrm>
                <a:off x="2155" y="1021"/>
                <a:ext cx="510" cy="794"/>
              </a:xfrm>
              <a:custGeom>
                <a:avLst/>
                <a:gdLst>
                  <a:gd name="T0" fmla="*/ 56 w 510"/>
                  <a:gd name="T1" fmla="*/ 794 h 794"/>
                  <a:gd name="T2" fmla="*/ 56 w 510"/>
                  <a:gd name="T3" fmla="*/ 567 h 794"/>
                  <a:gd name="T4" fmla="*/ 113 w 510"/>
                  <a:gd name="T5" fmla="*/ 510 h 794"/>
                  <a:gd name="T6" fmla="*/ 113 w 510"/>
                  <a:gd name="T7" fmla="*/ 397 h 794"/>
                  <a:gd name="T8" fmla="*/ 0 w 510"/>
                  <a:gd name="T9" fmla="*/ 283 h 794"/>
                  <a:gd name="T10" fmla="*/ 56 w 510"/>
                  <a:gd name="T11" fmla="*/ 113 h 794"/>
                  <a:gd name="T12" fmla="*/ 113 w 510"/>
                  <a:gd name="T13" fmla="*/ 113 h 794"/>
                  <a:gd name="T14" fmla="*/ 170 w 510"/>
                  <a:gd name="T15" fmla="*/ 0 h 794"/>
                  <a:gd name="T16" fmla="*/ 283 w 510"/>
                  <a:gd name="T17" fmla="*/ 113 h 794"/>
                  <a:gd name="T18" fmla="*/ 227 w 510"/>
                  <a:gd name="T19" fmla="*/ 170 h 794"/>
                  <a:gd name="T20" fmla="*/ 283 w 510"/>
                  <a:gd name="T21" fmla="*/ 283 h 794"/>
                  <a:gd name="T22" fmla="*/ 397 w 510"/>
                  <a:gd name="T23" fmla="*/ 283 h 794"/>
                  <a:gd name="T24" fmla="*/ 397 w 510"/>
                  <a:gd name="T25" fmla="*/ 340 h 794"/>
                  <a:gd name="T26" fmla="*/ 453 w 510"/>
                  <a:gd name="T27" fmla="*/ 283 h 794"/>
                  <a:gd name="T28" fmla="*/ 453 w 510"/>
                  <a:gd name="T29" fmla="*/ 397 h 794"/>
                  <a:gd name="T30" fmla="*/ 510 w 510"/>
                  <a:gd name="T31" fmla="*/ 510 h 794"/>
                  <a:gd name="T32" fmla="*/ 510 w 510"/>
                  <a:gd name="T33" fmla="*/ 567 h 794"/>
                  <a:gd name="T34" fmla="*/ 510 w 510"/>
                  <a:gd name="T35" fmla="*/ 624 h 794"/>
                  <a:gd name="T36" fmla="*/ 397 w 510"/>
                  <a:gd name="T37" fmla="*/ 624 h 794"/>
                  <a:gd name="T38" fmla="*/ 340 w 510"/>
                  <a:gd name="T39" fmla="*/ 680 h 794"/>
                  <a:gd name="T40" fmla="*/ 340 w 510"/>
                  <a:gd name="T41" fmla="*/ 737 h 794"/>
                  <a:gd name="T42" fmla="*/ 283 w 510"/>
                  <a:gd name="T43" fmla="*/ 737 h 794"/>
                  <a:gd name="T44" fmla="*/ 227 w 510"/>
                  <a:gd name="T45" fmla="*/ 680 h 794"/>
                  <a:gd name="T46" fmla="*/ 113 w 510"/>
                  <a:gd name="T47" fmla="*/ 794 h 794"/>
                  <a:gd name="T48" fmla="*/ 56 w 510"/>
                  <a:gd name="T4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0" h="794">
                    <a:moveTo>
                      <a:pt x="56" y="794"/>
                    </a:moveTo>
                    <a:lnTo>
                      <a:pt x="56" y="567"/>
                    </a:lnTo>
                    <a:lnTo>
                      <a:pt x="113" y="510"/>
                    </a:lnTo>
                    <a:lnTo>
                      <a:pt x="113" y="397"/>
                    </a:lnTo>
                    <a:lnTo>
                      <a:pt x="0" y="283"/>
                    </a:lnTo>
                    <a:lnTo>
                      <a:pt x="56" y="113"/>
                    </a:lnTo>
                    <a:lnTo>
                      <a:pt x="113" y="113"/>
                    </a:lnTo>
                    <a:lnTo>
                      <a:pt x="170" y="0"/>
                    </a:lnTo>
                    <a:lnTo>
                      <a:pt x="283" y="113"/>
                    </a:lnTo>
                    <a:lnTo>
                      <a:pt x="227" y="170"/>
                    </a:lnTo>
                    <a:lnTo>
                      <a:pt x="283" y="283"/>
                    </a:lnTo>
                    <a:lnTo>
                      <a:pt x="397" y="283"/>
                    </a:lnTo>
                    <a:lnTo>
                      <a:pt x="397" y="340"/>
                    </a:lnTo>
                    <a:lnTo>
                      <a:pt x="453" y="283"/>
                    </a:lnTo>
                    <a:lnTo>
                      <a:pt x="453" y="397"/>
                    </a:lnTo>
                    <a:lnTo>
                      <a:pt x="510" y="510"/>
                    </a:lnTo>
                    <a:lnTo>
                      <a:pt x="510" y="567"/>
                    </a:lnTo>
                    <a:lnTo>
                      <a:pt x="510" y="624"/>
                    </a:lnTo>
                    <a:lnTo>
                      <a:pt x="397" y="624"/>
                    </a:lnTo>
                    <a:lnTo>
                      <a:pt x="340" y="680"/>
                    </a:lnTo>
                    <a:lnTo>
                      <a:pt x="340" y="737"/>
                    </a:lnTo>
                    <a:lnTo>
                      <a:pt x="283" y="737"/>
                    </a:lnTo>
                    <a:lnTo>
                      <a:pt x="227" y="680"/>
                    </a:lnTo>
                    <a:lnTo>
                      <a:pt x="113" y="794"/>
                    </a:lnTo>
                    <a:lnTo>
                      <a:pt x="56" y="794"/>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29" name="Freeform 927">
                <a:extLst>
                  <a:ext uri="{FF2B5EF4-FFF2-40B4-BE49-F238E27FC236}">
                    <a16:creationId xmlns:a16="http://schemas.microsoft.com/office/drawing/2014/main" id="{3E3BE870-5857-4091-B0B7-DAB635CD36D9}"/>
                  </a:ext>
                </a:extLst>
              </p:cNvPr>
              <p:cNvSpPr>
                <a:spLocks/>
              </p:cNvSpPr>
              <p:nvPr/>
            </p:nvSpPr>
            <p:spPr bwMode="auto">
              <a:xfrm>
                <a:off x="2041" y="794"/>
                <a:ext cx="624" cy="510"/>
              </a:xfrm>
              <a:custGeom>
                <a:avLst/>
                <a:gdLst>
                  <a:gd name="T0" fmla="*/ 227 w 624"/>
                  <a:gd name="T1" fmla="*/ 340 h 510"/>
                  <a:gd name="T2" fmla="*/ 114 w 624"/>
                  <a:gd name="T3" fmla="*/ 340 h 510"/>
                  <a:gd name="T4" fmla="*/ 57 w 624"/>
                  <a:gd name="T5" fmla="*/ 397 h 510"/>
                  <a:gd name="T6" fmla="*/ 57 w 624"/>
                  <a:gd name="T7" fmla="*/ 284 h 510"/>
                  <a:gd name="T8" fmla="*/ 0 w 624"/>
                  <a:gd name="T9" fmla="*/ 284 h 510"/>
                  <a:gd name="T10" fmla="*/ 57 w 624"/>
                  <a:gd name="T11" fmla="*/ 227 h 510"/>
                  <a:gd name="T12" fmla="*/ 170 w 624"/>
                  <a:gd name="T13" fmla="*/ 170 h 510"/>
                  <a:gd name="T14" fmla="*/ 284 w 624"/>
                  <a:gd name="T15" fmla="*/ 170 h 510"/>
                  <a:gd name="T16" fmla="*/ 284 w 624"/>
                  <a:gd name="T17" fmla="*/ 113 h 510"/>
                  <a:gd name="T18" fmla="*/ 341 w 624"/>
                  <a:gd name="T19" fmla="*/ 57 h 510"/>
                  <a:gd name="T20" fmla="*/ 341 w 624"/>
                  <a:gd name="T21" fmla="*/ 0 h 510"/>
                  <a:gd name="T22" fmla="*/ 397 w 624"/>
                  <a:gd name="T23" fmla="*/ 0 h 510"/>
                  <a:gd name="T24" fmla="*/ 567 w 624"/>
                  <a:gd name="T25" fmla="*/ 0 h 510"/>
                  <a:gd name="T26" fmla="*/ 624 w 624"/>
                  <a:gd name="T27" fmla="*/ 113 h 510"/>
                  <a:gd name="T28" fmla="*/ 624 w 624"/>
                  <a:gd name="T29" fmla="*/ 227 h 510"/>
                  <a:gd name="T30" fmla="*/ 567 w 624"/>
                  <a:gd name="T31" fmla="*/ 340 h 510"/>
                  <a:gd name="T32" fmla="*/ 511 w 624"/>
                  <a:gd name="T33" fmla="*/ 340 h 510"/>
                  <a:gd name="T34" fmla="*/ 454 w 624"/>
                  <a:gd name="T35" fmla="*/ 454 h 510"/>
                  <a:gd name="T36" fmla="*/ 511 w 624"/>
                  <a:gd name="T37" fmla="*/ 510 h 510"/>
                  <a:gd name="T38" fmla="*/ 397 w 624"/>
                  <a:gd name="T39" fmla="*/ 510 h 510"/>
                  <a:gd name="T40" fmla="*/ 341 w 624"/>
                  <a:gd name="T41" fmla="*/ 397 h 510"/>
                  <a:gd name="T42" fmla="*/ 397 w 624"/>
                  <a:gd name="T43" fmla="*/ 340 h 510"/>
                  <a:gd name="T44" fmla="*/ 284 w 624"/>
                  <a:gd name="T45" fmla="*/ 227 h 510"/>
                  <a:gd name="T46" fmla="*/ 227 w 624"/>
                  <a:gd name="T47" fmla="*/ 34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4" h="510">
                    <a:moveTo>
                      <a:pt x="227" y="340"/>
                    </a:moveTo>
                    <a:lnTo>
                      <a:pt x="114" y="340"/>
                    </a:lnTo>
                    <a:lnTo>
                      <a:pt x="57" y="397"/>
                    </a:lnTo>
                    <a:lnTo>
                      <a:pt x="57" y="284"/>
                    </a:lnTo>
                    <a:lnTo>
                      <a:pt x="0" y="284"/>
                    </a:lnTo>
                    <a:lnTo>
                      <a:pt x="57" y="227"/>
                    </a:lnTo>
                    <a:lnTo>
                      <a:pt x="170" y="170"/>
                    </a:lnTo>
                    <a:lnTo>
                      <a:pt x="284" y="170"/>
                    </a:lnTo>
                    <a:lnTo>
                      <a:pt x="284" y="113"/>
                    </a:lnTo>
                    <a:lnTo>
                      <a:pt x="341" y="57"/>
                    </a:lnTo>
                    <a:lnTo>
                      <a:pt x="341" y="0"/>
                    </a:lnTo>
                    <a:lnTo>
                      <a:pt x="397" y="0"/>
                    </a:lnTo>
                    <a:lnTo>
                      <a:pt x="567" y="0"/>
                    </a:lnTo>
                    <a:lnTo>
                      <a:pt x="624" y="113"/>
                    </a:lnTo>
                    <a:lnTo>
                      <a:pt x="624" y="227"/>
                    </a:lnTo>
                    <a:lnTo>
                      <a:pt x="567" y="340"/>
                    </a:lnTo>
                    <a:lnTo>
                      <a:pt x="511" y="340"/>
                    </a:lnTo>
                    <a:lnTo>
                      <a:pt x="454" y="454"/>
                    </a:lnTo>
                    <a:lnTo>
                      <a:pt x="511" y="510"/>
                    </a:lnTo>
                    <a:lnTo>
                      <a:pt x="397" y="510"/>
                    </a:lnTo>
                    <a:lnTo>
                      <a:pt x="341" y="397"/>
                    </a:lnTo>
                    <a:lnTo>
                      <a:pt x="397" y="340"/>
                    </a:lnTo>
                    <a:lnTo>
                      <a:pt x="284" y="227"/>
                    </a:lnTo>
                    <a:lnTo>
                      <a:pt x="227" y="340"/>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30" name="Freeform 928">
                <a:extLst>
                  <a:ext uri="{FF2B5EF4-FFF2-40B4-BE49-F238E27FC236}">
                    <a16:creationId xmlns:a16="http://schemas.microsoft.com/office/drawing/2014/main" id="{8F64FEBE-C0A3-4A40-9046-87CACD5324D8}"/>
                  </a:ext>
                </a:extLst>
              </p:cNvPr>
              <p:cNvSpPr>
                <a:spLocks/>
              </p:cNvSpPr>
              <p:nvPr/>
            </p:nvSpPr>
            <p:spPr bwMode="auto">
              <a:xfrm>
                <a:off x="1474" y="0"/>
                <a:ext cx="1021" cy="907"/>
              </a:xfrm>
              <a:custGeom>
                <a:avLst/>
                <a:gdLst>
                  <a:gd name="T0" fmla="*/ 964 w 1021"/>
                  <a:gd name="T1" fmla="*/ 794 h 907"/>
                  <a:gd name="T2" fmla="*/ 964 w 1021"/>
                  <a:gd name="T3" fmla="*/ 511 h 907"/>
                  <a:gd name="T4" fmla="*/ 1021 w 1021"/>
                  <a:gd name="T5" fmla="*/ 454 h 907"/>
                  <a:gd name="T6" fmla="*/ 908 w 1021"/>
                  <a:gd name="T7" fmla="*/ 397 h 907"/>
                  <a:gd name="T8" fmla="*/ 851 w 1021"/>
                  <a:gd name="T9" fmla="*/ 397 h 907"/>
                  <a:gd name="T10" fmla="*/ 737 w 1021"/>
                  <a:gd name="T11" fmla="*/ 340 h 907"/>
                  <a:gd name="T12" fmla="*/ 681 w 1021"/>
                  <a:gd name="T13" fmla="*/ 284 h 907"/>
                  <a:gd name="T14" fmla="*/ 567 w 1021"/>
                  <a:gd name="T15" fmla="*/ 340 h 907"/>
                  <a:gd name="T16" fmla="*/ 511 w 1021"/>
                  <a:gd name="T17" fmla="*/ 284 h 907"/>
                  <a:gd name="T18" fmla="*/ 454 w 1021"/>
                  <a:gd name="T19" fmla="*/ 340 h 907"/>
                  <a:gd name="T20" fmla="*/ 397 w 1021"/>
                  <a:gd name="T21" fmla="*/ 284 h 907"/>
                  <a:gd name="T22" fmla="*/ 340 w 1021"/>
                  <a:gd name="T23" fmla="*/ 284 h 907"/>
                  <a:gd name="T24" fmla="*/ 284 w 1021"/>
                  <a:gd name="T25" fmla="*/ 227 h 907"/>
                  <a:gd name="T26" fmla="*/ 340 w 1021"/>
                  <a:gd name="T27" fmla="*/ 114 h 907"/>
                  <a:gd name="T28" fmla="*/ 284 w 1021"/>
                  <a:gd name="T29" fmla="*/ 0 h 907"/>
                  <a:gd name="T30" fmla="*/ 114 w 1021"/>
                  <a:gd name="T31" fmla="*/ 0 h 907"/>
                  <a:gd name="T32" fmla="*/ 0 w 1021"/>
                  <a:gd name="T33" fmla="*/ 114 h 907"/>
                  <a:gd name="T34" fmla="*/ 57 w 1021"/>
                  <a:gd name="T35" fmla="*/ 114 h 907"/>
                  <a:gd name="T36" fmla="*/ 57 w 1021"/>
                  <a:gd name="T37" fmla="*/ 170 h 907"/>
                  <a:gd name="T38" fmla="*/ 170 w 1021"/>
                  <a:gd name="T39" fmla="*/ 170 h 907"/>
                  <a:gd name="T40" fmla="*/ 170 w 1021"/>
                  <a:gd name="T41" fmla="*/ 284 h 907"/>
                  <a:gd name="T42" fmla="*/ 114 w 1021"/>
                  <a:gd name="T43" fmla="*/ 340 h 907"/>
                  <a:gd name="T44" fmla="*/ 170 w 1021"/>
                  <a:gd name="T45" fmla="*/ 511 h 907"/>
                  <a:gd name="T46" fmla="*/ 114 w 1021"/>
                  <a:gd name="T47" fmla="*/ 567 h 907"/>
                  <a:gd name="T48" fmla="*/ 114 w 1021"/>
                  <a:gd name="T49" fmla="*/ 624 h 907"/>
                  <a:gd name="T50" fmla="*/ 170 w 1021"/>
                  <a:gd name="T51" fmla="*/ 737 h 907"/>
                  <a:gd name="T52" fmla="*/ 227 w 1021"/>
                  <a:gd name="T53" fmla="*/ 681 h 907"/>
                  <a:gd name="T54" fmla="*/ 284 w 1021"/>
                  <a:gd name="T55" fmla="*/ 737 h 907"/>
                  <a:gd name="T56" fmla="*/ 340 w 1021"/>
                  <a:gd name="T57" fmla="*/ 737 h 907"/>
                  <a:gd name="T58" fmla="*/ 340 w 1021"/>
                  <a:gd name="T59" fmla="*/ 794 h 907"/>
                  <a:gd name="T60" fmla="*/ 397 w 1021"/>
                  <a:gd name="T61" fmla="*/ 851 h 907"/>
                  <a:gd name="T62" fmla="*/ 397 w 1021"/>
                  <a:gd name="T63" fmla="*/ 794 h 907"/>
                  <a:gd name="T64" fmla="*/ 511 w 1021"/>
                  <a:gd name="T65" fmla="*/ 794 h 907"/>
                  <a:gd name="T66" fmla="*/ 511 w 1021"/>
                  <a:gd name="T67" fmla="*/ 851 h 907"/>
                  <a:gd name="T68" fmla="*/ 681 w 1021"/>
                  <a:gd name="T69" fmla="*/ 851 h 907"/>
                  <a:gd name="T70" fmla="*/ 737 w 1021"/>
                  <a:gd name="T71" fmla="*/ 907 h 907"/>
                  <a:gd name="T72" fmla="*/ 851 w 1021"/>
                  <a:gd name="T73" fmla="*/ 907 h 907"/>
                  <a:gd name="T74" fmla="*/ 908 w 1021"/>
                  <a:gd name="T75" fmla="*/ 851 h 907"/>
                  <a:gd name="T76" fmla="*/ 908 w 1021"/>
                  <a:gd name="T77" fmla="*/ 794 h 907"/>
                  <a:gd name="T78" fmla="*/ 964 w 1021"/>
                  <a:gd name="T79" fmla="*/ 794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1" h="907">
                    <a:moveTo>
                      <a:pt x="964" y="794"/>
                    </a:moveTo>
                    <a:lnTo>
                      <a:pt x="964" y="511"/>
                    </a:lnTo>
                    <a:lnTo>
                      <a:pt x="1021" y="454"/>
                    </a:lnTo>
                    <a:lnTo>
                      <a:pt x="908" y="397"/>
                    </a:lnTo>
                    <a:lnTo>
                      <a:pt x="851" y="397"/>
                    </a:lnTo>
                    <a:lnTo>
                      <a:pt x="737" y="340"/>
                    </a:lnTo>
                    <a:lnTo>
                      <a:pt x="681" y="284"/>
                    </a:lnTo>
                    <a:lnTo>
                      <a:pt x="567" y="340"/>
                    </a:lnTo>
                    <a:lnTo>
                      <a:pt x="511" y="284"/>
                    </a:lnTo>
                    <a:lnTo>
                      <a:pt x="454" y="340"/>
                    </a:lnTo>
                    <a:lnTo>
                      <a:pt x="397" y="284"/>
                    </a:lnTo>
                    <a:lnTo>
                      <a:pt x="340" y="284"/>
                    </a:lnTo>
                    <a:lnTo>
                      <a:pt x="284" y="227"/>
                    </a:lnTo>
                    <a:lnTo>
                      <a:pt x="340" y="114"/>
                    </a:lnTo>
                    <a:lnTo>
                      <a:pt x="284" y="0"/>
                    </a:lnTo>
                    <a:lnTo>
                      <a:pt x="114" y="0"/>
                    </a:lnTo>
                    <a:lnTo>
                      <a:pt x="0" y="114"/>
                    </a:lnTo>
                    <a:lnTo>
                      <a:pt x="57" y="114"/>
                    </a:lnTo>
                    <a:lnTo>
                      <a:pt x="57" y="170"/>
                    </a:lnTo>
                    <a:lnTo>
                      <a:pt x="170" y="170"/>
                    </a:lnTo>
                    <a:lnTo>
                      <a:pt x="170" y="284"/>
                    </a:lnTo>
                    <a:lnTo>
                      <a:pt x="114" y="340"/>
                    </a:lnTo>
                    <a:lnTo>
                      <a:pt x="170" y="511"/>
                    </a:lnTo>
                    <a:lnTo>
                      <a:pt x="114" y="567"/>
                    </a:lnTo>
                    <a:lnTo>
                      <a:pt x="114" y="624"/>
                    </a:lnTo>
                    <a:lnTo>
                      <a:pt x="170" y="737"/>
                    </a:lnTo>
                    <a:lnTo>
                      <a:pt x="227" y="681"/>
                    </a:lnTo>
                    <a:lnTo>
                      <a:pt x="284" y="737"/>
                    </a:lnTo>
                    <a:lnTo>
                      <a:pt x="340" y="737"/>
                    </a:lnTo>
                    <a:lnTo>
                      <a:pt x="340" y="794"/>
                    </a:lnTo>
                    <a:lnTo>
                      <a:pt x="397" y="851"/>
                    </a:lnTo>
                    <a:lnTo>
                      <a:pt x="397" y="794"/>
                    </a:lnTo>
                    <a:lnTo>
                      <a:pt x="511" y="794"/>
                    </a:lnTo>
                    <a:lnTo>
                      <a:pt x="511" y="851"/>
                    </a:lnTo>
                    <a:lnTo>
                      <a:pt x="681" y="851"/>
                    </a:lnTo>
                    <a:lnTo>
                      <a:pt x="737" y="907"/>
                    </a:lnTo>
                    <a:lnTo>
                      <a:pt x="851" y="907"/>
                    </a:lnTo>
                    <a:lnTo>
                      <a:pt x="908" y="851"/>
                    </a:lnTo>
                    <a:lnTo>
                      <a:pt x="908" y="794"/>
                    </a:lnTo>
                    <a:lnTo>
                      <a:pt x="964" y="794"/>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31" name="Freeform 929">
                <a:extLst>
                  <a:ext uri="{FF2B5EF4-FFF2-40B4-BE49-F238E27FC236}">
                    <a16:creationId xmlns:a16="http://schemas.microsoft.com/office/drawing/2014/main" id="{345D78DC-1CB7-4E2D-9322-67E21DA389B7}"/>
                  </a:ext>
                </a:extLst>
              </p:cNvPr>
              <p:cNvSpPr>
                <a:spLocks/>
              </p:cNvSpPr>
              <p:nvPr/>
            </p:nvSpPr>
            <p:spPr bwMode="auto">
              <a:xfrm>
                <a:off x="2495" y="907"/>
                <a:ext cx="680" cy="1134"/>
              </a:xfrm>
              <a:custGeom>
                <a:avLst/>
                <a:gdLst>
                  <a:gd name="T0" fmla="*/ 170 w 680"/>
                  <a:gd name="T1" fmla="*/ 738 h 1134"/>
                  <a:gd name="T2" fmla="*/ 170 w 680"/>
                  <a:gd name="T3" fmla="*/ 624 h 1134"/>
                  <a:gd name="T4" fmla="*/ 113 w 680"/>
                  <a:gd name="T5" fmla="*/ 511 h 1134"/>
                  <a:gd name="T6" fmla="*/ 113 w 680"/>
                  <a:gd name="T7" fmla="*/ 397 h 1134"/>
                  <a:gd name="T8" fmla="*/ 57 w 680"/>
                  <a:gd name="T9" fmla="*/ 454 h 1134"/>
                  <a:gd name="T10" fmla="*/ 57 w 680"/>
                  <a:gd name="T11" fmla="*/ 397 h 1134"/>
                  <a:gd name="T12" fmla="*/ 0 w 680"/>
                  <a:gd name="T13" fmla="*/ 341 h 1134"/>
                  <a:gd name="T14" fmla="*/ 57 w 680"/>
                  <a:gd name="T15" fmla="*/ 227 h 1134"/>
                  <a:gd name="T16" fmla="*/ 113 w 680"/>
                  <a:gd name="T17" fmla="*/ 227 h 1134"/>
                  <a:gd name="T18" fmla="*/ 170 w 680"/>
                  <a:gd name="T19" fmla="*/ 114 h 1134"/>
                  <a:gd name="T20" fmla="*/ 170 w 680"/>
                  <a:gd name="T21" fmla="*/ 0 h 1134"/>
                  <a:gd name="T22" fmla="*/ 283 w 680"/>
                  <a:gd name="T23" fmla="*/ 0 h 1134"/>
                  <a:gd name="T24" fmla="*/ 283 w 680"/>
                  <a:gd name="T25" fmla="*/ 57 h 1134"/>
                  <a:gd name="T26" fmla="*/ 397 w 680"/>
                  <a:gd name="T27" fmla="*/ 114 h 1134"/>
                  <a:gd name="T28" fmla="*/ 454 w 680"/>
                  <a:gd name="T29" fmla="*/ 114 h 1134"/>
                  <a:gd name="T30" fmla="*/ 510 w 680"/>
                  <a:gd name="T31" fmla="*/ 114 h 1134"/>
                  <a:gd name="T32" fmla="*/ 454 w 680"/>
                  <a:gd name="T33" fmla="*/ 227 h 1134"/>
                  <a:gd name="T34" fmla="*/ 454 w 680"/>
                  <a:gd name="T35" fmla="*/ 341 h 1134"/>
                  <a:gd name="T36" fmla="*/ 454 w 680"/>
                  <a:gd name="T37" fmla="*/ 511 h 1134"/>
                  <a:gd name="T38" fmla="*/ 510 w 680"/>
                  <a:gd name="T39" fmla="*/ 624 h 1134"/>
                  <a:gd name="T40" fmla="*/ 567 w 680"/>
                  <a:gd name="T41" fmla="*/ 681 h 1134"/>
                  <a:gd name="T42" fmla="*/ 567 w 680"/>
                  <a:gd name="T43" fmla="*/ 794 h 1134"/>
                  <a:gd name="T44" fmla="*/ 680 w 680"/>
                  <a:gd name="T45" fmla="*/ 851 h 1134"/>
                  <a:gd name="T46" fmla="*/ 624 w 680"/>
                  <a:gd name="T47" fmla="*/ 908 h 1134"/>
                  <a:gd name="T48" fmla="*/ 624 w 680"/>
                  <a:gd name="T49" fmla="*/ 964 h 1134"/>
                  <a:gd name="T50" fmla="*/ 454 w 680"/>
                  <a:gd name="T51" fmla="*/ 1134 h 1134"/>
                  <a:gd name="T52" fmla="*/ 397 w 680"/>
                  <a:gd name="T53" fmla="*/ 1078 h 1134"/>
                  <a:gd name="T54" fmla="*/ 454 w 680"/>
                  <a:gd name="T55" fmla="*/ 1021 h 1134"/>
                  <a:gd name="T56" fmla="*/ 340 w 680"/>
                  <a:gd name="T57" fmla="*/ 1021 h 1134"/>
                  <a:gd name="T58" fmla="*/ 397 w 680"/>
                  <a:gd name="T59" fmla="*/ 908 h 1134"/>
                  <a:gd name="T60" fmla="*/ 340 w 680"/>
                  <a:gd name="T61" fmla="*/ 908 h 1134"/>
                  <a:gd name="T62" fmla="*/ 227 w 680"/>
                  <a:gd name="T63" fmla="*/ 851 h 1134"/>
                  <a:gd name="T64" fmla="*/ 227 w 680"/>
                  <a:gd name="T65" fmla="*/ 794 h 1134"/>
                  <a:gd name="T66" fmla="*/ 170 w 680"/>
                  <a:gd name="T67" fmla="*/ 73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0" h="1134">
                    <a:moveTo>
                      <a:pt x="170" y="738"/>
                    </a:moveTo>
                    <a:lnTo>
                      <a:pt x="170" y="624"/>
                    </a:lnTo>
                    <a:lnTo>
                      <a:pt x="113" y="511"/>
                    </a:lnTo>
                    <a:lnTo>
                      <a:pt x="113" y="397"/>
                    </a:lnTo>
                    <a:lnTo>
                      <a:pt x="57" y="454"/>
                    </a:lnTo>
                    <a:lnTo>
                      <a:pt x="57" y="397"/>
                    </a:lnTo>
                    <a:lnTo>
                      <a:pt x="0" y="341"/>
                    </a:lnTo>
                    <a:lnTo>
                      <a:pt x="57" y="227"/>
                    </a:lnTo>
                    <a:lnTo>
                      <a:pt x="113" y="227"/>
                    </a:lnTo>
                    <a:lnTo>
                      <a:pt x="170" y="114"/>
                    </a:lnTo>
                    <a:lnTo>
                      <a:pt x="170" y="0"/>
                    </a:lnTo>
                    <a:lnTo>
                      <a:pt x="283" y="0"/>
                    </a:lnTo>
                    <a:lnTo>
                      <a:pt x="283" y="57"/>
                    </a:lnTo>
                    <a:lnTo>
                      <a:pt x="397" y="114"/>
                    </a:lnTo>
                    <a:lnTo>
                      <a:pt x="454" y="114"/>
                    </a:lnTo>
                    <a:lnTo>
                      <a:pt x="510" y="114"/>
                    </a:lnTo>
                    <a:lnTo>
                      <a:pt x="454" y="227"/>
                    </a:lnTo>
                    <a:lnTo>
                      <a:pt x="454" y="341"/>
                    </a:lnTo>
                    <a:lnTo>
                      <a:pt x="454" y="511"/>
                    </a:lnTo>
                    <a:lnTo>
                      <a:pt x="510" y="624"/>
                    </a:lnTo>
                    <a:lnTo>
                      <a:pt x="567" y="681"/>
                    </a:lnTo>
                    <a:lnTo>
                      <a:pt x="567" y="794"/>
                    </a:lnTo>
                    <a:lnTo>
                      <a:pt x="680" y="851"/>
                    </a:lnTo>
                    <a:lnTo>
                      <a:pt x="624" y="908"/>
                    </a:lnTo>
                    <a:lnTo>
                      <a:pt x="624" y="964"/>
                    </a:lnTo>
                    <a:lnTo>
                      <a:pt x="454" y="1134"/>
                    </a:lnTo>
                    <a:lnTo>
                      <a:pt x="397" y="1078"/>
                    </a:lnTo>
                    <a:lnTo>
                      <a:pt x="454" y="1021"/>
                    </a:lnTo>
                    <a:lnTo>
                      <a:pt x="340" y="1021"/>
                    </a:lnTo>
                    <a:lnTo>
                      <a:pt x="397" y="908"/>
                    </a:lnTo>
                    <a:lnTo>
                      <a:pt x="340" y="908"/>
                    </a:lnTo>
                    <a:lnTo>
                      <a:pt x="227" y="851"/>
                    </a:lnTo>
                    <a:lnTo>
                      <a:pt x="227" y="794"/>
                    </a:lnTo>
                    <a:lnTo>
                      <a:pt x="170" y="738"/>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32" name="Freeform 930">
                <a:extLst>
                  <a:ext uri="{FF2B5EF4-FFF2-40B4-BE49-F238E27FC236}">
                    <a16:creationId xmlns:a16="http://schemas.microsoft.com/office/drawing/2014/main" id="{A6AA38D0-9C82-4251-966F-1DDCBBCB15B4}"/>
                  </a:ext>
                </a:extLst>
              </p:cNvPr>
              <p:cNvSpPr>
                <a:spLocks/>
              </p:cNvSpPr>
              <p:nvPr/>
            </p:nvSpPr>
            <p:spPr bwMode="auto">
              <a:xfrm>
                <a:off x="2495" y="1645"/>
                <a:ext cx="397" cy="680"/>
              </a:xfrm>
              <a:custGeom>
                <a:avLst/>
                <a:gdLst>
                  <a:gd name="T0" fmla="*/ 0 w 397"/>
                  <a:gd name="T1" fmla="*/ 567 h 680"/>
                  <a:gd name="T2" fmla="*/ 57 w 397"/>
                  <a:gd name="T3" fmla="*/ 680 h 680"/>
                  <a:gd name="T4" fmla="*/ 170 w 397"/>
                  <a:gd name="T5" fmla="*/ 623 h 680"/>
                  <a:gd name="T6" fmla="*/ 227 w 397"/>
                  <a:gd name="T7" fmla="*/ 623 h 680"/>
                  <a:gd name="T8" fmla="*/ 227 w 397"/>
                  <a:gd name="T9" fmla="*/ 567 h 680"/>
                  <a:gd name="T10" fmla="*/ 283 w 397"/>
                  <a:gd name="T11" fmla="*/ 510 h 680"/>
                  <a:gd name="T12" fmla="*/ 340 w 397"/>
                  <a:gd name="T13" fmla="*/ 453 h 680"/>
                  <a:gd name="T14" fmla="*/ 283 w 397"/>
                  <a:gd name="T15" fmla="*/ 340 h 680"/>
                  <a:gd name="T16" fmla="*/ 340 w 397"/>
                  <a:gd name="T17" fmla="*/ 283 h 680"/>
                  <a:gd name="T18" fmla="*/ 397 w 397"/>
                  <a:gd name="T19" fmla="*/ 170 h 680"/>
                  <a:gd name="T20" fmla="*/ 340 w 397"/>
                  <a:gd name="T21" fmla="*/ 170 h 680"/>
                  <a:gd name="T22" fmla="*/ 227 w 397"/>
                  <a:gd name="T23" fmla="*/ 113 h 680"/>
                  <a:gd name="T24" fmla="*/ 227 w 397"/>
                  <a:gd name="T25" fmla="*/ 56 h 680"/>
                  <a:gd name="T26" fmla="*/ 170 w 397"/>
                  <a:gd name="T27" fmla="*/ 0 h 680"/>
                  <a:gd name="T28" fmla="*/ 57 w 397"/>
                  <a:gd name="T29" fmla="*/ 0 h 680"/>
                  <a:gd name="T30" fmla="*/ 0 w 397"/>
                  <a:gd name="T31" fmla="*/ 56 h 680"/>
                  <a:gd name="T32" fmla="*/ 57 w 397"/>
                  <a:gd name="T33" fmla="*/ 113 h 680"/>
                  <a:gd name="T34" fmla="*/ 57 w 397"/>
                  <a:gd name="T35" fmla="*/ 226 h 680"/>
                  <a:gd name="T36" fmla="*/ 0 w 397"/>
                  <a:gd name="T37" fmla="*/ 283 h 680"/>
                  <a:gd name="T38" fmla="*/ 0 w 397"/>
                  <a:gd name="T39" fmla="*/ 567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7" h="680">
                    <a:moveTo>
                      <a:pt x="0" y="567"/>
                    </a:moveTo>
                    <a:lnTo>
                      <a:pt x="57" y="680"/>
                    </a:lnTo>
                    <a:lnTo>
                      <a:pt x="170" y="623"/>
                    </a:lnTo>
                    <a:lnTo>
                      <a:pt x="227" y="623"/>
                    </a:lnTo>
                    <a:lnTo>
                      <a:pt x="227" y="567"/>
                    </a:lnTo>
                    <a:lnTo>
                      <a:pt x="283" y="510"/>
                    </a:lnTo>
                    <a:lnTo>
                      <a:pt x="340" y="453"/>
                    </a:lnTo>
                    <a:lnTo>
                      <a:pt x="283" y="340"/>
                    </a:lnTo>
                    <a:lnTo>
                      <a:pt x="340" y="283"/>
                    </a:lnTo>
                    <a:lnTo>
                      <a:pt x="397" y="170"/>
                    </a:lnTo>
                    <a:lnTo>
                      <a:pt x="340" y="170"/>
                    </a:lnTo>
                    <a:lnTo>
                      <a:pt x="227" y="113"/>
                    </a:lnTo>
                    <a:lnTo>
                      <a:pt x="227" y="56"/>
                    </a:lnTo>
                    <a:lnTo>
                      <a:pt x="170" y="0"/>
                    </a:lnTo>
                    <a:lnTo>
                      <a:pt x="57" y="0"/>
                    </a:lnTo>
                    <a:lnTo>
                      <a:pt x="0" y="56"/>
                    </a:lnTo>
                    <a:lnTo>
                      <a:pt x="57" y="113"/>
                    </a:lnTo>
                    <a:lnTo>
                      <a:pt x="57" y="226"/>
                    </a:lnTo>
                    <a:lnTo>
                      <a:pt x="0" y="283"/>
                    </a:lnTo>
                    <a:lnTo>
                      <a:pt x="0" y="567"/>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33" name="Freeform 932">
                <a:extLst>
                  <a:ext uri="{FF2B5EF4-FFF2-40B4-BE49-F238E27FC236}">
                    <a16:creationId xmlns:a16="http://schemas.microsoft.com/office/drawing/2014/main" id="{44660362-B18F-4F71-B227-4E56F793ACEC}"/>
                  </a:ext>
                </a:extLst>
              </p:cNvPr>
              <p:cNvSpPr>
                <a:spLocks/>
              </p:cNvSpPr>
              <p:nvPr/>
            </p:nvSpPr>
            <p:spPr bwMode="auto">
              <a:xfrm>
                <a:off x="2892" y="567"/>
                <a:ext cx="680" cy="1474"/>
              </a:xfrm>
              <a:custGeom>
                <a:avLst/>
                <a:gdLst>
                  <a:gd name="T0" fmla="*/ 227 w 680"/>
                  <a:gd name="T1" fmla="*/ 1304 h 1474"/>
                  <a:gd name="T2" fmla="*/ 227 w 680"/>
                  <a:gd name="T3" fmla="*/ 1248 h 1474"/>
                  <a:gd name="T4" fmla="*/ 283 w 680"/>
                  <a:gd name="T5" fmla="*/ 1191 h 1474"/>
                  <a:gd name="T6" fmla="*/ 170 w 680"/>
                  <a:gd name="T7" fmla="*/ 1134 h 1474"/>
                  <a:gd name="T8" fmla="*/ 170 w 680"/>
                  <a:gd name="T9" fmla="*/ 1021 h 1474"/>
                  <a:gd name="T10" fmla="*/ 113 w 680"/>
                  <a:gd name="T11" fmla="*/ 964 h 1474"/>
                  <a:gd name="T12" fmla="*/ 57 w 680"/>
                  <a:gd name="T13" fmla="*/ 851 h 1474"/>
                  <a:gd name="T14" fmla="*/ 57 w 680"/>
                  <a:gd name="T15" fmla="*/ 567 h 1474"/>
                  <a:gd name="T16" fmla="*/ 113 w 680"/>
                  <a:gd name="T17" fmla="*/ 454 h 1474"/>
                  <a:gd name="T18" fmla="*/ 170 w 680"/>
                  <a:gd name="T19" fmla="*/ 284 h 1474"/>
                  <a:gd name="T20" fmla="*/ 57 w 680"/>
                  <a:gd name="T21" fmla="*/ 284 h 1474"/>
                  <a:gd name="T22" fmla="*/ 0 w 680"/>
                  <a:gd name="T23" fmla="*/ 340 h 1474"/>
                  <a:gd name="T24" fmla="*/ 0 w 680"/>
                  <a:gd name="T25" fmla="*/ 284 h 1474"/>
                  <a:gd name="T26" fmla="*/ 0 w 680"/>
                  <a:gd name="T27" fmla="*/ 227 h 1474"/>
                  <a:gd name="T28" fmla="*/ 57 w 680"/>
                  <a:gd name="T29" fmla="*/ 170 h 1474"/>
                  <a:gd name="T30" fmla="*/ 113 w 680"/>
                  <a:gd name="T31" fmla="*/ 114 h 1474"/>
                  <a:gd name="T32" fmla="*/ 57 w 680"/>
                  <a:gd name="T33" fmla="*/ 57 h 1474"/>
                  <a:gd name="T34" fmla="*/ 170 w 680"/>
                  <a:gd name="T35" fmla="*/ 0 h 1474"/>
                  <a:gd name="T36" fmla="*/ 170 w 680"/>
                  <a:gd name="T37" fmla="*/ 57 h 1474"/>
                  <a:gd name="T38" fmla="*/ 340 w 680"/>
                  <a:gd name="T39" fmla="*/ 0 h 1474"/>
                  <a:gd name="T40" fmla="*/ 397 w 680"/>
                  <a:gd name="T41" fmla="*/ 114 h 1474"/>
                  <a:gd name="T42" fmla="*/ 283 w 680"/>
                  <a:gd name="T43" fmla="*/ 284 h 1474"/>
                  <a:gd name="T44" fmla="*/ 283 w 680"/>
                  <a:gd name="T45" fmla="*/ 340 h 1474"/>
                  <a:gd name="T46" fmla="*/ 340 w 680"/>
                  <a:gd name="T47" fmla="*/ 340 h 1474"/>
                  <a:gd name="T48" fmla="*/ 397 w 680"/>
                  <a:gd name="T49" fmla="*/ 284 h 1474"/>
                  <a:gd name="T50" fmla="*/ 453 w 680"/>
                  <a:gd name="T51" fmla="*/ 397 h 1474"/>
                  <a:gd name="T52" fmla="*/ 453 w 680"/>
                  <a:gd name="T53" fmla="*/ 567 h 1474"/>
                  <a:gd name="T54" fmla="*/ 510 w 680"/>
                  <a:gd name="T55" fmla="*/ 624 h 1474"/>
                  <a:gd name="T56" fmla="*/ 567 w 680"/>
                  <a:gd name="T57" fmla="*/ 681 h 1474"/>
                  <a:gd name="T58" fmla="*/ 567 w 680"/>
                  <a:gd name="T59" fmla="*/ 737 h 1474"/>
                  <a:gd name="T60" fmla="*/ 624 w 680"/>
                  <a:gd name="T61" fmla="*/ 737 h 1474"/>
                  <a:gd name="T62" fmla="*/ 680 w 680"/>
                  <a:gd name="T63" fmla="*/ 794 h 1474"/>
                  <a:gd name="T64" fmla="*/ 680 w 680"/>
                  <a:gd name="T65" fmla="*/ 907 h 1474"/>
                  <a:gd name="T66" fmla="*/ 567 w 680"/>
                  <a:gd name="T67" fmla="*/ 907 h 1474"/>
                  <a:gd name="T68" fmla="*/ 567 w 680"/>
                  <a:gd name="T69" fmla="*/ 1021 h 1474"/>
                  <a:gd name="T70" fmla="*/ 453 w 680"/>
                  <a:gd name="T71" fmla="*/ 1191 h 1474"/>
                  <a:gd name="T72" fmla="*/ 397 w 680"/>
                  <a:gd name="T73" fmla="*/ 1248 h 1474"/>
                  <a:gd name="T74" fmla="*/ 340 w 680"/>
                  <a:gd name="T75" fmla="*/ 1304 h 1474"/>
                  <a:gd name="T76" fmla="*/ 340 w 680"/>
                  <a:gd name="T77" fmla="*/ 1418 h 1474"/>
                  <a:gd name="T78" fmla="*/ 283 w 680"/>
                  <a:gd name="T79" fmla="*/ 1474 h 1474"/>
                  <a:gd name="T80" fmla="*/ 227 w 680"/>
                  <a:gd name="T81" fmla="*/ 1361 h 1474"/>
                  <a:gd name="T82" fmla="*/ 227 w 680"/>
                  <a:gd name="T83" fmla="*/ 1304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0" h="1474">
                    <a:moveTo>
                      <a:pt x="227" y="1304"/>
                    </a:moveTo>
                    <a:lnTo>
                      <a:pt x="227" y="1248"/>
                    </a:lnTo>
                    <a:lnTo>
                      <a:pt x="283" y="1191"/>
                    </a:lnTo>
                    <a:lnTo>
                      <a:pt x="170" y="1134"/>
                    </a:lnTo>
                    <a:lnTo>
                      <a:pt x="170" y="1021"/>
                    </a:lnTo>
                    <a:lnTo>
                      <a:pt x="113" y="964"/>
                    </a:lnTo>
                    <a:lnTo>
                      <a:pt x="57" y="851"/>
                    </a:lnTo>
                    <a:lnTo>
                      <a:pt x="57" y="567"/>
                    </a:lnTo>
                    <a:lnTo>
                      <a:pt x="113" y="454"/>
                    </a:lnTo>
                    <a:lnTo>
                      <a:pt x="170" y="284"/>
                    </a:lnTo>
                    <a:lnTo>
                      <a:pt x="57" y="284"/>
                    </a:lnTo>
                    <a:lnTo>
                      <a:pt x="0" y="340"/>
                    </a:lnTo>
                    <a:lnTo>
                      <a:pt x="0" y="284"/>
                    </a:lnTo>
                    <a:lnTo>
                      <a:pt x="0" y="227"/>
                    </a:lnTo>
                    <a:lnTo>
                      <a:pt x="57" y="170"/>
                    </a:lnTo>
                    <a:lnTo>
                      <a:pt x="113" y="114"/>
                    </a:lnTo>
                    <a:lnTo>
                      <a:pt x="57" y="57"/>
                    </a:lnTo>
                    <a:lnTo>
                      <a:pt x="170" y="0"/>
                    </a:lnTo>
                    <a:lnTo>
                      <a:pt x="170" y="57"/>
                    </a:lnTo>
                    <a:lnTo>
                      <a:pt x="340" y="0"/>
                    </a:lnTo>
                    <a:lnTo>
                      <a:pt x="397" y="114"/>
                    </a:lnTo>
                    <a:lnTo>
                      <a:pt x="283" y="284"/>
                    </a:lnTo>
                    <a:lnTo>
                      <a:pt x="283" y="340"/>
                    </a:lnTo>
                    <a:lnTo>
                      <a:pt x="340" y="340"/>
                    </a:lnTo>
                    <a:lnTo>
                      <a:pt x="397" y="284"/>
                    </a:lnTo>
                    <a:lnTo>
                      <a:pt x="453" y="397"/>
                    </a:lnTo>
                    <a:lnTo>
                      <a:pt x="453" y="567"/>
                    </a:lnTo>
                    <a:lnTo>
                      <a:pt x="510" y="624"/>
                    </a:lnTo>
                    <a:lnTo>
                      <a:pt x="567" y="681"/>
                    </a:lnTo>
                    <a:lnTo>
                      <a:pt x="567" y="737"/>
                    </a:lnTo>
                    <a:lnTo>
                      <a:pt x="624" y="737"/>
                    </a:lnTo>
                    <a:lnTo>
                      <a:pt x="680" y="794"/>
                    </a:lnTo>
                    <a:lnTo>
                      <a:pt x="680" y="907"/>
                    </a:lnTo>
                    <a:lnTo>
                      <a:pt x="567" y="907"/>
                    </a:lnTo>
                    <a:lnTo>
                      <a:pt x="567" y="1021"/>
                    </a:lnTo>
                    <a:lnTo>
                      <a:pt x="453" y="1191"/>
                    </a:lnTo>
                    <a:lnTo>
                      <a:pt x="397" y="1248"/>
                    </a:lnTo>
                    <a:lnTo>
                      <a:pt x="340" y="1304"/>
                    </a:lnTo>
                    <a:lnTo>
                      <a:pt x="340" y="1418"/>
                    </a:lnTo>
                    <a:lnTo>
                      <a:pt x="283" y="1474"/>
                    </a:lnTo>
                    <a:lnTo>
                      <a:pt x="227" y="1361"/>
                    </a:lnTo>
                    <a:lnTo>
                      <a:pt x="227" y="1304"/>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34" name="Freeform 933">
                <a:extLst>
                  <a:ext uri="{FF2B5EF4-FFF2-40B4-BE49-F238E27FC236}">
                    <a16:creationId xmlns:a16="http://schemas.microsoft.com/office/drawing/2014/main" id="{E61DB260-4925-462B-8714-FC129D278C61}"/>
                  </a:ext>
                </a:extLst>
              </p:cNvPr>
              <p:cNvSpPr>
                <a:spLocks/>
              </p:cNvSpPr>
              <p:nvPr/>
            </p:nvSpPr>
            <p:spPr bwMode="auto">
              <a:xfrm>
                <a:off x="3289" y="851"/>
                <a:ext cx="340" cy="510"/>
              </a:xfrm>
              <a:custGeom>
                <a:avLst/>
                <a:gdLst>
                  <a:gd name="T0" fmla="*/ 0 w 340"/>
                  <a:gd name="T1" fmla="*/ 0 h 510"/>
                  <a:gd name="T2" fmla="*/ 113 w 340"/>
                  <a:gd name="T3" fmla="*/ 56 h 510"/>
                  <a:gd name="T4" fmla="*/ 170 w 340"/>
                  <a:gd name="T5" fmla="*/ 113 h 510"/>
                  <a:gd name="T6" fmla="*/ 170 w 340"/>
                  <a:gd name="T7" fmla="*/ 227 h 510"/>
                  <a:gd name="T8" fmla="*/ 227 w 340"/>
                  <a:gd name="T9" fmla="*/ 227 h 510"/>
                  <a:gd name="T10" fmla="*/ 283 w 340"/>
                  <a:gd name="T11" fmla="*/ 283 h 510"/>
                  <a:gd name="T12" fmla="*/ 340 w 340"/>
                  <a:gd name="T13" fmla="*/ 283 h 510"/>
                  <a:gd name="T14" fmla="*/ 340 w 340"/>
                  <a:gd name="T15" fmla="*/ 397 h 510"/>
                  <a:gd name="T16" fmla="*/ 283 w 340"/>
                  <a:gd name="T17" fmla="*/ 510 h 510"/>
                  <a:gd name="T18" fmla="*/ 227 w 340"/>
                  <a:gd name="T19" fmla="*/ 453 h 510"/>
                  <a:gd name="T20" fmla="*/ 170 w 340"/>
                  <a:gd name="T21" fmla="*/ 453 h 510"/>
                  <a:gd name="T22" fmla="*/ 170 w 340"/>
                  <a:gd name="T23" fmla="*/ 397 h 510"/>
                  <a:gd name="T24" fmla="*/ 56 w 340"/>
                  <a:gd name="T25" fmla="*/ 283 h 510"/>
                  <a:gd name="T26" fmla="*/ 56 w 340"/>
                  <a:gd name="T27" fmla="*/ 113 h 510"/>
                  <a:gd name="T28" fmla="*/ 0 w 340"/>
                  <a:gd name="T29"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 h="510">
                    <a:moveTo>
                      <a:pt x="0" y="0"/>
                    </a:moveTo>
                    <a:lnTo>
                      <a:pt x="113" y="56"/>
                    </a:lnTo>
                    <a:lnTo>
                      <a:pt x="170" y="113"/>
                    </a:lnTo>
                    <a:lnTo>
                      <a:pt x="170" y="227"/>
                    </a:lnTo>
                    <a:lnTo>
                      <a:pt x="227" y="227"/>
                    </a:lnTo>
                    <a:lnTo>
                      <a:pt x="283" y="283"/>
                    </a:lnTo>
                    <a:lnTo>
                      <a:pt x="340" y="283"/>
                    </a:lnTo>
                    <a:lnTo>
                      <a:pt x="340" y="397"/>
                    </a:lnTo>
                    <a:lnTo>
                      <a:pt x="283" y="510"/>
                    </a:lnTo>
                    <a:lnTo>
                      <a:pt x="227" y="453"/>
                    </a:lnTo>
                    <a:lnTo>
                      <a:pt x="170" y="453"/>
                    </a:lnTo>
                    <a:lnTo>
                      <a:pt x="170" y="397"/>
                    </a:lnTo>
                    <a:lnTo>
                      <a:pt x="56" y="283"/>
                    </a:lnTo>
                    <a:lnTo>
                      <a:pt x="56" y="113"/>
                    </a:lnTo>
                    <a:lnTo>
                      <a:pt x="0" y="0"/>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35" name="Freeform 934">
                <a:extLst>
                  <a:ext uri="{FF2B5EF4-FFF2-40B4-BE49-F238E27FC236}">
                    <a16:creationId xmlns:a16="http://schemas.microsoft.com/office/drawing/2014/main" id="{22F49273-B809-448D-A61C-86524CCFF410}"/>
                  </a:ext>
                </a:extLst>
              </p:cNvPr>
              <p:cNvSpPr>
                <a:spLocks/>
              </p:cNvSpPr>
              <p:nvPr/>
            </p:nvSpPr>
            <p:spPr bwMode="auto">
              <a:xfrm>
                <a:off x="3232" y="1248"/>
                <a:ext cx="794" cy="793"/>
              </a:xfrm>
              <a:custGeom>
                <a:avLst/>
                <a:gdLst>
                  <a:gd name="T0" fmla="*/ 0 w 794"/>
                  <a:gd name="T1" fmla="*/ 680 h 793"/>
                  <a:gd name="T2" fmla="*/ 0 w 794"/>
                  <a:gd name="T3" fmla="*/ 623 h 793"/>
                  <a:gd name="T4" fmla="*/ 113 w 794"/>
                  <a:gd name="T5" fmla="*/ 510 h 793"/>
                  <a:gd name="T6" fmla="*/ 227 w 794"/>
                  <a:gd name="T7" fmla="*/ 340 h 793"/>
                  <a:gd name="T8" fmla="*/ 227 w 794"/>
                  <a:gd name="T9" fmla="*/ 226 h 793"/>
                  <a:gd name="T10" fmla="*/ 340 w 794"/>
                  <a:gd name="T11" fmla="*/ 226 h 793"/>
                  <a:gd name="T12" fmla="*/ 340 w 794"/>
                  <a:gd name="T13" fmla="*/ 113 h 793"/>
                  <a:gd name="T14" fmla="*/ 397 w 794"/>
                  <a:gd name="T15" fmla="*/ 0 h 793"/>
                  <a:gd name="T16" fmla="*/ 454 w 794"/>
                  <a:gd name="T17" fmla="*/ 113 h 793"/>
                  <a:gd name="T18" fmla="*/ 454 w 794"/>
                  <a:gd name="T19" fmla="*/ 170 h 793"/>
                  <a:gd name="T20" fmla="*/ 510 w 794"/>
                  <a:gd name="T21" fmla="*/ 226 h 793"/>
                  <a:gd name="T22" fmla="*/ 510 w 794"/>
                  <a:gd name="T23" fmla="*/ 283 h 793"/>
                  <a:gd name="T24" fmla="*/ 567 w 794"/>
                  <a:gd name="T25" fmla="*/ 226 h 793"/>
                  <a:gd name="T26" fmla="*/ 680 w 794"/>
                  <a:gd name="T27" fmla="*/ 453 h 793"/>
                  <a:gd name="T28" fmla="*/ 737 w 794"/>
                  <a:gd name="T29" fmla="*/ 510 h 793"/>
                  <a:gd name="T30" fmla="*/ 794 w 794"/>
                  <a:gd name="T31" fmla="*/ 623 h 793"/>
                  <a:gd name="T32" fmla="*/ 794 w 794"/>
                  <a:gd name="T33" fmla="*/ 737 h 793"/>
                  <a:gd name="T34" fmla="*/ 680 w 794"/>
                  <a:gd name="T35" fmla="*/ 793 h 793"/>
                  <a:gd name="T36" fmla="*/ 624 w 794"/>
                  <a:gd name="T37" fmla="*/ 793 h 793"/>
                  <a:gd name="T38" fmla="*/ 624 w 794"/>
                  <a:gd name="T39" fmla="*/ 680 h 793"/>
                  <a:gd name="T40" fmla="*/ 510 w 794"/>
                  <a:gd name="T41" fmla="*/ 623 h 793"/>
                  <a:gd name="T42" fmla="*/ 340 w 794"/>
                  <a:gd name="T43" fmla="*/ 623 h 793"/>
                  <a:gd name="T44" fmla="*/ 340 w 794"/>
                  <a:gd name="T45" fmla="*/ 737 h 793"/>
                  <a:gd name="T46" fmla="*/ 397 w 794"/>
                  <a:gd name="T47" fmla="*/ 793 h 793"/>
                  <a:gd name="T48" fmla="*/ 227 w 794"/>
                  <a:gd name="T49" fmla="*/ 793 h 793"/>
                  <a:gd name="T50" fmla="*/ 227 w 794"/>
                  <a:gd name="T51" fmla="*/ 737 h 793"/>
                  <a:gd name="T52" fmla="*/ 113 w 794"/>
                  <a:gd name="T53" fmla="*/ 737 h 793"/>
                  <a:gd name="T54" fmla="*/ 0 w 794"/>
                  <a:gd name="T55" fmla="*/ 68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4" h="793">
                    <a:moveTo>
                      <a:pt x="0" y="680"/>
                    </a:moveTo>
                    <a:lnTo>
                      <a:pt x="0" y="623"/>
                    </a:lnTo>
                    <a:lnTo>
                      <a:pt x="113" y="510"/>
                    </a:lnTo>
                    <a:lnTo>
                      <a:pt x="227" y="340"/>
                    </a:lnTo>
                    <a:lnTo>
                      <a:pt x="227" y="226"/>
                    </a:lnTo>
                    <a:lnTo>
                      <a:pt x="340" y="226"/>
                    </a:lnTo>
                    <a:lnTo>
                      <a:pt x="340" y="113"/>
                    </a:lnTo>
                    <a:lnTo>
                      <a:pt x="397" y="0"/>
                    </a:lnTo>
                    <a:lnTo>
                      <a:pt x="454" y="113"/>
                    </a:lnTo>
                    <a:lnTo>
                      <a:pt x="454" y="170"/>
                    </a:lnTo>
                    <a:lnTo>
                      <a:pt x="510" y="226"/>
                    </a:lnTo>
                    <a:lnTo>
                      <a:pt x="510" y="283"/>
                    </a:lnTo>
                    <a:lnTo>
                      <a:pt x="567" y="226"/>
                    </a:lnTo>
                    <a:lnTo>
                      <a:pt x="680" y="453"/>
                    </a:lnTo>
                    <a:lnTo>
                      <a:pt x="737" y="510"/>
                    </a:lnTo>
                    <a:lnTo>
                      <a:pt x="794" y="623"/>
                    </a:lnTo>
                    <a:lnTo>
                      <a:pt x="794" y="737"/>
                    </a:lnTo>
                    <a:lnTo>
                      <a:pt x="680" y="793"/>
                    </a:lnTo>
                    <a:lnTo>
                      <a:pt x="624" y="793"/>
                    </a:lnTo>
                    <a:lnTo>
                      <a:pt x="624" y="680"/>
                    </a:lnTo>
                    <a:lnTo>
                      <a:pt x="510" y="623"/>
                    </a:lnTo>
                    <a:lnTo>
                      <a:pt x="340" y="623"/>
                    </a:lnTo>
                    <a:lnTo>
                      <a:pt x="340" y="737"/>
                    </a:lnTo>
                    <a:lnTo>
                      <a:pt x="397" y="793"/>
                    </a:lnTo>
                    <a:lnTo>
                      <a:pt x="227" y="793"/>
                    </a:lnTo>
                    <a:lnTo>
                      <a:pt x="227" y="737"/>
                    </a:lnTo>
                    <a:lnTo>
                      <a:pt x="113" y="737"/>
                    </a:lnTo>
                    <a:lnTo>
                      <a:pt x="0" y="680"/>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36" name="Freeform 935">
                <a:extLst>
                  <a:ext uri="{FF2B5EF4-FFF2-40B4-BE49-F238E27FC236}">
                    <a16:creationId xmlns:a16="http://schemas.microsoft.com/office/drawing/2014/main" id="{F766DF60-6399-49A6-A4AF-AD04B120BEB8}"/>
                  </a:ext>
                </a:extLst>
              </p:cNvPr>
              <p:cNvSpPr>
                <a:spLocks/>
              </p:cNvSpPr>
              <p:nvPr/>
            </p:nvSpPr>
            <p:spPr bwMode="auto">
              <a:xfrm>
                <a:off x="3516" y="1871"/>
                <a:ext cx="340" cy="454"/>
              </a:xfrm>
              <a:custGeom>
                <a:avLst/>
                <a:gdLst>
                  <a:gd name="T0" fmla="*/ 0 w 340"/>
                  <a:gd name="T1" fmla="*/ 170 h 454"/>
                  <a:gd name="T2" fmla="*/ 0 w 340"/>
                  <a:gd name="T3" fmla="*/ 397 h 454"/>
                  <a:gd name="T4" fmla="*/ 113 w 340"/>
                  <a:gd name="T5" fmla="*/ 397 h 454"/>
                  <a:gd name="T6" fmla="*/ 170 w 340"/>
                  <a:gd name="T7" fmla="*/ 454 h 454"/>
                  <a:gd name="T8" fmla="*/ 283 w 340"/>
                  <a:gd name="T9" fmla="*/ 397 h 454"/>
                  <a:gd name="T10" fmla="*/ 283 w 340"/>
                  <a:gd name="T11" fmla="*/ 227 h 454"/>
                  <a:gd name="T12" fmla="*/ 340 w 340"/>
                  <a:gd name="T13" fmla="*/ 170 h 454"/>
                  <a:gd name="T14" fmla="*/ 340 w 340"/>
                  <a:gd name="T15" fmla="*/ 57 h 454"/>
                  <a:gd name="T16" fmla="*/ 226 w 340"/>
                  <a:gd name="T17" fmla="*/ 0 h 454"/>
                  <a:gd name="T18" fmla="*/ 56 w 340"/>
                  <a:gd name="T19" fmla="*/ 0 h 454"/>
                  <a:gd name="T20" fmla="*/ 56 w 340"/>
                  <a:gd name="T21" fmla="*/ 114 h 454"/>
                  <a:gd name="T22" fmla="*/ 113 w 340"/>
                  <a:gd name="T23" fmla="*/ 170 h 454"/>
                  <a:gd name="T24" fmla="*/ 0 w 340"/>
                  <a:gd name="T25" fmla="*/ 1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454">
                    <a:moveTo>
                      <a:pt x="0" y="170"/>
                    </a:moveTo>
                    <a:lnTo>
                      <a:pt x="0" y="397"/>
                    </a:lnTo>
                    <a:lnTo>
                      <a:pt x="113" y="397"/>
                    </a:lnTo>
                    <a:lnTo>
                      <a:pt x="170" y="454"/>
                    </a:lnTo>
                    <a:lnTo>
                      <a:pt x="283" y="397"/>
                    </a:lnTo>
                    <a:lnTo>
                      <a:pt x="283" y="227"/>
                    </a:lnTo>
                    <a:lnTo>
                      <a:pt x="340" y="170"/>
                    </a:lnTo>
                    <a:lnTo>
                      <a:pt x="340" y="57"/>
                    </a:lnTo>
                    <a:lnTo>
                      <a:pt x="226" y="0"/>
                    </a:lnTo>
                    <a:lnTo>
                      <a:pt x="56" y="0"/>
                    </a:lnTo>
                    <a:lnTo>
                      <a:pt x="56" y="114"/>
                    </a:lnTo>
                    <a:lnTo>
                      <a:pt x="113" y="170"/>
                    </a:lnTo>
                    <a:lnTo>
                      <a:pt x="0" y="170"/>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37" name="Freeform 936">
                <a:extLst>
                  <a:ext uri="{FF2B5EF4-FFF2-40B4-BE49-F238E27FC236}">
                    <a16:creationId xmlns:a16="http://schemas.microsoft.com/office/drawing/2014/main" id="{102CB699-2438-444A-B52F-9C8DC61F6B25}"/>
                  </a:ext>
                </a:extLst>
              </p:cNvPr>
              <p:cNvSpPr>
                <a:spLocks/>
              </p:cNvSpPr>
              <p:nvPr/>
            </p:nvSpPr>
            <p:spPr bwMode="auto">
              <a:xfrm>
                <a:off x="3119" y="1928"/>
                <a:ext cx="397" cy="454"/>
              </a:xfrm>
              <a:custGeom>
                <a:avLst/>
                <a:gdLst>
                  <a:gd name="T0" fmla="*/ 113 w 397"/>
                  <a:gd name="T1" fmla="*/ 57 h 454"/>
                  <a:gd name="T2" fmla="*/ 113 w 397"/>
                  <a:gd name="T3" fmla="*/ 0 h 454"/>
                  <a:gd name="T4" fmla="*/ 226 w 397"/>
                  <a:gd name="T5" fmla="*/ 57 h 454"/>
                  <a:gd name="T6" fmla="*/ 340 w 397"/>
                  <a:gd name="T7" fmla="*/ 57 h 454"/>
                  <a:gd name="T8" fmla="*/ 340 w 397"/>
                  <a:gd name="T9" fmla="*/ 113 h 454"/>
                  <a:gd name="T10" fmla="*/ 397 w 397"/>
                  <a:gd name="T11" fmla="*/ 113 h 454"/>
                  <a:gd name="T12" fmla="*/ 397 w 397"/>
                  <a:gd name="T13" fmla="*/ 340 h 454"/>
                  <a:gd name="T14" fmla="*/ 283 w 397"/>
                  <a:gd name="T15" fmla="*/ 340 h 454"/>
                  <a:gd name="T16" fmla="*/ 226 w 397"/>
                  <a:gd name="T17" fmla="*/ 284 h 454"/>
                  <a:gd name="T18" fmla="*/ 170 w 397"/>
                  <a:gd name="T19" fmla="*/ 454 h 454"/>
                  <a:gd name="T20" fmla="*/ 56 w 397"/>
                  <a:gd name="T21" fmla="*/ 340 h 454"/>
                  <a:gd name="T22" fmla="*/ 56 w 397"/>
                  <a:gd name="T23" fmla="*/ 284 h 454"/>
                  <a:gd name="T24" fmla="*/ 0 w 397"/>
                  <a:gd name="T25" fmla="*/ 284 h 454"/>
                  <a:gd name="T26" fmla="*/ 0 w 397"/>
                  <a:gd name="T27" fmla="*/ 113 h 454"/>
                  <a:gd name="T28" fmla="*/ 56 w 397"/>
                  <a:gd name="T29" fmla="*/ 113 h 454"/>
                  <a:gd name="T30" fmla="*/ 113 w 397"/>
                  <a:gd name="T31"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7" h="454">
                    <a:moveTo>
                      <a:pt x="113" y="57"/>
                    </a:moveTo>
                    <a:lnTo>
                      <a:pt x="113" y="0"/>
                    </a:lnTo>
                    <a:lnTo>
                      <a:pt x="226" y="57"/>
                    </a:lnTo>
                    <a:lnTo>
                      <a:pt x="340" y="57"/>
                    </a:lnTo>
                    <a:lnTo>
                      <a:pt x="340" y="113"/>
                    </a:lnTo>
                    <a:lnTo>
                      <a:pt x="397" y="113"/>
                    </a:lnTo>
                    <a:lnTo>
                      <a:pt x="397" y="340"/>
                    </a:lnTo>
                    <a:lnTo>
                      <a:pt x="283" y="340"/>
                    </a:lnTo>
                    <a:lnTo>
                      <a:pt x="226" y="284"/>
                    </a:lnTo>
                    <a:lnTo>
                      <a:pt x="170" y="454"/>
                    </a:lnTo>
                    <a:lnTo>
                      <a:pt x="56" y="340"/>
                    </a:lnTo>
                    <a:lnTo>
                      <a:pt x="56" y="284"/>
                    </a:lnTo>
                    <a:lnTo>
                      <a:pt x="0" y="284"/>
                    </a:lnTo>
                    <a:lnTo>
                      <a:pt x="0" y="113"/>
                    </a:lnTo>
                    <a:lnTo>
                      <a:pt x="56" y="113"/>
                    </a:lnTo>
                    <a:lnTo>
                      <a:pt x="113" y="57"/>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38" name="Freeform 938">
                <a:extLst>
                  <a:ext uri="{FF2B5EF4-FFF2-40B4-BE49-F238E27FC236}">
                    <a16:creationId xmlns:a16="http://schemas.microsoft.com/office/drawing/2014/main" id="{FE867E1C-94B9-4E13-93FB-DCB879AA22D2}"/>
                  </a:ext>
                </a:extLst>
              </p:cNvPr>
              <p:cNvSpPr>
                <a:spLocks/>
              </p:cNvSpPr>
              <p:nvPr/>
            </p:nvSpPr>
            <p:spPr bwMode="auto">
              <a:xfrm>
                <a:off x="2778" y="1871"/>
                <a:ext cx="397" cy="341"/>
              </a:xfrm>
              <a:custGeom>
                <a:avLst/>
                <a:gdLst>
                  <a:gd name="T0" fmla="*/ 57 w 397"/>
                  <a:gd name="T1" fmla="*/ 227 h 341"/>
                  <a:gd name="T2" fmla="*/ 0 w 397"/>
                  <a:gd name="T3" fmla="*/ 114 h 341"/>
                  <a:gd name="T4" fmla="*/ 57 w 397"/>
                  <a:gd name="T5" fmla="*/ 57 h 341"/>
                  <a:gd name="T6" fmla="*/ 171 w 397"/>
                  <a:gd name="T7" fmla="*/ 57 h 341"/>
                  <a:gd name="T8" fmla="*/ 114 w 397"/>
                  <a:gd name="T9" fmla="*/ 114 h 341"/>
                  <a:gd name="T10" fmla="*/ 171 w 397"/>
                  <a:gd name="T11" fmla="*/ 170 h 341"/>
                  <a:gd name="T12" fmla="*/ 341 w 397"/>
                  <a:gd name="T13" fmla="*/ 0 h 341"/>
                  <a:gd name="T14" fmla="*/ 341 w 397"/>
                  <a:gd name="T15" fmla="*/ 57 h 341"/>
                  <a:gd name="T16" fmla="*/ 397 w 397"/>
                  <a:gd name="T17" fmla="*/ 170 h 341"/>
                  <a:gd name="T18" fmla="*/ 341 w 397"/>
                  <a:gd name="T19" fmla="*/ 170 h 341"/>
                  <a:gd name="T20" fmla="*/ 341 w 397"/>
                  <a:gd name="T21" fmla="*/ 284 h 341"/>
                  <a:gd name="T22" fmla="*/ 284 w 397"/>
                  <a:gd name="T23" fmla="*/ 227 h 341"/>
                  <a:gd name="T24" fmla="*/ 227 w 397"/>
                  <a:gd name="T25" fmla="*/ 341 h 341"/>
                  <a:gd name="T26" fmla="*/ 57 w 397"/>
                  <a:gd name="T27" fmla="*/ 284 h 341"/>
                  <a:gd name="T28" fmla="*/ 57 w 397"/>
                  <a:gd name="T29" fmla="*/ 22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7" h="341">
                    <a:moveTo>
                      <a:pt x="57" y="227"/>
                    </a:moveTo>
                    <a:lnTo>
                      <a:pt x="0" y="114"/>
                    </a:lnTo>
                    <a:lnTo>
                      <a:pt x="57" y="57"/>
                    </a:lnTo>
                    <a:lnTo>
                      <a:pt x="171" y="57"/>
                    </a:lnTo>
                    <a:lnTo>
                      <a:pt x="114" y="114"/>
                    </a:lnTo>
                    <a:lnTo>
                      <a:pt x="171" y="170"/>
                    </a:lnTo>
                    <a:lnTo>
                      <a:pt x="341" y="0"/>
                    </a:lnTo>
                    <a:lnTo>
                      <a:pt x="341" y="57"/>
                    </a:lnTo>
                    <a:lnTo>
                      <a:pt x="397" y="170"/>
                    </a:lnTo>
                    <a:lnTo>
                      <a:pt x="341" y="170"/>
                    </a:lnTo>
                    <a:lnTo>
                      <a:pt x="341" y="284"/>
                    </a:lnTo>
                    <a:lnTo>
                      <a:pt x="284" y="227"/>
                    </a:lnTo>
                    <a:lnTo>
                      <a:pt x="227" y="341"/>
                    </a:lnTo>
                    <a:lnTo>
                      <a:pt x="57" y="284"/>
                    </a:lnTo>
                    <a:lnTo>
                      <a:pt x="57" y="227"/>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39" name="Freeform 939">
                <a:extLst>
                  <a:ext uri="{FF2B5EF4-FFF2-40B4-BE49-F238E27FC236}">
                    <a16:creationId xmlns:a16="http://schemas.microsoft.com/office/drawing/2014/main" id="{C963AE11-2FF6-47AE-92AE-7F6BDF67E388}"/>
                  </a:ext>
                </a:extLst>
              </p:cNvPr>
              <p:cNvSpPr>
                <a:spLocks/>
              </p:cNvSpPr>
              <p:nvPr/>
            </p:nvSpPr>
            <p:spPr bwMode="auto">
              <a:xfrm>
                <a:off x="2892" y="2098"/>
                <a:ext cx="283" cy="454"/>
              </a:xfrm>
              <a:custGeom>
                <a:avLst/>
                <a:gdLst>
                  <a:gd name="T0" fmla="*/ 170 w 283"/>
                  <a:gd name="T1" fmla="*/ 0 h 454"/>
                  <a:gd name="T2" fmla="*/ 113 w 283"/>
                  <a:gd name="T3" fmla="*/ 114 h 454"/>
                  <a:gd name="T4" fmla="*/ 0 w 283"/>
                  <a:gd name="T5" fmla="*/ 114 h 454"/>
                  <a:gd name="T6" fmla="*/ 0 w 283"/>
                  <a:gd name="T7" fmla="*/ 170 h 454"/>
                  <a:gd name="T8" fmla="*/ 0 w 283"/>
                  <a:gd name="T9" fmla="*/ 284 h 454"/>
                  <a:gd name="T10" fmla="*/ 0 w 283"/>
                  <a:gd name="T11" fmla="*/ 340 h 454"/>
                  <a:gd name="T12" fmla="*/ 57 w 283"/>
                  <a:gd name="T13" fmla="*/ 454 h 454"/>
                  <a:gd name="T14" fmla="*/ 170 w 283"/>
                  <a:gd name="T15" fmla="*/ 340 h 454"/>
                  <a:gd name="T16" fmla="*/ 113 w 283"/>
                  <a:gd name="T17" fmla="*/ 227 h 454"/>
                  <a:gd name="T18" fmla="*/ 170 w 283"/>
                  <a:gd name="T19" fmla="*/ 170 h 454"/>
                  <a:gd name="T20" fmla="*/ 283 w 283"/>
                  <a:gd name="T21" fmla="*/ 170 h 454"/>
                  <a:gd name="T22" fmla="*/ 283 w 283"/>
                  <a:gd name="T23" fmla="*/ 114 h 454"/>
                  <a:gd name="T24" fmla="*/ 227 w 283"/>
                  <a:gd name="T25" fmla="*/ 114 h 454"/>
                  <a:gd name="T26" fmla="*/ 227 w 283"/>
                  <a:gd name="T27" fmla="*/ 57 h 454"/>
                  <a:gd name="T28" fmla="*/ 170 w 283"/>
                  <a:gd name="T2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454">
                    <a:moveTo>
                      <a:pt x="170" y="0"/>
                    </a:moveTo>
                    <a:lnTo>
                      <a:pt x="113" y="114"/>
                    </a:lnTo>
                    <a:lnTo>
                      <a:pt x="0" y="114"/>
                    </a:lnTo>
                    <a:lnTo>
                      <a:pt x="0" y="170"/>
                    </a:lnTo>
                    <a:lnTo>
                      <a:pt x="0" y="284"/>
                    </a:lnTo>
                    <a:lnTo>
                      <a:pt x="0" y="340"/>
                    </a:lnTo>
                    <a:lnTo>
                      <a:pt x="57" y="454"/>
                    </a:lnTo>
                    <a:lnTo>
                      <a:pt x="170" y="340"/>
                    </a:lnTo>
                    <a:lnTo>
                      <a:pt x="113" y="227"/>
                    </a:lnTo>
                    <a:lnTo>
                      <a:pt x="170" y="170"/>
                    </a:lnTo>
                    <a:lnTo>
                      <a:pt x="283" y="170"/>
                    </a:lnTo>
                    <a:lnTo>
                      <a:pt x="283" y="114"/>
                    </a:lnTo>
                    <a:lnTo>
                      <a:pt x="227" y="114"/>
                    </a:lnTo>
                    <a:lnTo>
                      <a:pt x="227" y="57"/>
                    </a:lnTo>
                    <a:lnTo>
                      <a:pt x="170" y="0"/>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40" name="Freeform 940">
                <a:extLst>
                  <a:ext uri="{FF2B5EF4-FFF2-40B4-BE49-F238E27FC236}">
                    <a16:creationId xmlns:a16="http://schemas.microsoft.com/office/drawing/2014/main" id="{EB135815-00CA-4C03-858F-8F89126B687F}"/>
                  </a:ext>
                </a:extLst>
              </p:cNvPr>
              <p:cNvSpPr>
                <a:spLocks/>
              </p:cNvSpPr>
              <p:nvPr/>
            </p:nvSpPr>
            <p:spPr bwMode="auto">
              <a:xfrm>
                <a:off x="3005" y="2268"/>
                <a:ext cx="284" cy="284"/>
              </a:xfrm>
              <a:custGeom>
                <a:avLst/>
                <a:gdLst>
                  <a:gd name="T0" fmla="*/ 170 w 284"/>
                  <a:gd name="T1" fmla="*/ 0 h 284"/>
                  <a:gd name="T2" fmla="*/ 57 w 284"/>
                  <a:gd name="T3" fmla="*/ 0 h 284"/>
                  <a:gd name="T4" fmla="*/ 0 w 284"/>
                  <a:gd name="T5" fmla="*/ 57 h 284"/>
                  <a:gd name="T6" fmla="*/ 57 w 284"/>
                  <a:gd name="T7" fmla="*/ 170 h 284"/>
                  <a:gd name="T8" fmla="*/ 57 w 284"/>
                  <a:gd name="T9" fmla="*/ 284 h 284"/>
                  <a:gd name="T10" fmla="*/ 170 w 284"/>
                  <a:gd name="T11" fmla="*/ 227 h 284"/>
                  <a:gd name="T12" fmla="*/ 284 w 284"/>
                  <a:gd name="T13" fmla="*/ 227 h 284"/>
                  <a:gd name="T14" fmla="*/ 284 w 284"/>
                  <a:gd name="T15" fmla="*/ 114 h 284"/>
                  <a:gd name="T16" fmla="*/ 170 w 284"/>
                  <a:gd name="T1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4">
                    <a:moveTo>
                      <a:pt x="170" y="0"/>
                    </a:moveTo>
                    <a:lnTo>
                      <a:pt x="57" y="0"/>
                    </a:lnTo>
                    <a:lnTo>
                      <a:pt x="0" y="57"/>
                    </a:lnTo>
                    <a:lnTo>
                      <a:pt x="57" y="170"/>
                    </a:lnTo>
                    <a:lnTo>
                      <a:pt x="57" y="284"/>
                    </a:lnTo>
                    <a:lnTo>
                      <a:pt x="170" y="227"/>
                    </a:lnTo>
                    <a:lnTo>
                      <a:pt x="284" y="227"/>
                    </a:lnTo>
                    <a:lnTo>
                      <a:pt x="284" y="114"/>
                    </a:lnTo>
                    <a:lnTo>
                      <a:pt x="170" y="0"/>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41" name="Freeform 941">
                <a:extLst>
                  <a:ext uri="{FF2B5EF4-FFF2-40B4-BE49-F238E27FC236}">
                    <a16:creationId xmlns:a16="http://schemas.microsoft.com/office/drawing/2014/main" id="{7A5E3580-E8FF-48B2-971B-D12AC3EFCB6F}"/>
                  </a:ext>
                </a:extLst>
              </p:cNvPr>
              <p:cNvSpPr>
                <a:spLocks/>
              </p:cNvSpPr>
              <p:nvPr/>
            </p:nvSpPr>
            <p:spPr bwMode="auto">
              <a:xfrm>
                <a:off x="3289" y="2212"/>
                <a:ext cx="510" cy="396"/>
              </a:xfrm>
              <a:custGeom>
                <a:avLst/>
                <a:gdLst>
                  <a:gd name="T0" fmla="*/ 340 w 510"/>
                  <a:gd name="T1" fmla="*/ 56 h 396"/>
                  <a:gd name="T2" fmla="*/ 113 w 510"/>
                  <a:gd name="T3" fmla="*/ 56 h 396"/>
                  <a:gd name="T4" fmla="*/ 56 w 510"/>
                  <a:gd name="T5" fmla="*/ 0 h 396"/>
                  <a:gd name="T6" fmla="*/ 0 w 510"/>
                  <a:gd name="T7" fmla="*/ 170 h 396"/>
                  <a:gd name="T8" fmla="*/ 227 w 510"/>
                  <a:gd name="T9" fmla="*/ 226 h 396"/>
                  <a:gd name="T10" fmla="*/ 340 w 510"/>
                  <a:gd name="T11" fmla="*/ 396 h 396"/>
                  <a:gd name="T12" fmla="*/ 510 w 510"/>
                  <a:gd name="T13" fmla="*/ 226 h 396"/>
                  <a:gd name="T14" fmla="*/ 510 w 510"/>
                  <a:gd name="T15" fmla="*/ 170 h 396"/>
                  <a:gd name="T16" fmla="*/ 397 w 510"/>
                  <a:gd name="T17" fmla="*/ 113 h 396"/>
                  <a:gd name="T18" fmla="*/ 340 w 510"/>
                  <a:gd name="T1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0" h="396">
                    <a:moveTo>
                      <a:pt x="340" y="56"/>
                    </a:moveTo>
                    <a:lnTo>
                      <a:pt x="113" y="56"/>
                    </a:lnTo>
                    <a:lnTo>
                      <a:pt x="56" y="0"/>
                    </a:lnTo>
                    <a:lnTo>
                      <a:pt x="0" y="170"/>
                    </a:lnTo>
                    <a:lnTo>
                      <a:pt x="227" y="226"/>
                    </a:lnTo>
                    <a:lnTo>
                      <a:pt x="340" y="396"/>
                    </a:lnTo>
                    <a:lnTo>
                      <a:pt x="510" y="226"/>
                    </a:lnTo>
                    <a:lnTo>
                      <a:pt x="510" y="170"/>
                    </a:lnTo>
                    <a:lnTo>
                      <a:pt x="397" y="113"/>
                    </a:lnTo>
                    <a:lnTo>
                      <a:pt x="340" y="56"/>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42" name="Freeform 943">
                <a:extLst>
                  <a:ext uri="{FF2B5EF4-FFF2-40B4-BE49-F238E27FC236}">
                    <a16:creationId xmlns:a16="http://schemas.microsoft.com/office/drawing/2014/main" id="{28AEF06B-B27F-4CBF-BEEF-EDB0C42D636E}"/>
                  </a:ext>
                </a:extLst>
              </p:cNvPr>
              <p:cNvSpPr>
                <a:spLocks/>
              </p:cNvSpPr>
              <p:nvPr/>
            </p:nvSpPr>
            <p:spPr bwMode="auto">
              <a:xfrm>
                <a:off x="3062" y="2382"/>
                <a:ext cx="567" cy="283"/>
              </a:xfrm>
              <a:custGeom>
                <a:avLst/>
                <a:gdLst>
                  <a:gd name="T0" fmla="*/ 227 w 567"/>
                  <a:gd name="T1" fmla="*/ 0 h 283"/>
                  <a:gd name="T2" fmla="*/ 227 w 567"/>
                  <a:gd name="T3" fmla="*/ 113 h 283"/>
                  <a:gd name="T4" fmla="*/ 113 w 567"/>
                  <a:gd name="T5" fmla="*/ 113 h 283"/>
                  <a:gd name="T6" fmla="*/ 0 w 567"/>
                  <a:gd name="T7" fmla="*/ 170 h 283"/>
                  <a:gd name="T8" fmla="*/ 57 w 567"/>
                  <a:gd name="T9" fmla="*/ 226 h 283"/>
                  <a:gd name="T10" fmla="*/ 113 w 567"/>
                  <a:gd name="T11" fmla="*/ 226 h 283"/>
                  <a:gd name="T12" fmla="*/ 227 w 567"/>
                  <a:gd name="T13" fmla="*/ 283 h 283"/>
                  <a:gd name="T14" fmla="*/ 170 w 567"/>
                  <a:gd name="T15" fmla="*/ 226 h 283"/>
                  <a:gd name="T16" fmla="*/ 567 w 567"/>
                  <a:gd name="T17" fmla="*/ 226 h 283"/>
                  <a:gd name="T18" fmla="*/ 454 w 567"/>
                  <a:gd name="T19" fmla="*/ 56 h 283"/>
                  <a:gd name="T20" fmla="*/ 227 w 567"/>
                  <a:gd name="T21"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7" h="283">
                    <a:moveTo>
                      <a:pt x="227" y="0"/>
                    </a:moveTo>
                    <a:lnTo>
                      <a:pt x="227" y="113"/>
                    </a:lnTo>
                    <a:lnTo>
                      <a:pt x="113" y="113"/>
                    </a:lnTo>
                    <a:lnTo>
                      <a:pt x="0" y="170"/>
                    </a:lnTo>
                    <a:lnTo>
                      <a:pt x="57" y="226"/>
                    </a:lnTo>
                    <a:lnTo>
                      <a:pt x="113" y="226"/>
                    </a:lnTo>
                    <a:lnTo>
                      <a:pt x="227" y="283"/>
                    </a:lnTo>
                    <a:lnTo>
                      <a:pt x="170" y="226"/>
                    </a:lnTo>
                    <a:lnTo>
                      <a:pt x="567" y="226"/>
                    </a:lnTo>
                    <a:lnTo>
                      <a:pt x="454" y="56"/>
                    </a:lnTo>
                    <a:lnTo>
                      <a:pt x="227" y="0"/>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43" name="Freeform 944">
                <a:extLst>
                  <a:ext uri="{FF2B5EF4-FFF2-40B4-BE49-F238E27FC236}">
                    <a16:creationId xmlns:a16="http://schemas.microsoft.com/office/drawing/2014/main" id="{B790C4B1-BDFA-4376-A8BF-7885E14192B9}"/>
                  </a:ext>
                </a:extLst>
              </p:cNvPr>
              <p:cNvSpPr>
                <a:spLocks/>
              </p:cNvSpPr>
              <p:nvPr/>
            </p:nvSpPr>
            <p:spPr bwMode="auto">
              <a:xfrm>
                <a:off x="2892" y="2552"/>
                <a:ext cx="737" cy="567"/>
              </a:xfrm>
              <a:custGeom>
                <a:avLst/>
                <a:gdLst>
                  <a:gd name="T0" fmla="*/ 737 w 737"/>
                  <a:gd name="T1" fmla="*/ 56 h 567"/>
                  <a:gd name="T2" fmla="*/ 340 w 737"/>
                  <a:gd name="T3" fmla="*/ 56 h 567"/>
                  <a:gd name="T4" fmla="*/ 397 w 737"/>
                  <a:gd name="T5" fmla="*/ 113 h 567"/>
                  <a:gd name="T6" fmla="*/ 283 w 737"/>
                  <a:gd name="T7" fmla="*/ 56 h 567"/>
                  <a:gd name="T8" fmla="*/ 227 w 737"/>
                  <a:gd name="T9" fmla="*/ 56 h 567"/>
                  <a:gd name="T10" fmla="*/ 170 w 737"/>
                  <a:gd name="T11" fmla="*/ 0 h 567"/>
                  <a:gd name="T12" fmla="*/ 170 w 737"/>
                  <a:gd name="T13" fmla="*/ 56 h 567"/>
                  <a:gd name="T14" fmla="*/ 113 w 737"/>
                  <a:gd name="T15" fmla="*/ 113 h 567"/>
                  <a:gd name="T16" fmla="*/ 113 w 737"/>
                  <a:gd name="T17" fmla="*/ 170 h 567"/>
                  <a:gd name="T18" fmla="*/ 57 w 737"/>
                  <a:gd name="T19" fmla="*/ 170 h 567"/>
                  <a:gd name="T20" fmla="*/ 0 w 737"/>
                  <a:gd name="T21" fmla="*/ 340 h 567"/>
                  <a:gd name="T22" fmla="*/ 0 w 737"/>
                  <a:gd name="T23" fmla="*/ 510 h 567"/>
                  <a:gd name="T24" fmla="*/ 113 w 737"/>
                  <a:gd name="T25" fmla="*/ 567 h 567"/>
                  <a:gd name="T26" fmla="*/ 170 w 737"/>
                  <a:gd name="T27" fmla="*/ 567 h 567"/>
                  <a:gd name="T28" fmla="*/ 113 w 737"/>
                  <a:gd name="T29" fmla="*/ 510 h 567"/>
                  <a:gd name="T30" fmla="*/ 227 w 737"/>
                  <a:gd name="T31" fmla="*/ 510 h 567"/>
                  <a:gd name="T32" fmla="*/ 227 w 737"/>
                  <a:gd name="T33" fmla="*/ 453 h 567"/>
                  <a:gd name="T34" fmla="*/ 397 w 737"/>
                  <a:gd name="T35" fmla="*/ 453 h 567"/>
                  <a:gd name="T36" fmla="*/ 453 w 737"/>
                  <a:gd name="T37" fmla="*/ 510 h 567"/>
                  <a:gd name="T38" fmla="*/ 510 w 737"/>
                  <a:gd name="T39" fmla="*/ 453 h 567"/>
                  <a:gd name="T40" fmla="*/ 680 w 737"/>
                  <a:gd name="T41" fmla="*/ 510 h 567"/>
                  <a:gd name="T42" fmla="*/ 737 w 737"/>
                  <a:gd name="T43" fmla="*/ 227 h 567"/>
                  <a:gd name="T44" fmla="*/ 737 w 737"/>
                  <a:gd name="T45" fmla="*/ 56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7" h="567">
                    <a:moveTo>
                      <a:pt x="737" y="56"/>
                    </a:moveTo>
                    <a:lnTo>
                      <a:pt x="340" y="56"/>
                    </a:lnTo>
                    <a:lnTo>
                      <a:pt x="397" y="113"/>
                    </a:lnTo>
                    <a:lnTo>
                      <a:pt x="283" y="56"/>
                    </a:lnTo>
                    <a:lnTo>
                      <a:pt x="227" y="56"/>
                    </a:lnTo>
                    <a:lnTo>
                      <a:pt x="170" y="0"/>
                    </a:lnTo>
                    <a:lnTo>
                      <a:pt x="170" y="56"/>
                    </a:lnTo>
                    <a:lnTo>
                      <a:pt x="113" y="113"/>
                    </a:lnTo>
                    <a:lnTo>
                      <a:pt x="113" y="170"/>
                    </a:lnTo>
                    <a:lnTo>
                      <a:pt x="57" y="170"/>
                    </a:lnTo>
                    <a:lnTo>
                      <a:pt x="0" y="340"/>
                    </a:lnTo>
                    <a:lnTo>
                      <a:pt x="0" y="510"/>
                    </a:lnTo>
                    <a:lnTo>
                      <a:pt x="113" y="567"/>
                    </a:lnTo>
                    <a:lnTo>
                      <a:pt x="170" y="567"/>
                    </a:lnTo>
                    <a:lnTo>
                      <a:pt x="113" y="510"/>
                    </a:lnTo>
                    <a:lnTo>
                      <a:pt x="227" y="510"/>
                    </a:lnTo>
                    <a:lnTo>
                      <a:pt x="227" y="453"/>
                    </a:lnTo>
                    <a:lnTo>
                      <a:pt x="397" y="453"/>
                    </a:lnTo>
                    <a:lnTo>
                      <a:pt x="453" y="510"/>
                    </a:lnTo>
                    <a:lnTo>
                      <a:pt x="510" y="453"/>
                    </a:lnTo>
                    <a:lnTo>
                      <a:pt x="680" y="510"/>
                    </a:lnTo>
                    <a:lnTo>
                      <a:pt x="737" y="227"/>
                    </a:lnTo>
                    <a:lnTo>
                      <a:pt x="737" y="56"/>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44" name="Freeform 946">
                <a:extLst>
                  <a:ext uri="{FF2B5EF4-FFF2-40B4-BE49-F238E27FC236}">
                    <a16:creationId xmlns:a16="http://schemas.microsoft.com/office/drawing/2014/main" id="{C7C2A1C7-556E-4090-90B2-A9EF2649D2F4}"/>
                  </a:ext>
                </a:extLst>
              </p:cNvPr>
              <p:cNvSpPr>
                <a:spLocks/>
              </p:cNvSpPr>
              <p:nvPr/>
            </p:nvSpPr>
            <p:spPr bwMode="auto">
              <a:xfrm>
                <a:off x="2892" y="3005"/>
                <a:ext cx="680" cy="511"/>
              </a:xfrm>
              <a:custGeom>
                <a:avLst/>
                <a:gdLst>
                  <a:gd name="T0" fmla="*/ 680 w 680"/>
                  <a:gd name="T1" fmla="*/ 57 h 511"/>
                  <a:gd name="T2" fmla="*/ 510 w 680"/>
                  <a:gd name="T3" fmla="*/ 0 h 511"/>
                  <a:gd name="T4" fmla="*/ 453 w 680"/>
                  <a:gd name="T5" fmla="*/ 57 h 511"/>
                  <a:gd name="T6" fmla="*/ 397 w 680"/>
                  <a:gd name="T7" fmla="*/ 0 h 511"/>
                  <a:gd name="T8" fmla="*/ 227 w 680"/>
                  <a:gd name="T9" fmla="*/ 0 h 511"/>
                  <a:gd name="T10" fmla="*/ 227 w 680"/>
                  <a:gd name="T11" fmla="*/ 57 h 511"/>
                  <a:gd name="T12" fmla="*/ 113 w 680"/>
                  <a:gd name="T13" fmla="*/ 57 h 511"/>
                  <a:gd name="T14" fmla="*/ 170 w 680"/>
                  <a:gd name="T15" fmla="*/ 114 h 511"/>
                  <a:gd name="T16" fmla="*/ 113 w 680"/>
                  <a:gd name="T17" fmla="*/ 114 h 511"/>
                  <a:gd name="T18" fmla="*/ 113 w 680"/>
                  <a:gd name="T19" fmla="*/ 171 h 511"/>
                  <a:gd name="T20" fmla="*/ 0 w 680"/>
                  <a:gd name="T21" fmla="*/ 171 h 511"/>
                  <a:gd name="T22" fmla="*/ 0 w 680"/>
                  <a:gd name="T23" fmla="*/ 227 h 511"/>
                  <a:gd name="T24" fmla="*/ 113 w 680"/>
                  <a:gd name="T25" fmla="*/ 284 h 511"/>
                  <a:gd name="T26" fmla="*/ 170 w 680"/>
                  <a:gd name="T27" fmla="*/ 341 h 511"/>
                  <a:gd name="T28" fmla="*/ 113 w 680"/>
                  <a:gd name="T29" fmla="*/ 397 h 511"/>
                  <a:gd name="T30" fmla="*/ 170 w 680"/>
                  <a:gd name="T31" fmla="*/ 454 h 511"/>
                  <a:gd name="T32" fmla="*/ 283 w 680"/>
                  <a:gd name="T33" fmla="*/ 511 h 511"/>
                  <a:gd name="T34" fmla="*/ 340 w 680"/>
                  <a:gd name="T35" fmla="*/ 454 h 511"/>
                  <a:gd name="T36" fmla="*/ 340 w 680"/>
                  <a:gd name="T37" fmla="*/ 397 h 511"/>
                  <a:gd name="T38" fmla="*/ 453 w 680"/>
                  <a:gd name="T39" fmla="*/ 397 h 511"/>
                  <a:gd name="T40" fmla="*/ 567 w 680"/>
                  <a:gd name="T41" fmla="*/ 341 h 511"/>
                  <a:gd name="T42" fmla="*/ 624 w 680"/>
                  <a:gd name="T43" fmla="*/ 171 h 511"/>
                  <a:gd name="T44" fmla="*/ 624 w 680"/>
                  <a:gd name="T45" fmla="*/ 114 h 511"/>
                  <a:gd name="T46" fmla="*/ 680 w 680"/>
                  <a:gd name="T47" fmla="*/ 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0" h="511">
                    <a:moveTo>
                      <a:pt x="680" y="57"/>
                    </a:moveTo>
                    <a:lnTo>
                      <a:pt x="510" y="0"/>
                    </a:lnTo>
                    <a:lnTo>
                      <a:pt x="453" y="57"/>
                    </a:lnTo>
                    <a:lnTo>
                      <a:pt x="397" y="0"/>
                    </a:lnTo>
                    <a:lnTo>
                      <a:pt x="227" y="0"/>
                    </a:lnTo>
                    <a:lnTo>
                      <a:pt x="227" y="57"/>
                    </a:lnTo>
                    <a:lnTo>
                      <a:pt x="113" y="57"/>
                    </a:lnTo>
                    <a:lnTo>
                      <a:pt x="170" y="114"/>
                    </a:lnTo>
                    <a:lnTo>
                      <a:pt x="113" y="114"/>
                    </a:lnTo>
                    <a:lnTo>
                      <a:pt x="113" y="171"/>
                    </a:lnTo>
                    <a:lnTo>
                      <a:pt x="0" y="171"/>
                    </a:lnTo>
                    <a:lnTo>
                      <a:pt x="0" y="227"/>
                    </a:lnTo>
                    <a:lnTo>
                      <a:pt x="113" y="284"/>
                    </a:lnTo>
                    <a:lnTo>
                      <a:pt x="170" y="341"/>
                    </a:lnTo>
                    <a:lnTo>
                      <a:pt x="113" y="397"/>
                    </a:lnTo>
                    <a:lnTo>
                      <a:pt x="170" y="454"/>
                    </a:lnTo>
                    <a:lnTo>
                      <a:pt x="283" y="511"/>
                    </a:lnTo>
                    <a:lnTo>
                      <a:pt x="340" y="454"/>
                    </a:lnTo>
                    <a:lnTo>
                      <a:pt x="340" y="397"/>
                    </a:lnTo>
                    <a:lnTo>
                      <a:pt x="453" y="397"/>
                    </a:lnTo>
                    <a:lnTo>
                      <a:pt x="567" y="341"/>
                    </a:lnTo>
                    <a:lnTo>
                      <a:pt x="624" y="171"/>
                    </a:lnTo>
                    <a:lnTo>
                      <a:pt x="624" y="114"/>
                    </a:lnTo>
                    <a:lnTo>
                      <a:pt x="680" y="57"/>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45" name="Freeform 947">
                <a:extLst>
                  <a:ext uri="{FF2B5EF4-FFF2-40B4-BE49-F238E27FC236}">
                    <a16:creationId xmlns:a16="http://schemas.microsoft.com/office/drawing/2014/main" id="{C33F7211-18BD-4951-BC6C-435774FB955E}"/>
                  </a:ext>
                </a:extLst>
              </p:cNvPr>
              <p:cNvSpPr>
                <a:spLocks/>
              </p:cNvSpPr>
              <p:nvPr/>
            </p:nvSpPr>
            <p:spPr bwMode="auto">
              <a:xfrm>
                <a:off x="3062" y="3459"/>
                <a:ext cx="283" cy="284"/>
              </a:xfrm>
              <a:custGeom>
                <a:avLst/>
                <a:gdLst>
                  <a:gd name="T0" fmla="*/ 170 w 283"/>
                  <a:gd name="T1" fmla="*/ 0 h 284"/>
                  <a:gd name="T2" fmla="*/ 227 w 283"/>
                  <a:gd name="T3" fmla="*/ 57 h 284"/>
                  <a:gd name="T4" fmla="*/ 283 w 283"/>
                  <a:gd name="T5" fmla="*/ 113 h 284"/>
                  <a:gd name="T6" fmla="*/ 227 w 283"/>
                  <a:gd name="T7" fmla="*/ 170 h 284"/>
                  <a:gd name="T8" fmla="*/ 113 w 283"/>
                  <a:gd name="T9" fmla="*/ 170 h 284"/>
                  <a:gd name="T10" fmla="*/ 57 w 283"/>
                  <a:gd name="T11" fmla="*/ 284 h 284"/>
                  <a:gd name="T12" fmla="*/ 57 w 283"/>
                  <a:gd name="T13" fmla="*/ 170 h 284"/>
                  <a:gd name="T14" fmla="*/ 0 w 283"/>
                  <a:gd name="T15" fmla="*/ 113 h 284"/>
                  <a:gd name="T16" fmla="*/ 0 w 283"/>
                  <a:gd name="T17" fmla="*/ 57 h 284"/>
                  <a:gd name="T18" fmla="*/ 0 w 283"/>
                  <a:gd name="T19" fmla="*/ 0 h 284"/>
                  <a:gd name="T20" fmla="*/ 113 w 283"/>
                  <a:gd name="T21" fmla="*/ 57 h 284"/>
                  <a:gd name="T22" fmla="*/ 170 w 283"/>
                  <a:gd name="T2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284">
                    <a:moveTo>
                      <a:pt x="170" y="0"/>
                    </a:moveTo>
                    <a:lnTo>
                      <a:pt x="227" y="57"/>
                    </a:lnTo>
                    <a:lnTo>
                      <a:pt x="283" y="113"/>
                    </a:lnTo>
                    <a:lnTo>
                      <a:pt x="227" y="170"/>
                    </a:lnTo>
                    <a:lnTo>
                      <a:pt x="113" y="170"/>
                    </a:lnTo>
                    <a:lnTo>
                      <a:pt x="57" y="284"/>
                    </a:lnTo>
                    <a:lnTo>
                      <a:pt x="57" y="170"/>
                    </a:lnTo>
                    <a:lnTo>
                      <a:pt x="0" y="113"/>
                    </a:lnTo>
                    <a:lnTo>
                      <a:pt x="0" y="57"/>
                    </a:lnTo>
                    <a:lnTo>
                      <a:pt x="0" y="0"/>
                    </a:lnTo>
                    <a:lnTo>
                      <a:pt x="113" y="57"/>
                    </a:lnTo>
                    <a:lnTo>
                      <a:pt x="170" y="0"/>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46" name="Freeform 948">
                <a:extLst>
                  <a:ext uri="{FF2B5EF4-FFF2-40B4-BE49-F238E27FC236}">
                    <a16:creationId xmlns:a16="http://schemas.microsoft.com/office/drawing/2014/main" id="{855A62A4-EBEE-4098-A997-017CBCD2728E}"/>
                  </a:ext>
                </a:extLst>
              </p:cNvPr>
              <p:cNvSpPr>
                <a:spLocks/>
              </p:cNvSpPr>
              <p:nvPr/>
            </p:nvSpPr>
            <p:spPr bwMode="auto">
              <a:xfrm>
                <a:off x="3232" y="3346"/>
                <a:ext cx="397" cy="453"/>
              </a:xfrm>
              <a:custGeom>
                <a:avLst/>
                <a:gdLst>
                  <a:gd name="T0" fmla="*/ 227 w 397"/>
                  <a:gd name="T1" fmla="*/ 0 h 453"/>
                  <a:gd name="T2" fmla="*/ 113 w 397"/>
                  <a:gd name="T3" fmla="*/ 56 h 453"/>
                  <a:gd name="T4" fmla="*/ 0 w 397"/>
                  <a:gd name="T5" fmla="*/ 56 h 453"/>
                  <a:gd name="T6" fmla="*/ 0 w 397"/>
                  <a:gd name="T7" fmla="*/ 113 h 453"/>
                  <a:gd name="T8" fmla="*/ 113 w 397"/>
                  <a:gd name="T9" fmla="*/ 226 h 453"/>
                  <a:gd name="T10" fmla="*/ 57 w 397"/>
                  <a:gd name="T11" fmla="*/ 283 h 453"/>
                  <a:gd name="T12" fmla="*/ 57 w 397"/>
                  <a:gd name="T13" fmla="*/ 397 h 453"/>
                  <a:gd name="T14" fmla="*/ 113 w 397"/>
                  <a:gd name="T15" fmla="*/ 340 h 453"/>
                  <a:gd name="T16" fmla="*/ 227 w 397"/>
                  <a:gd name="T17" fmla="*/ 453 h 453"/>
                  <a:gd name="T18" fmla="*/ 284 w 397"/>
                  <a:gd name="T19" fmla="*/ 340 h 453"/>
                  <a:gd name="T20" fmla="*/ 284 w 397"/>
                  <a:gd name="T21" fmla="*/ 283 h 453"/>
                  <a:gd name="T22" fmla="*/ 340 w 397"/>
                  <a:gd name="T23" fmla="*/ 283 h 453"/>
                  <a:gd name="T24" fmla="*/ 397 w 397"/>
                  <a:gd name="T25" fmla="*/ 170 h 453"/>
                  <a:gd name="T26" fmla="*/ 397 w 397"/>
                  <a:gd name="T27" fmla="*/ 56 h 453"/>
                  <a:gd name="T28" fmla="*/ 340 w 397"/>
                  <a:gd name="T29" fmla="*/ 0 h 453"/>
                  <a:gd name="T30" fmla="*/ 284 w 397"/>
                  <a:gd name="T31" fmla="*/ 0 h 453"/>
                  <a:gd name="T32" fmla="*/ 227 w 397"/>
                  <a:gd name="T33"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7" h="453">
                    <a:moveTo>
                      <a:pt x="227" y="0"/>
                    </a:moveTo>
                    <a:lnTo>
                      <a:pt x="113" y="56"/>
                    </a:lnTo>
                    <a:lnTo>
                      <a:pt x="0" y="56"/>
                    </a:lnTo>
                    <a:lnTo>
                      <a:pt x="0" y="113"/>
                    </a:lnTo>
                    <a:lnTo>
                      <a:pt x="113" y="226"/>
                    </a:lnTo>
                    <a:lnTo>
                      <a:pt x="57" y="283"/>
                    </a:lnTo>
                    <a:lnTo>
                      <a:pt x="57" y="397"/>
                    </a:lnTo>
                    <a:lnTo>
                      <a:pt x="113" y="340"/>
                    </a:lnTo>
                    <a:lnTo>
                      <a:pt x="227" y="453"/>
                    </a:lnTo>
                    <a:lnTo>
                      <a:pt x="284" y="340"/>
                    </a:lnTo>
                    <a:lnTo>
                      <a:pt x="284" y="283"/>
                    </a:lnTo>
                    <a:lnTo>
                      <a:pt x="340" y="283"/>
                    </a:lnTo>
                    <a:lnTo>
                      <a:pt x="397" y="170"/>
                    </a:lnTo>
                    <a:lnTo>
                      <a:pt x="397" y="56"/>
                    </a:lnTo>
                    <a:lnTo>
                      <a:pt x="340" y="0"/>
                    </a:lnTo>
                    <a:lnTo>
                      <a:pt x="284" y="0"/>
                    </a:lnTo>
                    <a:lnTo>
                      <a:pt x="227" y="0"/>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47" name="Freeform 949">
                <a:extLst>
                  <a:ext uri="{FF2B5EF4-FFF2-40B4-BE49-F238E27FC236}">
                    <a16:creationId xmlns:a16="http://schemas.microsoft.com/office/drawing/2014/main" id="{0B1B1B11-FB40-4533-A35E-CE5E4B551564}"/>
                  </a:ext>
                </a:extLst>
              </p:cNvPr>
              <p:cNvSpPr>
                <a:spLocks/>
              </p:cNvSpPr>
              <p:nvPr/>
            </p:nvSpPr>
            <p:spPr bwMode="auto">
              <a:xfrm>
                <a:off x="2949" y="3459"/>
                <a:ext cx="567" cy="510"/>
              </a:xfrm>
              <a:custGeom>
                <a:avLst/>
                <a:gdLst>
                  <a:gd name="T0" fmla="*/ 113 w 567"/>
                  <a:gd name="T1" fmla="*/ 0 h 510"/>
                  <a:gd name="T2" fmla="*/ 0 w 567"/>
                  <a:gd name="T3" fmla="*/ 113 h 510"/>
                  <a:gd name="T4" fmla="*/ 0 w 567"/>
                  <a:gd name="T5" fmla="*/ 227 h 510"/>
                  <a:gd name="T6" fmla="*/ 56 w 567"/>
                  <a:gd name="T7" fmla="*/ 340 h 510"/>
                  <a:gd name="T8" fmla="*/ 170 w 567"/>
                  <a:gd name="T9" fmla="*/ 454 h 510"/>
                  <a:gd name="T10" fmla="*/ 283 w 567"/>
                  <a:gd name="T11" fmla="*/ 454 h 510"/>
                  <a:gd name="T12" fmla="*/ 340 w 567"/>
                  <a:gd name="T13" fmla="*/ 510 h 510"/>
                  <a:gd name="T14" fmla="*/ 567 w 567"/>
                  <a:gd name="T15" fmla="*/ 340 h 510"/>
                  <a:gd name="T16" fmla="*/ 510 w 567"/>
                  <a:gd name="T17" fmla="*/ 340 h 510"/>
                  <a:gd name="T18" fmla="*/ 396 w 567"/>
                  <a:gd name="T19" fmla="*/ 227 h 510"/>
                  <a:gd name="T20" fmla="*/ 340 w 567"/>
                  <a:gd name="T21" fmla="*/ 284 h 510"/>
                  <a:gd name="T22" fmla="*/ 340 w 567"/>
                  <a:gd name="T23" fmla="*/ 170 h 510"/>
                  <a:gd name="T24" fmla="*/ 226 w 567"/>
                  <a:gd name="T25" fmla="*/ 170 h 510"/>
                  <a:gd name="T26" fmla="*/ 170 w 567"/>
                  <a:gd name="T27" fmla="*/ 284 h 510"/>
                  <a:gd name="T28" fmla="*/ 170 w 567"/>
                  <a:gd name="T29" fmla="*/ 170 h 510"/>
                  <a:gd name="T30" fmla="*/ 113 w 567"/>
                  <a:gd name="T31" fmla="*/ 113 h 510"/>
                  <a:gd name="T32" fmla="*/ 113 w 567"/>
                  <a:gd name="T3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7" h="510">
                    <a:moveTo>
                      <a:pt x="113" y="0"/>
                    </a:moveTo>
                    <a:lnTo>
                      <a:pt x="0" y="113"/>
                    </a:lnTo>
                    <a:lnTo>
                      <a:pt x="0" y="227"/>
                    </a:lnTo>
                    <a:lnTo>
                      <a:pt x="56" y="340"/>
                    </a:lnTo>
                    <a:lnTo>
                      <a:pt x="170" y="454"/>
                    </a:lnTo>
                    <a:lnTo>
                      <a:pt x="283" y="454"/>
                    </a:lnTo>
                    <a:lnTo>
                      <a:pt x="340" y="510"/>
                    </a:lnTo>
                    <a:lnTo>
                      <a:pt x="567" y="340"/>
                    </a:lnTo>
                    <a:lnTo>
                      <a:pt x="510" y="340"/>
                    </a:lnTo>
                    <a:lnTo>
                      <a:pt x="396" y="227"/>
                    </a:lnTo>
                    <a:lnTo>
                      <a:pt x="340" y="284"/>
                    </a:lnTo>
                    <a:lnTo>
                      <a:pt x="340" y="170"/>
                    </a:lnTo>
                    <a:lnTo>
                      <a:pt x="226" y="170"/>
                    </a:lnTo>
                    <a:lnTo>
                      <a:pt x="170" y="284"/>
                    </a:lnTo>
                    <a:lnTo>
                      <a:pt x="170" y="170"/>
                    </a:lnTo>
                    <a:lnTo>
                      <a:pt x="113" y="113"/>
                    </a:lnTo>
                    <a:lnTo>
                      <a:pt x="113" y="0"/>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48" name="Freeform 950">
                <a:extLst>
                  <a:ext uri="{FF2B5EF4-FFF2-40B4-BE49-F238E27FC236}">
                    <a16:creationId xmlns:a16="http://schemas.microsoft.com/office/drawing/2014/main" id="{4ABDE981-054F-4276-8AA2-9DB07E14FB8B}"/>
                  </a:ext>
                </a:extLst>
              </p:cNvPr>
              <p:cNvSpPr>
                <a:spLocks/>
              </p:cNvSpPr>
              <p:nvPr/>
            </p:nvSpPr>
            <p:spPr bwMode="auto">
              <a:xfrm>
                <a:off x="3289" y="3799"/>
                <a:ext cx="340" cy="340"/>
              </a:xfrm>
              <a:custGeom>
                <a:avLst/>
                <a:gdLst>
                  <a:gd name="T0" fmla="*/ 227 w 340"/>
                  <a:gd name="T1" fmla="*/ 0 h 340"/>
                  <a:gd name="T2" fmla="*/ 227 w 340"/>
                  <a:gd name="T3" fmla="*/ 114 h 340"/>
                  <a:gd name="T4" fmla="*/ 340 w 340"/>
                  <a:gd name="T5" fmla="*/ 114 h 340"/>
                  <a:gd name="T6" fmla="*/ 340 w 340"/>
                  <a:gd name="T7" fmla="*/ 284 h 340"/>
                  <a:gd name="T8" fmla="*/ 227 w 340"/>
                  <a:gd name="T9" fmla="*/ 340 h 340"/>
                  <a:gd name="T10" fmla="*/ 0 w 340"/>
                  <a:gd name="T11" fmla="*/ 227 h 340"/>
                  <a:gd name="T12" fmla="*/ 0 w 340"/>
                  <a:gd name="T13" fmla="*/ 170 h 340"/>
                  <a:gd name="T14" fmla="*/ 227 w 340"/>
                  <a:gd name="T15" fmla="*/ 0 h 3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0" h="340">
                    <a:moveTo>
                      <a:pt x="227" y="0"/>
                    </a:moveTo>
                    <a:lnTo>
                      <a:pt x="227" y="114"/>
                    </a:lnTo>
                    <a:lnTo>
                      <a:pt x="340" y="114"/>
                    </a:lnTo>
                    <a:lnTo>
                      <a:pt x="340" y="284"/>
                    </a:lnTo>
                    <a:lnTo>
                      <a:pt x="227" y="340"/>
                    </a:lnTo>
                    <a:lnTo>
                      <a:pt x="0" y="227"/>
                    </a:lnTo>
                    <a:lnTo>
                      <a:pt x="0" y="170"/>
                    </a:lnTo>
                    <a:lnTo>
                      <a:pt x="227" y="0"/>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49" name="Freeform 951">
                <a:extLst>
                  <a:ext uri="{FF2B5EF4-FFF2-40B4-BE49-F238E27FC236}">
                    <a16:creationId xmlns:a16="http://schemas.microsoft.com/office/drawing/2014/main" id="{A09D561E-4F42-4ADE-9746-FA443097AFA0}"/>
                  </a:ext>
                </a:extLst>
              </p:cNvPr>
              <p:cNvSpPr>
                <a:spLocks/>
              </p:cNvSpPr>
              <p:nvPr/>
            </p:nvSpPr>
            <p:spPr bwMode="auto">
              <a:xfrm>
                <a:off x="3232" y="4026"/>
                <a:ext cx="454" cy="454"/>
              </a:xfrm>
              <a:custGeom>
                <a:avLst/>
                <a:gdLst>
                  <a:gd name="T0" fmla="*/ 397 w 454"/>
                  <a:gd name="T1" fmla="*/ 57 h 454"/>
                  <a:gd name="T2" fmla="*/ 284 w 454"/>
                  <a:gd name="T3" fmla="*/ 113 h 454"/>
                  <a:gd name="T4" fmla="*/ 57 w 454"/>
                  <a:gd name="T5" fmla="*/ 0 h 454"/>
                  <a:gd name="T6" fmla="*/ 57 w 454"/>
                  <a:gd name="T7" fmla="*/ 113 h 454"/>
                  <a:gd name="T8" fmla="*/ 113 w 454"/>
                  <a:gd name="T9" fmla="*/ 170 h 454"/>
                  <a:gd name="T10" fmla="*/ 0 w 454"/>
                  <a:gd name="T11" fmla="*/ 170 h 454"/>
                  <a:gd name="T12" fmla="*/ 0 w 454"/>
                  <a:gd name="T13" fmla="*/ 284 h 454"/>
                  <a:gd name="T14" fmla="*/ 57 w 454"/>
                  <a:gd name="T15" fmla="*/ 284 h 454"/>
                  <a:gd name="T16" fmla="*/ 113 w 454"/>
                  <a:gd name="T17" fmla="*/ 340 h 454"/>
                  <a:gd name="T18" fmla="*/ 284 w 454"/>
                  <a:gd name="T19" fmla="*/ 454 h 454"/>
                  <a:gd name="T20" fmla="*/ 284 w 454"/>
                  <a:gd name="T21" fmla="*/ 340 h 454"/>
                  <a:gd name="T22" fmla="*/ 397 w 454"/>
                  <a:gd name="T23" fmla="*/ 340 h 454"/>
                  <a:gd name="T24" fmla="*/ 454 w 454"/>
                  <a:gd name="T25" fmla="*/ 227 h 454"/>
                  <a:gd name="T26" fmla="*/ 397 w 454"/>
                  <a:gd name="T27"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4" h="454">
                    <a:moveTo>
                      <a:pt x="397" y="57"/>
                    </a:moveTo>
                    <a:lnTo>
                      <a:pt x="284" y="113"/>
                    </a:lnTo>
                    <a:lnTo>
                      <a:pt x="57" y="0"/>
                    </a:lnTo>
                    <a:lnTo>
                      <a:pt x="57" y="113"/>
                    </a:lnTo>
                    <a:lnTo>
                      <a:pt x="113" y="170"/>
                    </a:lnTo>
                    <a:lnTo>
                      <a:pt x="0" y="170"/>
                    </a:lnTo>
                    <a:lnTo>
                      <a:pt x="0" y="284"/>
                    </a:lnTo>
                    <a:lnTo>
                      <a:pt x="57" y="284"/>
                    </a:lnTo>
                    <a:lnTo>
                      <a:pt x="113" y="340"/>
                    </a:lnTo>
                    <a:lnTo>
                      <a:pt x="284" y="454"/>
                    </a:lnTo>
                    <a:lnTo>
                      <a:pt x="284" y="340"/>
                    </a:lnTo>
                    <a:lnTo>
                      <a:pt x="397" y="340"/>
                    </a:lnTo>
                    <a:lnTo>
                      <a:pt x="454" y="227"/>
                    </a:lnTo>
                    <a:lnTo>
                      <a:pt x="397" y="57"/>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50" name="Freeform 952">
                <a:extLst>
                  <a:ext uri="{FF2B5EF4-FFF2-40B4-BE49-F238E27FC236}">
                    <a16:creationId xmlns:a16="http://schemas.microsoft.com/office/drawing/2014/main" id="{84175114-B88E-420F-9A9C-8FAB86D324B0}"/>
                  </a:ext>
                </a:extLst>
              </p:cNvPr>
              <p:cNvSpPr>
                <a:spLocks/>
              </p:cNvSpPr>
              <p:nvPr/>
            </p:nvSpPr>
            <p:spPr bwMode="auto">
              <a:xfrm>
                <a:off x="3175" y="4310"/>
                <a:ext cx="511" cy="623"/>
              </a:xfrm>
              <a:custGeom>
                <a:avLst/>
                <a:gdLst>
                  <a:gd name="T0" fmla="*/ 454 w 511"/>
                  <a:gd name="T1" fmla="*/ 56 h 623"/>
                  <a:gd name="T2" fmla="*/ 341 w 511"/>
                  <a:gd name="T3" fmla="*/ 56 h 623"/>
                  <a:gd name="T4" fmla="*/ 341 w 511"/>
                  <a:gd name="T5" fmla="*/ 170 h 623"/>
                  <a:gd name="T6" fmla="*/ 170 w 511"/>
                  <a:gd name="T7" fmla="*/ 57 h 623"/>
                  <a:gd name="T8" fmla="*/ 114 w 511"/>
                  <a:gd name="T9" fmla="*/ 0 h 623"/>
                  <a:gd name="T10" fmla="*/ 57 w 511"/>
                  <a:gd name="T11" fmla="*/ 0 h 623"/>
                  <a:gd name="T12" fmla="*/ 57 w 511"/>
                  <a:gd name="T13" fmla="*/ 226 h 623"/>
                  <a:gd name="T14" fmla="*/ 0 w 511"/>
                  <a:gd name="T15" fmla="*/ 283 h 623"/>
                  <a:gd name="T16" fmla="*/ 57 w 511"/>
                  <a:gd name="T17" fmla="*/ 340 h 623"/>
                  <a:gd name="T18" fmla="*/ 114 w 511"/>
                  <a:gd name="T19" fmla="*/ 396 h 623"/>
                  <a:gd name="T20" fmla="*/ 170 w 511"/>
                  <a:gd name="T21" fmla="*/ 453 h 623"/>
                  <a:gd name="T22" fmla="*/ 284 w 511"/>
                  <a:gd name="T23" fmla="*/ 510 h 623"/>
                  <a:gd name="T24" fmla="*/ 341 w 511"/>
                  <a:gd name="T25" fmla="*/ 623 h 623"/>
                  <a:gd name="T26" fmla="*/ 454 w 511"/>
                  <a:gd name="T27" fmla="*/ 567 h 623"/>
                  <a:gd name="T28" fmla="*/ 511 w 511"/>
                  <a:gd name="T29" fmla="*/ 510 h 623"/>
                  <a:gd name="T30" fmla="*/ 454 w 511"/>
                  <a:gd name="T31" fmla="*/ 453 h 623"/>
                  <a:gd name="T32" fmla="*/ 397 w 511"/>
                  <a:gd name="T33" fmla="*/ 453 h 623"/>
                  <a:gd name="T34" fmla="*/ 397 w 511"/>
                  <a:gd name="T35" fmla="*/ 340 h 623"/>
                  <a:gd name="T36" fmla="*/ 511 w 511"/>
                  <a:gd name="T37" fmla="*/ 283 h 623"/>
                  <a:gd name="T38" fmla="*/ 454 w 511"/>
                  <a:gd name="T39" fmla="*/ 170 h 623"/>
                  <a:gd name="T40" fmla="*/ 454 w 511"/>
                  <a:gd name="T41" fmla="*/ 5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1" h="623">
                    <a:moveTo>
                      <a:pt x="454" y="56"/>
                    </a:moveTo>
                    <a:lnTo>
                      <a:pt x="341" y="56"/>
                    </a:lnTo>
                    <a:lnTo>
                      <a:pt x="341" y="170"/>
                    </a:lnTo>
                    <a:lnTo>
                      <a:pt x="170" y="57"/>
                    </a:lnTo>
                    <a:lnTo>
                      <a:pt x="114" y="0"/>
                    </a:lnTo>
                    <a:lnTo>
                      <a:pt x="57" y="0"/>
                    </a:lnTo>
                    <a:lnTo>
                      <a:pt x="57" y="226"/>
                    </a:lnTo>
                    <a:lnTo>
                      <a:pt x="0" y="283"/>
                    </a:lnTo>
                    <a:lnTo>
                      <a:pt x="57" y="340"/>
                    </a:lnTo>
                    <a:lnTo>
                      <a:pt x="114" y="396"/>
                    </a:lnTo>
                    <a:lnTo>
                      <a:pt x="170" y="453"/>
                    </a:lnTo>
                    <a:lnTo>
                      <a:pt x="284" y="510"/>
                    </a:lnTo>
                    <a:lnTo>
                      <a:pt x="341" y="623"/>
                    </a:lnTo>
                    <a:lnTo>
                      <a:pt x="454" y="567"/>
                    </a:lnTo>
                    <a:lnTo>
                      <a:pt x="511" y="510"/>
                    </a:lnTo>
                    <a:lnTo>
                      <a:pt x="454" y="453"/>
                    </a:lnTo>
                    <a:lnTo>
                      <a:pt x="397" y="453"/>
                    </a:lnTo>
                    <a:lnTo>
                      <a:pt x="397" y="340"/>
                    </a:lnTo>
                    <a:lnTo>
                      <a:pt x="511" y="283"/>
                    </a:lnTo>
                    <a:lnTo>
                      <a:pt x="454" y="170"/>
                    </a:lnTo>
                    <a:lnTo>
                      <a:pt x="454" y="56"/>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51" name="Freeform 953">
                <a:extLst>
                  <a:ext uri="{FF2B5EF4-FFF2-40B4-BE49-F238E27FC236}">
                    <a16:creationId xmlns:a16="http://schemas.microsoft.com/office/drawing/2014/main" id="{3F2E5983-D47E-49EB-B33C-C81953BDA086}"/>
                  </a:ext>
                </a:extLst>
              </p:cNvPr>
              <p:cNvSpPr>
                <a:spLocks/>
              </p:cNvSpPr>
              <p:nvPr/>
            </p:nvSpPr>
            <p:spPr bwMode="auto">
              <a:xfrm>
                <a:off x="2438" y="4310"/>
                <a:ext cx="1078" cy="1020"/>
              </a:xfrm>
              <a:custGeom>
                <a:avLst/>
                <a:gdLst>
                  <a:gd name="T0" fmla="*/ 737 w 1078"/>
                  <a:gd name="T1" fmla="*/ 283 h 1020"/>
                  <a:gd name="T2" fmla="*/ 624 w 1078"/>
                  <a:gd name="T3" fmla="*/ 226 h 1020"/>
                  <a:gd name="T4" fmla="*/ 567 w 1078"/>
                  <a:gd name="T5" fmla="*/ 170 h 1020"/>
                  <a:gd name="T6" fmla="*/ 567 w 1078"/>
                  <a:gd name="T7" fmla="*/ 0 h 1020"/>
                  <a:gd name="T8" fmla="*/ 454 w 1078"/>
                  <a:gd name="T9" fmla="*/ 0 h 1020"/>
                  <a:gd name="T10" fmla="*/ 340 w 1078"/>
                  <a:gd name="T11" fmla="*/ 56 h 1020"/>
                  <a:gd name="T12" fmla="*/ 340 w 1078"/>
                  <a:gd name="T13" fmla="*/ 113 h 1020"/>
                  <a:gd name="T14" fmla="*/ 227 w 1078"/>
                  <a:gd name="T15" fmla="*/ 283 h 1020"/>
                  <a:gd name="T16" fmla="*/ 227 w 1078"/>
                  <a:gd name="T17" fmla="*/ 680 h 1020"/>
                  <a:gd name="T18" fmla="*/ 0 w 1078"/>
                  <a:gd name="T19" fmla="*/ 793 h 1020"/>
                  <a:gd name="T20" fmla="*/ 0 w 1078"/>
                  <a:gd name="T21" fmla="*/ 850 h 1020"/>
                  <a:gd name="T22" fmla="*/ 114 w 1078"/>
                  <a:gd name="T23" fmla="*/ 963 h 1020"/>
                  <a:gd name="T24" fmla="*/ 170 w 1078"/>
                  <a:gd name="T25" fmla="*/ 1020 h 1020"/>
                  <a:gd name="T26" fmla="*/ 340 w 1078"/>
                  <a:gd name="T27" fmla="*/ 907 h 1020"/>
                  <a:gd name="T28" fmla="*/ 511 w 1078"/>
                  <a:gd name="T29" fmla="*/ 793 h 1020"/>
                  <a:gd name="T30" fmla="*/ 624 w 1078"/>
                  <a:gd name="T31" fmla="*/ 737 h 1020"/>
                  <a:gd name="T32" fmla="*/ 794 w 1078"/>
                  <a:gd name="T33" fmla="*/ 737 h 1020"/>
                  <a:gd name="T34" fmla="*/ 851 w 1078"/>
                  <a:gd name="T35" fmla="*/ 680 h 1020"/>
                  <a:gd name="T36" fmla="*/ 964 w 1078"/>
                  <a:gd name="T37" fmla="*/ 737 h 1020"/>
                  <a:gd name="T38" fmla="*/ 1078 w 1078"/>
                  <a:gd name="T39" fmla="*/ 623 h 1020"/>
                  <a:gd name="T40" fmla="*/ 1021 w 1078"/>
                  <a:gd name="T41" fmla="*/ 510 h 1020"/>
                  <a:gd name="T42" fmla="*/ 907 w 1078"/>
                  <a:gd name="T43" fmla="*/ 453 h 1020"/>
                  <a:gd name="T44" fmla="*/ 737 w 1078"/>
                  <a:gd name="T45" fmla="*/ 283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8" h="1020">
                    <a:moveTo>
                      <a:pt x="737" y="283"/>
                    </a:moveTo>
                    <a:lnTo>
                      <a:pt x="624" y="226"/>
                    </a:lnTo>
                    <a:lnTo>
                      <a:pt x="567" y="170"/>
                    </a:lnTo>
                    <a:lnTo>
                      <a:pt x="567" y="0"/>
                    </a:lnTo>
                    <a:lnTo>
                      <a:pt x="454" y="0"/>
                    </a:lnTo>
                    <a:lnTo>
                      <a:pt x="340" y="56"/>
                    </a:lnTo>
                    <a:lnTo>
                      <a:pt x="340" y="113"/>
                    </a:lnTo>
                    <a:lnTo>
                      <a:pt x="227" y="283"/>
                    </a:lnTo>
                    <a:lnTo>
                      <a:pt x="227" y="680"/>
                    </a:lnTo>
                    <a:lnTo>
                      <a:pt x="0" y="793"/>
                    </a:lnTo>
                    <a:lnTo>
                      <a:pt x="0" y="850"/>
                    </a:lnTo>
                    <a:lnTo>
                      <a:pt x="114" y="963"/>
                    </a:lnTo>
                    <a:lnTo>
                      <a:pt x="170" y="1020"/>
                    </a:lnTo>
                    <a:lnTo>
                      <a:pt x="340" y="907"/>
                    </a:lnTo>
                    <a:lnTo>
                      <a:pt x="511" y="793"/>
                    </a:lnTo>
                    <a:lnTo>
                      <a:pt x="624" y="737"/>
                    </a:lnTo>
                    <a:lnTo>
                      <a:pt x="794" y="737"/>
                    </a:lnTo>
                    <a:lnTo>
                      <a:pt x="851" y="680"/>
                    </a:lnTo>
                    <a:lnTo>
                      <a:pt x="964" y="737"/>
                    </a:lnTo>
                    <a:lnTo>
                      <a:pt x="1078" y="623"/>
                    </a:lnTo>
                    <a:lnTo>
                      <a:pt x="1021" y="510"/>
                    </a:lnTo>
                    <a:lnTo>
                      <a:pt x="907" y="453"/>
                    </a:lnTo>
                    <a:lnTo>
                      <a:pt x="737" y="283"/>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52" name="Freeform 954">
                <a:extLst>
                  <a:ext uri="{FF2B5EF4-FFF2-40B4-BE49-F238E27FC236}">
                    <a16:creationId xmlns:a16="http://schemas.microsoft.com/office/drawing/2014/main" id="{DB44BECF-7DF1-49AC-A473-3B5ACE0844AC}"/>
                  </a:ext>
                </a:extLst>
              </p:cNvPr>
              <p:cNvSpPr>
                <a:spLocks/>
              </p:cNvSpPr>
              <p:nvPr/>
            </p:nvSpPr>
            <p:spPr bwMode="auto">
              <a:xfrm>
                <a:off x="2892" y="3856"/>
                <a:ext cx="453" cy="737"/>
              </a:xfrm>
              <a:custGeom>
                <a:avLst/>
                <a:gdLst>
                  <a:gd name="T0" fmla="*/ 0 w 453"/>
                  <a:gd name="T1" fmla="*/ 454 h 737"/>
                  <a:gd name="T2" fmla="*/ 0 w 453"/>
                  <a:gd name="T3" fmla="*/ 227 h 737"/>
                  <a:gd name="T4" fmla="*/ 57 w 453"/>
                  <a:gd name="T5" fmla="*/ 170 h 737"/>
                  <a:gd name="T6" fmla="*/ 170 w 453"/>
                  <a:gd name="T7" fmla="*/ 170 h 737"/>
                  <a:gd name="T8" fmla="*/ 170 w 453"/>
                  <a:gd name="T9" fmla="*/ 0 h 737"/>
                  <a:gd name="T10" fmla="*/ 227 w 453"/>
                  <a:gd name="T11" fmla="*/ 57 h 737"/>
                  <a:gd name="T12" fmla="*/ 340 w 453"/>
                  <a:gd name="T13" fmla="*/ 57 h 737"/>
                  <a:gd name="T14" fmla="*/ 397 w 453"/>
                  <a:gd name="T15" fmla="*/ 113 h 737"/>
                  <a:gd name="T16" fmla="*/ 397 w 453"/>
                  <a:gd name="T17" fmla="*/ 283 h 737"/>
                  <a:gd name="T18" fmla="*/ 453 w 453"/>
                  <a:gd name="T19" fmla="*/ 340 h 737"/>
                  <a:gd name="T20" fmla="*/ 340 w 453"/>
                  <a:gd name="T21" fmla="*/ 340 h 737"/>
                  <a:gd name="T22" fmla="*/ 340 w 453"/>
                  <a:gd name="T23" fmla="*/ 680 h 737"/>
                  <a:gd name="T24" fmla="*/ 283 w 453"/>
                  <a:gd name="T25" fmla="*/ 737 h 737"/>
                  <a:gd name="T26" fmla="*/ 170 w 453"/>
                  <a:gd name="T27" fmla="*/ 680 h 737"/>
                  <a:gd name="T28" fmla="*/ 113 w 453"/>
                  <a:gd name="T29" fmla="*/ 624 h 737"/>
                  <a:gd name="T30" fmla="*/ 113 w 453"/>
                  <a:gd name="T31" fmla="*/ 454 h 737"/>
                  <a:gd name="T32" fmla="*/ 0 w 453"/>
                  <a:gd name="T33" fmla="*/ 45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3" h="737">
                    <a:moveTo>
                      <a:pt x="0" y="454"/>
                    </a:moveTo>
                    <a:lnTo>
                      <a:pt x="0" y="227"/>
                    </a:lnTo>
                    <a:lnTo>
                      <a:pt x="57" y="170"/>
                    </a:lnTo>
                    <a:lnTo>
                      <a:pt x="170" y="170"/>
                    </a:lnTo>
                    <a:lnTo>
                      <a:pt x="170" y="0"/>
                    </a:lnTo>
                    <a:lnTo>
                      <a:pt x="227" y="57"/>
                    </a:lnTo>
                    <a:lnTo>
                      <a:pt x="340" y="57"/>
                    </a:lnTo>
                    <a:lnTo>
                      <a:pt x="397" y="113"/>
                    </a:lnTo>
                    <a:lnTo>
                      <a:pt x="397" y="283"/>
                    </a:lnTo>
                    <a:lnTo>
                      <a:pt x="453" y="340"/>
                    </a:lnTo>
                    <a:lnTo>
                      <a:pt x="340" y="340"/>
                    </a:lnTo>
                    <a:lnTo>
                      <a:pt x="340" y="680"/>
                    </a:lnTo>
                    <a:lnTo>
                      <a:pt x="283" y="737"/>
                    </a:lnTo>
                    <a:lnTo>
                      <a:pt x="170" y="680"/>
                    </a:lnTo>
                    <a:lnTo>
                      <a:pt x="113" y="624"/>
                    </a:lnTo>
                    <a:lnTo>
                      <a:pt x="113" y="454"/>
                    </a:lnTo>
                    <a:lnTo>
                      <a:pt x="0" y="454"/>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53" name="Freeform 955">
                <a:extLst>
                  <a:ext uri="{FF2B5EF4-FFF2-40B4-BE49-F238E27FC236}">
                    <a16:creationId xmlns:a16="http://schemas.microsoft.com/office/drawing/2014/main" id="{AF4D48F8-80E7-4DBF-8522-F7A85985DF5B}"/>
                  </a:ext>
                </a:extLst>
              </p:cNvPr>
              <p:cNvSpPr>
                <a:spLocks/>
              </p:cNvSpPr>
              <p:nvPr/>
            </p:nvSpPr>
            <p:spPr bwMode="auto">
              <a:xfrm>
                <a:off x="2722" y="3913"/>
                <a:ext cx="227" cy="453"/>
              </a:xfrm>
              <a:custGeom>
                <a:avLst/>
                <a:gdLst>
                  <a:gd name="T0" fmla="*/ 227 w 227"/>
                  <a:gd name="T1" fmla="*/ 113 h 453"/>
                  <a:gd name="T2" fmla="*/ 170 w 227"/>
                  <a:gd name="T3" fmla="*/ 0 h 453"/>
                  <a:gd name="T4" fmla="*/ 113 w 227"/>
                  <a:gd name="T5" fmla="*/ 56 h 453"/>
                  <a:gd name="T6" fmla="*/ 56 w 227"/>
                  <a:gd name="T7" fmla="*/ 113 h 453"/>
                  <a:gd name="T8" fmla="*/ 0 w 227"/>
                  <a:gd name="T9" fmla="*/ 113 h 453"/>
                  <a:gd name="T10" fmla="*/ 0 w 227"/>
                  <a:gd name="T11" fmla="*/ 170 h 453"/>
                  <a:gd name="T12" fmla="*/ 56 w 227"/>
                  <a:gd name="T13" fmla="*/ 226 h 453"/>
                  <a:gd name="T14" fmla="*/ 0 w 227"/>
                  <a:gd name="T15" fmla="*/ 283 h 453"/>
                  <a:gd name="T16" fmla="*/ 0 w 227"/>
                  <a:gd name="T17" fmla="*/ 397 h 453"/>
                  <a:gd name="T18" fmla="*/ 56 w 227"/>
                  <a:gd name="T19" fmla="*/ 453 h 453"/>
                  <a:gd name="T20" fmla="*/ 170 w 227"/>
                  <a:gd name="T21" fmla="*/ 397 h 453"/>
                  <a:gd name="T22" fmla="*/ 170 w 227"/>
                  <a:gd name="T23" fmla="*/ 170 h 453"/>
                  <a:gd name="T24" fmla="*/ 227 w 227"/>
                  <a:gd name="T25" fmla="*/ 11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453">
                    <a:moveTo>
                      <a:pt x="227" y="113"/>
                    </a:moveTo>
                    <a:lnTo>
                      <a:pt x="170" y="0"/>
                    </a:lnTo>
                    <a:lnTo>
                      <a:pt x="113" y="56"/>
                    </a:lnTo>
                    <a:lnTo>
                      <a:pt x="56" y="113"/>
                    </a:lnTo>
                    <a:lnTo>
                      <a:pt x="0" y="113"/>
                    </a:lnTo>
                    <a:lnTo>
                      <a:pt x="0" y="170"/>
                    </a:lnTo>
                    <a:lnTo>
                      <a:pt x="56" y="226"/>
                    </a:lnTo>
                    <a:lnTo>
                      <a:pt x="0" y="283"/>
                    </a:lnTo>
                    <a:lnTo>
                      <a:pt x="0" y="397"/>
                    </a:lnTo>
                    <a:lnTo>
                      <a:pt x="56" y="453"/>
                    </a:lnTo>
                    <a:lnTo>
                      <a:pt x="170" y="397"/>
                    </a:lnTo>
                    <a:lnTo>
                      <a:pt x="170" y="170"/>
                    </a:lnTo>
                    <a:lnTo>
                      <a:pt x="227" y="113"/>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54" name="Freeform 956">
                <a:extLst>
                  <a:ext uri="{FF2B5EF4-FFF2-40B4-BE49-F238E27FC236}">
                    <a16:creationId xmlns:a16="http://schemas.microsoft.com/office/drawing/2014/main" id="{943CACB3-D4A3-47B5-BF45-738D22E013F6}"/>
                  </a:ext>
                </a:extLst>
              </p:cNvPr>
              <p:cNvSpPr>
                <a:spLocks/>
              </p:cNvSpPr>
              <p:nvPr/>
            </p:nvSpPr>
            <p:spPr bwMode="auto">
              <a:xfrm>
                <a:off x="2722" y="3402"/>
                <a:ext cx="340" cy="341"/>
              </a:xfrm>
              <a:custGeom>
                <a:avLst/>
                <a:gdLst>
                  <a:gd name="T0" fmla="*/ 283 w 340"/>
                  <a:gd name="T1" fmla="*/ 0 h 341"/>
                  <a:gd name="T2" fmla="*/ 0 w 340"/>
                  <a:gd name="T3" fmla="*/ 0 h 341"/>
                  <a:gd name="T4" fmla="*/ 0 w 340"/>
                  <a:gd name="T5" fmla="*/ 170 h 341"/>
                  <a:gd name="T6" fmla="*/ 56 w 340"/>
                  <a:gd name="T7" fmla="*/ 227 h 341"/>
                  <a:gd name="T8" fmla="*/ 113 w 340"/>
                  <a:gd name="T9" fmla="*/ 227 h 341"/>
                  <a:gd name="T10" fmla="*/ 113 w 340"/>
                  <a:gd name="T11" fmla="*/ 284 h 341"/>
                  <a:gd name="T12" fmla="*/ 170 w 340"/>
                  <a:gd name="T13" fmla="*/ 341 h 341"/>
                  <a:gd name="T14" fmla="*/ 227 w 340"/>
                  <a:gd name="T15" fmla="*/ 284 h 341"/>
                  <a:gd name="T16" fmla="*/ 227 w 340"/>
                  <a:gd name="T17" fmla="*/ 170 h 341"/>
                  <a:gd name="T18" fmla="*/ 340 w 340"/>
                  <a:gd name="T19" fmla="*/ 57 h 341"/>
                  <a:gd name="T20" fmla="*/ 283 w 340"/>
                  <a:gd name="T21"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341">
                    <a:moveTo>
                      <a:pt x="283" y="0"/>
                    </a:moveTo>
                    <a:lnTo>
                      <a:pt x="0" y="0"/>
                    </a:lnTo>
                    <a:lnTo>
                      <a:pt x="0" y="170"/>
                    </a:lnTo>
                    <a:lnTo>
                      <a:pt x="56" y="227"/>
                    </a:lnTo>
                    <a:lnTo>
                      <a:pt x="113" y="227"/>
                    </a:lnTo>
                    <a:lnTo>
                      <a:pt x="113" y="284"/>
                    </a:lnTo>
                    <a:lnTo>
                      <a:pt x="170" y="341"/>
                    </a:lnTo>
                    <a:lnTo>
                      <a:pt x="227" y="284"/>
                    </a:lnTo>
                    <a:lnTo>
                      <a:pt x="227" y="170"/>
                    </a:lnTo>
                    <a:lnTo>
                      <a:pt x="340" y="57"/>
                    </a:lnTo>
                    <a:lnTo>
                      <a:pt x="283" y="0"/>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55" name="Freeform 957">
                <a:extLst>
                  <a:ext uri="{FF2B5EF4-FFF2-40B4-BE49-F238E27FC236}">
                    <a16:creationId xmlns:a16="http://schemas.microsoft.com/office/drawing/2014/main" id="{1891EED6-8674-4696-B68B-EE44AFB0D9DF}"/>
                  </a:ext>
                </a:extLst>
              </p:cNvPr>
              <p:cNvSpPr>
                <a:spLocks/>
              </p:cNvSpPr>
              <p:nvPr/>
            </p:nvSpPr>
            <p:spPr bwMode="auto">
              <a:xfrm>
                <a:off x="1758" y="2098"/>
                <a:ext cx="1304" cy="1361"/>
              </a:xfrm>
              <a:custGeom>
                <a:avLst/>
                <a:gdLst>
                  <a:gd name="T0" fmla="*/ 624 w 1304"/>
                  <a:gd name="T1" fmla="*/ 284 h 1361"/>
                  <a:gd name="T2" fmla="*/ 737 w 1304"/>
                  <a:gd name="T3" fmla="*/ 114 h 1361"/>
                  <a:gd name="T4" fmla="*/ 907 w 1304"/>
                  <a:gd name="T5" fmla="*/ 170 h 1361"/>
                  <a:gd name="T6" fmla="*/ 964 w 1304"/>
                  <a:gd name="T7" fmla="*/ 114 h 1361"/>
                  <a:gd name="T8" fmla="*/ 1077 w 1304"/>
                  <a:gd name="T9" fmla="*/ 57 h 1361"/>
                  <a:gd name="T10" fmla="*/ 1134 w 1304"/>
                  <a:gd name="T11" fmla="*/ 114 h 1361"/>
                  <a:gd name="T12" fmla="*/ 1191 w 1304"/>
                  <a:gd name="T13" fmla="*/ 454 h 1361"/>
                  <a:gd name="T14" fmla="*/ 1304 w 1304"/>
                  <a:gd name="T15" fmla="*/ 510 h 1361"/>
                  <a:gd name="T16" fmla="*/ 1247 w 1304"/>
                  <a:gd name="T17" fmla="*/ 624 h 1361"/>
                  <a:gd name="T18" fmla="*/ 1134 w 1304"/>
                  <a:gd name="T19" fmla="*/ 794 h 1361"/>
                  <a:gd name="T20" fmla="*/ 1247 w 1304"/>
                  <a:gd name="T21" fmla="*/ 1021 h 1361"/>
                  <a:gd name="T22" fmla="*/ 1134 w 1304"/>
                  <a:gd name="T23" fmla="*/ 1078 h 1361"/>
                  <a:gd name="T24" fmla="*/ 1247 w 1304"/>
                  <a:gd name="T25" fmla="*/ 1191 h 1361"/>
                  <a:gd name="T26" fmla="*/ 1247 w 1304"/>
                  <a:gd name="T27" fmla="*/ 1304 h 1361"/>
                  <a:gd name="T28" fmla="*/ 794 w 1304"/>
                  <a:gd name="T29" fmla="*/ 1361 h 1361"/>
                  <a:gd name="T30" fmla="*/ 510 w 1304"/>
                  <a:gd name="T31" fmla="*/ 1248 h 1361"/>
                  <a:gd name="T32" fmla="*/ 170 w 1304"/>
                  <a:gd name="T33" fmla="*/ 1191 h 1361"/>
                  <a:gd name="T34" fmla="*/ 340 w 1304"/>
                  <a:gd name="T35" fmla="*/ 1134 h 1361"/>
                  <a:gd name="T36" fmla="*/ 227 w 1304"/>
                  <a:gd name="T37" fmla="*/ 1021 h 1361"/>
                  <a:gd name="T38" fmla="*/ 113 w 1304"/>
                  <a:gd name="T39" fmla="*/ 964 h 1361"/>
                  <a:gd name="T40" fmla="*/ 0 w 1304"/>
                  <a:gd name="T41" fmla="*/ 907 h 1361"/>
                  <a:gd name="T42" fmla="*/ 113 w 1304"/>
                  <a:gd name="T43" fmla="*/ 851 h 1361"/>
                  <a:gd name="T44" fmla="*/ 170 w 1304"/>
                  <a:gd name="T45" fmla="*/ 737 h 1361"/>
                  <a:gd name="T46" fmla="*/ 227 w 1304"/>
                  <a:gd name="T47" fmla="*/ 851 h 1361"/>
                  <a:gd name="T48" fmla="*/ 170 w 1304"/>
                  <a:gd name="T49" fmla="*/ 907 h 1361"/>
                  <a:gd name="T50" fmla="*/ 227 w 1304"/>
                  <a:gd name="T51" fmla="*/ 964 h 1361"/>
                  <a:gd name="T52" fmla="*/ 283 w 1304"/>
                  <a:gd name="T53" fmla="*/ 907 h 1361"/>
                  <a:gd name="T54" fmla="*/ 340 w 1304"/>
                  <a:gd name="T55" fmla="*/ 737 h 1361"/>
                  <a:gd name="T56" fmla="*/ 227 w 1304"/>
                  <a:gd name="T57" fmla="*/ 681 h 1361"/>
                  <a:gd name="T58" fmla="*/ 453 w 1304"/>
                  <a:gd name="T59" fmla="*/ 567 h 1361"/>
                  <a:gd name="T60" fmla="*/ 340 w 1304"/>
                  <a:gd name="T61" fmla="*/ 567 h 1361"/>
                  <a:gd name="T62" fmla="*/ 227 w 1304"/>
                  <a:gd name="T63" fmla="*/ 567 h 1361"/>
                  <a:gd name="T64" fmla="*/ 453 w 1304"/>
                  <a:gd name="T65" fmla="*/ 397 h 1361"/>
                  <a:gd name="T66" fmla="*/ 510 w 1304"/>
                  <a:gd name="T67" fmla="*/ 28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4" h="1361">
                    <a:moveTo>
                      <a:pt x="510" y="284"/>
                    </a:moveTo>
                    <a:lnTo>
                      <a:pt x="624" y="284"/>
                    </a:lnTo>
                    <a:lnTo>
                      <a:pt x="680" y="170"/>
                    </a:lnTo>
                    <a:lnTo>
                      <a:pt x="737" y="114"/>
                    </a:lnTo>
                    <a:lnTo>
                      <a:pt x="794" y="227"/>
                    </a:lnTo>
                    <a:lnTo>
                      <a:pt x="907" y="170"/>
                    </a:lnTo>
                    <a:lnTo>
                      <a:pt x="964" y="170"/>
                    </a:lnTo>
                    <a:lnTo>
                      <a:pt x="964" y="114"/>
                    </a:lnTo>
                    <a:lnTo>
                      <a:pt x="1077" y="0"/>
                    </a:lnTo>
                    <a:lnTo>
                      <a:pt x="1077" y="57"/>
                    </a:lnTo>
                    <a:lnTo>
                      <a:pt x="1247" y="114"/>
                    </a:lnTo>
                    <a:lnTo>
                      <a:pt x="1134" y="114"/>
                    </a:lnTo>
                    <a:lnTo>
                      <a:pt x="1134" y="340"/>
                    </a:lnTo>
                    <a:lnTo>
                      <a:pt x="1191" y="454"/>
                    </a:lnTo>
                    <a:lnTo>
                      <a:pt x="1304" y="340"/>
                    </a:lnTo>
                    <a:lnTo>
                      <a:pt x="1304" y="510"/>
                    </a:lnTo>
                    <a:lnTo>
                      <a:pt x="1247" y="567"/>
                    </a:lnTo>
                    <a:lnTo>
                      <a:pt x="1247" y="624"/>
                    </a:lnTo>
                    <a:lnTo>
                      <a:pt x="1191" y="624"/>
                    </a:lnTo>
                    <a:lnTo>
                      <a:pt x="1134" y="794"/>
                    </a:lnTo>
                    <a:lnTo>
                      <a:pt x="1134" y="964"/>
                    </a:lnTo>
                    <a:lnTo>
                      <a:pt x="1247" y="1021"/>
                    </a:lnTo>
                    <a:lnTo>
                      <a:pt x="1247" y="1078"/>
                    </a:lnTo>
                    <a:lnTo>
                      <a:pt x="1134" y="1078"/>
                    </a:lnTo>
                    <a:lnTo>
                      <a:pt x="1134" y="1134"/>
                    </a:lnTo>
                    <a:lnTo>
                      <a:pt x="1247" y="1191"/>
                    </a:lnTo>
                    <a:lnTo>
                      <a:pt x="1304" y="1248"/>
                    </a:lnTo>
                    <a:lnTo>
                      <a:pt x="1247" y="1304"/>
                    </a:lnTo>
                    <a:lnTo>
                      <a:pt x="964" y="1304"/>
                    </a:lnTo>
                    <a:lnTo>
                      <a:pt x="794" y="1361"/>
                    </a:lnTo>
                    <a:lnTo>
                      <a:pt x="680" y="1304"/>
                    </a:lnTo>
                    <a:lnTo>
                      <a:pt x="510" y="1248"/>
                    </a:lnTo>
                    <a:lnTo>
                      <a:pt x="397" y="1191"/>
                    </a:lnTo>
                    <a:lnTo>
                      <a:pt x="170" y="1191"/>
                    </a:lnTo>
                    <a:lnTo>
                      <a:pt x="170" y="1134"/>
                    </a:lnTo>
                    <a:lnTo>
                      <a:pt x="340" y="1134"/>
                    </a:lnTo>
                    <a:lnTo>
                      <a:pt x="227" y="1078"/>
                    </a:lnTo>
                    <a:lnTo>
                      <a:pt x="227" y="1021"/>
                    </a:lnTo>
                    <a:lnTo>
                      <a:pt x="170" y="1021"/>
                    </a:lnTo>
                    <a:lnTo>
                      <a:pt x="113" y="964"/>
                    </a:lnTo>
                    <a:lnTo>
                      <a:pt x="56" y="964"/>
                    </a:lnTo>
                    <a:lnTo>
                      <a:pt x="0" y="907"/>
                    </a:lnTo>
                    <a:lnTo>
                      <a:pt x="0" y="851"/>
                    </a:lnTo>
                    <a:lnTo>
                      <a:pt x="113" y="851"/>
                    </a:lnTo>
                    <a:lnTo>
                      <a:pt x="56" y="794"/>
                    </a:lnTo>
                    <a:lnTo>
                      <a:pt x="170" y="737"/>
                    </a:lnTo>
                    <a:lnTo>
                      <a:pt x="227" y="794"/>
                    </a:lnTo>
                    <a:lnTo>
                      <a:pt x="227" y="851"/>
                    </a:lnTo>
                    <a:lnTo>
                      <a:pt x="170" y="851"/>
                    </a:lnTo>
                    <a:lnTo>
                      <a:pt x="170" y="907"/>
                    </a:lnTo>
                    <a:lnTo>
                      <a:pt x="113" y="964"/>
                    </a:lnTo>
                    <a:lnTo>
                      <a:pt x="227" y="964"/>
                    </a:lnTo>
                    <a:lnTo>
                      <a:pt x="340" y="907"/>
                    </a:lnTo>
                    <a:lnTo>
                      <a:pt x="283" y="907"/>
                    </a:lnTo>
                    <a:lnTo>
                      <a:pt x="283" y="737"/>
                    </a:lnTo>
                    <a:lnTo>
                      <a:pt x="340" y="737"/>
                    </a:lnTo>
                    <a:lnTo>
                      <a:pt x="227" y="737"/>
                    </a:lnTo>
                    <a:lnTo>
                      <a:pt x="227" y="681"/>
                    </a:lnTo>
                    <a:lnTo>
                      <a:pt x="453" y="624"/>
                    </a:lnTo>
                    <a:lnTo>
                      <a:pt x="453" y="567"/>
                    </a:lnTo>
                    <a:lnTo>
                      <a:pt x="283" y="624"/>
                    </a:lnTo>
                    <a:lnTo>
                      <a:pt x="340" y="567"/>
                    </a:lnTo>
                    <a:lnTo>
                      <a:pt x="227" y="624"/>
                    </a:lnTo>
                    <a:lnTo>
                      <a:pt x="227" y="567"/>
                    </a:lnTo>
                    <a:lnTo>
                      <a:pt x="340" y="454"/>
                    </a:lnTo>
                    <a:lnTo>
                      <a:pt x="453" y="397"/>
                    </a:lnTo>
                    <a:lnTo>
                      <a:pt x="453" y="340"/>
                    </a:lnTo>
                    <a:lnTo>
                      <a:pt x="510" y="284"/>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56" name="Freeform 959">
                <a:extLst>
                  <a:ext uri="{FF2B5EF4-FFF2-40B4-BE49-F238E27FC236}">
                    <a16:creationId xmlns:a16="http://schemas.microsoft.com/office/drawing/2014/main" id="{7D606674-F754-411A-8658-DCB2F3965768}"/>
                  </a:ext>
                </a:extLst>
              </p:cNvPr>
              <p:cNvSpPr>
                <a:spLocks/>
              </p:cNvSpPr>
              <p:nvPr/>
            </p:nvSpPr>
            <p:spPr bwMode="auto">
              <a:xfrm>
                <a:off x="680" y="4480"/>
                <a:ext cx="397" cy="283"/>
              </a:xfrm>
              <a:custGeom>
                <a:avLst/>
                <a:gdLst>
                  <a:gd name="T0" fmla="*/ 284 w 397"/>
                  <a:gd name="T1" fmla="*/ 0 h 283"/>
                  <a:gd name="T2" fmla="*/ 0 w 397"/>
                  <a:gd name="T3" fmla="*/ 170 h 283"/>
                  <a:gd name="T4" fmla="*/ 0 w 397"/>
                  <a:gd name="T5" fmla="*/ 226 h 283"/>
                  <a:gd name="T6" fmla="*/ 114 w 397"/>
                  <a:gd name="T7" fmla="*/ 170 h 283"/>
                  <a:gd name="T8" fmla="*/ 171 w 397"/>
                  <a:gd name="T9" fmla="*/ 170 h 283"/>
                  <a:gd name="T10" fmla="*/ 114 w 397"/>
                  <a:gd name="T11" fmla="*/ 226 h 283"/>
                  <a:gd name="T12" fmla="*/ 171 w 397"/>
                  <a:gd name="T13" fmla="*/ 283 h 283"/>
                  <a:gd name="T14" fmla="*/ 397 w 397"/>
                  <a:gd name="T15" fmla="*/ 113 h 283"/>
                  <a:gd name="T16" fmla="*/ 284 w 397"/>
                  <a:gd name="T1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283">
                    <a:moveTo>
                      <a:pt x="284" y="0"/>
                    </a:moveTo>
                    <a:lnTo>
                      <a:pt x="0" y="170"/>
                    </a:lnTo>
                    <a:lnTo>
                      <a:pt x="0" y="226"/>
                    </a:lnTo>
                    <a:lnTo>
                      <a:pt x="114" y="170"/>
                    </a:lnTo>
                    <a:lnTo>
                      <a:pt x="171" y="170"/>
                    </a:lnTo>
                    <a:lnTo>
                      <a:pt x="114" y="226"/>
                    </a:lnTo>
                    <a:lnTo>
                      <a:pt x="171" y="283"/>
                    </a:lnTo>
                    <a:lnTo>
                      <a:pt x="397" y="113"/>
                    </a:lnTo>
                    <a:lnTo>
                      <a:pt x="284" y="0"/>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57" name="Freeform 961">
                <a:extLst>
                  <a:ext uri="{FF2B5EF4-FFF2-40B4-BE49-F238E27FC236}">
                    <a16:creationId xmlns:a16="http://schemas.microsoft.com/office/drawing/2014/main" id="{863CD933-8826-4BA1-93E0-5E712C7F04AB}"/>
                  </a:ext>
                </a:extLst>
              </p:cNvPr>
              <p:cNvSpPr>
                <a:spLocks/>
              </p:cNvSpPr>
              <p:nvPr/>
            </p:nvSpPr>
            <p:spPr bwMode="auto">
              <a:xfrm>
                <a:off x="1191" y="4593"/>
                <a:ext cx="794" cy="794"/>
              </a:xfrm>
              <a:custGeom>
                <a:avLst/>
                <a:gdLst>
                  <a:gd name="T0" fmla="*/ 283 w 794"/>
                  <a:gd name="T1" fmla="*/ 0 h 794"/>
                  <a:gd name="T2" fmla="*/ 397 w 794"/>
                  <a:gd name="T3" fmla="*/ 113 h 794"/>
                  <a:gd name="T4" fmla="*/ 453 w 794"/>
                  <a:gd name="T5" fmla="*/ 170 h 794"/>
                  <a:gd name="T6" fmla="*/ 453 w 794"/>
                  <a:gd name="T7" fmla="*/ 227 h 794"/>
                  <a:gd name="T8" fmla="*/ 340 w 794"/>
                  <a:gd name="T9" fmla="*/ 227 h 794"/>
                  <a:gd name="T10" fmla="*/ 340 w 794"/>
                  <a:gd name="T11" fmla="*/ 340 h 794"/>
                  <a:gd name="T12" fmla="*/ 453 w 794"/>
                  <a:gd name="T13" fmla="*/ 454 h 794"/>
                  <a:gd name="T14" fmla="*/ 453 w 794"/>
                  <a:gd name="T15" fmla="*/ 510 h 794"/>
                  <a:gd name="T16" fmla="*/ 567 w 794"/>
                  <a:gd name="T17" fmla="*/ 567 h 794"/>
                  <a:gd name="T18" fmla="*/ 623 w 794"/>
                  <a:gd name="T19" fmla="*/ 624 h 794"/>
                  <a:gd name="T20" fmla="*/ 680 w 794"/>
                  <a:gd name="T21" fmla="*/ 624 h 794"/>
                  <a:gd name="T22" fmla="*/ 737 w 794"/>
                  <a:gd name="T23" fmla="*/ 680 h 794"/>
                  <a:gd name="T24" fmla="*/ 794 w 794"/>
                  <a:gd name="T25" fmla="*/ 737 h 794"/>
                  <a:gd name="T26" fmla="*/ 680 w 794"/>
                  <a:gd name="T27" fmla="*/ 794 h 794"/>
                  <a:gd name="T28" fmla="*/ 453 w 794"/>
                  <a:gd name="T29" fmla="*/ 794 h 794"/>
                  <a:gd name="T30" fmla="*/ 340 w 794"/>
                  <a:gd name="T31" fmla="*/ 794 h 794"/>
                  <a:gd name="T32" fmla="*/ 340 w 794"/>
                  <a:gd name="T33" fmla="*/ 737 h 794"/>
                  <a:gd name="T34" fmla="*/ 283 w 794"/>
                  <a:gd name="T35" fmla="*/ 737 h 794"/>
                  <a:gd name="T36" fmla="*/ 283 w 794"/>
                  <a:gd name="T37" fmla="*/ 680 h 794"/>
                  <a:gd name="T38" fmla="*/ 227 w 794"/>
                  <a:gd name="T39" fmla="*/ 624 h 794"/>
                  <a:gd name="T40" fmla="*/ 227 w 794"/>
                  <a:gd name="T41" fmla="*/ 567 h 794"/>
                  <a:gd name="T42" fmla="*/ 170 w 794"/>
                  <a:gd name="T43" fmla="*/ 397 h 794"/>
                  <a:gd name="T44" fmla="*/ 56 w 794"/>
                  <a:gd name="T45" fmla="*/ 454 h 794"/>
                  <a:gd name="T46" fmla="*/ 113 w 794"/>
                  <a:gd name="T47" fmla="*/ 340 h 794"/>
                  <a:gd name="T48" fmla="*/ 56 w 794"/>
                  <a:gd name="T49" fmla="*/ 284 h 794"/>
                  <a:gd name="T50" fmla="*/ 0 w 794"/>
                  <a:gd name="T51" fmla="*/ 284 h 794"/>
                  <a:gd name="T52" fmla="*/ 56 w 794"/>
                  <a:gd name="T53" fmla="*/ 227 h 794"/>
                  <a:gd name="T54" fmla="*/ 56 w 794"/>
                  <a:gd name="T55" fmla="*/ 170 h 794"/>
                  <a:gd name="T56" fmla="*/ 227 w 794"/>
                  <a:gd name="T57" fmla="*/ 113 h 794"/>
                  <a:gd name="T58" fmla="*/ 227 w 794"/>
                  <a:gd name="T59" fmla="*/ 57 h 794"/>
                  <a:gd name="T60" fmla="*/ 283 w 794"/>
                  <a:gd name="T61"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4" h="794">
                    <a:moveTo>
                      <a:pt x="283" y="0"/>
                    </a:moveTo>
                    <a:lnTo>
                      <a:pt x="397" y="113"/>
                    </a:lnTo>
                    <a:lnTo>
                      <a:pt x="453" y="170"/>
                    </a:lnTo>
                    <a:lnTo>
                      <a:pt x="453" y="227"/>
                    </a:lnTo>
                    <a:lnTo>
                      <a:pt x="340" y="227"/>
                    </a:lnTo>
                    <a:lnTo>
                      <a:pt x="340" y="340"/>
                    </a:lnTo>
                    <a:lnTo>
                      <a:pt x="453" y="454"/>
                    </a:lnTo>
                    <a:lnTo>
                      <a:pt x="453" y="510"/>
                    </a:lnTo>
                    <a:lnTo>
                      <a:pt x="567" y="567"/>
                    </a:lnTo>
                    <a:lnTo>
                      <a:pt x="623" y="624"/>
                    </a:lnTo>
                    <a:lnTo>
                      <a:pt x="680" y="624"/>
                    </a:lnTo>
                    <a:lnTo>
                      <a:pt x="737" y="680"/>
                    </a:lnTo>
                    <a:lnTo>
                      <a:pt x="794" y="737"/>
                    </a:lnTo>
                    <a:lnTo>
                      <a:pt x="680" y="794"/>
                    </a:lnTo>
                    <a:lnTo>
                      <a:pt x="453" y="794"/>
                    </a:lnTo>
                    <a:lnTo>
                      <a:pt x="340" y="794"/>
                    </a:lnTo>
                    <a:lnTo>
                      <a:pt x="340" y="737"/>
                    </a:lnTo>
                    <a:lnTo>
                      <a:pt x="283" y="737"/>
                    </a:lnTo>
                    <a:lnTo>
                      <a:pt x="283" y="680"/>
                    </a:lnTo>
                    <a:lnTo>
                      <a:pt x="227" y="624"/>
                    </a:lnTo>
                    <a:lnTo>
                      <a:pt x="227" y="567"/>
                    </a:lnTo>
                    <a:lnTo>
                      <a:pt x="170" y="397"/>
                    </a:lnTo>
                    <a:lnTo>
                      <a:pt x="56" y="454"/>
                    </a:lnTo>
                    <a:lnTo>
                      <a:pt x="113" y="340"/>
                    </a:lnTo>
                    <a:lnTo>
                      <a:pt x="56" y="284"/>
                    </a:lnTo>
                    <a:lnTo>
                      <a:pt x="0" y="284"/>
                    </a:lnTo>
                    <a:lnTo>
                      <a:pt x="56" y="227"/>
                    </a:lnTo>
                    <a:lnTo>
                      <a:pt x="56" y="170"/>
                    </a:lnTo>
                    <a:lnTo>
                      <a:pt x="227" y="113"/>
                    </a:lnTo>
                    <a:lnTo>
                      <a:pt x="227" y="57"/>
                    </a:lnTo>
                    <a:lnTo>
                      <a:pt x="283" y="0"/>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58" name="Freeform 962">
                <a:extLst>
                  <a:ext uri="{FF2B5EF4-FFF2-40B4-BE49-F238E27FC236}">
                    <a16:creationId xmlns:a16="http://schemas.microsoft.com/office/drawing/2014/main" id="{FAC0756F-DF54-4337-AD0D-68722EEB75C6}"/>
                  </a:ext>
                </a:extLst>
              </p:cNvPr>
              <p:cNvSpPr>
                <a:spLocks/>
              </p:cNvSpPr>
              <p:nvPr/>
            </p:nvSpPr>
            <p:spPr bwMode="auto">
              <a:xfrm>
                <a:off x="1474" y="4366"/>
                <a:ext cx="681" cy="964"/>
              </a:xfrm>
              <a:custGeom>
                <a:avLst/>
                <a:gdLst>
                  <a:gd name="T0" fmla="*/ 0 w 681"/>
                  <a:gd name="T1" fmla="*/ 227 h 964"/>
                  <a:gd name="T2" fmla="*/ 57 w 681"/>
                  <a:gd name="T3" fmla="*/ 170 h 964"/>
                  <a:gd name="T4" fmla="*/ 0 w 681"/>
                  <a:gd name="T5" fmla="*/ 170 h 964"/>
                  <a:gd name="T6" fmla="*/ 57 w 681"/>
                  <a:gd name="T7" fmla="*/ 0 h 964"/>
                  <a:gd name="T8" fmla="*/ 114 w 681"/>
                  <a:gd name="T9" fmla="*/ 57 h 964"/>
                  <a:gd name="T10" fmla="*/ 114 w 681"/>
                  <a:gd name="T11" fmla="*/ 114 h 964"/>
                  <a:gd name="T12" fmla="*/ 170 w 681"/>
                  <a:gd name="T13" fmla="*/ 114 h 964"/>
                  <a:gd name="T14" fmla="*/ 170 w 681"/>
                  <a:gd name="T15" fmla="*/ 57 h 964"/>
                  <a:gd name="T16" fmla="*/ 340 w 681"/>
                  <a:gd name="T17" fmla="*/ 170 h 964"/>
                  <a:gd name="T18" fmla="*/ 340 w 681"/>
                  <a:gd name="T19" fmla="*/ 284 h 964"/>
                  <a:gd name="T20" fmla="*/ 397 w 681"/>
                  <a:gd name="T21" fmla="*/ 397 h 964"/>
                  <a:gd name="T22" fmla="*/ 511 w 681"/>
                  <a:gd name="T23" fmla="*/ 397 h 964"/>
                  <a:gd name="T24" fmla="*/ 454 w 681"/>
                  <a:gd name="T25" fmla="*/ 511 h 964"/>
                  <a:gd name="T26" fmla="*/ 511 w 681"/>
                  <a:gd name="T27" fmla="*/ 567 h 964"/>
                  <a:gd name="T28" fmla="*/ 624 w 681"/>
                  <a:gd name="T29" fmla="*/ 681 h 964"/>
                  <a:gd name="T30" fmla="*/ 681 w 681"/>
                  <a:gd name="T31" fmla="*/ 907 h 964"/>
                  <a:gd name="T32" fmla="*/ 567 w 681"/>
                  <a:gd name="T33" fmla="*/ 964 h 964"/>
                  <a:gd name="T34" fmla="*/ 511 w 681"/>
                  <a:gd name="T35" fmla="*/ 964 h 964"/>
                  <a:gd name="T36" fmla="*/ 397 w 681"/>
                  <a:gd name="T37" fmla="*/ 851 h 964"/>
                  <a:gd name="T38" fmla="*/ 340 w 681"/>
                  <a:gd name="T39" fmla="*/ 851 h 964"/>
                  <a:gd name="T40" fmla="*/ 340 w 681"/>
                  <a:gd name="T41" fmla="*/ 624 h 964"/>
                  <a:gd name="T42" fmla="*/ 284 w 681"/>
                  <a:gd name="T43" fmla="*/ 454 h 964"/>
                  <a:gd name="T44" fmla="*/ 170 w 681"/>
                  <a:gd name="T45" fmla="*/ 397 h 964"/>
                  <a:gd name="T46" fmla="*/ 0 w 681"/>
                  <a:gd name="T47" fmla="*/ 22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1" h="964">
                    <a:moveTo>
                      <a:pt x="0" y="227"/>
                    </a:moveTo>
                    <a:lnTo>
                      <a:pt x="57" y="170"/>
                    </a:lnTo>
                    <a:lnTo>
                      <a:pt x="0" y="170"/>
                    </a:lnTo>
                    <a:lnTo>
                      <a:pt x="57" y="0"/>
                    </a:lnTo>
                    <a:lnTo>
                      <a:pt x="114" y="57"/>
                    </a:lnTo>
                    <a:lnTo>
                      <a:pt x="114" y="114"/>
                    </a:lnTo>
                    <a:lnTo>
                      <a:pt x="170" y="114"/>
                    </a:lnTo>
                    <a:lnTo>
                      <a:pt x="170" y="57"/>
                    </a:lnTo>
                    <a:lnTo>
                      <a:pt x="340" y="170"/>
                    </a:lnTo>
                    <a:lnTo>
                      <a:pt x="340" y="284"/>
                    </a:lnTo>
                    <a:lnTo>
                      <a:pt x="397" y="397"/>
                    </a:lnTo>
                    <a:lnTo>
                      <a:pt x="511" y="397"/>
                    </a:lnTo>
                    <a:lnTo>
                      <a:pt x="454" y="511"/>
                    </a:lnTo>
                    <a:lnTo>
                      <a:pt x="511" y="567"/>
                    </a:lnTo>
                    <a:lnTo>
                      <a:pt x="624" y="681"/>
                    </a:lnTo>
                    <a:lnTo>
                      <a:pt x="681" y="907"/>
                    </a:lnTo>
                    <a:lnTo>
                      <a:pt x="567" y="964"/>
                    </a:lnTo>
                    <a:lnTo>
                      <a:pt x="511" y="964"/>
                    </a:lnTo>
                    <a:lnTo>
                      <a:pt x="397" y="851"/>
                    </a:lnTo>
                    <a:lnTo>
                      <a:pt x="340" y="851"/>
                    </a:lnTo>
                    <a:lnTo>
                      <a:pt x="340" y="624"/>
                    </a:lnTo>
                    <a:lnTo>
                      <a:pt x="284" y="454"/>
                    </a:lnTo>
                    <a:lnTo>
                      <a:pt x="170" y="397"/>
                    </a:lnTo>
                    <a:lnTo>
                      <a:pt x="0" y="227"/>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59" name="Freeform 963">
                <a:extLst>
                  <a:ext uri="{FF2B5EF4-FFF2-40B4-BE49-F238E27FC236}">
                    <a16:creationId xmlns:a16="http://schemas.microsoft.com/office/drawing/2014/main" id="{C6BF41D7-D7ED-47DC-B168-CC0D463BC8FC}"/>
                  </a:ext>
                </a:extLst>
              </p:cNvPr>
              <p:cNvSpPr>
                <a:spLocks/>
              </p:cNvSpPr>
              <p:nvPr/>
            </p:nvSpPr>
            <p:spPr bwMode="auto">
              <a:xfrm>
                <a:off x="1588" y="4139"/>
                <a:ext cx="737" cy="1134"/>
              </a:xfrm>
              <a:custGeom>
                <a:avLst/>
                <a:gdLst>
                  <a:gd name="T0" fmla="*/ 567 w 737"/>
                  <a:gd name="T1" fmla="*/ 1134 h 1134"/>
                  <a:gd name="T2" fmla="*/ 680 w 737"/>
                  <a:gd name="T3" fmla="*/ 1134 h 1134"/>
                  <a:gd name="T4" fmla="*/ 680 w 737"/>
                  <a:gd name="T5" fmla="*/ 964 h 1134"/>
                  <a:gd name="T6" fmla="*/ 737 w 737"/>
                  <a:gd name="T7" fmla="*/ 908 h 1134"/>
                  <a:gd name="T8" fmla="*/ 623 w 737"/>
                  <a:gd name="T9" fmla="*/ 794 h 1134"/>
                  <a:gd name="T10" fmla="*/ 680 w 737"/>
                  <a:gd name="T11" fmla="*/ 681 h 1134"/>
                  <a:gd name="T12" fmla="*/ 623 w 737"/>
                  <a:gd name="T13" fmla="*/ 567 h 1134"/>
                  <a:gd name="T14" fmla="*/ 567 w 737"/>
                  <a:gd name="T15" fmla="*/ 397 h 1134"/>
                  <a:gd name="T16" fmla="*/ 567 w 737"/>
                  <a:gd name="T17" fmla="*/ 284 h 1134"/>
                  <a:gd name="T18" fmla="*/ 510 w 737"/>
                  <a:gd name="T19" fmla="*/ 227 h 1134"/>
                  <a:gd name="T20" fmla="*/ 283 w 737"/>
                  <a:gd name="T21" fmla="*/ 114 h 1134"/>
                  <a:gd name="T22" fmla="*/ 170 w 737"/>
                  <a:gd name="T23" fmla="*/ 0 h 1134"/>
                  <a:gd name="T24" fmla="*/ 170 w 737"/>
                  <a:gd name="T25" fmla="*/ 114 h 1134"/>
                  <a:gd name="T26" fmla="*/ 170 w 737"/>
                  <a:gd name="T27" fmla="*/ 171 h 1134"/>
                  <a:gd name="T28" fmla="*/ 113 w 737"/>
                  <a:gd name="T29" fmla="*/ 171 h 1134"/>
                  <a:gd name="T30" fmla="*/ 0 w 737"/>
                  <a:gd name="T31" fmla="*/ 171 h 1134"/>
                  <a:gd name="T32" fmla="*/ 56 w 737"/>
                  <a:gd name="T33" fmla="*/ 284 h 1134"/>
                  <a:gd name="T34" fmla="*/ 226 w 737"/>
                  <a:gd name="T35" fmla="*/ 397 h 1134"/>
                  <a:gd name="T36" fmla="*/ 226 w 737"/>
                  <a:gd name="T37" fmla="*/ 511 h 1134"/>
                  <a:gd name="T38" fmla="*/ 283 w 737"/>
                  <a:gd name="T39" fmla="*/ 624 h 1134"/>
                  <a:gd name="T40" fmla="*/ 397 w 737"/>
                  <a:gd name="T41" fmla="*/ 624 h 1134"/>
                  <a:gd name="T42" fmla="*/ 340 w 737"/>
                  <a:gd name="T43" fmla="*/ 738 h 1134"/>
                  <a:gd name="T44" fmla="*/ 510 w 737"/>
                  <a:gd name="T45" fmla="*/ 908 h 1134"/>
                  <a:gd name="T46" fmla="*/ 567 w 737"/>
                  <a:gd name="T4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7" h="1134">
                    <a:moveTo>
                      <a:pt x="567" y="1134"/>
                    </a:moveTo>
                    <a:lnTo>
                      <a:pt x="680" y="1134"/>
                    </a:lnTo>
                    <a:lnTo>
                      <a:pt x="680" y="964"/>
                    </a:lnTo>
                    <a:lnTo>
                      <a:pt x="737" y="908"/>
                    </a:lnTo>
                    <a:lnTo>
                      <a:pt x="623" y="794"/>
                    </a:lnTo>
                    <a:lnTo>
                      <a:pt x="680" y="681"/>
                    </a:lnTo>
                    <a:lnTo>
                      <a:pt x="623" y="567"/>
                    </a:lnTo>
                    <a:lnTo>
                      <a:pt x="567" y="397"/>
                    </a:lnTo>
                    <a:lnTo>
                      <a:pt x="567" y="284"/>
                    </a:lnTo>
                    <a:lnTo>
                      <a:pt x="510" y="227"/>
                    </a:lnTo>
                    <a:lnTo>
                      <a:pt x="283" y="114"/>
                    </a:lnTo>
                    <a:lnTo>
                      <a:pt x="170" y="0"/>
                    </a:lnTo>
                    <a:lnTo>
                      <a:pt x="170" y="114"/>
                    </a:lnTo>
                    <a:lnTo>
                      <a:pt x="170" y="171"/>
                    </a:lnTo>
                    <a:lnTo>
                      <a:pt x="113" y="171"/>
                    </a:lnTo>
                    <a:lnTo>
                      <a:pt x="0" y="171"/>
                    </a:lnTo>
                    <a:lnTo>
                      <a:pt x="56" y="284"/>
                    </a:lnTo>
                    <a:lnTo>
                      <a:pt x="226" y="397"/>
                    </a:lnTo>
                    <a:lnTo>
                      <a:pt x="226" y="511"/>
                    </a:lnTo>
                    <a:lnTo>
                      <a:pt x="283" y="624"/>
                    </a:lnTo>
                    <a:lnTo>
                      <a:pt x="397" y="624"/>
                    </a:lnTo>
                    <a:lnTo>
                      <a:pt x="340" y="738"/>
                    </a:lnTo>
                    <a:lnTo>
                      <a:pt x="510" y="908"/>
                    </a:lnTo>
                    <a:lnTo>
                      <a:pt x="567" y="1134"/>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60" name="Freeform 964">
                <a:extLst>
                  <a:ext uri="{FF2B5EF4-FFF2-40B4-BE49-F238E27FC236}">
                    <a16:creationId xmlns:a16="http://schemas.microsoft.com/office/drawing/2014/main" id="{4AD987C9-3339-4AD4-9E99-DFE834474BE9}"/>
                  </a:ext>
                </a:extLst>
              </p:cNvPr>
              <p:cNvSpPr>
                <a:spLocks/>
              </p:cNvSpPr>
              <p:nvPr/>
            </p:nvSpPr>
            <p:spPr bwMode="auto">
              <a:xfrm>
                <a:off x="1758" y="4083"/>
                <a:ext cx="283" cy="227"/>
              </a:xfrm>
              <a:custGeom>
                <a:avLst/>
                <a:gdLst>
                  <a:gd name="T0" fmla="*/ 0 w 283"/>
                  <a:gd name="T1" fmla="*/ 56 h 227"/>
                  <a:gd name="T2" fmla="*/ 0 w 283"/>
                  <a:gd name="T3" fmla="*/ 0 h 227"/>
                  <a:gd name="T4" fmla="*/ 178 w 283"/>
                  <a:gd name="T5" fmla="*/ 110 h 227"/>
                  <a:gd name="T6" fmla="*/ 283 w 283"/>
                  <a:gd name="T7" fmla="*/ 170 h 227"/>
                  <a:gd name="T8" fmla="*/ 227 w 283"/>
                  <a:gd name="T9" fmla="*/ 227 h 227"/>
                  <a:gd name="T10" fmla="*/ 113 w 283"/>
                  <a:gd name="T11" fmla="*/ 170 h 227"/>
                  <a:gd name="T12" fmla="*/ 0 w 283"/>
                  <a:gd name="T13" fmla="*/ 56 h 227"/>
                </a:gdLst>
                <a:ahLst/>
                <a:cxnLst>
                  <a:cxn ang="0">
                    <a:pos x="T0" y="T1"/>
                  </a:cxn>
                  <a:cxn ang="0">
                    <a:pos x="T2" y="T3"/>
                  </a:cxn>
                  <a:cxn ang="0">
                    <a:pos x="T4" y="T5"/>
                  </a:cxn>
                  <a:cxn ang="0">
                    <a:pos x="T6" y="T7"/>
                  </a:cxn>
                  <a:cxn ang="0">
                    <a:pos x="T8" y="T9"/>
                  </a:cxn>
                  <a:cxn ang="0">
                    <a:pos x="T10" y="T11"/>
                  </a:cxn>
                  <a:cxn ang="0">
                    <a:pos x="T12" y="T13"/>
                  </a:cxn>
                </a:cxnLst>
                <a:rect l="0" t="0" r="r" b="b"/>
                <a:pathLst>
                  <a:path w="283" h="227">
                    <a:moveTo>
                      <a:pt x="0" y="56"/>
                    </a:moveTo>
                    <a:lnTo>
                      <a:pt x="0" y="0"/>
                    </a:lnTo>
                    <a:lnTo>
                      <a:pt x="178" y="110"/>
                    </a:lnTo>
                    <a:lnTo>
                      <a:pt x="283" y="170"/>
                    </a:lnTo>
                    <a:lnTo>
                      <a:pt x="227" y="227"/>
                    </a:lnTo>
                    <a:lnTo>
                      <a:pt x="113" y="170"/>
                    </a:lnTo>
                    <a:lnTo>
                      <a:pt x="0" y="56"/>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61" name="Freeform 965">
                <a:extLst>
                  <a:ext uri="{FF2B5EF4-FFF2-40B4-BE49-F238E27FC236}">
                    <a16:creationId xmlns:a16="http://schemas.microsoft.com/office/drawing/2014/main" id="{4E1B1F01-1444-470A-90DF-A208A1AE8890}"/>
                  </a:ext>
                </a:extLst>
              </p:cNvPr>
              <p:cNvSpPr>
                <a:spLocks/>
              </p:cNvSpPr>
              <p:nvPr/>
            </p:nvSpPr>
            <p:spPr bwMode="auto">
              <a:xfrm>
                <a:off x="1985" y="4026"/>
                <a:ext cx="680" cy="1247"/>
              </a:xfrm>
              <a:custGeom>
                <a:avLst/>
                <a:gdLst>
                  <a:gd name="T0" fmla="*/ 283 w 680"/>
                  <a:gd name="T1" fmla="*/ 1247 h 1247"/>
                  <a:gd name="T2" fmla="*/ 397 w 680"/>
                  <a:gd name="T3" fmla="*/ 1191 h 1247"/>
                  <a:gd name="T4" fmla="*/ 453 w 680"/>
                  <a:gd name="T5" fmla="*/ 1134 h 1247"/>
                  <a:gd name="T6" fmla="*/ 453 w 680"/>
                  <a:gd name="T7" fmla="*/ 1077 h 1247"/>
                  <a:gd name="T8" fmla="*/ 680 w 680"/>
                  <a:gd name="T9" fmla="*/ 964 h 1247"/>
                  <a:gd name="T10" fmla="*/ 680 w 680"/>
                  <a:gd name="T11" fmla="*/ 624 h 1247"/>
                  <a:gd name="T12" fmla="*/ 510 w 680"/>
                  <a:gd name="T13" fmla="*/ 567 h 1247"/>
                  <a:gd name="T14" fmla="*/ 510 w 680"/>
                  <a:gd name="T15" fmla="*/ 454 h 1247"/>
                  <a:gd name="T16" fmla="*/ 397 w 680"/>
                  <a:gd name="T17" fmla="*/ 340 h 1247"/>
                  <a:gd name="T18" fmla="*/ 340 w 680"/>
                  <a:gd name="T19" fmla="*/ 227 h 1247"/>
                  <a:gd name="T20" fmla="*/ 340 w 680"/>
                  <a:gd name="T21" fmla="*/ 113 h 1247"/>
                  <a:gd name="T22" fmla="*/ 283 w 680"/>
                  <a:gd name="T23" fmla="*/ 0 h 1247"/>
                  <a:gd name="T24" fmla="*/ 226 w 680"/>
                  <a:gd name="T25" fmla="*/ 0 h 1247"/>
                  <a:gd name="T26" fmla="*/ 113 w 680"/>
                  <a:gd name="T27" fmla="*/ 57 h 1247"/>
                  <a:gd name="T28" fmla="*/ 56 w 680"/>
                  <a:gd name="T29" fmla="*/ 113 h 1247"/>
                  <a:gd name="T30" fmla="*/ 113 w 680"/>
                  <a:gd name="T31" fmla="*/ 170 h 1247"/>
                  <a:gd name="T32" fmla="*/ 56 w 680"/>
                  <a:gd name="T33" fmla="*/ 227 h 1247"/>
                  <a:gd name="T34" fmla="*/ 0 w 680"/>
                  <a:gd name="T35" fmla="*/ 284 h 1247"/>
                  <a:gd name="T36" fmla="*/ 113 w 680"/>
                  <a:gd name="T37" fmla="*/ 340 h 1247"/>
                  <a:gd name="T38" fmla="*/ 170 w 680"/>
                  <a:gd name="T39" fmla="*/ 397 h 1247"/>
                  <a:gd name="T40" fmla="*/ 170 w 680"/>
                  <a:gd name="T41" fmla="*/ 510 h 1247"/>
                  <a:gd name="T42" fmla="*/ 227 w 680"/>
                  <a:gd name="T43" fmla="*/ 683 h 1247"/>
                  <a:gd name="T44" fmla="*/ 283 w 680"/>
                  <a:gd name="T45" fmla="*/ 794 h 1247"/>
                  <a:gd name="T46" fmla="*/ 226 w 680"/>
                  <a:gd name="T47" fmla="*/ 907 h 1247"/>
                  <a:gd name="T48" fmla="*/ 340 w 680"/>
                  <a:gd name="T49" fmla="*/ 1021 h 1247"/>
                  <a:gd name="T50" fmla="*/ 283 w 680"/>
                  <a:gd name="T51" fmla="*/ 1077 h 1247"/>
                  <a:gd name="T52" fmla="*/ 283 w 680"/>
                  <a:gd name="T53" fmla="*/ 1247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0" h="1247">
                    <a:moveTo>
                      <a:pt x="283" y="1247"/>
                    </a:moveTo>
                    <a:lnTo>
                      <a:pt x="397" y="1191"/>
                    </a:lnTo>
                    <a:lnTo>
                      <a:pt x="453" y="1134"/>
                    </a:lnTo>
                    <a:lnTo>
                      <a:pt x="453" y="1077"/>
                    </a:lnTo>
                    <a:lnTo>
                      <a:pt x="680" y="964"/>
                    </a:lnTo>
                    <a:lnTo>
                      <a:pt x="680" y="624"/>
                    </a:lnTo>
                    <a:lnTo>
                      <a:pt x="510" y="567"/>
                    </a:lnTo>
                    <a:lnTo>
                      <a:pt x="510" y="454"/>
                    </a:lnTo>
                    <a:lnTo>
                      <a:pt x="397" y="340"/>
                    </a:lnTo>
                    <a:lnTo>
                      <a:pt x="340" y="227"/>
                    </a:lnTo>
                    <a:lnTo>
                      <a:pt x="340" y="113"/>
                    </a:lnTo>
                    <a:lnTo>
                      <a:pt x="283" y="0"/>
                    </a:lnTo>
                    <a:lnTo>
                      <a:pt x="226" y="0"/>
                    </a:lnTo>
                    <a:lnTo>
                      <a:pt x="113" y="57"/>
                    </a:lnTo>
                    <a:lnTo>
                      <a:pt x="56" y="113"/>
                    </a:lnTo>
                    <a:lnTo>
                      <a:pt x="113" y="170"/>
                    </a:lnTo>
                    <a:lnTo>
                      <a:pt x="56" y="227"/>
                    </a:lnTo>
                    <a:lnTo>
                      <a:pt x="0" y="284"/>
                    </a:lnTo>
                    <a:lnTo>
                      <a:pt x="113" y="340"/>
                    </a:lnTo>
                    <a:lnTo>
                      <a:pt x="170" y="397"/>
                    </a:lnTo>
                    <a:lnTo>
                      <a:pt x="170" y="510"/>
                    </a:lnTo>
                    <a:lnTo>
                      <a:pt x="227" y="683"/>
                    </a:lnTo>
                    <a:lnTo>
                      <a:pt x="283" y="794"/>
                    </a:lnTo>
                    <a:lnTo>
                      <a:pt x="226" y="907"/>
                    </a:lnTo>
                    <a:lnTo>
                      <a:pt x="340" y="1021"/>
                    </a:lnTo>
                    <a:lnTo>
                      <a:pt x="283" y="1077"/>
                    </a:lnTo>
                    <a:lnTo>
                      <a:pt x="283" y="1247"/>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62" name="Freeform 966">
                <a:extLst>
                  <a:ext uri="{FF2B5EF4-FFF2-40B4-BE49-F238E27FC236}">
                    <a16:creationId xmlns:a16="http://schemas.microsoft.com/office/drawing/2014/main" id="{4FF9CBDE-BE82-4299-B3E2-26DAE497CFCD}"/>
                  </a:ext>
                </a:extLst>
              </p:cNvPr>
              <p:cNvSpPr>
                <a:spLocks/>
              </p:cNvSpPr>
              <p:nvPr/>
            </p:nvSpPr>
            <p:spPr bwMode="auto">
              <a:xfrm>
                <a:off x="1701" y="3913"/>
                <a:ext cx="510" cy="340"/>
              </a:xfrm>
              <a:custGeom>
                <a:avLst/>
                <a:gdLst>
                  <a:gd name="T0" fmla="*/ 113 w 510"/>
                  <a:gd name="T1" fmla="*/ 0 h 340"/>
                  <a:gd name="T2" fmla="*/ 0 w 510"/>
                  <a:gd name="T3" fmla="*/ 113 h 340"/>
                  <a:gd name="T4" fmla="*/ 113 w 510"/>
                  <a:gd name="T5" fmla="*/ 170 h 340"/>
                  <a:gd name="T6" fmla="*/ 57 w 510"/>
                  <a:gd name="T7" fmla="*/ 170 h 340"/>
                  <a:gd name="T8" fmla="*/ 340 w 510"/>
                  <a:gd name="T9" fmla="*/ 340 h 340"/>
                  <a:gd name="T10" fmla="*/ 397 w 510"/>
                  <a:gd name="T11" fmla="*/ 283 h 340"/>
                  <a:gd name="T12" fmla="*/ 340 w 510"/>
                  <a:gd name="T13" fmla="*/ 226 h 340"/>
                  <a:gd name="T14" fmla="*/ 397 w 510"/>
                  <a:gd name="T15" fmla="*/ 170 h 340"/>
                  <a:gd name="T16" fmla="*/ 510 w 510"/>
                  <a:gd name="T17" fmla="*/ 113 h 340"/>
                  <a:gd name="T18" fmla="*/ 284 w 510"/>
                  <a:gd name="T19" fmla="*/ 56 h 340"/>
                  <a:gd name="T20" fmla="*/ 284 w 510"/>
                  <a:gd name="T21" fmla="*/ 113 h 340"/>
                  <a:gd name="T22" fmla="*/ 113 w 510"/>
                  <a:gd name="T23" fmla="*/ 113 h 340"/>
                  <a:gd name="T24" fmla="*/ 113 w 510"/>
                  <a:gd name="T2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340">
                    <a:moveTo>
                      <a:pt x="113" y="0"/>
                    </a:moveTo>
                    <a:lnTo>
                      <a:pt x="0" y="113"/>
                    </a:lnTo>
                    <a:lnTo>
                      <a:pt x="113" y="170"/>
                    </a:lnTo>
                    <a:lnTo>
                      <a:pt x="57" y="170"/>
                    </a:lnTo>
                    <a:lnTo>
                      <a:pt x="340" y="340"/>
                    </a:lnTo>
                    <a:lnTo>
                      <a:pt x="397" y="283"/>
                    </a:lnTo>
                    <a:lnTo>
                      <a:pt x="340" y="226"/>
                    </a:lnTo>
                    <a:lnTo>
                      <a:pt x="397" y="170"/>
                    </a:lnTo>
                    <a:lnTo>
                      <a:pt x="510" y="113"/>
                    </a:lnTo>
                    <a:lnTo>
                      <a:pt x="284" y="56"/>
                    </a:lnTo>
                    <a:lnTo>
                      <a:pt x="284" y="113"/>
                    </a:lnTo>
                    <a:lnTo>
                      <a:pt x="113" y="113"/>
                    </a:lnTo>
                    <a:lnTo>
                      <a:pt x="113" y="0"/>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63" name="Freeform 967">
                <a:extLst>
                  <a:ext uri="{FF2B5EF4-FFF2-40B4-BE49-F238E27FC236}">
                    <a16:creationId xmlns:a16="http://schemas.microsoft.com/office/drawing/2014/main" id="{4BAF1D54-BB04-4729-8DA3-11D596FE5E34}"/>
                  </a:ext>
                </a:extLst>
              </p:cNvPr>
              <p:cNvSpPr>
                <a:spLocks/>
              </p:cNvSpPr>
              <p:nvPr/>
            </p:nvSpPr>
            <p:spPr bwMode="auto">
              <a:xfrm>
                <a:off x="1871" y="3913"/>
                <a:ext cx="57" cy="56"/>
              </a:xfrm>
              <a:custGeom>
                <a:avLst/>
                <a:gdLst>
                  <a:gd name="T0" fmla="*/ 0 w 57"/>
                  <a:gd name="T1" fmla="*/ 0 h 56"/>
                  <a:gd name="T2" fmla="*/ 0 w 57"/>
                  <a:gd name="T3" fmla="*/ 56 h 56"/>
                  <a:gd name="T4" fmla="*/ 57 w 57"/>
                  <a:gd name="T5" fmla="*/ 56 h 56"/>
                  <a:gd name="T6" fmla="*/ 57 w 57"/>
                  <a:gd name="T7" fmla="*/ 0 h 56"/>
                  <a:gd name="T8" fmla="*/ 0 w 57"/>
                  <a:gd name="T9" fmla="*/ 0 h 56"/>
                </a:gdLst>
                <a:ahLst/>
                <a:cxnLst>
                  <a:cxn ang="0">
                    <a:pos x="T0" y="T1"/>
                  </a:cxn>
                  <a:cxn ang="0">
                    <a:pos x="T2" y="T3"/>
                  </a:cxn>
                  <a:cxn ang="0">
                    <a:pos x="T4" y="T5"/>
                  </a:cxn>
                  <a:cxn ang="0">
                    <a:pos x="T6" y="T7"/>
                  </a:cxn>
                  <a:cxn ang="0">
                    <a:pos x="T8" y="T9"/>
                  </a:cxn>
                </a:cxnLst>
                <a:rect l="0" t="0" r="r" b="b"/>
                <a:pathLst>
                  <a:path w="57" h="56">
                    <a:moveTo>
                      <a:pt x="0" y="0"/>
                    </a:moveTo>
                    <a:lnTo>
                      <a:pt x="0" y="56"/>
                    </a:lnTo>
                    <a:lnTo>
                      <a:pt x="57" y="56"/>
                    </a:lnTo>
                    <a:lnTo>
                      <a:pt x="57" y="0"/>
                    </a:lnTo>
                    <a:lnTo>
                      <a:pt x="0" y="0"/>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64" name="Freeform 968">
                <a:extLst>
                  <a:ext uri="{FF2B5EF4-FFF2-40B4-BE49-F238E27FC236}">
                    <a16:creationId xmlns:a16="http://schemas.microsoft.com/office/drawing/2014/main" id="{063F3787-03EF-4F7D-A46C-C18E395AEC6C}"/>
                  </a:ext>
                </a:extLst>
              </p:cNvPr>
              <p:cNvSpPr>
                <a:spLocks/>
              </p:cNvSpPr>
              <p:nvPr/>
            </p:nvSpPr>
            <p:spPr bwMode="auto">
              <a:xfrm>
                <a:off x="1928" y="3743"/>
                <a:ext cx="340" cy="283"/>
              </a:xfrm>
              <a:custGeom>
                <a:avLst/>
                <a:gdLst>
                  <a:gd name="T0" fmla="*/ 57 w 340"/>
                  <a:gd name="T1" fmla="*/ 0 h 283"/>
                  <a:gd name="T2" fmla="*/ 0 w 340"/>
                  <a:gd name="T3" fmla="*/ 113 h 283"/>
                  <a:gd name="T4" fmla="*/ 57 w 340"/>
                  <a:gd name="T5" fmla="*/ 226 h 283"/>
                  <a:gd name="T6" fmla="*/ 283 w 340"/>
                  <a:gd name="T7" fmla="*/ 283 h 283"/>
                  <a:gd name="T8" fmla="*/ 340 w 340"/>
                  <a:gd name="T9" fmla="*/ 283 h 283"/>
                  <a:gd name="T10" fmla="*/ 340 w 340"/>
                  <a:gd name="T11" fmla="*/ 226 h 283"/>
                  <a:gd name="T12" fmla="*/ 283 w 340"/>
                  <a:gd name="T13" fmla="*/ 170 h 283"/>
                  <a:gd name="T14" fmla="*/ 283 w 340"/>
                  <a:gd name="T15" fmla="*/ 113 h 283"/>
                  <a:gd name="T16" fmla="*/ 170 w 340"/>
                  <a:gd name="T17" fmla="*/ 56 h 283"/>
                  <a:gd name="T18" fmla="*/ 113 w 340"/>
                  <a:gd name="T19" fmla="*/ 113 h 283"/>
                  <a:gd name="T20" fmla="*/ 113 w 340"/>
                  <a:gd name="T21" fmla="*/ 56 h 283"/>
                  <a:gd name="T22" fmla="*/ 57 w 340"/>
                  <a:gd name="T23"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283">
                    <a:moveTo>
                      <a:pt x="57" y="0"/>
                    </a:moveTo>
                    <a:lnTo>
                      <a:pt x="0" y="113"/>
                    </a:lnTo>
                    <a:lnTo>
                      <a:pt x="57" y="226"/>
                    </a:lnTo>
                    <a:lnTo>
                      <a:pt x="283" y="283"/>
                    </a:lnTo>
                    <a:lnTo>
                      <a:pt x="340" y="283"/>
                    </a:lnTo>
                    <a:lnTo>
                      <a:pt x="340" y="226"/>
                    </a:lnTo>
                    <a:lnTo>
                      <a:pt x="283" y="170"/>
                    </a:lnTo>
                    <a:lnTo>
                      <a:pt x="283" y="113"/>
                    </a:lnTo>
                    <a:lnTo>
                      <a:pt x="170" y="56"/>
                    </a:lnTo>
                    <a:lnTo>
                      <a:pt x="113" y="113"/>
                    </a:lnTo>
                    <a:lnTo>
                      <a:pt x="113" y="56"/>
                    </a:lnTo>
                    <a:lnTo>
                      <a:pt x="57" y="0"/>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65" name="Freeform 969">
                <a:extLst>
                  <a:ext uri="{FF2B5EF4-FFF2-40B4-BE49-F238E27FC236}">
                    <a16:creationId xmlns:a16="http://schemas.microsoft.com/office/drawing/2014/main" id="{9B971A9D-F920-42EA-8725-07273F4675F4}"/>
                  </a:ext>
                </a:extLst>
              </p:cNvPr>
              <p:cNvSpPr>
                <a:spLocks/>
              </p:cNvSpPr>
              <p:nvPr/>
            </p:nvSpPr>
            <p:spPr bwMode="auto">
              <a:xfrm>
                <a:off x="1928" y="3346"/>
                <a:ext cx="1134" cy="1304"/>
              </a:xfrm>
              <a:custGeom>
                <a:avLst/>
                <a:gdLst>
                  <a:gd name="T0" fmla="*/ 340 w 1134"/>
                  <a:gd name="T1" fmla="*/ 0 h 1304"/>
                  <a:gd name="T2" fmla="*/ 227 w 1134"/>
                  <a:gd name="T3" fmla="*/ 0 h 1304"/>
                  <a:gd name="T4" fmla="*/ 283 w 1134"/>
                  <a:gd name="T5" fmla="*/ 56 h 1304"/>
                  <a:gd name="T6" fmla="*/ 113 w 1134"/>
                  <a:gd name="T7" fmla="*/ 0 h 1304"/>
                  <a:gd name="T8" fmla="*/ 170 w 1134"/>
                  <a:gd name="T9" fmla="*/ 113 h 1304"/>
                  <a:gd name="T10" fmla="*/ 397 w 1134"/>
                  <a:gd name="T11" fmla="*/ 113 h 1304"/>
                  <a:gd name="T12" fmla="*/ 283 w 1134"/>
                  <a:gd name="T13" fmla="*/ 170 h 1304"/>
                  <a:gd name="T14" fmla="*/ 283 w 1134"/>
                  <a:gd name="T15" fmla="*/ 283 h 1304"/>
                  <a:gd name="T16" fmla="*/ 227 w 1134"/>
                  <a:gd name="T17" fmla="*/ 170 h 1304"/>
                  <a:gd name="T18" fmla="*/ 170 w 1134"/>
                  <a:gd name="T19" fmla="*/ 170 h 1304"/>
                  <a:gd name="T20" fmla="*/ 170 w 1134"/>
                  <a:gd name="T21" fmla="*/ 226 h 1304"/>
                  <a:gd name="T22" fmla="*/ 113 w 1134"/>
                  <a:gd name="T23" fmla="*/ 226 h 1304"/>
                  <a:gd name="T24" fmla="*/ 57 w 1134"/>
                  <a:gd name="T25" fmla="*/ 56 h 1304"/>
                  <a:gd name="T26" fmla="*/ 0 w 1134"/>
                  <a:gd name="T27" fmla="*/ 56 h 1304"/>
                  <a:gd name="T28" fmla="*/ 57 w 1134"/>
                  <a:gd name="T29" fmla="*/ 340 h 1304"/>
                  <a:gd name="T30" fmla="*/ 227 w 1134"/>
                  <a:gd name="T31" fmla="*/ 340 h 1304"/>
                  <a:gd name="T32" fmla="*/ 170 w 1134"/>
                  <a:gd name="T33" fmla="*/ 397 h 1304"/>
                  <a:gd name="T34" fmla="*/ 113 w 1134"/>
                  <a:gd name="T35" fmla="*/ 510 h 1304"/>
                  <a:gd name="T36" fmla="*/ 170 w 1134"/>
                  <a:gd name="T37" fmla="*/ 453 h 1304"/>
                  <a:gd name="T38" fmla="*/ 283 w 1134"/>
                  <a:gd name="T39" fmla="*/ 510 h 1304"/>
                  <a:gd name="T40" fmla="*/ 283 w 1134"/>
                  <a:gd name="T41" fmla="*/ 567 h 1304"/>
                  <a:gd name="T42" fmla="*/ 340 w 1134"/>
                  <a:gd name="T43" fmla="*/ 623 h 1304"/>
                  <a:gd name="T44" fmla="*/ 340 w 1134"/>
                  <a:gd name="T45" fmla="*/ 680 h 1304"/>
                  <a:gd name="T46" fmla="*/ 397 w 1134"/>
                  <a:gd name="T47" fmla="*/ 793 h 1304"/>
                  <a:gd name="T48" fmla="*/ 397 w 1134"/>
                  <a:gd name="T49" fmla="*/ 907 h 1304"/>
                  <a:gd name="T50" fmla="*/ 454 w 1134"/>
                  <a:gd name="T51" fmla="*/ 1020 h 1304"/>
                  <a:gd name="T52" fmla="*/ 567 w 1134"/>
                  <a:gd name="T53" fmla="*/ 1134 h 1304"/>
                  <a:gd name="T54" fmla="*/ 567 w 1134"/>
                  <a:gd name="T55" fmla="*/ 1247 h 1304"/>
                  <a:gd name="T56" fmla="*/ 737 w 1134"/>
                  <a:gd name="T57" fmla="*/ 1304 h 1304"/>
                  <a:gd name="T58" fmla="*/ 737 w 1134"/>
                  <a:gd name="T59" fmla="*/ 1247 h 1304"/>
                  <a:gd name="T60" fmla="*/ 850 w 1134"/>
                  <a:gd name="T61" fmla="*/ 1077 h 1304"/>
                  <a:gd name="T62" fmla="*/ 850 w 1134"/>
                  <a:gd name="T63" fmla="*/ 1020 h 1304"/>
                  <a:gd name="T64" fmla="*/ 794 w 1134"/>
                  <a:gd name="T65" fmla="*/ 964 h 1304"/>
                  <a:gd name="T66" fmla="*/ 794 w 1134"/>
                  <a:gd name="T67" fmla="*/ 850 h 1304"/>
                  <a:gd name="T68" fmla="*/ 850 w 1134"/>
                  <a:gd name="T69" fmla="*/ 793 h 1304"/>
                  <a:gd name="T70" fmla="*/ 794 w 1134"/>
                  <a:gd name="T71" fmla="*/ 737 h 1304"/>
                  <a:gd name="T72" fmla="*/ 794 w 1134"/>
                  <a:gd name="T73" fmla="*/ 680 h 1304"/>
                  <a:gd name="T74" fmla="*/ 850 w 1134"/>
                  <a:gd name="T75" fmla="*/ 680 h 1304"/>
                  <a:gd name="T76" fmla="*/ 964 w 1134"/>
                  <a:gd name="T77" fmla="*/ 567 h 1304"/>
                  <a:gd name="T78" fmla="*/ 1021 w 1134"/>
                  <a:gd name="T79" fmla="*/ 680 h 1304"/>
                  <a:gd name="T80" fmla="*/ 1134 w 1134"/>
                  <a:gd name="T81" fmla="*/ 680 h 1304"/>
                  <a:gd name="T82" fmla="*/ 1134 w 1134"/>
                  <a:gd name="T83" fmla="*/ 510 h 1304"/>
                  <a:gd name="T84" fmla="*/ 1021 w 1134"/>
                  <a:gd name="T85" fmla="*/ 340 h 1304"/>
                  <a:gd name="T86" fmla="*/ 964 w 1134"/>
                  <a:gd name="T87" fmla="*/ 397 h 1304"/>
                  <a:gd name="T88" fmla="*/ 907 w 1134"/>
                  <a:gd name="T89" fmla="*/ 340 h 1304"/>
                  <a:gd name="T90" fmla="*/ 907 w 1134"/>
                  <a:gd name="T91" fmla="*/ 283 h 1304"/>
                  <a:gd name="T92" fmla="*/ 850 w 1134"/>
                  <a:gd name="T93" fmla="*/ 283 h 1304"/>
                  <a:gd name="T94" fmla="*/ 794 w 1134"/>
                  <a:gd name="T95" fmla="*/ 226 h 1304"/>
                  <a:gd name="T96" fmla="*/ 794 w 1134"/>
                  <a:gd name="T97" fmla="*/ 56 h 1304"/>
                  <a:gd name="T98" fmla="*/ 624 w 1134"/>
                  <a:gd name="T99" fmla="*/ 113 h 1304"/>
                  <a:gd name="T100" fmla="*/ 516 w 1134"/>
                  <a:gd name="T101" fmla="*/ 56 h 1304"/>
                  <a:gd name="T102" fmla="*/ 340 w 1134"/>
                  <a:gd name="T103"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4" h="1304">
                    <a:moveTo>
                      <a:pt x="340" y="0"/>
                    </a:moveTo>
                    <a:lnTo>
                      <a:pt x="227" y="0"/>
                    </a:lnTo>
                    <a:lnTo>
                      <a:pt x="283" y="56"/>
                    </a:lnTo>
                    <a:lnTo>
                      <a:pt x="113" y="0"/>
                    </a:lnTo>
                    <a:lnTo>
                      <a:pt x="170" y="113"/>
                    </a:lnTo>
                    <a:lnTo>
                      <a:pt x="397" y="113"/>
                    </a:lnTo>
                    <a:lnTo>
                      <a:pt x="283" y="170"/>
                    </a:lnTo>
                    <a:lnTo>
                      <a:pt x="283" y="283"/>
                    </a:lnTo>
                    <a:lnTo>
                      <a:pt x="227" y="170"/>
                    </a:lnTo>
                    <a:lnTo>
                      <a:pt x="170" y="170"/>
                    </a:lnTo>
                    <a:lnTo>
                      <a:pt x="170" y="226"/>
                    </a:lnTo>
                    <a:lnTo>
                      <a:pt x="113" y="226"/>
                    </a:lnTo>
                    <a:lnTo>
                      <a:pt x="57" y="56"/>
                    </a:lnTo>
                    <a:lnTo>
                      <a:pt x="0" y="56"/>
                    </a:lnTo>
                    <a:lnTo>
                      <a:pt x="57" y="340"/>
                    </a:lnTo>
                    <a:lnTo>
                      <a:pt x="227" y="340"/>
                    </a:lnTo>
                    <a:lnTo>
                      <a:pt x="170" y="397"/>
                    </a:lnTo>
                    <a:lnTo>
                      <a:pt x="113" y="510"/>
                    </a:lnTo>
                    <a:lnTo>
                      <a:pt x="170" y="453"/>
                    </a:lnTo>
                    <a:lnTo>
                      <a:pt x="283" y="510"/>
                    </a:lnTo>
                    <a:lnTo>
                      <a:pt x="283" y="567"/>
                    </a:lnTo>
                    <a:lnTo>
                      <a:pt x="340" y="623"/>
                    </a:lnTo>
                    <a:lnTo>
                      <a:pt x="340" y="680"/>
                    </a:lnTo>
                    <a:lnTo>
                      <a:pt x="397" y="793"/>
                    </a:lnTo>
                    <a:lnTo>
                      <a:pt x="397" y="907"/>
                    </a:lnTo>
                    <a:lnTo>
                      <a:pt x="454" y="1020"/>
                    </a:lnTo>
                    <a:lnTo>
                      <a:pt x="567" y="1134"/>
                    </a:lnTo>
                    <a:lnTo>
                      <a:pt x="567" y="1247"/>
                    </a:lnTo>
                    <a:lnTo>
                      <a:pt x="737" y="1304"/>
                    </a:lnTo>
                    <a:lnTo>
                      <a:pt x="737" y="1247"/>
                    </a:lnTo>
                    <a:lnTo>
                      <a:pt x="850" y="1077"/>
                    </a:lnTo>
                    <a:lnTo>
                      <a:pt x="850" y="1020"/>
                    </a:lnTo>
                    <a:lnTo>
                      <a:pt x="794" y="964"/>
                    </a:lnTo>
                    <a:lnTo>
                      <a:pt x="794" y="850"/>
                    </a:lnTo>
                    <a:lnTo>
                      <a:pt x="850" y="793"/>
                    </a:lnTo>
                    <a:lnTo>
                      <a:pt x="794" y="737"/>
                    </a:lnTo>
                    <a:lnTo>
                      <a:pt x="794" y="680"/>
                    </a:lnTo>
                    <a:lnTo>
                      <a:pt x="850" y="680"/>
                    </a:lnTo>
                    <a:lnTo>
                      <a:pt x="964" y="567"/>
                    </a:lnTo>
                    <a:lnTo>
                      <a:pt x="1021" y="680"/>
                    </a:lnTo>
                    <a:lnTo>
                      <a:pt x="1134" y="680"/>
                    </a:lnTo>
                    <a:lnTo>
                      <a:pt x="1134" y="510"/>
                    </a:lnTo>
                    <a:lnTo>
                      <a:pt x="1021" y="340"/>
                    </a:lnTo>
                    <a:lnTo>
                      <a:pt x="964" y="397"/>
                    </a:lnTo>
                    <a:lnTo>
                      <a:pt x="907" y="340"/>
                    </a:lnTo>
                    <a:lnTo>
                      <a:pt x="907" y="283"/>
                    </a:lnTo>
                    <a:lnTo>
                      <a:pt x="850" y="283"/>
                    </a:lnTo>
                    <a:lnTo>
                      <a:pt x="794" y="226"/>
                    </a:lnTo>
                    <a:lnTo>
                      <a:pt x="794" y="56"/>
                    </a:lnTo>
                    <a:lnTo>
                      <a:pt x="624" y="113"/>
                    </a:lnTo>
                    <a:lnTo>
                      <a:pt x="516" y="56"/>
                    </a:lnTo>
                    <a:lnTo>
                      <a:pt x="340" y="0"/>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66" name="Freeform 1049">
                <a:extLst>
                  <a:ext uri="{FF2B5EF4-FFF2-40B4-BE49-F238E27FC236}">
                    <a16:creationId xmlns:a16="http://schemas.microsoft.com/office/drawing/2014/main" id="{60957790-1DCB-44BA-A229-854D5F094CEE}"/>
                  </a:ext>
                </a:extLst>
              </p:cNvPr>
              <p:cNvSpPr>
                <a:spLocks/>
              </p:cNvSpPr>
              <p:nvPr/>
            </p:nvSpPr>
            <p:spPr bwMode="auto">
              <a:xfrm>
                <a:off x="1134" y="4877"/>
                <a:ext cx="170" cy="170"/>
              </a:xfrm>
              <a:custGeom>
                <a:avLst/>
                <a:gdLst>
                  <a:gd name="T0" fmla="*/ 57 w 170"/>
                  <a:gd name="T1" fmla="*/ 0 h 170"/>
                  <a:gd name="T2" fmla="*/ 0 w 170"/>
                  <a:gd name="T3" fmla="*/ 56 h 170"/>
                  <a:gd name="T4" fmla="*/ 0 w 170"/>
                  <a:gd name="T5" fmla="*/ 113 h 170"/>
                  <a:gd name="T6" fmla="*/ 57 w 170"/>
                  <a:gd name="T7" fmla="*/ 170 h 170"/>
                  <a:gd name="T8" fmla="*/ 113 w 170"/>
                  <a:gd name="T9" fmla="*/ 170 h 170"/>
                  <a:gd name="T10" fmla="*/ 170 w 170"/>
                  <a:gd name="T11" fmla="*/ 56 h 170"/>
                  <a:gd name="T12" fmla="*/ 113 w 170"/>
                  <a:gd name="T13" fmla="*/ 0 h 170"/>
                  <a:gd name="T14" fmla="*/ 57 w 170"/>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70">
                    <a:moveTo>
                      <a:pt x="57" y="0"/>
                    </a:moveTo>
                    <a:lnTo>
                      <a:pt x="0" y="56"/>
                    </a:lnTo>
                    <a:lnTo>
                      <a:pt x="0" y="113"/>
                    </a:lnTo>
                    <a:lnTo>
                      <a:pt x="57" y="170"/>
                    </a:lnTo>
                    <a:lnTo>
                      <a:pt x="113" y="170"/>
                    </a:lnTo>
                    <a:lnTo>
                      <a:pt x="170" y="56"/>
                    </a:lnTo>
                    <a:lnTo>
                      <a:pt x="113" y="0"/>
                    </a:lnTo>
                    <a:lnTo>
                      <a:pt x="57" y="0"/>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67" name="Freeform 1050">
                <a:extLst>
                  <a:ext uri="{FF2B5EF4-FFF2-40B4-BE49-F238E27FC236}">
                    <a16:creationId xmlns:a16="http://schemas.microsoft.com/office/drawing/2014/main" id="{3970CD6D-07CE-4306-BE48-CF6B437096E1}"/>
                  </a:ext>
                </a:extLst>
              </p:cNvPr>
              <p:cNvSpPr>
                <a:spLocks/>
              </p:cNvSpPr>
              <p:nvPr/>
            </p:nvSpPr>
            <p:spPr bwMode="auto">
              <a:xfrm>
                <a:off x="964" y="4933"/>
                <a:ext cx="567" cy="681"/>
              </a:xfrm>
              <a:custGeom>
                <a:avLst/>
                <a:gdLst>
                  <a:gd name="T0" fmla="*/ 170 w 567"/>
                  <a:gd name="T1" fmla="*/ 0 h 681"/>
                  <a:gd name="T2" fmla="*/ 0 w 567"/>
                  <a:gd name="T3" fmla="*/ 114 h 681"/>
                  <a:gd name="T4" fmla="*/ 57 w 567"/>
                  <a:gd name="T5" fmla="*/ 170 h 681"/>
                  <a:gd name="T6" fmla="*/ 57 w 567"/>
                  <a:gd name="T7" fmla="*/ 227 h 681"/>
                  <a:gd name="T8" fmla="*/ 227 w 567"/>
                  <a:gd name="T9" fmla="*/ 567 h 681"/>
                  <a:gd name="T10" fmla="*/ 227 w 567"/>
                  <a:gd name="T11" fmla="*/ 624 h 681"/>
                  <a:gd name="T12" fmla="*/ 283 w 567"/>
                  <a:gd name="T13" fmla="*/ 681 h 681"/>
                  <a:gd name="T14" fmla="*/ 340 w 567"/>
                  <a:gd name="T15" fmla="*/ 624 h 681"/>
                  <a:gd name="T16" fmla="*/ 454 w 567"/>
                  <a:gd name="T17" fmla="*/ 567 h 681"/>
                  <a:gd name="T18" fmla="*/ 510 w 567"/>
                  <a:gd name="T19" fmla="*/ 567 h 681"/>
                  <a:gd name="T20" fmla="*/ 510 w 567"/>
                  <a:gd name="T21" fmla="*/ 511 h 681"/>
                  <a:gd name="T22" fmla="*/ 567 w 567"/>
                  <a:gd name="T23" fmla="*/ 454 h 681"/>
                  <a:gd name="T24" fmla="*/ 567 w 567"/>
                  <a:gd name="T25" fmla="*/ 397 h 681"/>
                  <a:gd name="T26" fmla="*/ 510 w 567"/>
                  <a:gd name="T27" fmla="*/ 397 h 681"/>
                  <a:gd name="T28" fmla="*/ 510 w 567"/>
                  <a:gd name="T29" fmla="*/ 340 h 681"/>
                  <a:gd name="T30" fmla="*/ 454 w 567"/>
                  <a:gd name="T31" fmla="*/ 284 h 681"/>
                  <a:gd name="T32" fmla="*/ 454 w 567"/>
                  <a:gd name="T33" fmla="*/ 227 h 681"/>
                  <a:gd name="T34" fmla="*/ 397 w 567"/>
                  <a:gd name="T35" fmla="*/ 57 h 681"/>
                  <a:gd name="T36" fmla="*/ 283 w 567"/>
                  <a:gd name="T37" fmla="*/ 114 h 681"/>
                  <a:gd name="T38" fmla="*/ 227 w 567"/>
                  <a:gd name="T39" fmla="*/ 114 h 681"/>
                  <a:gd name="T40" fmla="*/ 170 w 567"/>
                  <a:gd name="T41" fmla="*/ 57 h 681"/>
                  <a:gd name="T42" fmla="*/ 170 w 567"/>
                  <a:gd name="T43"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7" h="681">
                    <a:moveTo>
                      <a:pt x="170" y="0"/>
                    </a:moveTo>
                    <a:lnTo>
                      <a:pt x="0" y="114"/>
                    </a:lnTo>
                    <a:lnTo>
                      <a:pt x="57" y="170"/>
                    </a:lnTo>
                    <a:lnTo>
                      <a:pt x="57" y="227"/>
                    </a:lnTo>
                    <a:lnTo>
                      <a:pt x="227" y="567"/>
                    </a:lnTo>
                    <a:lnTo>
                      <a:pt x="227" y="624"/>
                    </a:lnTo>
                    <a:lnTo>
                      <a:pt x="283" y="681"/>
                    </a:lnTo>
                    <a:lnTo>
                      <a:pt x="340" y="624"/>
                    </a:lnTo>
                    <a:lnTo>
                      <a:pt x="454" y="567"/>
                    </a:lnTo>
                    <a:lnTo>
                      <a:pt x="510" y="567"/>
                    </a:lnTo>
                    <a:lnTo>
                      <a:pt x="510" y="511"/>
                    </a:lnTo>
                    <a:lnTo>
                      <a:pt x="567" y="454"/>
                    </a:lnTo>
                    <a:lnTo>
                      <a:pt x="567" y="397"/>
                    </a:lnTo>
                    <a:lnTo>
                      <a:pt x="510" y="397"/>
                    </a:lnTo>
                    <a:lnTo>
                      <a:pt x="510" y="340"/>
                    </a:lnTo>
                    <a:lnTo>
                      <a:pt x="454" y="284"/>
                    </a:lnTo>
                    <a:lnTo>
                      <a:pt x="454" y="227"/>
                    </a:lnTo>
                    <a:lnTo>
                      <a:pt x="397" y="57"/>
                    </a:lnTo>
                    <a:lnTo>
                      <a:pt x="283" y="114"/>
                    </a:lnTo>
                    <a:lnTo>
                      <a:pt x="227" y="114"/>
                    </a:lnTo>
                    <a:lnTo>
                      <a:pt x="170" y="57"/>
                    </a:lnTo>
                    <a:lnTo>
                      <a:pt x="170" y="0"/>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grpSp>
        <p:grpSp>
          <p:nvGrpSpPr>
            <p:cNvPr id="59" name="Group 1052">
              <a:extLst>
                <a:ext uri="{FF2B5EF4-FFF2-40B4-BE49-F238E27FC236}">
                  <a16:creationId xmlns:a16="http://schemas.microsoft.com/office/drawing/2014/main" id="{1A6B9DC5-3D4E-4CB7-BE28-6BD85BCE721C}"/>
                </a:ext>
              </a:extLst>
            </p:cNvPr>
            <p:cNvGrpSpPr>
              <a:grpSpLocks/>
            </p:cNvGrpSpPr>
            <p:nvPr/>
          </p:nvGrpSpPr>
          <p:grpSpPr bwMode="auto">
            <a:xfrm>
              <a:off x="2186218" y="3794111"/>
              <a:ext cx="1285876" cy="835706"/>
              <a:chOff x="2186217" y="3794127"/>
              <a:chExt cx="1134" cy="737"/>
            </a:xfrm>
            <a:grpFill/>
            <a:effectLst/>
          </p:grpSpPr>
          <p:sp>
            <p:nvSpPr>
              <p:cNvPr id="116" name="Freeform 1053">
                <a:extLst>
                  <a:ext uri="{FF2B5EF4-FFF2-40B4-BE49-F238E27FC236}">
                    <a16:creationId xmlns:a16="http://schemas.microsoft.com/office/drawing/2014/main" id="{1CFFA74E-2DEE-4B68-BC8D-6AA883E81980}"/>
                  </a:ext>
                </a:extLst>
              </p:cNvPr>
              <p:cNvSpPr>
                <a:spLocks/>
              </p:cNvSpPr>
              <p:nvPr/>
            </p:nvSpPr>
            <p:spPr bwMode="auto">
              <a:xfrm>
                <a:off x="2186728" y="3794183"/>
                <a:ext cx="397" cy="397"/>
              </a:xfrm>
              <a:custGeom>
                <a:avLst/>
                <a:gdLst>
                  <a:gd name="T0" fmla="*/ 284 w 397"/>
                  <a:gd name="T1" fmla="*/ 0 h 397"/>
                  <a:gd name="T2" fmla="*/ 114 w 397"/>
                  <a:gd name="T3" fmla="*/ 57 h 397"/>
                  <a:gd name="T4" fmla="*/ 57 w 397"/>
                  <a:gd name="T5" fmla="*/ 170 h 397"/>
                  <a:gd name="T6" fmla="*/ 114 w 397"/>
                  <a:gd name="T7" fmla="*/ 227 h 397"/>
                  <a:gd name="T8" fmla="*/ 57 w 397"/>
                  <a:gd name="T9" fmla="*/ 227 h 397"/>
                  <a:gd name="T10" fmla="*/ 0 w 397"/>
                  <a:gd name="T11" fmla="*/ 284 h 397"/>
                  <a:gd name="T12" fmla="*/ 57 w 397"/>
                  <a:gd name="T13" fmla="*/ 397 h 397"/>
                  <a:gd name="T14" fmla="*/ 170 w 397"/>
                  <a:gd name="T15" fmla="*/ 341 h 397"/>
                  <a:gd name="T16" fmla="*/ 284 w 397"/>
                  <a:gd name="T17" fmla="*/ 284 h 397"/>
                  <a:gd name="T18" fmla="*/ 397 w 397"/>
                  <a:gd name="T19" fmla="*/ 227 h 397"/>
                  <a:gd name="T20" fmla="*/ 340 w 397"/>
                  <a:gd name="T21" fmla="*/ 227 h 397"/>
                  <a:gd name="T22" fmla="*/ 284 w 397"/>
                  <a:gd name="T23" fmla="*/ 170 h 397"/>
                  <a:gd name="T24" fmla="*/ 284 w 397"/>
                  <a:gd name="T25"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7" h="397">
                    <a:moveTo>
                      <a:pt x="284" y="0"/>
                    </a:moveTo>
                    <a:lnTo>
                      <a:pt x="114" y="57"/>
                    </a:lnTo>
                    <a:lnTo>
                      <a:pt x="57" y="170"/>
                    </a:lnTo>
                    <a:lnTo>
                      <a:pt x="114" y="227"/>
                    </a:lnTo>
                    <a:lnTo>
                      <a:pt x="57" y="227"/>
                    </a:lnTo>
                    <a:lnTo>
                      <a:pt x="0" y="284"/>
                    </a:lnTo>
                    <a:lnTo>
                      <a:pt x="57" y="397"/>
                    </a:lnTo>
                    <a:lnTo>
                      <a:pt x="170" y="341"/>
                    </a:lnTo>
                    <a:lnTo>
                      <a:pt x="284" y="284"/>
                    </a:lnTo>
                    <a:lnTo>
                      <a:pt x="397" y="227"/>
                    </a:lnTo>
                    <a:lnTo>
                      <a:pt x="340" y="227"/>
                    </a:lnTo>
                    <a:lnTo>
                      <a:pt x="284" y="170"/>
                    </a:lnTo>
                    <a:lnTo>
                      <a:pt x="284" y="0"/>
                    </a:lnTo>
                    <a:close/>
                  </a:path>
                </a:pathLst>
              </a:custGeom>
              <a:grpFill/>
              <a:ln w="19050" cap="flat" cmpd="sng" algn="ctr">
                <a:solidFill>
                  <a:schemeClr val="bg1">
                    <a:lumMod val="75000"/>
                  </a:schemeClr>
                </a:solidFill>
                <a:prstDash val="solid"/>
                <a:headEnd/>
                <a:tailEnd/>
              </a:ln>
              <a:effectLst/>
            </p:spPr>
            <p:style>
              <a:lnRef idx="2">
                <a:schemeClr val="accent5">
                  <a:shade val="50000"/>
                </a:schemeClr>
              </a:lnRef>
              <a:fillRef idx="1">
                <a:schemeClr val="accent5"/>
              </a:fillRef>
              <a:effectRef idx="0">
                <a:schemeClr val="accent5"/>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17" name="Freeform 1054">
                <a:extLst>
                  <a:ext uri="{FF2B5EF4-FFF2-40B4-BE49-F238E27FC236}">
                    <a16:creationId xmlns:a16="http://schemas.microsoft.com/office/drawing/2014/main" id="{288B3A9F-508D-41DF-869A-FF67945D6B5A}"/>
                  </a:ext>
                </a:extLst>
              </p:cNvPr>
              <p:cNvSpPr>
                <a:spLocks/>
              </p:cNvSpPr>
              <p:nvPr/>
            </p:nvSpPr>
            <p:spPr bwMode="auto">
              <a:xfrm>
                <a:off x="2187067" y="3794410"/>
                <a:ext cx="284" cy="397"/>
              </a:xfrm>
              <a:custGeom>
                <a:avLst/>
                <a:gdLst>
                  <a:gd name="T0" fmla="*/ 57 w 284"/>
                  <a:gd name="T1" fmla="*/ 0 h 397"/>
                  <a:gd name="T2" fmla="*/ 57 w 284"/>
                  <a:gd name="T3" fmla="*/ 57 h 397"/>
                  <a:gd name="T4" fmla="*/ 114 w 284"/>
                  <a:gd name="T5" fmla="*/ 114 h 397"/>
                  <a:gd name="T6" fmla="*/ 171 w 284"/>
                  <a:gd name="T7" fmla="*/ 57 h 397"/>
                  <a:gd name="T8" fmla="*/ 284 w 284"/>
                  <a:gd name="T9" fmla="*/ 227 h 397"/>
                  <a:gd name="T10" fmla="*/ 284 w 284"/>
                  <a:gd name="T11" fmla="*/ 397 h 397"/>
                  <a:gd name="T12" fmla="*/ 171 w 284"/>
                  <a:gd name="T13" fmla="*/ 397 h 397"/>
                  <a:gd name="T14" fmla="*/ 114 w 284"/>
                  <a:gd name="T15" fmla="*/ 284 h 397"/>
                  <a:gd name="T16" fmla="*/ 57 w 284"/>
                  <a:gd name="T17" fmla="*/ 227 h 397"/>
                  <a:gd name="T18" fmla="*/ 0 w 284"/>
                  <a:gd name="T19" fmla="*/ 227 h 397"/>
                  <a:gd name="T20" fmla="*/ 0 w 284"/>
                  <a:gd name="T21" fmla="*/ 114 h 397"/>
                  <a:gd name="T22" fmla="*/ 57 w 284"/>
                  <a:gd name="T23"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4" h="397">
                    <a:moveTo>
                      <a:pt x="57" y="0"/>
                    </a:moveTo>
                    <a:lnTo>
                      <a:pt x="57" y="57"/>
                    </a:lnTo>
                    <a:lnTo>
                      <a:pt x="114" y="114"/>
                    </a:lnTo>
                    <a:lnTo>
                      <a:pt x="171" y="57"/>
                    </a:lnTo>
                    <a:lnTo>
                      <a:pt x="284" y="227"/>
                    </a:lnTo>
                    <a:lnTo>
                      <a:pt x="284" y="397"/>
                    </a:lnTo>
                    <a:lnTo>
                      <a:pt x="171" y="397"/>
                    </a:lnTo>
                    <a:lnTo>
                      <a:pt x="114" y="284"/>
                    </a:lnTo>
                    <a:lnTo>
                      <a:pt x="57" y="227"/>
                    </a:lnTo>
                    <a:lnTo>
                      <a:pt x="0" y="227"/>
                    </a:lnTo>
                    <a:lnTo>
                      <a:pt x="0" y="114"/>
                    </a:lnTo>
                    <a:lnTo>
                      <a:pt x="57" y="0"/>
                    </a:lnTo>
                    <a:close/>
                  </a:path>
                </a:pathLst>
              </a:custGeom>
              <a:grpFill/>
              <a:ln w="19050" cap="flat" cmpd="sng" algn="ctr">
                <a:solidFill>
                  <a:schemeClr val="bg1">
                    <a:lumMod val="75000"/>
                  </a:schemeClr>
                </a:solidFill>
                <a:prstDash val="solid"/>
                <a:headEnd/>
                <a:tailEnd/>
              </a:ln>
              <a:effectLst/>
            </p:spPr>
            <p:style>
              <a:lnRef idx="2">
                <a:schemeClr val="accent5">
                  <a:shade val="50000"/>
                </a:schemeClr>
              </a:lnRef>
              <a:fillRef idx="1">
                <a:schemeClr val="accent5"/>
              </a:fillRef>
              <a:effectRef idx="0">
                <a:schemeClr val="accent5"/>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18" name="Freeform 1055">
                <a:extLst>
                  <a:ext uri="{FF2B5EF4-FFF2-40B4-BE49-F238E27FC236}">
                    <a16:creationId xmlns:a16="http://schemas.microsoft.com/office/drawing/2014/main" id="{C0284A8C-6769-4577-8ECA-657BB099A61A}"/>
                  </a:ext>
                </a:extLst>
              </p:cNvPr>
              <p:cNvSpPr>
                <a:spLocks/>
              </p:cNvSpPr>
              <p:nvPr/>
            </p:nvSpPr>
            <p:spPr bwMode="auto">
              <a:xfrm>
                <a:off x="2186897" y="3794410"/>
                <a:ext cx="284" cy="397"/>
              </a:xfrm>
              <a:custGeom>
                <a:avLst/>
                <a:gdLst>
                  <a:gd name="T0" fmla="*/ 227 w 284"/>
                  <a:gd name="T1" fmla="*/ 0 h 397"/>
                  <a:gd name="T2" fmla="*/ 0 w 284"/>
                  <a:gd name="T3" fmla="*/ 114 h 397"/>
                  <a:gd name="T4" fmla="*/ 0 w 284"/>
                  <a:gd name="T5" fmla="*/ 227 h 397"/>
                  <a:gd name="T6" fmla="*/ 114 w 284"/>
                  <a:gd name="T7" fmla="*/ 340 h 397"/>
                  <a:gd name="T8" fmla="*/ 114 w 284"/>
                  <a:gd name="T9" fmla="*/ 397 h 397"/>
                  <a:gd name="T10" fmla="*/ 170 w 284"/>
                  <a:gd name="T11" fmla="*/ 397 h 397"/>
                  <a:gd name="T12" fmla="*/ 284 w 284"/>
                  <a:gd name="T13" fmla="*/ 284 h 397"/>
                  <a:gd name="T14" fmla="*/ 227 w 284"/>
                  <a:gd name="T15" fmla="*/ 227 h 397"/>
                  <a:gd name="T16" fmla="*/ 170 w 284"/>
                  <a:gd name="T17" fmla="*/ 227 h 397"/>
                  <a:gd name="T18" fmla="*/ 170 w 284"/>
                  <a:gd name="T19" fmla="*/ 114 h 397"/>
                  <a:gd name="T20" fmla="*/ 227 w 284"/>
                  <a:gd name="T21"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7">
                    <a:moveTo>
                      <a:pt x="227" y="0"/>
                    </a:moveTo>
                    <a:lnTo>
                      <a:pt x="0" y="114"/>
                    </a:lnTo>
                    <a:lnTo>
                      <a:pt x="0" y="227"/>
                    </a:lnTo>
                    <a:lnTo>
                      <a:pt x="114" y="340"/>
                    </a:lnTo>
                    <a:lnTo>
                      <a:pt x="114" y="397"/>
                    </a:lnTo>
                    <a:lnTo>
                      <a:pt x="170" y="397"/>
                    </a:lnTo>
                    <a:lnTo>
                      <a:pt x="284" y="284"/>
                    </a:lnTo>
                    <a:lnTo>
                      <a:pt x="227" y="227"/>
                    </a:lnTo>
                    <a:lnTo>
                      <a:pt x="170" y="227"/>
                    </a:lnTo>
                    <a:lnTo>
                      <a:pt x="170" y="114"/>
                    </a:lnTo>
                    <a:lnTo>
                      <a:pt x="227" y="0"/>
                    </a:lnTo>
                    <a:close/>
                  </a:path>
                </a:pathLst>
              </a:custGeom>
              <a:grpFill/>
              <a:ln w="19050" cap="flat" cmpd="sng" algn="ctr">
                <a:solidFill>
                  <a:schemeClr val="bg1">
                    <a:lumMod val="75000"/>
                  </a:schemeClr>
                </a:solidFill>
                <a:prstDash val="solid"/>
                <a:headEnd/>
                <a:tailEnd/>
              </a:ln>
              <a:effectLst/>
            </p:spPr>
            <p:style>
              <a:lnRef idx="2">
                <a:schemeClr val="accent5">
                  <a:shade val="50000"/>
                </a:schemeClr>
              </a:lnRef>
              <a:fillRef idx="1">
                <a:schemeClr val="accent5"/>
              </a:fillRef>
              <a:effectRef idx="0">
                <a:schemeClr val="accent5"/>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20" name="Freeform 1057">
                <a:extLst>
                  <a:ext uri="{FF2B5EF4-FFF2-40B4-BE49-F238E27FC236}">
                    <a16:creationId xmlns:a16="http://schemas.microsoft.com/office/drawing/2014/main" id="{3919F534-CBE1-4A42-8065-C3087B8D6B07}"/>
                  </a:ext>
                </a:extLst>
              </p:cNvPr>
              <p:cNvSpPr>
                <a:spLocks/>
              </p:cNvSpPr>
              <p:nvPr/>
            </p:nvSpPr>
            <p:spPr bwMode="auto">
              <a:xfrm>
                <a:off x="2186614" y="3794524"/>
                <a:ext cx="397" cy="340"/>
              </a:xfrm>
              <a:custGeom>
                <a:avLst/>
                <a:gdLst>
                  <a:gd name="T0" fmla="*/ 283 w 397"/>
                  <a:gd name="T1" fmla="*/ 0 h 340"/>
                  <a:gd name="T2" fmla="*/ 170 w 397"/>
                  <a:gd name="T3" fmla="*/ 56 h 340"/>
                  <a:gd name="T4" fmla="*/ 113 w 397"/>
                  <a:gd name="T5" fmla="*/ 56 h 340"/>
                  <a:gd name="T6" fmla="*/ 113 w 397"/>
                  <a:gd name="T7" fmla="*/ 113 h 340"/>
                  <a:gd name="T8" fmla="*/ 0 w 397"/>
                  <a:gd name="T9" fmla="*/ 113 h 340"/>
                  <a:gd name="T10" fmla="*/ 57 w 397"/>
                  <a:gd name="T11" fmla="*/ 170 h 340"/>
                  <a:gd name="T12" fmla="*/ 170 w 397"/>
                  <a:gd name="T13" fmla="*/ 226 h 340"/>
                  <a:gd name="T14" fmla="*/ 227 w 397"/>
                  <a:gd name="T15" fmla="*/ 283 h 340"/>
                  <a:gd name="T16" fmla="*/ 283 w 397"/>
                  <a:gd name="T17" fmla="*/ 283 h 340"/>
                  <a:gd name="T18" fmla="*/ 397 w 397"/>
                  <a:gd name="T19" fmla="*/ 340 h 340"/>
                  <a:gd name="T20" fmla="*/ 397 w 397"/>
                  <a:gd name="T21" fmla="*/ 226 h 340"/>
                  <a:gd name="T22" fmla="*/ 283 w 397"/>
                  <a:gd name="T23" fmla="*/ 113 h 340"/>
                  <a:gd name="T24" fmla="*/ 283 w 397"/>
                  <a:gd name="T2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7" h="340">
                    <a:moveTo>
                      <a:pt x="283" y="0"/>
                    </a:moveTo>
                    <a:lnTo>
                      <a:pt x="170" y="56"/>
                    </a:lnTo>
                    <a:lnTo>
                      <a:pt x="113" y="56"/>
                    </a:lnTo>
                    <a:lnTo>
                      <a:pt x="113" y="113"/>
                    </a:lnTo>
                    <a:lnTo>
                      <a:pt x="0" y="113"/>
                    </a:lnTo>
                    <a:lnTo>
                      <a:pt x="57" y="170"/>
                    </a:lnTo>
                    <a:lnTo>
                      <a:pt x="170" y="226"/>
                    </a:lnTo>
                    <a:lnTo>
                      <a:pt x="227" y="283"/>
                    </a:lnTo>
                    <a:lnTo>
                      <a:pt x="283" y="283"/>
                    </a:lnTo>
                    <a:lnTo>
                      <a:pt x="397" y="340"/>
                    </a:lnTo>
                    <a:lnTo>
                      <a:pt x="397" y="226"/>
                    </a:lnTo>
                    <a:lnTo>
                      <a:pt x="283" y="113"/>
                    </a:lnTo>
                    <a:lnTo>
                      <a:pt x="283" y="0"/>
                    </a:lnTo>
                    <a:close/>
                  </a:path>
                </a:pathLst>
              </a:custGeom>
              <a:grpFill/>
              <a:ln w="19050" cap="flat" cmpd="sng" algn="ctr">
                <a:solidFill>
                  <a:schemeClr val="bg1">
                    <a:lumMod val="75000"/>
                  </a:schemeClr>
                </a:solidFill>
                <a:prstDash val="solid"/>
                <a:headEnd/>
                <a:tailEnd/>
              </a:ln>
              <a:effectLst/>
            </p:spPr>
            <p:style>
              <a:lnRef idx="2">
                <a:schemeClr val="accent5">
                  <a:shade val="50000"/>
                </a:schemeClr>
              </a:lnRef>
              <a:fillRef idx="1">
                <a:schemeClr val="accent5"/>
              </a:fillRef>
              <a:effectRef idx="0">
                <a:schemeClr val="accent5"/>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21" name="Freeform 1058">
                <a:extLst>
                  <a:ext uri="{FF2B5EF4-FFF2-40B4-BE49-F238E27FC236}">
                    <a16:creationId xmlns:a16="http://schemas.microsoft.com/office/drawing/2014/main" id="{14365CC7-09A8-475A-B9E5-38874EC26EEC}"/>
                  </a:ext>
                </a:extLst>
              </p:cNvPr>
              <p:cNvSpPr>
                <a:spLocks/>
              </p:cNvSpPr>
              <p:nvPr/>
            </p:nvSpPr>
            <p:spPr bwMode="auto">
              <a:xfrm>
                <a:off x="2186330" y="3794127"/>
                <a:ext cx="511" cy="397"/>
              </a:xfrm>
              <a:custGeom>
                <a:avLst/>
                <a:gdLst>
                  <a:gd name="T0" fmla="*/ 511 w 511"/>
                  <a:gd name="T1" fmla="*/ 113 h 397"/>
                  <a:gd name="T2" fmla="*/ 397 w 511"/>
                  <a:gd name="T3" fmla="*/ 56 h 397"/>
                  <a:gd name="T4" fmla="*/ 227 w 511"/>
                  <a:gd name="T5" fmla="*/ 0 h 397"/>
                  <a:gd name="T6" fmla="*/ 114 w 511"/>
                  <a:gd name="T7" fmla="*/ 0 h 397"/>
                  <a:gd name="T8" fmla="*/ 170 w 511"/>
                  <a:gd name="T9" fmla="*/ 56 h 397"/>
                  <a:gd name="T10" fmla="*/ 0 w 511"/>
                  <a:gd name="T11" fmla="*/ 0 h 397"/>
                  <a:gd name="T12" fmla="*/ 57 w 511"/>
                  <a:gd name="T13" fmla="*/ 113 h 397"/>
                  <a:gd name="T14" fmla="*/ 284 w 511"/>
                  <a:gd name="T15" fmla="*/ 113 h 397"/>
                  <a:gd name="T16" fmla="*/ 170 w 511"/>
                  <a:gd name="T17" fmla="*/ 170 h 397"/>
                  <a:gd name="T18" fmla="*/ 170 w 511"/>
                  <a:gd name="T19" fmla="*/ 283 h 397"/>
                  <a:gd name="T20" fmla="*/ 284 w 511"/>
                  <a:gd name="T21" fmla="*/ 283 h 397"/>
                  <a:gd name="T22" fmla="*/ 284 w 511"/>
                  <a:gd name="T23" fmla="*/ 397 h 397"/>
                  <a:gd name="T24" fmla="*/ 341 w 511"/>
                  <a:gd name="T25" fmla="*/ 340 h 397"/>
                  <a:gd name="T26" fmla="*/ 397 w 511"/>
                  <a:gd name="T27" fmla="*/ 340 h 397"/>
                  <a:gd name="T28" fmla="*/ 454 w 511"/>
                  <a:gd name="T29" fmla="*/ 283 h 397"/>
                  <a:gd name="T30" fmla="*/ 511 w 511"/>
                  <a:gd name="T31" fmla="*/ 283 h 397"/>
                  <a:gd name="T32" fmla="*/ 454 w 511"/>
                  <a:gd name="T33" fmla="*/ 226 h 397"/>
                  <a:gd name="T34" fmla="*/ 511 w 511"/>
                  <a:gd name="T35" fmla="*/ 11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1" h="397">
                    <a:moveTo>
                      <a:pt x="511" y="113"/>
                    </a:moveTo>
                    <a:lnTo>
                      <a:pt x="397" y="56"/>
                    </a:lnTo>
                    <a:lnTo>
                      <a:pt x="227" y="0"/>
                    </a:lnTo>
                    <a:lnTo>
                      <a:pt x="114" y="0"/>
                    </a:lnTo>
                    <a:lnTo>
                      <a:pt x="170" y="56"/>
                    </a:lnTo>
                    <a:lnTo>
                      <a:pt x="0" y="0"/>
                    </a:lnTo>
                    <a:lnTo>
                      <a:pt x="57" y="113"/>
                    </a:lnTo>
                    <a:lnTo>
                      <a:pt x="284" y="113"/>
                    </a:lnTo>
                    <a:lnTo>
                      <a:pt x="170" y="170"/>
                    </a:lnTo>
                    <a:lnTo>
                      <a:pt x="170" y="283"/>
                    </a:lnTo>
                    <a:lnTo>
                      <a:pt x="284" y="283"/>
                    </a:lnTo>
                    <a:lnTo>
                      <a:pt x="284" y="397"/>
                    </a:lnTo>
                    <a:lnTo>
                      <a:pt x="341" y="340"/>
                    </a:lnTo>
                    <a:lnTo>
                      <a:pt x="397" y="340"/>
                    </a:lnTo>
                    <a:lnTo>
                      <a:pt x="454" y="283"/>
                    </a:lnTo>
                    <a:lnTo>
                      <a:pt x="511" y="283"/>
                    </a:lnTo>
                    <a:lnTo>
                      <a:pt x="454" y="226"/>
                    </a:lnTo>
                    <a:lnTo>
                      <a:pt x="511" y="113"/>
                    </a:lnTo>
                    <a:close/>
                  </a:path>
                </a:pathLst>
              </a:custGeom>
              <a:grpFill/>
              <a:ln w="19050" cap="flat" cmpd="sng" algn="ctr">
                <a:solidFill>
                  <a:schemeClr val="bg1">
                    <a:lumMod val="75000"/>
                  </a:schemeClr>
                </a:solidFill>
                <a:prstDash val="solid"/>
                <a:headEnd/>
                <a:tailEnd/>
              </a:ln>
              <a:effectLst/>
            </p:spPr>
            <p:style>
              <a:lnRef idx="2">
                <a:schemeClr val="accent5">
                  <a:shade val="50000"/>
                </a:schemeClr>
              </a:lnRef>
              <a:fillRef idx="1">
                <a:schemeClr val="accent5"/>
              </a:fillRef>
              <a:effectRef idx="0">
                <a:schemeClr val="accent5"/>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22" name="Freeform 1059">
                <a:extLst>
                  <a:ext uri="{FF2B5EF4-FFF2-40B4-BE49-F238E27FC236}">
                    <a16:creationId xmlns:a16="http://schemas.microsoft.com/office/drawing/2014/main" id="{AF47FD86-6D52-4399-AB07-5075A1DDDA6B}"/>
                  </a:ext>
                </a:extLst>
              </p:cNvPr>
              <p:cNvSpPr>
                <a:spLocks/>
              </p:cNvSpPr>
              <p:nvPr/>
            </p:nvSpPr>
            <p:spPr bwMode="auto">
              <a:xfrm>
                <a:off x="2186217" y="3794183"/>
                <a:ext cx="567" cy="624"/>
              </a:xfrm>
              <a:custGeom>
                <a:avLst/>
                <a:gdLst>
                  <a:gd name="T0" fmla="*/ 283 w 567"/>
                  <a:gd name="T1" fmla="*/ 227 h 624"/>
                  <a:gd name="T2" fmla="*/ 227 w 567"/>
                  <a:gd name="T3" fmla="*/ 114 h 624"/>
                  <a:gd name="T4" fmla="*/ 170 w 567"/>
                  <a:gd name="T5" fmla="*/ 114 h 624"/>
                  <a:gd name="T6" fmla="*/ 170 w 567"/>
                  <a:gd name="T7" fmla="*/ 170 h 624"/>
                  <a:gd name="T8" fmla="*/ 113 w 567"/>
                  <a:gd name="T9" fmla="*/ 170 h 624"/>
                  <a:gd name="T10" fmla="*/ 57 w 567"/>
                  <a:gd name="T11" fmla="*/ 0 h 624"/>
                  <a:gd name="T12" fmla="*/ 0 w 567"/>
                  <a:gd name="T13" fmla="*/ 0 h 624"/>
                  <a:gd name="T14" fmla="*/ 57 w 567"/>
                  <a:gd name="T15" fmla="*/ 284 h 624"/>
                  <a:gd name="T16" fmla="*/ 227 w 567"/>
                  <a:gd name="T17" fmla="*/ 284 h 624"/>
                  <a:gd name="T18" fmla="*/ 170 w 567"/>
                  <a:gd name="T19" fmla="*/ 341 h 624"/>
                  <a:gd name="T20" fmla="*/ 113 w 567"/>
                  <a:gd name="T21" fmla="*/ 454 h 624"/>
                  <a:gd name="T22" fmla="*/ 170 w 567"/>
                  <a:gd name="T23" fmla="*/ 397 h 624"/>
                  <a:gd name="T24" fmla="*/ 283 w 567"/>
                  <a:gd name="T25" fmla="*/ 454 h 624"/>
                  <a:gd name="T26" fmla="*/ 283 w 567"/>
                  <a:gd name="T27" fmla="*/ 511 h 624"/>
                  <a:gd name="T28" fmla="*/ 340 w 567"/>
                  <a:gd name="T29" fmla="*/ 567 h 624"/>
                  <a:gd name="T30" fmla="*/ 340 w 567"/>
                  <a:gd name="T31" fmla="*/ 624 h 624"/>
                  <a:gd name="T32" fmla="*/ 454 w 567"/>
                  <a:gd name="T33" fmla="*/ 624 h 624"/>
                  <a:gd name="T34" fmla="*/ 567 w 567"/>
                  <a:gd name="T35" fmla="*/ 567 h 624"/>
                  <a:gd name="T36" fmla="*/ 454 w 567"/>
                  <a:gd name="T37" fmla="*/ 511 h 624"/>
                  <a:gd name="T38" fmla="*/ 397 w 567"/>
                  <a:gd name="T39" fmla="*/ 454 h 624"/>
                  <a:gd name="T40" fmla="*/ 510 w 567"/>
                  <a:gd name="T41" fmla="*/ 454 h 624"/>
                  <a:gd name="T42" fmla="*/ 510 w 567"/>
                  <a:gd name="T43" fmla="*/ 397 h 624"/>
                  <a:gd name="T44" fmla="*/ 567 w 567"/>
                  <a:gd name="T45" fmla="*/ 397 h 624"/>
                  <a:gd name="T46" fmla="*/ 510 w 567"/>
                  <a:gd name="T47" fmla="*/ 284 h 624"/>
                  <a:gd name="T48" fmla="*/ 454 w 567"/>
                  <a:gd name="T49" fmla="*/ 284 h 624"/>
                  <a:gd name="T50" fmla="*/ 397 w 567"/>
                  <a:gd name="T51" fmla="*/ 341 h 624"/>
                  <a:gd name="T52" fmla="*/ 397 w 567"/>
                  <a:gd name="T53" fmla="*/ 227 h 624"/>
                  <a:gd name="T54" fmla="*/ 283 w 567"/>
                  <a:gd name="T55" fmla="*/ 227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67" h="624">
                    <a:moveTo>
                      <a:pt x="283" y="227"/>
                    </a:moveTo>
                    <a:lnTo>
                      <a:pt x="227" y="114"/>
                    </a:lnTo>
                    <a:lnTo>
                      <a:pt x="170" y="114"/>
                    </a:lnTo>
                    <a:lnTo>
                      <a:pt x="170" y="170"/>
                    </a:lnTo>
                    <a:lnTo>
                      <a:pt x="113" y="170"/>
                    </a:lnTo>
                    <a:lnTo>
                      <a:pt x="57" y="0"/>
                    </a:lnTo>
                    <a:lnTo>
                      <a:pt x="0" y="0"/>
                    </a:lnTo>
                    <a:lnTo>
                      <a:pt x="57" y="284"/>
                    </a:lnTo>
                    <a:lnTo>
                      <a:pt x="227" y="284"/>
                    </a:lnTo>
                    <a:lnTo>
                      <a:pt x="170" y="341"/>
                    </a:lnTo>
                    <a:lnTo>
                      <a:pt x="113" y="454"/>
                    </a:lnTo>
                    <a:lnTo>
                      <a:pt x="170" y="397"/>
                    </a:lnTo>
                    <a:lnTo>
                      <a:pt x="283" y="454"/>
                    </a:lnTo>
                    <a:lnTo>
                      <a:pt x="283" y="511"/>
                    </a:lnTo>
                    <a:lnTo>
                      <a:pt x="340" y="567"/>
                    </a:lnTo>
                    <a:lnTo>
                      <a:pt x="340" y="624"/>
                    </a:lnTo>
                    <a:lnTo>
                      <a:pt x="454" y="624"/>
                    </a:lnTo>
                    <a:lnTo>
                      <a:pt x="567" y="567"/>
                    </a:lnTo>
                    <a:lnTo>
                      <a:pt x="454" y="511"/>
                    </a:lnTo>
                    <a:lnTo>
                      <a:pt x="397" y="454"/>
                    </a:lnTo>
                    <a:lnTo>
                      <a:pt x="510" y="454"/>
                    </a:lnTo>
                    <a:lnTo>
                      <a:pt x="510" y="397"/>
                    </a:lnTo>
                    <a:lnTo>
                      <a:pt x="567" y="397"/>
                    </a:lnTo>
                    <a:lnTo>
                      <a:pt x="510" y="284"/>
                    </a:lnTo>
                    <a:lnTo>
                      <a:pt x="454" y="284"/>
                    </a:lnTo>
                    <a:lnTo>
                      <a:pt x="397" y="341"/>
                    </a:lnTo>
                    <a:lnTo>
                      <a:pt x="397" y="227"/>
                    </a:lnTo>
                    <a:lnTo>
                      <a:pt x="283" y="227"/>
                    </a:lnTo>
                    <a:close/>
                  </a:path>
                </a:pathLst>
              </a:custGeom>
              <a:grpFill/>
              <a:ln w="19050" cap="flat" cmpd="sng" algn="ctr">
                <a:solidFill>
                  <a:schemeClr val="bg1">
                    <a:lumMod val="75000"/>
                  </a:schemeClr>
                </a:solidFill>
                <a:prstDash val="solid"/>
                <a:headEnd/>
                <a:tailEnd/>
              </a:ln>
              <a:effectLst/>
            </p:spPr>
            <p:style>
              <a:lnRef idx="2">
                <a:schemeClr val="accent5">
                  <a:shade val="50000"/>
                </a:schemeClr>
              </a:lnRef>
              <a:fillRef idx="1">
                <a:schemeClr val="accent5"/>
              </a:fillRef>
              <a:effectRef idx="0">
                <a:schemeClr val="accent5"/>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grpSp>
        <p:grpSp>
          <p:nvGrpSpPr>
            <p:cNvPr id="60" name="Group 1060">
              <a:extLst>
                <a:ext uri="{FF2B5EF4-FFF2-40B4-BE49-F238E27FC236}">
                  <a16:creationId xmlns:a16="http://schemas.microsoft.com/office/drawing/2014/main" id="{1431EDEC-A83E-4515-8063-CB72286C4284}"/>
                </a:ext>
              </a:extLst>
            </p:cNvPr>
            <p:cNvGrpSpPr>
              <a:grpSpLocks/>
            </p:cNvGrpSpPr>
            <p:nvPr/>
          </p:nvGrpSpPr>
          <p:grpSpPr bwMode="auto">
            <a:xfrm>
              <a:off x="1993449" y="2378983"/>
              <a:ext cx="1478644" cy="1543278"/>
              <a:chOff x="1993448" y="2378982"/>
              <a:chExt cx="1304" cy="1361"/>
            </a:xfrm>
            <a:grpFill/>
            <a:effectLst/>
          </p:grpSpPr>
          <p:sp>
            <p:nvSpPr>
              <p:cNvPr id="61" name="Freeform 1061">
                <a:extLst>
                  <a:ext uri="{FF2B5EF4-FFF2-40B4-BE49-F238E27FC236}">
                    <a16:creationId xmlns:a16="http://schemas.microsoft.com/office/drawing/2014/main" id="{ECF2E4C1-F626-48CB-BD17-BBBE390B59E3}"/>
                  </a:ext>
                </a:extLst>
              </p:cNvPr>
              <p:cNvSpPr>
                <a:spLocks/>
              </p:cNvSpPr>
              <p:nvPr/>
            </p:nvSpPr>
            <p:spPr bwMode="auto">
              <a:xfrm>
                <a:off x="1994468" y="2379946"/>
                <a:ext cx="284" cy="340"/>
              </a:xfrm>
              <a:custGeom>
                <a:avLst/>
                <a:gdLst>
                  <a:gd name="T0" fmla="*/ 227 w 284"/>
                  <a:gd name="T1" fmla="*/ 340 h 340"/>
                  <a:gd name="T2" fmla="*/ 0 w 284"/>
                  <a:gd name="T3" fmla="*/ 340 h 340"/>
                  <a:gd name="T4" fmla="*/ 0 w 284"/>
                  <a:gd name="T5" fmla="*/ 114 h 340"/>
                  <a:gd name="T6" fmla="*/ 57 w 284"/>
                  <a:gd name="T7" fmla="*/ 57 h 340"/>
                  <a:gd name="T8" fmla="*/ 114 w 284"/>
                  <a:gd name="T9" fmla="*/ 0 h 340"/>
                  <a:gd name="T10" fmla="*/ 227 w 284"/>
                  <a:gd name="T11" fmla="*/ 57 h 340"/>
                  <a:gd name="T12" fmla="*/ 227 w 284"/>
                  <a:gd name="T13" fmla="*/ 114 h 340"/>
                  <a:gd name="T14" fmla="*/ 114 w 284"/>
                  <a:gd name="T15" fmla="*/ 114 h 340"/>
                  <a:gd name="T16" fmla="*/ 114 w 284"/>
                  <a:gd name="T17" fmla="*/ 170 h 340"/>
                  <a:gd name="T18" fmla="*/ 227 w 284"/>
                  <a:gd name="T19" fmla="*/ 227 h 340"/>
                  <a:gd name="T20" fmla="*/ 284 w 284"/>
                  <a:gd name="T21" fmla="*/ 284 h 340"/>
                  <a:gd name="T22" fmla="*/ 227 w 284"/>
                  <a:gd name="T23"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4" h="340">
                    <a:moveTo>
                      <a:pt x="227" y="340"/>
                    </a:moveTo>
                    <a:lnTo>
                      <a:pt x="0" y="340"/>
                    </a:lnTo>
                    <a:lnTo>
                      <a:pt x="0" y="114"/>
                    </a:lnTo>
                    <a:lnTo>
                      <a:pt x="57" y="57"/>
                    </a:lnTo>
                    <a:lnTo>
                      <a:pt x="114" y="0"/>
                    </a:lnTo>
                    <a:lnTo>
                      <a:pt x="227" y="57"/>
                    </a:lnTo>
                    <a:lnTo>
                      <a:pt x="227" y="114"/>
                    </a:lnTo>
                    <a:lnTo>
                      <a:pt x="114" y="114"/>
                    </a:lnTo>
                    <a:lnTo>
                      <a:pt x="114" y="170"/>
                    </a:lnTo>
                    <a:lnTo>
                      <a:pt x="227" y="227"/>
                    </a:lnTo>
                    <a:lnTo>
                      <a:pt x="284" y="284"/>
                    </a:lnTo>
                    <a:lnTo>
                      <a:pt x="227" y="340"/>
                    </a:lnTo>
                    <a:close/>
                  </a:path>
                </a:pathLst>
              </a:custGeom>
              <a:grpFill/>
              <a:ln w="19050" cap="flat" cmpd="sng" algn="ctr">
                <a:solidFill>
                  <a:schemeClr val="bg1">
                    <a:lumMod val="75000"/>
                  </a:schemeClr>
                </a:solidFill>
                <a:prstDash val="solid"/>
                <a:headEnd/>
                <a:tailEnd/>
              </a:ln>
              <a:effectLst/>
            </p:spPr>
            <p:style>
              <a:lnRef idx="2">
                <a:schemeClr val="accent6">
                  <a:shade val="50000"/>
                </a:schemeClr>
              </a:lnRef>
              <a:fillRef idx="1">
                <a:schemeClr val="accent6"/>
              </a:fillRef>
              <a:effectRef idx="0">
                <a:schemeClr val="accent6"/>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62" name="Freeform 1062">
                <a:extLst>
                  <a:ext uri="{FF2B5EF4-FFF2-40B4-BE49-F238E27FC236}">
                    <a16:creationId xmlns:a16="http://schemas.microsoft.com/office/drawing/2014/main" id="{56D95227-AE60-47CD-97E0-FBFF8A1EDB3F}"/>
                  </a:ext>
                </a:extLst>
              </p:cNvPr>
              <p:cNvSpPr>
                <a:spLocks/>
              </p:cNvSpPr>
              <p:nvPr/>
            </p:nvSpPr>
            <p:spPr bwMode="auto">
              <a:xfrm>
                <a:off x="1994298" y="2379946"/>
                <a:ext cx="284" cy="340"/>
              </a:xfrm>
              <a:custGeom>
                <a:avLst/>
                <a:gdLst>
                  <a:gd name="T0" fmla="*/ 170 w 284"/>
                  <a:gd name="T1" fmla="*/ 340 h 340"/>
                  <a:gd name="T2" fmla="*/ 114 w 284"/>
                  <a:gd name="T3" fmla="*/ 340 h 340"/>
                  <a:gd name="T4" fmla="*/ 57 w 284"/>
                  <a:gd name="T5" fmla="*/ 284 h 340"/>
                  <a:gd name="T6" fmla="*/ 0 w 284"/>
                  <a:gd name="T7" fmla="*/ 227 h 340"/>
                  <a:gd name="T8" fmla="*/ 0 w 284"/>
                  <a:gd name="T9" fmla="*/ 170 h 340"/>
                  <a:gd name="T10" fmla="*/ 114 w 284"/>
                  <a:gd name="T11" fmla="*/ 0 h 340"/>
                  <a:gd name="T12" fmla="*/ 227 w 284"/>
                  <a:gd name="T13" fmla="*/ 0 h 340"/>
                  <a:gd name="T14" fmla="*/ 284 w 284"/>
                  <a:gd name="T15" fmla="*/ 0 h 340"/>
                  <a:gd name="T16" fmla="*/ 170 w 284"/>
                  <a:gd name="T17" fmla="*/ 114 h 340"/>
                  <a:gd name="T18" fmla="*/ 170 w 284"/>
                  <a:gd name="T19"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340">
                    <a:moveTo>
                      <a:pt x="170" y="340"/>
                    </a:moveTo>
                    <a:lnTo>
                      <a:pt x="114" y="340"/>
                    </a:lnTo>
                    <a:lnTo>
                      <a:pt x="57" y="284"/>
                    </a:lnTo>
                    <a:lnTo>
                      <a:pt x="0" y="227"/>
                    </a:lnTo>
                    <a:lnTo>
                      <a:pt x="0" y="170"/>
                    </a:lnTo>
                    <a:lnTo>
                      <a:pt x="114" y="0"/>
                    </a:lnTo>
                    <a:lnTo>
                      <a:pt x="227" y="0"/>
                    </a:lnTo>
                    <a:lnTo>
                      <a:pt x="284" y="0"/>
                    </a:lnTo>
                    <a:lnTo>
                      <a:pt x="170" y="114"/>
                    </a:lnTo>
                    <a:lnTo>
                      <a:pt x="170" y="340"/>
                    </a:lnTo>
                    <a:close/>
                  </a:path>
                </a:pathLst>
              </a:custGeom>
              <a:grpFill/>
              <a:ln w="19050" cap="flat" cmpd="sng" algn="ctr">
                <a:solidFill>
                  <a:schemeClr val="bg1">
                    <a:lumMod val="75000"/>
                  </a:schemeClr>
                </a:solidFill>
                <a:prstDash val="solid"/>
                <a:headEnd/>
                <a:tailEnd/>
              </a:ln>
              <a:effectLst/>
            </p:spPr>
            <p:style>
              <a:lnRef idx="2">
                <a:schemeClr val="accent6">
                  <a:shade val="50000"/>
                </a:schemeClr>
              </a:lnRef>
              <a:fillRef idx="1">
                <a:schemeClr val="accent6"/>
              </a:fillRef>
              <a:effectRef idx="0">
                <a:schemeClr val="accent6"/>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chemeClr val="bg1">
                      <a:lumMod val="50000"/>
                    </a:schemeClr>
                  </a:solidFill>
                  <a:latin typeface="メイリオ" panose="020B0604030504040204" pitchFamily="50" charset="-128"/>
                  <a:ea typeface="メイリオ" panose="020B0604030504040204" pitchFamily="50" charset="-128"/>
                </a:endParaRPr>
              </a:p>
            </p:txBody>
          </p:sp>
          <p:sp>
            <p:nvSpPr>
              <p:cNvPr id="63" name="Freeform 1063">
                <a:extLst>
                  <a:ext uri="{FF2B5EF4-FFF2-40B4-BE49-F238E27FC236}">
                    <a16:creationId xmlns:a16="http://schemas.microsoft.com/office/drawing/2014/main" id="{1624C613-FB8D-43FD-ADF6-C8D0E449E814}"/>
                  </a:ext>
                </a:extLst>
              </p:cNvPr>
              <p:cNvSpPr>
                <a:spLocks/>
              </p:cNvSpPr>
              <p:nvPr/>
            </p:nvSpPr>
            <p:spPr bwMode="auto">
              <a:xfrm>
                <a:off x="1994128" y="2380060"/>
                <a:ext cx="284" cy="283"/>
              </a:xfrm>
              <a:custGeom>
                <a:avLst/>
                <a:gdLst>
                  <a:gd name="T0" fmla="*/ 170 w 284"/>
                  <a:gd name="T1" fmla="*/ 56 h 283"/>
                  <a:gd name="T2" fmla="*/ 170 w 284"/>
                  <a:gd name="T3" fmla="*/ 113 h 283"/>
                  <a:gd name="T4" fmla="*/ 284 w 284"/>
                  <a:gd name="T5" fmla="*/ 226 h 283"/>
                  <a:gd name="T6" fmla="*/ 114 w 284"/>
                  <a:gd name="T7" fmla="*/ 283 h 283"/>
                  <a:gd name="T8" fmla="*/ 0 w 284"/>
                  <a:gd name="T9" fmla="*/ 226 h 283"/>
                  <a:gd name="T10" fmla="*/ 0 w 284"/>
                  <a:gd name="T11" fmla="*/ 56 h 283"/>
                  <a:gd name="T12" fmla="*/ 57 w 284"/>
                  <a:gd name="T13" fmla="*/ 0 h 283"/>
                  <a:gd name="T14" fmla="*/ 170 w 284"/>
                  <a:gd name="T15" fmla="*/ 56 h 2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4" h="283">
                    <a:moveTo>
                      <a:pt x="170" y="56"/>
                    </a:moveTo>
                    <a:lnTo>
                      <a:pt x="170" y="113"/>
                    </a:lnTo>
                    <a:lnTo>
                      <a:pt x="284" y="226"/>
                    </a:lnTo>
                    <a:lnTo>
                      <a:pt x="114" y="283"/>
                    </a:lnTo>
                    <a:lnTo>
                      <a:pt x="0" y="226"/>
                    </a:lnTo>
                    <a:lnTo>
                      <a:pt x="0" y="56"/>
                    </a:lnTo>
                    <a:lnTo>
                      <a:pt x="57" y="0"/>
                    </a:lnTo>
                    <a:lnTo>
                      <a:pt x="170" y="56"/>
                    </a:lnTo>
                    <a:close/>
                  </a:path>
                </a:pathLst>
              </a:custGeom>
              <a:grpFill/>
              <a:ln w="19050" cap="flat" cmpd="sng" algn="ctr">
                <a:solidFill>
                  <a:schemeClr val="bg1">
                    <a:lumMod val="75000"/>
                  </a:schemeClr>
                </a:solidFill>
                <a:prstDash val="solid"/>
                <a:headEnd/>
                <a:tailEnd/>
              </a:ln>
              <a:effectLst/>
            </p:spPr>
            <p:style>
              <a:lnRef idx="2">
                <a:schemeClr val="accent6">
                  <a:shade val="50000"/>
                </a:schemeClr>
              </a:lnRef>
              <a:fillRef idx="1">
                <a:schemeClr val="accent6"/>
              </a:fillRef>
              <a:effectRef idx="0">
                <a:schemeClr val="accent6"/>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chemeClr val="bg1">
                      <a:lumMod val="50000"/>
                    </a:schemeClr>
                  </a:solidFill>
                  <a:latin typeface="メイリオ" panose="020B0604030504040204" pitchFamily="50" charset="-128"/>
                  <a:ea typeface="メイリオ" panose="020B0604030504040204" pitchFamily="50" charset="-128"/>
                </a:endParaRPr>
              </a:p>
            </p:txBody>
          </p:sp>
          <p:sp>
            <p:nvSpPr>
              <p:cNvPr id="64" name="Freeform 1064">
                <a:extLst>
                  <a:ext uri="{FF2B5EF4-FFF2-40B4-BE49-F238E27FC236}">
                    <a16:creationId xmlns:a16="http://schemas.microsoft.com/office/drawing/2014/main" id="{D114201E-481B-4F4B-A00C-9ECC2B4883D5}"/>
                  </a:ext>
                </a:extLst>
              </p:cNvPr>
              <p:cNvSpPr>
                <a:spLocks/>
              </p:cNvSpPr>
              <p:nvPr/>
            </p:nvSpPr>
            <p:spPr bwMode="auto">
              <a:xfrm>
                <a:off x="1994185" y="2379889"/>
                <a:ext cx="227" cy="227"/>
              </a:xfrm>
              <a:custGeom>
                <a:avLst/>
                <a:gdLst>
                  <a:gd name="T0" fmla="*/ 113 w 227"/>
                  <a:gd name="T1" fmla="*/ 227 h 227"/>
                  <a:gd name="T2" fmla="*/ 0 w 227"/>
                  <a:gd name="T3" fmla="*/ 171 h 227"/>
                  <a:gd name="T4" fmla="*/ 57 w 227"/>
                  <a:gd name="T5" fmla="*/ 0 h 227"/>
                  <a:gd name="T6" fmla="*/ 170 w 227"/>
                  <a:gd name="T7" fmla="*/ 0 h 227"/>
                  <a:gd name="T8" fmla="*/ 227 w 227"/>
                  <a:gd name="T9" fmla="*/ 57 h 227"/>
                  <a:gd name="T10" fmla="*/ 113 w 227"/>
                  <a:gd name="T11" fmla="*/ 227 h 227"/>
                </a:gdLst>
                <a:ahLst/>
                <a:cxnLst>
                  <a:cxn ang="0">
                    <a:pos x="T0" y="T1"/>
                  </a:cxn>
                  <a:cxn ang="0">
                    <a:pos x="T2" y="T3"/>
                  </a:cxn>
                  <a:cxn ang="0">
                    <a:pos x="T4" y="T5"/>
                  </a:cxn>
                  <a:cxn ang="0">
                    <a:pos x="T6" y="T7"/>
                  </a:cxn>
                  <a:cxn ang="0">
                    <a:pos x="T8" y="T9"/>
                  </a:cxn>
                  <a:cxn ang="0">
                    <a:pos x="T10" y="T11"/>
                  </a:cxn>
                </a:cxnLst>
                <a:rect l="0" t="0" r="r" b="b"/>
                <a:pathLst>
                  <a:path w="227" h="227">
                    <a:moveTo>
                      <a:pt x="113" y="227"/>
                    </a:moveTo>
                    <a:lnTo>
                      <a:pt x="0" y="171"/>
                    </a:lnTo>
                    <a:lnTo>
                      <a:pt x="57" y="0"/>
                    </a:lnTo>
                    <a:lnTo>
                      <a:pt x="170" y="0"/>
                    </a:lnTo>
                    <a:lnTo>
                      <a:pt x="227" y="57"/>
                    </a:lnTo>
                    <a:lnTo>
                      <a:pt x="113" y="227"/>
                    </a:lnTo>
                    <a:close/>
                  </a:path>
                </a:pathLst>
              </a:custGeom>
              <a:grpFill/>
              <a:ln w="19050" cap="flat" cmpd="sng" algn="ctr">
                <a:solidFill>
                  <a:schemeClr val="bg1">
                    <a:lumMod val="75000"/>
                  </a:schemeClr>
                </a:solidFill>
                <a:prstDash val="solid"/>
                <a:headEnd/>
                <a:tailEnd/>
              </a:ln>
              <a:effectLst/>
            </p:spPr>
            <p:style>
              <a:lnRef idx="2">
                <a:schemeClr val="accent6">
                  <a:shade val="50000"/>
                </a:schemeClr>
              </a:lnRef>
              <a:fillRef idx="1">
                <a:schemeClr val="accent6"/>
              </a:fillRef>
              <a:effectRef idx="0">
                <a:schemeClr val="accent6"/>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65" name="Freeform 1065">
                <a:extLst>
                  <a:ext uri="{FF2B5EF4-FFF2-40B4-BE49-F238E27FC236}">
                    <a16:creationId xmlns:a16="http://schemas.microsoft.com/office/drawing/2014/main" id="{AF8A585B-7E80-480F-A8BF-541C6B89B0B6}"/>
                  </a:ext>
                </a:extLst>
              </p:cNvPr>
              <p:cNvSpPr>
                <a:spLocks/>
              </p:cNvSpPr>
              <p:nvPr/>
            </p:nvSpPr>
            <p:spPr bwMode="auto">
              <a:xfrm>
                <a:off x="1994355" y="2379776"/>
                <a:ext cx="227" cy="170"/>
              </a:xfrm>
              <a:custGeom>
                <a:avLst/>
                <a:gdLst>
                  <a:gd name="T0" fmla="*/ 227 w 227"/>
                  <a:gd name="T1" fmla="*/ 170 h 170"/>
                  <a:gd name="T2" fmla="*/ 227 w 227"/>
                  <a:gd name="T3" fmla="*/ 0 h 170"/>
                  <a:gd name="T4" fmla="*/ 57 w 227"/>
                  <a:gd name="T5" fmla="*/ 0 h 170"/>
                  <a:gd name="T6" fmla="*/ 0 w 227"/>
                  <a:gd name="T7" fmla="*/ 113 h 170"/>
                  <a:gd name="T8" fmla="*/ 57 w 227"/>
                  <a:gd name="T9" fmla="*/ 170 h 170"/>
                  <a:gd name="T10" fmla="*/ 227 w 227"/>
                  <a:gd name="T11" fmla="*/ 170 h 170"/>
                </a:gdLst>
                <a:ahLst/>
                <a:cxnLst>
                  <a:cxn ang="0">
                    <a:pos x="T0" y="T1"/>
                  </a:cxn>
                  <a:cxn ang="0">
                    <a:pos x="T2" y="T3"/>
                  </a:cxn>
                  <a:cxn ang="0">
                    <a:pos x="T4" y="T5"/>
                  </a:cxn>
                  <a:cxn ang="0">
                    <a:pos x="T6" y="T7"/>
                  </a:cxn>
                  <a:cxn ang="0">
                    <a:pos x="T8" y="T9"/>
                  </a:cxn>
                  <a:cxn ang="0">
                    <a:pos x="T10" y="T11"/>
                  </a:cxn>
                </a:cxnLst>
                <a:rect l="0" t="0" r="r" b="b"/>
                <a:pathLst>
                  <a:path w="227" h="170">
                    <a:moveTo>
                      <a:pt x="227" y="170"/>
                    </a:moveTo>
                    <a:lnTo>
                      <a:pt x="227" y="0"/>
                    </a:lnTo>
                    <a:lnTo>
                      <a:pt x="57" y="0"/>
                    </a:lnTo>
                    <a:lnTo>
                      <a:pt x="0" y="113"/>
                    </a:lnTo>
                    <a:lnTo>
                      <a:pt x="57" y="170"/>
                    </a:lnTo>
                    <a:lnTo>
                      <a:pt x="227" y="170"/>
                    </a:lnTo>
                    <a:close/>
                  </a:path>
                </a:pathLst>
              </a:custGeom>
              <a:grpFill/>
              <a:ln w="19050" cap="flat" cmpd="sng" algn="ctr">
                <a:solidFill>
                  <a:schemeClr val="bg1">
                    <a:lumMod val="75000"/>
                  </a:schemeClr>
                </a:solidFill>
                <a:prstDash val="solid"/>
                <a:headEnd/>
                <a:tailEnd/>
              </a:ln>
              <a:effectLst/>
            </p:spPr>
            <p:style>
              <a:lnRef idx="2">
                <a:schemeClr val="accent6">
                  <a:shade val="50000"/>
                </a:schemeClr>
              </a:lnRef>
              <a:fillRef idx="1">
                <a:schemeClr val="accent6"/>
              </a:fillRef>
              <a:effectRef idx="0">
                <a:schemeClr val="accent6"/>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chemeClr val="bg1">
                      <a:lumMod val="50000"/>
                    </a:schemeClr>
                  </a:solidFill>
                  <a:latin typeface="メイリオ" panose="020B0604030504040204" pitchFamily="50" charset="-128"/>
                  <a:ea typeface="メイリオ" panose="020B0604030504040204" pitchFamily="50" charset="-128"/>
                </a:endParaRPr>
              </a:p>
            </p:txBody>
          </p:sp>
          <p:sp>
            <p:nvSpPr>
              <p:cNvPr id="66" name="Freeform 1066">
                <a:extLst>
                  <a:ext uri="{FF2B5EF4-FFF2-40B4-BE49-F238E27FC236}">
                    <a16:creationId xmlns:a16="http://schemas.microsoft.com/office/drawing/2014/main" id="{B6E774CA-ED65-4D36-826F-92A043DE9801}"/>
                  </a:ext>
                </a:extLst>
              </p:cNvPr>
              <p:cNvSpPr>
                <a:spLocks/>
              </p:cNvSpPr>
              <p:nvPr/>
            </p:nvSpPr>
            <p:spPr bwMode="auto">
              <a:xfrm>
                <a:off x="1994412" y="2379606"/>
                <a:ext cx="227" cy="170"/>
              </a:xfrm>
              <a:custGeom>
                <a:avLst/>
                <a:gdLst>
                  <a:gd name="T0" fmla="*/ 170 w 227"/>
                  <a:gd name="T1" fmla="*/ 170 h 170"/>
                  <a:gd name="T2" fmla="*/ 0 w 227"/>
                  <a:gd name="T3" fmla="*/ 170 h 170"/>
                  <a:gd name="T4" fmla="*/ 0 w 227"/>
                  <a:gd name="T5" fmla="*/ 57 h 170"/>
                  <a:gd name="T6" fmla="*/ 227 w 227"/>
                  <a:gd name="T7" fmla="*/ 0 h 170"/>
                  <a:gd name="T8" fmla="*/ 170 w 227"/>
                  <a:gd name="T9" fmla="*/ 170 h 170"/>
                </a:gdLst>
                <a:ahLst/>
                <a:cxnLst>
                  <a:cxn ang="0">
                    <a:pos x="T0" y="T1"/>
                  </a:cxn>
                  <a:cxn ang="0">
                    <a:pos x="T2" y="T3"/>
                  </a:cxn>
                  <a:cxn ang="0">
                    <a:pos x="T4" y="T5"/>
                  </a:cxn>
                  <a:cxn ang="0">
                    <a:pos x="T6" y="T7"/>
                  </a:cxn>
                  <a:cxn ang="0">
                    <a:pos x="T8" y="T9"/>
                  </a:cxn>
                </a:cxnLst>
                <a:rect l="0" t="0" r="r" b="b"/>
                <a:pathLst>
                  <a:path w="227" h="170">
                    <a:moveTo>
                      <a:pt x="170" y="170"/>
                    </a:moveTo>
                    <a:lnTo>
                      <a:pt x="0" y="170"/>
                    </a:lnTo>
                    <a:lnTo>
                      <a:pt x="0" y="57"/>
                    </a:lnTo>
                    <a:lnTo>
                      <a:pt x="227" y="0"/>
                    </a:lnTo>
                    <a:lnTo>
                      <a:pt x="170" y="170"/>
                    </a:lnTo>
                    <a:close/>
                  </a:path>
                </a:pathLst>
              </a:custGeom>
              <a:grpFill/>
              <a:ln w="19050" cap="flat" cmpd="sng" algn="ctr">
                <a:solidFill>
                  <a:schemeClr val="bg1">
                    <a:lumMod val="75000"/>
                  </a:schemeClr>
                </a:solidFill>
                <a:prstDash val="solid"/>
                <a:headEnd/>
                <a:tailEnd/>
              </a:ln>
              <a:effectLst/>
            </p:spPr>
            <p:style>
              <a:lnRef idx="2">
                <a:schemeClr val="accent6">
                  <a:shade val="50000"/>
                </a:schemeClr>
              </a:lnRef>
              <a:fillRef idx="1">
                <a:schemeClr val="accent6"/>
              </a:fillRef>
              <a:effectRef idx="0">
                <a:schemeClr val="accent6"/>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67" name="Freeform 1067">
                <a:extLst>
                  <a:ext uri="{FF2B5EF4-FFF2-40B4-BE49-F238E27FC236}">
                    <a16:creationId xmlns:a16="http://schemas.microsoft.com/office/drawing/2014/main" id="{86A0F79C-BD31-4F50-9199-B4DB2A5C59FD}"/>
                  </a:ext>
                </a:extLst>
              </p:cNvPr>
              <p:cNvSpPr>
                <a:spLocks/>
              </p:cNvSpPr>
              <p:nvPr/>
            </p:nvSpPr>
            <p:spPr bwMode="auto">
              <a:xfrm>
                <a:off x="1994582" y="2379322"/>
                <a:ext cx="170" cy="284"/>
              </a:xfrm>
              <a:custGeom>
                <a:avLst/>
                <a:gdLst>
                  <a:gd name="T0" fmla="*/ 57 w 170"/>
                  <a:gd name="T1" fmla="*/ 284 h 284"/>
                  <a:gd name="T2" fmla="*/ 0 w 170"/>
                  <a:gd name="T3" fmla="*/ 170 h 284"/>
                  <a:gd name="T4" fmla="*/ 57 w 170"/>
                  <a:gd name="T5" fmla="*/ 114 h 284"/>
                  <a:gd name="T6" fmla="*/ 170 w 170"/>
                  <a:gd name="T7" fmla="*/ 0 h 284"/>
                  <a:gd name="T8" fmla="*/ 170 w 170"/>
                  <a:gd name="T9" fmla="*/ 170 h 284"/>
                  <a:gd name="T10" fmla="*/ 113 w 170"/>
                  <a:gd name="T11" fmla="*/ 227 h 284"/>
                  <a:gd name="T12" fmla="*/ 113 w 170"/>
                  <a:gd name="T13" fmla="*/ 284 h 284"/>
                  <a:gd name="T14" fmla="*/ 57 w 170"/>
                  <a:gd name="T15" fmla="*/ 284 h 2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284">
                    <a:moveTo>
                      <a:pt x="57" y="284"/>
                    </a:moveTo>
                    <a:lnTo>
                      <a:pt x="0" y="170"/>
                    </a:lnTo>
                    <a:lnTo>
                      <a:pt x="57" y="114"/>
                    </a:lnTo>
                    <a:lnTo>
                      <a:pt x="170" y="0"/>
                    </a:lnTo>
                    <a:lnTo>
                      <a:pt x="170" y="170"/>
                    </a:lnTo>
                    <a:lnTo>
                      <a:pt x="113" y="227"/>
                    </a:lnTo>
                    <a:lnTo>
                      <a:pt x="113" y="284"/>
                    </a:lnTo>
                    <a:lnTo>
                      <a:pt x="57" y="284"/>
                    </a:lnTo>
                    <a:close/>
                  </a:path>
                </a:pathLst>
              </a:custGeom>
              <a:grpFill/>
              <a:ln w="19050" cap="flat" cmpd="sng" algn="ctr">
                <a:solidFill>
                  <a:schemeClr val="bg1">
                    <a:lumMod val="75000"/>
                  </a:schemeClr>
                </a:solidFill>
                <a:prstDash val="solid"/>
                <a:headEnd/>
                <a:tailEnd/>
              </a:ln>
              <a:effectLst/>
            </p:spPr>
            <p:style>
              <a:lnRef idx="2">
                <a:schemeClr val="accent6">
                  <a:shade val="50000"/>
                </a:schemeClr>
              </a:lnRef>
              <a:fillRef idx="1">
                <a:schemeClr val="accent6"/>
              </a:fillRef>
              <a:effectRef idx="0">
                <a:schemeClr val="accent6"/>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68" name="Freeform 1068">
                <a:extLst>
                  <a:ext uri="{FF2B5EF4-FFF2-40B4-BE49-F238E27FC236}">
                    <a16:creationId xmlns:a16="http://schemas.microsoft.com/office/drawing/2014/main" id="{DB167182-5E4D-429C-832B-AC10BED8773B}"/>
                  </a:ext>
                </a:extLst>
              </p:cNvPr>
              <p:cNvSpPr>
                <a:spLocks/>
              </p:cNvSpPr>
              <p:nvPr/>
            </p:nvSpPr>
            <p:spPr bwMode="auto">
              <a:xfrm>
                <a:off x="1994412" y="2379096"/>
                <a:ext cx="227" cy="340"/>
              </a:xfrm>
              <a:custGeom>
                <a:avLst/>
                <a:gdLst>
                  <a:gd name="T0" fmla="*/ 170 w 227"/>
                  <a:gd name="T1" fmla="*/ 0 h 340"/>
                  <a:gd name="T2" fmla="*/ 113 w 227"/>
                  <a:gd name="T3" fmla="*/ 170 h 340"/>
                  <a:gd name="T4" fmla="*/ 0 w 227"/>
                  <a:gd name="T5" fmla="*/ 170 h 340"/>
                  <a:gd name="T6" fmla="*/ 56 w 227"/>
                  <a:gd name="T7" fmla="*/ 340 h 340"/>
                  <a:gd name="T8" fmla="*/ 227 w 227"/>
                  <a:gd name="T9" fmla="*/ 340 h 340"/>
                  <a:gd name="T10" fmla="*/ 170 w 227"/>
                  <a:gd name="T11" fmla="*/ 226 h 340"/>
                  <a:gd name="T12" fmla="*/ 170 w 227"/>
                  <a:gd name="T13" fmla="*/ 0 h 340"/>
                </a:gdLst>
                <a:ahLst/>
                <a:cxnLst>
                  <a:cxn ang="0">
                    <a:pos x="T0" y="T1"/>
                  </a:cxn>
                  <a:cxn ang="0">
                    <a:pos x="T2" y="T3"/>
                  </a:cxn>
                  <a:cxn ang="0">
                    <a:pos x="T4" y="T5"/>
                  </a:cxn>
                  <a:cxn ang="0">
                    <a:pos x="T6" y="T7"/>
                  </a:cxn>
                  <a:cxn ang="0">
                    <a:pos x="T8" y="T9"/>
                  </a:cxn>
                  <a:cxn ang="0">
                    <a:pos x="T10" y="T11"/>
                  </a:cxn>
                  <a:cxn ang="0">
                    <a:pos x="T12" y="T13"/>
                  </a:cxn>
                </a:cxnLst>
                <a:rect l="0" t="0" r="r" b="b"/>
                <a:pathLst>
                  <a:path w="227" h="340">
                    <a:moveTo>
                      <a:pt x="170" y="0"/>
                    </a:moveTo>
                    <a:lnTo>
                      <a:pt x="113" y="170"/>
                    </a:lnTo>
                    <a:lnTo>
                      <a:pt x="0" y="170"/>
                    </a:lnTo>
                    <a:lnTo>
                      <a:pt x="56" y="340"/>
                    </a:lnTo>
                    <a:lnTo>
                      <a:pt x="227" y="340"/>
                    </a:lnTo>
                    <a:lnTo>
                      <a:pt x="170" y="226"/>
                    </a:lnTo>
                    <a:lnTo>
                      <a:pt x="170" y="0"/>
                    </a:lnTo>
                    <a:close/>
                  </a:path>
                </a:pathLst>
              </a:custGeom>
              <a:grpFill/>
              <a:ln w="19050" cap="flat" cmpd="sng" algn="ctr">
                <a:solidFill>
                  <a:schemeClr val="bg1">
                    <a:lumMod val="75000"/>
                  </a:schemeClr>
                </a:solidFill>
                <a:prstDash val="solid"/>
                <a:headEnd/>
                <a:tailEnd/>
              </a:ln>
              <a:effectLst/>
            </p:spPr>
            <p:style>
              <a:lnRef idx="2">
                <a:schemeClr val="accent6">
                  <a:shade val="50000"/>
                </a:schemeClr>
              </a:lnRef>
              <a:fillRef idx="1">
                <a:schemeClr val="accent6"/>
              </a:fillRef>
              <a:effectRef idx="0">
                <a:schemeClr val="accent6"/>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69" name="Freeform 1069">
                <a:extLst>
                  <a:ext uri="{FF2B5EF4-FFF2-40B4-BE49-F238E27FC236}">
                    <a16:creationId xmlns:a16="http://schemas.microsoft.com/office/drawing/2014/main" id="{B9E5FD3F-AF1C-498D-82A9-D687ADC76328}"/>
                  </a:ext>
                </a:extLst>
              </p:cNvPr>
              <p:cNvSpPr>
                <a:spLocks/>
              </p:cNvSpPr>
              <p:nvPr/>
            </p:nvSpPr>
            <p:spPr bwMode="auto">
              <a:xfrm>
                <a:off x="1994185" y="2378982"/>
                <a:ext cx="510" cy="397"/>
              </a:xfrm>
              <a:custGeom>
                <a:avLst/>
                <a:gdLst>
                  <a:gd name="T0" fmla="*/ 227 w 510"/>
                  <a:gd name="T1" fmla="*/ 284 h 397"/>
                  <a:gd name="T2" fmla="*/ 113 w 510"/>
                  <a:gd name="T3" fmla="*/ 340 h 397"/>
                  <a:gd name="T4" fmla="*/ 113 w 510"/>
                  <a:gd name="T5" fmla="*/ 397 h 397"/>
                  <a:gd name="T6" fmla="*/ 57 w 510"/>
                  <a:gd name="T7" fmla="*/ 397 h 397"/>
                  <a:gd name="T8" fmla="*/ 57 w 510"/>
                  <a:gd name="T9" fmla="*/ 340 h 397"/>
                  <a:gd name="T10" fmla="*/ 0 w 510"/>
                  <a:gd name="T11" fmla="*/ 284 h 397"/>
                  <a:gd name="T12" fmla="*/ 57 w 510"/>
                  <a:gd name="T13" fmla="*/ 227 h 397"/>
                  <a:gd name="T14" fmla="*/ 170 w 510"/>
                  <a:gd name="T15" fmla="*/ 170 h 397"/>
                  <a:gd name="T16" fmla="*/ 227 w 510"/>
                  <a:gd name="T17" fmla="*/ 170 h 397"/>
                  <a:gd name="T18" fmla="*/ 227 w 510"/>
                  <a:gd name="T19" fmla="*/ 114 h 397"/>
                  <a:gd name="T20" fmla="*/ 340 w 510"/>
                  <a:gd name="T21" fmla="*/ 0 h 397"/>
                  <a:gd name="T22" fmla="*/ 340 w 510"/>
                  <a:gd name="T23" fmla="*/ 57 h 397"/>
                  <a:gd name="T24" fmla="*/ 510 w 510"/>
                  <a:gd name="T25" fmla="*/ 114 h 397"/>
                  <a:gd name="T26" fmla="*/ 397 w 510"/>
                  <a:gd name="T27" fmla="*/ 114 h 397"/>
                  <a:gd name="T28" fmla="*/ 340 w 510"/>
                  <a:gd name="T29" fmla="*/ 284 h 397"/>
                  <a:gd name="T30" fmla="*/ 227 w 510"/>
                  <a:gd name="T31" fmla="*/ 284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0" h="397">
                    <a:moveTo>
                      <a:pt x="227" y="284"/>
                    </a:moveTo>
                    <a:lnTo>
                      <a:pt x="113" y="340"/>
                    </a:lnTo>
                    <a:lnTo>
                      <a:pt x="113" y="397"/>
                    </a:lnTo>
                    <a:lnTo>
                      <a:pt x="57" y="397"/>
                    </a:lnTo>
                    <a:lnTo>
                      <a:pt x="57" y="340"/>
                    </a:lnTo>
                    <a:lnTo>
                      <a:pt x="0" y="284"/>
                    </a:lnTo>
                    <a:lnTo>
                      <a:pt x="57" y="227"/>
                    </a:lnTo>
                    <a:lnTo>
                      <a:pt x="170" y="170"/>
                    </a:lnTo>
                    <a:lnTo>
                      <a:pt x="227" y="170"/>
                    </a:lnTo>
                    <a:lnTo>
                      <a:pt x="227" y="114"/>
                    </a:lnTo>
                    <a:lnTo>
                      <a:pt x="340" y="0"/>
                    </a:lnTo>
                    <a:lnTo>
                      <a:pt x="340" y="57"/>
                    </a:lnTo>
                    <a:lnTo>
                      <a:pt x="510" y="114"/>
                    </a:lnTo>
                    <a:lnTo>
                      <a:pt x="397" y="114"/>
                    </a:lnTo>
                    <a:lnTo>
                      <a:pt x="340" y="284"/>
                    </a:lnTo>
                    <a:lnTo>
                      <a:pt x="227" y="284"/>
                    </a:lnTo>
                    <a:close/>
                  </a:path>
                </a:pathLst>
              </a:custGeom>
              <a:grpFill/>
              <a:ln w="19050" cap="flat" cmpd="sng" algn="ctr">
                <a:solidFill>
                  <a:schemeClr val="bg1">
                    <a:lumMod val="75000"/>
                  </a:schemeClr>
                </a:solidFill>
                <a:prstDash val="solid"/>
                <a:headEnd/>
                <a:tailEnd/>
              </a:ln>
              <a:effectLst/>
            </p:spPr>
            <p:style>
              <a:lnRef idx="2">
                <a:schemeClr val="accent6">
                  <a:shade val="50000"/>
                </a:schemeClr>
              </a:lnRef>
              <a:fillRef idx="1">
                <a:schemeClr val="accent6"/>
              </a:fillRef>
              <a:effectRef idx="0">
                <a:schemeClr val="accent6"/>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71" name="Freeform 1071">
                <a:extLst>
                  <a:ext uri="{FF2B5EF4-FFF2-40B4-BE49-F238E27FC236}">
                    <a16:creationId xmlns:a16="http://schemas.microsoft.com/office/drawing/2014/main" id="{FC8AA926-A298-470A-B8BB-D9BFE5849F5B}"/>
                  </a:ext>
                </a:extLst>
              </p:cNvPr>
              <p:cNvSpPr>
                <a:spLocks/>
              </p:cNvSpPr>
              <p:nvPr/>
            </p:nvSpPr>
            <p:spPr bwMode="auto">
              <a:xfrm>
                <a:off x="1994298" y="2379266"/>
                <a:ext cx="170" cy="340"/>
              </a:xfrm>
              <a:custGeom>
                <a:avLst/>
                <a:gdLst>
                  <a:gd name="T0" fmla="*/ 114 w 170"/>
                  <a:gd name="T1" fmla="*/ 0 h 340"/>
                  <a:gd name="T2" fmla="*/ 0 w 170"/>
                  <a:gd name="T3" fmla="*/ 56 h 340"/>
                  <a:gd name="T4" fmla="*/ 0 w 170"/>
                  <a:gd name="T5" fmla="*/ 113 h 340"/>
                  <a:gd name="T6" fmla="*/ 57 w 170"/>
                  <a:gd name="T7" fmla="*/ 170 h 340"/>
                  <a:gd name="T8" fmla="*/ 0 w 170"/>
                  <a:gd name="T9" fmla="*/ 226 h 340"/>
                  <a:gd name="T10" fmla="*/ 57 w 170"/>
                  <a:gd name="T11" fmla="*/ 340 h 340"/>
                  <a:gd name="T12" fmla="*/ 114 w 170"/>
                  <a:gd name="T13" fmla="*/ 283 h 340"/>
                  <a:gd name="T14" fmla="*/ 170 w 170"/>
                  <a:gd name="T15" fmla="*/ 170 h 340"/>
                  <a:gd name="T16" fmla="*/ 114 w 170"/>
                  <a:gd name="T1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340">
                    <a:moveTo>
                      <a:pt x="114" y="0"/>
                    </a:moveTo>
                    <a:lnTo>
                      <a:pt x="0" y="56"/>
                    </a:lnTo>
                    <a:lnTo>
                      <a:pt x="0" y="113"/>
                    </a:lnTo>
                    <a:lnTo>
                      <a:pt x="57" y="170"/>
                    </a:lnTo>
                    <a:lnTo>
                      <a:pt x="0" y="226"/>
                    </a:lnTo>
                    <a:lnTo>
                      <a:pt x="57" y="340"/>
                    </a:lnTo>
                    <a:lnTo>
                      <a:pt x="114" y="283"/>
                    </a:lnTo>
                    <a:lnTo>
                      <a:pt x="170" y="170"/>
                    </a:lnTo>
                    <a:lnTo>
                      <a:pt x="114" y="0"/>
                    </a:lnTo>
                    <a:close/>
                  </a:path>
                </a:pathLst>
              </a:custGeom>
              <a:grpFill/>
              <a:ln w="19050" cap="flat" cmpd="sng" algn="ctr">
                <a:solidFill>
                  <a:schemeClr val="bg1">
                    <a:lumMod val="75000"/>
                  </a:schemeClr>
                </a:solidFill>
                <a:prstDash val="solid"/>
                <a:headEnd/>
                <a:tailEnd/>
              </a:ln>
              <a:effectLst/>
            </p:spPr>
            <p:style>
              <a:lnRef idx="2">
                <a:schemeClr val="accent6">
                  <a:shade val="50000"/>
                </a:schemeClr>
              </a:lnRef>
              <a:fillRef idx="1">
                <a:schemeClr val="accent6"/>
              </a:fillRef>
              <a:effectRef idx="0">
                <a:schemeClr val="accent6"/>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72" name="Freeform 1072">
                <a:extLst>
                  <a:ext uri="{FF2B5EF4-FFF2-40B4-BE49-F238E27FC236}">
                    <a16:creationId xmlns:a16="http://schemas.microsoft.com/office/drawing/2014/main" id="{54673221-36B7-4F1C-B556-36C8BCD35B16}"/>
                  </a:ext>
                </a:extLst>
              </p:cNvPr>
              <p:cNvSpPr>
                <a:spLocks/>
              </p:cNvSpPr>
              <p:nvPr/>
            </p:nvSpPr>
            <p:spPr bwMode="auto">
              <a:xfrm>
                <a:off x="1994185" y="2379549"/>
                <a:ext cx="227" cy="227"/>
              </a:xfrm>
              <a:custGeom>
                <a:avLst/>
                <a:gdLst>
                  <a:gd name="T0" fmla="*/ 227 w 227"/>
                  <a:gd name="T1" fmla="*/ 0 h 227"/>
                  <a:gd name="T2" fmla="*/ 170 w 227"/>
                  <a:gd name="T3" fmla="*/ 57 h 227"/>
                  <a:gd name="T4" fmla="*/ 0 w 227"/>
                  <a:gd name="T5" fmla="*/ 57 h 227"/>
                  <a:gd name="T6" fmla="*/ 0 w 227"/>
                  <a:gd name="T7" fmla="*/ 170 h 227"/>
                  <a:gd name="T8" fmla="*/ 57 w 227"/>
                  <a:gd name="T9" fmla="*/ 227 h 227"/>
                  <a:gd name="T10" fmla="*/ 113 w 227"/>
                  <a:gd name="T11" fmla="*/ 227 h 227"/>
                  <a:gd name="T12" fmla="*/ 170 w 227"/>
                  <a:gd name="T13" fmla="*/ 170 h 227"/>
                  <a:gd name="T14" fmla="*/ 227 w 227"/>
                  <a:gd name="T15" fmla="*/ 227 h 227"/>
                  <a:gd name="T16" fmla="*/ 227 w 227"/>
                  <a:gd name="T17"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227">
                    <a:moveTo>
                      <a:pt x="227" y="0"/>
                    </a:moveTo>
                    <a:lnTo>
                      <a:pt x="170" y="57"/>
                    </a:lnTo>
                    <a:lnTo>
                      <a:pt x="0" y="57"/>
                    </a:lnTo>
                    <a:lnTo>
                      <a:pt x="0" y="170"/>
                    </a:lnTo>
                    <a:lnTo>
                      <a:pt x="57" y="227"/>
                    </a:lnTo>
                    <a:lnTo>
                      <a:pt x="113" y="227"/>
                    </a:lnTo>
                    <a:lnTo>
                      <a:pt x="170" y="170"/>
                    </a:lnTo>
                    <a:lnTo>
                      <a:pt x="227" y="227"/>
                    </a:lnTo>
                    <a:lnTo>
                      <a:pt x="227" y="0"/>
                    </a:lnTo>
                    <a:close/>
                  </a:path>
                </a:pathLst>
              </a:custGeom>
              <a:noFill/>
              <a:ln w="19050" cap="flat" cmpd="sng" algn="ctr">
                <a:solidFill>
                  <a:schemeClr val="bg1">
                    <a:lumMod val="75000"/>
                  </a:schemeClr>
                </a:solidFill>
                <a:prstDash val="solid"/>
                <a:headEnd/>
                <a:tailEnd/>
              </a:ln>
              <a:effectLst/>
            </p:spPr>
            <p:style>
              <a:lnRef idx="2">
                <a:schemeClr val="accent6">
                  <a:shade val="50000"/>
                </a:schemeClr>
              </a:lnRef>
              <a:fillRef idx="1">
                <a:schemeClr val="accent6"/>
              </a:fillRef>
              <a:effectRef idx="0">
                <a:schemeClr val="accent6"/>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73" name="Freeform 1073">
                <a:extLst>
                  <a:ext uri="{FF2B5EF4-FFF2-40B4-BE49-F238E27FC236}">
                    <a16:creationId xmlns:a16="http://schemas.microsoft.com/office/drawing/2014/main" id="{2031E6C6-01B9-4E50-BB86-022D6E401DBB}"/>
                  </a:ext>
                </a:extLst>
              </p:cNvPr>
              <p:cNvSpPr>
                <a:spLocks/>
              </p:cNvSpPr>
              <p:nvPr/>
            </p:nvSpPr>
            <p:spPr bwMode="auto">
              <a:xfrm>
                <a:off x="1994242" y="2379719"/>
                <a:ext cx="170" cy="170"/>
              </a:xfrm>
              <a:custGeom>
                <a:avLst/>
                <a:gdLst>
                  <a:gd name="T0" fmla="*/ 170 w 170"/>
                  <a:gd name="T1" fmla="*/ 57 h 170"/>
                  <a:gd name="T2" fmla="*/ 113 w 170"/>
                  <a:gd name="T3" fmla="*/ 0 h 170"/>
                  <a:gd name="T4" fmla="*/ 56 w 170"/>
                  <a:gd name="T5" fmla="*/ 57 h 170"/>
                  <a:gd name="T6" fmla="*/ 0 w 170"/>
                  <a:gd name="T7" fmla="*/ 114 h 170"/>
                  <a:gd name="T8" fmla="*/ 0 w 170"/>
                  <a:gd name="T9" fmla="*/ 170 h 170"/>
                  <a:gd name="T10" fmla="*/ 113 w 170"/>
                  <a:gd name="T11" fmla="*/ 170 h 170"/>
                  <a:gd name="T12" fmla="*/ 170 w 170"/>
                  <a:gd name="T13" fmla="*/ 57 h 170"/>
                </a:gdLst>
                <a:ahLst/>
                <a:cxnLst>
                  <a:cxn ang="0">
                    <a:pos x="T0" y="T1"/>
                  </a:cxn>
                  <a:cxn ang="0">
                    <a:pos x="T2" y="T3"/>
                  </a:cxn>
                  <a:cxn ang="0">
                    <a:pos x="T4" y="T5"/>
                  </a:cxn>
                  <a:cxn ang="0">
                    <a:pos x="T6" y="T7"/>
                  </a:cxn>
                  <a:cxn ang="0">
                    <a:pos x="T8" y="T9"/>
                  </a:cxn>
                  <a:cxn ang="0">
                    <a:pos x="T10" y="T11"/>
                  </a:cxn>
                  <a:cxn ang="0">
                    <a:pos x="T12" y="T13"/>
                  </a:cxn>
                </a:cxnLst>
                <a:rect l="0" t="0" r="r" b="b"/>
                <a:pathLst>
                  <a:path w="170" h="170">
                    <a:moveTo>
                      <a:pt x="170" y="57"/>
                    </a:moveTo>
                    <a:lnTo>
                      <a:pt x="113" y="0"/>
                    </a:lnTo>
                    <a:lnTo>
                      <a:pt x="56" y="57"/>
                    </a:lnTo>
                    <a:lnTo>
                      <a:pt x="0" y="114"/>
                    </a:lnTo>
                    <a:lnTo>
                      <a:pt x="0" y="170"/>
                    </a:lnTo>
                    <a:lnTo>
                      <a:pt x="113" y="170"/>
                    </a:lnTo>
                    <a:lnTo>
                      <a:pt x="170" y="57"/>
                    </a:lnTo>
                    <a:close/>
                  </a:path>
                </a:pathLst>
              </a:custGeom>
              <a:grpFill/>
              <a:ln w="19050" cap="flat" cmpd="sng" algn="ctr">
                <a:solidFill>
                  <a:schemeClr val="bg1">
                    <a:lumMod val="75000"/>
                  </a:schemeClr>
                </a:solidFill>
                <a:prstDash val="solid"/>
                <a:headEnd/>
                <a:tailEnd/>
              </a:ln>
              <a:effectLst/>
            </p:spPr>
            <p:style>
              <a:lnRef idx="2">
                <a:schemeClr val="accent6">
                  <a:shade val="50000"/>
                </a:schemeClr>
              </a:lnRef>
              <a:fillRef idx="1">
                <a:schemeClr val="accent6"/>
              </a:fillRef>
              <a:effectRef idx="0">
                <a:schemeClr val="accent6"/>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74" name="Freeform 1074">
                <a:extLst>
                  <a:ext uri="{FF2B5EF4-FFF2-40B4-BE49-F238E27FC236}">
                    <a16:creationId xmlns:a16="http://schemas.microsoft.com/office/drawing/2014/main" id="{BFF84FD2-F936-4756-B397-D367445D7658}"/>
                  </a:ext>
                </a:extLst>
              </p:cNvPr>
              <p:cNvSpPr>
                <a:spLocks/>
              </p:cNvSpPr>
              <p:nvPr/>
            </p:nvSpPr>
            <p:spPr bwMode="auto">
              <a:xfrm>
                <a:off x="1994072" y="2379719"/>
                <a:ext cx="226" cy="170"/>
              </a:xfrm>
              <a:custGeom>
                <a:avLst/>
                <a:gdLst>
                  <a:gd name="T0" fmla="*/ 113 w 226"/>
                  <a:gd name="T1" fmla="*/ 0 h 170"/>
                  <a:gd name="T2" fmla="*/ 0 w 226"/>
                  <a:gd name="T3" fmla="*/ 57 h 170"/>
                  <a:gd name="T4" fmla="*/ 0 w 226"/>
                  <a:gd name="T5" fmla="*/ 170 h 170"/>
                  <a:gd name="T6" fmla="*/ 170 w 226"/>
                  <a:gd name="T7" fmla="*/ 170 h 170"/>
                  <a:gd name="T8" fmla="*/ 170 w 226"/>
                  <a:gd name="T9" fmla="*/ 114 h 170"/>
                  <a:gd name="T10" fmla="*/ 226 w 226"/>
                  <a:gd name="T11" fmla="*/ 57 h 170"/>
                  <a:gd name="T12" fmla="*/ 170 w 226"/>
                  <a:gd name="T13" fmla="*/ 57 h 170"/>
                  <a:gd name="T14" fmla="*/ 113 w 226"/>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 h="170">
                    <a:moveTo>
                      <a:pt x="113" y="0"/>
                    </a:moveTo>
                    <a:lnTo>
                      <a:pt x="0" y="57"/>
                    </a:lnTo>
                    <a:lnTo>
                      <a:pt x="0" y="170"/>
                    </a:lnTo>
                    <a:lnTo>
                      <a:pt x="170" y="170"/>
                    </a:lnTo>
                    <a:lnTo>
                      <a:pt x="170" y="114"/>
                    </a:lnTo>
                    <a:lnTo>
                      <a:pt x="226" y="57"/>
                    </a:lnTo>
                    <a:lnTo>
                      <a:pt x="170" y="57"/>
                    </a:lnTo>
                    <a:lnTo>
                      <a:pt x="113" y="0"/>
                    </a:lnTo>
                    <a:close/>
                  </a:path>
                </a:pathLst>
              </a:custGeom>
              <a:grpFill/>
              <a:ln w="19050" cap="flat" cmpd="sng" algn="ctr">
                <a:solidFill>
                  <a:schemeClr val="bg1">
                    <a:lumMod val="75000"/>
                  </a:schemeClr>
                </a:solidFill>
                <a:prstDash val="solid"/>
                <a:headEnd/>
                <a:tailEnd/>
              </a:ln>
              <a:effectLst/>
            </p:spPr>
            <p:style>
              <a:lnRef idx="2">
                <a:schemeClr val="accent6">
                  <a:shade val="50000"/>
                </a:schemeClr>
              </a:lnRef>
              <a:fillRef idx="1">
                <a:schemeClr val="accent6"/>
              </a:fillRef>
              <a:effectRef idx="0">
                <a:schemeClr val="accent6"/>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75" name="Freeform 1075">
                <a:extLst>
                  <a:ext uri="{FF2B5EF4-FFF2-40B4-BE49-F238E27FC236}">
                    <a16:creationId xmlns:a16="http://schemas.microsoft.com/office/drawing/2014/main" id="{B2175727-F133-4587-8F91-98B0BA8D70F8}"/>
                  </a:ext>
                </a:extLst>
              </p:cNvPr>
              <p:cNvSpPr>
                <a:spLocks/>
              </p:cNvSpPr>
              <p:nvPr/>
            </p:nvSpPr>
            <p:spPr bwMode="auto">
              <a:xfrm>
                <a:off x="1994072" y="2379889"/>
                <a:ext cx="170" cy="227"/>
              </a:xfrm>
              <a:custGeom>
                <a:avLst/>
                <a:gdLst>
                  <a:gd name="T0" fmla="*/ 170 w 170"/>
                  <a:gd name="T1" fmla="*/ 0 h 227"/>
                  <a:gd name="T2" fmla="*/ 0 w 170"/>
                  <a:gd name="T3" fmla="*/ 0 h 227"/>
                  <a:gd name="T4" fmla="*/ 0 w 170"/>
                  <a:gd name="T5" fmla="*/ 171 h 227"/>
                  <a:gd name="T6" fmla="*/ 56 w 170"/>
                  <a:gd name="T7" fmla="*/ 227 h 227"/>
                  <a:gd name="T8" fmla="*/ 113 w 170"/>
                  <a:gd name="T9" fmla="*/ 171 h 227"/>
                  <a:gd name="T10" fmla="*/ 170 w 170"/>
                  <a:gd name="T11" fmla="*/ 0 h 227"/>
                </a:gdLst>
                <a:ahLst/>
                <a:cxnLst>
                  <a:cxn ang="0">
                    <a:pos x="T0" y="T1"/>
                  </a:cxn>
                  <a:cxn ang="0">
                    <a:pos x="T2" y="T3"/>
                  </a:cxn>
                  <a:cxn ang="0">
                    <a:pos x="T4" y="T5"/>
                  </a:cxn>
                  <a:cxn ang="0">
                    <a:pos x="T6" y="T7"/>
                  </a:cxn>
                  <a:cxn ang="0">
                    <a:pos x="T8" y="T9"/>
                  </a:cxn>
                  <a:cxn ang="0">
                    <a:pos x="T10" y="T11"/>
                  </a:cxn>
                </a:cxnLst>
                <a:rect l="0" t="0" r="r" b="b"/>
                <a:pathLst>
                  <a:path w="170" h="227">
                    <a:moveTo>
                      <a:pt x="170" y="0"/>
                    </a:moveTo>
                    <a:lnTo>
                      <a:pt x="0" y="0"/>
                    </a:lnTo>
                    <a:lnTo>
                      <a:pt x="0" y="171"/>
                    </a:lnTo>
                    <a:lnTo>
                      <a:pt x="56" y="227"/>
                    </a:lnTo>
                    <a:lnTo>
                      <a:pt x="113" y="171"/>
                    </a:lnTo>
                    <a:lnTo>
                      <a:pt x="170" y="0"/>
                    </a:lnTo>
                    <a:close/>
                  </a:path>
                </a:pathLst>
              </a:custGeom>
              <a:grpFill/>
              <a:ln w="19050" cap="flat" cmpd="sng" algn="ctr">
                <a:solidFill>
                  <a:schemeClr val="bg1">
                    <a:lumMod val="75000"/>
                  </a:schemeClr>
                </a:solidFill>
                <a:prstDash val="solid"/>
                <a:headEnd/>
                <a:tailEnd/>
              </a:ln>
              <a:effectLst/>
            </p:spPr>
            <p:style>
              <a:lnRef idx="2">
                <a:schemeClr val="accent6">
                  <a:shade val="50000"/>
                </a:schemeClr>
              </a:lnRef>
              <a:fillRef idx="1">
                <a:schemeClr val="accent6"/>
              </a:fillRef>
              <a:effectRef idx="0">
                <a:schemeClr val="accent6"/>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76" name="Freeform 1076">
                <a:extLst>
                  <a:ext uri="{FF2B5EF4-FFF2-40B4-BE49-F238E27FC236}">
                    <a16:creationId xmlns:a16="http://schemas.microsoft.com/office/drawing/2014/main" id="{CA81D4AB-7D74-451B-8327-C6EDE8F1B40F}"/>
                  </a:ext>
                </a:extLst>
              </p:cNvPr>
              <p:cNvSpPr>
                <a:spLocks/>
              </p:cNvSpPr>
              <p:nvPr/>
            </p:nvSpPr>
            <p:spPr bwMode="auto">
              <a:xfrm>
                <a:off x="1993448" y="2379719"/>
                <a:ext cx="680" cy="567"/>
              </a:xfrm>
              <a:custGeom>
                <a:avLst/>
                <a:gdLst>
                  <a:gd name="T0" fmla="*/ 624 w 680"/>
                  <a:gd name="T1" fmla="*/ 341 h 567"/>
                  <a:gd name="T2" fmla="*/ 453 w 680"/>
                  <a:gd name="T3" fmla="*/ 341 h 567"/>
                  <a:gd name="T4" fmla="*/ 453 w 680"/>
                  <a:gd name="T5" fmla="*/ 227 h 567"/>
                  <a:gd name="T6" fmla="*/ 340 w 680"/>
                  <a:gd name="T7" fmla="*/ 170 h 567"/>
                  <a:gd name="T8" fmla="*/ 227 w 680"/>
                  <a:gd name="T9" fmla="*/ 227 h 567"/>
                  <a:gd name="T10" fmla="*/ 113 w 680"/>
                  <a:gd name="T11" fmla="*/ 227 h 567"/>
                  <a:gd name="T12" fmla="*/ 170 w 680"/>
                  <a:gd name="T13" fmla="*/ 170 h 567"/>
                  <a:gd name="T14" fmla="*/ 170 w 680"/>
                  <a:gd name="T15" fmla="*/ 114 h 567"/>
                  <a:gd name="T16" fmla="*/ 227 w 680"/>
                  <a:gd name="T17" fmla="*/ 114 h 567"/>
                  <a:gd name="T18" fmla="*/ 227 w 680"/>
                  <a:gd name="T19" fmla="*/ 57 h 567"/>
                  <a:gd name="T20" fmla="*/ 170 w 680"/>
                  <a:gd name="T21" fmla="*/ 0 h 567"/>
                  <a:gd name="T22" fmla="*/ 56 w 680"/>
                  <a:gd name="T23" fmla="*/ 57 h 567"/>
                  <a:gd name="T24" fmla="*/ 113 w 680"/>
                  <a:gd name="T25" fmla="*/ 114 h 567"/>
                  <a:gd name="T26" fmla="*/ 0 w 680"/>
                  <a:gd name="T27" fmla="*/ 114 h 567"/>
                  <a:gd name="T28" fmla="*/ 0 w 680"/>
                  <a:gd name="T29" fmla="*/ 170 h 567"/>
                  <a:gd name="T30" fmla="*/ 56 w 680"/>
                  <a:gd name="T31" fmla="*/ 227 h 567"/>
                  <a:gd name="T32" fmla="*/ 113 w 680"/>
                  <a:gd name="T33" fmla="*/ 227 h 567"/>
                  <a:gd name="T34" fmla="*/ 170 w 680"/>
                  <a:gd name="T35" fmla="*/ 284 h 567"/>
                  <a:gd name="T36" fmla="*/ 227 w 680"/>
                  <a:gd name="T37" fmla="*/ 284 h 567"/>
                  <a:gd name="T38" fmla="*/ 227 w 680"/>
                  <a:gd name="T39" fmla="*/ 341 h 567"/>
                  <a:gd name="T40" fmla="*/ 340 w 680"/>
                  <a:gd name="T41" fmla="*/ 397 h 567"/>
                  <a:gd name="T42" fmla="*/ 170 w 680"/>
                  <a:gd name="T43" fmla="*/ 397 h 567"/>
                  <a:gd name="T44" fmla="*/ 170 w 680"/>
                  <a:gd name="T45" fmla="*/ 454 h 567"/>
                  <a:gd name="T46" fmla="*/ 397 w 680"/>
                  <a:gd name="T47" fmla="*/ 454 h 567"/>
                  <a:gd name="T48" fmla="*/ 510 w 680"/>
                  <a:gd name="T49" fmla="*/ 511 h 567"/>
                  <a:gd name="T50" fmla="*/ 680 w 680"/>
                  <a:gd name="T51" fmla="*/ 567 h 567"/>
                  <a:gd name="T52" fmla="*/ 680 w 680"/>
                  <a:gd name="T53" fmla="*/ 397 h 567"/>
                  <a:gd name="T54" fmla="*/ 624 w 680"/>
                  <a:gd name="T55" fmla="*/ 341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0" h="567">
                    <a:moveTo>
                      <a:pt x="624" y="341"/>
                    </a:moveTo>
                    <a:lnTo>
                      <a:pt x="453" y="341"/>
                    </a:lnTo>
                    <a:lnTo>
                      <a:pt x="453" y="227"/>
                    </a:lnTo>
                    <a:lnTo>
                      <a:pt x="340" y="170"/>
                    </a:lnTo>
                    <a:lnTo>
                      <a:pt x="227" y="227"/>
                    </a:lnTo>
                    <a:lnTo>
                      <a:pt x="113" y="227"/>
                    </a:lnTo>
                    <a:lnTo>
                      <a:pt x="170" y="170"/>
                    </a:lnTo>
                    <a:lnTo>
                      <a:pt x="170" y="114"/>
                    </a:lnTo>
                    <a:lnTo>
                      <a:pt x="227" y="114"/>
                    </a:lnTo>
                    <a:lnTo>
                      <a:pt x="227" y="57"/>
                    </a:lnTo>
                    <a:lnTo>
                      <a:pt x="170" y="0"/>
                    </a:lnTo>
                    <a:lnTo>
                      <a:pt x="56" y="57"/>
                    </a:lnTo>
                    <a:lnTo>
                      <a:pt x="113" y="114"/>
                    </a:lnTo>
                    <a:lnTo>
                      <a:pt x="0" y="114"/>
                    </a:lnTo>
                    <a:lnTo>
                      <a:pt x="0" y="170"/>
                    </a:lnTo>
                    <a:lnTo>
                      <a:pt x="56" y="227"/>
                    </a:lnTo>
                    <a:lnTo>
                      <a:pt x="113" y="227"/>
                    </a:lnTo>
                    <a:lnTo>
                      <a:pt x="170" y="284"/>
                    </a:lnTo>
                    <a:lnTo>
                      <a:pt x="227" y="284"/>
                    </a:lnTo>
                    <a:lnTo>
                      <a:pt x="227" y="341"/>
                    </a:lnTo>
                    <a:lnTo>
                      <a:pt x="340" y="397"/>
                    </a:lnTo>
                    <a:lnTo>
                      <a:pt x="170" y="397"/>
                    </a:lnTo>
                    <a:lnTo>
                      <a:pt x="170" y="454"/>
                    </a:lnTo>
                    <a:lnTo>
                      <a:pt x="397" y="454"/>
                    </a:lnTo>
                    <a:lnTo>
                      <a:pt x="510" y="511"/>
                    </a:lnTo>
                    <a:lnTo>
                      <a:pt x="680" y="567"/>
                    </a:lnTo>
                    <a:lnTo>
                      <a:pt x="680" y="397"/>
                    </a:lnTo>
                    <a:lnTo>
                      <a:pt x="624" y="341"/>
                    </a:lnTo>
                    <a:close/>
                  </a:path>
                </a:pathLst>
              </a:custGeom>
              <a:solidFill>
                <a:schemeClr val="bg1"/>
              </a:solidFill>
              <a:ln w="19050" cap="flat" cmpd="sng" algn="ctr">
                <a:solidFill>
                  <a:schemeClr val="bg1">
                    <a:lumMod val="75000"/>
                  </a:schemeClr>
                </a:solidFill>
                <a:prstDash val="solid"/>
                <a:headEnd/>
                <a:tailEnd/>
              </a:ln>
              <a:effectLst/>
            </p:spPr>
            <p:style>
              <a:lnRef idx="2">
                <a:schemeClr val="accent6">
                  <a:shade val="50000"/>
                </a:schemeClr>
              </a:lnRef>
              <a:fillRef idx="1">
                <a:schemeClr val="accent6"/>
              </a:fillRef>
              <a:effectRef idx="0">
                <a:schemeClr val="accent6"/>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chemeClr val="bg1">
                      <a:lumMod val="50000"/>
                    </a:schemeClr>
                  </a:solidFill>
                  <a:latin typeface="メイリオ" panose="020B0604030504040204" pitchFamily="50" charset="-128"/>
                  <a:ea typeface="メイリオ" panose="020B0604030504040204" pitchFamily="50" charset="-128"/>
                </a:endParaRPr>
              </a:p>
            </p:txBody>
          </p:sp>
          <p:sp>
            <p:nvSpPr>
              <p:cNvPr id="77" name="Freeform 1077">
                <a:extLst>
                  <a:ext uri="{FF2B5EF4-FFF2-40B4-BE49-F238E27FC236}">
                    <a16:creationId xmlns:a16="http://schemas.microsoft.com/office/drawing/2014/main" id="{E7C198D0-DA81-4567-9CA8-BDBBD905A519}"/>
                  </a:ext>
                </a:extLst>
              </p:cNvPr>
              <p:cNvSpPr>
                <a:spLocks/>
              </p:cNvSpPr>
              <p:nvPr/>
            </p:nvSpPr>
            <p:spPr bwMode="auto">
              <a:xfrm>
                <a:off x="1993901" y="2379776"/>
                <a:ext cx="171" cy="284"/>
              </a:xfrm>
              <a:custGeom>
                <a:avLst/>
                <a:gdLst>
                  <a:gd name="T0" fmla="*/ 171 w 171"/>
                  <a:gd name="T1" fmla="*/ 0 h 284"/>
                  <a:gd name="T2" fmla="*/ 114 w 171"/>
                  <a:gd name="T3" fmla="*/ 0 h 284"/>
                  <a:gd name="T4" fmla="*/ 0 w 171"/>
                  <a:gd name="T5" fmla="*/ 170 h 284"/>
                  <a:gd name="T6" fmla="*/ 0 w 171"/>
                  <a:gd name="T7" fmla="*/ 284 h 284"/>
                  <a:gd name="T8" fmla="*/ 171 w 171"/>
                  <a:gd name="T9" fmla="*/ 284 h 284"/>
                  <a:gd name="T10" fmla="*/ 171 w 171"/>
                  <a:gd name="T11" fmla="*/ 0 h 284"/>
                </a:gdLst>
                <a:ahLst/>
                <a:cxnLst>
                  <a:cxn ang="0">
                    <a:pos x="T0" y="T1"/>
                  </a:cxn>
                  <a:cxn ang="0">
                    <a:pos x="T2" y="T3"/>
                  </a:cxn>
                  <a:cxn ang="0">
                    <a:pos x="T4" y="T5"/>
                  </a:cxn>
                  <a:cxn ang="0">
                    <a:pos x="T6" y="T7"/>
                  </a:cxn>
                  <a:cxn ang="0">
                    <a:pos x="T8" y="T9"/>
                  </a:cxn>
                  <a:cxn ang="0">
                    <a:pos x="T10" y="T11"/>
                  </a:cxn>
                </a:cxnLst>
                <a:rect l="0" t="0" r="r" b="b"/>
                <a:pathLst>
                  <a:path w="171" h="284">
                    <a:moveTo>
                      <a:pt x="171" y="0"/>
                    </a:moveTo>
                    <a:lnTo>
                      <a:pt x="114" y="0"/>
                    </a:lnTo>
                    <a:lnTo>
                      <a:pt x="0" y="170"/>
                    </a:lnTo>
                    <a:lnTo>
                      <a:pt x="0" y="284"/>
                    </a:lnTo>
                    <a:lnTo>
                      <a:pt x="171" y="284"/>
                    </a:lnTo>
                    <a:lnTo>
                      <a:pt x="171" y="0"/>
                    </a:lnTo>
                    <a:close/>
                  </a:path>
                </a:pathLst>
              </a:custGeom>
              <a:grpFill/>
              <a:ln w="19050" cap="flat" cmpd="sng" algn="ctr">
                <a:solidFill>
                  <a:schemeClr val="bg1">
                    <a:lumMod val="75000"/>
                  </a:schemeClr>
                </a:solidFill>
                <a:prstDash val="solid"/>
                <a:headEnd/>
                <a:tailEnd/>
              </a:ln>
              <a:effectLst/>
            </p:spPr>
            <p:style>
              <a:lnRef idx="2">
                <a:schemeClr val="accent6">
                  <a:shade val="50000"/>
                </a:schemeClr>
              </a:lnRef>
              <a:fillRef idx="1">
                <a:schemeClr val="accent6"/>
              </a:fillRef>
              <a:effectRef idx="0">
                <a:schemeClr val="accent6"/>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78" name="Freeform 1078">
                <a:extLst>
                  <a:ext uri="{FF2B5EF4-FFF2-40B4-BE49-F238E27FC236}">
                    <a16:creationId xmlns:a16="http://schemas.microsoft.com/office/drawing/2014/main" id="{F8554D56-6AC6-4293-897B-C7E4853650F4}"/>
                  </a:ext>
                </a:extLst>
              </p:cNvPr>
              <p:cNvSpPr>
                <a:spLocks/>
              </p:cNvSpPr>
              <p:nvPr/>
            </p:nvSpPr>
            <p:spPr bwMode="auto">
              <a:xfrm>
                <a:off x="1993731" y="2379663"/>
                <a:ext cx="341" cy="283"/>
              </a:xfrm>
              <a:custGeom>
                <a:avLst/>
                <a:gdLst>
                  <a:gd name="T0" fmla="*/ 57 w 341"/>
                  <a:gd name="T1" fmla="*/ 226 h 283"/>
                  <a:gd name="T2" fmla="*/ 0 w 341"/>
                  <a:gd name="T3" fmla="*/ 226 h 283"/>
                  <a:gd name="T4" fmla="*/ 0 w 341"/>
                  <a:gd name="T5" fmla="*/ 170 h 283"/>
                  <a:gd name="T6" fmla="*/ 170 w 341"/>
                  <a:gd name="T7" fmla="*/ 113 h 283"/>
                  <a:gd name="T8" fmla="*/ 170 w 341"/>
                  <a:gd name="T9" fmla="*/ 56 h 283"/>
                  <a:gd name="T10" fmla="*/ 284 w 341"/>
                  <a:gd name="T11" fmla="*/ 0 h 283"/>
                  <a:gd name="T12" fmla="*/ 341 w 341"/>
                  <a:gd name="T13" fmla="*/ 113 h 283"/>
                  <a:gd name="T14" fmla="*/ 284 w 341"/>
                  <a:gd name="T15" fmla="*/ 113 h 283"/>
                  <a:gd name="T16" fmla="*/ 170 w 341"/>
                  <a:gd name="T17" fmla="*/ 283 h 283"/>
                  <a:gd name="T18" fmla="*/ 57 w 341"/>
                  <a:gd name="T19" fmla="*/ 22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1" h="283">
                    <a:moveTo>
                      <a:pt x="57" y="226"/>
                    </a:moveTo>
                    <a:lnTo>
                      <a:pt x="0" y="226"/>
                    </a:lnTo>
                    <a:lnTo>
                      <a:pt x="0" y="170"/>
                    </a:lnTo>
                    <a:lnTo>
                      <a:pt x="170" y="113"/>
                    </a:lnTo>
                    <a:lnTo>
                      <a:pt x="170" y="56"/>
                    </a:lnTo>
                    <a:lnTo>
                      <a:pt x="284" y="0"/>
                    </a:lnTo>
                    <a:lnTo>
                      <a:pt x="341" y="113"/>
                    </a:lnTo>
                    <a:lnTo>
                      <a:pt x="284" y="113"/>
                    </a:lnTo>
                    <a:lnTo>
                      <a:pt x="170" y="283"/>
                    </a:lnTo>
                    <a:lnTo>
                      <a:pt x="57" y="226"/>
                    </a:lnTo>
                    <a:close/>
                  </a:path>
                </a:pathLst>
              </a:custGeom>
              <a:grpFill/>
              <a:ln w="19050" cap="flat" cmpd="sng" algn="ctr">
                <a:solidFill>
                  <a:schemeClr val="bg1">
                    <a:lumMod val="75000"/>
                  </a:schemeClr>
                </a:solidFill>
                <a:prstDash val="solid"/>
                <a:headEnd/>
                <a:tailEnd/>
              </a:ln>
              <a:effectLst/>
            </p:spPr>
            <p:style>
              <a:lnRef idx="2">
                <a:schemeClr val="accent6">
                  <a:shade val="50000"/>
                </a:schemeClr>
              </a:lnRef>
              <a:fillRef idx="1">
                <a:schemeClr val="accent6"/>
              </a:fillRef>
              <a:effectRef idx="0">
                <a:schemeClr val="accent6"/>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79" name="Freeform 1079">
                <a:extLst>
                  <a:ext uri="{FF2B5EF4-FFF2-40B4-BE49-F238E27FC236}">
                    <a16:creationId xmlns:a16="http://schemas.microsoft.com/office/drawing/2014/main" id="{84BB7610-2BED-4546-8A3E-E711A4E67AF3}"/>
                  </a:ext>
                </a:extLst>
              </p:cNvPr>
              <p:cNvSpPr>
                <a:spLocks/>
              </p:cNvSpPr>
              <p:nvPr/>
            </p:nvSpPr>
            <p:spPr bwMode="auto">
              <a:xfrm>
                <a:off x="1994015" y="2379606"/>
                <a:ext cx="170" cy="170"/>
              </a:xfrm>
              <a:custGeom>
                <a:avLst/>
                <a:gdLst>
                  <a:gd name="T0" fmla="*/ 170 w 170"/>
                  <a:gd name="T1" fmla="*/ 0 h 170"/>
                  <a:gd name="T2" fmla="*/ 57 w 170"/>
                  <a:gd name="T3" fmla="*/ 57 h 170"/>
                  <a:gd name="T4" fmla="*/ 0 w 170"/>
                  <a:gd name="T5" fmla="*/ 57 h 170"/>
                  <a:gd name="T6" fmla="*/ 57 w 170"/>
                  <a:gd name="T7" fmla="*/ 170 h 170"/>
                  <a:gd name="T8" fmla="*/ 170 w 170"/>
                  <a:gd name="T9" fmla="*/ 113 h 170"/>
                  <a:gd name="T10" fmla="*/ 170 w 170"/>
                  <a:gd name="T11" fmla="*/ 0 h 170"/>
                </a:gdLst>
                <a:ahLst/>
                <a:cxnLst>
                  <a:cxn ang="0">
                    <a:pos x="T0" y="T1"/>
                  </a:cxn>
                  <a:cxn ang="0">
                    <a:pos x="T2" y="T3"/>
                  </a:cxn>
                  <a:cxn ang="0">
                    <a:pos x="T4" y="T5"/>
                  </a:cxn>
                  <a:cxn ang="0">
                    <a:pos x="T6" y="T7"/>
                  </a:cxn>
                  <a:cxn ang="0">
                    <a:pos x="T8" y="T9"/>
                  </a:cxn>
                  <a:cxn ang="0">
                    <a:pos x="T10" y="T11"/>
                  </a:cxn>
                </a:cxnLst>
                <a:rect l="0" t="0" r="r" b="b"/>
                <a:pathLst>
                  <a:path w="170" h="170">
                    <a:moveTo>
                      <a:pt x="170" y="0"/>
                    </a:moveTo>
                    <a:lnTo>
                      <a:pt x="57" y="57"/>
                    </a:lnTo>
                    <a:lnTo>
                      <a:pt x="0" y="57"/>
                    </a:lnTo>
                    <a:lnTo>
                      <a:pt x="57" y="170"/>
                    </a:lnTo>
                    <a:lnTo>
                      <a:pt x="170" y="113"/>
                    </a:lnTo>
                    <a:lnTo>
                      <a:pt x="170" y="0"/>
                    </a:lnTo>
                    <a:close/>
                  </a:path>
                </a:pathLst>
              </a:custGeom>
              <a:grpFill/>
              <a:ln w="19050" cap="flat" cmpd="sng" algn="ctr">
                <a:solidFill>
                  <a:schemeClr val="bg1">
                    <a:lumMod val="75000"/>
                  </a:schemeClr>
                </a:solidFill>
                <a:prstDash val="solid"/>
                <a:headEnd/>
                <a:tailEnd/>
              </a:ln>
              <a:effectLst/>
            </p:spPr>
            <p:style>
              <a:lnRef idx="2">
                <a:schemeClr val="accent6">
                  <a:shade val="50000"/>
                </a:schemeClr>
              </a:lnRef>
              <a:fillRef idx="1">
                <a:schemeClr val="accent6"/>
              </a:fillRef>
              <a:effectRef idx="0">
                <a:schemeClr val="accent6"/>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81" name="Freeform 1081">
                <a:extLst>
                  <a:ext uri="{FF2B5EF4-FFF2-40B4-BE49-F238E27FC236}">
                    <a16:creationId xmlns:a16="http://schemas.microsoft.com/office/drawing/2014/main" id="{2760CD9C-824C-42B3-9D65-B46A09AA537F}"/>
                  </a:ext>
                </a:extLst>
              </p:cNvPr>
              <p:cNvSpPr>
                <a:spLocks/>
              </p:cNvSpPr>
              <p:nvPr/>
            </p:nvSpPr>
            <p:spPr bwMode="auto">
              <a:xfrm>
                <a:off x="1993958" y="2379492"/>
                <a:ext cx="170" cy="171"/>
              </a:xfrm>
              <a:custGeom>
                <a:avLst/>
                <a:gdLst>
                  <a:gd name="T0" fmla="*/ 114 w 170"/>
                  <a:gd name="T1" fmla="*/ 0 h 171"/>
                  <a:gd name="T2" fmla="*/ 0 w 170"/>
                  <a:gd name="T3" fmla="*/ 57 h 171"/>
                  <a:gd name="T4" fmla="*/ 0 w 170"/>
                  <a:gd name="T5" fmla="*/ 114 h 171"/>
                  <a:gd name="T6" fmla="*/ 57 w 170"/>
                  <a:gd name="T7" fmla="*/ 171 h 171"/>
                  <a:gd name="T8" fmla="*/ 114 w 170"/>
                  <a:gd name="T9" fmla="*/ 171 h 171"/>
                  <a:gd name="T10" fmla="*/ 170 w 170"/>
                  <a:gd name="T11" fmla="*/ 57 h 171"/>
                  <a:gd name="T12" fmla="*/ 114 w 170"/>
                  <a:gd name="T13" fmla="*/ 0 h 171"/>
                </a:gdLst>
                <a:ahLst/>
                <a:cxnLst>
                  <a:cxn ang="0">
                    <a:pos x="T0" y="T1"/>
                  </a:cxn>
                  <a:cxn ang="0">
                    <a:pos x="T2" y="T3"/>
                  </a:cxn>
                  <a:cxn ang="0">
                    <a:pos x="T4" y="T5"/>
                  </a:cxn>
                  <a:cxn ang="0">
                    <a:pos x="T6" y="T7"/>
                  </a:cxn>
                  <a:cxn ang="0">
                    <a:pos x="T8" y="T9"/>
                  </a:cxn>
                  <a:cxn ang="0">
                    <a:pos x="T10" y="T11"/>
                  </a:cxn>
                  <a:cxn ang="0">
                    <a:pos x="T12" y="T13"/>
                  </a:cxn>
                </a:cxnLst>
                <a:rect l="0" t="0" r="r" b="b"/>
                <a:pathLst>
                  <a:path w="170" h="171">
                    <a:moveTo>
                      <a:pt x="114" y="0"/>
                    </a:moveTo>
                    <a:lnTo>
                      <a:pt x="0" y="57"/>
                    </a:lnTo>
                    <a:lnTo>
                      <a:pt x="0" y="114"/>
                    </a:lnTo>
                    <a:lnTo>
                      <a:pt x="57" y="171"/>
                    </a:lnTo>
                    <a:lnTo>
                      <a:pt x="114" y="171"/>
                    </a:lnTo>
                    <a:lnTo>
                      <a:pt x="170" y="57"/>
                    </a:lnTo>
                    <a:lnTo>
                      <a:pt x="114" y="0"/>
                    </a:lnTo>
                    <a:close/>
                  </a:path>
                </a:pathLst>
              </a:custGeom>
              <a:grpFill/>
              <a:ln w="19050" cap="flat" cmpd="sng" algn="ctr">
                <a:solidFill>
                  <a:schemeClr val="bg1">
                    <a:lumMod val="75000"/>
                  </a:schemeClr>
                </a:solidFill>
                <a:prstDash val="solid"/>
                <a:headEnd/>
                <a:tailEnd/>
              </a:ln>
              <a:effectLst/>
            </p:spPr>
            <p:style>
              <a:lnRef idx="2">
                <a:schemeClr val="accent6">
                  <a:shade val="50000"/>
                </a:schemeClr>
              </a:lnRef>
              <a:fillRef idx="1">
                <a:schemeClr val="accent6"/>
              </a:fillRef>
              <a:effectRef idx="0">
                <a:schemeClr val="accent6"/>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14" name="Freeform 1083">
                <a:extLst>
                  <a:ext uri="{FF2B5EF4-FFF2-40B4-BE49-F238E27FC236}">
                    <a16:creationId xmlns:a16="http://schemas.microsoft.com/office/drawing/2014/main" id="{92EDDAC6-1E64-4A6E-BACC-79051D3AC8BC}"/>
                  </a:ext>
                </a:extLst>
              </p:cNvPr>
              <p:cNvSpPr>
                <a:spLocks/>
              </p:cNvSpPr>
              <p:nvPr/>
            </p:nvSpPr>
            <p:spPr bwMode="auto">
              <a:xfrm>
                <a:off x="1993901" y="2379096"/>
                <a:ext cx="341" cy="396"/>
              </a:xfrm>
              <a:custGeom>
                <a:avLst/>
                <a:gdLst>
                  <a:gd name="T0" fmla="*/ 284 w 341"/>
                  <a:gd name="T1" fmla="*/ 0 h 396"/>
                  <a:gd name="T2" fmla="*/ 227 w 341"/>
                  <a:gd name="T3" fmla="*/ 56 h 396"/>
                  <a:gd name="T4" fmla="*/ 171 w 341"/>
                  <a:gd name="T5" fmla="*/ 170 h 396"/>
                  <a:gd name="T6" fmla="*/ 57 w 341"/>
                  <a:gd name="T7" fmla="*/ 170 h 396"/>
                  <a:gd name="T8" fmla="*/ 0 w 341"/>
                  <a:gd name="T9" fmla="*/ 226 h 396"/>
                  <a:gd name="T10" fmla="*/ 57 w 341"/>
                  <a:gd name="T11" fmla="*/ 283 h 396"/>
                  <a:gd name="T12" fmla="*/ 171 w 341"/>
                  <a:gd name="T13" fmla="*/ 396 h 396"/>
                  <a:gd name="T14" fmla="*/ 284 w 341"/>
                  <a:gd name="T15" fmla="*/ 283 h 396"/>
                  <a:gd name="T16" fmla="*/ 341 w 341"/>
                  <a:gd name="T17" fmla="*/ 283 h 396"/>
                  <a:gd name="T18" fmla="*/ 341 w 341"/>
                  <a:gd name="T19" fmla="*/ 226 h 396"/>
                  <a:gd name="T20" fmla="*/ 284 w 341"/>
                  <a:gd name="T21" fmla="*/ 170 h 396"/>
                  <a:gd name="T22" fmla="*/ 341 w 341"/>
                  <a:gd name="T23" fmla="*/ 113 h 396"/>
                  <a:gd name="T24" fmla="*/ 284 w 341"/>
                  <a:gd name="T25"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1" h="396">
                    <a:moveTo>
                      <a:pt x="284" y="0"/>
                    </a:moveTo>
                    <a:lnTo>
                      <a:pt x="227" y="56"/>
                    </a:lnTo>
                    <a:lnTo>
                      <a:pt x="171" y="170"/>
                    </a:lnTo>
                    <a:lnTo>
                      <a:pt x="57" y="170"/>
                    </a:lnTo>
                    <a:lnTo>
                      <a:pt x="0" y="226"/>
                    </a:lnTo>
                    <a:lnTo>
                      <a:pt x="57" y="283"/>
                    </a:lnTo>
                    <a:lnTo>
                      <a:pt x="171" y="396"/>
                    </a:lnTo>
                    <a:lnTo>
                      <a:pt x="284" y="283"/>
                    </a:lnTo>
                    <a:lnTo>
                      <a:pt x="341" y="283"/>
                    </a:lnTo>
                    <a:lnTo>
                      <a:pt x="341" y="226"/>
                    </a:lnTo>
                    <a:lnTo>
                      <a:pt x="284" y="170"/>
                    </a:lnTo>
                    <a:lnTo>
                      <a:pt x="341" y="113"/>
                    </a:lnTo>
                    <a:lnTo>
                      <a:pt x="284" y="0"/>
                    </a:lnTo>
                    <a:close/>
                  </a:path>
                </a:pathLst>
              </a:custGeom>
              <a:grpFill/>
              <a:ln w="19050" cap="flat" cmpd="sng" algn="ctr">
                <a:solidFill>
                  <a:schemeClr val="bg1">
                    <a:lumMod val="75000"/>
                  </a:schemeClr>
                </a:solidFill>
                <a:prstDash val="solid"/>
                <a:headEnd/>
                <a:tailEnd/>
              </a:ln>
              <a:effectLst/>
            </p:spPr>
            <p:style>
              <a:lnRef idx="2">
                <a:schemeClr val="accent6">
                  <a:shade val="50000"/>
                </a:schemeClr>
              </a:lnRef>
              <a:fillRef idx="1">
                <a:schemeClr val="accent6"/>
              </a:fillRef>
              <a:effectRef idx="0">
                <a:schemeClr val="accent6"/>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15" name="Freeform 1084">
                <a:extLst>
                  <a:ext uri="{FF2B5EF4-FFF2-40B4-BE49-F238E27FC236}">
                    <a16:creationId xmlns:a16="http://schemas.microsoft.com/office/drawing/2014/main" id="{E0E21069-3B8D-42C1-BD6F-C52EB94DE431}"/>
                  </a:ext>
                </a:extLst>
              </p:cNvPr>
              <p:cNvSpPr>
                <a:spLocks/>
              </p:cNvSpPr>
              <p:nvPr/>
            </p:nvSpPr>
            <p:spPr bwMode="auto">
              <a:xfrm>
                <a:off x="1993675" y="2379322"/>
                <a:ext cx="397" cy="284"/>
              </a:xfrm>
              <a:custGeom>
                <a:avLst/>
                <a:gdLst>
                  <a:gd name="T0" fmla="*/ 226 w 397"/>
                  <a:gd name="T1" fmla="*/ 0 h 284"/>
                  <a:gd name="T2" fmla="*/ 397 w 397"/>
                  <a:gd name="T3" fmla="*/ 170 h 284"/>
                  <a:gd name="T4" fmla="*/ 283 w 397"/>
                  <a:gd name="T5" fmla="*/ 227 h 284"/>
                  <a:gd name="T6" fmla="*/ 226 w 397"/>
                  <a:gd name="T7" fmla="*/ 284 h 284"/>
                  <a:gd name="T8" fmla="*/ 226 w 397"/>
                  <a:gd name="T9" fmla="*/ 227 h 284"/>
                  <a:gd name="T10" fmla="*/ 56 w 397"/>
                  <a:gd name="T11" fmla="*/ 284 h 284"/>
                  <a:gd name="T12" fmla="*/ 113 w 397"/>
                  <a:gd name="T13" fmla="*/ 227 h 284"/>
                  <a:gd name="T14" fmla="*/ 0 w 397"/>
                  <a:gd name="T15" fmla="*/ 284 h 284"/>
                  <a:gd name="T16" fmla="*/ 0 w 397"/>
                  <a:gd name="T17" fmla="*/ 227 h 284"/>
                  <a:gd name="T18" fmla="*/ 113 w 397"/>
                  <a:gd name="T19" fmla="*/ 114 h 284"/>
                  <a:gd name="T20" fmla="*/ 226 w 397"/>
                  <a:gd name="T21" fmla="*/ 57 h 284"/>
                  <a:gd name="T22" fmla="*/ 226 w 397"/>
                  <a:gd name="T2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7" h="284">
                    <a:moveTo>
                      <a:pt x="226" y="0"/>
                    </a:moveTo>
                    <a:lnTo>
                      <a:pt x="397" y="170"/>
                    </a:lnTo>
                    <a:lnTo>
                      <a:pt x="283" y="227"/>
                    </a:lnTo>
                    <a:lnTo>
                      <a:pt x="226" y="284"/>
                    </a:lnTo>
                    <a:lnTo>
                      <a:pt x="226" y="227"/>
                    </a:lnTo>
                    <a:lnTo>
                      <a:pt x="56" y="284"/>
                    </a:lnTo>
                    <a:lnTo>
                      <a:pt x="113" y="227"/>
                    </a:lnTo>
                    <a:lnTo>
                      <a:pt x="0" y="284"/>
                    </a:lnTo>
                    <a:lnTo>
                      <a:pt x="0" y="227"/>
                    </a:lnTo>
                    <a:lnTo>
                      <a:pt x="113" y="114"/>
                    </a:lnTo>
                    <a:lnTo>
                      <a:pt x="226" y="57"/>
                    </a:lnTo>
                    <a:lnTo>
                      <a:pt x="226" y="0"/>
                    </a:lnTo>
                    <a:close/>
                  </a:path>
                </a:pathLst>
              </a:custGeom>
              <a:grpFill/>
              <a:ln w="19050" cap="flat" cmpd="sng" algn="ctr">
                <a:solidFill>
                  <a:schemeClr val="bg1">
                    <a:lumMod val="75000"/>
                  </a:schemeClr>
                </a:solidFill>
                <a:prstDash val="solid"/>
                <a:headEnd/>
                <a:tailEnd/>
              </a:ln>
              <a:effectLst/>
            </p:spPr>
            <p:style>
              <a:lnRef idx="2">
                <a:schemeClr val="accent6">
                  <a:shade val="50000"/>
                </a:schemeClr>
              </a:lnRef>
              <a:fillRef idx="1">
                <a:schemeClr val="accent6"/>
              </a:fillRef>
              <a:effectRef idx="0">
                <a:schemeClr val="accent6"/>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chemeClr val="bg1">
                      <a:lumMod val="50000"/>
                    </a:schemeClr>
                  </a:solidFill>
                  <a:latin typeface="メイリオ" panose="020B0604030504040204" pitchFamily="50" charset="-128"/>
                  <a:ea typeface="メイリオ" panose="020B0604030504040204" pitchFamily="50" charset="-128"/>
                </a:endParaRPr>
              </a:p>
            </p:txBody>
          </p:sp>
        </p:grpSp>
      </p:grpSp>
      <p:sp>
        <p:nvSpPr>
          <p:cNvPr id="5" name="四角形: 角を丸くする 4">
            <a:extLst>
              <a:ext uri="{FF2B5EF4-FFF2-40B4-BE49-F238E27FC236}">
                <a16:creationId xmlns:a16="http://schemas.microsoft.com/office/drawing/2014/main" id="{EA22908F-117D-4923-9CC5-440DC0A5062C}"/>
              </a:ext>
            </a:extLst>
          </p:cNvPr>
          <p:cNvSpPr/>
          <p:nvPr/>
        </p:nvSpPr>
        <p:spPr>
          <a:xfrm>
            <a:off x="4882361" y="3821095"/>
            <a:ext cx="2383420" cy="531368"/>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err="1">
                <a:latin typeface="Meiryo UI" panose="020B0604030504040204" pitchFamily="50" charset="-128"/>
                <a:ea typeface="Meiryo UI" panose="020B0604030504040204" pitchFamily="50" charset="-128"/>
              </a:rPr>
              <a:t>m</a:t>
            </a:r>
            <a:r>
              <a:rPr kumimoji="1" lang="en-US" altLang="ja-JP" b="1" dirty="0" err="1">
                <a:latin typeface="Meiryo UI" panose="020B0604030504040204" pitchFamily="50" charset="-128"/>
                <a:ea typeface="Meiryo UI" panose="020B0604030504040204" pitchFamily="50" charset="-128"/>
              </a:rPr>
              <a:t>ydoor</a:t>
            </a:r>
            <a:r>
              <a:rPr kumimoji="1" lang="en-US" altLang="ja-JP" b="1" dirty="0">
                <a:latin typeface="Meiryo UI" panose="020B0604030504040204" pitchFamily="50" charset="-128"/>
                <a:ea typeface="Meiryo UI" panose="020B0604030504040204" pitchFamily="50" charset="-128"/>
              </a:rPr>
              <a:t> OSAKA</a:t>
            </a:r>
          </a:p>
          <a:p>
            <a:pPr algn="ctr"/>
            <a:r>
              <a:rPr kumimoji="1" lang="en-US" altLang="ja-JP" b="1" dirty="0" err="1">
                <a:latin typeface="Meiryo UI" panose="020B0604030504040204" pitchFamily="50" charset="-128"/>
                <a:ea typeface="Meiryo UI" panose="020B0604030504040204" pitchFamily="50" charset="-128"/>
              </a:rPr>
              <a:t>SakaI</a:t>
            </a:r>
            <a:r>
              <a:rPr kumimoji="1" lang="en-US" altLang="ja-JP" b="1" dirty="0">
                <a:latin typeface="Meiryo UI" panose="020B0604030504040204" pitchFamily="50" charset="-128"/>
                <a:ea typeface="Meiryo UI" panose="020B0604030504040204" pitchFamily="50" charset="-128"/>
              </a:rPr>
              <a:t>-D</a:t>
            </a:r>
            <a:endParaRPr kumimoji="1" lang="ja-JP" altLang="en-US" b="1" dirty="0">
              <a:latin typeface="Meiryo UI" panose="020B0604030504040204" pitchFamily="50" charset="-128"/>
              <a:ea typeface="Meiryo UI" panose="020B0604030504040204" pitchFamily="50" charset="-128"/>
            </a:endParaRPr>
          </a:p>
        </p:txBody>
      </p:sp>
      <p:sp>
        <p:nvSpPr>
          <p:cNvPr id="56" name="四角形: 角を丸くする 55">
            <a:extLst>
              <a:ext uri="{FF2B5EF4-FFF2-40B4-BE49-F238E27FC236}">
                <a16:creationId xmlns:a16="http://schemas.microsoft.com/office/drawing/2014/main" id="{D9C3D395-2253-45B7-B86B-D21452D4AE5A}"/>
              </a:ext>
            </a:extLst>
          </p:cNvPr>
          <p:cNvSpPr/>
          <p:nvPr/>
        </p:nvSpPr>
        <p:spPr>
          <a:xfrm>
            <a:off x="3129650" y="4894022"/>
            <a:ext cx="1487754" cy="56070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dirty="0">
                <a:solidFill>
                  <a:schemeClr val="tx1"/>
                </a:solidFill>
                <a:latin typeface="Meiryo UI" panose="020B0604030504040204" pitchFamily="50" charset="-128"/>
                <a:ea typeface="Meiryo UI" panose="020B0604030504040204" pitchFamily="50" charset="-128"/>
              </a:rPr>
              <a:t>教育</a:t>
            </a:r>
            <a:endParaRPr kumimoji="1" lang="ja-JP" altLang="en-US" dirty="0">
              <a:solidFill>
                <a:schemeClr val="tx1"/>
              </a:solidFill>
              <a:latin typeface="Meiryo UI" panose="020B0604030504040204" pitchFamily="50" charset="-128"/>
              <a:ea typeface="Meiryo UI" panose="020B0604030504040204" pitchFamily="50" charset="-128"/>
            </a:endParaRPr>
          </a:p>
        </p:txBody>
      </p:sp>
      <p:pic>
        <p:nvPicPr>
          <p:cNvPr id="169" name="図 168">
            <a:extLst>
              <a:ext uri="{FF2B5EF4-FFF2-40B4-BE49-F238E27FC236}">
                <a16:creationId xmlns:a16="http://schemas.microsoft.com/office/drawing/2014/main" id="{41FB02B8-ACD1-410A-AD64-13C87E96D399}"/>
              </a:ext>
            </a:extLst>
          </p:cNvPr>
          <p:cNvPicPr>
            <a:picLocks noChangeAspect="1"/>
          </p:cNvPicPr>
          <p:nvPr/>
        </p:nvPicPr>
        <p:blipFill>
          <a:blip r:embed="rId10" cstate="email">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9455846" y="3408670"/>
            <a:ext cx="741288" cy="1219942"/>
          </a:xfrm>
          <a:prstGeom prst="rect">
            <a:avLst/>
          </a:prstGeom>
        </p:spPr>
      </p:pic>
      <p:sp>
        <p:nvSpPr>
          <p:cNvPr id="170" name="四角形: 角を丸くする 169">
            <a:extLst>
              <a:ext uri="{FF2B5EF4-FFF2-40B4-BE49-F238E27FC236}">
                <a16:creationId xmlns:a16="http://schemas.microsoft.com/office/drawing/2014/main" id="{0134EFE5-0B0B-413A-A11A-7B8E997F8893}"/>
              </a:ext>
            </a:extLst>
          </p:cNvPr>
          <p:cNvSpPr/>
          <p:nvPr/>
        </p:nvSpPr>
        <p:spPr>
          <a:xfrm>
            <a:off x="2701690" y="3777937"/>
            <a:ext cx="1487754" cy="56070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dirty="0">
                <a:solidFill>
                  <a:schemeClr val="tx1"/>
                </a:solidFill>
                <a:latin typeface="Meiryo UI" panose="020B0604030504040204" pitchFamily="50" charset="-128"/>
                <a:ea typeface="Meiryo UI" panose="020B0604030504040204" pitchFamily="50" charset="-128"/>
              </a:rPr>
              <a:t>スポーツ</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171" name="四角形: 角を丸くする 170">
            <a:extLst>
              <a:ext uri="{FF2B5EF4-FFF2-40B4-BE49-F238E27FC236}">
                <a16:creationId xmlns:a16="http://schemas.microsoft.com/office/drawing/2014/main" id="{FC96CEF7-D30F-46FF-B18A-D2EB442ECDB0}"/>
              </a:ext>
            </a:extLst>
          </p:cNvPr>
          <p:cNvSpPr/>
          <p:nvPr/>
        </p:nvSpPr>
        <p:spPr>
          <a:xfrm>
            <a:off x="4050765" y="1546067"/>
            <a:ext cx="1487754" cy="56070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dirty="0">
                <a:solidFill>
                  <a:schemeClr val="tx1"/>
                </a:solidFill>
                <a:latin typeface="Meiryo UI" panose="020B0604030504040204" pitchFamily="50" charset="-128"/>
                <a:ea typeface="Meiryo UI" panose="020B0604030504040204" pitchFamily="50" charset="-128"/>
              </a:rPr>
              <a:t>文化・観光</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172" name="四角形: 角を丸くする 171">
            <a:extLst>
              <a:ext uri="{FF2B5EF4-FFF2-40B4-BE49-F238E27FC236}">
                <a16:creationId xmlns:a16="http://schemas.microsoft.com/office/drawing/2014/main" id="{31A22CAA-E9E5-41D0-A43A-22D65C56A23C}"/>
              </a:ext>
            </a:extLst>
          </p:cNvPr>
          <p:cNvSpPr/>
          <p:nvPr/>
        </p:nvSpPr>
        <p:spPr>
          <a:xfrm>
            <a:off x="4155996" y="6009807"/>
            <a:ext cx="1487754" cy="56070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dirty="0">
                <a:solidFill>
                  <a:schemeClr val="tx1"/>
                </a:solidFill>
                <a:latin typeface="Meiryo UI" panose="020B0604030504040204" pitchFamily="50" charset="-128"/>
                <a:ea typeface="Meiryo UI" panose="020B0604030504040204" pitchFamily="50" charset="-128"/>
              </a:rPr>
              <a:t>交通</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6" name="四角形: 角を丸くする 5">
            <a:extLst>
              <a:ext uri="{FF2B5EF4-FFF2-40B4-BE49-F238E27FC236}">
                <a16:creationId xmlns:a16="http://schemas.microsoft.com/office/drawing/2014/main" id="{AC436D68-9FC9-480D-86C9-82E4D8B6494E}"/>
              </a:ext>
            </a:extLst>
          </p:cNvPr>
          <p:cNvSpPr/>
          <p:nvPr/>
        </p:nvSpPr>
        <p:spPr>
          <a:xfrm>
            <a:off x="406648" y="2287566"/>
            <a:ext cx="928819" cy="3531788"/>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000" b="1" dirty="0">
                <a:solidFill>
                  <a:schemeClr val="bg1"/>
                </a:solidFill>
                <a:latin typeface="Meiryo UI" panose="020B0604030504040204" pitchFamily="50" charset="-128"/>
                <a:ea typeface="Meiryo UI" panose="020B0604030504040204" pitchFamily="50" charset="-128"/>
              </a:rPr>
              <a:t>分　野　間　横　断</a:t>
            </a:r>
          </a:p>
        </p:txBody>
      </p:sp>
      <p:sp>
        <p:nvSpPr>
          <p:cNvPr id="104" name="四角形: 角を丸くする 103">
            <a:extLst>
              <a:ext uri="{FF2B5EF4-FFF2-40B4-BE49-F238E27FC236}">
                <a16:creationId xmlns:a16="http://schemas.microsoft.com/office/drawing/2014/main" id="{227F5B88-603D-4F54-B302-861033C889A2}"/>
              </a:ext>
            </a:extLst>
          </p:cNvPr>
          <p:cNvSpPr/>
          <p:nvPr/>
        </p:nvSpPr>
        <p:spPr>
          <a:xfrm>
            <a:off x="10796774" y="2307284"/>
            <a:ext cx="928819" cy="3531788"/>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000" b="1" dirty="0">
                <a:latin typeface="Meiryo UI" panose="020B0604030504040204" pitchFamily="50" charset="-128"/>
                <a:ea typeface="Meiryo UI" panose="020B0604030504040204" pitchFamily="50" charset="-128"/>
              </a:rPr>
              <a:t>エ　リ　ア　間　横　断</a:t>
            </a:r>
          </a:p>
        </p:txBody>
      </p:sp>
      <p:sp>
        <p:nvSpPr>
          <p:cNvPr id="35" name="正方形/長方形 34">
            <a:extLst>
              <a:ext uri="{FF2B5EF4-FFF2-40B4-BE49-F238E27FC236}">
                <a16:creationId xmlns:a16="http://schemas.microsoft.com/office/drawing/2014/main" id="{4A8D29DB-9354-4510-8514-C2AAA8B26CB7}"/>
              </a:ext>
            </a:extLst>
          </p:cNvPr>
          <p:cNvSpPr/>
          <p:nvPr/>
        </p:nvSpPr>
        <p:spPr>
          <a:xfrm>
            <a:off x="13701" y="888225"/>
            <a:ext cx="12191999" cy="519053"/>
          </a:xfrm>
          <a:prstGeom prst="rect">
            <a:avLst/>
          </a:prstGeom>
        </p:spPr>
        <p:txBody>
          <a:bodyPr wrap="square">
            <a:spAutoFit/>
          </a:bodyPr>
          <a:lstStyle/>
          <a:p>
            <a:pPr marR="0" lvl="0" algn="ctr" defTabSz="914400" rtl="0" eaLnBrk="1" fontAlgn="auto" latinLnBrk="0" hangingPunct="1">
              <a:lnSpc>
                <a:spcPct val="110000"/>
              </a:lnSpc>
              <a:spcBef>
                <a:spcPts val="0"/>
              </a:spcBef>
              <a:spcAft>
                <a:spcPts val="600"/>
              </a:spcAft>
              <a:buClrTx/>
              <a:buSzTx/>
              <a:tabLst/>
              <a:defRPr/>
            </a:pPr>
            <a:r>
              <a:rPr lang="ja-JP" altLang="en-US" sz="2800" b="1" dirty="0">
                <a:solidFill>
                  <a:srgbClr val="0070C0"/>
                </a:solidFill>
                <a:latin typeface="Meiryo UI" panose="020B0604030504040204" pitchFamily="34" charset="-128"/>
                <a:ea typeface="Meiryo UI" panose="020B0604030504040204" pitchFamily="34" charset="-128"/>
              </a:rPr>
              <a:t>分野とエリアを横断し、公民のサービスを必要な時に逃すことなく利用できる</a:t>
            </a:r>
            <a:endParaRPr lang="en-US" altLang="ja-JP" sz="2800" b="1" dirty="0">
              <a:solidFill>
                <a:srgbClr val="0070C0"/>
              </a:solidFill>
              <a:latin typeface="Meiryo UI" panose="020B0604030504040204" pitchFamily="34" charset="-128"/>
              <a:ea typeface="Meiryo UI" panose="020B0604030504040204" pitchFamily="34" charset="-128"/>
            </a:endParaRPr>
          </a:p>
        </p:txBody>
      </p:sp>
      <p:sp>
        <p:nvSpPr>
          <p:cNvPr id="106" name="Slide Number Placeholder 5">
            <a:extLst>
              <a:ext uri="{FF2B5EF4-FFF2-40B4-BE49-F238E27FC236}">
                <a16:creationId xmlns:a16="http://schemas.microsoft.com/office/drawing/2014/main" id="{ACB06927-B006-4272-BA41-042376C61FB0}"/>
              </a:ext>
            </a:extLst>
          </p:cNvPr>
          <p:cNvSpPr>
            <a:spLocks noGrp="1"/>
          </p:cNvSpPr>
          <p:nvPr>
            <p:ph type="sldNum" sz="quarter" idx="12"/>
          </p:nvPr>
        </p:nvSpPr>
        <p:spPr>
          <a:xfrm>
            <a:off x="9355470" y="6438421"/>
            <a:ext cx="2743200" cy="365125"/>
          </a:xfrm>
        </p:spPr>
        <p:txBody>
          <a:bodyPr/>
          <a:lstStyle/>
          <a:p>
            <a:pPr defTabSz="457200">
              <a:defRPr/>
            </a:pPr>
            <a:fld id="{83F59F8C-994B-432C-AB40-74A0215D506C}" type="slidenum">
              <a:rPr kumimoji="0" lang="en-US" altLang="ja-JP">
                <a:solidFill>
                  <a:prstClr val="black">
                    <a:tint val="75000"/>
                  </a:prstClr>
                </a:solidFill>
                <a:latin typeface="Calibri" panose="020F0502020204030204"/>
                <a:ea typeface="メイリオ" panose="020B0604030504040204" pitchFamily="50" charset="-128"/>
              </a:rPr>
              <a:pPr defTabSz="457200">
                <a:defRPr/>
              </a:pPr>
              <a:t>12</a:t>
            </a:fld>
            <a:endParaRPr kumimoji="0" lang="en-US" altLang="ja-JP" dirty="0">
              <a:solidFill>
                <a:prstClr val="black">
                  <a:tint val="75000"/>
                </a:prstClr>
              </a:solidFill>
              <a:latin typeface="Calibri" panose="020F0502020204030204"/>
              <a:ea typeface="メイリオ" panose="020B0604030504040204" pitchFamily="50" charset="-128"/>
            </a:endParaRPr>
          </a:p>
        </p:txBody>
      </p:sp>
    </p:spTree>
    <p:extLst>
      <p:ext uri="{BB962C8B-B14F-4D97-AF65-F5344CB8AC3E}">
        <p14:creationId xmlns:p14="http://schemas.microsoft.com/office/powerpoint/2010/main" val="4020759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楕円 5"/>
          <p:cNvSpPr/>
          <p:nvPr/>
        </p:nvSpPr>
        <p:spPr>
          <a:xfrm>
            <a:off x="10727287" y="1062816"/>
            <a:ext cx="1407239" cy="5084694"/>
          </a:xfrm>
          <a:prstGeom prst="ellipse">
            <a:avLst/>
          </a:prstGeom>
          <a:gradFill flip="none" rotWithShape="1">
            <a:gsLst>
              <a:gs pos="44000">
                <a:schemeClr val="accent3">
                  <a:lumMod val="0"/>
                  <a:lumOff val="100000"/>
                </a:schemeClr>
              </a:gs>
              <a:gs pos="0">
                <a:schemeClr val="accent4">
                  <a:lumMod val="26000"/>
                  <a:lumOff val="74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下矢印 13"/>
          <p:cNvSpPr/>
          <p:nvPr/>
        </p:nvSpPr>
        <p:spPr>
          <a:xfrm rot="15567336">
            <a:off x="4648878" y="1742"/>
            <a:ext cx="1964375" cy="10742025"/>
          </a:xfrm>
          <a:custGeom>
            <a:avLst/>
            <a:gdLst>
              <a:gd name="connsiteX0" fmla="*/ 0 w 2973895"/>
              <a:gd name="connsiteY0" fmla="*/ 6787452 h 8617974"/>
              <a:gd name="connsiteX1" fmla="*/ 743474 w 2973895"/>
              <a:gd name="connsiteY1" fmla="*/ 6787452 h 8617974"/>
              <a:gd name="connsiteX2" fmla="*/ 743474 w 2973895"/>
              <a:gd name="connsiteY2" fmla="*/ 0 h 8617974"/>
              <a:gd name="connsiteX3" fmla="*/ 2230421 w 2973895"/>
              <a:gd name="connsiteY3" fmla="*/ 0 h 8617974"/>
              <a:gd name="connsiteX4" fmla="*/ 2230421 w 2973895"/>
              <a:gd name="connsiteY4" fmla="*/ 6787452 h 8617974"/>
              <a:gd name="connsiteX5" fmla="*/ 2973895 w 2973895"/>
              <a:gd name="connsiteY5" fmla="*/ 6787452 h 8617974"/>
              <a:gd name="connsiteX6" fmla="*/ 1486948 w 2973895"/>
              <a:gd name="connsiteY6" fmla="*/ 8617974 h 8617974"/>
              <a:gd name="connsiteX7" fmla="*/ 0 w 2973895"/>
              <a:gd name="connsiteY7" fmla="*/ 6787452 h 8617974"/>
              <a:gd name="connsiteX0" fmla="*/ 0 w 2973895"/>
              <a:gd name="connsiteY0" fmla="*/ 6787452 h 8617974"/>
              <a:gd name="connsiteX1" fmla="*/ 743474 w 2973895"/>
              <a:gd name="connsiteY1" fmla="*/ 6787452 h 8617974"/>
              <a:gd name="connsiteX2" fmla="*/ 743474 w 2973895"/>
              <a:gd name="connsiteY2" fmla="*/ 0 h 8617974"/>
              <a:gd name="connsiteX3" fmla="*/ 2230421 w 2973895"/>
              <a:gd name="connsiteY3" fmla="*/ 6787452 h 8617974"/>
              <a:gd name="connsiteX4" fmla="*/ 2973895 w 2973895"/>
              <a:gd name="connsiteY4" fmla="*/ 6787452 h 8617974"/>
              <a:gd name="connsiteX5" fmla="*/ 1486948 w 2973895"/>
              <a:gd name="connsiteY5" fmla="*/ 8617974 h 8617974"/>
              <a:gd name="connsiteX6" fmla="*/ 0 w 2973895"/>
              <a:gd name="connsiteY6" fmla="*/ 6787452 h 8617974"/>
              <a:gd name="connsiteX0" fmla="*/ 0 w 2973895"/>
              <a:gd name="connsiteY0" fmla="*/ 7821548 h 9652070"/>
              <a:gd name="connsiteX1" fmla="*/ 743474 w 2973895"/>
              <a:gd name="connsiteY1" fmla="*/ 7821548 h 9652070"/>
              <a:gd name="connsiteX2" fmla="*/ 1412825 w 2973895"/>
              <a:gd name="connsiteY2" fmla="*/ 0 h 9652070"/>
              <a:gd name="connsiteX3" fmla="*/ 2230421 w 2973895"/>
              <a:gd name="connsiteY3" fmla="*/ 7821548 h 9652070"/>
              <a:gd name="connsiteX4" fmla="*/ 2973895 w 2973895"/>
              <a:gd name="connsiteY4" fmla="*/ 7821548 h 9652070"/>
              <a:gd name="connsiteX5" fmla="*/ 1486948 w 2973895"/>
              <a:gd name="connsiteY5" fmla="*/ 9652070 h 9652070"/>
              <a:gd name="connsiteX6" fmla="*/ 0 w 2973895"/>
              <a:gd name="connsiteY6" fmla="*/ 7821548 h 9652070"/>
              <a:gd name="connsiteX0" fmla="*/ 0 w 2997013"/>
              <a:gd name="connsiteY0" fmla="*/ 7821548 h 9652070"/>
              <a:gd name="connsiteX1" fmla="*/ 743474 w 2997013"/>
              <a:gd name="connsiteY1" fmla="*/ 7821548 h 9652070"/>
              <a:gd name="connsiteX2" fmla="*/ 1412825 w 2997013"/>
              <a:gd name="connsiteY2" fmla="*/ 0 h 9652070"/>
              <a:gd name="connsiteX3" fmla="*/ 2230421 w 2997013"/>
              <a:gd name="connsiteY3" fmla="*/ 7821548 h 9652070"/>
              <a:gd name="connsiteX4" fmla="*/ 2997013 w 2997013"/>
              <a:gd name="connsiteY4" fmla="*/ 7213896 h 9652070"/>
              <a:gd name="connsiteX5" fmla="*/ 1486948 w 2997013"/>
              <a:gd name="connsiteY5" fmla="*/ 9652070 h 9652070"/>
              <a:gd name="connsiteX6" fmla="*/ 0 w 2997013"/>
              <a:gd name="connsiteY6" fmla="*/ 7821548 h 9652070"/>
              <a:gd name="connsiteX0" fmla="*/ 0 w 3135599"/>
              <a:gd name="connsiteY0" fmla="*/ 7136152 h 9652070"/>
              <a:gd name="connsiteX1" fmla="*/ 882060 w 3135599"/>
              <a:gd name="connsiteY1" fmla="*/ 7821548 h 9652070"/>
              <a:gd name="connsiteX2" fmla="*/ 1551411 w 3135599"/>
              <a:gd name="connsiteY2" fmla="*/ 0 h 9652070"/>
              <a:gd name="connsiteX3" fmla="*/ 2369007 w 3135599"/>
              <a:gd name="connsiteY3" fmla="*/ 7821548 h 9652070"/>
              <a:gd name="connsiteX4" fmla="*/ 3135599 w 3135599"/>
              <a:gd name="connsiteY4" fmla="*/ 7213896 h 9652070"/>
              <a:gd name="connsiteX5" fmla="*/ 1625534 w 3135599"/>
              <a:gd name="connsiteY5" fmla="*/ 9652070 h 9652070"/>
              <a:gd name="connsiteX6" fmla="*/ 0 w 3135599"/>
              <a:gd name="connsiteY6" fmla="*/ 7136152 h 9652070"/>
              <a:gd name="connsiteX0" fmla="*/ 0 w 3129383"/>
              <a:gd name="connsiteY0" fmla="*/ 7136152 h 9652070"/>
              <a:gd name="connsiteX1" fmla="*/ 882060 w 3129383"/>
              <a:gd name="connsiteY1" fmla="*/ 7821548 h 9652070"/>
              <a:gd name="connsiteX2" fmla="*/ 1551411 w 3129383"/>
              <a:gd name="connsiteY2" fmla="*/ 0 h 9652070"/>
              <a:gd name="connsiteX3" fmla="*/ 2369007 w 3129383"/>
              <a:gd name="connsiteY3" fmla="*/ 7821548 h 9652070"/>
              <a:gd name="connsiteX4" fmla="*/ 3129383 w 3129383"/>
              <a:gd name="connsiteY4" fmla="*/ 6812745 h 9652070"/>
              <a:gd name="connsiteX5" fmla="*/ 1625534 w 3129383"/>
              <a:gd name="connsiteY5" fmla="*/ 9652070 h 9652070"/>
              <a:gd name="connsiteX6" fmla="*/ 0 w 3129383"/>
              <a:gd name="connsiteY6" fmla="*/ 7136152 h 965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9383" h="9652070">
                <a:moveTo>
                  <a:pt x="0" y="7136152"/>
                </a:moveTo>
                <a:lnTo>
                  <a:pt x="882060" y="7821548"/>
                </a:lnTo>
                <a:lnTo>
                  <a:pt x="1551411" y="0"/>
                </a:lnTo>
                <a:lnTo>
                  <a:pt x="2369007" y="7821548"/>
                </a:lnTo>
                <a:lnTo>
                  <a:pt x="3129383" y="6812745"/>
                </a:lnTo>
                <a:lnTo>
                  <a:pt x="1625534" y="9652070"/>
                </a:lnTo>
                <a:lnTo>
                  <a:pt x="0" y="7136152"/>
                </a:lnTo>
                <a:close/>
              </a:path>
            </a:pathLst>
          </a:custGeom>
          <a:gradFill flip="none" rotWithShape="1">
            <a:gsLst>
              <a:gs pos="0">
                <a:srgbClr val="0070C0"/>
              </a:gs>
              <a:gs pos="50000">
                <a:schemeClr val="accent4">
                  <a:lumMod val="20000"/>
                  <a:lumOff val="80000"/>
                </a:schemeClr>
              </a:gs>
              <a:gs pos="91000">
                <a:schemeClr val="bg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8"/>
          <p:cNvSpPr>
            <a:spLocks noGrp="1"/>
          </p:cNvSpPr>
          <p:nvPr>
            <p:ph type="title"/>
          </p:nvPr>
        </p:nvSpPr>
        <p:spPr>
          <a:xfrm>
            <a:off x="-1" y="172552"/>
            <a:ext cx="12192001" cy="420362"/>
          </a:xfrm>
        </p:spPr>
        <p:txBody>
          <a:bodyPr/>
          <a:lstStyle/>
          <a:p>
            <a:r>
              <a:rPr kumimoji="1" lang="ja-JP" altLang="en-US" spc="300" dirty="0"/>
              <a:t>展開のイメージ（令和</a:t>
            </a:r>
            <a:r>
              <a:rPr kumimoji="1" lang="en-US" altLang="ja-JP" spc="300" dirty="0"/>
              <a:t>2</a:t>
            </a:r>
            <a:r>
              <a:rPr kumimoji="1" lang="ja-JP" altLang="en-US" spc="300" dirty="0"/>
              <a:t>年</a:t>
            </a:r>
            <a:r>
              <a:rPr kumimoji="1" lang="en-US" altLang="ja-JP" spc="300" dirty="0"/>
              <a:t>12</a:t>
            </a:r>
            <a:r>
              <a:rPr kumimoji="1" lang="ja-JP" altLang="en-US" spc="300" dirty="0"/>
              <a:t>月）</a:t>
            </a:r>
          </a:p>
        </p:txBody>
      </p:sp>
      <p:cxnSp>
        <p:nvCxnSpPr>
          <p:cNvPr id="49" name="直線コネクタ 48"/>
          <p:cNvCxnSpPr/>
          <p:nvPr/>
        </p:nvCxnSpPr>
        <p:spPr>
          <a:xfrm>
            <a:off x="554128" y="6151820"/>
            <a:ext cx="11028034" cy="0"/>
          </a:xfrm>
          <a:prstGeom prst="line">
            <a:avLst/>
          </a:prstGeom>
          <a:ln w="317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50" name="タイトル 8"/>
          <p:cNvSpPr txBox="1">
            <a:spLocks/>
          </p:cNvSpPr>
          <p:nvPr/>
        </p:nvSpPr>
        <p:spPr>
          <a:xfrm>
            <a:off x="543" y="6255199"/>
            <a:ext cx="2932021" cy="42036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2800" b="1" kern="1200">
                <a:solidFill>
                  <a:schemeClr val="tx1"/>
                </a:solidFill>
                <a:latin typeface="Meiryo UI" panose="020B0604030504040204" pitchFamily="50" charset="-128"/>
                <a:ea typeface="Meiryo UI" panose="020B0604030504040204" pitchFamily="50" charset="-128"/>
                <a:cs typeface="+mj-cs"/>
              </a:defRPr>
            </a:lvl1pPr>
          </a:lstStyle>
          <a:p>
            <a:r>
              <a:rPr lang="en-US" altLang="ja-JP" sz="2400" b="0" dirty="0"/>
              <a:t>R2</a:t>
            </a:r>
            <a:r>
              <a:rPr lang="ja-JP" altLang="en-US" sz="2400" b="0" dirty="0"/>
              <a:t>年度</a:t>
            </a:r>
          </a:p>
        </p:txBody>
      </p:sp>
      <p:sp>
        <p:nvSpPr>
          <p:cNvPr id="51" name="タイトル 8"/>
          <p:cNvSpPr txBox="1">
            <a:spLocks/>
          </p:cNvSpPr>
          <p:nvPr/>
        </p:nvSpPr>
        <p:spPr>
          <a:xfrm>
            <a:off x="2059959" y="6263374"/>
            <a:ext cx="2237755" cy="42036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2800" b="1" kern="1200">
                <a:solidFill>
                  <a:schemeClr val="tx1"/>
                </a:solidFill>
                <a:latin typeface="Meiryo UI" panose="020B0604030504040204" pitchFamily="50" charset="-128"/>
                <a:ea typeface="Meiryo UI" panose="020B0604030504040204" pitchFamily="50" charset="-128"/>
                <a:cs typeface="+mj-cs"/>
              </a:defRPr>
            </a:lvl1pPr>
          </a:lstStyle>
          <a:p>
            <a:r>
              <a:rPr lang="en-US" altLang="ja-JP" sz="2400" b="0" dirty="0"/>
              <a:t>R3</a:t>
            </a:r>
            <a:r>
              <a:rPr lang="ja-JP" altLang="en-US" sz="2400" b="0" dirty="0"/>
              <a:t>年度</a:t>
            </a:r>
          </a:p>
        </p:txBody>
      </p:sp>
      <p:sp>
        <p:nvSpPr>
          <p:cNvPr id="60" name="正方形/長方形 59"/>
          <p:cNvSpPr/>
          <p:nvPr/>
        </p:nvSpPr>
        <p:spPr>
          <a:xfrm>
            <a:off x="171114" y="4145461"/>
            <a:ext cx="2305554" cy="37557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Meiryo UI" panose="020B0604030504040204" pitchFamily="50" charset="-128"/>
                <a:ea typeface="Meiryo UI" panose="020B0604030504040204" pitchFamily="50" charset="-128"/>
              </a:rPr>
              <a:t>構想策定</a:t>
            </a:r>
            <a:endParaRPr kumimoji="1" lang="ja-JP" altLang="en-US" sz="2400" dirty="0">
              <a:latin typeface="Meiryo UI" panose="020B0604030504040204" pitchFamily="50" charset="-128"/>
              <a:ea typeface="Meiryo UI" panose="020B0604030504040204" pitchFamily="50" charset="-128"/>
            </a:endParaRPr>
          </a:p>
        </p:txBody>
      </p:sp>
      <p:sp>
        <p:nvSpPr>
          <p:cNvPr id="62" name="正方形/長方形 61"/>
          <p:cNvSpPr/>
          <p:nvPr/>
        </p:nvSpPr>
        <p:spPr>
          <a:xfrm>
            <a:off x="8085045" y="1538566"/>
            <a:ext cx="2551910" cy="418428"/>
          </a:xfrm>
          <a:prstGeom prst="rect">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Meiryo UI" panose="020B0604030504040204" pitchFamily="50" charset="-128"/>
                <a:ea typeface="Meiryo UI" panose="020B0604030504040204" pitchFamily="50" charset="-128"/>
              </a:rPr>
              <a:t>社会実装</a:t>
            </a:r>
            <a:endParaRPr kumimoji="1" lang="ja-JP" altLang="en-US" sz="2400" dirty="0">
              <a:latin typeface="Meiryo UI" panose="020B0604030504040204" pitchFamily="50" charset="-128"/>
              <a:ea typeface="Meiryo UI" panose="020B0604030504040204" pitchFamily="50" charset="-128"/>
            </a:endParaRPr>
          </a:p>
        </p:txBody>
      </p:sp>
      <p:cxnSp>
        <p:nvCxnSpPr>
          <p:cNvPr id="8" name="直線コネクタ 7"/>
          <p:cNvCxnSpPr/>
          <p:nvPr/>
        </p:nvCxnSpPr>
        <p:spPr>
          <a:xfrm>
            <a:off x="2487915" y="5982467"/>
            <a:ext cx="0" cy="36193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3" name="タイトル 8"/>
          <p:cNvSpPr txBox="1">
            <a:spLocks/>
          </p:cNvSpPr>
          <p:nvPr/>
        </p:nvSpPr>
        <p:spPr>
          <a:xfrm>
            <a:off x="206601" y="4530244"/>
            <a:ext cx="3296478" cy="107337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kumimoji="1" sz="2800" b="1" kern="1200">
                <a:solidFill>
                  <a:schemeClr val="tx1"/>
                </a:solidFill>
                <a:latin typeface="Meiryo UI" panose="020B0604030504040204" pitchFamily="50" charset="-128"/>
                <a:ea typeface="Meiryo UI" panose="020B0604030504040204" pitchFamily="50" charset="-128"/>
                <a:cs typeface="+mj-cs"/>
              </a:defRPr>
            </a:lvl1pPr>
          </a:lstStyle>
          <a:p>
            <a:pPr algn="l">
              <a:lnSpc>
                <a:spcPct val="100000"/>
              </a:lnSpc>
              <a:spcAft>
                <a:spcPts val="600"/>
              </a:spcAft>
            </a:pPr>
            <a:r>
              <a:rPr lang="ja-JP" altLang="en-US" sz="2000" b="0" spc="-150" dirty="0"/>
              <a:t>・堺スマートシティ戦略</a:t>
            </a:r>
            <a:endParaRPr lang="en-US" altLang="ja-JP" sz="2000" b="0" spc="-150" dirty="0"/>
          </a:p>
          <a:p>
            <a:pPr algn="l">
              <a:lnSpc>
                <a:spcPct val="100000"/>
              </a:lnSpc>
              <a:spcAft>
                <a:spcPts val="600"/>
              </a:spcAft>
            </a:pPr>
            <a:r>
              <a:rPr lang="ja-JP" altLang="en-US" sz="2000" b="0" spc="-150" dirty="0"/>
              <a:t>・</a:t>
            </a:r>
            <a:r>
              <a:rPr lang="en-US" altLang="ja-JP" sz="2000" b="0" spc="-150" dirty="0"/>
              <a:t>SENBOKU New</a:t>
            </a:r>
          </a:p>
          <a:p>
            <a:pPr algn="l">
              <a:lnSpc>
                <a:spcPct val="100000"/>
              </a:lnSpc>
              <a:spcAft>
                <a:spcPts val="600"/>
              </a:spcAft>
            </a:pPr>
            <a:r>
              <a:rPr lang="en-US" altLang="ja-JP" sz="2000" b="0" spc="-150" dirty="0"/>
              <a:t>  Design</a:t>
            </a:r>
            <a:endParaRPr lang="ja-JP" altLang="en-US" sz="2000" b="0" spc="-150" dirty="0"/>
          </a:p>
        </p:txBody>
      </p:sp>
      <p:sp>
        <p:nvSpPr>
          <p:cNvPr id="64" name="タイトル 8"/>
          <p:cNvSpPr txBox="1">
            <a:spLocks/>
          </p:cNvSpPr>
          <p:nvPr/>
        </p:nvSpPr>
        <p:spPr>
          <a:xfrm>
            <a:off x="575737" y="4544149"/>
            <a:ext cx="3296478" cy="86296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kumimoji="1" sz="2800" b="1" kern="1200">
                <a:solidFill>
                  <a:schemeClr val="tx1"/>
                </a:solidFill>
                <a:latin typeface="Meiryo UI" panose="020B0604030504040204" pitchFamily="50" charset="-128"/>
                <a:ea typeface="Meiryo UI" panose="020B0604030504040204" pitchFamily="50" charset="-128"/>
                <a:cs typeface="+mj-cs"/>
              </a:defRPr>
            </a:lvl1pPr>
          </a:lstStyle>
          <a:p>
            <a:pPr marL="171450" indent="-171450" algn="l">
              <a:buFont typeface="Arial" panose="020B0604020202020204" pitchFamily="34" charset="0"/>
              <a:buChar char="•"/>
            </a:pPr>
            <a:endParaRPr lang="ja-JP" altLang="en-US" sz="2000" b="0" dirty="0"/>
          </a:p>
        </p:txBody>
      </p:sp>
      <p:sp>
        <p:nvSpPr>
          <p:cNvPr id="15" name="正方形/長方形 14"/>
          <p:cNvSpPr/>
          <p:nvPr/>
        </p:nvSpPr>
        <p:spPr>
          <a:xfrm>
            <a:off x="165527" y="4140919"/>
            <a:ext cx="2301684" cy="1577421"/>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8" name="正方形/長方形 67"/>
          <p:cNvSpPr/>
          <p:nvPr/>
        </p:nvSpPr>
        <p:spPr>
          <a:xfrm>
            <a:off x="8085045" y="1971596"/>
            <a:ext cx="2551910" cy="1323345"/>
          </a:xfrm>
          <a:prstGeom prst="rect">
            <a:avLst/>
          </a:prstGeom>
          <a:solidFill>
            <a:schemeClr val="bg1">
              <a:alpha val="8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70" name="タイトル 8"/>
          <p:cNvSpPr txBox="1">
            <a:spLocks/>
          </p:cNvSpPr>
          <p:nvPr/>
        </p:nvSpPr>
        <p:spPr>
          <a:xfrm>
            <a:off x="8098435" y="2093635"/>
            <a:ext cx="2621436" cy="132334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kumimoji="1" sz="2800" b="1" kern="1200">
                <a:solidFill>
                  <a:schemeClr val="tx1"/>
                </a:solidFill>
                <a:latin typeface="Meiryo UI" panose="020B0604030504040204" pitchFamily="50" charset="-128"/>
                <a:ea typeface="Meiryo UI" panose="020B0604030504040204" pitchFamily="50" charset="-128"/>
                <a:cs typeface="+mj-cs"/>
              </a:defRPr>
            </a:lvl1pPr>
          </a:lstStyle>
          <a:p>
            <a:pPr marL="171450" indent="-171450" algn="l">
              <a:lnSpc>
                <a:spcPct val="100000"/>
              </a:lnSpc>
              <a:spcAft>
                <a:spcPts val="600"/>
              </a:spcAft>
              <a:buFont typeface="Arial" panose="020B0604020202020204" pitchFamily="34" charset="0"/>
              <a:buChar char="•"/>
            </a:pPr>
            <a:r>
              <a:rPr lang="ja-JP" altLang="en-US" sz="2000" b="0" dirty="0"/>
              <a:t>泉北ニュータウン地域での社会実装</a:t>
            </a:r>
            <a:endParaRPr lang="en-US" altLang="ja-JP" sz="2000" b="0" dirty="0"/>
          </a:p>
          <a:p>
            <a:pPr marL="171450" indent="-171450" algn="l">
              <a:lnSpc>
                <a:spcPct val="100000"/>
              </a:lnSpc>
              <a:spcAft>
                <a:spcPts val="600"/>
              </a:spcAft>
              <a:buFont typeface="Arial" panose="020B0604020202020204" pitchFamily="34" charset="0"/>
              <a:buChar char="•"/>
            </a:pPr>
            <a:r>
              <a:rPr lang="ja-JP" altLang="en-US" sz="2000" b="0" dirty="0"/>
              <a:t>堺市全体での横展開</a:t>
            </a:r>
            <a:endParaRPr lang="en-US" altLang="ja-JP" sz="2000" b="0" dirty="0"/>
          </a:p>
        </p:txBody>
      </p:sp>
      <p:sp>
        <p:nvSpPr>
          <p:cNvPr id="18" name="楕円 17"/>
          <p:cNvSpPr/>
          <p:nvPr/>
        </p:nvSpPr>
        <p:spPr>
          <a:xfrm>
            <a:off x="2416168" y="5826297"/>
            <a:ext cx="280460" cy="28046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73" name="楕円 72"/>
          <p:cNvSpPr/>
          <p:nvPr/>
        </p:nvSpPr>
        <p:spPr>
          <a:xfrm>
            <a:off x="3120527" y="5627512"/>
            <a:ext cx="346223" cy="348674"/>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75" name="楕円 74"/>
          <p:cNvSpPr/>
          <p:nvPr/>
        </p:nvSpPr>
        <p:spPr>
          <a:xfrm>
            <a:off x="8961851" y="4234129"/>
            <a:ext cx="837051" cy="852489"/>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9" name="フリーフォーム 18"/>
          <p:cNvSpPr/>
          <p:nvPr/>
        </p:nvSpPr>
        <p:spPr>
          <a:xfrm>
            <a:off x="1529548" y="5723620"/>
            <a:ext cx="886620" cy="238287"/>
          </a:xfrm>
          <a:custGeom>
            <a:avLst/>
            <a:gdLst>
              <a:gd name="connsiteX0" fmla="*/ 0 w 476250"/>
              <a:gd name="connsiteY0" fmla="*/ 0 h 552450"/>
              <a:gd name="connsiteX1" fmla="*/ 0 w 476250"/>
              <a:gd name="connsiteY1" fmla="*/ 323850 h 552450"/>
              <a:gd name="connsiteX2" fmla="*/ 476250 w 476250"/>
              <a:gd name="connsiteY2" fmla="*/ 552450 h 552450"/>
            </a:gdLst>
            <a:ahLst/>
            <a:cxnLst>
              <a:cxn ang="0">
                <a:pos x="connsiteX0" y="connsiteY0"/>
              </a:cxn>
              <a:cxn ang="0">
                <a:pos x="connsiteX1" y="connsiteY1"/>
              </a:cxn>
              <a:cxn ang="0">
                <a:pos x="connsiteX2" y="connsiteY2"/>
              </a:cxn>
            </a:cxnLst>
            <a:rect l="l" t="t" r="r" b="b"/>
            <a:pathLst>
              <a:path w="476250" h="552450">
                <a:moveTo>
                  <a:pt x="0" y="0"/>
                </a:moveTo>
                <a:lnTo>
                  <a:pt x="0" y="323850"/>
                </a:lnTo>
                <a:lnTo>
                  <a:pt x="476250" y="552450"/>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76" name="フリーフォーム 75"/>
          <p:cNvSpPr/>
          <p:nvPr/>
        </p:nvSpPr>
        <p:spPr>
          <a:xfrm>
            <a:off x="2557582" y="4027799"/>
            <a:ext cx="653986" cy="1594621"/>
          </a:xfrm>
          <a:custGeom>
            <a:avLst/>
            <a:gdLst>
              <a:gd name="connsiteX0" fmla="*/ 0 w 476250"/>
              <a:gd name="connsiteY0" fmla="*/ 0 h 552450"/>
              <a:gd name="connsiteX1" fmla="*/ 0 w 476250"/>
              <a:gd name="connsiteY1" fmla="*/ 323850 h 552450"/>
              <a:gd name="connsiteX2" fmla="*/ 476250 w 476250"/>
              <a:gd name="connsiteY2" fmla="*/ 552450 h 552450"/>
            </a:gdLst>
            <a:ahLst/>
            <a:cxnLst>
              <a:cxn ang="0">
                <a:pos x="connsiteX0" y="connsiteY0"/>
              </a:cxn>
              <a:cxn ang="0">
                <a:pos x="connsiteX1" y="connsiteY1"/>
              </a:cxn>
              <a:cxn ang="0">
                <a:pos x="connsiteX2" y="connsiteY2"/>
              </a:cxn>
            </a:cxnLst>
            <a:rect l="l" t="t" r="r" b="b"/>
            <a:pathLst>
              <a:path w="476250" h="552450">
                <a:moveTo>
                  <a:pt x="0" y="0"/>
                </a:moveTo>
                <a:lnTo>
                  <a:pt x="0" y="323850"/>
                </a:lnTo>
                <a:lnTo>
                  <a:pt x="476250" y="552450"/>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78" name="フリーフォーム 77"/>
          <p:cNvSpPr/>
          <p:nvPr/>
        </p:nvSpPr>
        <p:spPr>
          <a:xfrm>
            <a:off x="9322283" y="3309543"/>
            <a:ext cx="101177" cy="909985"/>
          </a:xfrm>
          <a:custGeom>
            <a:avLst/>
            <a:gdLst>
              <a:gd name="connsiteX0" fmla="*/ 0 w 476250"/>
              <a:gd name="connsiteY0" fmla="*/ 0 h 552450"/>
              <a:gd name="connsiteX1" fmla="*/ 0 w 476250"/>
              <a:gd name="connsiteY1" fmla="*/ 323850 h 552450"/>
              <a:gd name="connsiteX2" fmla="*/ 476250 w 476250"/>
              <a:gd name="connsiteY2" fmla="*/ 552450 h 552450"/>
            </a:gdLst>
            <a:ahLst/>
            <a:cxnLst>
              <a:cxn ang="0">
                <a:pos x="connsiteX0" y="connsiteY0"/>
              </a:cxn>
              <a:cxn ang="0">
                <a:pos x="connsiteX1" y="connsiteY1"/>
              </a:cxn>
              <a:cxn ang="0">
                <a:pos x="connsiteX2" y="connsiteY2"/>
              </a:cxn>
            </a:cxnLst>
            <a:rect l="l" t="t" r="r" b="b"/>
            <a:pathLst>
              <a:path w="476250" h="552450">
                <a:moveTo>
                  <a:pt x="0" y="0"/>
                </a:moveTo>
                <a:lnTo>
                  <a:pt x="0" y="323850"/>
                </a:lnTo>
                <a:lnTo>
                  <a:pt x="476250" y="552450"/>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79" name="コンテンツ プレースホルダー 10"/>
          <p:cNvSpPr txBox="1">
            <a:spLocks/>
          </p:cNvSpPr>
          <p:nvPr/>
        </p:nvSpPr>
        <p:spPr>
          <a:xfrm>
            <a:off x="206601" y="890390"/>
            <a:ext cx="11744099" cy="3971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6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6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6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6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6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tabLst>
                <a:tab pos="9867900" algn="l"/>
              </a:tabLst>
            </a:pPr>
            <a:r>
              <a:rPr kumimoji="1" lang="ja-JP" altLang="en-US" sz="2800" b="1" dirty="0"/>
              <a:t>スマートシティ検討初期に本会議で示した展開イメージ</a:t>
            </a:r>
            <a:endParaRPr lang="en-US" altLang="ja-JP" sz="2800" b="1" dirty="0"/>
          </a:p>
        </p:txBody>
      </p:sp>
      <p:sp>
        <p:nvSpPr>
          <p:cNvPr id="4" name="テキスト ボックス 3"/>
          <p:cNvSpPr txBox="1"/>
          <p:nvPr/>
        </p:nvSpPr>
        <p:spPr>
          <a:xfrm>
            <a:off x="11125721" y="1538566"/>
            <a:ext cx="615553" cy="4185055"/>
          </a:xfrm>
          <a:prstGeom prst="rect">
            <a:avLst/>
          </a:prstGeom>
          <a:noFill/>
        </p:spPr>
        <p:txBody>
          <a:bodyPr vert="eaVert" wrap="square" rtlCol="0">
            <a:spAutoFit/>
          </a:bodyPr>
          <a:lstStyle/>
          <a:p>
            <a:pPr algn="ctr"/>
            <a:r>
              <a:rPr lang="ja-JP" altLang="en-US" sz="2800" b="1" dirty="0">
                <a:latin typeface="Meiryo UI" panose="020B0604030504040204" pitchFamily="50" charset="-128"/>
                <a:ea typeface="Meiryo UI" panose="020B0604030504040204" pitchFamily="50" charset="-128"/>
              </a:rPr>
              <a:t>大阪府全体の発展へ寄与</a:t>
            </a:r>
            <a:endParaRPr kumimoji="1" lang="ja-JP" altLang="en-US" sz="2800" b="1"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8961852" y="5388944"/>
            <a:ext cx="2365996" cy="646331"/>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2025 </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大阪・関西万博</a:t>
            </a:r>
            <a:endParaRPr kumimoji="1" lang="ja-JP" altLang="en-US" dirty="0">
              <a:latin typeface="Meiryo UI" panose="020B0604030504040204" pitchFamily="50" charset="-128"/>
              <a:ea typeface="Meiryo UI" panose="020B0604030504040204" pitchFamily="50" charset="-128"/>
            </a:endParaRPr>
          </a:p>
        </p:txBody>
      </p:sp>
      <p:cxnSp>
        <p:nvCxnSpPr>
          <p:cNvPr id="29" name="直線コネクタ 28">
            <a:extLst>
              <a:ext uri="{FF2B5EF4-FFF2-40B4-BE49-F238E27FC236}">
                <a16:creationId xmlns:a16="http://schemas.microsoft.com/office/drawing/2014/main" id="{F8E75F85-BCBC-4012-981B-0253390BEF65}"/>
              </a:ext>
            </a:extLst>
          </p:cNvPr>
          <p:cNvCxnSpPr/>
          <p:nvPr/>
        </p:nvCxnSpPr>
        <p:spPr>
          <a:xfrm>
            <a:off x="3896330" y="5953802"/>
            <a:ext cx="0" cy="36193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0" name="タイトル 8">
            <a:extLst>
              <a:ext uri="{FF2B5EF4-FFF2-40B4-BE49-F238E27FC236}">
                <a16:creationId xmlns:a16="http://schemas.microsoft.com/office/drawing/2014/main" id="{1F5D1B94-C9B5-4AFD-B306-972DB0CDEEDB}"/>
              </a:ext>
            </a:extLst>
          </p:cNvPr>
          <p:cNvSpPr txBox="1">
            <a:spLocks/>
          </p:cNvSpPr>
          <p:nvPr/>
        </p:nvSpPr>
        <p:spPr>
          <a:xfrm>
            <a:off x="3533895" y="6275239"/>
            <a:ext cx="2237755" cy="42036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2800" b="1" kern="1200">
                <a:solidFill>
                  <a:schemeClr val="tx1"/>
                </a:solidFill>
                <a:latin typeface="Meiryo UI" panose="020B0604030504040204" pitchFamily="50" charset="-128"/>
                <a:ea typeface="Meiryo UI" panose="020B0604030504040204" pitchFamily="50" charset="-128"/>
                <a:cs typeface="+mj-cs"/>
              </a:defRPr>
            </a:lvl1pPr>
          </a:lstStyle>
          <a:p>
            <a:r>
              <a:rPr lang="en-US" altLang="ja-JP" sz="2400" b="0" dirty="0"/>
              <a:t>R4</a:t>
            </a:r>
            <a:r>
              <a:rPr lang="ja-JP" altLang="en-US" sz="2400" b="0" dirty="0"/>
              <a:t>年度</a:t>
            </a:r>
          </a:p>
        </p:txBody>
      </p:sp>
      <p:sp>
        <p:nvSpPr>
          <p:cNvPr id="32" name="正方形/長方形 31">
            <a:extLst>
              <a:ext uri="{FF2B5EF4-FFF2-40B4-BE49-F238E27FC236}">
                <a16:creationId xmlns:a16="http://schemas.microsoft.com/office/drawing/2014/main" id="{4FC2C84D-FA2A-43C7-9B23-CE1BB9024E1D}"/>
              </a:ext>
            </a:extLst>
          </p:cNvPr>
          <p:cNvSpPr/>
          <p:nvPr/>
        </p:nvSpPr>
        <p:spPr>
          <a:xfrm>
            <a:off x="499489" y="3166368"/>
            <a:ext cx="2253721" cy="37557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実証</a:t>
            </a:r>
            <a:r>
              <a:rPr lang="ja-JP" altLang="en-US" sz="2400" dirty="0">
                <a:latin typeface="Meiryo UI" panose="020B0604030504040204" pitchFamily="50" charset="-128"/>
                <a:ea typeface="Meiryo UI" panose="020B0604030504040204" pitchFamily="50" charset="-128"/>
              </a:rPr>
              <a:t>事業</a:t>
            </a:r>
            <a:endParaRPr kumimoji="1" lang="en-US" altLang="ja-JP" sz="2400" dirty="0">
              <a:latin typeface="Meiryo UI" panose="020B0604030504040204" pitchFamily="50" charset="-128"/>
              <a:ea typeface="Meiryo UI" panose="020B0604030504040204" pitchFamily="50" charset="-128"/>
            </a:endParaRPr>
          </a:p>
        </p:txBody>
      </p:sp>
      <p:sp>
        <p:nvSpPr>
          <p:cNvPr id="33" name="タイトル 8">
            <a:extLst>
              <a:ext uri="{FF2B5EF4-FFF2-40B4-BE49-F238E27FC236}">
                <a16:creationId xmlns:a16="http://schemas.microsoft.com/office/drawing/2014/main" id="{FA445666-9AF9-4111-B090-1DBE1984852D}"/>
              </a:ext>
            </a:extLst>
          </p:cNvPr>
          <p:cNvSpPr txBox="1">
            <a:spLocks/>
          </p:cNvSpPr>
          <p:nvPr/>
        </p:nvSpPr>
        <p:spPr>
          <a:xfrm>
            <a:off x="460032" y="3583471"/>
            <a:ext cx="2714697" cy="53675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kumimoji="1" sz="2800" b="1" kern="1200">
                <a:solidFill>
                  <a:schemeClr val="tx1"/>
                </a:solidFill>
                <a:latin typeface="Meiryo UI" panose="020B0604030504040204" pitchFamily="50" charset="-128"/>
                <a:ea typeface="Meiryo UI" panose="020B0604030504040204" pitchFamily="50" charset="-128"/>
                <a:cs typeface="+mj-cs"/>
              </a:defRPr>
            </a:lvl1pPr>
          </a:lstStyle>
          <a:p>
            <a:pPr algn="l">
              <a:lnSpc>
                <a:spcPct val="100000"/>
              </a:lnSpc>
              <a:spcAft>
                <a:spcPts val="600"/>
              </a:spcAft>
            </a:pPr>
            <a:r>
              <a:rPr lang="ja-JP" altLang="en-US" sz="2000" b="0" spc="-150" dirty="0"/>
              <a:t>・先導的プロジェクト</a:t>
            </a:r>
          </a:p>
        </p:txBody>
      </p:sp>
      <p:sp>
        <p:nvSpPr>
          <p:cNvPr id="34" name="正方形/長方形 33">
            <a:extLst>
              <a:ext uri="{FF2B5EF4-FFF2-40B4-BE49-F238E27FC236}">
                <a16:creationId xmlns:a16="http://schemas.microsoft.com/office/drawing/2014/main" id="{7A46254D-786D-45E1-9E89-3869DD5EEBF3}"/>
              </a:ext>
            </a:extLst>
          </p:cNvPr>
          <p:cNvSpPr/>
          <p:nvPr/>
        </p:nvSpPr>
        <p:spPr>
          <a:xfrm>
            <a:off x="485123" y="3166368"/>
            <a:ext cx="2268087" cy="84757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9" name="タイトル 8">
            <a:extLst>
              <a:ext uri="{FF2B5EF4-FFF2-40B4-BE49-F238E27FC236}">
                <a16:creationId xmlns:a16="http://schemas.microsoft.com/office/drawing/2014/main" id="{2978AE9B-1553-4A95-AF63-6451ABDA2F95}"/>
              </a:ext>
            </a:extLst>
          </p:cNvPr>
          <p:cNvSpPr txBox="1">
            <a:spLocks/>
          </p:cNvSpPr>
          <p:nvPr/>
        </p:nvSpPr>
        <p:spPr>
          <a:xfrm>
            <a:off x="5055019" y="6275239"/>
            <a:ext cx="2237755" cy="42036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2800" b="1" kern="1200">
                <a:solidFill>
                  <a:schemeClr val="tx1"/>
                </a:solidFill>
                <a:latin typeface="Meiryo UI" panose="020B0604030504040204" pitchFamily="50" charset="-128"/>
                <a:ea typeface="Meiryo UI" panose="020B0604030504040204" pitchFamily="50" charset="-128"/>
                <a:cs typeface="+mj-cs"/>
              </a:defRPr>
            </a:lvl1pPr>
          </a:lstStyle>
          <a:p>
            <a:r>
              <a:rPr lang="en-US" altLang="ja-JP" sz="2400" b="0" dirty="0"/>
              <a:t>R5</a:t>
            </a:r>
            <a:r>
              <a:rPr lang="ja-JP" altLang="en-US" sz="2400" b="0" dirty="0"/>
              <a:t>年度</a:t>
            </a:r>
          </a:p>
        </p:txBody>
      </p:sp>
      <p:cxnSp>
        <p:nvCxnSpPr>
          <p:cNvPr id="40" name="直線コネクタ 39">
            <a:extLst>
              <a:ext uri="{FF2B5EF4-FFF2-40B4-BE49-F238E27FC236}">
                <a16:creationId xmlns:a16="http://schemas.microsoft.com/office/drawing/2014/main" id="{AAC2FCF0-23E7-41BD-ADD9-E9795E2B3007}"/>
              </a:ext>
            </a:extLst>
          </p:cNvPr>
          <p:cNvCxnSpPr/>
          <p:nvPr/>
        </p:nvCxnSpPr>
        <p:spPr>
          <a:xfrm>
            <a:off x="5394930" y="5953802"/>
            <a:ext cx="0" cy="36193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71590DD6-B56A-4D53-A66F-F1A71CC5CDE4}"/>
              </a:ext>
            </a:extLst>
          </p:cNvPr>
          <p:cNvCxnSpPr/>
          <p:nvPr/>
        </p:nvCxnSpPr>
        <p:spPr>
          <a:xfrm>
            <a:off x="6866006" y="5966527"/>
            <a:ext cx="0" cy="36193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42" name="タイトル 8">
            <a:extLst>
              <a:ext uri="{FF2B5EF4-FFF2-40B4-BE49-F238E27FC236}">
                <a16:creationId xmlns:a16="http://schemas.microsoft.com/office/drawing/2014/main" id="{A2375E13-7600-4CF2-8C11-BEC7DB143786}"/>
              </a:ext>
            </a:extLst>
          </p:cNvPr>
          <p:cNvSpPr txBox="1">
            <a:spLocks/>
          </p:cNvSpPr>
          <p:nvPr/>
        </p:nvSpPr>
        <p:spPr>
          <a:xfrm>
            <a:off x="6795350" y="6263438"/>
            <a:ext cx="2237755" cy="42036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2800" b="1" kern="1200">
                <a:solidFill>
                  <a:schemeClr val="tx1"/>
                </a:solidFill>
                <a:latin typeface="Meiryo UI" panose="020B0604030504040204" pitchFamily="50" charset="-128"/>
                <a:ea typeface="Meiryo UI" panose="020B0604030504040204" pitchFamily="50" charset="-128"/>
                <a:cs typeface="+mj-cs"/>
              </a:defRPr>
            </a:lvl1pPr>
          </a:lstStyle>
          <a:p>
            <a:r>
              <a:rPr lang="en-US" altLang="ja-JP" sz="2400" b="0" dirty="0"/>
              <a:t>R6</a:t>
            </a:r>
            <a:r>
              <a:rPr lang="ja-JP" altLang="en-US" sz="2400" b="0" dirty="0"/>
              <a:t>年度以降</a:t>
            </a:r>
          </a:p>
        </p:txBody>
      </p:sp>
      <p:sp>
        <p:nvSpPr>
          <p:cNvPr id="35" name="Slide Number Placeholder 5">
            <a:extLst>
              <a:ext uri="{FF2B5EF4-FFF2-40B4-BE49-F238E27FC236}">
                <a16:creationId xmlns:a16="http://schemas.microsoft.com/office/drawing/2014/main" id="{7AD096F4-001E-4AF6-BAB1-FEEA77E162C3}"/>
              </a:ext>
            </a:extLst>
          </p:cNvPr>
          <p:cNvSpPr>
            <a:spLocks noGrp="1"/>
          </p:cNvSpPr>
          <p:nvPr>
            <p:ph type="sldNum" sz="quarter" idx="12"/>
          </p:nvPr>
        </p:nvSpPr>
        <p:spPr>
          <a:xfrm>
            <a:off x="9355470" y="6438421"/>
            <a:ext cx="2743200" cy="365125"/>
          </a:xfrm>
        </p:spPr>
        <p:txBody>
          <a:bodyPr/>
          <a:lstStyle/>
          <a:p>
            <a:pPr defTabSz="457200">
              <a:defRPr/>
            </a:pPr>
            <a:fld id="{83F59F8C-994B-432C-AB40-74A0215D506C}" type="slidenum">
              <a:rPr kumimoji="0" lang="en-US" altLang="ja-JP">
                <a:solidFill>
                  <a:prstClr val="black">
                    <a:tint val="75000"/>
                  </a:prstClr>
                </a:solidFill>
                <a:latin typeface="Calibri" panose="020F0502020204030204"/>
                <a:ea typeface="メイリオ" panose="020B0604030504040204" pitchFamily="50" charset="-128"/>
              </a:rPr>
              <a:pPr defTabSz="457200">
                <a:defRPr/>
              </a:pPr>
              <a:t>13</a:t>
            </a:fld>
            <a:endParaRPr kumimoji="0" lang="en-US" altLang="ja-JP" dirty="0">
              <a:solidFill>
                <a:prstClr val="black">
                  <a:tint val="75000"/>
                </a:prstClr>
              </a:solidFill>
              <a:latin typeface="Calibri" panose="020F0502020204030204"/>
              <a:ea typeface="メイリオ" panose="020B0604030504040204" pitchFamily="50" charset="-128"/>
            </a:endParaRPr>
          </a:p>
        </p:txBody>
      </p:sp>
    </p:spTree>
    <p:extLst>
      <p:ext uri="{BB962C8B-B14F-4D97-AF65-F5344CB8AC3E}">
        <p14:creationId xmlns:p14="http://schemas.microsoft.com/office/powerpoint/2010/main" val="1787250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楕円 5"/>
          <p:cNvSpPr/>
          <p:nvPr/>
        </p:nvSpPr>
        <p:spPr>
          <a:xfrm>
            <a:off x="10727287" y="1076068"/>
            <a:ext cx="1407239" cy="5084694"/>
          </a:xfrm>
          <a:prstGeom prst="ellipse">
            <a:avLst/>
          </a:prstGeom>
          <a:gradFill flip="none" rotWithShape="1">
            <a:gsLst>
              <a:gs pos="44000">
                <a:schemeClr val="accent3">
                  <a:lumMod val="0"/>
                  <a:lumOff val="100000"/>
                </a:schemeClr>
              </a:gs>
              <a:gs pos="0">
                <a:schemeClr val="accent4">
                  <a:lumMod val="26000"/>
                  <a:lumOff val="74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下矢印 13"/>
          <p:cNvSpPr/>
          <p:nvPr/>
        </p:nvSpPr>
        <p:spPr>
          <a:xfrm rot="15567336">
            <a:off x="4648878" y="14994"/>
            <a:ext cx="1964375" cy="10742025"/>
          </a:xfrm>
          <a:custGeom>
            <a:avLst/>
            <a:gdLst>
              <a:gd name="connsiteX0" fmla="*/ 0 w 2973895"/>
              <a:gd name="connsiteY0" fmla="*/ 6787452 h 8617974"/>
              <a:gd name="connsiteX1" fmla="*/ 743474 w 2973895"/>
              <a:gd name="connsiteY1" fmla="*/ 6787452 h 8617974"/>
              <a:gd name="connsiteX2" fmla="*/ 743474 w 2973895"/>
              <a:gd name="connsiteY2" fmla="*/ 0 h 8617974"/>
              <a:gd name="connsiteX3" fmla="*/ 2230421 w 2973895"/>
              <a:gd name="connsiteY3" fmla="*/ 0 h 8617974"/>
              <a:gd name="connsiteX4" fmla="*/ 2230421 w 2973895"/>
              <a:gd name="connsiteY4" fmla="*/ 6787452 h 8617974"/>
              <a:gd name="connsiteX5" fmla="*/ 2973895 w 2973895"/>
              <a:gd name="connsiteY5" fmla="*/ 6787452 h 8617974"/>
              <a:gd name="connsiteX6" fmla="*/ 1486948 w 2973895"/>
              <a:gd name="connsiteY6" fmla="*/ 8617974 h 8617974"/>
              <a:gd name="connsiteX7" fmla="*/ 0 w 2973895"/>
              <a:gd name="connsiteY7" fmla="*/ 6787452 h 8617974"/>
              <a:gd name="connsiteX0" fmla="*/ 0 w 2973895"/>
              <a:gd name="connsiteY0" fmla="*/ 6787452 h 8617974"/>
              <a:gd name="connsiteX1" fmla="*/ 743474 w 2973895"/>
              <a:gd name="connsiteY1" fmla="*/ 6787452 h 8617974"/>
              <a:gd name="connsiteX2" fmla="*/ 743474 w 2973895"/>
              <a:gd name="connsiteY2" fmla="*/ 0 h 8617974"/>
              <a:gd name="connsiteX3" fmla="*/ 2230421 w 2973895"/>
              <a:gd name="connsiteY3" fmla="*/ 6787452 h 8617974"/>
              <a:gd name="connsiteX4" fmla="*/ 2973895 w 2973895"/>
              <a:gd name="connsiteY4" fmla="*/ 6787452 h 8617974"/>
              <a:gd name="connsiteX5" fmla="*/ 1486948 w 2973895"/>
              <a:gd name="connsiteY5" fmla="*/ 8617974 h 8617974"/>
              <a:gd name="connsiteX6" fmla="*/ 0 w 2973895"/>
              <a:gd name="connsiteY6" fmla="*/ 6787452 h 8617974"/>
              <a:gd name="connsiteX0" fmla="*/ 0 w 2973895"/>
              <a:gd name="connsiteY0" fmla="*/ 7821548 h 9652070"/>
              <a:gd name="connsiteX1" fmla="*/ 743474 w 2973895"/>
              <a:gd name="connsiteY1" fmla="*/ 7821548 h 9652070"/>
              <a:gd name="connsiteX2" fmla="*/ 1412825 w 2973895"/>
              <a:gd name="connsiteY2" fmla="*/ 0 h 9652070"/>
              <a:gd name="connsiteX3" fmla="*/ 2230421 w 2973895"/>
              <a:gd name="connsiteY3" fmla="*/ 7821548 h 9652070"/>
              <a:gd name="connsiteX4" fmla="*/ 2973895 w 2973895"/>
              <a:gd name="connsiteY4" fmla="*/ 7821548 h 9652070"/>
              <a:gd name="connsiteX5" fmla="*/ 1486948 w 2973895"/>
              <a:gd name="connsiteY5" fmla="*/ 9652070 h 9652070"/>
              <a:gd name="connsiteX6" fmla="*/ 0 w 2973895"/>
              <a:gd name="connsiteY6" fmla="*/ 7821548 h 9652070"/>
              <a:gd name="connsiteX0" fmla="*/ 0 w 2997013"/>
              <a:gd name="connsiteY0" fmla="*/ 7821548 h 9652070"/>
              <a:gd name="connsiteX1" fmla="*/ 743474 w 2997013"/>
              <a:gd name="connsiteY1" fmla="*/ 7821548 h 9652070"/>
              <a:gd name="connsiteX2" fmla="*/ 1412825 w 2997013"/>
              <a:gd name="connsiteY2" fmla="*/ 0 h 9652070"/>
              <a:gd name="connsiteX3" fmla="*/ 2230421 w 2997013"/>
              <a:gd name="connsiteY3" fmla="*/ 7821548 h 9652070"/>
              <a:gd name="connsiteX4" fmla="*/ 2997013 w 2997013"/>
              <a:gd name="connsiteY4" fmla="*/ 7213896 h 9652070"/>
              <a:gd name="connsiteX5" fmla="*/ 1486948 w 2997013"/>
              <a:gd name="connsiteY5" fmla="*/ 9652070 h 9652070"/>
              <a:gd name="connsiteX6" fmla="*/ 0 w 2997013"/>
              <a:gd name="connsiteY6" fmla="*/ 7821548 h 9652070"/>
              <a:gd name="connsiteX0" fmla="*/ 0 w 3135599"/>
              <a:gd name="connsiteY0" fmla="*/ 7136152 h 9652070"/>
              <a:gd name="connsiteX1" fmla="*/ 882060 w 3135599"/>
              <a:gd name="connsiteY1" fmla="*/ 7821548 h 9652070"/>
              <a:gd name="connsiteX2" fmla="*/ 1551411 w 3135599"/>
              <a:gd name="connsiteY2" fmla="*/ 0 h 9652070"/>
              <a:gd name="connsiteX3" fmla="*/ 2369007 w 3135599"/>
              <a:gd name="connsiteY3" fmla="*/ 7821548 h 9652070"/>
              <a:gd name="connsiteX4" fmla="*/ 3135599 w 3135599"/>
              <a:gd name="connsiteY4" fmla="*/ 7213896 h 9652070"/>
              <a:gd name="connsiteX5" fmla="*/ 1625534 w 3135599"/>
              <a:gd name="connsiteY5" fmla="*/ 9652070 h 9652070"/>
              <a:gd name="connsiteX6" fmla="*/ 0 w 3135599"/>
              <a:gd name="connsiteY6" fmla="*/ 7136152 h 9652070"/>
              <a:gd name="connsiteX0" fmla="*/ 0 w 3129383"/>
              <a:gd name="connsiteY0" fmla="*/ 7136152 h 9652070"/>
              <a:gd name="connsiteX1" fmla="*/ 882060 w 3129383"/>
              <a:gd name="connsiteY1" fmla="*/ 7821548 h 9652070"/>
              <a:gd name="connsiteX2" fmla="*/ 1551411 w 3129383"/>
              <a:gd name="connsiteY2" fmla="*/ 0 h 9652070"/>
              <a:gd name="connsiteX3" fmla="*/ 2369007 w 3129383"/>
              <a:gd name="connsiteY3" fmla="*/ 7821548 h 9652070"/>
              <a:gd name="connsiteX4" fmla="*/ 3129383 w 3129383"/>
              <a:gd name="connsiteY4" fmla="*/ 6812745 h 9652070"/>
              <a:gd name="connsiteX5" fmla="*/ 1625534 w 3129383"/>
              <a:gd name="connsiteY5" fmla="*/ 9652070 h 9652070"/>
              <a:gd name="connsiteX6" fmla="*/ 0 w 3129383"/>
              <a:gd name="connsiteY6" fmla="*/ 7136152 h 965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9383" h="9652070">
                <a:moveTo>
                  <a:pt x="0" y="7136152"/>
                </a:moveTo>
                <a:lnTo>
                  <a:pt x="882060" y="7821548"/>
                </a:lnTo>
                <a:lnTo>
                  <a:pt x="1551411" y="0"/>
                </a:lnTo>
                <a:lnTo>
                  <a:pt x="2369007" y="7821548"/>
                </a:lnTo>
                <a:lnTo>
                  <a:pt x="3129383" y="6812745"/>
                </a:lnTo>
                <a:lnTo>
                  <a:pt x="1625534" y="9652070"/>
                </a:lnTo>
                <a:lnTo>
                  <a:pt x="0" y="7136152"/>
                </a:lnTo>
                <a:close/>
              </a:path>
            </a:pathLst>
          </a:custGeom>
          <a:gradFill flip="none" rotWithShape="1">
            <a:gsLst>
              <a:gs pos="0">
                <a:srgbClr val="0070C0"/>
              </a:gs>
              <a:gs pos="50000">
                <a:schemeClr val="accent4">
                  <a:lumMod val="20000"/>
                  <a:lumOff val="80000"/>
                </a:schemeClr>
              </a:gs>
              <a:gs pos="91000">
                <a:schemeClr val="bg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8"/>
          <p:cNvSpPr>
            <a:spLocks noGrp="1"/>
          </p:cNvSpPr>
          <p:nvPr>
            <p:ph type="title"/>
          </p:nvPr>
        </p:nvSpPr>
        <p:spPr>
          <a:xfrm>
            <a:off x="-1" y="172552"/>
            <a:ext cx="12192001" cy="420362"/>
          </a:xfrm>
        </p:spPr>
        <p:txBody>
          <a:bodyPr/>
          <a:lstStyle/>
          <a:p>
            <a:r>
              <a:rPr kumimoji="1" lang="ja-JP" altLang="en-US" spc="300" dirty="0"/>
              <a:t>展開のイメージ（令和</a:t>
            </a:r>
            <a:r>
              <a:rPr kumimoji="1" lang="en-US" altLang="ja-JP" spc="300" dirty="0"/>
              <a:t>6</a:t>
            </a:r>
            <a:r>
              <a:rPr kumimoji="1" lang="ja-JP" altLang="en-US" spc="300" dirty="0"/>
              <a:t>年</a:t>
            </a:r>
            <a:r>
              <a:rPr kumimoji="1" lang="en-US" altLang="ja-JP" spc="300" dirty="0"/>
              <a:t>1</a:t>
            </a:r>
            <a:r>
              <a:rPr kumimoji="1" lang="ja-JP" altLang="en-US" spc="300" dirty="0"/>
              <a:t>月）</a:t>
            </a:r>
          </a:p>
        </p:txBody>
      </p:sp>
      <p:cxnSp>
        <p:nvCxnSpPr>
          <p:cNvPr id="49" name="直線コネクタ 48"/>
          <p:cNvCxnSpPr/>
          <p:nvPr/>
        </p:nvCxnSpPr>
        <p:spPr>
          <a:xfrm>
            <a:off x="554128" y="6165072"/>
            <a:ext cx="11028034" cy="0"/>
          </a:xfrm>
          <a:prstGeom prst="line">
            <a:avLst/>
          </a:prstGeom>
          <a:ln w="317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50" name="タイトル 8"/>
          <p:cNvSpPr txBox="1">
            <a:spLocks/>
          </p:cNvSpPr>
          <p:nvPr/>
        </p:nvSpPr>
        <p:spPr>
          <a:xfrm>
            <a:off x="-65717" y="6255199"/>
            <a:ext cx="2932021" cy="42036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2800" b="1" kern="1200">
                <a:solidFill>
                  <a:schemeClr val="tx1"/>
                </a:solidFill>
                <a:latin typeface="Meiryo UI" panose="020B0604030504040204" pitchFamily="50" charset="-128"/>
                <a:ea typeface="Meiryo UI" panose="020B0604030504040204" pitchFamily="50" charset="-128"/>
                <a:cs typeface="+mj-cs"/>
              </a:defRPr>
            </a:lvl1pPr>
          </a:lstStyle>
          <a:p>
            <a:r>
              <a:rPr lang="en-US" altLang="ja-JP" sz="2400" b="0" dirty="0"/>
              <a:t>R2</a:t>
            </a:r>
            <a:r>
              <a:rPr lang="ja-JP" altLang="en-US" sz="2400" b="0" dirty="0"/>
              <a:t>年度</a:t>
            </a:r>
          </a:p>
        </p:txBody>
      </p:sp>
      <p:sp>
        <p:nvSpPr>
          <p:cNvPr id="51" name="タイトル 8"/>
          <p:cNvSpPr txBox="1">
            <a:spLocks/>
          </p:cNvSpPr>
          <p:nvPr/>
        </p:nvSpPr>
        <p:spPr>
          <a:xfrm>
            <a:off x="2059959" y="6276626"/>
            <a:ext cx="2237755" cy="42036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2800" b="1" kern="1200">
                <a:solidFill>
                  <a:schemeClr val="tx1"/>
                </a:solidFill>
                <a:latin typeface="Meiryo UI" panose="020B0604030504040204" pitchFamily="50" charset="-128"/>
                <a:ea typeface="Meiryo UI" panose="020B0604030504040204" pitchFamily="50" charset="-128"/>
                <a:cs typeface="+mj-cs"/>
              </a:defRPr>
            </a:lvl1pPr>
          </a:lstStyle>
          <a:p>
            <a:r>
              <a:rPr lang="en-US" altLang="ja-JP" sz="2400" b="0" dirty="0"/>
              <a:t>R3</a:t>
            </a:r>
            <a:r>
              <a:rPr lang="ja-JP" altLang="en-US" sz="2400" b="0" dirty="0"/>
              <a:t>年度</a:t>
            </a:r>
          </a:p>
        </p:txBody>
      </p:sp>
      <p:sp>
        <p:nvSpPr>
          <p:cNvPr id="60" name="正方形/長方形 59"/>
          <p:cNvSpPr/>
          <p:nvPr/>
        </p:nvSpPr>
        <p:spPr>
          <a:xfrm>
            <a:off x="171114" y="4158713"/>
            <a:ext cx="2305554" cy="37557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Meiryo UI" panose="020B0604030504040204" pitchFamily="50" charset="-128"/>
                <a:ea typeface="Meiryo UI" panose="020B0604030504040204" pitchFamily="50" charset="-128"/>
              </a:rPr>
              <a:t>構想策定</a:t>
            </a:r>
            <a:endParaRPr kumimoji="1" lang="ja-JP" altLang="en-US" sz="2400" dirty="0">
              <a:latin typeface="Meiryo UI" panose="020B0604030504040204" pitchFamily="50" charset="-128"/>
              <a:ea typeface="Meiryo UI" panose="020B0604030504040204" pitchFamily="50" charset="-128"/>
            </a:endParaRPr>
          </a:p>
        </p:txBody>
      </p:sp>
      <p:cxnSp>
        <p:nvCxnSpPr>
          <p:cNvPr id="8" name="直線コネクタ 7"/>
          <p:cNvCxnSpPr/>
          <p:nvPr/>
        </p:nvCxnSpPr>
        <p:spPr>
          <a:xfrm>
            <a:off x="2487915" y="5995719"/>
            <a:ext cx="0" cy="36193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3" name="タイトル 8"/>
          <p:cNvSpPr txBox="1">
            <a:spLocks/>
          </p:cNvSpPr>
          <p:nvPr/>
        </p:nvSpPr>
        <p:spPr>
          <a:xfrm>
            <a:off x="206601" y="4544417"/>
            <a:ext cx="3296478" cy="107337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kumimoji="1" sz="2800" b="1" kern="1200">
                <a:solidFill>
                  <a:schemeClr val="tx1"/>
                </a:solidFill>
                <a:latin typeface="Meiryo UI" panose="020B0604030504040204" pitchFamily="50" charset="-128"/>
                <a:ea typeface="Meiryo UI" panose="020B0604030504040204" pitchFamily="50" charset="-128"/>
                <a:cs typeface="+mj-cs"/>
              </a:defRPr>
            </a:lvl1pPr>
          </a:lstStyle>
          <a:p>
            <a:pPr algn="l">
              <a:lnSpc>
                <a:spcPct val="100000"/>
              </a:lnSpc>
              <a:spcAft>
                <a:spcPts val="600"/>
              </a:spcAft>
            </a:pPr>
            <a:r>
              <a:rPr lang="ja-JP" altLang="en-US" sz="2000" b="0" spc="-150" dirty="0"/>
              <a:t>・堺スマートシティ戦略</a:t>
            </a:r>
            <a:endParaRPr lang="en-US" altLang="ja-JP" sz="2000" b="0" spc="-150" dirty="0"/>
          </a:p>
          <a:p>
            <a:pPr algn="l">
              <a:lnSpc>
                <a:spcPct val="100000"/>
              </a:lnSpc>
              <a:spcAft>
                <a:spcPts val="600"/>
              </a:spcAft>
            </a:pPr>
            <a:r>
              <a:rPr lang="ja-JP" altLang="en-US" sz="2000" b="0" spc="-150" dirty="0"/>
              <a:t>・</a:t>
            </a:r>
            <a:r>
              <a:rPr lang="en-US" altLang="ja-JP" sz="2000" b="0" spc="-150" dirty="0"/>
              <a:t>SENBOKU New</a:t>
            </a:r>
          </a:p>
          <a:p>
            <a:pPr algn="l">
              <a:lnSpc>
                <a:spcPct val="100000"/>
              </a:lnSpc>
              <a:spcAft>
                <a:spcPts val="600"/>
              </a:spcAft>
            </a:pPr>
            <a:r>
              <a:rPr lang="en-US" altLang="ja-JP" sz="2000" b="0" spc="-150" dirty="0"/>
              <a:t>  Design</a:t>
            </a:r>
            <a:endParaRPr lang="ja-JP" altLang="en-US" sz="2000" b="0" spc="-150" dirty="0"/>
          </a:p>
        </p:txBody>
      </p:sp>
      <p:sp>
        <p:nvSpPr>
          <p:cNvPr id="64" name="タイトル 8"/>
          <p:cNvSpPr txBox="1">
            <a:spLocks/>
          </p:cNvSpPr>
          <p:nvPr/>
        </p:nvSpPr>
        <p:spPr>
          <a:xfrm>
            <a:off x="575737" y="4557401"/>
            <a:ext cx="3296478" cy="86296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kumimoji="1" sz="2800" b="1" kern="1200">
                <a:solidFill>
                  <a:schemeClr val="tx1"/>
                </a:solidFill>
                <a:latin typeface="Meiryo UI" panose="020B0604030504040204" pitchFamily="50" charset="-128"/>
                <a:ea typeface="Meiryo UI" panose="020B0604030504040204" pitchFamily="50" charset="-128"/>
                <a:cs typeface="+mj-cs"/>
              </a:defRPr>
            </a:lvl1pPr>
          </a:lstStyle>
          <a:p>
            <a:pPr marL="171450" indent="-171450" algn="l">
              <a:buFont typeface="Arial" panose="020B0604020202020204" pitchFamily="34" charset="0"/>
              <a:buChar char="•"/>
            </a:pPr>
            <a:endParaRPr lang="ja-JP" altLang="en-US" sz="2000" b="0" dirty="0"/>
          </a:p>
        </p:txBody>
      </p:sp>
      <p:sp>
        <p:nvSpPr>
          <p:cNvPr id="15" name="正方形/長方形 14"/>
          <p:cNvSpPr/>
          <p:nvPr/>
        </p:nvSpPr>
        <p:spPr>
          <a:xfrm>
            <a:off x="165527" y="4154171"/>
            <a:ext cx="2301684" cy="1577421"/>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8" name="楕円 17"/>
          <p:cNvSpPr/>
          <p:nvPr/>
        </p:nvSpPr>
        <p:spPr>
          <a:xfrm>
            <a:off x="2416168" y="5839549"/>
            <a:ext cx="280460" cy="28046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73" name="楕円 72"/>
          <p:cNvSpPr/>
          <p:nvPr/>
        </p:nvSpPr>
        <p:spPr>
          <a:xfrm>
            <a:off x="3120527" y="5640764"/>
            <a:ext cx="346223" cy="348674"/>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75" name="楕円 74"/>
          <p:cNvSpPr/>
          <p:nvPr/>
        </p:nvSpPr>
        <p:spPr>
          <a:xfrm>
            <a:off x="8961851" y="4247381"/>
            <a:ext cx="837051" cy="852489"/>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9" name="フリーフォーム 18"/>
          <p:cNvSpPr/>
          <p:nvPr/>
        </p:nvSpPr>
        <p:spPr>
          <a:xfrm>
            <a:off x="1529548" y="5736872"/>
            <a:ext cx="886620" cy="238287"/>
          </a:xfrm>
          <a:custGeom>
            <a:avLst/>
            <a:gdLst>
              <a:gd name="connsiteX0" fmla="*/ 0 w 476250"/>
              <a:gd name="connsiteY0" fmla="*/ 0 h 552450"/>
              <a:gd name="connsiteX1" fmla="*/ 0 w 476250"/>
              <a:gd name="connsiteY1" fmla="*/ 323850 h 552450"/>
              <a:gd name="connsiteX2" fmla="*/ 476250 w 476250"/>
              <a:gd name="connsiteY2" fmla="*/ 552450 h 552450"/>
            </a:gdLst>
            <a:ahLst/>
            <a:cxnLst>
              <a:cxn ang="0">
                <a:pos x="connsiteX0" y="connsiteY0"/>
              </a:cxn>
              <a:cxn ang="0">
                <a:pos x="connsiteX1" y="connsiteY1"/>
              </a:cxn>
              <a:cxn ang="0">
                <a:pos x="connsiteX2" y="connsiteY2"/>
              </a:cxn>
            </a:cxnLst>
            <a:rect l="l" t="t" r="r" b="b"/>
            <a:pathLst>
              <a:path w="476250" h="552450">
                <a:moveTo>
                  <a:pt x="0" y="0"/>
                </a:moveTo>
                <a:lnTo>
                  <a:pt x="0" y="323850"/>
                </a:lnTo>
                <a:lnTo>
                  <a:pt x="476250" y="552450"/>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76" name="フリーフォーム 75"/>
          <p:cNvSpPr/>
          <p:nvPr/>
        </p:nvSpPr>
        <p:spPr>
          <a:xfrm>
            <a:off x="2557582" y="4041051"/>
            <a:ext cx="653986" cy="1594621"/>
          </a:xfrm>
          <a:custGeom>
            <a:avLst/>
            <a:gdLst>
              <a:gd name="connsiteX0" fmla="*/ 0 w 476250"/>
              <a:gd name="connsiteY0" fmla="*/ 0 h 552450"/>
              <a:gd name="connsiteX1" fmla="*/ 0 w 476250"/>
              <a:gd name="connsiteY1" fmla="*/ 323850 h 552450"/>
              <a:gd name="connsiteX2" fmla="*/ 476250 w 476250"/>
              <a:gd name="connsiteY2" fmla="*/ 552450 h 552450"/>
            </a:gdLst>
            <a:ahLst/>
            <a:cxnLst>
              <a:cxn ang="0">
                <a:pos x="connsiteX0" y="connsiteY0"/>
              </a:cxn>
              <a:cxn ang="0">
                <a:pos x="connsiteX1" y="connsiteY1"/>
              </a:cxn>
              <a:cxn ang="0">
                <a:pos x="connsiteX2" y="connsiteY2"/>
              </a:cxn>
            </a:cxnLst>
            <a:rect l="l" t="t" r="r" b="b"/>
            <a:pathLst>
              <a:path w="476250" h="552450">
                <a:moveTo>
                  <a:pt x="0" y="0"/>
                </a:moveTo>
                <a:lnTo>
                  <a:pt x="0" y="323850"/>
                </a:lnTo>
                <a:lnTo>
                  <a:pt x="476250" y="552450"/>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79" name="コンテンツ プレースホルダー 10"/>
          <p:cNvSpPr txBox="1">
            <a:spLocks/>
          </p:cNvSpPr>
          <p:nvPr/>
        </p:nvSpPr>
        <p:spPr>
          <a:xfrm>
            <a:off x="-65717" y="903642"/>
            <a:ext cx="12257717" cy="4203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6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6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6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6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6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tabLst>
                <a:tab pos="9867900" algn="l"/>
              </a:tabLst>
            </a:pPr>
            <a:r>
              <a:rPr lang="ja-JP" altLang="en-US" sz="2800" b="1" dirty="0"/>
              <a:t>広域データ連携基盤の整備、府と市町村へのサービス展開により社会実装が実現</a:t>
            </a:r>
            <a:endParaRPr lang="en-US" altLang="ja-JP" sz="2800" b="1" dirty="0"/>
          </a:p>
        </p:txBody>
      </p:sp>
      <p:sp>
        <p:nvSpPr>
          <p:cNvPr id="4" name="テキスト ボックス 3"/>
          <p:cNvSpPr txBox="1"/>
          <p:nvPr/>
        </p:nvSpPr>
        <p:spPr>
          <a:xfrm>
            <a:off x="11125721" y="1551818"/>
            <a:ext cx="615553" cy="4185055"/>
          </a:xfrm>
          <a:prstGeom prst="rect">
            <a:avLst/>
          </a:prstGeom>
          <a:noFill/>
        </p:spPr>
        <p:txBody>
          <a:bodyPr vert="eaVert" wrap="square" rtlCol="0">
            <a:spAutoFit/>
          </a:bodyPr>
          <a:lstStyle/>
          <a:p>
            <a:pPr algn="ctr"/>
            <a:r>
              <a:rPr lang="ja-JP" altLang="en-US" sz="2800" b="1" dirty="0">
                <a:latin typeface="Meiryo UI" panose="020B0604030504040204" pitchFamily="50" charset="-128"/>
                <a:ea typeface="Meiryo UI" panose="020B0604030504040204" pitchFamily="50" charset="-128"/>
              </a:rPr>
              <a:t>大阪府全体の発展へ寄与</a:t>
            </a:r>
            <a:endParaRPr kumimoji="1" lang="ja-JP" altLang="en-US" sz="2800" b="1"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8961852" y="5402196"/>
            <a:ext cx="2365996" cy="646331"/>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2025 </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大阪・関西万博</a:t>
            </a:r>
            <a:endParaRPr kumimoji="1" lang="ja-JP" altLang="en-US" dirty="0">
              <a:latin typeface="Meiryo UI" panose="020B0604030504040204" pitchFamily="50" charset="-128"/>
              <a:ea typeface="Meiryo UI" panose="020B0604030504040204" pitchFamily="50" charset="-128"/>
            </a:endParaRPr>
          </a:p>
        </p:txBody>
      </p:sp>
      <p:cxnSp>
        <p:nvCxnSpPr>
          <p:cNvPr id="29" name="直線コネクタ 28">
            <a:extLst>
              <a:ext uri="{FF2B5EF4-FFF2-40B4-BE49-F238E27FC236}">
                <a16:creationId xmlns:a16="http://schemas.microsoft.com/office/drawing/2014/main" id="{F8E75F85-BCBC-4012-981B-0253390BEF65}"/>
              </a:ext>
            </a:extLst>
          </p:cNvPr>
          <p:cNvCxnSpPr/>
          <p:nvPr/>
        </p:nvCxnSpPr>
        <p:spPr>
          <a:xfrm>
            <a:off x="3896330" y="5967054"/>
            <a:ext cx="0" cy="36193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0" name="タイトル 8">
            <a:extLst>
              <a:ext uri="{FF2B5EF4-FFF2-40B4-BE49-F238E27FC236}">
                <a16:creationId xmlns:a16="http://schemas.microsoft.com/office/drawing/2014/main" id="{1F5D1B94-C9B5-4AFD-B306-972DB0CDEEDB}"/>
              </a:ext>
            </a:extLst>
          </p:cNvPr>
          <p:cNvSpPr txBox="1">
            <a:spLocks/>
          </p:cNvSpPr>
          <p:nvPr/>
        </p:nvSpPr>
        <p:spPr>
          <a:xfrm>
            <a:off x="3533895" y="6288491"/>
            <a:ext cx="2237755" cy="42036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2800" b="1" kern="1200">
                <a:solidFill>
                  <a:schemeClr val="tx1"/>
                </a:solidFill>
                <a:latin typeface="Meiryo UI" panose="020B0604030504040204" pitchFamily="50" charset="-128"/>
                <a:ea typeface="Meiryo UI" panose="020B0604030504040204" pitchFamily="50" charset="-128"/>
                <a:cs typeface="+mj-cs"/>
              </a:defRPr>
            </a:lvl1pPr>
          </a:lstStyle>
          <a:p>
            <a:r>
              <a:rPr lang="en-US" altLang="ja-JP" sz="2400" b="0" dirty="0"/>
              <a:t>R4</a:t>
            </a:r>
            <a:r>
              <a:rPr lang="ja-JP" altLang="en-US" sz="2400" b="0" dirty="0"/>
              <a:t>年度</a:t>
            </a:r>
          </a:p>
        </p:txBody>
      </p:sp>
      <p:sp>
        <p:nvSpPr>
          <p:cNvPr id="31" name="楕円 30">
            <a:extLst>
              <a:ext uri="{FF2B5EF4-FFF2-40B4-BE49-F238E27FC236}">
                <a16:creationId xmlns:a16="http://schemas.microsoft.com/office/drawing/2014/main" id="{A7F6A014-2709-418F-92F7-062708098C32}"/>
              </a:ext>
            </a:extLst>
          </p:cNvPr>
          <p:cNvSpPr/>
          <p:nvPr/>
        </p:nvSpPr>
        <p:spPr>
          <a:xfrm>
            <a:off x="4617988" y="5302237"/>
            <a:ext cx="489618" cy="434633"/>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2" name="正方形/長方形 31">
            <a:extLst>
              <a:ext uri="{FF2B5EF4-FFF2-40B4-BE49-F238E27FC236}">
                <a16:creationId xmlns:a16="http://schemas.microsoft.com/office/drawing/2014/main" id="{4FC2C84D-FA2A-43C7-9B23-CE1BB9024E1D}"/>
              </a:ext>
            </a:extLst>
          </p:cNvPr>
          <p:cNvSpPr/>
          <p:nvPr/>
        </p:nvSpPr>
        <p:spPr>
          <a:xfrm>
            <a:off x="499489" y="3179620"/>
            <a:ext cx="2253721" cy="37557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実証</a:t>
            </a:r>
            <a:r>
              <a:rPr lang="ja-JP" altLang="en-US" sz="2400" dirty="0">
                <a:latin typeface="Meiryo UI" panose="020B0604030504040204" pitchFamily="50" charset="-128"/>
                <a:ea typeface="Meiryo UI" panose="020B0604030504040204" pitchFamily="50" charset="-128"/>
              </a:rPr>
              <a:t>事業</a:t>
            </a:r>
            <a:endParaRPr kumimoji="1" lang="en-US" altLang="ja-JP" sz="2400" dirty="0">
              <a:latin typeface="Meiryo UI" panose="020B0604030504040204" pitchFamily="50" charset="-128"/>
              <a:ea typeface="Meiryo UI" panose="020B0604030504040204" pitchFamily="50" charset="-128"/>
            </a:endParaRPr>
          </a:p>
        </p:txBody>
      </p:sp>
      <p:sp>
        <p:nvSpPr>
          <p:cNvPr id="33" name="タイトル 8">
            <a:extLst>
              <a:ext uri="{FF2B5EF4-FFF2-40B4-BE49-F238E27FC236}">
                <a16:creationId xmlns:a16="http://schemas.microsoft.com/office/drawing/2014/main" id="{FA445666-9AF9-4111-B090-1DBE1984852D}"/>
              </a:ext>
            </a:extLst>
          </p:cNvPr>
          <p:cNvSpPr txBox="1">
            <a:spLocks/>
          </p:cNvSpPr>
          <p:nvPr/>
        </p:nvSpPr>
        <p:spPr>
          <a:xfrm>
            <a:off x="460032" y="3597337"/>
            <a:ext cx="2714697" cy="53675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kumimoji="1" sz="2800" b="1" kern="1200">
                <a:solidFill>
                  <a:schemeClr val="tx1"/>
                </a:solidFill>
                <a:latin typeface="Meiryo UI" panose="020B0604030504040204" pitchFamily="50" charset="-128"/>
                <a:ea typeface="Meiryo UI" panose="020B0604030504040204" pitchFamily="50" charset="-128"/>
                <a:cs typeface="+mj-cs"/>
              </a:defRPr>
            </a:lvl1pPr>
          </a:lstStyle>
          <a:p>
            <a:pPr algn="l">
              <a:lnSpc>
                <a:spcPct val="100000"/>
              </a:lnSpc>
              <a:spcAft>
                <a:spcPts val="600"/>
              </a:spcAft>
            </a:pPr>
            <a:r>
              <a:rPr lang="ja-JP" altLang="en-US" sz="2000" b="0" spc="-150" dirty="0"/>
              <a:t>・先導的プロジェクト</a:t>
            </a:r>
          </a:p>
        </p:txBody>
      </p:sp>
      <p:sp>
        <p:nvSpPr>
          <p:cNvPr id="34" name="正方形/長方形 33">
            <a:extLst>
              <a:ext uri="{FF2B5EF4-FFF2-40B4-BE49-F238E27FC236}">
                <a16:creationId xmlns:a16="http://schemas.microsoft.com/office/drawing/2014/main" id="{7A46254D-786D-45E1-9E89-3869DD5EEBF3}"/>
              </a:ext>
            </a:extLst>
          </p:cNvPr>
          <p:cNvSpPr/>
          <p:nvPr/>
        </p:nvSpPr>
        <p:spPr>
          <a:xfrm>
            <a:off x="485123" y="3179620"/>
            <a:ext cx="2268087" cy="84757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8" name="フリーフォーム 75">
            <a:extLst>
              <a:ext uri="{FF2B5EF4-FFF2-40B4-BE49-F238E27FC236}">
                <a16:creationId xmlns:a16="http://schemas.microsoft.com/office/drawing/2014/main" id="{4FC14951-4059-4A94-A121-6B20A8503A3E}"/>
              </a:ext>
            </a:extLst>
          </p:cNvPr>
          <p:cNvSpPr/>
          <p:nvPr/>
        </p:nvSpPr>
        <p:spPr>
          <a:xfrm>
            <a:off x="3896331" y="4044510"/>
            <a:ext cx="904270" cy="1257727"/>
          </a:xfrm>
          <a:custGeom>
            <a:avLst/>
            <a:gdLst>
              <a:gd name="connsiteX0" fmla="*/ 0 w 476250"/>
              <a:gd name="connsiteY0" fmla="*/ 0 h 552450"/>
              <a:gd name="connsiteX1" fmla="*/ 0 w 476250"/>
              <a:gd name="connsiteY1" fmla="*/ 323850 h 552450"/>
              <a:gd name="connsiteX2" fmla="*/ 476250 w 476250"/>
              <a:gd name="connsiteY2" fmla="*/ 552450 h 552450"/>
            </a:gdLst>
            <a:ahLst/>
            <a:cxnLst>
              <a:cxn ang="0">
                <a:pos x="connsiteX0" y="connsiteY0"/>
              </a:cxn>
              <a:cxn ang="0">
                <a:pos x="connsiteX1" y="connsiteY1"/>
              </a:cxn>
              <a:cxn ang="0">
                <a:pos x="connsiteX2" y="connsiteY2"/>
              </a:cxn>
            </a:cxnLst>
            <a:rect l="l" t="t" r="r" b="b"/>
            <a:pathLst>
              <a:path w="476250" h="552450">
                <a:moveTo>
                  <a:pt x="0" y="0"/>
                </a:moveTo>
                <a:lnTo>
                  <a:pt x="0" y="323850"/>
                </a:lnTo>
                <a:lnTo>
                  <a:pt x="476250" y="552450"/>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9" name="タイトル 8">
            <a:extLst>
              <a:ext uri="{FF2B5EF4-FFF2-40B4-BE49-F238E27FC236}">
                <a16:creationId xmlns:a16="http://schemas.microsoft.com/office/drawing/2014/main" id="{2978AE9B-1553-4A95-AF63-6451ABDA2F95}"/>
              </a:ext>
            </a:extLst>
          </p:cNvPr>
          <p:cNvSpPr txBox="1">
            <a:spLocks/>
          </p:cNvSpPr>
          <p:nvPr/>
        </p:nvSpPr>
        <p:spPr>
          <a:xfrm>
            <a:off x="5055019" y="6288491"/>
            <a:ext cx="2237755" cy="42036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2800" b="1" kern="1200">
                <a:solidFill>
                  <a:schemeClr val="tx1"/>
                </a:solidFill>
                <a:latin typeface="Meiryo UI" panose="020B0604030504040204" pitchFamily="50" charset="-128"/>
                <a:ea typeface="Meiryo UI" panose="020B0604030504040204" pitchFamily="50" charset="-128"/>
                <a:cs typeface="+mj-cs"/>
              </a:defRPr>
            </a:lvl1pPr>
          </a:lstStyle>
          <a:p>
            <a:r>
              <a:rPr lang="en-US" altLang="ja-JP" sz="2400" b="0" dirty="0"/>
              <a:t>R5</a:t>
            </a:r>
            <a:r>
              <a:rPr lang="ja-JP" altLang="en-US" sz="2400" b="0" dirty="0"/>
              <a:t>年度</a:t>
            </a:r>
          </a:p>
        </p:txBody>
      </p:sp>
      <p:cxnSp>
        <p:nvCxnSpPr>
          <p:cNvPr id="40" name="直線コネクタ 39">
            <a:extLst>
              <a:ext uri="{FF2B5EF4-FFF2-40B4-BE49-F238E27FC236}">
                <a16:creationId xmlns:a16="http://schemas.microsoft.com/office/drawing/2014/main" id="{AAC2FCF0-23E7-41BD-ADD9-E9795E2B3007}"/>
              </a:ext>
            </a:extLst>
          </p:cNvPr>
          <p:cNvCxnSpPr/>
          <p:nvPr/>
        </p:nvCxnSpPr>
        <p:spPr>
          <a:xfrm>
            <a:off x="5394930" y="5967054"/>
            <a:ext cx="0" cy="36193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71590DD6-B56A-4D53-A66F-F1A71CC5CDE4}"/>
              </a:ext>
            </a:extLst>
          </p:cNvPr>
          <p:cNvCxnSpPr/>
          <p:nvPr/>
        </p:nvCxnSpPr>
        <p:spPr>
          <a:xfrm>
            <a:off x="6866006" y="5979779"/>
            <a:ext cx="0" cy="36193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42" name="タイトル 8">
            <a:extLst>
              <a:ext uri="{FF2B5EF4-FFF2-40B4-BE49-F238E27FC236}">
                <a16:creationId xmlns:a16="http://schemas.microsoft.com/office/drawing/2014/main" id="{A2375E13-7600-4CF2-8C11-BEC7DB143786}"/>
              </a:ext>
            </a:extLst>
          </p:cNvPr>
          <p:cNvSpPr txBox="1">
            <a:spLocks/>
          </p:cNvSpPr>
          <p:nvPr/>
        </p:nvSpPr>
        <p:spPr>
          <a:xfrm>
            <a:off x="6795350" y="6276690"/>
            <a:ext cx="2237755" cy="42036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2800" b="1" kern="1200">
                <a:solidFill>
                  <a:schemeClr val="tx1"/>
                </a:solidFill>
                <a:latin typeface="Meiryo UI" panose="020B0604030504040204" pitchFamily="50" charset="-128"/>
                <a:ea typeface="Meiryo UI" panose="020B0604030504040204" pitchFamily="50" charset="-128"/>
                <a:cs typeface="+mj-cs"/>
              </a:defRPr>
            </a:lvl1pPr>
          </a:lstStyle>
          <a:p>
            <a:r>
              <a:rPr lang="en-US" altLang="ja-JP" sz="2400" b="0" dirty="0"/>
              <a:t>R6</a:t>
            </a:r>
            <a:r>
              <a:rPr lang="ja-JP" altLang="en-US" sz="2400" b="0" dirty="0"/>
              <a:t>年度以降</a:t>
            </a:r>
          </a:p>
        </p:txBody>
      </p:sp>
      <p:sp>
        <p:nvSpPr>
          <p:cNvPr id="43" name="楕円 42">
            <a:extLst>
              <a:ext uri="{FF2B5EF4-FFF2-40B4-BE49-F238E27FC236}">
                <a16:creationId xmlns:a16="http://schemas.microsoft.com/office/drawing/2014/main" id="{8C94C65C-1876-4B25-906B-3496B9D3C3B1}"/>
              </a:ext>
            </a:extLst>
          </p:cNvPr>
          <p:cNvSpPr/>
          <p:nvPr/>
        </p:nvSpPr>
        <p:spPr>
          <a:xfrm>
            <a:off x="6566036" y="4808066"/>
            <a:ext cx="717374" cy="618176"/>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8" name="正方形/長方形 47">
            <a:extLst>
              <a:ext uri="{FF2B5EF4-FFF2-40B4-BE49-F238E27FC236}">
                <a16:creationId xmlns:a16="http://schemas.microsoft.com/office/drawing/2014/main" id="{06A23BF0-967C-42D3-89CE-A54F46475E5D}"/>
              </a:ext>
            </a:extLst>
          </p:cNvPr>
          <p:cNvSpPr/>
          <p:nvPr/>
        </p:nvSpPr>
        <p:spPr>
          <a:xfrm>
            <a:off x="2924426" y="2169364"/>
            <a:ext cx="2253721" cy="37557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Meiryo UI" panose="020B0604030504040204" pitchFamily="50" charset="-128"/>
                <a:ea typeface="Meiryo UI" panose="020B0604030504040204" pitchFamily="50" charset="-128"/>
              </a:rPr>
              <a:t>推進主体</a:t>
            </a:r>
            <a:endParaRPr kumimoji="1" lang="en-US" altLang="ja-JP" sz="2400" b="1" dirty="0">
              <a:latin typeface="Meiryo UI" panose="020B0604030504040204" pitchFamily="50" charset="-128"/>
              <a:ea typeface="Meiryo UI" panose="020B0604030504040204" pitchFamily="50" charset="-128"/>
            </a:endParaRPr>
          </a:p>
        </p:txBody>
      </p:sp>
      <p:sp>
        <p:nvSpPr>
          <p:cNvPr id="52" name="タイトル 8">
            <a:extLst>
              <a:ext uri="{FF2B5EF4-FFF2-40B4-BE49-F238E27FC236}">
                <a16:creationId xmlns:a16="http://schemas.microsoft.com/office/drawing/2014/main" id="{38404118-C3FF-4B4B-8D9A-48E200BAA8A2}"/>
              </a:ext>
            </a:extLst>
          </p:cNvPr>
          <p:cNvSpPr txBox="1">
            <a:spLocks/>
          </p:cNvSpPr>
          <p:nvPr/>
        </p:nvSpPr>
        <p:spPr>
          <a:xfrm>
            <a:off x="2920872" y="2555419"/>
            <a:ext cx="2627001" cy="147201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kumimoji="1" sz="2800" b="1" kern="1200">
                <a:solidFill>
                  <a:schemeClr val="tx1"/>
                </a:solidFill>
                <a:latin typeface="Meiryo UI" panose="020B0604030504040204" pitchFamily="50" charset="-128"/>
                <a:ea typeface="Meiryo UI" panose="020B0604030504040204" pitchFamily="50" charset="-128"/>
                <a:cs typeface="+mj-cs"/>
              </a:defRPr>
            </a:lvl1pPr>
          </a:lstStyle>
          <a:p>
            <a:pPr algn="l">
              <a:lnSpc>
                <a:spcPct val="100000"/>
              </a:lnSpc>
              <a:spcAft>
                <a:spcPts val="600"/>
              </a:spcAft>
            </a:pPr>
            <a:r>
              <a:rPr lang="ja-JP" altLang="en-US" sz="2000" spc="-150" dirty="0"/>
              <a:t>・</a:t>
            </a:r>
            <a:r>
              <a:rPr lang="en-US" altLang="ja-JP" sz="2000" spc="-150" dirty="0"/>
              <a:t>SENBOKU</a:t>
            </a:r>
            <a:r>
              <a:rPr lang="ja-JP" altLang="en-US" sz="2000" spc="-150" dirty="0"/>
              <a:t>スマート</a:t>
            </a:r>
            <a:endParaRPr lang="en-US" altLang="ja-JP" sz="2000" spc="-150" dirty="0"/>
          </a:p>
          <a:p>
            <a:pPr algn="l">
              <a:lnSpc>
                <a:spcPct val="100000"/>
              </a:lnSpc>
              <a:spcAft>
                <a:spcPts val="600"/>
              </a:spcAft>
            </a:pPr>
            <a:r>
              <a:rPr lang="ja-JP" altLang="en-US" sz="2000" spc="-150" dirty="0"/>
              <a:t>  シティコンソーシアム</a:t>
            </a:r>
            <a:endParaRPr lang="en-US" altLang="ja-JP" sz="2000" spc="-150" dirty="0"/>
          </a:p>
          <a:p>
            <a:pPr algn="l">
              <a:lnSpc>
                <a:spcPct val="100000"/>
              </a:lnSpc>
              <a:spcAft>
                <a:spcPts val="600"/>
              </a:spcAft>
            </a:pPr>
            <a:r>
              <a:rPr lang="ja-JP" altLang="en-US" sz="2000" b="0" spc="-150" dirty="0"/>
              <a:t>　　</a:t>
            </a:r>
            <a:r>
              <a:rPr lang="en-US" altLang="ja-JP" sz="2000" b="0" spc="-150" dirty="0"/>
              <a:t>AI</a:t>
            </a:r>
            <a:r>
              <a:rPr lang="ja-JP" altLang="en-US" sz="2000" b="0" spc="-150" dirty="0"/>
              <a:t>オンデマンドバス</a:t>
            </a:r>
            <a:endParaRPr lang="en-US" altLang="ja-JP" sz="2000" b="0" spc="-150" dirty="0"/>
          </a:p>
          <a:p>
            <a:pPr algn="l">
              <a:lnSpc>
                <a:spcPct val="100000"/>
              </a:lnSpc>
              <a:spcAft>
                <a:spcPts val="600"/>
              </a:spcAft>
            </a:pPr>
            <a:r>
              <a:rPr lang="ja-JP" altLang="en-US" sz="2000" b="0" spc="-150" dirty="0"/>
              <a:t>　　へるすまーと泉北</a:t>
            </a:r>
            <a:endParaRPr lang="en-US" altLang="ja-JP" sz="2000" b="0" spc="-150" dirty="0"/>
          </a:p>
        </p:txBody>
      </p:sp>
      <p:sp>
        <p:nvSpPr>
          <p:cNvPr id="53" name="正方形/長方形 52">
            <a:extLst>
              <a:ext uri="{FF2B5EF4-FFF2-40B4-BE49-F238E27FC236}">
                <a16:creationId xmlns:a16="http://schemas.microsoft.com/office/drawing/2014/main" id="{2AAE732E-57FD-4C18-AE09-A75E0125BC80}"/>
              </a:ext>
            </a:extLst>
          </p:cNvPr>
          <p:cNvSpPr/>
          <p:nvPr/>
        </p:nvSpPr>
        <p:spPr>
          <a:xfrm>
            <a:off x="2922597" y="2169363"/>
            <a:ext cx="2268087" cy="1887843"/>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5" name="正方形/長方形 64">
            <a:extLst>
              <a:ext uri="{FF2B5EF4-FFF2-40B4-BE49-F238E27FC236}">
                <a16:creationId xmlns:a16="http://schemas.microsoft.com/office/drawing/2014/main" id="{C4D58D98-A552-40F5-AA2E-FD0B86042EA6}"/>
              </a:ext>
            </a:extLst>
          </p:cNvPr>
          <p:cNvSpPr/>
          <p:nvPr/>
        </p:nvSpPr>
        <p:spPr>
          <a:xfrm>
            <a:off x="5365473" y="1802983"/>
            <a:ext cx="2551910" cy="418428"/>
          </a:xfrm>
          <a:prstGeom prst="rect">
            <a:avLst/>
          </a:prstGeom>
          <a:solidFill>
            <a:srgbClr val="92D050"/>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latin typeface="Meiryo UI" panose="020B0604030504040204" pitchFamily="50" charset="-128"/>
                <a:ea typeface="Meiryo UI" panose="020B0604030504040204" pitchFamily="50" charset="-128"/>
              </a:rPr>
              <a:t>ORDEN</a:t>
            </a:r>
            <a:endParaRPr kumimoji="1" lang="ja-JP" altLang="en-US" sz="2400" b="1" dirty="0">
              <a:latin typeface="Meiryo UI" panose="020B0604030504040204" pitchFamily="50" charset="-128"/>
              <a:ea typeface="Meiryo UI" panose="020B0604030504040204" pitchFamily="50" charset="-128"/>
            </a:endParaRPr>
          </a:p>
        </p:txBody>
      </p:sp>
      <p:sp>
        <p:nvSpPr>
          <p:cNvPr id="66" name="正方形/長方形 65">
            <a:extLst>
              <a:ext uri="{FF2B5EF4-FFF2-40B4-BE49-F238E27FC236}">
                <a16:creationId xmlns:a16="http://schemas.microsoft.com/office/drawing/2014/main" id="{90738BE4-687E-4A09-B33A-87C9DDFC9175}"/>
              </a:ext>
            </a:extLst>
          </p:cNvPr>
          <p:cNvSpPr/>
          <p:nvPr/>
        </p:nvSpPr>
        <p:spPr>
          <a:xfrm>
            <a:off x="5365473" y="2221411"/>
            <a:ext cx="2551910" cy="1826140"/>
          </a:xfrm>
          <a:prstGeom prst="rect">
            <a:avLst/>
          </a:prstGeom>
          <a:solidFill>
            <a:schemeClr val="bg1">
              <a:alpha val="80000"/>
            </a:schemeClr>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1600"/>
          </a:p>
        </p:txBody>
      </p:sp>
      <p:sp>
        <p:nvSpPr>
          <p:cNvPr id="71" name="タイトル 8">
            <a:extLst>
              <a:ext uri="{FF2B5EF4-FFF2-40B4-BE49-F238E27FC236}">
                <a16:creationId xmlns:a16="http://schemas.microsoft.com/office/drawing/2014/main" id="{C355B253-F30D-4064-A599-E43AB5596F32}"/>
              </a:ext>
            </a:extLst>
          </p:cNvPr>
          <p:cNvSpPr txBox="1">
            <a:spLocks/>
          </p:cNvSpPr>
          <p:nvPr/>
        </p:nvSpPr>
        <p:spPr>
          <a:xfrm>
            <a:off x="5326145" y="2253528"/>
            <a:ext cx="2621436" cy="613887"/>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kumimoji="1" sz="2800" b="1" kern="1200">
                <a:solidFill>
                  <a:schemeClr val="tx1"/>
                </a:solidFill>
                <a:latin typeface="Meiryo UI" panose="020B0604030504040204" pitchFamily="50" charset="-128"/>
                <a:ea typeface="Meiryo UI" panose="020B0604030504040204" pitchFamily="50" charset="-128"/>
                <a:cs typeface="+mj-cs"/>
              </a:defRPr>
            </a:lvl1pPr>
          </a:lstStyle>
          <a:p>
            <a:pPr marL="171450" indent="-171450" algn="l">
              <a:lnSpc>
                <a:spcPct val="100000"/>
              </a:lnSpc>
              <a:spcAft>
                <a:spcPts val="600"/>
              </a:spcAft>
              <a:buFont typeface="Arial" panose="020B0604020202020204" pitchFamily="34" charset="0"/>
              <a:buChar char="•"/>
            </a:pPr>
            <a:r>
              <a:rPr lang="ja-JP" altLang="en-US" sz="2000" dirty="0"/>
              <a:t>分野とエリアを横断したサービスを展開</a:t>
            </a:r>
            <a:endParaRPr lang="en-US" altLang="ja-JP" sz="2000" dirty="0"/>
          </a:p>
        </p:txBody>
      </p:sp>
      <p:sp>
        <p:nvSpPr>
          <p:cNvPr id="72" name="フリーフォーム 77">
            <a:extLst>
              <a:ext uri="{FF2B5EF4-FFF2-40B4-BE49-F238E27FC236}">
                <a16:creationId xmlns:a16="http://schemas.microsoft.com/office/drawing/2014/main" id="{DE896A1A-5DB5-4D14-8CA5-B5E8D8C0E773}"/>
              </a:ext>
            </a:extLst>
          </p:cNvPr>
          <p:cNvSpPr/>
          <p:nvPr/>
        </p:nvSpPr>
        <p:spPr>
          <a:xfrm>
            <a:off x="6435582" y="4054842"/>
            <a:ext cx="430424" cy="753224"/>
          </a:xfrm>
          <a:custGeom>
            <a:avLst/>
            <a:gdLst>
              <a:gd name="connsiteX0" fmla="*/ 0 w 476250"/>
              <a:gd name="connsiteY0" fmla="*/ 0 h 552450"/>
              <a:gd name="connsiteX1" fmla="*/ 0 w 476250"/>
              <a:gd name="connsiteY1" fmla="*/ 323850 h 552450"/>
              <a:gd name="connsiteX2" fmla="*/ 476250 w 476250"/>
              <a:gd name="connsiteY2" fmla="*/ 552450 h 552450"/>
            </a:gdLst>
            <a:ahLst/>
            <a:cxnLst>
              <a:cxn ang="0">
                <a:pos x="connsiteX0" y="connsiteY0"/>
              </a:cxn>
              <a:cxn ang="0">
                <a:pos x="connsiteX1" y="connsiteY1"/>
              </a:cxn>
              <a:cxn ang="0">
                <a:pos x="connsiteX2" y="connsiteY2"/>
              </a:cxn>
            </a:cxnLst>
            <a:rect l="l" t="t" r="r" b="b"/>
            <a:pathLst>
              <a:path w="476250" h="552450">
                <a:moveTo>
                  <a:pt x="0" y="0"/>
                </a:moveTo>
                <a:lnTo>
                  <a:pt x="0" y="323850"/>
                </a:lnTo>
                <a:lnTo>
                  <a:pt x="476250" y="552450"/>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6" name="フリーフォーム 77">
            <a:extLst>
              <a:ext uri="{FF2B5EF4-FFF2-40B4-BE49-F238E27FC236}">
                <a16:creationId xmlns:a16="http://schemas.microsoft.com/office/drawing/2014/main" id="{6C376CA4-6E12-4285-8CAD-EC7FD666C665}"/>
              </a:ext>
            </a:extLst>
          </p:cNvPr>
          <p:cNvSpPr/>
          <p:nvPr/>
        </p:nvSpPr>
        <p:spPr>
          <a:xfrm>
            <a:off x="9322283" y="3322795"/>
            <a:ext cx="101177" cy="909985"/>
          </a:xfrm>
          <a:custGeom>
            <a:avLst/>
            <a:gdLst>
              <a:gd name="connsiteX0" fmla="*/ 0 w 476250"/>
              <a:gd name="connsiteY0" fmla="*/ 0 h 552450"/>
              <a:gd name="connsiteX1" fmla="*/ 0 w 476250"/>
              <a:gd name="connsiteY1" fmla="*/ 323850 h 552450"/>
              <a:gd name="connsiteX2" fmla="*/ 476250 w 476250"/>
              <a:gd name="connsiteY2" fmla="*/ 552450 h 552450"/>
            </a:gdLst>
            <a:ahLst/>
            <a:cxnLst>
              <a:cxn ang="0">
                <a:pos x="connsiteX0" y="connsiteY0"/>
              </a:cxn>
              <a:cxn ang="0">
                <a:pos x="connsiteX1" y="connsiteY1"/>
              </a:cxn>
              <a:cxn ang="0">
                <a:pos x="connsiteX2" y="connsiteY2"/>
              </a:cxn>
            </a:cxnLst>
            <a:rect l="l" t="t" r="r" b="b"/>
            <a:pathLst>
              <a:path w="476250" h="552450">
                <a:moveTo>
                  <a:pt x="0" y="0"/>
                </a:moveTo>
                <a:lnTo>
                  <a:pt x="0" y="323850"/>
                </a:lnTo>
                <a:lnTo>
                  <a:pt x="476250" y="552450"/>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5" name="正方形/長方形 44">
            <a:extLst>
              <a:ext uri="{FF2B5EF4-FFF2-40B4-BE49-F238E27FC236}">
                <a16:creationId xmlns:a16="http://schemas.microsoft.com/office/drawing/2014/main" id="{DAA5844B-B40D-4879-BA34-68919D4EA557}"/>
              </a:ext>
            </a:extLst>
          </p:cNvPr>
          <p:cNvSpPr/>
          <p:nvPr/>
        </p:nvSpPr>
        <p:spPr>
          <a:xfrm>
            <a:off x="5362317" y="2951519"/>
            <a:ext cx="2551910" cy="418428"/>
          </a:xfrm>
          <a:prstGeom prst="rect">
            <a:avLst/>
          </a:prstGeom>
          <a:solidFill>
            <a:srgbClr val="92D050"/>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err="1">
                <a:latin typeface="Meiryo UI" panose="020B0604030504040204" pitchFamily="50" charset="-128"/>
                <a:ea typeface="Meiryo UI" panose="020B0604030504040204" pitchFamily="50" charset="-128"/>
              </a:rPr>
              <a:t>m</a:t>
            </a:r>
            <a:r>
              <a:rPr kumimoji="1" lang="en-US" altLang="ja-JP" sz="2000" b="1" dirty="0" err="1">
                <a:latin typeface="Meiryo UI" panose="020B0604030504040204" pitchFamily="50" charset="-128"/>
                <a:ea typeface="Meiryo UI" panose="020B0604030504040204" pitchFamily="50" charset="-128"/>
              </a:rPr>
              <a:t>ydoor</a:t>
            </a:r>
            <a:r>
              <a:rPr kumimoji="1" lang="en-US" altLang="ja-JP" sz="2000" b="1" dirty="0">
                <a:latin typeface="Meiryo UI" panose="020B0604030504040204" pitchFamily="50" charset="-128"/>
                <a:ea typeface="Meiryo UI" panose="020B0604030504040204" pitchFamily="50" charset="-128"/>
              </a:rPr>
              <a:t> OSAKA</a:t>
            </a:r>
            <a:endParaRPr kumimoji="1" lang="ja-JP" altLang="en-US" sz="2000" b="1" dirty="0">
              <a:latin typeface="Meiryo UI" panose="020B0604030504040204" pitchFamily="50" charset="-128"/>
              <a:ea typeface="Meiryo UI" panose="020B0604030504040204" pitchFamily="50" charset="-128"/>
            </a:endParaRPr>
          </a:p>
        </p:txBody>
      </p:sp>
      <p:sp>
        <p:nvSpPr>
          <p:cNvPr id="47" name="タイトル 8">
            <a:extLst>
              <a:ext uri="{FF2B5EF4-FFF2-40B4-BE49-F238E27FC236}">
                <a16:creationId xmlns:a16="http://schemas.microsoft.com/office/drawing/2014/main" id="{7BEC774B-9B5F-4547-B0BF-DAFC02ADF26C}"/>
              </a:ext>
            </a:extLst>
          </p:cNvPr>
          <p:cNvSpPr txBox="1">
            <a:spLocks/>
          </p:cNvSpPr>
          <p:nvPr/>
        </p:nvSpPr>
        <p:spPr>
          <a:xfrm>
            <a:off x="5340076" y="3392763"/>
            <a:ext cx="2621436" cy="613887"/>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kumimoji="1" sz="2800" b="1" kern="1200">
                <a:solidFill>
                  <a:schemeClr val="tx1"/>
                </a:solidFill>
                <a:latin typeface="Meiryo UI" panose="020B0604030504040204" pitchFamily="50" charset="-128"/>
                <a:ea typeface="Meiryo UI" panose="020B0604030504040204" pitchFamily="50" charset="-128"/>
                <a:cs typeface="+mj-cs"/>
              </a:defRPr>
            </a:lvl1pPr>
          </a:lstStyle>
          <a:p>
            <a:pPr marL="171450" indent="-171450" algn="l">
              <a:lnSpc>
                <a:spcPct val="100000"/>
              </a:lnSpc>
              <a:spcAft>
                <a:spcPts val="600"/>
              </a:spcAft>
              <a:buFont typeface="Arial" panose="020B0604020202020204" pitchFamily="34" charset="0"/>
              <a:buChar char="•"/>
            </a:pPr>
            <a:r>
              <a:rPr lang="ja-JP" altLang="en-US" sz="2000" dirty="0"/>
              <a:t>堺市が先行してサービスを展開</a:t>
            </a:r>
            <a:endParaRPr lang="en-US" altLang="ja-JP" sz="2000" dirty="0"/>
          </a:p>
        </p:txBody>
      </p:sp>
      <p:sp>
        <p:nvSpPr>
          <p:cNvPr id="54" name="正方形/長方形 53">
            <a:extLst>
              <a:ext uri="{FF2B5EF4-FFF2-40B4-BE49-F238E27FC236}">
                <a16:creationId xmlns:a16="http://schemas.microsoft.com/office/drawing/2014/main" id="{56D27EC5-2762-4736-8966-C538BB7F49C8}"/>
              </a:ext>
            </a:extLst>
          </p:cNvPr>
          <p:cNvSpPr/>
          <p:nvPr/>
        </p:nvSpPr>
        <p:spPr>
          <a:xfrm>
            <a:off x="8085045" y="1551818"/>
            <a:ext cx="2551910" cy="418428"/>
          </a:xfrm>
          <a:prstGeom prst="rect">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Meiryo UI" panose="020B0604030504040204" pitchFamily="50" charset="-128"/>
                <a:ea typeface="Meiryo UI" panose="020B0604030504040204" pitchFamily="50" charset="-128"/>
              </a:rPr>
              <a:t>社会実装</a:t>
            </a:r>
            <a:endParaRPr kumimoji="1" lang="ja-JP" altLang="en-US" sz="2400" dirty="0">
              <a:latin typeface="Meiryo UI" panose="020B0604030504040204" pitchFamily="50" charset="-128"/>
              <a:ea typeface="Meiryo UI" panose="020B0604030504040204" pitchFamily="50" charset="-128"/>
            </a:endParaRPr>
          </a:p>
        </p:txBody>
      </p:sp>
      <p:sp>
        <p:nvSpPr>
          <p:cNvPr id="55" name="正方形/長方形 54">
            <a:extLst>
              <a:ext uri="{FF2B5EF4-FFF2-40B4-BE49-F238E27FC236}">
                <a16:creationId xmlns:a16="http://schemas.microsoft.com/office/drawing/2014/main" id="{0EE8A60B-FA2D-49B2-8E8C-D13E89CB2BEC}"/>
              </a:ext>
            </a:extLst>
          </p:cNvPr>
          <p:cNvSpPr/>
          <p:nvPr/>
        </p:nvSpPr>
        <p:spPr>
          <a:xfrm>
            <a:off x="8085045" y="1984848"/>
            <a:ext cx="2551910" cy="1323345"/>
          </a:xfrm>
          <a:prstGeom prst="rect">
            <a:avLst/>
          </a:prstGeom>
          <a:solidFill>
            <a:schemeClr val="bg1">
              <a:alpha val="8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6" name="タイトル 8">
            <a:extLst>
              <a:ext uri="{FF2B5EF4-FFF2-40B4-BE49-F238E27FC236}">
                <a16:creationId xmlns:a16="http://schemas.microsoft.com/office/drawing/2014/main" id="{30FD5601-A3F2-408C-9CD0-27D5B10A962B}"/>
              </a:ext>
            </a:extLst>
          </p:cNvPr>
          <p:cNvSpPr txBox="1">
            <a:spLocks/>
          </p:cNvSpPr>
          <p:nvPr/>
        </p:nvSpPr>
        <p:spPr>
          <a:xfrm>
            <a:off x="8098435" y="2106887"/>
            <a:ext cx="2621436" cy="132334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kumimoji="1" sz="2800" b="1" kern="1200">
                <a:solidFill>
                  <a:schemeClr val="tx1"/>
                </a:solidFill>
                <a:latin typeface="Meiryo UI" panose="020B0604030504040204" pitchFamily="50" charset="-128"/>
                <a:ea typeface="Meiryo UI" panose="020B0604030504040204" pitchFamily="50" charset="-128"/>
                <a:cs typeface="+mj-cs"/>
              </a:defRPr>
            </a:lvl1pPr>
          </a:lstStyle>
          <a:p>
            <a:pPr marL="171450" indent="-171450" algn="l">
              <a:lnSpc>
                <a:spcPct val="100000"/>
              </a:lnSpc>
              <a:spcAft>
                <a:spcPts val="600"/>
              </a:spcAft>
              <a:buFont typeface="Arial" panose="020B0604020202020204" pitchFamily="34" charset="0"/>
              <a:buChar char="•"/>
            </a:pPr>
            <a:r>
              <a:rPr lang="ja-JP" altLang="en-US" sz="2000" b="0" dirty="0"/>
              <a:t>泉北ニュータウン地域での社会実装</a:t>
            </a:r>
            <a:endParaRPr lang="en-US" altLang="ja-JP" sz="2000" b="0" dirty="0"/>
          </a:p>
          <a:p>
            <a:pPr marL="171450" indent="-171450" algn="l">
              <a:lnSpc>
                <a:spcPct val="100000"/>
              </a:lnSpc>
              <a:spcAft>
                <a:spcPts val="600"/>
              </a:spcAft>
              <a:buFont typeface="Arial" panose="020B0604020202020204" pitchFamily="34" charset="0"/>
              <a:buChar char="•"/>
            </a:pPr>
            <a:r>
              <a:rPr lang="ja-JP" altLang="en-US" sz="2000" b="0" dirty="0"/>
              <a:t>堺市全体での横展開</a:t>
            </a:r>
            <a:endParaRPr lang="en-US" altLang="ja-JP" sz="2000" b="0" dirty="0"/>
          </a:p>
        </p:txBody>
      </p:sp>
      <p:sp>
        <p:nvSpPr>
          <p:cNvPr id="57" name="Slide Number Placeholder 5">
            <a:extLst>
              <a:ext uri="{FF2B5EF4-FFF2-40B4-BE49-F238E27FC236}">
                <a16:creationId xmlns:a16="http://schemas.microsoft.com/office/drawing/2014/main" id="{33049206-3760-4AC5-BC73-FC79CF3AACE8}"/>
              </a:ext>
            </a:extLst>
          </p:cNvPr>
          <p:cNvSpPr>
            <a:spLocks noGrp="1"/>
          </p:cNvSpPr>
          <p:nvPr>
            <p:ph type="sldNum" sz="quarter" idx="12"/>
          </p:nvPr>
        </p:nvSpPr>
        <p:spPr>
          <a:xfrm>
            <a:off x="9355470" y="6438421"/>
            <a:ext cx="2743200" cy="365125"/>
          </a:xfrm>
        </p:spPr>
        <p:txBody>
          <a:bodyPr/>
          <a:lstStyle/>
          <a:p>
            <a:pPr defTabSz="457200">
              <a:defRPr/>
            </a:pPr>
            <a:fld id="{83F59F8C-994B-432C-AB40-74A0215D506C}" type="slidenum">
              <a:rPr kumimoji="0" lang="en-US" altLang="ja-JP">
                <a:solidFill>
                  <a:prstClr val="black">
                    <a:tint val="75000"/>
                  </a:prstClr>
                </a:solidFill>
                <a:latin typeface="Calibri" panose="020F0502020204030204"/>
                <a:ea typeface="メイリオ" panose="020B0604030504040204" pitchFamily="50" charset="-128"/>
              </a:rPr>
              <a:pPr defTabSz="457200">
                <a:defRPr/>
              </a:pPr>
              <a:t>14</a:t>
            </a:fld>
            <a:endParaRPr kumimoji="0" lang="en-US" altLang="ja-JP" dirty="0">
              <a:solidFill>
                <a:prstClr val="black">
                  <a:tint val="75000"/>
                </a:prstClr>
              </a:solidFill>
              <a:latin typeface="Calibri" panose="020F0502020204030204"/>
              <a:ea typeface="メイリオ" panose="020B0604030504040204" pitchFamily="50" charset="-128"/>
            </a:endParaRPr>
          </a:p>
        </p:txBody>
      </p:sp>
    </p:spTree>
    <p:extLst>
      <p:ext uri="{BB962C8B-B14F-4D97-AF65-F5344CB8AC3E}">
        <p14:creationId xmlns:p14="http://schemas.microsoft.com/office/powerpoint/2010/main" val="3519241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1524003" y="785490"/>
            <a:ext cx="9158287" cy="0"/>
          </a:xfrm>
          <a:prstGeom prst="line">
            <a:avLst/>
          </a:prstGeom>
          <a:ln w="444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コンテンツ プレースホルダー 10"/>
          <p:cNvSpPr>
            <a:spLocks noGrp="1"/>
          </p:cNvSpPr>
          <p:nvPr>
            <p:ph idx="1"/>
          </p:nvPr>
        </p:nvSpPr>
        <p:spPr>
          <a:xfrm>
            <a:off x="127076" y="1021070"/>
            <a:ext cx="11965242" cy="883594"/>
          </a:xfrm>
        </p:spPr>
        <p:txBody>
          <a:bodyPr>
            <a:noAutofit/>
          </a:bodyPr>
          <a:lstStyle/>
          <a:p>
            <a:pPr marL="0" indent="0" algn="ctr">
              <a:buNone/>
            </a:pPr>
            <a:r>
              <a:rPr lang="ja-JP" altLang="en-US" sz="2800" b="1" dirty="0"/>
              <a:t>課題解決型スマートシティとして、</a:t>
            </a:r>
            <a:r>
              <a:rPr lang="ja-JP" altLang="en-US" sz="2800" b="1" dirty="0">
                <a:solidFill>
                  <a:srgbClr val="0070C0"/>
                </a:solidFill>
              </a:rPr>
              <a:t>公民連携によるスマートシティサービス</a:t>
            </a:r>
            <a:r>
              <a:rPr lang="ja-JP" altLang="en-US" sz="2800" b="1" dirty="0"/>
              <a:t>を実装</a:t>
            </a:r>
            <a:endParaRPr lang="en-US" altLang="ja-JP" sz="2800" b="1" dirty="0"/>
          </a:p>
          <a:p>
            <a:pPr marL="0" indent="0" algn="ctr">
              <a:buNone/>
            </a:pPr>
            <a:r>
              <a:rPr lang="ja-JP" altLang="en-US" sz="2800" b="1" dirty="0"/>
              <a:t>泉北ニュータウン地域での</a:t>
            </a:r>
            <a:r>
              <a:rPr lang="ja-JP" altLang="en-US" sz="2800" b="1" dirty="0">
                <a:solidFill>
                  <a:srgbClr val="0070C0"/>
                </a:solidFill>
              </a:rPr>
              <a:t>成功事例を全国展開</a:t>
            </a:r>
            <a:endParaRPr lang="en-US" altLang="ja-JP" sz="2800" b="1" dirty="0"/>
          </a:p>
        </p:txBody>
      </p:sp>
      <p:sp>
        <p:nvSpPr>
          <p:cNvPr id="98" name="Slide Number Placeholder 5"/>
          <p:cNvSpPr>
            <a:spLocks noGrp="1"/>
          </p:cNvSpPr>
          <p:nvPr>
            <p:ph type="sldNum" sz="quarter" idx="12"/>
          </p:nvPr>
        </p:nvSpPr>
        <p:spPr>
          <a:xfrm>
            <a:off x="9355470" y="6438421"/>
            <a:ext cx="2743200" cy="365125"/>
          </a:xfrm>
        </p:spPr>
        <p:txBody>
          <a:bodyPr/>
          <a:lstStyle/>
          <a:p>
            <a:pPr defTabSz="457200">
              <a:defRPr/>
            </a:pPr>
            <a:fld id="{83F59F8C-994B-432C-AB40-74A0215D506C}" type="slidenum">
              <a:rPr kumimoji="0" lang="en-US" altLang="ja-JP">
                <a:solidFill>
                  <a:prstClr val="black">
                    <a:tint val="75000"/>
                  </a:prstClr>
                </a:solidFill>
                <a:latin typeface="Calibri" panose="020F0502020204030204"/>
                <a:ea typeface="メイリオ" panose="020B0604030504040204" pitchFamily="50" charset="-128"/>
              </a:rPr>
              <a:pPr defTabSz="457200">
                <a:defRPr/>
              </a:pPr>
              <a:t>2</a:t>
            </a:fld>
            <a:endParaRPr kumimoji="0" lang="en-US" altLang="ja-JP" dirty="0">
              <a:solidFill>
                <a:prstClr val="black">
                  <a:tint val="75000"/>
                </a:prstClr>
              </a:solidFill>
              <a:latin typeface="Calibri" panose="020F0502020204030204"/>
              <a:ea typeface="メイリオ" panose="020B0604030504040204" pitchFamily="50" charset="-128"/>
            </a:endParaRPr>
          </a:p>
        </p:txBody>
      </p:sp>
      <p:grpSp>
        <p:nvGrpSpPr>
          <p:cNvPr id="23" name="グループ化 22">
            <a:extLst>
              <a:ext uri="{FF2B5EF4-FFF2-40B4-BE49-F238E27FC236}">
                <a16:creationId xmlns:a16="http://schemas.microsoft.com/office/drawing/2014/main" id="{B62CF6CC-1AA5-417D-86C0-15962BE2C29A}"/>
              </a:ext>
            </a:extLst>
          </p:cNvPr>
          <p:cNvGrpSpPr/>
          <p:nvPr/>
        </p:nvGrpSpPr>
        <p:grpSpPr>
          <a:xfrm>
            <a:off x="5033686" y="2877762"/>
            <a:ext cx="2152402" cy="3120539"/>
            <a:chOff x="0" y="0"/>
            <a:chExt cx="4565200" cy="6622148"/>
          </a:xfrm>
          <a:solidFill>
            <a:schemeClr val="bg1"/>
          </a:solidFill>
        </p:grpSpPr>
        <p:grpSp>
          <p:nvGrpSpPr>
            <p:cNvPr id="24" name="Group 1217">
              <a:extLst>
                <a:ext uri="{FF2B5EF4-FFF2-40B4-BE49-F238E27FC236}">
                  <a16:creationId xmlns:a16="http://schemas.microsoft.com/office/drawing/2014/main" id="{DCC7BB7B-77C8-4164-A614-F8172B25ABA3}"/>
                </a:ext>
              </a:extLst>
            </p:cNvPr>
            <p:cNvGrpSpPr>
              <a:grpSpLocks/>
            </p:cNvGrpSpPr>
            <p:nvPr/>
          </p:nvGrpSpPr>
          <p:grpSpPr bwMode="auto">
            <a:xfrm>
              <a:off x="0" y="0"/>
              <a:ext cx="4565200" cy="6622148"/>
              <a:chOff x="0" y="0"/>
              <a:chExt cx="4026" cy="5840"/>
            </a:xfrm>
            <a:grpFill/>
            <a:effectLst/>
          </p:grpSpPr>
          <p:sp>
            <p:nvSpPr>
              <p:cNvPr id="71" name="Freeform 916">
                <a:extLst>
                  <a:ext uri="{FF2B5EF4-FFF2-40B4-BE49-F238E27FC236}">
                    <a16:creationId xmlns:a16="http://schemas.microsoft.com/office/drawing/2014/main" id="{EA01225B-2D28-4611-8BE8-E6B1078A5DBA}"/>
                  </a:ext>
                </a:extLst>
              </p:cNvPr>
              <p:cNvSpPr>
                <a:spLocks/>
              </p:cNvSpPr>
              <p:nvPr/>
            </p:nvSpPr>
            <p:spPr bwMode="auto">
              <a:xfrm>
                <a:off x="1531" y="4763"/>
                <a:ext cx="283" cy="454"/>
              </a:xfrm>
              <a:custGeom>
                <a:avLst/>
                <a:gdLst>
                  <a:gd name="T0" fmla="*/ 113 w 283"/>
                  <a:gd name="T1" fmla="*/ 0 h 454"/>
                  <a:gd name="T2" fmla="*/ 227 w 283"/>
                  <a:gd name="T3" fmla="*/ 57 h 454"/>
                  <a:gd name="T4" fmla="*/ 283 w 283"/>
                  <a:gd name="T5" fmla="*/ 227 h 454"/>
                  <a:gd name="T6" fmla="*/ 283 w 283"/>
                  <a:gd name="T7" fmla="*/ 340 h 454"/>
                  <a:gd name="T8" fmla="*/ 283 w 283"/>
                  <a:gd name="T9" fmla="*/ 454 h 454"/>
                  <a:gd name="T10" fmla="*/ 227 w 283"/>
                  <a:gd name="T11" fmla="*/ 397 h 454"/>
                  <a:gd name="T12" fmla="*/ 113 w 283"/>
                  <a:gd name="T13" fmla="*/ 340 h 454"/>
                  <a:gd name="T14" fmla="*/ 113 w 283"/>
                  <a:gd name="T15" fmla="*/ 284 h 454"/>
                  <a:gd name="T16" fmla="*/ 57 w 283"/>
                  <a:gd name="T17" fmla="*/ 227 h 454"/>
                  <a:gd name="T18" fmla="*/ 0 w 283"/>
                  <a:gd name="T19" fmla="*/ 170 h 454"/>
                  <a:gd name="T20" fmla="*/ 0 w 283"/>
                  <a:gd name="T21" fmla="*/ 57 h 454"/>
                  <a:gd name="T22" fmla="*/ 113 w 283"/>
                  <a:gd name="T23" fmla="*/ 57 h 454"/>
                  <a:gd name="T24" fmla="*/ 113 w 283"/>
                  <a:gd name="T2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454">
                    <a:moveTo>
                      <a:pt x="113" y="0"/>
                    </a:moveTo>
                    <a:lnTo>
                      <a:pt x="227" y="57"/>
                    </a:lnTo>
                    <a:lnTo>
                      <a:pt x="283" y="227"/>
                    </a:lnTo>
                    <a:lnTo>
                      <a:pt x="283" y="340"/>
                    </a:lnTo>
                    <a:lnTo>
                      <a:pt x="283" y="454"/>
                    </a:lnTo>
                    <a:lnTo>
                      <a:pt x="227" y="397"/>
                    </a:lnTo>
                    <a:lnTo>
                      <a:pt x="113" y="340"/>
                    </a:lnTo>
                    <a:lnTo>
                      <a:pt x="113" y="284"/>
                    </a:lnTo>
                    <a:lnTo>
                      <a:pt x="57" y="227"/>
                    </a:lnTo>
                    <a:lnTo>
                      <a:pt x="0" y="170"/>
                    </a:lnTo>
                    <a:lnTo>
                      <a:pt x="0" y="57"/>
                    </a:lnTo>
                    <a:lnTo>
                      <a:pt x="113" y="57"/>
                    </a:lnTo>
                    <a:lnTo>
                      <a:pt x="113" y="0"/>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72" name="Freeform 920">
                <a:extLst>
                  <a:ext uri="{FF2B5EF4-FFF2-40B4-BE49-F238E27FC236}">
                    <a16:creationId xmlns:a16="http://schemas.microsoft.com/office/drawing/2014/main" id="{032C265D-97FE-44C7-A927-09C2BCD96DC8}"/>
                  </a:ext>
                </a:extLst>
              </p:cNvPr>
              <p:cNvSpPr>
                <a:spLocks/>
              </p:cNvSpPr>
              <p:nvPr/>
            </p:nvSpPr>
            <p:spPr bwMode="auto">
              <a:xfrm>
                <a:off x="0" y="5330"/>
                <a:ext cx="737" cy="510"/>
              </a:xfrm>
              <a:custGeom>
                <a:avLst/>
                <a:gdLst>
                  <a:gd name="T0" fmla="*/ 624 w 737"/>
                  <a:gd name="T1" fmla="*/ 0 h 510"/>
                  <a:gd name="T2" fmla="*/ 624 w 737"/>
                  <a:gd name="T3" fmla="*/ 170 h 510"/>
                  <a:gd name="T4" fmla="*/ 680 w 737"/>
                  <a:gd name="T5" fmla="*/ 227 h 510"/>
                  <a:gd name="T6" fmla="*/ 737 w 737"/>
                  <a:gd name="T7" fmla="*/ 227 h 510"/>
                  <a:gd name="T8" fmla="*/ 737 w 737"/>
                  <a:gd name="T9" fmla="*/ 284 h 510"/>
                  <a:gd name="T10" fmla="*/ 680 w 737"/>
                  <a:gd name="T11" fmla="*/ 397 h 510"/>
                  <a:gd name="T12" fmla="*/ 624 w 737"/>
                  <a:gd name="T13" fmla="*/ 397 h 510"/>
                  <a:gd name="T14" fmla="*/ 567 w 737"/>
                  <a:gd name="T15" fmla="*/ 454 h 510"/>
                  <a:gd name="T16" fmla="*/ 454 w 737"/>
                  <a:gd name="T17" fmla="*/ 454 h 510"/>
                  <a:gd name="T18" fmla="*/ 397 w 737"/>
                  <a:gd name="T19" fmla="*/ 510 h 510"/>
                  <a:gd name="T20" fmla="*/ 397 w 737"/>
                  <a:gd name="T21" fmla="*/ 454 h 510"/>
                  <a:gd name="T22" fmla="*/ 340 w 737"/>
                  <a:gd name="T23" fmla="*/ 397 h 510"/>
                  <a:gd name="T24" fmla="*/ 340 w 737"/>
                  <a:gd name="T25" fmla="*/ 454 h 510"/>
                  <a:gd name="T26" fmla="*/ 284 w 737"/>
                  <a:gd name="T27" fmla="*/ 454 h 510"/>
                  <a:gd name="T28" fmla="*/ 284 w 737"/>
                  <a:gd name="T29" fmla="*/ 510 h 510"/>
                  <a:gd name="T30" fmla="*/ 227 w 737"/>
                  <a:gd name="T31" fmla="*/ 510 h 510"/>
                  <a:gd name="T32" fmla="*/ 170 w 737"/>
                  <a:gd name="T33" fmla="*/ 454 h 510"/>
                  <a:gd name="T34" fmla="*/ 113 w 737"/>
                  <a:gd name="T35" fmla="*/ 454 h 510"/>
                  <a:gd name="T36" fmla="*/ 57 w 737"/>
                  <a:gd name="T37" fmla="*/ 397 h 510"/>
                  <a:gd name="T38" fmla="*/ 57 w 737"/>
                  <a:gd name="T39" fmla="*/ 340 h 510"/>
                  <a:gd name="T40" fmla="*/ 57 w 737"/>
                  <a:gd name="T41" fmla="*/ 284 h 510"/>
                  <a:gd name="T42" fmla="*/ 113 w 737"/>
                  <a:gd name="T43" fmla="*/ 227 h 510"/>
                  <a:gd name="T44" fmla="*/ 57 w 737"/>
                  <a:gd name="T45" fmla="*/ 227 h 510"/>
                  <a:gd name="T46" fmla="*/ 0 w 737"/>
                  <a:gd name="T47" fmla="*/ 170 h 510"/>
                  <a:gd name="T48" fmla="*/ 57 w 737"/>
                  <a:gd name="T49" fmla="*/ 170 h 510"/>
                  <a:gd name="T50" fmla="*/ 113 w 737"/>
                  <a:gd name="T51" fmla="*/ 114 h 510"/>
                  <a:gd name="T52" fmla="*/ 284 w 737"/>
                  <a:gd name="T53" fmla="*/ 114 h 510"/>
                  <a:gd name="T54" fmla="*/ 284 w 737"/>
                  <a:gd name="T55" fmla="*/ 170 h 510"/>
                  <a:gd name="T56" fmla="*/ 397 w 737"/>
                  <a:gd name="T57" fmla="*/ 57 h 510"/>
                  <a:gd name="T58" fmla="*/ 454 w 737"/>
                  <a:gd name="T59" fmla="*/ 57 h 510"/>
                  <a:gd name="T60" fmla="*/ 567 w 737"/>
                  <a:gd name="T61" fmla="*/ 0 h 510"/>
                  <a:gd name="T62" fmla="*/ 624 w 737"/>
                  <a:gd name="T6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7" h="510">
                    <a:moveTo>
                      <a:pt x="624" y="0"/>
                    </a:moveTo>
                    <a:lnTo>
                      <a:pt x="624" y="170"/>
                    </a:lnTo>
                    <a:lnTo>
                      <a:pt x="680" y="227"/>
                    </a:lnTo>
                    <a:lnTo>
                      <a:pt x="737" y="227"/>
                    </a:lnTo>
                    <a:lnTo>
                      <a:pt x="737" y="284"/>
                    </a:lnTo>
                    <a:lnTo>
                      <a:pt x="680" y="397"/>
                    </a:lnTo>
                    <a:lnTo>
                      <a:pt x="624" y="397"/>
                    </a:lnTo>
                    <a:lnTo>
                      <a:pt x="567" y="454"/>
                    </a:lnTo>
                    <a:lnTo>
                      <a:pt x="454" y="454"/>
                    </a:lnTo>
                    <a:lnTo>
                      <a:pt x="397" y="510"/>
                    </a:lnTo>
                    <a:lnTo>
                      <a:pt x="397" y="454"/>
                    </a:lnTo>
                    <a:lnTo>
                      <a:pt x="340" y="397"/>
                    </a:lnTo>
                    <a:lnTo>
                      <a:pt x="340" y="454"/>
                    </a:lnTo>
                    <a:lnTo>
                      <a:pt x="284" y="454"/>
                    </a:lnTo>
                    <a:lnTo>
                      <a:pt x="284" y="510"/>
                    </a:lnTo>
                    <a:lnTo>
                      <a:pt x="227" y="510"/>
                    </a:lnTo>
                    <a:lnTo>
                      <a:pt x="170" y="454"/>
                    </a:lnTo>
                    <a:lnTo>
                      <a:pt x="113" y="454"/>
                    </a:lnTo>
                    <a:lnTo>
                      <a:pt x="57" y="397"/>
                    </a:lnTo>
                    <a:lnTo>
                      <a:pt x="57" y="340"/>
                    </a:lnTo>
                    <a:lnTo>
                      <a:pt x="57" y="284"/>
                    </a:lnTo>
                    <a:lnTo>
                      <a:pt x="113" y="227"/>
                    </a:lnTo>
                    <a:lnTo>
                      <a:pt x="57" y="227"/>
                    </a:lnTo>
                    <a:lnTo>
                      <a:pt x="0" y="170"/>
                    </a:lnTo>
                    <a:lnTo>
                      <a:pt x="57" y="170"/>
                    </a:lnTo>
                    <a:lnTo>
                      <a:pt x="113" y="114"/>
                    </a:lnTo>
                    <a:lnTo>
                      <a:pt x="284" y="114"/>
                    </a:lnTo>
                    <a:lnTo>
                      <a:pt x="284" y="170"/>
                    </a:lnTo>
                    <a:lnTo>
                      <a:pt x="397" y="57"/>
                    </a:lnTo>
                    <a:lnTo>
                      <a:pt x="454" y="57"/>
                    </a:lnTo>
                    <a:lnTo>
                      <a:pt x="567" y="0"/>
                    </a:lnTo>
                    <a:lnTo>
                      <a:pt x="624" y="0"/>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73" name="Freeform 921">
                <a:extLst>
                  <a:ext uri="{FF2B5EF4-FFF2-40B4-BE49-F238E27FC236}">
                    <a16:creationId xmlns:a16="http://schemas.microsoft.com/office/drawing/2014/main" id="{CCCADE14-DCBC-4DB7-B75F-0404F4F3804D}"/>
                  </a:ext>
                </a:extLst>
              </p:cNvPr>
              <p:cNvSpPr>
                <a:spLocks/>
              </p:cNvSpPr>
              <p:nvPr/>
            </p:nvSpPr>
            <p:spPr bwMode="auto">
              <a:xfrm>
                <a:off x="623" y="5048"/>
                <a:ext cx="567" cy="567"/>
              </a:xfrm>
              <a:custGeom>
                <a:avLst/>
                <a:gdLst>
                  <a:gd name="T0" fmla="*/ 113 w 567"/>
                  <a:gd name="T1" fmla="*/ 510 h 567"/>
                  <a:gd name="T2" fmla="*/ 227 w 567"/>
                  <a:gd name="T3" fmla="*/ 567 h 567"/>
                  <a:gd name="T4" fmla="*/ 340 w 567"/>
                  <a:gd name="T5" fmla="*/ 510 h 567"/>
                  <a:gd name="T6" fmla="*/ 340 w 567"/>
                  <a:gd name="T7" fmla="*/ 453 h 567"/>
                  <a:gd name="T8" fmla="*/ 453 w 567"/>
                  <a:gd name="T9" fmla="*/ 510 h 567"/>
                  <a:gd name="T10" fmla="*/ 567 w 567"/>
                  <a:gd name="T11" fmla="*/ 453 h 567"/>
                  <a:gd name="T12" fmla="*/ 510 w 567"/>
                  <a:gd name="T13" fmla="*/ 340 h 567"/>
                  <a:gd name="T14" fmla="*/ 453 w 567"/>
                  <a:gd name="T15" fmla="*/ 226 h 567"/>
                  <a:gd name="T16" fmla="*/ 397 w 567"/>
                  <a:gd name="T17" fmla="*/ 113 h 567"/>
                  <a:gd name="T18" fmla="*/ 397 w 567"/>
                  <a:gd name="T19" fmla="*/ 56 h 567"/>
                  <a:gd name="T20" fmla="*/ 340 w 567"/>
                  <a:gd name="T21" fmla="*/ 0 h 567"/>
                  <a:gd name="T22" fmla="*/ 283 w 567"/>
                  <a:gd name="T23" fmla="*/ 113 h 567"/>
                  <a:gd name="T24" fmla="*/ 227 w 567"/>
                  <a:gd name="T25" fmla="*/ 170 h 567"/>
                  <a:gd name="T26" fmla="*/ 170 w 567"/>
                  <a:gd name="T27" fmla="*/ 226 h 567"/>
                  <a:gd name="T28" fmla="*/ 56 w 567"/>
                  <a:gd name="T29" fmla="*/ 283 h 567"/>
                  <a:gd name="T30" fmla="*/ 0 w 567"/>
                  <a:gd name="T31" fmla="*/ 283 h 567"/>
                  <a:gd name="T32" fmla="*/ 0 w 567"/>
                  <a:gd name="T33" fmla="*/ 453 h 567"/>
                  <a:gd name="T34" fmla="*/ 56 w 567"/>
                  <a:gd name="T35" fmla="*/ 510 h 567"/>
                  <a:gd name="T36" fmla="*/ 113 w 567"/>
                  <a:gd name="T37" fmla="*/ 51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567">
                    <a:moveTo>
                      <a:pt x="113" y="510"/>
                    </a:moveTo>
                    <a:lnTo>
                      <a:pt x="227" y="567"/>
                    </a:lnTo>
                    <a:lnTo>
                      <a:pt x="340" y="510"/>
                    </a:lnTo>
                    <a:lnTo>
                      <a:pt x="340" y="453"/>
                    </a:lnTo>
                    <a:lnTo>
                      <a:pt x="453" y="510"/>
                    </a:lnTo>
                    <a:lnTo>
                      <a:pt x="567" y="453"/>
                    </a:lnTo>
                    <a:lnTo>
                      <a:pt x="510" y="340"/>
                    </a:lnTo>
                    <a:lnTo>
                      <a:pt x="453" y="226"/>
                    </a:lnTo>
                    <a:lnTo>
                      <a:pt x="397" y="113"/>
                    </a:lnTo>
                    <a:lnTo>
                      <a:pt x="397" y="56"/>
                    </a:lnTo>
                    <a:lnTo>
                      <a:pt x="340" y="0"/>
                    </a:lnTo>
                    <a:lnTo>
                      <a:pt x="283" y="113"/>
                    </a:lnTo>
                    <a:lnTo>
                      <a:pt x="227" y="170"/>
                    </a:lnTo>
                    <a:lnTo>
                      <a:pt x="170" y="226"/>
                    </a:lnTo>
                    <a:lnTo>
                      <a:pt x="56" y="283"/>
                    </a:lnTo>
                    <a:lnTo>
                      <a:pt x="0" y="283"/>
                    </a:lnTo>
                    <a:lnTo>
                      <a:pt x="0" y="453"/>
                    </a:lnTo>
                    <a:lnTo>
                      <a:pt x="56" y="510"/>
                    </a:lnTo>
                    <a:lnTo>
                      <a:pt x="113" y="510"/>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74" name="Freeform 924">
                <a:extLst>
                  <a:ext uri="{FF2B5EF4-FFF2-40B4-BE49-F238E27FC236}">
                    <a16:creationId xmlns:a16="http://schemas.microsoft.com/office/drawing/2014/main" id="{12222DD7-E532-4DDD-AA36-398DB6452DCB}"/>
                  </a:ext>
                </a:extLst>
              </p:cNvPr>
              <p:cNvSpPr>
                <a:spLocks/>
              </p:cNvSpPr>
              <p:nvPr/>
            </p:nvSpPr>
            <p:spPr bwMode="auto">
              <a:xfrm>
                <a:off x="2155" y="1701"/>
                <a:ext cx="397" cy="681"/>
              </a:xfrm>
              <a:custGeom>
                <a:avLst/>
                <a:gdLst>
                  <a:gd name="T0" fmla="*/ 0 w 397"/>
                  <a:gd name="T1" fmla="*/ 227 h 681"/>
                  <a:gd name="T2" fmla="*/ 56 w 397"/>
                  <a:gd name="T3" fmla="*/ 170 h 681"/>
                  <a:gd name="T4" fmla="*/ 56 w 397"/>
                  <a:gd name="T5" fmla="*/ 114 h 681"/>
                  <a:gd name="T6" fmla="*/ 113 w 397"/>
                  <a:gd name="T7" fmla="*/ 114 h 681"/>
                  <a:gd name="T8" fmla="*/ 227 w 397"/>
                  <a:gd name="T9" fmla="*/ 0 h 681"/>
                  <a:gd name="T10" fmla="*/ 283 w 397"/>
                  <a:gd name="T11" fmla="*/ 57 h 681"/>
                  <a:gd name="T12" fmla="*/ 340 w 397"/>
                  <a:gd name="T13" fmla="*/ 57 h 681"/>
                  <a:gd name="T14" fmla="*/ 340 w 397"/>
                  <a:gd name="T15" fmla="*/ 0 h 681"/>
                  <a:gd name="T16" fmla="*/ 397 w 397"/>
                  <a:gd name="T17" fmla="*/ 57 h 681"/>
                  <a:gd name="T18" fmla="*/ 397 w 397"/>
                  <a:gd name="T19" fmla="*/ 170 h 681"/>
                  <a:gd name="T20" fmla="*/ 340 w 397"/>
                  <a:gd name="T21" fmla="*/ 227 h 681"/>
                  <a:gd name="T22" fmla="*/ 340 w 397"/>
                  <a:gd name="T23" fmla="*/ 511 h 681"/>
                  <a:gd name="T24" fmla="*/ 283 w 397"/>
                  <a:gd name="T25" fmla="*/ 567 h 681"/>
                  <a:gd name="T26" fmla="*/ 227 w 397"/>
                  <a:gd name="T27" fmla="*/ 681 h 681"/>
                  <a:gd name="T28" fmla="*/ 113 w 397"/>
                  <a:gd name="T29" fmla="*/ 681 h 681"/>
                  <a:gd name="T30" fmla="*/ 113 w 397"/>
                  <a:gd name="T31" fmla="*/ 454 h 681"/>
                  <a:gd name="T32" fmla="*/ 56 w 397"/>
                  <a:gd name="T33" fmla="*/ 511 h 681"/>
                  <a:gd name="T34" fmla="*/ 56 w 397"/>
                  <a:gd name="T35" fmla="*/ 397 h 681"/>
                  <a:gd name="T36" fmla="*/ 0 w 397"/>
                  <a:gd name="T37" fmla="*/ 22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681">
                    <a:moveTo>
                      <a:pt x="0" y="227"/>
                    </a:moveTo>
                    <a:lnTo>
                      <a:pt x="56" y="170"/>
                    </a:lnTo>
                    <a:lnTo>
                      <a:pt x="56" y="114"/>
                    </a:lnTo>
                    <a:lnTo>
                      <a:pt x="113" y="114"/>
                    </a:lnTo>
                    <a:lnTo>
                      <a:pt x="227" y="0"/>
                    </a:lnTo>
                    <a:lnTo>
                      <a:pt x="283" y="57"/>
                    </a:lnTo>
                    <a:lnTo>
                      <a:pt x="340" y="57"/>
                    </a:lnTo>
                    <a:lnTo>
                      <a:pt x="340" y="0"/>
                    </a:lnTo>
                    <a:lnTo>
                      <a:pt x="397" y="57"/>
                    </a:lnTo>
                    <a:lnTo>
                      <a:pt x="397" y="170"/>
                    </a:lnTo>
                    <a:lnTo>
                      <a:pt x="340" y="227"/>
                    </a:lnTo>
                    <a:lnTo>
                      <a:pt x="340" y="511"/>
                    </a:lnTo>
                    <a:lnTo>
                      <a:pt x="283" y="567"/>
                    </a:lnTo>
                    <a:lnTo>
                      <a:pt x="227" y="681"/>
                    </a:lnTo>
                    <a:lnTo>
                      <a:pt x="113" y="681"/>
                    </a:lnTo>
                    <a:lnTo>
                      <a:pt x="113" y="454"/>
                    </a:lnTo>
                    <a:lnTo>
                      <a:pt x="56" y="511"/>
                    </a:lnTo>
                    <a:lnTo>
                      <a:pt x="56" y="397"/>
                    </a:lnTo>
                    <a:lnTo>
                      <a:pt x="0" y="227"/>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75" name="Freeform 925">
                <a:extLst>
                  <a:ext uri="{FF2B5EF4-FFF2-40B4-BE49-F238E27FC236}">
                    <a16:creationId xmlns:a16="http://schemas.microsoft.com/office/drawing/2014/main" id="{CF0195DF-8346-4A43-9F48-38D24A966BEE}"/>
                  </a:ext>
                </a:extLst>
              </p:cNvPr>
              <p:cNvSpPr>
                <a:spLocks/>
              </p:cNvSpPr>
              <p:nvPr/>
            </p:nvSpPr>
            <p:spPr bwMode="auto">
              <a:xfrm>
                <a:off x="2041" y="1304"/>
                <a:ext cx="227" cy="624"/>
              </a:xfrm>
              <a:custGeom>
                <a:avLst/>
                <a:gdLst>
                  <a:gd name="T0" fmla="*/ 114 w 227"/>
                  <a:gd name="T1" fmla="*/ 0 h 624"/>
                  <a:gd name="T2" fmla="*/ 227 w 227"/>
                  <a:gd name="T3" fmla="*/ 114 h 624"/>
                  <a:gd name="T4" fmla="*/ 227 w 227"/>
                  <a:gd name="T5" fmla="*/ 227 h 624"/>
                  <a:gd name="T6" fmla="*/ 170 w 227"/>
                  <a:gd name="T7" fmla="*/ 284 h 624"/>
                  <a:gd name="T8" fmla="*/ 170 w 227"/>
                  <a:gd name="T9" fmla="*/ 511 h 624"/>
                  <a:gd name="T10" fmla="*/ 170 w 227"/>
                  <a:gd name="T11" fmla="*/ 567 h 624"/>
                  <a:gd name="T12" fmla="*/ 114 w 227"/>
                  <a:gd name="T13" fmla="*/ 624 h 624"/>
                  <a:gd name="T14" fmla="*/ 57 w 227"/>
                  <a:gd name="T15" fmla="*/ 567 h 624"/>
                  <a:gd name="T16" fmla="*/ 0 w 227"/>
                  <a:gd name="T17" fmla="*/ 511 h 624"/>
                  <a:gd name="T18" fmla="*/ 0 w 227"/>
                  <a:gd name="T19" fmla="*/ 397 h 624"/>
                  <a:gd name="T20" fmla="*/ 57 w 227"/>
                  <a:gd name="T21" fmla="*/ 284 h 624"/>
                  <a:gd name="T22" fmla="*/ 0 w 227"/>
                  <a:gd name="T23" fmla="*/ 227 h 624"/>
                  <a:gd name="T24" fmla="*/ 57 w 227"/>
                  <a:gd name="T25" fmla="*/ 170 h 624"/>
                  <a:gd name="T26" fmla="*/ 57 w 227"/>
                  <a:gd name="T27" fmla="*/ 57 h 624"/>
                  <a:gd name="T28" fmla="*/ 114 w 227"/>
                  <a:gd name="T29"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624">
                    <a:moveTo>
                      <a:pt x="114" y="0"/>
                    </a:moveTo>
                    <a:lnTo>
                      <a:pt x="227" y="114"/>
                    </a:lnTo>
                    <a:lnTo>
                      <a:pt x="227" y="227"/>
                    </a:lnTo>
                    <a:lnTo>
                      <a:pt x="170" y="284"/>
                    </a:lnTo>
                    <a:lnTo>
                      <a:pt x="170" y="511"/>
                    </a:lnTo>
                    <a:lnTo>
                      <a:pt x="170" y="567"/>
                    </a:lnTo>
                    <a:lnTo>
                      <a:pt x="114" y="624"/>
                    </a:lnTo>
                    <a:lnTo>
                      <a:pt x="57" y="567"/>
                    </a:lnTo>
                    <a:lnTo>
                      <a:pt x="0" y="511"/>
                    </a:lnTo>
                    <a:lnTo>
                      <a:pt x="0" y="397"/>
                    </a:lnTo>
                    <a:lnTo>
                      <a:pt x="57" y="284"/>
                    </a:lnTo>
                    <a:lnTo>
                      <a:pt x="0" y="227"/>
                    </a:lnTo>
                    <a:lnTo>
                      <a:pt x="57" y="170"/>
                    </a:lnTo>
                    <a:lnTo>
                      <a:pt x="57" y="57"/>
                    </a:lnTo>
                    <a:lnTo>
                      <a:pt x="114" y="0"/>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76" name="Freeform 926">
                <a:extLst>
                  <a:ext uri="{FF2B5EF4-FFF2-40B4-BE49-F238E27FC236}">
                    <a16:creationId xmlns:a16="http://schemas.microsoft.com/office/drawing/2014/main" id="{D1A05899-204E-4A16-8CB3-FF419F2C15EA}"/>
                  </a:ext>
                </a:extLst>
              </p:cNvPr>
              <p:cNvSpPr>
                <a:spLocks/>
              </p:cNvSpPr>
              <p:nvPr/>
            </p:nvSpPr>
            <p:spPr bwMode="auto">
              <a:xfrm>
                <a:off x="2155" y="1021"/>
                <a:ext cx="510" cy="794"/>
              </a:xfrm>
              <a:custGeom>
                <a:avLst/>
                <a:gdLst>
                  <a:gd name="T0" fmla="*/ 56 w 510"/>
                  <a:gd name="T1" fmla="*/ 794 h 794"/>
                  <a:gd name="T2" fmla="*/ 56 w 510"/>
                  <a:gd name="T3" fmla="*/ 567 h 794"/>
                  <a:gd name="T4" fmla="*/ 113 w 510"/>
                  <a:gd name="T5" fmla="*/ 510 h 794"/>
                  <a:gd name="T6" fmla="*/ 113 w 510"/>
                  <a:gd name="T7" fmla="*/ 397 h 794"/>
                  <a:gd name="T8" fmla="*/ 0 w 510"/>
                  <a:gd name="T9" fmla="*/ 283 h 794"/>
                  <a:gd name="T10" fmla="*/ 56 w 510"/>
                  <a:gd name="T11" fmla="*/ 113 h 794"/>
                  <a:gd name="T12" fmla="*/ 113 w 510"/>
                  <a:gd name="T13" fmla="*/ 113 h 794"/>
                  <a:gd name="T14" fmla="*/ 170 w 510"/>
                  <a:gd name="T15" fmla="*/ 0 h 794"/>
                  <a:gd name="T16" fmla="*/ 283 w 510"/>
                  <a:gd name="T17" fmla="*/ 113 h 794"/>
                  <a:gd name="T18" fmla="*/ 227 w 510"/>
                  <a:gd name="T19" fmla="*/ 170 h 794"/>
                  <a:gd name="T20" fmla="*/ 283 w 510"/>
                  <a:gd name="T21" fmla="*/ 283 h 794"/>
                  <a:gd name="T22" fmla="*/ 397 w 510"/>
                  <a:gd name="T23" fmla="*/ 283 h 794"/>
                  <a:gd name="T24" fmla="*/ 397 w 510"/>
                  <a:gd name="T25" fmla="*/ 340 h 794"/>
                  <a:gd name="T26" fmla="*/ 453 w 510"/>
                  <a:gd name="T27" fmla="*/ 283 h 794"/>
                  <a:gd name="T28" fmla="*/ 453 w 510"/>
                  <a:gd name="T29" fmla="*/ 397 h 794"/>
                  <a:gd name="T30" fmla="*/ 510 w 510"/>
                  <a:gd name="T31" fmla="*/ 510 h 794"/>
                  <a:gd name="T32" fmla="*/ 510 w 510"/>
                  <a:gd name="T33" fmla="*/ 567 h 794"/>
                  <a:gd name="T34" fmla="*/ 510 w 510"/>
                  <a:gd name="T35" fmla="*/ 624 h 794"/>
                  <a:gd name="T36" fmla="*/ 397 w 510"/>
                  <a:gd name="T37" fmla="*/ 624 h 794"/>
                  <a:gd name="T38" fmla="*/ 340 w 510"/>
                  <a:gd name="T39" fmla="*/ 680 h 794"/>
                  <a:gd name="T40" fmla="*/ 340 w 510"/>
                  <a:gd name="T41" fmla="*/ 737 h 794"/>
                  <a:gd name="T42" fmla="*/ 283 w 510"/>
                  <a:gd name="T43" fmla="*/ 737 h 794"/>
                  <a:gd name="T44" fmla="*/ 227 w 510"/>
                  <a:gd name="T45" fmla="*/ 680 h 794"/>
                  <a:gd name="T46" fmla="*/ 113 w 510"/>
                  <a:gd name="T47" fmla="*/ 794 h 794"/>
                  <a:gd name="T48" fmla="*/ 56 w 510"/>
                  <a:gd name="T4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0" h="794">
                    <a:moveTo>
                      <a:pt x="56" y="794"/>
                    </a:moveTo>
                    <a:lnTo>
                      <a:pt x="56" y="567"/>
                    </a:lnTo>
                    <a:lnTo>
                      <a:pt x="113" y="510"/>
                    </a:lnTo>
                    <a:lnTo>
                      <a:pt x="113" y="397"/>
                    </a:lnTo>
                    <a:lnTo>
                      <a:pt x="0" y="283"/>
                    </a:lnTo>
                    <a:lnTo>
                      <a:pt x="56" y="113"/>
                    </a:lnTo>
                    <a:lnTo>
                      <a:pt x="113" y="113"/>
                    </a:lnTo>
                    <a:lnTo>
                      <a:pt x="170" y="0"/>
                    </a:lnTo>
                    <a:lnTo>
                      <a:pt x="283" y="113"/>
                    </a:lnTo>
                    <a:lnTo>
                      <a:pt x="227" y="170"/>
                    </a:lnTo>
                    <a:lnTo>
                      <a:pt x="283" y="283"/>
                    </a:lnTo>
                    <a:lnTo>
                      <a:pt x="397" y="283"/>
                    </a:lnTo>
                    <a:lnTo>
                      <a:pt x="397" y="340"/>
                    </a:lnTo>
                    <a:lnTo>
                      <a:pt x="453" y="283"/>
                    </a:lnTo>
                    <a:lnTo>
                      <a:pt x="453" y="397"/>
                    </a:lnTo>
                    <a:lnTo>
                      <a:pt x="510" y="510"/>
                    </a:lnTo>
                    <a:lnTo>
                      <a:pt x="510" y="567"/>
                    </a:lnTo>
                    <a:lnTo>
                      <a:pt x="510" y="624"/>
                    </a:lnTo>
                    <a:lnTo>
                      <a:pt x="397" y="624"/>
                    </a:lnTo>
                    <a:lnTo>
                      <a:pt x="340" y="680"/>
                    </a:lnTo>
                    <a:lnTo>
                      <a:pt x="340" y="737"/>
                    </a:lnTo>
                    <a:lnTo>
                      <a:pt x="283" y="737"/>
                    </a:lnTo>
                    <a:lnTo>
                      <a:pt x="227" y="680"/>
                    </a:lnTo>
                    <a:lnTo>
                      <a:pt x="113" y="794"/>
                    </a:lnTo>
                    <a:lnTo>
                      <a:pt x="56" y="794"/>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77" name="Freeform 927">
                <a:extLst>
                  <a:ext uri="{FF2B5EF4-FFF2-40B4-BE49-F238E27FC236}">
                    <a16:creationId xmlns:a16="http://schemas.microsoft.com/office/drawing/2014/main" id="{41540687-B30A-4B1B-B70A-028DAF80289E}"/>
                  </a:ext>
                </a:extLst>
              </p:cNvPr>
              <p:cNvSpPr>
                <a:spLocks/>
              </p:cNvSpPr>
              <p:nvPr/>
            </p:nvSpPr>
            <p:spPr bwMode="auto">
              <a:xfrm>
                <a:off x="2041" y="794"/>
                <a:ext cx="624" cy="510"/>
              </a:xfrm>
              <a:custGeom>
                <a:avLst/>
                <a:gdLst>
                  <a:gd name="T0" fmla="*/ 227 w 624"/>
                  <a:gd name="T1" fmla="*/ 340 h 510"/>
                  <a:gd name="T2" fmla="*/ 114 w 624"/>
                  <a:gd name="T3" fmla="*/ 340 h 510"/>
                  <a:gd name="T4" fmla="*/ 57 w 624"/>
                  <a:gd name="T5" fmla="*/ 397 h 510"/>
                  <a:gd name="T6" fmla="*/ 57 w 624"/>
                  <a:gd name="T7" fmla="*/ 284 h 510"/>
                  <a:gd name="T8" fmla="*/ 0 w 624"/>
                  <a:gd name="T9" fmla="*/ 284 h 510"/>
                  <a:gd name="T10" fmla="*/ 57 w 624"/>
                  <a:gd name="T11" fmla="*/ 227 h 510"/>
                  <a:gd name="T12" fmla="*/ 170 w 624"/>
                  <a:gd name="T13" fmla="*/ 170 h 510"/>
                  <a:gd name="T14" fmla="*/ 284 w 624"/>
                  <a:gd name="T15" fmla="*/ 170 h 510"/>
                  <a:gd name="T16" fmla="*/ 284 w 624"/>
                  <a:gd name="T17" fmla="*/ 113 h 510"/>
                  <a:gd name="T18" fmla="*/ 341 w 624"/>
                  <a:gd name="T19" fmla="*/ 57 h 510"/>
                  <a:gd name="T20" fmla="*/ 341 w 624"/>
                  <a:gd name="T21" fmla="*/ 0 h 510"/>
                  <a:gd name="T22" fmla="*/ 397 w 624"/>
                  <a:gd name="T23" fmla="*/ 0 h 510"/>
                  <a:gd name="T24" fmla="*/ 567 w 624"/>
                  <a:gd name="T25" fmla="*/ 0 h 510"/>
                  <a:gd name="T26" fmla="*/ 624 w 624"/>
                  <a:gd name="T27" fmla="*/ 113 h 510"/>
                  <a:gd name="T28" fmla="*/ 624 w 624"/>
                  <a:gd name="T29" fmla="*/ 227 h 510"/>
                  <a:gd name="T30" fmla="*/ 567 w 624"/>
                  <a:gd name="T31" fmla="*/ 340 h 510"/>
                  <a:gd name="T32" fmla="*/ 511 w 624"/>
                  <a:gd name="T33" fmla="*/ 340 h 510"/>
                  <a:gd name="T34" fmla="*/ 454 w 624"/>
                  <a:gd name="T35" fmla="*/ 454 h 510"/>
                  <a:gd name="T36" fmla="*/ 511 w 624"/>
                  <a:gd name="T37" fmla="*/ 510 h 510"/>
                  <a:gd name="T38" fmla="*/ 397 w 624"/>
                  <a:gd name="T39" fmla="*/ 510 h 510"/>
                  <a:gd name="T40" fmla="*/ 341 w 624"/>
                  <a:gd name="T41" fmla="*/ 397 h 510"/>
                  <a:gd name="T42" fmla="*/ 397 w 624"/>
                  <a:gd name="T43" fmla="*/ 340 h 510"/>
                  <a:gd name="T44" fmla="*/ 284 w 624"/>
                  <a:gd name="T45" fmla="*/ 227 h 510"/>
                  <a:gd name="T46" fmla="*/ 227 w 624"/>
                  <a:gd name="T47" fmla="*/ 34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4" h="510">
                    <a:moveTo>
                      <a:pt x="227" y="340"/>
                    </a:moveTo>
                    <a:lnTo>
                      <a:pt x="114" y="340"/>
                    </a:lnTo>
                    <a:lnTo>
                      <a:pt x="57" y="397"/>
                    </a:lnTo>
                    <a:lnTo>
                      <a:pt x="57" y="284"/>
                    </a:lnTo>
                    <a:lnTo>
                      <a:pt x="0" y="284"/>
                    </a:lnTo>
                    <a:lnTo>
                      <a:pt x="57" y="227"/>
                    </a:lnTo>
                    <a:lnTo>
                      <a:pt x="170" y="170"/>
                    </a:lnTo>
                    <a:lnTo>
                      <a:pt x="284" y="170"/>
                    </a:lnTo>
                    <a:lnTo>
                      <a:pt x="284" y="113"/>
                    </a:lnTo>
                    <a:lnTo>
                      <a:pt x="341" y="57"/>
                    </a:lnTo>
                    <a:lnTo>
                      <a:pt x="341" y="0"/>
                    </a:lnTo>
                    <a:lnTo>
                      <a:pt x="397" y="0"/>
                    </a:lnTo>
                    <a:lnTo>
                      <a:pt x="567" y="0"/>
                    </a:lnTo>
                    <a:lnTo>
                      <a:pt x="624" y="113"/>
                    </a:lnTo>
                    <a:lnTo>
                      <a:pt x="624" y="227"/>
                    </a:lnTo>
                    <a:lnTo>
                      <a:pt x="567" y="340"/>
                    </a:lnTo>
                    <a:lnTo>
                      <a:pt x="511" y="340"/>
                    </a:lnTo>
                    <a:lnTo>
                      <a:pt x="454" y="454"/>
                    </a:lnTo>
                    <a:lnTo>
                      <a:pt x="511" y="510"/>
                    </a:lnTo>
                    <a:lnTo>
                      <a:pt x="397" y="510"/>
                    </a:lnTo>
                    <a:lnTo>
                      <a:pt x="341" y="397"/>
                    </a:lnTo>
                    <a:lnTo>
                      <a:pt x="397" y="340"/>
                    </a:lnTo>
                    <a:lnTo>
                      <a:pt x="284" y="227"/>
                    </a:lnTo>
                    <a:lnTo>
                      <a:pt x="227" y="340"/>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78" name="Freeform 928">
                <a:extLst>
                  <a:ext uri="{FF2B5EF4-FFF2-40B4-BE49-F238E27FC236}">
                    <a16:creationId xmlns:a16="http://schemas.microsoft.com/office/drawing/2014/main" id="{0B4D00D2-023A-4137-929D-A593597E88EF}"/>
                  </a:ext>
                </a:extLst>
              </p:cNvPr>
              <p:cNvSpPr>
                <a:spLocks/>
              </p:cNvSpPr>
              <p:nvPr/>
            </p:nvSpPr>
            <p:spPr bwMode="auto">
              <a:xfrm>
                <a:off x="1474" y="0"/>
                <a:ext cx="1021" cy="907"/>
              </a:xfrm>
              <a:custGeom>
                <a:avLst/>
                <a:gdLst>
                  <a:gd name="T0" fmla="*/ 964 w 1021"/>
                  <a:gd name="T1" fmla="*/ 794 h 907"/>
                  <a:gd name="T2" fmla="*/ 964 w 1021"/>
                  <a:gd name="T3" fmla="*/ 511 h 907"/>
                  <a:gd name="T4" fmla="*/ 1021 w 1021"/>
                  <a:gd name="T5" fmla="*/ 454 h 907"/>
                  <a:gd name="T6" fmla="*/ 908 w 1021"/>
                  <a:gd name="T7" fmla="*/ 397 h 907"/>
                  <a:gd name="T8" fmla="*/ 851 w 1021"/>
                  <a:gd name="T9" fmla="*/ 397 h 907"/>
                  <a:gd name="T10" fmla="*/ 737 w 1021"/>
                  <a:gd name="T11" fmla="*/ 340 h 907"/>
                  <a:gd name="T12" fmla="*/ 681 w 1021"/>
                  <a:gd name="T13" fmla="*/ 284 h 907"/>
                  <a:gd name="T14" fmla="*/ 567 w 1021"/>
                  <a:gd name="T15" fmla="*/ 340 h 907"/>
                  <a:gd name="T16" fmla="*/ 511 w 1021"/>
                  <a:gd name="T17" fmla="*/ 284 h 907"/>
                  <a:gd name="T18" fmla="*/ 454 w 1021"/>
                  <a:gd name="T19" fmla="*/ 340 h 907"/>
                  <a:gd name="T20" fmla="*/ 397 w 1021"/>
                  <a:gd name="T21" fmla="*/ 284 h 907"/>
                  <a:gd name="T22" fmla="*/ 340 w 1021"/>
                  <a:gd name="T23" fmla="*/ 284 h 907"/>
                  <a:gd name="T24" fmla="*/ 284 w 1021"/>
                  <a:gd name="T25" fmla="*/ 227 h 907"/>
                  <a:gd name="T26" fmla="*/ 340 w 1021"/>
                  <a:gd name="T27" fmla="*/ 114 h 907"/>
                  <a:gd name="T28" fmla="*/ 284 w 1021"/>
                  <a:gd name="T29" fmla="*/ 0 h 907"/>
                  <a:gd name="T30" fmla="*/ 114 w 1021"/>
                  <a:gd name="T31" fmla="*/ 0 h 907"/>
                  <a:gd name="T32" fmla="*/ 0 w 1021"/>
                  <a:gd name="T33" fmla="*/ 114 h 907"/>
                  <a:gd name="T34" fmla="*/ 57 w 1021"/>
                  <a:gd name="T35" fmla="*/ 114 h 907"/>
                  <a:gd name="T36" fmla="*/ 57 w 1021"/>
                  <a:gd name="T37" fmla="*/ 170 h 907"/>
                  <a:gd name="T38" fmla="*/ 170 w 1021"/>
                  <a:gd name="T39" fmla="*/ 170 h 907"/>
                  <a:gd name="T40" fmla="*/ 170 w 1021"/>
                  <a:gd name="T41" fmla="*/ 284 h 907"/>
                  <a:gd name="T42" fmla="*/ 114 w 1021"/>
                  <a:gd name="T43" fmla="*/ 340 h 907"/>
                  <a:gd name="T44" fmla="*/ 170 w 1021"/>
                  <a:gd name="T45" fmla="*/ 511 h 907"/>
                  <a:gd name="T46" fmla="*/ 114 w 1021"/>
                  <a:gd name="T47" fmla="*/ 567 h 907"/>
                  <a:gd name="T48" fmla="*/ 114 w 1021"/>
                  <a:gd name="T49" fmla="*/ 624 h 907"/>
                  <a:gd name="T50" fmla="*/ 170 w 1021"/>
                  <a:gd name="T51" fmla="*/ 737 h 907"/>
                  <a:gd name="T52" fmla="*/ 227 w 1021"/>
                  <a:gd name="T53" fmla="*/ 681 h 907"/>
                  <a:gd name="T54" fmla="*/ 284 w 1021"/>
                  <a:gd name="T55" fmla="*/ 737 h 907"/>
                  <a:gd name="T56" fmla="*/ 340 w 1021"/>
                  <a:gd name="T57" fmla="*/ 737 h 907"/>
                  <a:gd name="T58" fmla="*/ 340 w 1021"/>
                  <a:gd name="T59" fmla="*/ 794 h 907"/>
                  <a:gd name="T60" fmla="*/ 397 w 1021"/>
                  <a:gd name="T61" fmla="*/ 851 h 907"/>
                  <a:gd name="T62" fmla="*/ 397 w 1021"/>
                  <a:gd name="T63" fmla="*/ 794 h 907"/>
                  <a:gd name="T64" fmla="*/ 511 w 1021"/>
                  <a:gd name="T65" fmla="*/ 794 h 907"/>
                  <a:gd name="T66" fmla="*/ 511 w 1021"/>
                  <a:gd name="T67" fmla="*/ 851 h 907"/>
                  <a:gd name="T68" fmla="*/ 681 w 1021"/>
                  <a:gd name="T69" fmla="*/ 851 h 907"/>
                  <a:gd name="T70" fmla="*/ 737 w 1021"/>
                  <a:gd name="T71" fmla="*/ 907 h 907"/>
                  <a:gd name="T72" fmla="*/ 851 w 1021"/>
                  <a:gd name="T73" fmla="*/ 907 h 907"/>
                  <a:gd name="T74" fmla="*/ 908 w 1021"/>
                  <a:gd name="T75" fmla="*/ 851 h 907"/>
                  <a:gd name="T76" fmla="*/ 908 w 1021"/>
                  <a:gd name="T77" fmla="*/ 794 h 907"/>
                  <a:gd name="T78" fmla="*/ 964 w 1021"/>
                  <a:gd name="T79" fmla="*/ 794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1" h="907">
                    <a:moveTo>
                      <a:pt x="964" y="794"/>
                    </a:moveTo>
                    <a:lnTo>
                      <a:pt x="964" y="511"/>
                    </a:lnTo>
                    <a:lnTo>
                      <a:pt x="1021" y="454"/>
                    </a:lnTo>
                    <a:lnTo>
                      <a:pt x="908" y="397"/>
                    </a:lnTo>
                    <a:lnTo>
                      <a:pt x="851" y="397"/>
                    </a:lnTo>
                    <a:lnTo>
                      <a:pt x="737" y="340"/>
                    </a:lnTo>
                    <a:lnTo>
                      <a:pt x="681" y="284"/>
                    </a:lnTo>
                    <a:lnTo>
                      <a:pt x="567" y="340"/>
                    </a:lnTo>
                    <a:lnTo>
                      <a:pt x="511" y="284"/>
                    </a:lnTo>
                    <a:lnTo>
                      <a:pt x="454" y="340"/>
                    </a:lnTo>
                    <a:lnTo>
                      <a:pt x="397" y="284"/>
                    </a:lnTo>
                    <a:lnTo>
                      <a:pt x="340" y="284"/>
                    </a:lnTo>
                    <a:lnTo>
                      <a:pt x="284" y="227"/>
                    </a:lnTo>
                    <a:lnTo>
                      <a:pt x="340" y="114"/>
                    </a:lnTo>
                    <a:lnTo>
                      <a:pt x="284" y="0"/>
                    </a:lnTo>
                    <a:lnTo>
                      <a:pt x="114" y="0"/>
                    </a:lnTo>
                    <a:lnTo>
                      <a:pt x="0" y="114"/>
                    </a:lnTo>
                    <a:lnTo>
                      <a:pt x="57" y="114"/>
                    </a:lnTo>
                    <a:lnTo>
                      <a:pt x="57" y="170"/>
                    </a:lnTo>
                    <a:lnTo>
                      <a:pt x="170" y="170"/>
                    </a:lnTo>
                    <a:lnTo>
                      <a:pt x="170" y="284"/>
                    </a:lnTo>
                    <a:lnTo>
                      <a:pt x="114" y="340"/>
                    </a:lnTo>
                    <a:lnTo>
                      <a:pt x="170" y="511"/>
                    </a:lnTo>
                    <a:lnTo>
                      <a:pt x="114" y="567"/>
                    </a:lnTo>
                    <a:lnTo>
                      <a:pt x="114" y="624"/>
                    </a:lnTo>
                    <a:lnTo>
                      <a:pt x="170" y="737"/>
                    </a:lnTo>
                    <a:lnTo>
                      <a:pt x="227" y="681"/>
                    </a:lnTo>
                    <a:lnTo>
                      <a:pt x="284" y="737"/>
                    </a:lnTo>
                    <a:lnTo>
                      <a:pt x="340" y="737"/>
                    </a:lnTo>
                    <a:lnTo>
                      <a:pt x="340" y="794"/>
                    </a:lnTo>
                    <a:lnTo>
                      <a:pt x="397" y="851"/>
                    </a:lnTo>
                    <a:lnTo>
                      <a:pt x="397" y="794"/>
                    </a:lnTo>
                    <a:lnTo>
                      <a:pt x="511" y="794"/>
                    </a:lnTo>
                    <a:lnTo>
                      <a:pt x="511" y="851"/>
                    </a:lnTo>
                    <a:lnTo>
                      <a:pt x="681" y="851"/>
                    </a:lnTo>
                    <a:lnTo>
                      <a:pt x="737" y="907"/>
                    </a:lnTo>
                    <a:lnTo>
                      <a:pt x="851" y="907"/>
                    </a:lnTo>
                    <a:lnTo>
                      <a:pt x="908" y="851"/>
                    </a:lnTo>
                    <a:lnTo>
                      <a:pt x="908" y="794"/>
                    </a:lnTo>
                    <a:lnTo>
                      <a:pt x="964" y="794"/>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79" name="Freeform 929">
                <a:extLst>
                  <a:ext uri="{FF2B5EF4-FFF2-40B4-BE49-F238E27FC236}">
                    <a16:creationId xmlns:a16="http://schemas.microsoft.com/office/drawing/2014/main" id="{6B359F09-9E46-4C6C-9C52-9DBDFC77EDF8}"/>
                  </a:ext>
                </a:extLst>
              </p:cNvPr>
              <p:cNvSpPr>
                <a:spLocks/>
              </p:cNvSpPr>
              <p:nvPr/>
            </p:nvSpPr>
            <p:spPr bwMode="auto">
              <a:xfrm>
                <a:off x="2495" y="907"/>
                <a:ext cx="680" cy="1134"/>
              </a:xfrm>
              <a:custGeom>
                <a:avLst/>
                <a:gdLst>
                  <a:gd name="T0" fmla="*/ 170 w 680"/>
                  <a:gd name="T1" fmla="*/ 738 h 1134"/>
                  <a:gd name="T2" fmla="*/ 170 w 680"/>
                  <a:gd name="T3" fmla="*/ 624 h 1134"/>
                  <a:gd name="T4" fmla="*/ 113 w 680"/>
                  <a:gd name="T5" fmla="*/ 511 h 1134"/>
                  <a:gd name="T6" fmla="*/ 113 w 680"/>
                  <a:gd name="T7" fmla="*/ 397 h 1134"/>
                  <a:gd name="T8" fmla="*/ 57 w 680"/>
                  <a:gd name="T9" fmla="*/ 454 h 1134"/>
                  <a:gd name="T10" fmla="*/ 57 w 680"/>
                  <a:gd name="T11" fmla="*/ 397 h 1134"/>
                  <a:gd name="T12" fmla="*/ 0 w 680"/>
                  <a:gd name="T13" fmla="*/ 341 h 1134"/>
                  <a:gd name="T14" fmla="*/ 57 w 680"/>
                  <a:gd name="T15" fmla="*/ 227 h 1134"/>
                  <a:gd name="T16" fmla="*/ 113 w 680"/>
                  <a:gd name="T17" fmla="*/ 227 h 1134"/>
                  <a:gd name="T18" fmla="*/ 170 w 680"/>
                  <a:gd name="T19" fmla="*/ 114 h 1134"/>
                  <a:gd name="T20" fmla="*/ 170 w 680"/>
                  <a:gd name="T21" fmla="*/ 0 h 1134"/>
                  <a:gd name="T22" fmla="*/ 283 w 680"/>
                  <a:gd name="T23" fmla="*/ 0 h 1134"/>
                  <a:gd name="T24" fmla="*/ 283 w 680"/>
                  <a:gd name="T25" fmla="*/ 57 h 1134"/>
                  <a:gd name="T26" fmla="*/ 397 w 680"/>
                  <a:gd name="T27" fmla="*/ 114 h 1134"/>
                  <a:gd name="T28" fmla="*/ 454 w 680"/>
                  <a:gd name="T29" fmla="*/ 114 h 1134"/>
                  <a:gd name="T30" fmla="*/ 510 w 680"/>
                  <a:gd name="T31" fmla="*/ 114 h 1134"/>
                  <a:gd name="T32" fmla="*/ 454 w 680"/>
                  <a:gd name="T33" fmla="*/ 227 h 1134"/>
                  <a:gd name="T34" fmla="*/ 454 w 680"/>
                  <a:gd name="T35" fmla="*/ 341 h 1134"/>
                  <a:gd name="T36" fmla="*/ 454 w 680"/>
                  <a:gd name="T37" fmla="*/ 511 h 1134"/>
                  <a:gd name="T38" fmla="*/ 510 w 680"/>
                  <a:gd name="T39" fmla="*/ 624 h 1134"/>
                  <a:gd name="T40" fmla="*/ 567 w 680"/>
                  <a:gd name="T41" fmla="*/ 681 h 1134"/>
                  <a:gd name="T42" fmla="*/ 567 w 680"/>
                  <a:gd name="T43" fmla="*/ 794 h 1134"/>
                  <a:gd name="T44" fmla="*/ 680 w 680"/>
                  <a:gd name="T45" fmla="*/ 851 h 1134"/>
                  <a:gd name="T46" fmla="*/ 624 w 680"/>
                  <a:gd name="T47" fmla="*/ 908 h 1134"/>
                  <a:gd name="T48" fmla="*/ 624 w 680"/>
                  <a:gd name="T49" fmla="*/ 964 h 1134"/>
                  <a:gd name="T50" fmla="*/ 454 w 680"/>
                  <a:gd name="T51" fmla="*/ 1134 h 1134"/>
                  <a:gd name="T52" fmla="*/ 397 w 680"/>
                  <a:gd name="T53" fmla="*/ 1078 h 1134"/>
                  <a:gd name="T54" fmla="*/ 454 w 680"/>
                  <a:gd name="T55" fmla="*/ 1021 h 1134"/>
                  <a:gd name="T56" fmla="*/ 340 w 680"/>
                  <a:gd name="T57" fmla="*/ 1021 h 1134"/>
                  <a:gd name="T58" fmla="*/ 397 w 680"/>
                  <a:gd name="T59" fmla="*/ 908 h 1134"/>
                  <a:gd name="T60" fmla="*/ 340 w 680"/>
                  <a:gd name="T61" fmla="*/ 908 h 1134"/>
                  <a:gd name="T62" fmla="*/ 227 w 680"/>
                  <a:gd name="T63" fmla="*/ 851 h 1134"/>
                  <a:gd name="T64" fmla="*/ 227 w 680"/>
                  <a:gd name="T65" fmla="*/ 794 h 1134"/>
                  <a:gd name="T66" fmla="*/ 170 w 680"/>
                  <a:gd name="T67" fmla="*/ 73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0" h="1134">
                    <a:moveTo>
                      <a:pt x="170" y="738"/>
                    </a:moveTo>
                    <a:lnTo>
                      <a:pt x="170" y="624"/>
                    </a:lnTo>
                    <a:lnTo>
                      <a:pt x="113" y="511"/>
                    </a:lnTo>
                    <a:lnTo>
                      <a:pt x="113" y="397"/>
                    </a:lnTo>
                    <a:lnTo>
                      <a:pt x="57" y="454"/>
                    </a:lnTo>
                    <a:lnTo>
                      <a:pt x="57" y="397"/>
                    </a:lnTo>
                    <a:lnTo>
                      <a:pt x="0" y="341"/>
                    </a:lnTo>
                    <a:lnTo>
                      <a:pt x="57" y="227"/>
                    </a:lnTo>
                    <a:lnTo>
                      <a:pt x="113" y="227"/>
                    </a:lnTo>
                    <a:lnTo>
                      <a:pt x="170" y="114"/>
                    </a:lnTo>
                    <a:lnTo>
                      <a:pt x="170" y="0"/>
                    </a:lnTo>
                    <a:lnTo>
                      <a:pt x="283" y="0"/>
                    </a:lnTo>
                    <a:lnTo>
                      <a:pt x="283" y="57"/>
                    </a:lnTo>
                    <a:lnTo>
                      <a:pt x="397" y="114"/>
                    </a:lnTo>
                    <a:lnTo>
                      <a:pt x="454" y="114"/>
                    </a:lnTo>
                    <a:lnTo>
                      <a:pt x="510" y="114"/>
                    </a:lnTo>
                    <a:lnTo>
                      <a:pt x="454" y="227"/>
                    </a:lnTo>
                    <a:lnTo>
                      <a:pt x="454" y="341"/>
                    </a:lnTo>
                    <a:lnTo>
                      <a:pt x="454" y="511"/>
                    </a:lnTo>
                    <a:lnTo>
                      <a:pt x="510" y="624"/>
                    </a:lnTo>
                    <a:lnTo>
                      <a:pt x="567" y="681"/>
                    </a:lnTo>
                    <a:lnTo>
                      <a:pt x="567" y="794"/>
                    </a:lnTo>
                    <a:lnTo>
                      <a:pt x="680" y="851"/>
                    </a:lnTo>
                    <a:lnTo>
                      <a:pt x="624" y="908"/>
                    </a:lnTo>
                    <a:lnTo>
                      <a:pt x="624" y="964"/>
                    </a:lnTo>
                    <a:lnTo>
                      <a:pt x="454" y="1134"/>
                    </a:lnTo>
                    <a:lnTo>
                      <a:pt x="397" y="1078"/>
                    </a:lnTo>
                    <a:lnTo>
                      <a:pt x="454" y="1021"/>
                    </a:lnTo>
                    <a:lnTo>
                      <a:pt x="340" y="1021"/>
                    </a:lnTo>
                    <a:lnTo>
                      <a:pt x="397" y="908"/>
                    </a:lnTo>
                    <a:lnTo>
                      <a:pt x="340" y="908"/>
                    </a:lnTo>
                    <a:lnTo>
                      <a:pt x="227" y="851"/>
                    </a:lnTo>
                    <a:lnTo>
                      <a:pt x="227" y="794"/>
                    </a:lnTo>
                    <a:lnTo>
                      <a:pt x="170" y="738"/>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80" name="Freeform 930">
                <a:extLst>
                  <a:ext uri="{FF2B5EF4-FFF2-40B4-BE49-F238E27FC236}">
                    <a16:creationId xmlns:a16="http://schemas.microsoft.com/office/drawing/2014/main" id="{5F64FBDE-2131-482E-8F81-C07372117573}"/>
                  </a:ext>
                </a:extLst>
              </p:cNvPr>
              <p:cNvSpPr>
                <a:spLocks/>
              </p:cNvSpPr>
              <p:nvPr/>
            </p:nvSpPr>
            <p:spPr bwMode="auto">
              <a:xfrm>
                <a:off x="2495" y="1645"/>
                <a:ext cx="397" cy="680"/>
              </a:xfrm>
              <a:custGeom>
                <a:avLst/>
                <a:gdLst>
                  <a:gd name="T0" fmla="*/ 0 w 397"/>
                  <a:gd name="T1" fmla="*/ 567 h 680"/>
                  <a:gd name="T2" fmla="*/ 57 w 397"/>
                  <a:gd name="T3" fmla="*/ 680 h 680"/>
                  <a:gd name="T4" fmla="*/ 170 w 397"/>
                  <a:gd name="T5" fmla="*/ 623 h 680"/>
                  <a:gd name="T6" fmla="*/ 227 w 397"/>
                  <a:gd name="T7" fmla="*/ 623 h 680"/>
                  <a:gd name="T8" fmla="*/ 227 w 397"/>
                  <a:gd name="T9" fmla="*/ 567 h 680"/>
                  <a:gd name="T10" fmla="*/ 283 w 397"/>
                  <a:gd name="T11" fmla="*/ 510 h 680"/>
                  <a:gd name="T12" fmla="*/ 340 w 397"/>
                  <a:gd name="T13" fmla="*/ 453 h 680"/>
                  <a:gd name="T14" fmla="*/ 283 w 397"/>
                  <a:gd name="T15" fmla="*/ 340 h 680"/>
                  <a:gd name="T16" fmla="*/ 340 w 397"/>
                  <a:gd name="T17" fmla="*/ 283 h 680"/>
                  <a:gd name="T18" fmla="*/ 397 w 397"/>
                  <a:gd name="T19" fmla="*/ 170 h 680"/>
                  <a:gd name="T20" fmla="*/ 340 w 397"/>
                  <a:gd name="T21" fmla="*/ 170 h 680"/>
                  <a:gd name="T22" fmla="*/ 227 w 397"/>
                  <a:gd name="T23" fmla="*/ 113 h 680"/>
                  <a:gd name="T24" fmla="*/ 227 w 397"/>
                  <a:gd name="T25" fmla="*/ 56 h 680"/>
                  <a:gd name="T26" fmla="*/ 170 w 397"/>
                  <a:gd name="T27" fmla="*/ 0 h 680"/>
                  <a:gd name="T28" fmla="*/ 57 w 397"/>
                  <a:gd name="T29" fmla="*/ 0 h 680"/>
                  <a:gd name="T30" fmla="*/ 0 w 397"/>
                  <a:gd name="T31" fmla="*/ 56 h 680"/>
                  <a:gd name="T32" fmla="*/ 57 w 397"/>
                  <a:gd name="T33" fmla="*/ 113 h 680"/>
                  <a:gd name="T34" fmla="*/ 57 w 397"/>
                  <a:gd name="T35" fmla="*/ 226 h 680"/>
                  <a:gd name="T36" fmla="*/ 0 w 397"/>
                  <a:gd name="T37" fmla="*/ 283 h 680"/>
                  <a:gd name="T38" fmla="*/ 0 w 397"/>
                  <a:gd name="T39" fmla="*/ 567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7" h="680">
                    <a:moveTo>
                      <a:pt x="0" y="567"/>
                    </a:moveTo>
                    <a:lnTo>
                      <a:pt x="57" y="680"/>
                    </a:lnTo>
                    <a:lnTo>
                      <a:pt x="170" y="623"/>
                    </a:lnTo>
                    <a:lnTo>
                      <a:pt x="227" y="623"/>
                    </a:lnTo>
                    <a:lnTo>
                      <a:pt x="227" y="567"/>
                    </a:lnTo>
                    <a:lnTo>
                      <a:pt x="283" y="510"/>
                    </a:lnTo>
                    <a:lnTo>
                      <a:pt x="340" y="453"/>
                    </a:lnTo>
                    <a:lnTo>
                      <a:pt x="283" y="340"/>
                    </a:lnTo>
                    <a:lnTo>
                      <a:pt x="340" y="283"/>
                    </a:lnTo>
                    <a:lnTo>
                      <a:pt x="397" y="170"/>
                    </a:lnTo>
                    <a:lnTo>
                      <a:pt x="340" y="170"/>
                    </a:lnTo>
                    <a:lnTo>
                      <a:pt x="227" y="113"/>
                    </a:lnTo>
                    <a:lnTo>
                      <a:pt x="227" y="56"/>
                    </a:lnTo>
                    <a:lnTo>
                      <a:pt x="170" y="0"/>
                    </a:lnTo>
                    <a:lnTo>
                      <a:pt x="57" y="0"/>
                    </a:lnTo>
                    <a:lnTo>
                      <a:pt x="0" y="56"/>
                    </a:lnTo>
                    <a:lnTo>
                      <a:pt x="57" y="113"/>
                    </a:lnTo>
                    <a:lnTo>
                      <a:pt x="57" y="226"/>
                    </a:lnTo>
                    <a:lnTo>
                      <a:pt x="0" y="283"/>
                    </a:lnTo>
                    <a:lnTo>
                      <a:pt x="0" y="567"/>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81" name="Freeform 932">
                <a:extLst>
                  <a:ext uri="{FF2B5EF4-FFF2-40B4-BE49-F238E27FC236}">
                    <a16:creationId xmlns:a16="http://schemas.microsoft.com/office/drawing/2014/main" id="{665D743B-C081-4A73-ADC9-64D69FF98352}"/>
                  </a:ext>
                </a:extLst>
              </p:cNvPr>
              <p:cNvSpPr>
                <a:spLocks/>
              </p:cNvSpPr>
              <p:nvPr/>
            </p:nvSpPr>
            <p:spPr bwMode="auto">
              <a:xfrm>
                <a:off x="2892" y="567"/>
                <a:ext cx="680" cy="1474"/>
              </a:xfrm>
              <a:custGeom>
                <a:avLst/>
                <a:gdLst>
                  <a:gd name="T0" fmla="*/ 227 w 680"/>
                  <a:gd name="T1" fmla="*/ 1304 h 1474"/>
                  <a:gd name="T2" fmla="*/ 227 w 680"/>
                  <a:gd name="T3" fmla="*/ 1248 h 1474"/>
                  <a:gd name="T4" fmla="*/ 283 w 680"/>
                  <a:gd name="T5" fmla="*/ 1191 h 1474"/>
                  <a:gd name="T6" fmla="*/ 170 w 680"/>
                  <a:gd name="T7" fmla="*/ 1134 h 1474"/>
                  <a:gd name="T8" fmla="*/ 170 w 680"/>
                  <a:gd name="T9" fmla="*/ 1021 h 1474"/>
                  <a:gd name="T10" fmla="*/ 113 w 680"/>
                  <a:gd name="T11" fmla="*/ 964 h 1474"/>
                  <a:gd name="T12" fmla="*/ 57 w 680"/>
                  <a:gd name="T13" fmla="*/ 851 h 1474"/>
                  <a:gd name="T14" fmla="*/ 57 w 680"/>
                  <a:gd name="T15" fmla="*/ 567 h 1474"/>
                  <a:gd name="T16" fmla="*/ 113 w 680"/>
                  <a:gd name="T17" fmla="*/ 454 h 1474"/>
                  <a:gd name="T18" fmla="*/ 170 w 680"/>
                  <a:gd name="T19" fmla="*/ 284 h 1474"/>
                  <a:gd name="T20" fmla="*/ 57 w 680"/>
                  <a:gd name="T21" fmla="*/ 284 h 1474"/>
                  <a:gd name="T22" fmla="*/ 0 w 680"/>
                  <a:gd name="T23" fmla="*/ 340 h 1474"/>
                  <a:gd name="T24" fmla="*/ 0 w 680"/>
                  <a:gd name="T25" fmla="*/ 284 h 1474"/>
                  <a:gd name="T26" fmla="*/ 0 w 680"/>
                  <a:gd name="T27" fmla="*/ 227 h 1474"/>
                  <a:gd name="T28" fmla="*/ 57 w 680"/>
                  <a:gd name="T29" fmla="*/ 170 h 1474"/>
                  <a:gd name="T30" fmla="*/ 113 w 680"/>
                  <a:gd name="T31" fmla="*/ 114 h 1474"/>
                  <a:gd name="T32" fmla="*/ 57 w 680"/>
                  <a:gd name="T33" fmla="*/ 57 h 1474"/>
                  <a:gd name="T34" fmla="*/ 170 w 680"/>
                  <a:gd name="T35" fmla="*/ 0 h 1474"/>
                  <a:gd name="T36" fmla="*/ 170 w 680"/>
                  <a:gd name="T37" fmla="*/ 57 h 1474"/>
                  <a:gd name="T38" fmla="*/ 340 w 680"/>
                  <a:gd name="T39" fmla="*/ 0 h 1474"/>
                  <a:gd name="T40" fmla="*/ 397 w 680"/>
                  <a:gd name="T41" fmla="*/ 114 h 1474"/>
                  <a:gd name="T42" fmla="*/ 283 w 680"/>
                  <a:gd name="T43" fmla="*/ 284 h 1474"/>
                  <a:gd name="T44" fmla="*/ 283 w 680"/>
                  <a:gd name="T45" fmla="*/ 340 h 1474"/>
                  <a:gd name="T46" fmla="*/ 340 w 680"/>
                  <a:gd name="T47" fmla="*/ 340 h 1474"/>
                  <a:gd name="T48" fmla="*/ 397 w 680"/>
                  <a:gd name="T49" fmla="*/ 284 h 1474"/>
                  <a:gd name="T50" fmla="*/ 453 w 680"/>
                  <a:gd name="T51" fmla="*/ 397 h 1474"/>
                  <a:gd name="T52" fmla="*/ 453 w 680"/>
                  <a:gd name="T53" fmla="*/ 567 h 1474"/>
                  <a:gd name="T54" fmla="*/ 510 w 680"/>
                  <a:gd name="T55" fmla="*/ 624 h 1474"/>
                  <a:gd name="T56" fmla="*/ 567 w 680"/>
                  <a:gd name="T57" fmla="*/ 681 h 1474"/>
                  <a:gd name="T58" fmla="*/ 567 w 680"/>
                  <a:gd name="T59" fmla="*/ 737 h 1474"/>
                  <a:gd name="T60" fmla="*/ 624 w 680"/>
                  <a:gd name="T61" fmla="*/ 737 h 1474"/>
                  <a:gd name="T62" fmla="*/ 680 w 680"/>
                  <a:gd name="T63" fmla="*/ 794 h 1474"/>
                  <a:gd name="T64" fmla="*/ 680 w 680"/>
                  <a:gd name="T65" fmla="*/ 907 h 1474"/>
                  <a:gd name="T66" fmla="*/ 567 w 680"/>
                  <a:gd name="T67" fmla="*/ 907 h 1474"/>
                  <a:gd name="T68" fmla="*/ 567 w 680"/>
                  <a:gd name="T69" fmla="*/ 1021 h 1474"/>
                  <a:gd name="T70" fmla="*/ 453 w 680"/>
                  <a:gd name="T71" fmla="*/ 1191 h 1474"/>
                  <a:gd name="T72" fmla="*/ 397 w 680"/>
                  <a:gd name="T73" fmla="*/ 1248 h 1474"/>
                  <a:gd name="T74" fmla="*/ 340 w 680"/>
                  <a:gd name="T75" fmla="*/ 1304 h 1474"/>
                  <a:gd name="T76" fmla="*/ 340 w 680"/>
                  <a:gd name="T77" fmla="*/ 1418 h 1474"/>
                  <a:gd name="T78" fmla="*/ 283 w 680"/>
                  <a:gd name="T79" fmla="*/ 1474 h 1474"/>
                  <a:gd name="T80" fmla="*/ 227 w 680"/>
                  <a:gd name="T81" fmla="*/ 1361 h 1474"/>
                  <a:gd name="T82" fmla="*/ 227 w 680"/>
                  <a:gd name="T83" fmla="*/ 1304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0" h="1474">
                    <a:moveTo>
                      <a:pt x="227" y="1304"/>
                    </a:moveTo>
                    <a:lnTo>
                      <a:pt x="227" y="1248"/>
                    </a:lnTo>
                    <a:lnTo>
                      <a:pt x="283" y="1191"/>
                    </a:lnTo>
                    <a:lnTo>
                      <a:pt x="170" y="1134"/>
                    </a:lnTo>
                    <a:lnTo>
                      <a:pt x="170" y="1021"/>
                    </a:lnTo>
                    <a:lnTo>
                      <a:pt x="113" y="964"/>
                    </a:lnTo>
                    <a:lnTo>
                      <a:pt x="57" y="851"/>
                    </a:lnTo>
                    <a:lnTo>
                      <a:pt x="57" y="567"/>
                    </a:lnTo>
                    <a:lnTo>
                      <a:pt x="113" y="454"/>
                    </a:lnTo>
                    <a:lnTo>
                      <a:pt x="170" y="284"/>
                    </a:lnTo>
                    <a:lnTo>
                      <a:pt x="57" y="284"/>
                    </a:lnTo>
                    <a:lnTo>
                      <a:pt x="0" y="340"/>
                    </a:lnTo>
                    <a:lnTo>
                      <a:pt x="0" y="284"/>
                    </a:lnTo>
                    <a:lnTo>
                      <a:pt x="0" y="227"/>
                    </a:lnTo>
                    <a:lnTo>
                      <a:pt x="57" y="170"/>
                    </a:lnTo>
                    <a:lnTo>
                      <a:pt x="113" y="114"/>
                    </a:lnTo>
                    <a:lnTo>
                      <a:pt x="57" y="57"/>
                    </a:lnTo>
                    <a:lnTo>
                      <a:pt x="170" y="0"/>
                    </a:lnTo>
                    <a:lnTo>
                      <a:pt x="170" y="57"/>
                    </a:lnTo>
                    <a:lnTo>
                      <a:pt x="340" y="0"/>
                    </a:lnTo>
                    <a:lnTo>
                      <a:pt x="397" y="114"/>
                    </a:lnTo>
                    <a:lnTo>
                      <a:pt x="283" y="284"/>
                    </a:lnTo>
                    <a:lnTo>
                      <a:pt x="283" y="340"/>
                    </a:lnTo>
                    <a:lnTo>
                      <a:pt x="340" y="340"/>
                    </a:lnTo>
                    <a:lnTo>
                      <a:pt x="397" y="284"/>
                    </a:lnTo>
                    <a:lnTo>
                      <a:pt x="453" y="397"/>
                    </a:lnTo>
                    <a:lnTo>
                      <a:pt x="453" y="567"/>
                    </a:lnTo>
                    <a:lnTo>
                      <a:pt x="510" y="624"/>
                    </a:lnTo>
                    <a:lnTo>
                      <a:pt x="567" y="681"/>
                    </a:lnTo>
                    <a:lnTo>
                      <a:pt x="567" y="737"/>
                    </a:lnTo>
                    <a:lnTo>
                      <a:pt x="624" y="737"/>
                    </a:lnTo>
                    <a:lnTo>
                      <a:pt x="680" y="794"/>
                    </a:lnTo>
                    <a:lnTo>
                      <a:pt x="680" y="907"/>
                    </a:lnTo>
                    <a:lnTo>
                      <a:pt x="567" y="907"/>
                    </a:lnTo>
                    <a:lnTo>
                      <a:pt x="567" y="1021"/>
                    </a:lnTo>
                    <a:lnTo>
                      <a:pt x="453" y="1191"/>
                    </a:lnTo>
                    <a:lnTo>
                      <a:pt x="397" y="1248"/>
                    </a:lnTo>
                    <a:lnTo>
                      <a:pt x="340" y="1304"/>
                    </a:lnTo>
                    <a:lnTo>
                      <a:pt x="340" y="1418"/>
                    </a:lnTo>
                    <a:lnTo>
                      <a:pt x="283" y="1474"/>
                    </a:lnTo>
                    <a:lnTo>
                      <a:pt x="227" y="1361"/>
                    </a:lnTo>
                    <a:lnTo>
                      <a:pt x="227" y="1304"/>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82" name="Freeform 933">
                <a:extLst>
                  <a:ext uri="{FF2B5EF4-FFF2-40B4-BE49-F238E27FC236}">
                    <a16:creationId xmlns:a16="http://schemas.microsoft.com/office/drawing/2014/main" id="{64ECB31B-52E2-4590-909B-EDE117A983B7}"/>
                  </a:ext>
                </a:extLst>
              </p:cNvPr>
              <p:cNvSpPr>
                <a:spLocks/>
              </p:cNvSpPr>
              <p:nvPr/>
            </p:nvSpPr>
            <p:spPr bwMode="auto">
              <a:xfrm>
                <a:off x="3289" y="851"/>
                <a:ext cx="340" cy="510"/>
              </a:xfrm>
              <a:custGeom>
                <a:avLst/>
                <a:gdLst>
                  <a:gd name="T0" fmla="*/ 0 w 340"/>
                  <a:gd name="T1" fmla="*/ 0 h 510"/>
                  <a:gd name="T2" fmla="*/ 113 w 340"/>
                  <a:gd name="T3" fmla="*/ 56 h 510"/>
                  <a:gd name="T4" fmla="*/ 170 w 340"/>
                  <a:gd name="T5" fmla="*/ 113 h 510"/>
                  <a:gd name="T6" fmla="*/ 170 w 340"/>
                  <a:gd name="T7" fmla="*/ 227 h 510"/>
                  <a:gd name="T8" fmla="*/ 227 w 340"/>
                  <a:gd name="T9" fmla="*/ 227 h 510"/>
                  <a:gd name="T10" fmla="*/ 283 w 340"/>
                  <a:gd name="T11" fmla="*/ 283 h 510"/>
                  <a:gd name="T12" fmla="*/ 340 w 340"/>
                  <a:gd name="T13" fmla="*/ 283 h 510"/>
                  <a:gd name="T14" fmla="*/ 340 w 340"/>
                  <a:gd name="T15" fmla="*/ 397 h 510"/>
                  <a:gd name="T16" fmla="*/ 283 w 340"/>
                  <a:gd name="T17" fmla="*/ 510 h 510"/>
                  <a:gd name="T18" fmla="*/ 227 w 340"/>
                  <a:gd name="T19" fmla="*/ 453 h 510"/>
                  <a:gd name="T20" fmla="*/ 170 w 340"/>
                  <a:gd name="T21" fmla="*/ 453 h 510"/>
                  <a:gd name="T22" fmla="*/ 170 w 340"/>
                  <a:gd name="T23" fmla="*/ 397 h 510"/>
                  <a:gd name="T24" fmla="*/ 56 w 340"/>
                  <a:gd name="T25" fmla="*/ 283 h 510"/>
                  <a:gd name="T26" fmla="*/ 56 w 340"/>
                  <a:gd name="T27" fmla="*/ 113 h 510"/>
                  <a:gd name="T28" fmla="*/ 0 w 340"/>
                  <a:gd name="T29"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 h="510">
                    <a:moveTo>
                      <a:pt x="0" y="0"/>
                    </a:moveTo>
                    <a:lnTo>
                      <a:pt x="113" y="56"/>
                    </a:lnTo>
                    <a:lnTo>
                      <a:pt x="170" y="113"/>
                    </a:lnTo>
                    <a:lnTo>
                      <a:pt x="170" y="227"/>
                    </a:lnTo>
                    <a:lnTo>
                      <a:pt x="227" y="227"/>
                    </a:lnTo>
                    <a:lnTo>
                      <a:pt x="283" y="283"/>
                    </a:lnTo>
                    <a:lnTo>
                      <a:pt x="340" y="283"/>
                    </a:lnTo>
                    <a:lnTo>
                      <a:pt x="340" y="397"/>
                    </a:lnTo>
                    <a:lnTo>
                      <a:pt x="283" y="510"/>
                    </a:lnTo>
                    <a:lnTo>
                      <a:pt x="227" y="453"/>
                    </a:lnTo>
                    <a:lnTo>
                      <a:pt x="170" y="453"/>
                    </a:lnTo>
                    <a:lnTo>
                      <a:pt x="170" y="397"/>
                    </a:lnTo>
                    <a:lnTo>
                      <a:pt x="56" y="283"/>
                    </a:lnTo>
                    <a:lnTo>
                      <a:pt x="56" y="113"/>
                    </a:lnTo>
                    <a:lnTo>
                      <a:pt x="0" y="0"/>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83" name="Freeform 934">
                <a:extLst>
                  <a:ext uri="{FF2B5EF4-FFF2-40B4-BE49-F238E27FC236}">
                    <a16:creationId xmlns:a16="http://schemas.microsoft.com/office/drawing/2014/main" id="{1A547669-80F5-4A6E-BDC8-5CA1E9F56324}"/>
                  </a:ext>
                </a:extLst>
              </p:cNvPr>
              <p:cNvSpPr>
                <a:spLocks/>
              </p:cNvSpPr>
              <p:nvPr/>
            </p:nvSpPr>
            <p:spPr bwMode="auto">
              <a:xfrm>
                <a:off x="3232" y="1248"/>
                <a:ext cx="794" cy="793"/>
              </a:xfrm>
              <a:custGeom>
                <a:avLst/>
                <a:gdLst>
                  <a:gd name="T0" fmla="*/ 0 w 794"/>
                  <a:gd name="T1" fmla="*/ 680 h 793"/>
                  <a:gd name="T2" fmla="*/ 0 w 794"/>
                  <a:gd name="T3" fmla="*/ 623 h 793"/>
                  <a:gd name="T4" fmla="*/ 113 w 794"/>
                  <a:gd name="T5" fmla="*/ 510 h 793"/>
                  <a:gd name="T6" fmla="*/ 227 w 794"/>
                  <a:gd name="T7" fmla="*/ 340 h 793"/>
                  <a:gd name="T8" fmla="*/ 227 w 794"/>
                  <a:gd name="T9" fmla="*/ 226 h 793"/>
                  <a:gd name="T10" fmla="*/ 340 w 794"/>
                  <a:gd name="T11" fmla="*/ 226 h 793"/>
                  <a:gd name="T12" fmla="*/ 340 w 794"/>
                  <a:gd name="T13" fmla="*/ 113 h 793"/>
                  <a:gd name="T14" fmla="*/ 397 w 794"/>
                  <a:gd name="T15" fmla="*/ 0 h 793"/>
                  <a:gd name="T16" fmla="*/ 454 w 794"/>
                  <a:gd name="T17" fmla="*/ 113 h 793"/>
                  <a:gd name="T18" fmla="*/ 454 w 794"/>
                  <a:gd name="T19" fmla="*/ 170 h 793"/>
                  <a:gd name="T20" fmla="*/ 510 w 794"/>
                  <a:gd name="T21" fmla="*/ 226 h 793"/>
                  <a:gd name="T22" fmla="*/ 510 w 794"/>
                  <a:gd name="T23" fmla="*/ 283 h 793"/>
                  <a:gd name="T24" fmla="*/ 567 w 794"/>
                  <a:gd name="T25" fmla="*/ 226 h 793"/>
                  <a:gd name="T26" fmla="*/ 680 w 794"/>
                  <a:gd name="T27" fmla="*/ 453 h 793"/>
                  <a:gd name="T28" fmla="*/ 737 w 794"/>
                  <a:gd name="T29" fmla="*/ 510 h 793"/>
                  <a:gd name="T30" fmla="*/ 794 w 794"/>
                  <a:gd name="T31" fmla="*/ 623 h 793"/>
                  <a:gd name="T32" fmla="*/ 794 w 794"/>
                  <a:gd name="T33" fmla="*/ 737 h 793"/>
                  <a:gd name="T34" fmla="*/ 680 w 794"/>
                  <a:gd name="T35" fmla="*/ 793 h 793"/>
                  <a:gd name="T36" fmla="*/ 624 w 794"/>
                  <a:gd name="T37" fmla="*/ 793 h 793"/>
                  <a:gd name="T38" fmla="*/ 624 w 794"/>
                  <a:gd name="T39" fmla="*/ 680 h 793"/>
                  <a:gd name="T40" fmla="*/ 510 w 794"/>
                  <a:gd name="T41" fmla="*/ 623 h 793"/>
                  <a:gd name="T42" fmla="*/ 340 w 794"/>
                  <a:gd name="T43" fmla="*/ 623 h 793"/>
                  <a:gd name="T44" fmla="*/ 340 w 794"/>
                  <a:gd name="T45" fmla="*/ 737 h 793"/>
                  <a:gd name="T46" fmla="*/ 397 w 794"/>
                  <a:gd name="T47" fmla="*/ 793 h 793"/>
                  <a:gd name="T48" fmla="*/ 227 w 794"/>
                  <a:gd name="T49" fmla="*/ 793 h 793"/>
                  <a:gd name="T50" fmla="*/ 227 w 794"/>
                  <a:gd name="T51" fmla="*/ 737 h 793"/>
                  <a:gd name="T52" fmla="*/ 113 w 794"/>
                  <a:gd name="T53" fmla="*/ 737 h 793"/>
                  <a:gd name="T54" fmla="*/ 0 w 794"/>
                  <a:gd name="T55" fmla="*/ 68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4" h="793">
                    <a:moveTo>
                      <a:pt x="0" y="680"/>
                    </a:moveTo>
                    <a:lnTo>
                      <a:pt x="0" y="623"/>
                    </a:lnTo>
                    <a:lnTo>
                      <a:pt x="113" y="510"/>
                    </a:lnTo>
                    <a:lnTo>
                      <a:pt x="227" y="340"/>
                    </a:lnTo>
                    <a:lnTo>
                      <a:pt x="227" y="226"/>
                    </a:lnTo>
                    <a:lnTo>
                      <a:pt x="340" y="226"/>
                    </a:lnTo>
                    <a:lnTo>
                      <a:pt x="340" y="113"/>
                    </a:lnTo>
                    <a:lnTo>
                      <a:pt x="397" y="0"/>
                    </a:lnTo>
                    <a:lnTo>
                      <a:pt x="454" y="113"/>
                    </a:lnTo>
                    <a:lnTo>
                      <a:pt x="454" y="170"/>
                    </a:lnTo>
                    <a:lnTo>
                      <a:pt x="510" y="226"/>
                    </a:lnTo>
                    <a:lnTo>
                      <a:pt x="510" y="283"/>
                    </a:lnTo>
                    <a:lnTo>
                      <a:pt x="567" y="226"/>
                    </a:lnTo>
                    <a:lnTo>
                      <a:pt x="680" y="453"/>
                    </a:lnTo>
                    <a:lnTo>
                      <a:pt x="737" y="510"/>
                    </a:lnTo>
                    <a:lnTo>
                      <a:pt x="794" y="623"/>
                    </a:lnTo>
                    <a:lnTo>
                      <a:pt x="794" y="737"/>
                    </a:lnTo>
                    <a:lnTo>
                      <a:pt x="680" y="793"/>
                    </a:lnTo>
                    <a:lnTo>
                      <a:pt x="624" y="793"/>
                    </a:lnTo>
                    <a:lnTo>
                      <a:pt x="624" y="680"/>
                    </a:lnTo>
                    <a:lnTo>
                      <a:pt x="510" y="623"/>
                    </a:lnTo>
                    <a:lnTo>
                      <a:pt x="340" y="623"/>
                    </a:lnTo>
                    <a:lnTo>
                      <a:pt x="340" y="737"/>
                    </a:lnTo>
                    <a:lnTo>
                      <a:pt x="397" y="793"/>
                    </a:lnTo>
                    <a:lnTo>
                      <a:pt x="227" y="793"/>
                    </a:lnTo>
                    <a:lnTo>
                      <a:pt x="227" y="737"/>
                    </a:lnTo>
                    <a:lnTo>
                      <a:pt x="113" y="737"/>
                    </a:lnTo>
                    <a:lnTo>
                      <a:pt x="0" y="680"/>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84" name="Freeform 935">
                <a:extLst>
                  <a:ext uri="{FF2B5EF4-FFF2-40B4-BE49-F238E27FC236}">
                    <a16:creationId xmlns:a16="http://schemas.microsoft.com/office/drawing/2014/main" id="{6FC1184E-DAED-4F80-A520-4BD1D33FAFAB}"/>
                  </a:ext>
                </a:extLst>
              </p:cNvPr>
              <p:cNvSpPr>
                <a:spLocks/>
              </p:cNvSpPr>
              <p:nvPr/>
            </p:nvSpPr>
            <p:spPr bwMode="auto">
              <a:xfrm>
                <a:off x="3516" y="1871"/>
                <a:ext cx="340" cy="454"/>
              </a:xfrm>
              <a:custGeom>
                <a:avLst/>
                <a:gdLst>
                  <a:gd name="T0" fmla="*/ 0 w 340"/>
                  <a:gd name="T1" fmla="*/ 170 h 454"/>
                  <a:gd name="T2" fmla="*/ 0 w 340"/>
                  <a:gd name="T3" fmla="*/ 397 h 454"/>
                  <a:gd name="T4" fmla="*/ 113 w 340"/>
                  <a:gd name="T5" fmla="*/ 397 h 454"/>
                  <a:gd name="T6" fmla="*/ 170 w 340"/>
                  <a:gd name="T7" fmla="*/ 454 h 454"/>
                  <a:gd name="T8" fmla="*/ 283 w 340"/>
                  <a:gd name="T9" fmla="*/ 397 h 454"/>
                  <a:gd name="T10" fmla="*/ 283 w 340"/>
                  <a:gd name="T11" fmla="*/ 227 h 454"/>
                  <a:gd name="T12" fmla="*/ 340 w 340"/>
                  <a:gd name="T13" fmla="*/ 170 h 454"/>
                  <a:gd name="T14" fmla="*/ 340 w 340"/>
                  <a:gd name="T15" fmla="*/ 57 h 454"/>
                  <a:gd name="T16" fmla="*/ 226 w 340"/>
                  <a:gd name="T17" fmla="*/ 0 h 454"/>
                  <a:gd name="T18" fmla="*/ 56 w 340"/>
                  <a:gd name="T19" fmla="*/ 0 h 454"/>
                  <a:gd name="T20" fmla="*/ 56 w 340"/>
                  <a:gd name="T21" fmla="*/ 114 h 454"/>
                  <a:gd name="T22" fmla="*/ 113 w 340"/>
                  <a:gd name="T23" fmla="*/ 170 h 454"/>
                  <a:gd name="T24" fmla="*/ 0 w 340"/>
                  <a:gd name="T25" fmla="*/ 1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454">
                    <a:moveTo>
                      <a:pt x="0" y="170"/>
                    </a:moveTo>
                    <a:lnTo>
                      <a:pt x="0" y="397"/>
                    </a:lnTo>
                    <a:lnTo>
                      <a:pt x="113" y="397"/>
                    </a:lnTo>
                    <a:lnTo>
                      <a:pt x="170" y="454"/>
                    </a:lnTo>
                    <a:lnTo>
                      <a:pt x="283" y="397"/>
                    </a:lnTo>
                    <a:lnTo>
                      <a:pt x="283" y="227"/>
                    </a:lnTo>
                    <a:lnTo>
                      <a:pt x="340" y="170"/>
                    </a:lnTo>
                    <a:lnTo>
                      <a:pt x="340" y="57"/>
                    </a:lnTo>
                    <a:lnTo>
                      <a:pt x="226" y="0"/>
                    </a:lnTo>
                    <a:lnTo>
                      <a:pt x="56" y="0"/>
                    </a:lnTo>
                    <a:lnTo>
                      <a:pt x="56" y="114"/>
                    </a:lnTo>
                    <a:lnTo>
                      <a:pt x="113" y="170"/>
                    </a:lnTo>
                    <a:lnTo>
                      <a:pt x="0" y="170"/>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85" name="Freeform 936">
                <a:extLst>
                  <a:ext uri="{FF2B5EF4-FFF2-40B4-BE49-F238E27FC236}">
                    <a16:creationId xmlns:a16="http://schemas.microsoft.com/office/drawing/2014/main" id="{AE25803E-9CE5-4D6A-B45F-5298BB9EBEFA}"/>
                  </a:ext>
                </a:extLst>
              </p:cNvPr>
              <p:cNvSpPr>
                <a:spLocks/>
              </p:cNvSpPr>
              <p:nvPr/>
            </p:nvSpPr>
            <p:spPr bwMode="auto">
              <a:xfrm>
                <a:off x="3119" y="1928"/>
                <a:ext cx="397" cy="454"/>
              </a:xfrm>
              <a:custGeom>
                <a:avLst/>
                <a:gdLst>
                  <a:gd name="T0" fmla="*/ 113 w 397"/>
                  <a:gd name="T1" fmla="*/ 57 h 454"/>
                  <a:gd name="T2" fmla="*/ 113 w 397"/>
                  <a:gd name="T3" fmla="*/ 0 h 454"/>
                  <a:gd name="T4" fmla="*/ 226 w 397"/>
                  <a:gd name="T5" fmla="*/ 57 h 454"/>
                  <a:gd name="T6" fmla="*/ 340 w 397"/>
                  <a:gd name="T7" fmla="*/ 57 h 454"/>
                  <a:gd name="T8" fmla="*/ 340 w 397"/>
                  <a:gd name="T9" fmla="*/ 113 h 454"/>
                  <a:gd name="T10" fmla="*/ 397 w 397"/>
                  <a:gd name="T11" fmla="*/ 113 h 454"/>
                  <a:gd name="T12" fmla="*/ 397 w 397"/>
                  <a:gd name="T13" fmla="*/ 340 h 454"/>
                  <a:gd name="T14" fmla="*/ 283 w 397"/>
                  <a:gd name="T15" fmla="*/ 340 h 454"/>
                  <a:gd name="T16" fmla="*/ 226 w 397"/>
                  <a:gd name="T17" fmla="*/ 284 h 454"/>
                  <a:gd name="T18" fmla="*/ 170 w 397"/>
                  <a:gd name="T19" fmla="*/ 454 h 454"/>
                  <a:gd name="T20" fmla="*/ 56 w 397"/>
                  <a:gd name="T21" fmla="*/ 340 h 454"/>
                  <a:gd name="T22" fmla="*/ 56 w 397"/>
                  <a:gd name="T23" fmla="*/ 284 h 454"/>
                  <a:gd name="T24" fmla="*/ 0 w 397"/>
                  <a:gd name="T25" fmla="*/ 284 h 454"/>
                  <a:gd name="T26" fmla="*/ 0 w 397"/>
                  <a:gd name="T27" fmla="*/ 113 h 454"/>
                  <a:gd name="T28" fmla="*/ 56 w 397"/>
                  <a:gd name="T29" fmla="*/ 113 h 454"/>
                  <a:gd name="T30" fmla="*/ 113 w 397"/>
                  <a:gd name="T31"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7" h="454">
                    <a:moveTo>
                      <a:pt x="113" y="57"/>
                    </a:moveTo>
                    <a:lnTo>
                      <a:pt x="113" y="0"/>
                    </a:lnTo>
                    <a:lnTo>
                      <a:pt x="226" y="57"/>
                    </a:lnTo>
                    <a:lnTo>
                      <a:pt x="340" y="57"/>
                    </a:lnTo>
                    <a:lnTo>
                      <a:pt x="340" y="113"/>
                    </a:lnTo>
                    <a:lnTo>
                      <a:pt x="397" y="113"/>
                    </a:lnTo>
                    <a:lnTo>
                      <a:pt x="397" y="340"/>
                    </a:lnTo>
                    <a:lnTo>
                      <a:pt x="283" y="340"/>
                    </a:lnTo>
                    <a:lnTo>
                      <a:pt x="226" y="284"/>
                    </a:lnTo>
                    <a:lnTo>
                      <a:pt x="170" y="454"/>
                    </a:lnTo>
                    <a:lnTo>
                      <a:pt x="56" y="340"/>
                    </a:lnTo>
                    <a:lnTo>
                      <a:pt x="56" y="284"/>
                    </a:lnTo>
                    <a:lnTo>
                      <a:pt x="0" y="284"/>
                    </a:lnTo>
                    <a:lnTo>
                      <a:pt x="0" y="113"/>
                    </a:lnTo>
                    <a:lnTo>
                      <a:pt x="56" y="113"/>
                    </a:lnTo>
                    <a:lnTo>
                      <a:pt x="113" y="57"/>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86" name="Freeform 938">
                <a:extLst>
                  <a:ext uri="{FF2B5EF4-FFF2-40B4-BE49-F238E27FC236}">
                    <a16:creationId xmlns:a16="http://schemas.microsoft.com/office/drawing/2014/main" id="{7323AE93-69A0-4A6E-AA36-BB741B175F4E}"/>
                  </a:ext>
                </a:extLst>
              </p:cNvPr>
              <p:cNvSpPr>
                <a:spLocks/>
              </p:cNvSpPr>
              <p:nvPr/>
            </p:nvSpPr>
            <p:spPr bwMode="auto">
              <a:xfrm>
                <a:off x="2778" y="1871"/>
                <a:ext cx="397" cy="341"/>
              </a:xfrm>
              <a:custGeom>
                <a:avLst/>
                <a:gdLst>
                  <a:gd name="T0" fmla="*/ 57 w 397"/>
                  <a:gd name="T1" fmla="*/ 227 h 341"/>
                  <a:gd name="T2" fmla="*/ 0 w 397"/>
                  <a:gd name="T3" fmla="*/ 114 h 341"/>
                  <a:gd name="T4" fmla="*/ 57 w 397"/>
                  <a:gd name="T5" fmla="*/ 57 h 341"/>
                  <a:gd name="T6" fmla="*/ 171 w 397"/>
                  <a:gd name="T7" fmla="*/ 57 h 341"/>
                  <a:gd name="T8" fmla="*/ 114 w 397"/>
                  <a:gd name="T9" fmla="*/ 114 h 341"/>
                  <a:gd name="T10" fmla="*/ 171 w 397"/>
                  <a:gd name="T11" fmla="*/ 170 h 341"/>
                  <a:gd name="T12" fmla="*/ 341 w 397"/>
                  <a:gd name="T13" fmla="*/ 0 h 341"/>
                  <a:gd name="T14" fmla="*/ 341 w 397"/>
                  <a:gd name="T15" fmla="*/ 57 h 341"/>
                  <a:gd name="T16" fmla="*/ 397 w 397"/>
                  <a:gd name="T17" fmla="*/ 170 h 341"/>
                  <a:gd name="T18" fmla="*/ 341 w 397"/>
                  <a:gd name="T19" fmla="*/ 170 h 341"/>
                  <a:gd name="T20" fmla="*/ 341 w 397"/>
                  <a:gd name="T21" fmla="*/ 284 h 341"/>
                  <a:gd name="T22" fmla="*/ 284 w 397"/>
                  <a:gd name="T23" fmla="*/ 227 h 341"/>
                  <a:gd name="T24" fmla="*/ 227 w 397"/>
                  <a:gd name="T25" fmla="*/ 341 h 341"/>
                  <a:gd name="T26" fmla="*/ 57 w 397"/>
                  <a:gd name="T27" fmla="*/ 284 h 341"/>
                  <a:gd name="T28" fmla="*/ 57 w 397"/>
                  <a:gd name="T29" fmla="*/ 22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7" h="341">
                    <a:moveTo>
                      <a:pt x="57" y="227"/>
                    </a:moveTo>
                    <a:lnTo>
                      <a:pt x="0" y="114"/>
                    </a:lnTo>
                    <a:lnTo>
                      <a:pt x="57" y="57"/>
                    </a:lnTo>
                    <a:lnTo>
                      <a:pt x="171" y="57"/>
                    </a:lnTo>
                    <a:lnTo>
                      <a:pt x="114" y="114"/>
                    </a:lnTo>
                    <a:lnTo>
                      <a:pt x="171" y="170"/>
                    </a:lnTo>
                    <a:lnTo>
                      <a:pt x="341" y="0"/>
                    </a:lnTo>
                    <a:lnTo>
                      <a:pt x="341" y="57"/>
                    </a:lnTo>
                    <a:lnTo>
                      <a:pt x="397" y="170"/>
                    </a:lnTo>
                    <a:lnTo>
                      <a:pt x="341" y="170"/>
                    </a:lnTo>
                    <a:lnTo>
                      <a:pt x="341" y="284"/>
                    </a:lnTo>
                    <a:lnTo>
                      <a:pt x="284" y="227"/>
                    </a:lnTo>
                    <a:lnTo>
                      <a:pt x="227" y="341"/>
                    </a:lnTo>
                    <a:lnTo>
                      <a:pt x="57" y="284"/>
                    </a:lnTo>
                    <a:lnTo>
                      <a:pt x="57" y="227"/>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87" name="Freeform 939">
                <a:extLst>
                  <a:ext uri="{FF2B5EF4-FFF2-40B4-BE49-F238E27FC236}">
                    <a16:creationId xmlns:a16="http://schemas.microsoft.com/office/drawing/2014/main" id="{5FEE8B08-F827-4EDF-A5C9-1F9AB89C2533}"/>
                  </a:ext>
                </a:extLst>
              </p:cNvPr>
              <p:cNvSpPr>
                <a:spLocks/>
              </p:cNvSpPr>
              <p:nvPr/>
            </p:nvSpPr>
            <p:spPr bwMode="auto">
              <a:xfrm>
                <a:off x="2892" y="2098"/>
                <a:ext cx="283" cy="454"/>
              </a:xfrm>
              <a:custGeom>
                <a:avLst/>
                <a:gdLst>
                  <a:gd name="T0" fmla="*/ 170 w 283"/>
                  <a:gd name="T1" fmla="*/ 0 h 454"/>
                  <a:gd name="T2" fmla="*/ 113 w 283"/>
                  <a:gd name="T3" fmla="*/ 114 h 454"/>
                  <a:gd name="T4" fmla="*/ 0 w 283"/>
                  <a:gd name="T5" fmla="*/ 114 h 454"/>
                  <a:gd name="T6" fmla="*/ 0 w 283"/>
                  <a:gd name="T7" fmla="*/ 170 h 454"/>
                  <a:gd name="T8" fmla="*/ 0 w 283"/>
                  <a:gd name="T9" fmla="*/ 284 h 454"/>
                  <a:gd name="T10" fmla="*/ 0 w 283"/>
                  <a:gd name="T11" fmla="*/ 340 h 454"/>
                  <a:gd name="T12" fmla="*/ 57 w 283"/>
                  <a:gd name="T13" fmla="*/ 454 h 454"/>
                  <a:gd name="T14" fmla="*/ 170 w 283"/>
                  <a:gd name="T15" fmla="*/ 340 h 454"/>
                  <a:gd name="T16" fmla="*/ 113 w 283"/>
                  <a:gd name="T17" fmla="*/ 227 h 454"/>
                  <a:gd name="T18" fmla="*/ 170 w 283"/>
                  <a:gd name="T19" fmla="*/ 170 h 454"/>
                  <a:gd name="T20" fmla="*/ 283 w 283"/>
                  <a:gd name="T21" fmla="*/ 170 h 454"/>
                  <a:gd name="T22" fmla="*/ 283 w 283"/>
                  <a:gd name="T23" fmla="*/ 114 h 454"/>
                  <a:gd name="T24" fmla="*/ 227 w 283"/>
                  <a:gd name="T25" fmla="*/ 114 h 454"/>
                  <a:gd name="T26" fmla="*/ 227 w 283"/>
                  <a:gd name="T27" fmla="*/ 57 h 454"/>
                  <a:gd name="T28" fmla="*/ 170 w 283"/>
                  <a:gd name="T2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454">
                    <a:moveTo>
                      <a:pt x="170" y="0"/>
                    </a:moveTo>
                    <a:lnTo>
                      <a:pt x="113" y="114"/>
                    </a:lnTo>
                    <a:lnTo>
                      <a:pt x="0" y="114"/>
                    </a:lnTo>
                    <a:lnTo>
                      <a:pt x="0" y="170"/>
                    </a:lnTo>
                    <a:lnTo>
                      <a:pt x="0" y="284"/>
                    </a:lnTo>
                    <a:lnTo>
                      <a:pt x="0" y="340"/>
                    </a:lnTo>
                    <a:lnTo>
                      <a:pt x="57" y="454"/>
                    </a:lnTo>
                    <a:lnTo>
                      <a:pt x="170" y="340"/>
                    </a:lnTo>
                    <a:lnTo>
                      <a:pt x="113" y="227"/>
                    </a:lnTo>
                    <a:lnTo>
                      <a:pt x="170" y="170"/>
                    </a:lnTo>
                    <a:lnTo>
                      <a:pt x="283" y="170"/>
                    </a:lnTo>
                    <a:lnTo>
                      <a:pt x="283" y="114"/>
                    </a:lnTo>
                    <a:lnTo>
                      <a:pt x="227" y="114"/>
                    </a:lnTo>
                    <a:lnTo>
                      <a:pt x="227" y="57"/>
                    </a:lnTo>
                    <a:lnTo>
                      <a:pt x="170" y="0"/>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88" name="Freeform 940">
                <a:extLst>
                  <a:ext uri="{FF2B5EF4-FFF2-40B4-BE49-F238E27FC236}">
                    <a16:creationId xmlns:a16="http://schemas.microsoft.com/office/drawing/2014/main" id="{5BE31B0F-31C7-4F26-96CC-7391EEDC55B1}"/>
                  </a:ext>
                </a:extLst>
              </p:cNvPr>
              <p:cNvSpPr>
                <a:spLocks/>
              </p:cNvSpPr>
              <p:nvPr/>
            </p:nvSpPr>
            <p:spPr bwMode="auto">
              <a:xfrm>
                <a:off x="3005" y="2268"/>
                <a:ext cx="284" cy="284"/>
              </a:xfrm>
              <a:custGeom>
                <a:avLst/>
                <a:gdLst>
                  <a:gd name="T0" fmla="*/ 170 w 284"/>
                  <a:gd name="T1" fmla="*/ 0 h 284"/>
                  <a:gd name="T2" fmla="*/ 57 w 284"/>
                  <a:gd name="T3" fmla="*/ 0 h 284"/>
                  <a:gd name="T4" fmla="*/ 0 w 284"/>
                  <a:gd name="T5" fmla="*/ 57 h 284"/>
                  <a:gd name="T6" fmla="*/ 57 w 284"/>
                  <a:gd name="T7" fmla="*/ 170 h 284"/>
                  <a:gd name="T8" fmla="*/ 57 w 284"/>
                  <a:gd name="T9" fmla="*/ 284 h 284"/>
                  <a:gd name="T10" fmla="*/ 170 w 284"/>
                  <a:gd name="T11" fmla="*/ 227 h 284"/>
                  <a:gd name="T12" fmla="*/ 284 w 284"/>
                  <a:gd name="T13" fmla="*/ 227 h 284"/>
                  <a:gd name="T14" fmla="*/ 284 w 284"/>
                  <a:gd name="T15" fmla="*/ 114 h 284"/>
                  <a:gd name="T16" fmla="*/ 170 w 284"/>
                  <a:gd name="T1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4">
                    <a:moveTo>
                      <a:pt x="170" y="0"/>
                    </a:moveTo>
                    <a:lnTo>
                      <a:pt x="57" y="0"/>
                    </a:lnTo>
                    <a:lnTo>
                      <a:pt x="0" y="57"/>
                    </a:lnTo>
                    <a:lnTo>
                      <a:pt x="57" y="170"/>
                    </a:lnTo>
                    <a:lnTo>
                      <a:pt x="57" y="284"/>
                    </a:lnTo>
                    <a:lnTo>
                      <a:pt x="170" y="227"/>
                    </a:lnTo>
                    <a:lnTo>
                      <a:pt x="284" y="227"/>
                    </a:lnTo>
                    <a:lnTo>
                      <a:pt x="284" y="114"/>
                    </a:lnTo>
                    <a:lnTo>
                      <a:pt x="170" y="0"/>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89" name="Freeform 941">
                <a:extLst>
                  <a:ext uri="{FF2B5EF4-FFF2-40B4-BE49-F238E27FC236}">
                    <a16:creationId xmlns:a16="http://schemas.microsoft.com/office/drawing/2014/main" id="{C4791CB3-CFFF-4399-87B2-B3104AEB86F1}"/>
                  </a:ext>
                </a:extLst>
              </p:cNvPr>
              <p:cNvSpPr>
                <a:spLocks/>
              </p:cNvSpPr>
              <p:nvPr/>
            </p:nvSpPr>
            <p:spPr bwMode="auto">
              <a:xfrm>
                <a:off x="3289" y="2212"/>
                <a:ext cx="510" cy="396"/>
              </a:xfrm>
              <a:custGeom>
                <a:avLst/>
                <a:gdLst>
                  <a:gd name="T0" fmla="*/ 340 w 510"/>
                  <a:gd name="T1" fmla="*/ 56 h 396"/>
                  <a:gd name="T2" fmla="*/ 113 w 510"/>
                  <a:gd name="T3" fmla="*/ 56 h 396"/>
                  <a:gd name="T4" fmla="*/ 56 w 510"/>
                  <a:gd name="T5" fmla="*/ 0 h 396"/>
                  <a:gd name="T6" fmla="*/ 0 w 510"/>
                  <a:gd name="T7" fmla="*/ 170 h 396"/>
                  <a:gd name="T8" fmla="*/ 227 w 510"/>
                  <a:gd name="T9" fmla="*/ 226 h 396"/>
                  <a:gd name="T10" fmla="*/ 340 w 510"/>
                  <a:gd name="T11" fmla="*/ 396 h 396"/>
                  <a:gd name="T12" fmla="*/ 510 w 510"/>
                  <a:gd name="T13" fmla="*/ 226 h 396"/>
                  <a:gd name="T14" fmla="*/ 510 w 510"/>
                  <a:gd name="T15" fmla="*/ 170 h 396"/>
                  <a:gd name="T16" fmla="*/ 397 w 510"/>
                  <a:gd name="T17" fmla="*/ 113 h 396"/>
                  <a:gd name="T18" fmla="*/ 340 w 510"/>
                  <a:gd name="T1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0" h="396">
                    <a:moveTo>
                      <a:pt x="340" y="56"/>
                    </a:moveTo>
                    <a:lnTo>
                      <a:pt x="113" y="56"/>
                    </a:lnTo>
                    <a:lnTo>
                      <a:pt x="56" y="0"/>
                    </a:lnTo>
                    <a:lnTo>
                      <a:pt x="0" y="170"/>
                    </a:lnTo>
                    <a:lnTo>
                      <a:pt x="227" y="226"/>
                    </a:lnTo>
                    <a:lnTo>
                      <a:pt x="340" y="396"/>
                    </a:lnTo>
                    <a:lnTo>
                      <a:pt x="510" y="226"/>
                    </a:lnTo>
                    <a:lnTo>
                      <a:pt x="510" y="170"/>
                    </a:lnTo>
                    <a:lnTo>
                      <a:pt x="397" y="113"/>
                    </a:lnTo>
                    <a:lnTo>
                      <a:pt x="340" y="56"/>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90" name="Freeform 943">
                <a:extLst>
                  <a:ext uri="{FF2B5EF4-FFF2-40B4-BE49-F238E27FC236}">
                    <a16:creationId xmlns:a16="http://schemas.microsoft.com/office/drawing/2014/main" id="{9ADF2BDE-8B22-44E7-B1A2-35FAB19AC215}"/>
                  </a:ext>
                </a:extLst>
              </p:cNvPr>
              <p:cNvSpPr>
                <a:spLocks/>
              </p:cNvSpPr>
              <p:nvPr/>
            </p:nvSpPr>
            <p:spPr bwMode="auto">
              <a:xfrm>
                <a:off x="3062" y="2382"/>
                <a:ext cx="567" cy="283"/>
              </a:xfrm>
              <a:custGeom>
                <a:avLst/>
                <a:gdLst>
                  <a:gd name="T0" fmla="*/ 227 w 567"/>
                  <a:gd name="T1" fmla="*/ 0 h 283"/>
                  <a:gd name="T2" fmla="*/ 227 w 567"/>
                  <a:gd name="T3" fmla="*/ 113 h 283"/>
                  <a:gd name="T4" fmla="*/ 113 w 567"/>
                  <a:gd name="T5" fmla="*/ 113 h 283"/>
                  <a:gd name="T6" fmla="*/ 0 w 567"/>
                  <a:gd name="T7" fmla="*/ 170 h 283"/>
                  <a:gd name="T8" fmla="*/ 57 w 567"/>
                  <a:gd name="T9" fmla="*/ 226 h 283"/>
                  <a:gd name="T10" fmla="*/ 113 w 567"/>
                  <a:gd name="T11" fmla="*/ 226 h 283"/>
                  <a:gd name="T12" fmla="*/ 227 w 567"/>
                  <a:gd name="T13" fmla="*/ 283 h 283"/>
                  <a:gd name="T14" fmla="*/ 170 w 567"/>
                  <a:gd name="T15" fmla="*/ 226 h 283"/>
                  <a:gd name="T16" fmla="*/ 567 w 567"/>
                  <a:gd name="T17" fmla="*/ 226 h 283"/>
                  <a:gd name="T18" fmla="*/ 454 w 567"/>
                  <a:gd name="T19" fmla="*/ 56 h 283"/>
                  <a:gd name="T20" fmla="*/ 227 w 567"/>
                  <a:gd name="T21"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7" h="283">
                    <a:moveTo>
                      <a:pt x="227" y="0"/>
                    </a:moveTo>
                    <a:lnTo>
                      <a:pt x="227" y="113"/>
                    </a:lnTo>
                    <a:lnTo>
                      <a:pt x="113" y="113"/>
                    </a:lnTo>
                    <a:lnTo>
                      <a:pt x="0" y="170"/>
                    </a:lnTo>
                    <a:lnTo>
                      <a:pt x="57" y="226"/>
                    </a:lnTo>
                    <a:lnTo>
                      <a:pt x="113" y="226"/>
                    </a:lnTo>
                    <a:lnTo>
                      <a:pt x="227" y="283"/>
                    </a:lnTo>
                    <a:lnTo>
                      <a:pt x="170" y="226"/>
                    </a:lnTo>
                    <a:lnTo>
                      <a:pt x="567" y="226"/>
                    </a:lnTo>
                    <a:lnTo>
                      <a:pt x="454" y="56"/>
                    </a:lnTo>
                    <a:lnTo>
                      <a:pt x="227" y="0"/>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91" name="Freeform 944">
                <a:extLst>
                  <a:ext uri="{FF2B5EF4-FFF2-40B4-BE49-F238E27FC236}">
                    <a16:creationId xmlns:a16="http://schemas.microsoft.com/office/drawing/2014/main" id="{79AAA575-7BF8-46E4-B6FD-B8E188DC06D8}"/>
                  </a:ext>
                </a:extLst>
              </p:cNvPr>
              <p:cNvSpPr>
                <a:spLocks/>
              </p:cNvSpPr>
              <p:nvPr/>
            </p:nvSpPr>
            <p:spPr bwMode="auto">
              <a:xfrm>
                <a:off x="2892" y="2552"/>
                <a:ext cx="737" cy="567"/>
              </a:xfrm>
              <a:custGeom>
                <a:avLst/>
                <a:gdLst>
                  <a:gd name="T0" fmla="*/ 737 w 737"/>
                  <a:gd name="T1" fmla="*/ 56 h 567"/>
                  <a:gd name="T2" fmla="*/ 340 w 737"/>
                  <a:gd name="T3" fmla="*/ 56 h 567"/>
                  <a:gd name="T4" fmla="*/ 397 w 737"/>
                  <a:gd name="T5" fmla="*/ 113 h 567"/>
                  <a:gd name="T6" fmla="*/ 283 w 737"/>
                  <a:gd name="T7" fmla="*/ 56 h 567"/>
                  <a:gd name="T8" fmla="*/ 227 w 737"/>
                  <a:gd name="T9" fmla="*/ 56 h 567"/>
                  <a:gd name="T10" fmla="*/ 170 w 737"/>
                  <a:gd name="T11" fmla="*/ 0 h 567"/>
                  <a:gd name="T12" fmla="*/ 170 w 737"/>
                  <a:gd name="T13" fmla="*/ 56 h 567"/>
                  <a:gd name="T14" fmla="*/ 113 w 737"/>
                  <a:gd name="T15" fmla="*/ 113 h 567"/>
                  <a:gd name="T16" fmla="*/ 113 w 737"/>
                  <a:gd name="T17" fmla="*/ 170 h 567"/>
                  <a:gd name="T18" fmla="*/ 57 w 737"/>
                  <a:gd name="T19" fmla="*/ 170 h 567"/>
                  <a:gd name="T20" fmla="*/ 0 w 737"/>
                  <a:gd name="T21" fmla="*/ 340 h 567"/>
                  <a:gd name="T22" fmla="*/ 0 w 737"/>
                  <a:gd name="T23" fmla="*/ 510 h 567"/>
                  <a:gd name="T24" fmla="*/ 113 w 737"/>
                  <a:gd name="T25" fmla="*/ 567 h 567"/>
                  <a:gd name="T26" fmla="*/ 170 w 737"/>
                  <a:gd name="T27" fmla="*/ 567 h 567"/>
                  <a:gd name="T28" fmla="*/ 113 w 737"/>
                  <a:gd name="T29" fmla="*/ 510 h 567"/>
                  <a:gd name="T30" fmla="*/ 227 w 737"/>
                  <a:gd name="T31" fmla="*/ 510 h 567"/>
                  <a:gd name="T32" fmla="*/ 227 w 737"/>
                  <a:gd name="T33" fmla="*/ 453 h 567"/>
                  <a:gd name="T34" fmla="*/ 397 w 737"/>
                  <a:gd name="T35" fmla="*/ 453 h 567"/>
                  <a:gd name="T36" fmla="*/ 453 w 737"/>
                  <a:gd name="T37" fmla="*/ 510 h 567"/>
                  <a:gd name="T38" fmla="*/ 510 w 737"/>
                  <a:gd name="T39" fmla="*/ 453 h 567"/>
                  <a:gd name="T40" fmla="*/ 680 w 737"/>
                  <a:gd name="T41" fmla="*/ 510 h 567"/>
                  <a:gd name="T42" fmla="*/ 737 w 737"/>
                  <a:gd name="T43" fmla="*/ 227 h 567"/>
                  <a:gd name="T44" fmla="*/ 737 w 737"/>
                  <a:gd name="T45" fmla="*/ 56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7" h="567">
                    <a:moveTo>
                      <a:pt x="737" y="56"/>
                    </a:moveTo>
                    <a:lnTo>
                      <a:pt x="340" y="56"/>
                    </a:lnTo>
                    <a:lnTo>
                      <a:pt x="397" y="113"/>
                    </a:lnTo>
                    <a:lnTo>
                      <a:pt x="283" y="56"/>
                    </a:lnTo>
                    <a:lnTo>
                      <a:pt x="227" y="56"/>
                    </a:lnTo>
                    <a:lnTo>
                      <a:pt x="170" y="0"/>
                    </a:lnTo>
                    <a:lnTo>
                      <a:pt x="170" y="56"/>
                    </a:lnTo>
                    <a:lnTo>
                      <a:pt x="113" y="113"/>
                    </a:lnTo>
                    <a:lnTo>
                      <a:pt x="113" y="170"/>
                    </a:lnTo>
                    <a:lnTo>
                      <a:pt x="57" y="170"/>
                    </a:lnTo>
                    <a:lnTo>
                      <a:pt x="0" y="340"/>
                    </a:lnTo>
                    <a:lnTo>
                      <a:pt x="0" y="510"/>
                    </a:lnTo>
                    <a:lnTo>
                      <a:pt x="113" y="567"/>
                    </a:lnTo>
                    <a:lnTo>
                      <a:pt x="170" y="567"/>
                    </a:lnTo>
                    <a:lnTo>
                      <a:pt x="113" y="510"/>
                    </a:lnTo>
                    <a:lnTo>
                      <a:pt x="227" y="510"/>
                    </a:lnTo>
                    <a:lnTo>
                      <a:pt x="227" y="453"/>
                    </a:lnTo>
                    <a:lnTo>
                      <a:pt x="397" y="453"/>
                    </a:lnTo>
                    <a:lnTo>
                      <a:pt x="453" y="510"/>
                    </a:lnTo>
                    <a:lnTo>
                      <a:pt x="510" y="453"/>
                    </a:lnTo>
                    <a:lnTo>
                      <a:pt x="680" y="510"/>
                    </a:lnTo>
                    <a:lnTo>
                      <a:pt x="737" y="227"/>
                    </a:lnTo>
                    <a:lnTo>
                      <a:pt x="737" y="56"/>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92" name="Freeform 946">
                <a:extLst>
                  <a:ext uri="{FF2B5EF4-FFF2-40B4-BE49-F238E27FC236}">
                    <a16:creationId xmlns:a16="http://schemas.microsoft.com/office/drawing/2014/main" id="{4265C53E-F976-4CB9-9358-585F04BDA442}"/>
                  </a:ext>
                </a:extLst>
              </p:cNvPr>
              <p:cNvSpPr>
                <a:spLocks/>
              </p:cNvSpPr>
              <p:nvPr/>
            </p:nvSpPr>
            <p:spPr bwMode="auto">
              <a:xfrm>
                <a:off x="2892" y="3005"/>
                <a:ext cx="680" cy="511"/>
              </a:xfrm>
              <a:custGeom>
                <a:avLst/>
                <a:gdLst>
                  <a:gd name="T0" fmla="*/ 680 w 680"/>
                  <a:gd name="T1" fmla="*/ 57 h 511"/>
                  <a:gd name="T2" fmla="*/ 510 w 680"/>
                  <a:gd name="T3" fmla="*/ 0 h 511"/>
                  <a:gd name="T4" fmla="*/ 453 w 680"/>
                  <a:gd name="T5" fmla="*/ 57 h 511"/>
                  <a:gd name="T6" fmla="*/ 397 w 680"/>
                  <a:gd name="T7" fmla="*/ 0 h 511"/>
                  <a:gd name="T8" fmla="*/ 227 w 680"/>
                  <a:gd name="T9" fmla="*/ 0 h 511"/>
                  <a:gd name="T10" fmla="*/ 227 w 680"/>
                  <a:gd name="T11" fmla="*/ 57 h 511"/>
                  <a:gd name="T12" fmla="*/ 113 w 680"/>
                  <a:gd name="T13" fmla="*/ 57 h 511"/>
                  <a:gd name="T14" fmla="*/ 170 w 680"/>
                  <a:gd name="T15" fmla="*/ 114 h 511"/>
                  <a:gd name="T16" fmla="*/ 113 w 680"/>
                  <a:gd name="T17" fmla="*/ 114 h 511"/>
                  <a:gd name="T18" fmla="*/ 113 w 680"/>
                  <a:gd name="T19" fmla="*/ 171 h 511"/>
                  <a:gd name="T20" fmla="*/ 0 w 680"/>
                  <a:gd name="T21" fmla="*/ 171 h 511"/>
                  <a:gd name="T22" fmla="*/ 0 w 680"/>
                  <a:gd name="T23" fmla="*/ 227 h 511"/>
                  <a:gd name="T24" fmla="*/ 113 w 680"/>
                  <a:gd name="T25" fmla="*/ 284 h 511"/>
                  <a:gd name="T26" fmla="*/ 170 w 680"/>
                  <a:gd name="T27" fmla="*/ 341 h 511"/>
                  <a:gd name="T28" fmla="*/ 113 w 680"/>
                  <a:gd name="T29" fmla="*/ 397 h 511"/>
                  <a:gd name="T30" fmla="*/ 170 w 680"/>
                  <a:gd name="T31" fmla="*/ 454 h 511"/>
                  <a:gd name="T32" fmla="*/ 283 w 680"/>
                  <a:gd name="T33" fmla="*/ 511 h 511"/>
                  <a:gd name="T34" fmla="*/ 340 w 680"/>
                  <a:gd name="T35" fmla="*/ 454 h 511"/>
                  <a:gd name="T36" fmla="*/ 340 w 680"/>
                  <a:gd name="T37" fmla="*/ 397 h 511"/>
                  <a:gd name="T38" fmla="*/ 453 w 680"/>
                  <a:gd name="T39" fmla="*/ 397 h 511"/>
                  <a:gd name="T40" fmla="*/ 567 w 680"/>
                  <a:gd name="T41" fmla="*/ 341 h 511"/>
                  <a:gd name="T42" fmla="*/ 624 w 680"/>
                  <a:gd name="T43" fmla="*/ 171 h 511"/>
                  <a:gd name="T44" fmla="*/ 624 w 680"/>
                  <a:gd name="T45" fmla="*/ 114 h 511"/>
                  <a:gd name="T46" fmla="*/ 680 w 680"/>
                  <a:gd name="T47" fmla="*/ 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0" h="511">
                    <a:moveTo>
                      <a:pt x="680" y="57"/>
                    </a:moveTo>
                    <a:lnTo>
                      <a:pt x="510" y="0"/>
                    </a:lnTo>
                    <a:lnTo>
                      <a:pt x="453" y="57"/>
                    </a:lnTo>
                    <a:lnTo>
                      <a:pt x="397" y="0"/>
                    </a:lnTo>
                    <a:lnTo>
                      <a:pt x="227" y="0"/>
                    </a:lnTo>
                    <a:lnTo>
                      <a:pt x="227" y="57"/>
                    </a:lnTo>
                    <a:lnTo>
                      <a:pt x="113" y="57"/>
                    </a:lnTo>
                    <a:lnTo>
                      <a:pt x="170" y="114"/>
                    </a:lnTo>
                    <a:lnTo>
                      <a:pt x="113" y="114"/>
                    </a:lnTo>
                    <a:lnTo>
                      <a:pt x="113" y="171"/>
                    </a:lnTo>
                    <a:lnTo>
                      <a:pt x="0" y="171"/>
                    </a:lnTo>
                    <a:lnTo>
                      <a:pt x="0" y="227"/>
                    </a:lnTo>
                    <a:lnTo>
                      <a:pt x="113" y="284"/>
                    </a:lnTo>
                    <a:lnTo>
                      <a:pt x="170" y="341"/>
                    </a:lnTo>
                    <a:lnTo>
                      <a:pt x="113" y="397"/>
                    </a:lnTo>
                    <a:lnTo>
                      <a:pt x="170" y="454"/>
                    </a:lnTo>
                    <a:lnTo>
                      <a:pt x="283" y="511"/>
                    </a:lnTo>
                    <a:lnTo>
                      <a:pt x="340" y="454"/>
                    </a:lnTo>
                    <a:lnTo>
                      <a:pt x="340" y="397"/>
                    </a:lnTo>
                    <a:lnTo>
                      <a:pt x="453" y="397"/>
                    </a:lnTo>
                    <a:lnTo>
                      <a:pt x="567" y="341"/>
                    </a:lnTo>
                    <a:lnTo>
                      <a:pt x="624" y="171"/>
                    </a:lnTo>
                    <a:lnTo>
                      <a:pt x="624" y="114"/>
                    </a:lnTo>
                    <a:lnTo>
                      <a:pt x="680" y="57"/>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93" name="Freeform 947">
                <a:extLst>
                  <a:ext uri="{FF2B5EF4-FFF2-40B4-BE49-F238E27FC236}">
                    <a16:creationId xmlns:a16="http://schemas.microsoft.com/office/drawing/2014/main" id="{B6E52556-9155-4BB1-972D-51036A349DE3}"/>
                  </a:ext>
                </a:extLst>
              </p:cNvPr>
              <p:cNvSpPr>
                <a:spLocks/>
              </p:cNvSpPr>
              <p:nvPr/>
            </p:nvSpPr>
            <p:spPr bwMode="auto">
              <a:xfrm>
                <a:off x="3062" y="3459"/>
                <a:ext cx="283" cy="284"/>
              </a:xfrm>
              <a:custGeom>
                <a:avLst/>
                <a:gdLst>
                  <a:gd name="T0" fmla="*/ 170 w 283"/>
                  <a:gd name="T1" fmla="*/ 0 h 284"/>
                  <a:gd name="T2" fmla="*/ 227 w 283"/>
                  <a:gd name="T3" fmla="*/ 57 h 284"/>
                  <a:gd name="T4" fmla="*/ 283 w 283"/>
                  <a:gd name="T5" fmla="*/ 113 h 284"/>
                  <a:gd name="T6" fmla="*/ 227 w 283"/>
                  <a:gd name="T7" fmla="*/ 170 h 284"/>
                  <a:gd name="T8" fmla="*/ 113 w 283"/>
                  <a:gd name="T9" fmla="*/ 170 h 284"/>
                  <a:gd name="T10" fmla="*/ 57 w 283"/>
                  <a:gd name="T11" fmla="*/ 284 h 284"/>
                  <a:gd name="T12" fmla="*/ 57 w 283"/>
                  <a:gd name="T13" fmla="*/ 170 h 284"/>
                  <a:gd name="T14" fmla="*/ 0 w 283"/>
                  <a:gd name="T15" fmla="*/ 113 h 284"/>
                  <a:gd name="T16" fmla="*/ 0 w 283"/>
                  <a:gd name="T17" fmla="*/ 57 h 284"/>
                  <a:gd name="T18" fmla="*/ 0 w 283"/>
                  <a:gd name="T19" fmla="*/ 0 h 284"/>
                  <a:gd name="T20" fmla="*/ 113 w 283"/>
                  <a:gd name="T21" fmla="*/ 57 h 284"/>
                  <a:gd name="T22" fmla="*/ 170 w 283"/>
                  <a:gd name="T2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284">
                    <a:moveTo>
                      <a:pt x="170" y="0"/>
                    </a:moveTo>
                    <a:lnTo>
                      <a:pt x="227" y="57"/>
                    </a:lnTo>
                    <a:lnTo>
                      <a:pt x="283" y="113"/>
                    </a:lnTo>
                    <a:lnTo>
                      <a:pt x="227" y="170"/>
                    </a:lnTo>
                    <a:lnTo>
                      <a:pt x="113" y="170"/>
                    </a:lnTo>
                    <a:lnTo>
                      <a:pt x="57" y="284"/>
                    </a:lnTo>
                    <a:lnTo>
                      <a:pt x="57" y="170"/>
                    </a:lnTo>
                    <a:lnTo>
                      <a:pt x="0" y="113"/>
                    </a:lnTo>
                    <a:lnTo>
                      <a:pt x="0" y="57"/>
                    </a:lnTo>
                    <a:lnTo>
                      <a:pt x="0" y="0"/>
                    </a:lnTo>
                    <a:lnTo>
                      <a:pt x="113" y="57"/>
                    </a:lnTo>
                    <a:lnTo>
                      <a:pt x="170" y="0"/>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94" name="Freeform 948">
                <a:extLst>
                  <a:ext uri="{FF2B5EF4-FFF2-40B4-BE49-F238E27FC236}">
                    <a16:creationId xmlns:a16="http://schemas.microsoft.com/office/drawing/2014/main" id="{FF0AF6D4-4D7F-4059-97B4-5118A809E8F3}"/>
                  </a:ext>
                </a:extLst>
              </p:cNvPr>
              <p:cNvSpPr>
                <a:spLocks/>
              </p:cNvSpPr>
              <p:nvPr/>
            </p:nvSpPr>
            <p:spPr bwMode="auto">
              <a:xfrm>
                <a:off x="3232" y="3346"/>
                <a:ext cx="397" cy="453"/>
              </a:xfrm>
              <a:custGeom>
                <a:avLst/>
                <a:gdLst>
                  <a:gd name="T0" fmla="*/ 227 w 397"/>
                  <a:gd name="T1" fmla="*/ 0 h 453"/>
                  <a:gd name="T2" fmla="*/ 113 w 397"/>
                  <a:gd name="T3" fmla="*/ 56 h 453"/>
                  <a:gd name="T4" fmla="*/ 0 w 397"/>
                  <a:gd name="T5" fmla="*/ 56 h 453"/>
                  <a:gd name="T6" fmla="*/ 0 w 397"/>
                  <a:gd name="T7" fmla="*/ 113 h 453"/>
                  <a:gd name="T8" fmla="*/ 113 w 397"/>
                  <a:gd name="T9" fmla="*/ 226 h 453"/>
                  <a:gd name="T10" fmla="*/ 57 w 397"/>
                  <a:gd name="T11" fmla="*/ 283 h 453"/>
                  <a:gd name="T12" fmla="*/ 57 w 397"/>
                  <a:gd name="T13" fmla="*/ 397 h 453"/>
                  <a:gd name="T14" fmla="*/ 113 w 397"/>
                  <a:gd name="T15" fmla="*/ 340 h 453"/>
                  <a:gd name="T16" fmla="*/ 227 w 397"/>
                  <a:gd name="T17" fmla="*/ 453 h 453"/>
                  <a:gd name="T18" fmla="*/ 284 w 397"/>
                  <a:gd name="T19" fmla="*/ 340 h 453"/>
                  <a:gd name="T20" fmla="*/ 284 w 397"/>
                  <a:gd name="T21" fmla="*/ 283 h 453"/>
                  <a:gd name="T22" fmla="*/ 340 w 397"/>
                  <a:gd name="T23" fmla="*/ 283 h 453"/>
                  <a:gd name="T24" fmla="*/ 397 w 397"/>
                  <a:gd name="T25" fmla="*/ 170 h 453"/>
                  <a:gd name="T26" fmla="*/ 397 w 397"/>
                  <a:gd name="T27" fmla="*/ 56 h 453"/>
                  <a:gd name="T28" fmla="*/ 340 w 397"/>
                  <a:gd name="T29" fmla="*/ 0 h 453"/>
                  <a:gd name="T30" fmla="*/ 284 w 397"/>
                  <a:gd name="T31" fmla="*/ 0 h 453"/>
                  <a:gd name="T32" fmla="*/ 227 w 397"/>
                  <a:gd name="T33"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7" h="453">
                    <a:moveTo>
                      <a:pt x="227" y="0"/>
                    </a:moveTo>
                    <a:lnTo>
                      <a:pt x="113" y="56"/>
                    </a:lnTo>
                    <a:lnTo>
                      <a:pt x="0" y="56"/>
                    </a:lnTo>
                    <a:lnTo>
                      <a:pt x="0" y="113"/>
                    </a:lnTo>
                    <a:lnTo>
                      <a:pt x="113" y="226"/>
                    </a:lnTo>
                    <a:lnTo>
                      <a:pt x="57" y="283"/>
                    </a:lnTo>
                    <a:lnTo>
                      <a:pt x="57" y="397"/>
                    </a:lnTo>
                    <a:lnTo>
                      <a:pt x="113" y="340"/>
                    </a:lnTo>
                    <a:lnTo>
                      <a:pt x="227" y="453"/>
                    </a:lnTo>
                    <a:lnTo>
                      <a:pt x="284" y="340"/>
                    </a:lnTo>
                    <a:lnTo>
                      <a:pt x="284" y="283"/>
                    </a:lnTo>
                    <a:lnTo>
                      <a:pt x="340" y="283"/>
                    </a:lnTo>
                    <a:lnTo>
                      <a:pt x="397" y="170"/>
                    </a:lnTo>
                    <a:lnTo>
                      <a:pt x="397" y="56"/>
                    </a:lnTo>
                    <a:lnTo>
                      <a:pt x="340" y="0"/>
                    </a:lnTo>
                    <a:lnTo>
                      <a:pt x="284" y="0"/>
                    </a:lnTo>
                    <a:lnTo>
                      <a:pt x="227" y="0"/>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95" name="Freeform 949">
                <a:extLst>
                  <a:ext uri="{FF2B5EF4-FFF2-40B4-BE49-F238E27FC236}">
                    <a16:creationId xmlns:a16="http://schemas.microsoft.com/office/drawing/2014/main" id="{D9315170-DA66-4BB0-99EC-4F2613A1E039}"/>
                  </a:ext>
                </a:extLst>
              </p:cNvPr>
              <p:cNvSpPr>
                <a:spLocks/>
              </p:cNvSpPr>
              <p:nvPr/>
            </p:nvSpPr>
            <p:spPr bwMode="auto">
              <a:xfrm>
                <a:off x="2949" y="3459"/>
                <a:ext cx="567" cy="510"/>
              </a:xfrm>
              <a:custGeom>
                <a:avLst/>
                <a:gdLst>
                  <a:gd name="T0" fmla="*/ 113 w 567"/>
                  <a:gd name="T1" fmla="*/ 0 h 510"/>
                  <a:gd name="T2" fmla="*/ 0 w 567"/>
                  <a:gd name="T3" fmla="*/ 113 h 510"/>
                  <a:gd name="T4" fmla="*/ 0 w 567"/>
                  <a:gd name="T5" fmla="*/ 227 h 510"/>
                  <a:gd name="T6" fmla="*/ 56 w 567"/>
                  <a:gd name="T7" fmla="*/ 340 h 510"/>
                  <a:gd name="T8" fmla="*/ 170 w 567"/>
                  <a:gd name="T9" fmla="*/ 454 h 510"/>
                  <a:gd name="T10" fmla="*/ 283 w 567"/>
                  <a:gd name="T11" fmla="*/ 454 h 510"/>
                  <a:gd name="T12" fmla="*/ 340 w 567"/>
                  <a:gd name="T13" fmla="*/ 510 h 510"/>
                  <a:gd name="T14" fmla="*/ 567 w 567"/>
                  <a:gd name="T15" fmla="*/ 340 h 510"/>
                  <a:gd name="T16" fmla="*/ 510 w 567"/>
                  <a:gd name="T17" fmla="*/ 340 h 510"/>
                  <a:gd name="T18" fmla="*/ 396 w 567"/>
                  <a:gd name="T19" fmla="*/ 227 h 510"/>
                  <a:gd name="T20" fmla="*/ 340 w 567"/>
                  <a:gd name="T21" fmla="*/ 284 h 510"/>
                  <a:gd name="T22" fmla="*/ 340 w 567"/>
                  <a:gd name="T23" fmla="*/ 170 h 510"/>
                  <a:gd name="T24" fmla="*/ 226 w 567"/>
                  <a:gd name="T25" fmla="*/ 170 h 510"/>
                  <a:gd name="T26" fmla="*/ 170 w 567"/>
                  <a:gd name="T27" fmla="*/ 284 h 510"/>
                  <a:gd name="T28" fmla="*/ 170 w 567"/>
                  <a:gd name="T29" fmla="*/ 170 h 510"/>
                  <a:gd name="T30" fmla="*/ 113 w 567"/>
                  <a:gd name="T31" fmla="*/ 113 h 510"/>
                  <a:gd name="T32" fmla="*/ 113 w 567"/>
                  <a:gd name="T3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7" h="510">
                    <a:moveTo>
                      <a:pt x="113" y="0"/>
                    </a:moveTo>
                    <a:lnTo>
                      <a:pt x="0" y="113"/>
                    </a:lnTo>
                    <a:lnTo>
                      <a:pt x="0" y="227"/>
                    </a:lnTo>
                    <a:lnTo>
                      <a:pt x="56" y="340"/>
                    </a:lnTo>
                    <a:lnTo>
                      <a:pt x="170" y="454"/>
                    </a:lnTo>
                    <a:lnTo>
                      <a:pt x="283" y="454"/>
                    </a:lnTo>
                    <a:lnTo>
                      <a:pt x="340" y="510"/>
                    </a:lnTo>
                    <a:lnTo>
                      <a:pt x="567" y="340"/>
                    </a:lnTo>
                    <a:lnTo>
                      <a:pt x="510" y="340"/>
                    </a:lnTo>
                    <a:lnTo>
                      <a:pt x="396" y="227"/>
                    </a:lnTo>
                    <a:lnTo>
                      <a:pt x="340" y="284"/>
                    </a:lnTo>
                    <a:lnTo>
                      <a:pt x="340" y="170"/>
                    </a:lnTo>
                    <a:lnTo>
                      <a:pt x="226" y="170"/>
                    </a:lnTo>
                    <a:lnTo>
                      <a:pt x="170" y="284"/>
                    </a:lnTo>
                    <a:lnTo>
                      <a:pt x="170" y="170"/>
                    </a:lnTo>
                    <a:lnTo>
                      <a:pt x="113" y="113"/>
                    </a:lnTo>
                    <a:lnTo>
                      <a:pt x="113" y="0"/>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96" name="Freeform 950">
                <a:extLst>
                  <a:ext uri="{FF2B5EF4-FFF2-40B4-BE49-F238E27FC236}">
                    <a16:creationId xmlns:a16="http://schemas.microsoft.com/office/drawing/2014/main" id="{8C07C073-FF1F-4810-8294-52FCC1D45BB0}"/>
                  </a:ext>
                </a:extLst>
              </p:cNvPr>
              <p:cNvSpPr>
                <a:spLocks/>
              </p:cNvSpPr>
              <p:nvPr/>
            </p:nvSpPr>
            <p:spPr bwMode="auto">
              <a:xfrm>
                <a:off x="3289" y="3799"/>
                <a:ext cx="340" cy="340"/>
              </a:xfrm>
              <a:custGeom>
                <a:avLst/>
                <a:gdLst>
                  <a:gd name="T0" fmla="*/ 227 w 340"/>
                  <a:gd name="T1" fmla="*/ 0 h 340"/>
                  <a:gd name="T2" fmla="*/ 227 w 340"/>
                  <a:gd name="T3" fmla="*/ 114 h 340"/>
                  <a:gd name="T4" fmla="*/ 340 w 340"/>
                  <a:gd name="T5" fmla="*/ 114 h 340"/>
                  <a:gd name="T6" fmla="*/ 340 w 340"/>
                  <a:gd name="T7" fmla="*/ 284 h 340"/>
                  <a:gd name="T8" fmla="*/ 227 w 340"/>
                  <a:gd name="T9" fmla="*/ 340 h 340"/>
                  <a:gd name="T10" fmla="*/ 0 w 340"/>
                  <a:gd name="T11" fmla="*/ 227 h 340"/>
                  <a:gd name="T12" fmla="*/ 0 w 340"/>
                  <a:gd name="T13" fmla="*/ 170 h 340"/>
                  <a:gd name="T14" fmla="*/ 227 w 340"/>
                  <a:gd name="T15" fmla="*/ 0 h 3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0" h="340">
                    <a:moveTo>
                      <a:pt x="227" y="0"/>
                    </a:moveTo>
                    <a:lnTo>
                      <a:pt x="227" y="114"/>
                    </a:lnTo>
                    <a:lnTo>
                      <a:pt x="340" y="114"/>
                    </a:lnTo>
                    <a:lnTo>
                      <a:pt x="340" y="284"/>
                    </a:lnTo>
                    <a:lnTo>
                      <a:pt x="227" y="340"/>
                    </a:lnTo>
                    <a:lnTo>
                      <a:pt x="0" y="227"/>
                    </a:lnTo>
                    <a:lnTo>
                      <a:pt x="0" y="170"/>
                    </a:lnTo>
                    <a:lnTo>
                      <a:pt x="227" y="0"/>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97" name="Freeform 951">
                <a:extLst>
                  <a:ext uri="{FF2B5EF4-FFF2-40B4-BE49-F238E27FC236}">
                    <a16:creationId xmlns:a16="http://schemas.microsoft.com/office/drawing/2014/main" id="{83B5327E-56BA-4744-A350-D3BF59EE5C78}"/>
                  </a:ext>
                </a:extLst>
              </p:cNvPr>
              <p:cNvSpPr>
                <a:spLocks/>
              </p:cNvSpPr>
              <p:nvPr/>
            </p:nvSpPr>
            <p:spPr bwMode="auto">
              <a:xfrm>
                <a:off x="3232" y="4026"/>
                <a:ext cx="454" cy="454"/>
              </a:xfrm>
              <a:custGeom>
                <a:avLst/>
                <a:gdLst>
                  <a:gd name="T0" fmla="*/ 397 w 454"/>
                  <a:gd name="T1" fmla="*/ 57 h 454"/>
                  <a:gd name="T2" fmla="*/ 284 w 454"/>
                  <a:gd name="T3" fmla="*/ 113 h 454"/>
                  <a:gd name="T4" fmla="*/ 57 w 454"/>
                  <a:gd name="T5" fmla="*/ 0 h 454"/>
                  <a:gd name="T6" fmla="*/ 57 w 454"/>
                  <a:gd name="T7" fmla="*/ 113 h 454"/>
                  <a:gd name="T8" fmla="*/ 113 w 454"/>
                  <a:gd name="T9" fmla="*/ 170 h 454"/>
                  <a:gd name="T10" fmla="*/ 0 w 454"/>
                  <a:gd name="T11" fmla="*/ 170 h 454"/>
                  <a:gd name="T12" fmla="*/ 0 w 454"/>
                  <a:gd name="T13" fmla="*/ 284 h 454"/>
                  <a:gd name="T14" fmla="*/ 57 w 454"/>
                  <a:gd name="T15" fmla="*/ 284 h 454"/>
                  <a:gd name="T16" fmla="*/ 113 w 454"/>
                  <a:gd name="T17" fmla="*/ 340 h 454"/>
                  <a:gd name="T18" fmla="*/ 284 w 454"/>
                  <a:gd name="T19" fmla="*/ 454 h 454"/>
                  <a:gd name="T20" fmla="*/ 284 w 454"/>
                  <a:gd name="T21" fmla="*/ 340 h 454"/>
                  <a:gd name="T22" fmla="*/ 397 w 454"/>
                  <a:gd name="T23" fmla="*/ 340 h 454"/>
                  <a:gd name="T24" fmla="*/ 454 w 454"/>
                  <a:gd name="T25" fmla="*/ 227 h 454"/>
                  <a:gd name="T26" fmla="*/ 397 w 454"/>
                  <a:gd name="T27"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4" h="454">
                    <a:moveTo>
                      <a:pt x="397" y="57"/>
                    </a:moveTo>
                    <a:lnTo>
                      <a:pt x="284" y="113"/>
                    </a:lnTo>
                    <a:lnTo>
                      <a:pt x="57" y="0"/>
                    </a:lnTo>
                    <a:lnTo>
                      <a:pt x="57" y="113"/>
                    </a:lnTo>
                    <a:lnTo>
                      <a:pt x="113" y="170"/>
                    </a:lnTo>
                    <a:lnTo>
                      <a:pt x="0" y="170"/>
                    </a:lnTo>
                    <a:lnTo>
                      <a:pt x="0" y="284"/>
                    </a:lnTo>
                    <a:lnTo>
                      <a:pt x="57" y="284"/>
                    </a:lnTo>
                    <a:lnTo>
                      <a:pt x="113" y="340"/>
                    </a:lnTo>
                    <a:lnTo>
                      <a:pt x="284" y="454"/>
                    </a:lnTo>
                    <a:lnTo>
                      <a:pt x="284" y="340"/>
                    </a:lnTo>
                    <a:lnTo>
                      <a:pt x="397" y="340"/>
                    </a:lnTo>
                    <a:lnTo>
                      <a:pt x="454" y="227"/>
                    </a:lnTo>
                    <a:lnTo>
                      <a:pt x="397" y="57"/>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99" name="Freeform 952">
                <a:extLst>
                  <a:ext uri="{FF2B5EF4-FFF2-40B4-BE49-F238E27FC236}">
                    <a16:creationId xmlns:a16="http://schemas.microsoft.com/office/drawing/2014/main" id="{542F37A5-430E-4318-A8CA-1FF763C9C545}"/>
                  </a:ext>
                </a:extLst>
              </p:cNvPr>
              <p:cNvSpPr>
                <a:spLocks/>
              </p:cNvSpPr>
              <p:nvPr/>
            </p:nvSpPr>
            <p:spPr bwMode="auto">
              <a:xfrm>
                <a:off x="3175" y="4310"/>
                <a:ext cx="511" cy="623"/>
              </a:xfrm>
              <a:custGeom>
                <a:avLst/>
                <a:gdLst>
                  <a:gd name="T0" fmla="*/ 454 w 511"/>
                  <a:gd name="T1" fmla="*/ 56 h 623"/>
                  <a:gd name="T2" fmla="*/ 341 w 511"/>
                  <a:gd name="T3" fmla="*/ 56 h 623"/>
                  <a:gd name="T4" fmla="*/ 341 w 511"/>
                  <a:gd name="T5" fmla="*/ 170 h 623"/>
                  <a:gd name="T6" fmla="*/ 170 w 511"/>
                  <a:gd name="T7" fmla="*/ 57 h 623"/>
                  <a:gd name="T8" fmla="*/ 114 w 511"/>
                  <a:gd name="T9" fmla="*/ 0 h 623"/>
                  <a:gd name="T10" fmla="*/ 57 w 511"/>
                  <a:gd name="T11" fmla="*/ 0 h 623"/>
                  <a:gd name="T12" fmla="*/ 57 w 511"/>
                  <a:gd name="T13" fmla="*/ 226 h 623"/>
                  <a:gd name="T14" fmla="*/ 0 w 511"/>
                  <a:gd name="T15" fmla="*/ 283 h 623"/>
                  <a:gd name="T16" fmla="*/ 57 w 511"/>
                  <a:gd name="T17" fmla="*/ 340 h 623"/>
                  <a:gd name="T18" fmla="*/ 114 w 511"/>
                  <a:gd name="T19" fmla="*/ 396 h 623"/>
                  <a:gd name="T20" fmla="*/ 170 w 511"/>
                  <a:gd name="T21" fmla="*/ 453 h 623"/>
                  <a:gd name="T22" fmla="*/ 284 w 511"/>
                  <a:gd name="T23" fmla="*/ 510 h 623"/>
                  <a:gd name="T24" fmla="*/ 341 w 511"/>
                  <a:gd name="T25" fmla="*/ 623 h 623"/>
                  <a:gd name="T26" fmla="*/ 454 w 511"/>
                  <a:gd name="T27" fmla="*/ 567 h 623"/>
                  <a:gd name="T28" fmla="*/ 511 w 511"/>
                  <a:gd name="T29" fmla="*/ 510 h 623"/>
                  <a:gd name="T30" fmla="*/ 454 w 511"/>
                  <a:gd name="T31" fmla="*/ 453 h 623"/>
                  <a:gd name="T32" fmla="*/ 397 w 511"/>
                  <a:gd name="T33" fmla="*/ 453 h 623"/>
                  <a:gd name="T34" fmla="*/ 397 w 511"/>
                  <a:gd name="T35" fmla="*/ 340 h 623"/>
                  <a:gd name="T36" fmla="*/ 511 w 511"/>
                  <a:gd name="T37" fmla="*/ 283 h 623"/>
                  <a:gd name="T38" fmla="*/ 454 w 511"/>
                  <a:gd name="T39" fmla="*/ 170 h 623"/>
                  <a:gd name="T40" fmla="*/ 454 w 511"/>
                  <a:gd name="T41" fmla="*/ 5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1" h="623">
                    <a:moveTo>
                      <a:pt x="454" y="56"/>
                    </a:moveTo>
                    <a:lnTo>
                      <a:pt x="341" y="56"/>
                    </a:lnTo>
                    <a:lnTo>
                      <a:pt x="341" y="170"/>
                    </a:lnTo>
                    <a:lnTo>
                      <a:pt x="170" y="57"/>
                    </a:lnTo>
                    <a:lnTo>
                      <a:pt x="114" y="0"/>
                    </a:lnTo>
                    <a:lnTo>
                      <a:pt x="57" y="0"/>
                    </a:lnTo>
                    <a:lnTo>
                      <a:pt x="57" y="226"/>
                    </a:lnTo>
                    <a:lnTo>
                      <a:pt x="0" y="283"/>
                    </a:lnTo>
                    <a:lnTo>
                      <a:pt x="57" y="340"/>
                    </a:lnTo>
                    <a:lnTo>
                      <a:pt x="114" y="396"/>
                    </a:lnTo>
                    <a:lnTo>
                      <a:pt x="170" y="453"/>
                    </a:lnTo>
                    <a:lnTo>
                      <a:pt x="284" y="510"/>
                    </a:lnTo>
                    <a:lnTo>
                      <a:pt x="341" y="623"/>
                    </a:lnTo>
                    <a:lnTo>
                      <a:pt x="454" y="567"/>
                    </a:lnTo>
                    <a:lnTo>
                      <a:pt x="511" y="510"/>
                    </a:lnTo>
                    <a:lnTo>
                      <a:pt x="454" y="453"/>
                    </a:lnTo>
                    <a:lnTo>
                      <a:pt x="397" y="453"/>
                    </a:lnTo>
                    <a:lnTo>
                      <a:pt x="397" y="340"/>
                    </a:lnTo>
                    <a:lnTo>
                      <a:pt x="511" y="283"/>
                    </a:lnTo>
                    <a:lnTo>
                      <a:pt x="454" y="170"/>
                    </a:lnTo>
                    <a:lnTo>
                      <a:pt x="454" y="56"/>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00" name="Freeform 953">
                <a:extLst>
                  <a:ext uri="{FF2B5EF4-FFF2-40B4-BE49-F238E27FC236}">
                    <a16:creationId xmlns:a16="http://schemas.microsoft.com/office/drawing/2014/main" id="{724311CB-DF9D-41EB-87F9-DFC9D7FCF814}"/>
                  </a:ext>
                </a:extLst>
              </p:cNvPr>
              <p:cNvSpPr>
                <a:spLocks/>
              </p:cNvSpPr>
              <p:nvPr/>
            </p:nvSpPr>
            <p:spPr bwMode="auto">
              <a:xfrm>
                <a:off x="2438" y="4310"/>
                <a:ext cx="1078" cy="1020"/>
              </a:xfrm>
              <a:custGeom>
                <a:avLst/>
                <a:gdLst>
                  <a:gd name="T0" fmla="*/ 737 w 1078"/>
                  <a:gd name="T1" fmla="*/ 283 h 1020"/>
                  <a:gd name="T2" fmla="*/ 624 w 1078"/>
                  <a:gd name="T3" fmla="*/ 226 h 1020"/>
                  <a:gd name="T4" fmla="*/ 567 w 1078"/>
                  <a:gd name="T5" fmla="*/ 170 h 1020"/>
                  <a:gd name="T6" fmla="*/ 567 w 1078"/>
                  <a:gd name="T7" fmla="*/ 0 h 1020"/>
                  <a:gd name="T8" fmla="*/ 454 w 1078"/>
                  <a:gd name="T9" fmla="*/ 0 h 1020"/>
                  <a:gd name="T10" fmla="*/ 340 w 1078"/>
                  <a:gd name="T11" fmla="*/ 56 h 1020"/>
                  <a:gd name="T12" fmla="*/ 340 w 1078"/>
                  <a:gd name="T13" fmla="*/ 113 h 1020"/>
                  <a:gd name="T14" fmla="*/ 227 w 1078"/>
                  <a:gd name="T15" fmla="*/ 283 h 1020"/>
                  <a:gd name="T16" fmla="*/ 227 w 1078"/>
                  <a:gd name="T17" fmla="*/ 680 h 1020"/>
                  <a:gd name="T18" fmla="*/ 0 w 1078"/>
                  <a:gd name="T19" fmla="*/ 793 h 1020"/>
                  <a:gd name="T20" fmla="*/ 0 w 1078"/>
                  <a:gd name="T21" fmla="*/ 850 h 1020"/>
                  <a:gd name="T22" fmla="*/ 114 w 1078"/>
                  <a:gd name="T23" fmla="*/ 963 h 1020"/>
                  <a:gd name="T24" fmla="*/ 170 w 1078"/>
                  <a:gd name="T25" fmla="*/ 1020 h 1020"/>
                  <a:gd name="T26" fmla="*/ 340 w 1078"/>
                  <a:gd name="T27" fmla="*/ 907 h 1020"/>
                  <a:gd name="T28" fmla="*/ 511 w 1078"/>
                  <a:gd name="T29" fmla="*/ 793 h 1020"/>
                  <a:gd name="T30" fmla="*/ 624 w 1078"/>
                  <a:gd name="T31" fmla="*/ 737 h 1020"/>
                  <a:gd name="T32" fmla="*/ 794 w 1078"/>
                  <a:gd name="T33" fmla="*/ 737 h 1020"/>
                  <a:gd name="T34" fmla="*/ 851 w 1078"/>
                  <a:gd name="T35" fmla="*/ 680 h 1020"/>
                  <a:gd name="T36" fmla="*/ 964 w 1078"/>
                  <a:gd name="T37" fmla="*/ 737 h 1020"/>
                  <a:gd name="T38" fmla="*/ 1078 w 1078"/>
                  <a:gd name="T39" fmla="*/ 623 h 1020"/>
                  <a:gd name="T40" fmla="*/ 1021 w 1078"/>
                  <a:gd name="T41" fmla="*/ 510 h 1020"/>
                  <a:gd name="T42" fmla="*/ 907 w 1078"/>
                  <a:gd name="T43" fmla="*/ 453 h 1020"/>
                  <a:gd name="T44" fmla="*/ 737 w 1078"/>
                  <a:gd name="T45" fmla="*/ 283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8" h="1020">
                    <a:moveTo>
                      <a:pt x="737" y="283"/>
                    </a:moveTo>
                    <a:lnTo>
                      <a:pt x="624" y="226"/>
                    </a:lnTo>
                    <a:lnTo>
                      <a:pt x="567" y="170"/>
                    </a:lnTo>
                    <a:lnTo>
                      <a:pt x="567" y="0"/>
                    </a:lnTo>
                    <a:lnTo>
                      <a:pt x="454" y="0"/>
                    </a:lnTo>
                    <a:lnTo>
                      <a:pt x="340" y="56"/>
                    </a:lnTo>
                    <a:lnTo>
                      <a:pt x="340" y="113"/>
                    </a:lnTo>
                    <a:lnTo>
                      <a:pt x="227" y="283"/>
                    </a:lnTo>
                    <a:lnTo>
                      <a:pt x="227" y="680"/>
                    </a:lnTo>
                    <a:lnTo>
                      <a:pt x="0" y="793"/>
                    </a:lnTo>
                    <a:lnTo>
                      <a:pt x="0" y="850"/>
                    </a:lnTo>
                    <a:lnTo>
                      <a:pt x="114" y="963"/>
                    </a:lnTo>
                    <a:lnTo>
                      <a:pt x="170" y="1020"/>
                    </a:lnTo>
                    <a:lnTo>
                      <a:pt x="340" y="907"/>
                    </a:lnTo>
                    <a:lnTo>
                      <a:pt x="511" y="793"/>
                    </a:lnTo>
                    <a:lnTo>
                      <a:pt x="624" y="737"/>
                    </a:lnTo>
                    <a:lnTo>
                      <a:pt x="794" y="737"/>
                    </a:lnTo>
                    <a:lnTo>
                      <a:pt x="851" y="680"/>
                    </a:lnTo>
                    <a:lnTo>
                      <a:pt x="964" y="737"/>
                    </a:lnTo>
                    <a:lnTo>
                      <a:pt x="1078" y="623"/>
                    </a:lnTo>
                    <a:lnTo>
                      <a:pt x="1021" y="510"/>
                    </a:lnTo>
                    <a:lnTo>
                      <a:pt x="907" y="453"/>
                    </a:lnTo>
                    <a:lnTo>
                      <a:pt x="737" y="283"/>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01" name="Freeform 954">
                <a:extLst>
                  <a:ext uri="{FF2B5EF4-FFF2-40B4-BE49-F238E27FC236}">
                    <a16:creationId xmlns:a16="http://schemas.microsoft.com/office/drawing/2014/main" id="{CCBFF044-F27D-4B89-B446-85D563E20706}"/>
                  </a:ext>
                </a:extLst>
              </p:cNvPr>
              <p:cNvSpPr>
                <a:spLocks/>
              </p:cNvSpPr>
              <p:nvPr/>
            </p:nvSpPr>
            <p:spPr bwMode="auto">
              <a:xfrm>
                <a:off x="2892" y="3856"/>
                <a:ext cx="453" cy="737"/>
              </a:xfrm>
              <a:custGeom>
                <a:avLst/>
                <a:gdLst>
                  <a:gd name="T0" fmla="*/ 0 w 453"/>
                  <a:gd name="T1" fmla="*/ 454 h 737"/>
                  <a:gd name="T2" fmla="*/ 0 w 453"/>
                  <a:gd name="T3" fmla="*/ 227 h 737"/>
                  <a:gd name="T4" fmla="*/ 57 w 453"/>
                  <a:gd name="T5" fmla="*/ 170 h 737"/>
                  <a:gd name="T6" fmla="*/ 170 w 453"/>
                  <a:gd name="T7" fmla="*/ 170 h 737"/>
                  <a:gd name="T8" fmla="*/ 170 w 453"/>
                  <a:gd name="T9" fmla="*/ 0 h 737"/>
                  <a:gd name="T10" fmla="*/ 227 w 453"/>
                  <a:gd name="T11" fmla="*/ 57 h 737"/>
                  <a:gd name="T12" fmla="*/ 340 w 453"/>
                  <a:gd name="T13" fmla="*/ 57 h 737"/>
                  <a:gd name="T14" fmla="*/ 397 w 453"/>
                  <a:gd name="T15" fmla="*/ 113 h 737"/>
                  <a:gd name="T16" fmla="*/ 397 w 453"/>
                  <a:gd name="T17" fmla="*/ 283 h 737"/>
                  <a:gd name="T18" fmla="*/ 453 w 453"/>
                  <a:gd name="T19" fmla="*/ 340 h 737"/>
                  <a:gd name="T20" fmla="*/ 340 w 453"/>
                  <a:gd name="T21" fmla="*/ 340 h 737"/>
                  <a:gd name="T22" fmla="*/ 340 w 453"/>
                  <a:gd name="T23" fmla="*/ 680 h 737"/>
                  <a:gd name="T24" fmla="*/ 283 w 453"/>
                  <a:gd name="T25" fmla="*/ 737 h 737"/>
                  <a:gd name="T26" fmla="*/ 170 w 453"/>
                  <a:gd name="T27" fmla="*/ 680 h 737"/>
                  <a:gd name="T28" fmla="*/ 113 w 453"/>
                  <a:gd name="T29" fmla="*/ 624 h 737"/>
                  <a:gd name="T30" fmla="*/ 113 w 453"/>
                  <a:gd name="T31" fmla="*/ 454 h 737"/>
                  <a:gd name="T32" fmla="*/ 0 w 453"/>
                  <a:gd name="T33" fmla="*/ 45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3" h="737">
                    <a:moveTo>
                      <a:pt x="0" y="454"/>
                    </a:moveTo>
                    <a:lnTo>
                      <a:pt x="0" y="227"/>
                    </a:lnTo>
                    <a:lnTo>
                      <a:pt x="57" y="170"/>
                    </a:lnTo>
                    <a:lnTo>
                      <a:pt x="170" y="170"/>
                    </a:lnTo>
                    <a:lnTo>
                      <a:pt x="170" y="0"/>
                    </a:lnTo>
                    <a:lnTo>
                      <a:pt x="227" y="57"/>
                    </a:lnTo>
                    <a:lnTo>
                      <a:pt x="340" y="57"/>
                    </a:lnTo>
                    <a:lnTo>
                      <a:pt x="397" y="113"/>
                    </a:lnTo>
                    <a:lnTo>
                      <a:pt x="397" y="283"/>
                    </a:lnTo>
                    <a:lnTo>
                      <a:pt x="453" y="340"/>
                    </a:lnTo>
                    <a:lnTo>
                      <a:pt x="340" y="340"/>
                    </a:lnTo>
                    <a:lnTo>
                      <a:pt x="340" y="680"/>
                    </a:lnTo>
                    <a:lnTo>
                      <a:pt x="283" y="737"/>
                    </a:lnTo>
                    <a:lnTo>
                      <a:pt x="170" y="680"/>
                    </a:lnTo>
                    <a:lnTo>
                      <a:pt x="113" y="624"/>
                    </a:lnTo>
                    <a:lnTo>
                      <a:pt x="113" y="454"/>
                    </a:lnTo>
                    <a:lnTo>
                      <a:pt x="0" y="454"/>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02" name="Freeform 955">
                <a:extLst>
                  <a:ext uri="{FF2B5EF4-FFF2-40B4-BE49-F238E27FC236}">
                    <a16:creationId xmlns:a16="http://schemas.microsoft.com/office/drawing/2014/main" id="{8D1CD01F-7C09-4DDF-95C4-0555E16F5E7D}"/>
                  </a:ext>
                </a:extLst>
              </p:cNvPr>
              <p:cNvSpPr>
                <a:spLocks/>
              </p:cNvSpPr>
              <p:nvPr/>
            </p:nvSpPr>
            <p:spPr bwMode="auto">
              <a:xfrm>
                <a:off x="2722" y="3913"/>
                <a:ext cx="227" cy="453"/>
              </a:xfrm>
              <a:custGeom>
                <a:avLst/>
                <a:gdLst>
                  <a:gd name="T0" fmla="*/ 227 w 227"/>
                  <a:gd name="T1" fmla="*/ 113 h 453"/>
                  <a:gd name="T2" fmla="*/ 170 w 227"/>
                  <a:gd name="T3" fmla="*/ 0 h 453"/>
                  <a:gd name="T4" fmla="*/ 113 w 227"/>
                  <a:gd name="T5" fmla="*/ 56 h 453"/>
                  <a:gd name="T6" fmla="*/ 56 w 227"/>
                  <a:gd name="T7" fmla="*/ 113 h 453"/>
                  <a:gd name="T8" fmla="*/ 0 w 227"/>
                  <a:gd name="T9" fmla="*/ 113 h 453"/>
                  <a:gd name="T10" fmla="*/ 0 w 227"/>
                  <a:gd name="T11" fmla="*/ 170 h 453"/>
                  <a:gd name="T12" fmla="*/ 56 w 227"/>
                  <a:gd name="T13" fmla="*/ 226 h 453"/>
                  <a:gd name="T14" fmla="*/ 0 w 227"/>
                  <a:gd name="T15" fmla="*/ 283 h 453"/>
                  <a:gd name="T16" fmla="*/ 0 w 227"/>
                  <a:gd name="T17" fmla="*/ 397 h 453"/>
                  <a:gd name="T18" fmla="*/ 56 w 227"/>
                  <a:gd name="T19" fmla="*/ 453 h 453"/>
                  <a:gd name="T20" fmla="*/ 170 w 227"/>
                  <a:gd name="T21" fmla="*/ 397 h 453"/>
                  <a:gd name="T22" fmla="*/ 170 w 227"/>
                  <a:gd name="T23" fmla="*/ 170 h 453"/>
                  <a:gd name="T24" fmla="*/ 227 w 227"/>
                  <a:gd name="T25" fmla="*/ 11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453">
                    <a:moveTo>
                      <a:pt x="227" y="113"/>
                    </a:moveTo>
                    <a:lnTo>
                      <a:pt x="170" y="0"/>
                    </a:lnTo>
                    <a:lnTo>
                      <a:pt x="113" y="56"/>
                    </a:lnTo>
                    <a:lnTo>
                      <a:pt x="56" y="113"/>
                    </a:lnTo>
                    <a:lnTo>
                      <a:pt x="0" y="113"/>
                    </a:lnTo>
                    <a:lnTo>
                      <a:pt x="0" y="170"/>
                    </a:lnTo>
                    <a:lnTo>
                      <a:pt x="56" y="226"/>
                    </a:lnTo>
                    <a:lnTo>
                      <a:pt x="0" y="283"/>
                    </a:lnTo>
                    <a:lnTo>
                      <a:pt x="0" y="397"/>
                    </a:lnTo>
                    <a:lnTo>
                      <a:pt x="56" y="453"/>
                    </a:lnTo>
                    <a:lnTo>
                      <a:pt x="170" y="397"/>
                    </a:lnTo>
                    <a:lnTo>
                      <a:pt x="170" y="170"/>
                    </a:lnTo>
                    <a:lnTo>
                      <a:pt x="227" y="113"/>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03" name="Freeform 956">
                <a:extLst>
                  <a:ext uri="{FF2B5EF4-FFF2-40B4-BE49-F238E27FC236}">
                    <a16:creationId xmlns:a16="http://schemas.microsoft.com/office/drawing/2014/main" id="{B9F39EA3-244A-481B-A8A5-805C686E4204}"/>
                  </a:ext>
                </a:extLst>
              </p:cNvPr>
              <p:cNvSpPr>
                <a:spLocks/>
              </p:cNvSpPr>
              <p:nvPr/>
            </p:nvSpPr>
            <p:spPr bwMode="auto">
              <a:xfrm>
                <a:off x="2722" y="3402"/>
                <a:ext cx="340" cy="341"/>
              </a:xfrm>
              <a:custGeom>
                <a:avLst/>
                <a:gdLst>
                  <a:gd name="T0" fmla="*/ 283 w 340"/>
                  <a:gd name="T1" fmla="*/ 0 h 341"/>
                  <a:gd name="T2" fmla="*/ 0 w 340"/>
                  <a:gd name="T3" fmla="*/ 0 h 341"/>
                  <a:gd name="T4" fmla="*/ 0 w 340"/>
                  <a:gd name="T5" fmla="*/ 170 h 341"/>
                  <a:gd name="T6" fmla="*/ 56 w 340"/>
                  <a:gd name="T7" fmla="*/ 227 h 341"/>
                  <a:gd name="T8" fmla="*/ 113 w 340"/>
                  <a:gd name="T9" fmla="*/ 227 h 341"/>
                  <a:gd name="T10" fmla="*/ 113 w 340"/>
                  <a:gd name="T11" fmla="*/ 284 h 341"/>
                  <a:gd name="T12" fmla="*/ 170 w 340"/>
                  <a:gd name="T13" fmla="*/ 341 h 341"/>
                  <a:gd name="T14" fmla="*/ 227 w 340"/>
                  <a:gd name="T15" fmla="*/ 284 h 341"/>
                  <a:gd name="T16" fmla="*/ 227 w 340"/>
                  <a:gd name="T17" fmla="*/ 170 h 341"/>
                  <a:gd name="T18" fmla="*/ 340 w 340"/>
                  <a:gd name="T19" fmla="*/ 57 h 341"/>
                  <a:gd name="T20" fmla="*/ 283 w 340"/>
                  <a:gd name="T21"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341">
                    <a:moveTo>
                      <a:pt x="283" y="0"/>
                    </a:moveTo>
                    <a:lnTo>
                      <a:pt x="0" y="0"/>
                    </a:lnTo>
                    <a:lnTo>
                      <a:pt x="0" y="170"/>
                    </a:lnTo>
                    <a:lnTo>
                      <a:pt x="56" y="227"/>
                    </a:lnTo>
                    <a:lnTo>
                      <a:pt x="113" y="227"/>
                    </a:lnTo>
                    <a:lnTo>
                      <a:pt x="113" y="284"/>
                    </a:lnTo>
                    <a:lnTo>
                      <a:pt x="170" y="341"/>
                    </a:lnTo>
                    <a:lnTo>
                      <a:pt x="227" y="284"/>
                    </a:lnTo>
                    <a:lnTo>
                      <a:pt x="227" y="170"/>
                    </a:lnTo>
                    <a:lnTo>
                      <a:pt x="340" y="57"/>
                    </a:lnTo>
                    <a:lnTo>
                      <a:pt x="283" y="0"/>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04" name="Freeform 957">
                <a:extLst>
                  <a:ext uri="{FF2B5EF4-FFF2-40B4-BE49-F238E27FC236}">
                    <a16:creationId xmlns:a16="http://schemas.microsoft.com/office/drawing/2014/main" id="{CCD6CBBD-F1F5-4653-B97E-E5008D7329B9}"/>
                  </a:ext>
                </a:extLst>
              </p:cNvPr>
              <p:cNvSpPr>
                <a:spLocks/>
              </p:cNvSpPr>
              <p:nvPr/>
            </p:nvSpPr>
            <p:spPr bwMode="auto">
              <a:xfrm>
                <a:off x="1758" y="2098"/>
                <a:ext cx="1304" cy="1361"/>
              </a:xfrm>
              <a:custGeom>
                <a:avLst/>
                <a:gdLst>
                  <a:gd name="T0" fmla="*/ 624 w 1304"/>
                  <a:gd name="T1" fmla="*/ 284 h 1361"/>
                  <a:gd name="T2" fmla="*/ 737 w 1304"/>
                  <a:gd name="T3" fmla="*/ 114 h 1361"/>
                  <a:gd name="T4" fmla="*/ 907 w 1304"/>
                  <a:gd name="T5" fmla="*/ 170 h 1361"/>
                  <a:gd name="T6" fmla="*/ 964 w 1304"/>
                  <a:gd name="T7" fmla="*/ 114 h 1361"/>
                  <a:gd name="T8" fmla="*/ 1077 w 1304"/>
                  <a:gd name="T9" fmla="*/ 57 h 1361"/>
                  <a:gd name="T10" fmla="*/ 1134 w 1304"/>
                  <a:gd name="T11" fmla="*/ 114 h 1361"/>
                  <a:gd name="T12" fmla="*/ 1191 w 1304"/>
                  <a:gd name="T13" fmla="*/ 454 h 1361"/>
                  <a:gd name="T14" fmla="*/ 1304 w 1304"/>
                  <a:gd name="T15" fmla="*/ 510 h 1361"/>
                  <a:gd name="T16" fmla="*/ 1247 w 1304"/>
                  <a:gd name="T17" fmla="*/ 624 h 1361"/>
                  <a:gd name="T18" fmla="*/ 1134 w 1304"/>
                  <a:gd name="T19" fmla="*/ 794 h 1361"/>
                  <a:gd name="T20" fmla="*/ 1247 w 1304"/>
                  <a:gd name="T21" fmla="*/ 1021 h 1361"/>
                  <a:gd name="T22" fmla="*/ 1134 w 1304"/>
                  <a:gd name="T23" fmla="*/ 1078 h 1361"/>
                  <a:gd name="T24" fmla="*/ 1247 w 1304"/>
                  <a:gd name="T25" fmla="*/ 1191 h 1361"/>
                  <a:gd name="T26" fmla="*/ 1247 w 1304"/>
                  <a:gd name="T27" fmla="*/ 1304 h 1361"/>
                  <a:gd name="T28" fmla="*/ 794 w 1304"/>
                  <a:gd name="T29" fmla="*/ 1361 h 1361"/>
                  <a:gd name="T30" fmla="*/ 510 w 1304"/>
                  <a:gd name="T31" fmla="*/ 1248 h 1361"/>
                  <a:gd name="T32" fmla="*/ 170 w 1304"/>
                  <a:gd name="T33" fmla="*/ 1191 h 1361"/>
                  <a:gd name="T34" fmla="*/ 340 w 1304"/>
                  <a:gd name="T35" fmla="*/ 1134 h 1361"/>
                  <a:gd name="T36" fmla="*/ 227 w 1304"/>
                  <a:gd name="T37" fmla="*/ 1021 h 1361"/>
                  <a:gd name="T38" fmla="*/ 113 w 1304"/>
                  <a:gd name="T39" fmla="*/ 964 h 1361"/>
                  <a:gd name="T40" fmla="*/ 0 w 1304"/>
                  <a:gd name="T41" fmla="*/ 907 h 1361"/>
                  <a:gd name="T42" fmla="*/ 113 w 1304"/>
                  <a:gd name="T43" fmla="*/ 851 h 1361"/>
                  <a:gd name="T44" fmla="*/ 170 w 1304"/>
                  <a:gd name="T45" fmla="*/ 737 h 1361"/>
                  <a:gd name="T46" fmla="*/ 227 w 1304"/>
                  <a:gd name="T47" fmla="*/ 851 h 1361"/>
                  <a:gd name="T48" fmla="*/ 170 w 1304"/>
                  <a:gd name="T49" fmla="*/ 907 h 1361"/>
                  <a:gd name="T50" fmla="*/ 227 w 1304"/>
                  <a:gd name="T51" fmla="*/ 964 h 1361"/>
                  <a:gd name="T52" fmla="*/ 283 w 1304"/>
                  <a:gd name="T53" fmla="*/ 907 h 1361"/>
                  <a:gd name="T54" fmla="*/ 340 w 1304"/>
                  <a:gd name="T55" fmla="*/ 737 h 1361"/>
                  <a:gd name="T56" fmla="*/ 227 w 1304"/>
                  <a:gd name="T57" fmla="*/ 681 h 1361"/>
                  <a:gd name="T58" fmla="*/ 453 w 1304"/>
                  <a:gd name="T59" fmla="*/ 567 h 1361"/>
                  <a:gd name="T60" fmla="*/ 340 w 1304"/>
                  <a:gd name="T61" fmla="*/ 567 h 1361"/>
                  <a:gd name="T62" fmla="*/ 227 w 1304"/>
                  <a:gd name="T63" fmla="*/ 567 h 1361"/>
                  <a:gd name="T64" fmla="*/ 453 w 1304"/>
                  <a:gd name="T65" fmla="*/ 397 h 1361"/>
                  <a:gd name="T66" fmla="*/ 510 w 1304"/>
                  <a:gd name="T67" fmla="*/ 28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4" h="1361">
                    <a:moveTo>
                      <a:pt x="510" y="284"/>
                    </a:moveTo>
                    <a:lnTo>
                      <a:pt x="624" y="284"/>
                    </a:lnTo>
                    <a:lnTo>
                      <a:pt x="680" y="170"/>
                    </a:lnTo>
                    <a:lnTo>
                      <a:pt x="737" y="114"/>
                    </a:lnTo>
                    <a:lnTo>
                      <a:pt x="794" y="227"/>
                    </a:lnTo>
                    <a:lnTo>
                      <a:pt x="907" y="170"/>
                    </a:lnTo>
                    <a:lnTo>
                      <a:pt x="964" y="170"/>
                    </a:lnTo>
                    <a:lnTo>
                      <a:pt x="964" y="114"/>
                    </a:lnTo>
                    <a:lnTo>
                      <a:pt x="1077" y="0"/>
                    </a:lnTo>
                    <a:lnTo>
                      <a:pt x="1077" y="57"/>
                    </a:lnTo>
                    <a:lnTo>
                      <a:pt x="1247" y="114"/>
                    </a:lnTo>
                    <a:lnTo>
                      <a:pt x="1134" y="114"/>
                    </a:lnTo>
                    <a:lnTo>
                      <a:pt x="1134" y="340"/>
                    </a:lnTo>
                    <a:lnTo>
                      <a:pt x="1191" y="454"/>
                    </a:lnTo>
                    <a:lnTo>
                      <a:pt x="1304" y="340"/>
                    </a:lnTo>
                    <a:lnTo>
                      <a:pt x="1304" y="510"/>
                    </a:lnTo>
                    <a:lnTo>
                      <a:pt x="1247" y="567"/>
                    </a:lnTo>
                    <a:lnTo>
                      <a:pt x="1247" y="624"/>
                    </a:lnTo>
                    <a:lnTo>
                      <a:pt x="1191" y="624"/>
                    </a:lnTo>
                    <a:lnTo>
                      <a:pt x="1134" y="794"/>
                    </a:lnTo>
                    <a:lnTo>
                      <a:pt x="1134" y="964"/>
                    </a:lnTo>
                    <a:lnTo>
                      <a:pt x="1247" y="1021"/>
                    </a:lnTo>
                    <a:lnTo>
                      <a:pt x="1247" y="1078"/>
                    </a:lnTo>
                    <a:lnTo>
                      <a:pt x="1134" y="1078"/>
                    </a:lnTo>
                    <a:lnTo>
                      <a:pt x="1134" y="1134"/>
                    </a:lnTo>
                    <a:lnTo>
                      <a:pt x="1247" y="1191"/>
                    </a:lnTo>
                    <a:lnTo>
                      <a:pt x="1304" y="1248"/>
                    </a:lnTo>
                    <a:lnTo>
                      <a:pt x="1247" y="1304"/>
                    </a:lnTo>
                    <a:lnTo>
                      <a:pt x="964" y="1304"/>
                    </a:lnTo>
                    <a:lnTo>
                      <a:pt x="794" y="1361"/>
                    </a:lnTo>
                    <a:lnTo>
                      <a:pt x="680" y="1304"/>
                    </a:lnTo>
                    <a:lnTo>
                      <a:pt x="510" y="1248"/>
                    </a:lnTo>
                    <a:lnTo>
                      <a:pt x="397" y="1191"/>
                    </a:lnTo>
                    <a:lnTo>
                      <a:pt x="170" y="1191"/>
                    </a:lnTo>
                    <a:lnTo>
                      <a:pt x="170" y="1134"/>
                    </a:lnTo>
                    <a:lnTo>
                      <a:pt x="340" y="1134"/>
                    </a:lnTo>
                    <a:lnTo>
                      <a:pt x="227" y="1078"/>
                    </a:lnTo>
                    <a:lnTo>
                      <a:pt x="227" y="1021"/>
                    </a:lnTo>
                    <a:lnTo>
                      <a:pt x="170" y="1021"/>
                    </a:lnTo>
                    <a:lnTo>
                      <a:pt x="113" y="964"/>
                    </a:lnTo>
                    <a:lnTo>
                      <a:pt x="56" y="964"/>
                    </a:lnTo>
                    <a:lnTo>
                      <a:pt x="0" y="907"/>
                    </a:lnTo>
                    <a:lnTo>
                      <a:pt x="0" y="851"/>
                    </a:lnTo>
                    <a:lnTo>
                      <a:pt x="113" y="851"/>
                    </a:lnTo>
                    <a:lnTo>
                      <a:pt x="56" y="794"/>
                    </a:lnTo>
                    <a:lnTo>
                      <a:pt x="170" y="737"/>
                    </a:lnTo>
                    <a:lnTo>
                      <a:pt x="227" y="794"/>
                    </a:lnTo>
                    <a:lnTo>
                      <a:pt x="227" y="851"/>
                    </a:lnTo>
                    <a:lnTo>
                      <a:pt x="170" y="851"/>
                    </a:lnTo>
                    <a:lnTo>
                      <a:pt x="170" y="907"/>
                    </a:lnTo>
                    <a:lnTo>
                      <a:pt x="113" y="964"/>
                    </a:lnTo>
                    <a:lnTo>
                      <a:pt x="227" y="964"/>
                    </a:lnTo>
                    <a:lnTo>
                      <a:pt x="340" y="907"/>
                    </a:lnTo>
                    <a:lnTo>
                      <a:pt x="283" y="907"/>
                    </a:lnTo>
                    <a:lnTo>
                      <a:pt x="283" y="737"/>
                    </a:lnTo>
                    <a:lnTo>
                      <a:pt x="340" y="737"/>
                    </a:lnTo>
                    <a:lnTo>
                      <a:pt x="227" y="737"/>
                    </a:lnTo>
                    <a:lnTo>
                      <a:pt x="227" y="681"/>
                    </a:lnTo>
                    <a:lnTo>
                      <a:pt x="453" y="624"/>
                    </a:lnTo>
                    <a:lnTo>
                      <a:pt x="453" y="567"/>
                    </a:lnTo>
                    <a:lnTo>
                      <a:pt x="283" y="624"/>
                    </a:lnTo>
                    <a:lnTo>
                      <a:pt x="340" y="567"/>
                    </a:lnTo>
                    <a:lnTo>
                      <a:pt x="227" y="624"/>
                    </a:lnTo>
                    <a:lnTo>
                      <a:pt x="227" y="567"/>
                    </a:lnTo>
                    <a:lnTo>
                      <a:pt x="340" y="454"/>
                    </a:lnTo>
                    <a:lnTo>
                      <a:pt x="453" y="397"/>
                    </a:lnTo>
                    <a:lnTo>
                      <a:pt x="453" y="340"/>
                    </a:lnTo>
                    <a:lnTo>
                      <a:pt x="510" y="284"/>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05" name="Freeform 959">
                <a:extLst>
                  <a:ext uri="{FF2B5EF4-FFF2-40B4-BE49-F238E27FC236}">
                    <a16:creationId xmlns:a16="http://schemas.microsoft.com/office/drawing/2014/main" id="{F0F83CA4-5B3D-4C55-9986-F3E837FBDABE}"/>
                  </a:ext>
                </a:extLst>
              </p:cNvPr>
              <p:cNvSpPr>
                <a:spLocks/>
              </p:cNvSpPr>
              <p:nvPr/>
            </p:nvSpPr>
            <p:spPr bwMode="auto">
              <a:xfrm>
                <a:off x="680" y="4480"/>
                <a:ext cx="397" cy="283"/>
              </a:xfrm>
              <a:custGeom>
                <a:avLst/>
                <a:gdLst>
                  <a:gd name="T0" fmla="*/ 284 w 397"/>
                  <a:gd name="T1" fmla="*/ 0 h 283"/>
                  <a:gd name="T2" fmla="*/ 0 w 397"/>
                  <a:gd name="T3" fmla="*/ 170 h 283"/>
                  <a:gd name="T4" fmla="*/ 0 w 397"/>
                  <a:gd name="T5" fmla="*/ 226 h 283"/>
                  <a:gd name="T6" fmla="*/ 114 w 397"/>
                  <a:gd name="T7" fmla="*/ 170 h 283"/>
                  <a:gd name="T8" fmla="*/ 171 w 397"/>
                  <a:gd name="T9" fmla="*/ 170 h 283"/>
                  <a:gd name="T10" fmla="*/ 114 w 397"/>
                  <a:gd name="T11" fmla="*/ 226 h 283"/>
                  <a:gd name="T12" fmla="*/ 171 w 397"/>
                  <a:gd name="T13" fmla="*/ 283 h 283"/>
                  <a:gd name="T14" fmla="*/ 397 w 397"/>
                  <a:gd name="T15" fmla="*/ 113 h 283"/>
                  <a:gd name="T16" fmla="*/ 284 w 397"/>
                  <a:gd name="T1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283">
                    <a:moveTo>
                      <a:pt x="284" y="0"/>
                    </a:moveTo>
                    <a:lnTo>
                      <a:pt x="0" y="170"/>
                    </a:lnTo>
                    <a:lnTo>
                      <a:pt x="0" y="226"/>
                    </a:lnTo>
                    <a:lnTo>
                      <a:pt x="114" y="170"/>
                    </a:lnTo>
                    <a:lnTo>
                      <a:pt x="171" y="170"/>
                    </a:lnTo>
                    <a:lnTo>
                      <a:pt x="114" y="226"/>
                    </a:lnTo>
                    <a:lnTo>
                      <a:pt x="171" y="283"/>
                    </a:lnTo>
                    <a:lnTo>
                      <a:pt x="397" y="113"/>
                    </a:lnTo>
                    <a:lnTo>
                      <a:pt x="284" y="0"/>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06" name="Freeform 961">
                <a:extLst>
                  <a:ext uri="{FF2B5EF4-FFF2-40B4-BE49-F238E27FC236}">
                    <a16:creationId xmlns:a16="http://schemas.microsoft.com/office/drawing/2014/main" id="{97A6A8C0-925A-432B-A658-47396E91A4AF}"/>
                  </a:ext>
                </a:extLst>
              </p:cNvPr>
              <p:cNvSpPr>
                <a:spLocks/>
              </p:cNvSpPr>
              <p:nvPr/>
            </p:nvSpPr>
            <p:spPr bwMode="auto">
              <a:xfrm>
                <a:off x="1191" y="4593"/>
                <a:ext cx="794" cy="794"/>
              </a:xfrm>
              <a:custGeom>
                <a:avLst/>
                <a:gdLst>
                  <a:gd name="T0" fmla="*/ 283 w 794"/>
                  <a:gd name="T1" fmla="*/ 0 h 794"/>
                  <a:gd name="T2" fmla="*/ 397 w 794"/>
                  <a:gd name="T3" fmla="*/ 113 h 794"/>
                  <a:gd name="T4" fmla="*/ 453 w 794"/>
                  <a:gd name="T5" fmla="*/ 170 h 794"/>
                  <a:gd name="T6" fmla="*/ 453 w 794"/>
                  <a:gd name="T7" fmla="*/ 227 h 794"/>
                  <a:gd name="T8" fmla="*/ 340 w 794"/>
                  <a:gd name="T9" fmla="*/ 227 h 794"/>
                  <a:gd name="T10" fmla="*/ 340 w 794"/>
                  <a:gd name="T11" fmla="*/ 340 h 794"/>
                  <a:gd name="T12" fmla="*/ 453 w 794"/>
                  <a:gd name="T13" fmla="*/ 454 h 794"/>
                  <a:gd name="T14" fmla="*/ 453 w 794"/>
                  <a:gd name="T15" fmla="*/ 510 h 794"/>
                  <a:gd name="T16" fmla="*/ 567 w 794"/>
                  <a:gd name="T17" fmla="*/ 567 h 794"/>
                  <a:gd name="T18" fmla="*/ 623 w 794"/>
                  <a:gd name="T19" fmla="*/ 624 h 794"/>
                  <a:gd name="T20" fmla="*/ 680 w 794"/>
                  <a:gd name="T21" fmla="*/ 624 h 794"/>
                  <a:gd name="T22" fmla="*/ 737 w 794"/>
                  <a:gd name="T23" fmla="*/ 680 h 794"/>
                  <a:gd name="T24" fmla="*/ 794 w 794"/>
                  <a:gd name="T25" fmla="*/ 737 h 794"/>
                  <a:gd name="T26" fmla="*/ 680 w 794"/>
                  <a:gd name="T27" fmla="*/ 794 h 794"/>
                  <a:gd name="T28" fmla="*/ 453 w 794"/>
                  <a:gd name="T29" fmla="*/ 794 h 794"/>
                  <a:gd name="T30" fmla="*/ 340 w 794"/>
                  <a:gd name="T31" fmla="*/ 794 h 794"/>
                  <a:gd name="T32" fmla="*/ 340 w 794"/>
                  <a:gd name="T33" fmla="*/ 737 h 794"/>
                  <a:gd name="T34" fmla="*/ 283 w 794"/>
                  <a:gd name="T35" fmla="*/ 737 h 794"/>
                  <a:gd name="T36" fmla="*/ 283 w 794"/>
                  <a:gd name="T37" fmla="*/ 680 h 794"/>
                  <a:gd name="T38" fmla="*/ 227 w 794"/>
                  <a:gd name="T39" fmla="*/ 624 h 794"/>
                  <a:gd name="T40" fmla="*/ 227 w 794"/>
                  <a:gd name="T41" fmla="*/ 567 h 794"/>
                  <a:gd name="T42" fmla="*/ 170 w 794"/>
                  <a:gd name="T43" fmla="*/ 397 h 794"/>
                  <a:gd name="T44" fmla="*/ 56 w 794"/>
                  <a:gd name="T45" fmla="*/ 454 h 794"/>
                  <a:gd name="T46" fmla="*/ 113 w 794"/>
                  <a:gd name="T47" fmla="*/ 340 h 794"/>
                  <a:gd name="T48" fmla="*/ 56 w 794"/>
                  <a:gd name="T49" fmla="*/ 284 h 794"/>
                  <a:gd name="T50" fmla="*/ 0 w 794"/>
                  <a:gd name="T51" fmla="*/ 284 h 794"/>
                  <a:gd name="T52" fmla="*/ 56 w 794"/>
                  <a:gd name="T53" fmla="*/ 227 h 794"/>
                  <a:gd name="T54" fmla="*/ 56 w 794"/>
                  <a:gd name="T55" fmla="*/ 170 h 794"/>
                  <a:gd name="T56" fmla="*/ 227 w 794"/>
                  <a:gd name="T57" fmla="*/ 113 h 794"/>
                  <a:gd name="T58" fmla="*/ 227 w 794"/>
                  <a:gd name="T59" fmla="*/ 57 h 794"/>
                  <a:gd name="T60" fmla="*/ 283 w 794"/>
                  <a:gd name="T61"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4" h="794">
                    <a:moveTo>
                      <a:pt x="283" y="0"/>
                    </a:moveTo>
                    <a:lnTo>
                      <a:pt x="397" y="113"/>
                    </a:lnTo>
                    <a:lnTo>
                      <a:pt x="453" y="170"/>
                    </a:lnTo>
                    <a:lnTo>
                      <a:pt x="453" y="227"/>
                    </a:lnTo>
                    <a:lnTo>
                      <a:pt x="340" y="227"/>
                    </a:lnTo>
                    <a:lnTo>
                      <a:pt x="340" y="340"/>
                    </a:lnTo>
                    <a:lnTo>
                      <a:pt x="453" y="454"/>
                    </a:lnTo>
                    <a:lnTo>
                      <a:pt x="453" y="510"/>
                    </a:lnTo>
                    <a:lnTo>
                      <a:pt x="567" y="567"/>
                    </a:lnTo>
                    <a:lnTo>
                      <a:pt x="623" y="624"/>
                    </a:lnTo>
                    <a:lnTo>
                      <a:pt x="680" y="624"/>
                    </a:lnTo>
                    <a:lnTo>
                      <a:pt x="737" y="680"/>
                    </a:lnTo>
                    <a:lnTo>
                      <a:pt x="794" y="737"/>
                    </a:lnTo>
                    <a:lnTo>
                      <a:pt x="680" y="794"/>
                    </a:lnTo>
                    <a:lnTo>
                      <a:pt x="453" y="794"/>
                    </a:lnTo>
                    <a:lnTo>
                      <a:pt x="340" y="794"/>
                    </a:lnTo>
                    <a:lnTo>
                      <a:pt x="340" y="737"/>
                    </a:lnTo>
                    <a:lnTo>
                      <a:pt x="283" y="737"/>
                    </a:lnTo>
                    <a:lnTo>
                      <a:pt x="283" y="680"/>
                    </a:lnTo>
                    <a:lnTo>
                      <a:pt x="227" y="624"/>
                    </a:lnTo>
                    <a:lnTo>
                      <a:pt x="227" y="567"/>
                    </a:lnTo>
                    <a:lnTo>
                      <a:pt x="170" y="397"/>
                    </a:lnTo>
                    <a:lnTo>
                      <a:pt x="56" y="454"/>
                    </a:lnTo>
                    <a:lnTo>
                      <a:pt x="113" y="340"/>
                    </a:lnTo>
                    <a:lnTo>
                      <a:pt x="56" y="284"/>
                    </a:lnTo>
                    <a:lnTo>
                      <a:pt x="0" y="284"/>
                    </a:lnTo>
                    <a:lnTo>
                      <a:pt x="56" y="227"/>
                    </a:lnTo>
                    <a:lnTo>
                      <a:pt x="56" y="170"/>
                    </a:lnTo>
                    <a:lnTo>
                      <a:pt x="227" y="113"/>
                    </a:lnTo>
                    <a:lnTo>
                      <a:pt x="227" y="57"/>
                    </a:lnTo>
                    <a:lnTo>
                      <a:pt x="283" y="0"/>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07" name="Freeform 962">
                <a:extLst>
                  <a:ext uri="{FF2B5EF4-FFF2-40B4-BE49-F238E27FC236}">
                    <a16:creationId xmlns:a16="http://schemas.microsoft.com/office/drawing/2014/main" id="{6F7E1D7E-AA3E-49A2-85C8-DE315791A678}"/>
                  </a:ext>
                </a:extLst>
              </p:cNvPr>
              <p:cNvSpPr>
                <a:spLocks/>
              </p:cNvSpPr>
              <p:nvPr/>
            </p:nvSpPr>
            <p:spPr bwMode="auto">
              <a:xfrm>
                <a:off x="1474" y="4366"/>
                <a:ext cx="681" cy="964"/>
              </a:xfrm>
              <a:custGeom>
                <a:avLst/>
                <a:gdLst>
                  <a:gd name="T0" fmla="*/ 0 w 681"/>
                  <a:gd name="T1" fmla="*/ 227 h 964"/>
                  <a:gd name="T2" fmla="*/ 57 w 681"/>
                  <a:gd name="T3" fmla="*/ 170 h 964"/>
                  <a:gd name="T4" fmla="*/ 0 w 681"/>
                  <a:gd name="T5" fmla="*/ 170 h 964"/>
                  <a:gd name="T6" fmla="*/ 57 w 681"/>
                  <a:gd name="T7" fmla="*/ 0 h 964"/>
                  <a:gd name="T8" fmla="*/ 114 w 681"/>
                  <a:gd name="T9" fmla="*/ 57 h 964"/>
                  <a:gd name="T10" fmla="*/ 114 w 681"/>
                  <a:gd name="T11" fmla="*/ 114 h 964"/>
                  <a:gd name="T12" fmla="*/ 170 w 681"/>
                  <a:gd name="T13" fmla="*/ 114 h 964"/>
                  <a:gd name="T14" fmla="*/ 170 w 681"/>
                  <a:gd name="T15" fmla="*/ 57 h 964"/>
                  <a:gd name="T16" fmla="*/ 340 w 681"/>
                  <a:gd name="T17" fmla="*/ 170 h 964"/>
                  <a:gd name="T18" fmla="*/ 340 w 681"/>
                  <a:gd name="T19" fmla="*/ 284 h 964"/>
                  <a:gd name="T20" fmla="*/ 397 w 681"/>
                  <a:gd name="T21" fmla="*/ 397 h 964"/>
                  <a:gd name="T22" fmla="*/ 511 w 681"/>
                  <a:gd name="T23" fmla="*/ 397 h 964"/>
                  <a:gd name="T24" fmla="*/ 454 w 681"/>
                  <a:gd name="T25" fmla="*/ 511 h 964"/>
                  <a:gd name="T26" fmla="*/ 511 w 681"/>
                  <a:gd name="T27" fmla="*/ 567 h 964"/>
                  <a:gd name="T28" fmla="*/ 624 w 681"/>
                  <a:gd name="T29" fmla="*/ 681 h 964"/>
                  <a:gd name="T30" fmla="*/ 681 w 681"/>
                  <a:gd name="T31" fmla="*/ 907 h 964"/>
                  <a:gd name="T32" fmla="*/ 567 w 681"/>
                  <a:gd name="T33" fmla="*/ 964 h 964"/>
                  <a:gd name="T34" fmla="*/ 511 w 681"/>
                  <a:gd name="T35" fmla="*/ 964 h 964"/>
                  <a:gd name="T36" fmla="*/ 397 w 681"/>
                  <a:gd name="T37" fmla="*/ 851 h 964"/>
                  <a:gd name="T38" fmla="*/ 340 w 681"/>
                  <a:gd name="T39" fmla="*/ 851 h 964"/>
                  <a:gd name="T40" fmla="*/ 340 w 681"/>
                  <a:gd name="T41" fmla="*/ 624 h 964"/>
                  <a:gd name="T42" fmla="*/ 284 w 681"/>
                  <a:gd name="T43" fmla="*/ 454 h 964"/>
                  <a:gd name="T44" fmla="*/ 170 w 681"/>
                  <a:gd name="T45" fmla="*/ 397 h 964"/>
                  <a:gd name="T46" fmla="*/ 0 w 681"/>
                  <a:gd name="T47" fmla="*/ 22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1" h="964">
                    <a:moveTo>
                      <a:pt x="0" y="227"/>
                    </a:moveTo>
                    <a:lnTo>
                      <a:pt x="57" y="170"/>
                    </a:lnTo>
                    <a:lnTo>
                      <a:pt x="0" y="170"/>
                    </a:lnTo>
                    <a:lnTo>
                      <a:pt x="57" y="0"/>
                    </a:lnTo>
                    <a:lnTo>
                      <a:pt x="114" y="57"/>
                    </a:lnTo>
                    <a:lnTo>
                      <a:pt x="114" y="114"/>
                    </a:lnTo>
                    <a:lnTo>
                      <a:pt x="170" y="114"/>
                    </a:lnTo>
                    <a:lnTo>
                      <a:pt x="170" y="57"/>
                    </a:lnTo>
                    <a:lnTo>
                      <a:pt x="340" y="170"/>
                    </a:lnTo>
                    <a:lnTo>
                      <a:pt x="340" y="284"/>
                    </a:lnTo>
                    <a:lnTo>
                      <a:pt x="397" y="397"/>
                    </a:lnTo>
                    <a:lnTo>
                      <a:pt x="511" y="397"/>
                    </a:lnTo>
                    <a:lnTo>
                      <a:pt x="454" y="511"/>
                    </a:lnTo>
                    <a:lnTo>
                      <a:pt x="511" y="567"/>
                    </a:lnTo>
                    <a:lnTo>
                      <a:pt x="624" y="681"/>
                    </a:lnTo>
                    <a:lnTo>
                      <a:pt x="681" y="907"/>
                    </a:lnTo>
                    <a:lnTo>
                      <a:pt x="567" y="964"/>
                    </a:lnTo>
                    <a:lnTo>
                      <a:pt x="511" y="964"/>
                    </a:lnTo>
                    <a:lnTo>
                      <a:pt x="397" y="851"/>
                    </a:lnTo>
                    <a:lnTo>
                      <a:pt x="340" y="851"/>
                    </a:lnTo>
                    <a:lnTo>
                      <a:pt x="340" y="624"/>
                    </a:lnTo>
                    <a:lnTo>
                      <a:pt x="284" y="454"/>
                    </a:lnTo>
                    <a:lnTo>
                      <a:pt x="170" y="397"/>
                    </a:lnTo>
                    <a:lnTo>
                      <a:pt x="0" y="227"/>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08" name="Freeform 963">
                <a:extLst>
                  <a:ext uri="{FF2B5EF4-FFF2-40B4-BE49-F238E27FC236}">
                    <a16:creationId xmlns:a16="http://schemas.microsoft.com/office/drawing/2014/main" id="{2BF248A1-5055-49D1-B90D-040A80E86D24}"/>
                  </a:ext>
                </a:extLst>
              </p:cNvPr>
              <p:cNvSpPr>
                <a:spLocks/>
              </p:cNvSpPr>
              <p:nvPr/>
            </p:nvSpPr>
            <p:spPr bwMode="auto">
              <a:xfrm>
                <a:off x="1588" y="4139"/>
                <a:ext cx="737" cy="1134"/>
              </a:xfrm>
              <a:custGeom>
                <a:avLst/>
                <a:gdLst>
                  <a:gd name="T0" fmla="*/ 567 w 737"/>
                  <a:gd name="T1" fmla="*/ 1134 h 1134"/>
                  <a:gd name="T2" fmla="*/ 680 w 737"/>
                  <a:gd name="T3" fmla="*/ 1134 h 1134"/>
                  <a:gd name="T4" fmla="*/ 680 w 737"/>
                  <a:gd name="T5" fmla="*/ 964 h 1134"/>
                  <a:gd name="T6" fmla="*/ 737 w 737"/>
                  <a:gd name="T7" fmla="*/ 908 h 1134"/>
                  <a:gd name="T8" fmla="*/ 623 w 737"/>
                  <a:gd name="T9" fmla="*/ 794 h 1134"/>
                  <a:gd name="T10" fmla="*/ 680 w 737"/>
                  <a:gd name="T11" fmla="*/ 681 h 1134"/>
                  <a:gd name="T12" fmla="*/ 623 w 737"/>
                  <a:gd name="T13" fmla="*/ 567 h 1134"/>
                  <a:gd name="T14" fmla="*/ 567 w 737"/>
                  <a:gd name="T15" fmla="*/ 397 h 1134"/>
                  <a:gd name="T16" fmla="*/ 567 w 737"/>
                  <a:gd name="T17" fmla="*/ 284 h 1134"/>
                  <a:gd name="T18" fmla="*/ 510 w 737"/>
                  <a:gd name="T19" fmla="*/ 227 h 1134"/>
                  <a:gd name="T20" fmla="*/ 283 w 737"/>
                  <a:gd name="T21" fmla="*/ 114 h 1134"/>
                  <a:gd name="T22" fmla="*/ 170 w 737"/>
                  <a:gd name="T23" fmla="*/ 0 h 1134"/>
                  <a:gd name="T24" fmla="*/ 170 w 737"/>
                  <a:gd name="T25" fmla="*/ 114 h 1134"/>
                  <a:gd name="T26" fmla="*/ 170 w 737"/>
                  <a:gd name="T27" fmla="*/ 171 h 1134"/>
                  <a:gd name="T28" fmla="*/ 113 w 737"/>
                  <a:gd name="T29" fmla="*/ 171 h 1134"/>
                  <a:gd name="T30" fmla="*/ 0 w 737"/>
                  <a:gd name="T31" fmla="*/ 171 h 1134"/>
                  <a:gd name="T32" fmla="*/ 56 w 737"/>
                  <a:gd name="T33" fmla="*/ 284 h 1134"/>
                  <a:gd name="T34" fmla="*/ 226 w 737"/>
                  <a:gd name="T35" fmla="*/ 397 h 1134"/>
                  <a:gd name="T36" fmla="*/ 226 w 737"/>
                  <a:gd name="T37" fmla="*/ 511 h 1134"/>
                  <a:gd name="T38" fmla="*/ 283 w 737"/>
                  <a:gd name="T39" fmla="*/ 624 h 1134"/>
                  <a:gd name="T40" fmla="*/ 397 w 737"/>
                  <a:gd name="T41" fmla="*/ 624 h 1134"/>
                  <a:gd name="T42" fmla="*/ 340 w 737"/>
                  <a:gd name="T43" fmla="*/ 738 h 1134"/>
                  <a:gd name="T44" fmla="*/ 510 w 737"/>
                  <a:gd name="T45" fmla="*/ 908 h 1134"/>
                  <a:gd name="T46" fmla="*/ 567 w 737"/>
                  <a:gd name="T4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7" h="1134">
                    <a:moveTo>
                      <a:pt x="567" y="1134"/>
                    </a:moveTo>
                    <a:lnTo>
                      <a:pt x="680" y="1134"/>
                    </a:lnTo>
                    <a:lnTo>
                      <a:pt x="680" y="964"/>
                    </a:lnTo>
                    <a:lnTo>
                      <a:pt x="737" y="908"/>
                    </a:lnTo>
                    <a:lnTo>
                      <a:pt x="623" y="794"/>
                    </a:lnTo>
                    <a:lnTo>
                      <a:pt x="680" y="681"/>
                    </a:lnTo>
                    <a:lnTo>
                      <a:pt x="623" y="567"/>
                    </a:lnTo>
                    <a:lnTo>
                      <a:pt x="567" y="397"/>
                    </a:lnTo>
                    <a:lnTo>
                      <a:pt x="567" y="284"/>
                    </a:lnTo>
                    <a:lnTo>
                      <a:pt x="510" y="227"/>
                    </a:lnTo>
                    <a:lnTo>
                      <a:pt x="283" y="114"/>
                    </a:lnTo>
                    <a:lnTo>
                      <a:pt x="170" y="0"/>
                    </a:lnTo>
                    <a:lnTo>
                      <a:pt x="170" y="114"/>
                    </a:lnTo>
                    <a:lnTo>
                      <a:pt x="170" y="171"/>
                    </a:lnTo>
                    <a:lnTo>
                      <a:pt x="113" y="171"/>
                    </a:lnTo>
                    <a:lnTo>
                      <a:pt x="0" y="171"/>
                    </a:lnTo>
                    <a:lnTo>
                      <a:pt x="56" y="284"/>
                    </a:lnTo>
                    <a:lnTo>
                      <a:pt x="226" y="397"/>
                    </a:lnTo>
                    <a:lnTo>
                      <a:pt x="226" y="511"/>
                    </a:lnTo>
                    <a:lnTo>
                      <a:pt x="283" y="624"/>
                    </a:lnTo>
                    <a:lnTo>
                      <a:pt x="397" y="624"/>
                    </a:lnTo>
                    <a:lnTo>
                      <a:pt x="340" y="738"/>
                    </a:lnTo>
                    <a:lnTo>
                      <a:pt x="510" y="908"/>
                    </a:lnTo>
                    <a:lnTo>
                      <a:pt x="567" y="1134"/>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09" name="Freeform 964">
                <a:extLst>
                  <a:ext uri="{FF2B5EF4-FFF2-40B4-BE49-F238E27FC236}">
                    <a16:creationId xmlns:a16="http://schemas.microsoft.com/office/drawing/2014/main" id="{B73ABE65-3071-4B80-BA92-1BF421EC725D}"/>
                  </a:ext>
                </a:extLst>
              </p:cNvPr>
              <p:cNvSpPr>
                <a:spLocks/>
              </p:cNvSpPr>
              <p:nvPr/>
            </p:nvSpPr>
            <p:spPr bwMode="auto">
              <a:xfrm>
                <a:off x="1758" y="4083"/>
                <a:ext cx="283" cy="227"/>
              </a:xfrm>
              <a:custGeom>
                <a:avLst/>
                <a:gdLst>
                  <a:gd name="T0" fmla="*/ 0 w 283"/>
                  <a:gd name="T1" fmla="*/ 56 h 227"/>
                  <a:gd name="T2" fmla="*/ 0 w 283"/>
                  <a:gd name="T3" fmla="*/ 0 h 227"/>
                  <a:gd name="T4" fmla="*/ 178 w 283"/>
                  <a:gd name="T5" fmla="*/ 110 h 227"/>
                  <a:gd name="T6" fmla="*/ 283 w 283"/>
                  <a:gd name="T7" fmla="*/ 170 h 227"/>
                  <a:gd name="T8" fmla="*/ 227 w 283"/>
                  <a:gd name="T9" fmla="*/ 227 h 227"/>
                  <a:gd name="T10" fmla="*/ 113 w 283"/>
                  <a:gd name="T11" fmla="*/ 170 h 227"/>
                  <a:gd name="T12" fmla="*/ 0 w 283"/>
                  <a:gd name="T13" fmla="*/ 56 h 227"/>
                </a:gdLst>
                <a:ahLst/>
                <a:cxnLst>
                  <a:cxn ang="0">
                    <a:pos x="T0" y="T1"/>
                  </a:cxn>
                  <a:cxn ang="0">
                    <a:pos x="T2" y="T3"/>
                  </a:cxn>
                  <a:cxn ang="0">
                    <a:pos x="T4" y="T5"/>
                  </a:cxn>
                  <a:cxn ang="0">
                    <a:pos x="T6" y="T7"/>
                  </a:cxn>
                  <a:cxn ang="0">
                    <a:pos x="T8" y="T9"/>
                  </a:cxn>
                  <a:cxn ang="0">
                    <a:pos x="T10" y="T11"/>
                  </a:cxn>
                  <a:cxn ang="0">
                    <a:pos x="T12" y="T13"/>
                  </a:cxn>
                </a:cxnLst>
                <a:rect l="0" t="0" r="r" b="b"/>
                <a:pathLst>
                  <a:path w="283" h="227">
                    <a:moveTo>
                      <a:pt x="0" y="56"/>
                    </a:moveTo>
                    <a:lnTo>
                      <a:pt x="0" y="0"/>
                    </a:lnTo>
                    <a:lnTo>
                      <a:pt x="178" y="110"/>
                    </a:lnTo>
                    <a:lnTo>
                      <a:pt x="283" y="170"/>
                    </a:lnTo>
                    <a:lnTo>
                      <a:pt x="227" y="227"/>
                    </a:lnTo>
                    <a:lnTo>
                      <a:pt x="113" y="170"/>
                    </a:lnTo>
                    <a:lnTo>
                      <a:pt x="0" y="56"/>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10" name="Freeform 965">
                <a:extLst>
                  <a:ext uri="{FF2B5EF4-FFF2-40B4-BE49-F238E27FC236}">
                    <a16:creationId xmlns:a16="http://schemas.microsoft.com/office/drawing/2014/main" id="{74505CD6-E734-474C-8891-E966B67E53DA}"/>
                  </a:ext>
                </a:extLst>
              </p:cNvPr>
              <p:cNvSpPr>
                <a:spLocks/>
              </p:cNvSpPr>
              <p:nvPr/>
            </p:nvSpPr>
            <p:spPr bwMode="auto">
              <a:xfrm>
                <a:off x="1985" y="4026"/>
                <a:ext cx="680" cy="1247"/>
              </a:xfrm>
              <a:custGeom>
                <a:avLst/>
                <a:gdLst>
                  <a:gd name="T0" fmla="*/ 283 w 680"/>
                  <a:gd name="T1" fmla="*/ 1247 h 1247"/>
                  <a:gd name="T2" fmla="*/ 397 w 680"/>
                  <a:gd name="T3" fmla="*/ 1191 h 1247"/>
                  <a:gd name="T4" fmla="*/ 453 w 680"/>
                  <a:gd name="T5" fmla="*/ 1134 h 1247"/>
                  <a:gd name="T6" fmla="*/ 453 w 680"/>
                  <a:gd name="T7" fmla="*/ 1077 h 1247"/>
                  <a:gd name="T8" fmla="*/ 680 w 680"/>
                  <a:gd name="T9" fmla="*/ 964 h 1247"/>
                  <a:gd name="T10" fmla="*/ 680 w 680"/>
                  <a:gd name="T11" fmla="*/ 624 h 1247"/>
                  <a:gd name="T12" fmla="*/ 510 w 680"/>
                  <a:gd name="T13" fmla="*/ 567 h 1247"/>
                  <a:gd name="T14" fmla="*/ 510 w 680"/>
                  <a:gd name="T15" fmla="*/ 454 h 1247"/>
                  <a:gd name="T16" fmla="*/ 397 w 680"/>
                  <a:gd name="T17" fmla="*/ 340 h 1247"/>
                  <a:gd name="T18" fmla="*/ 340 w 680"/>
                  <a:gd name="T19" fmla="*/ 227 h 1247"/>
                  <a:gd name="T20" fmla="*/ 340 w 680"/>
                  <a:gd name="T21" fmla="*/ 113 h 1247"/>
                  <a:gd name="T22" fmla="*/ 283 w 680"/>
                  <a:gd name="T23" fmla="*/ 0 h 1247"/>
                  <a:gd name="T24" fmla="*/ 226 w 680"/>
                  <a:gd name="T25" fmla="*/ 0 h 1247"/>
                  <a:gd name="T26" fmla="*/ 113 w 680"/>
                  <a:gd name="T27" fmla="*/ 57 h 1247"/>
                  <a:gd name="T28" fmla="*/ 56 w 680"/>
                  <a:gd name="T29" fmla="*/ 113 h 1247"/>
                  <a:gd name="T30" fmla="*/ 113 w 680"/>
                  <a:gd name="T31" fmla="*/ 170 h 1247"/>
                  <a:gd name="T32" fmla="*/ 56 w 680"/>
                  <a:gd name="T33" fmla="*/ 227 h 1247"/>
                  <a:gd name="T34" fmla="*/ 0 w 680"/>
                  <a:gd name="T35" fmla="*/ 284 h 1247"/>
                  <a:gd name="T36" fmla="*/ 113 w 680"/>
                  <a:gd name="T37" fmla="*/ 340 h 1247"/>
                  <a:gd name="T38" fmla="*/ 170 w 680"/>
                  <a:gd name="T39" fmla="*/ 397 h 1247"/>
                  <a:gd name="T40" fmla="*/ 170 w 680"/>
                  <a:gd name="T41" fmla="*/ 510 h 1247"/>
                  <a:gd name="T42" fmla="*/ 227 w 680"/>
                  <a:gd name="T43" fmla="*/ 683 h 1247"/>
                  <a:gd name="T44" fmla="*/ 283 w 680"/>
                  <a:gd name="T45" fmla="*/ 794 h 1247"/>
                  <a:gd name="T46" fmla="*/ 226 w 680"/>
                  <a:gd name="T47" fmla="*/ 907 h 1247"/>
                  <a:gd name="T48" fmla="*/ 340 w 680"/>
                  <a:gd name="T49" fmla="*/ 1021 h 1247"/>
                  <a:gd name="T50" fmla="*/ 283 w 680"/>
                  <a:gd name="T51" fmla="*/ 1077 h 1247"/>
                  <a:gd name="T52" fmla="*/ 283 w 680"/>
                  <a:gd name="T53" fmla="*/ 1247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0" h="1247">
                    <a:moveTo>
                      <a:pt x="283" y="1247"/>
                    </a:moveTo>
                    <a:lnTo>
                      <a:pt x="397" y="1191"/>
                    </a:lnTo>
                    <a:lnTo>
                      <a:pt x="453" y="1134"/>
                    </a:lnTo>
                    <a:lnTo>
                      <a:pt x="453" y="1077"/>
                    </a:lnTo>
                    <a:lnTo>
                      <a:pt x="680" y="964"/>
                    </a:lnTo>
                    <a:lnTo>
                      <a:pt x="680" y="624"/>
                    </a:lnTo>
                    <a:lnTo>
                      <a:pt x="510" y="567"/>
                    </a:lnTo>
                    <a:lnTo>
                      <a:pt x="510" y="454"/>
                    </a:lnTo>
                    <a:lnTo>
                      <a:pt x="397" y="340"/>
                    </a:lnTo>
                    <a:lnTo>
                      <a:pt x="340" y="227"/>
                    </a:lnTo>
                    <a:lnTo>
                      <a:pt x="340" y="113"/>
                    </a:lnTo>
                    <a:lnTo>
                      <a:pt x="283" y="0"/>
                    </a:lnTo>
                    <a:lnTo>
                      <a:pt x="226" y="0"/>
                    </a:lnTo>
                    <a:lnTo>
                      <a:pt x="113" y="57"/>
                    </a:lnTo>
                    <a:lnTo>
                      <a:pt x="56" y="113"/>
                    </a:lnTo>
                    <a:lnTo>
                      <a:pt x="113" y="170"/>
                    </a:lnTo>
                    <a:lnTo>
                      <a:pt x="56" y="227"/>
                    </a:lnTo>
                    <a:lnTo>
                      <a:pt x="0" y="284"/>
                    </a:lnTo>
                    <a:lnTo>
                      <a:pt x="113" y="340"/>
                    </a:lnTo>
                    <a:lnTo>
                      <a:pt x="170" y="397"/>
                    </a:lnTo>
                    <a:lnTo>
                      <a:pt x="170" y="510"/>
                    </a:lnTo>
                    <a:lnTo>
                      <a:pt x="227" y="683"/>
                    </a:lnTo>
                    <a:lnTo>
                      <a:pt x="283" y="794"/>
                    </a:lnTo>
                    <a:lnTo>
                      <a:pt x="226" y="907"/>
                    </a:lnTo>
                    <a:lnTo>
                      <a:pt x="340" y="1021"/>
                    </a:lnTo>
                    <a:lnTo>
                      <a:pt x="283" y="1077"/>
                    </a:lnTo>
                    <a:lnTo>
                      <a:pt x="283" y="1247"/>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11" name="Freeform 966">
                <a:extLst>
                  <a:ext uri="{FF2B5EF4-FFF2-40B4-BE49-F238E27FC236}">
                    <a16:creationId xmlns:a16="http://schemas.microsoft.com/office/drawing/2014/main" id="{4974B259-75FA-45EE-B84D-97380BCEDCA4}"/>
                  </a:ext>
                </a:extLst>
              </p:cNvPr>
              <p:cNvSpPr>
                <a:spLocks/>
              </p:cNvSpPr>
              <p:nvPr/>
            </p:nvSpPr>
            <p:spPr bwMode="auto">
              <a:xfrm>
                <a:off x="1701" y="3913"/>
                <a:ext cx="510" cy="340"/>
              </a:xfrm>
              <a:custGeom>
                <a:avLst/>
                <a:gdLst>
                  <a:gd name="T0" fmla="*/ 113 w 510"/>
                  <a:gd name="T1" fmla="*/ 0 h 340"/>
                  <a:gd name="T2" fmla="*/ 0 w 510"/>
                  <a:gd name="T3" fmla="*/ 113 h 340"/>
                  <a:gd name="T4" fmla="*/ 113 w 510"/>
                  <a:gd name="T5" fmla="*/ 170 h 340"/>
                  <a:gd name="T6" fmla="*/ 57 w 510"/>
                  <a:gd name="T7" fmla="*/ 170 h 340"/>
                  <a:gd name="T8" fmla="*/ 340 w 510"/>
                  <a:gd name="T9" fmla="*/ 340 h 340"/>
                  <a:gd name="T10" fmla="*/ 397 w 510"/>
                  <a:gd name="T11" fmla="*/ 283 h 340"/>
                  <a:gd name="T12" fmla="*/ 340 w 510"/>
                  <a:gd name="T13" fmla="*/ 226 h 340"/>
                  <a:gd name="T14" fmla="*/ 397 w 510"/>
                  <a:gd name="T15" fmla="*/ 170 h 340"/>
                  <a:gd name="T16" fmla="*/ 510 w 510"/>
                  <a:gd name="T17" fmla="*/ 113 h 340"/>
                  <a:gd name="T18" fmla="*/ 284 w 510"/>
                  <a:gd name="T19" fmla="*/ 56 h 340"/>
                  <a:gd name="T20" fmla="*/ 284 w 510"/>
                  <a:gd name="T21" fmla="*/ 113 h 340"/>
                  <a:gd name="T22" fmla="*/ 113 w 510"/>
                  <a:gd name="T23" fmla="*/ 113 h 340"/>
                  <a:gd name="T24" fmla="*/ 113 w 510"/>
                  <a:gd name="T2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340">
                    <a:moveTo>
                      <a:pt x="113" y="0"/>
                    </a:moveTo>
                    <a:lnTo>
                      <a:pt x="0" y="113"/>
                    </a:lnTo>
                    <a:lnTo>
                      <a:pt x="113" y="170"/>
                    </a:lnTo>
                    <a:lnTo>
                      <a:pt x="57" y="170"/>
                    </a:lnTo>
                    <a:lnTo>
                      <a:pt x="340" y="340"/>
                    </a:lnTo>
                    <a:lnTo>
                      <a:pt x="397" y="283"/>
                    </a:lnTo>
                    <a:lnTo>
                      <a:pt x="340" y="226"/>
                    </a:lnTo>
                    <a:lnTo>
                      <a:pt x="397" y="170"/>
                    </a:lnTo>
                    <a:lnTo>
                      <a:pt x="510" y="113"/>
                    </a:lnTo>
                    <a:lnTo>
                      <a:pt x="284" y="56"/>
                    </a:lnTo>
                    <a:lnTo>
                      <a:pt x="284" y="113"/>
                    </a:lnTo>
                    <a:lnTo>
                      <a:pt x="113" y="113"/>
                    </a:lnTo>
                    <a:lnTo>
                      <a:pt x="113" y="0"/>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12" name="Freeform 967">
                <a:extLst>
                  <a:ext uri="{FF2B5EF4-FFF2-40B4-BE49-F238E27FC236}">
                    <a16:creationId xmlns:a16="http://schemas.microsoft.com/office/drawing/2014/main" id="{BB5354EB-C623-456D-9CF6-88FB848DCE7C}"/>
                  </a:ext>
                </a:extLst>
              </p:cNvPr>
              <p:cNvSpPr>
                <a:spLocks/>
              </p:cNvSpPr>
              <p:nvPr/>
            </p:nvSpPr>
            <p:spPr bwMode="auto">
              <a:xfrm>
                <a:off x="1871" y="3913"/>
                <a:ext cx="57" cy="56"/>
              </a:xfrm>
              <a:custGeom>
                <a:avLst/>
                <a:gdLst>
                  <a:gd name="T0" fmla="*/ 0 w 57"/>
                  <a:gd name="T1" fmla="*/ 0 h 56"/>
                  <a:gd name="T2" fmla="*/ 0 w 57"/>
                  <a:gd name="T3" fmla="*/ 56 h 56"/>
                  <a:gd name="T4" fmla="*/ 57 w 57"/>
                  <a:gd name="T5" fmla="*/ 56 h 56"/>
                  <a:gd name="T6" fmla="*/ 57 w 57"/>
                  <a:gd name="T7" fmla="*/ 0 h 56"/>
                  <a:gd name="T8" fmla="*/ 0 w 57"/>
                  <a:gd name="T9" fmla="*/ 0 h 56"/>
                </a:gdLst>
                <a:ahLst/>
                <a:cxnLst>
                  <a:cxn ang="0">
                    <a:pos x="T0" y="T1"/>
                  </a:cxn>
                  <a:cxn ang="0">
                    <a:pos x="T2" y="T3"/>
                  </a:cxn>
                  <a:cxn ang="0">
                    <a:pos x="T4" y="T5"/>
                  </a:cxn>
                  <a:cxn ang="0">
                    <a:pos x="T6" y="T7"/>
                  </a:cxn>
                  <a:cxn ang="0">
                    <a:pos x="T8" y="T9"/>
                  </a:cxn>
                </a:cxnLst>
                <a:rect l="0" t="0" r="r" b="b"/>
                <a:pathLst>
                  <a:path w="57" h="56">
                    <a:moveTo>
                      <a:pt x="0" y="0"/>
                    </a:moveTo>
                    <a:lnTo>
                      <a:pt x="0" y="56"/>
                    </a:lnTo>
                    <a:lnTo>
                      <a:pt x="57" y="56"/>
                    </a:lnTo>
                    <a:lnTo>
                      <a:pt x="57" y="0"/>
                    </a:lnTo>
                    <a:lnTo>
                      <a:pt x="0" y="0"/>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13" name="Freeform 968">
                <a:extLst>
                  <a:ext uri="{FF2B5EF4-FFF2-40B4-BE49-F238E27FC236}">
                    <a16:creationId xmlns:a16="http://schemas.microsoft.com/office/drawing/2014/main" id="{745EDC28-833B-4A22-8AC4-8A0DED840652}"/>
                  </a:ext>
                </a:extLst>
              </p:cNvPr>
              <p:cNvSpPr>
                <a:spLocks/>
              </p:cNvSpPr>
              <p:nvPr/>
            </p:nvSpPr>
            <p:spPr bwMode="auto">
              <a:xfrm>
                <a:off x="1928" y="3743"/>
                <a:ext cx="340" cy="283"/>
              </a:xfrm>
              <a:custGeom>
                <a:avLst/>
                <a:gdLst>
                  <a:gd name="T0" fmla="*/ 57 w 340"/>
                  <a:gd name="T1" fmla="*/ 0 h 283"/>
                  <a:gd name="T2" fmla="*/ 0 w 340"/>
                  <a:gd name="T3" fmla="*/ 113 h 283"/>
                  <a:gd name="T4" fmla="*/ 57 w 340"/>
                  <a:gd name="T5" fmla="*/ 226 h 283"/>
                  <a:gd name="T6" fmla="*/ 283 w 340"/>
                  <a:gd name="T7" fmla="*/ 283 h 283"/>
                  <a:gd name="T8" fmla="*/ 340 w 340"/>
                  <a:gd name="T9" fmla="*/ 283 h 283"/>
                  <a:gd name="T10" fmla="*/ 340 w 340"/>
                  <a:gd name="T11" fmla="*/ 226 h 283"/>
                  <a:gd name="T12" fmla="*/ 283 w 340"/>
                  <a:gd name="T13" fmla="*/ 170 h 283"/>
                  <a:gd name="T14" fmla="*/ 283 w 340"/>
                  <a:gd name="T15" fmla="*/ 113 h 283"/>
                  <a:gd name="T16" fmla="*/ 170 w 340"/>
                  <a:gd name="T17" fmla="*/ 56 h 283"/>
                  <a:gd name="T18" fmla="*/ 113 w 340"/>
                  <a:gd name="T19" fmla="*/ 113 h 283"/>
                  <a:gd name="T20" fmla="*/ 113 w 340"/>
                  <a:gd name="T21" fmla="*/ 56 h 283"/>
                  <a:gd name="T22" fmla="*/ 57 w 340"/>
                  <a:gd name="T23"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283">
                    <a:moveTo>
                      <a:pt x="57" y="0"/>
                    </a:moveTo>
                    <a:lnTo>
                      <a:pt x="0" y="113"/>
                    </a:lnTo>
                    <a:lnTo>
                      <a:pt x="57" y="226"/>
                    </a:lnTo>
                    <a:lnTo>
                      <a:pt x="283" y="283"/>
                    </a:lnTo>
                    <a:lnTo>
                      <a:pt x="340" y="283"/>
                    </a:lnTo>
                    <a:lnTo>
                      <a:pt x="340" y="226"/>
                    </a:lnTo>
                    <a:lnTo>
                      <a:pt x="283" y="170"/>
                    </a:lnTo>
                    <a:lnTo>
                      <a:pt x="283" y="113"/>
                    </a:lnTo>
                    <a:lnTo>
                      <a:pt x="170" y="56"/>
                    </a:lnTo>
                    <a:lnTo>
                      <a:pt x="113" y="113"/>
                    </a:lnTo>
                    <a:lnTo>
                      <a:pt x="113" y="56"/>
                    </a:lnTo>
                    <a:lnTo>
                      <a:pt x="57" y="0"/>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14" name="Freeform 969">
                <a:extLst>
                  <a:ext uri="{FF2B5EF4-FFF2-40B4-BE49-F238E27FC236}">
                    <a16:creationId xmlns:a16="http://schemas.microsoft.com/office/drawing/2014/main" id="{D359B427-11E8-4900-B9EA-13CCE9074BF8}"/>
                  </a:ext>
                </a:extLst>
              </p:cNvPr>
              <p:cNvSpPr>
                <a:spLocks/>
              </p:cNvSpPr>
              <p:nvPr/>
            </p:nvSpPr>
            <p:spPr bwMode="auto">
              <a:xfrm>
                <a:off x="1928" y="3346"/>
                <a:ext cx="1134" cy="1304"/>
              </a:xfrm>
              <a:custGeom>
                <a:avLst/>
                <a:gdLst>
                  <a:gd name="T0" fmla="*/ 340 w 1134"/>
                  <a:gd name="T1" fmla="*/ 0 h 1304"/>
                  <a:gd name="T2" fmla="*/ 227 w 1134"/>
                  <a:gd name="T3" fmla="*/ 0 h 1304"/>
                  <a:gd name="T4" fmla="*/ 283 w 1134"/>
                  <a:gd name="T5" fmla="*/ 56 h 1304"/>
                  <a:gd name="T6" fmla="*/ 113 w 1134"/>
                  <a:gd name="T7" fmla="*/ 0 h 1304"/>
                  <a:gd name="T8" fmla="*/ 170 w 1134"/>
                  <a:gd name="T9" fmla="*/ 113 h 1304"/>
                  <a:gd name="T10" fmla="*/ 397 w 1134"/>
                  <a:gd name="T11" fmla="*/ 113 h 1304"/>
                  <a:gd name="T12" fmla="*/ 283 w 1134"/>
                  <a:gd name="T13" fmla="*/ 170 h 1304"/>
                  <a:gd name="T14" fmla="*/ 283 w 1134"/>
                  <a:gd name="T15" fmla="*/ 283 h 1304"/>
                  <a:gd name="T16" fmla="*/ 227 w 1134"/>
                  <a:gd name="T17" fmla="*/ 170 h 1304"/>
                  <a:gd name="T18" fmla="*/ 170 w 1134"/>
                  <a:gd name="T19" fmla="*/ 170 h 1304"/>
                  <a:gd name="T20" fmla="*/ 170 w 1134"/>
                  <a:gd name="T21" fmla="*/ 226 h 1304"/>
                  <a:gd name="T22" fmla="*/ 113 w 1134"/>
                  <a:gd name="T23" fmla="*/ 226 h 1304"/>
                  <a:gd name="T24" fmla="*/ 57 w 1134"/>
                  <a:gd name="T25" fmla="*/ 56 h 1304"/>
                  <a:gd name="T26" fmla="*/ 0 w 1134"/>
                  <a:gd name="T27" fmla="*/ 56 h 1304"/>
                  <a:gd name="T28" fmla="*/ 57 w 1134"/>
                  <a:gd name="T29" fmla="*/ 340 h 1304"/>
                  <a:gd name="T30" fmla="*/ 227 w 1134"/>
                  <a:gd name="T31" fmla="*/ 340 h 1304"/>
                  <a:gd name="T32" fmla="*/ 170 w 1134"/>
                  <a:gd name="T33" fmla="*/ 397 h 1304"/>
                  <a:gd name="T34" fmla="*/ 113 w 1134"/>
                  <a:gd name="T35" fmla="*/ 510 h 1304"/>
                  <a:gd name="T36" fmla="*/ 170 w 1134"/>
                  <a:gd name="T37" fmla="*/ 453 h 1304"/>
                  <a:gd name="T38" fmla="*/ 283 w 1134"/>
                  <a:gd name="T39" fmla="*/ 510 h 1304"/>
                  <a:gd name="T40" fmla="*/ 283 w 1134"/>
                  <a:gd name="T41" fmla="*/ 567 h 1304"/>
                  <a:gd name="T42" fmla="*/ 340 w 1134"/>
                  <a:gd name="T43" fmla="*/ 623 h 1304"/>
                  <a:gd name="T44" fmla="*/ 340 w 1134"/>
                  <a:gd name="T45" fmla="*/ 680 h 1304"/>
                  <a:gd name="T46" fmla="*/ 397 w 1134"/>
                  <a:gd name="T47" fmla="*/ 793 h 1304"/>
                  <a:gd name="T48" fmla="*/ 397 w 1134"/>
                  <a:gd name="T49" fmla="*/ 907 h 1304"/>
                  <a:gd name="T50" fmla="*/ 454 w 1134"/>
                  <a:gd name="T51" fmla="*/ 1020 h 1304"/>
                  <a:gd name="T52" fmla="*/ 567 w 1134"/>
                  <a:gd name="T53" fmla="*/ 1134 h 1304"/>
                  <a:gd name="T54" fmla="*/ 567 w 1134"/>
                  <a:gd name="T55" fmla="*/ 1247 h 1304"/>
                  <a:gd name="T56" fmla="*/ 737 w 1134"/>
                  <a:gd name="T57" fmla="*/ 1304 h 1304"/>
                  <a:gd name="T58" fmla="*/ 737 w 1134"/>
                  <a:gd name="T59" fmla="*/ 1247 h 1304"/>
                  <a:gd name="T60" fmla="*/ 850 w 1134"/>
                  <a:gd name="T61" fmla="*/ 1077 h 1304"/>
                  <a:gd name="T62" fmla="*/ 850 w 1134"/>
                  <a:gd name="T63" fmla="*/ 1020 h 1304"/>
                  <a:gd name="T64" fmla="*/ 794 w 1134"/>
                  <a:gd name="T65" fmla="*/ 964 h 1304"/>
                  <a:gd name="T66" fmla="*/ 794 w 1134"/>
                  <a:gd name="T67" fmla="*/ 850 h 1304"/>
                  <a:gd name="T68" fmla="*/ 850 w 1134"/>
                  <a:gd name="T69" fmla="*/ 793 h 1304"/>
                  <a:gd name="T70" fmla="*/ 794 w 1134"/>
                  <a:gd name="T71" fmla="*/ 737 h 1304"/>
                  <a:gd name="T72" fmla="*/ 794 w 1134"/>
                  <a:gd name="T73" fmla="*/ 680 h 1304"/>
                  <a:gd name="T74" fmla="*/ 850 w 1134"/>
                  <a:gd name="T75" fmla="*/ 680 h 1304"/>
                  <a:gd name="T76" fmla="*/ 964 w 1134"/>
                  <a:gd name="T77" fmla="*/ 567 h 1304"/>
                  <a:gd name="T78" fmla="*/ 1021 w 1134"/>
                  <a:gd name="T79" fmla="*/ 680 h 1304"/>
                  <a:gd name="T80" fmla="*/ 1134 w 1134"/>
                  <a:gd name="T81" fmla="*/ 680 h 1304"/>
                  <a:gd name="T82" fmla="*/ 1134 w 1134"/>
                  <a:gd name="T83" fmla="*/ 510 h 1304"/>
                  <a:gd name="T84" fmla="*/ 1021 w 1134"/>
                  <a:gd name="T85" fmla="*/ 340 h 1304"/>
                  <a:gd name="T86" fmla="*/ 964 w 1134"/>
                  <a:gd name="T87" fmla="*/ 397 h 1304"/>
                  <a:gd name="T88" fmla="*/ 907 w 1134"/>
                  <a:gd name="T89" fmla="*/ 340 h 1304"/>
                  <a:gd name="T90" fmla="*/ 907 w 1134"/>
                  <a:gd name="T91" fmla="*/ 283 h 1304"/>
                  <a:gd name="T92" fmla="*/ 850 w 1134"/>
                  <a:gd name="T93" fmla="*/ 283 h 1304"/>
                  <a:gd name="T94" fmla="*/ 794 w 1134"/>
                  <a:gd name="T95" fmla="*/ 226 h 1304"/>
                  <a:gd name="T96" fmla="*/ 794 w 1134"/>
                  <a:gd name="T97" fmla="*/ 56 h 1304"/>
                  <a:gd name="T98" fmla="*/ 624 w 1134"/>
                  <a:gd name="T99" fmla="*/ 113 h 1304"/>
                  <a:gd name="T100" fmla="*/ 516 w 1134"/>
                  <a:gd name="T101" fmla="*/ 56 h 1304"/>
                  <a:gd name="T102" fmla="*/ 340 w 1134"/>
                  <a:gd name="T103"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4" h="1304">
                    <a:moveTo>
                      <a:pt x="340" y="0"/>
                    </a:moveTo>
                    <a:lnTo>
                      <a:pt x="227" y="0"/>
                    </a:lnTo>
                    <a:lnTo>
                      <a:pt x="283" y="56"/>
                    </a:lnTo>
                    <a:lnTo>
                      <a:pt x="113" y="0"/>
                    </a:lnTo>
                    <a:lnTo>
                      <a:pt x="170" y="113"/>
                    </a:lnTo>
                    <a:lnTo>
                      <a:pt x="397" y="113"/>
                    </a:lnTo>
                    <a:lnTo>
                      <a:pt x="283" y="170"/>
                    </a:lnTo>
                    <a:lnTo>
                      <a:pt x="283" y="283"/>
                    </a:lnTo>
                    <a:lnTo>
                      <a:pt x="227" y="170"/>
                    </a:lnTo>
                    <a:lnTo>
                      <a:pt x="170" y="170"/>
                    </a:lnTo>
                    <a:lnTo>
                      <a:pt x="170" y="226"/>
                    </a:lnTo>
                    <a:lnTo>
                      <a:pt x="113" y="226"/>
                    </a:lnTo>
                    <a:lnTo>
                      <a:pt x="57" y="56"/>
                    </a:lnTo>
                    <a:lnTo>
                      <a:pt x="0" y="56"/>
                    </a:lnTo>
                    <a:lnTo>
                      <a:pt x="57" y="340"/>
                    </a:lnTo>
                    <a:lnTo>
                      <a:pt x="227" y="340"/>
                    </a:lnTo>
                    <a:lnTo>
                      <a:pt x="170" y="397"/>
                    </a:lnTo>
                    <a:lnTo>
                      <a:pt x="113" y="510"/>
                    </a:lnTo>
                    <a:lnTo>
                      <a:pt x="170" y="453"/>
                    </a:lnTo>
                    <a:lnTo>
                      <a:pt x="283" y="510"/>
                    </a:lnTo>
                    <a:lnTo>
                      <a:pt x="283" y="567"/>
                    </a:lnTo>
                    <a:lnTo>
                      <a:pt x="340" y="623"/>
                    </a:lnTo>
                    <a:lnTo>
                      <a:pt x="340" y="680"/>
                    </a:lnTo>
                    <a:lnTo>
                      <a:pt x="397" y="793"/>
                    </a:lnTo>
                    <a:lnTo>
                      <a:pt x="397" y="907"/>
                    </a:lnTo>
                    <a:lnTo>
                      <a:pt x="454" y="1020"/>
                    </a:lnTo>
                    <a:lnTo>
                      <a:pt x="567" y="1134"/>
                    </a:lnTo>
                    <a:lnTo>
                      <a:pt x="567" y="1247"/>
                    </a:lnTo>
                    <a:lnTo>
                      <a:pt x="737" y="1304"/>
                    </a:lnTo>
                    <a:lnTo>
                      <a:pt x="737" y="1247"/>
                    </a:lnTo>
                    <a:lnTo>
                      <a:pt x="850" y="1077"/>
                    </a:lnTo>
                    <a:lnTo>
                      <a:pt x="850" y="1020"/>
                    </a:lnTo>
                    <a:lnTo>
                      <a:pt x="794" y="964"/>
                    </a:lnTo>
                    <a:lnTo>
                      <a:pt x="794" y="850"/>
                    </a:lnTo>
                    <a:lnTo>
                      <a:pt x="850" y="793"/>
                    </a:lnTo>
                    <a:lnTo>
                      <a:pt x="794" y="737"/>
                    </a:lnTo>
                    <a:lnTo>
                      <a:pt x="794" y="680"/>
                    </a:lnTo>
                    <a:lnTo>
                      <a:pt x="850" y="680"/>
                    </a:lnTo>
                    <a:lnTo>
                      <a:pt x="964" y="567"/>
                    </a:lnTo>
                    <a:lnTo>
                      <a:pt x="1021" y="680"/>
                    </a:lnTo>
                    <a:lnTo>
                      <a:pt x="1134" y="680"/>
                    </a:lnTo>
                    <a:lnTo>
                      <a:pt x="1134" y="510"/>
                    </a:lnTo>
                    <a:lnTo>
                      <a:pt x="1021" y="340"/>
                    </a:lnTo>
                    <a:lnTo>
                      <a:pt x="964" y="397"/>
                    </a:lnTo>
                    <a:lnTo>
                      <a:pt x="907" y="340"/>
                    </a:lnTo>
                    <a:lnTo>
                      <a:pt x="907" y="283"/>
                    </a:lnTo>
                    <a:lnTo>
                      <a:pt x="850" y="283"/>
                    </a:lnTo>
                    <a:lnTo>
                      <a:pt x="794" y="226"/>
                    </a:lnTo>
                    <a:lnTo>
                      <a:pt x="794" y="56"/>
                    </a:lnTo>
                    <a:lnTo>
                      <a:pt x="624" y="113"/>
                    </a:lnTo>
                    <a:lnTo>
                      <a:pt x="516" y="56"/>
                    </a:lnTo>
                    <a:lnTo>
                      <a:pt x="340" y="0"/>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15" name="Freeform 1049">
                <a:extLst>
                  <a:ext uri="{FF2B5EF4-FFF2-40B4-BE49-F238E27FC236}">
                    <a16:creationId xmlns:a16="http://schemas.microsoft.com/office/drawing/2014/main" id="{2EFAF0B0-4DA7-4853-92F1-0B821D011692}"/>
                  </a:ext>
                </a:extLst>
              </p:cNvPr>
              <p:cNvSpPr>
                <a:spLocks/>
              </p:cNvSpPr>
              <p:nvPr/>
            </p:nvSpPr>
            <p:spPr bwMode="auto">
              <a:xfrm>
                <a:off x="1134" y="4877"/>
                <a:ext cx="170" cy="170"/>
              </a:xfrm>
              <a:custGeom>
                <a:avLst/>
                <a:gdLst>
                  <a:gd name="T0" fmla="*/ 57 w 170"/>
                  <a:gd name="T1" fmla="*/ 0 h 170"/>
                  <a:gd name="T2" fmla="*/ 0 w 170"/>
                  <a:gd name="T3" fmla="*/ 56 h 170"/>
                  <a:gd name="T4" fmla="*/ 0 w 170"/>
                  <a:gd name="T5" fmla="*/ 113 h 170"/>
                  <a:gd name="T6" fmla="*/ 57 w 170"/>
                  <a:gd name="T7" fmla="*/ 170 h 170"/>
                  <a:gd name="T8" fmla="*/ 113 w 170"/>
                  <a:gd name="T9" fmla="*/ 170 h 170"/>
                  <a:gd name="T10" fmla="*/ 170 w 170"/>
                  <a:gd name="T11" fmla="*/ 56 h 170"/>
                  <a:gd name="T12" fmla="*/ 113 w 170"/>
                  <a:gd name="T13" fmla="*/ 0 h 170"/>
                  <a:gd name="T14" fmla="*/ 57 w 170"/>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70">
                    <a:moveTo>
                      <a:pt x="57" y="0"/>
                    </a:moveTo>
                    <a:lnTo>
                      <a:pt x="0" y="56"/>
                    </a:lnTo>
                    <a:lnTo>
                      <a:pt x="0" y="113"/>
                    </a:lnTo>
                    <a:lnTo>
                      <a:pt x="57" y="170"/>
                    </a:lnTo>
                    <a:lnTo>
                      <a:pt x="113" y="170"/>
                    </a:lnTo>
                    <a:lnTo>
                      <a:pt x="170" y="56"/>
                    </a:lnTo>
                    <a:lnTo>
                      <a:pt x="113" y="0"/>
                    </a:lnTo>
                    <a:lnTo>
                      <a:pt x="57" y="0"/>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116" name="Freeform 1050">
                <a:extLst>
                  <a:ext uri="{FF2B5EF4-FFF2-40B4-BE49-F238E27FC236}">
                    <a16:creationId xmlns:a16="http://schemas.microsoft.com/office/drawing/2014/main" id="{48691EF6-E725-450C-8A3E-406A6FA03906}"/>
                  </a:ext>
                </a:extLst>
              </p:cNvPr>
              <p:cNvSpPr>
                <a:spLocks/>
              </p:cNvSpPr>
              <p:nvPr/>
            </p:nvSpPr>
            <p:spPr bwMode="auto">
              <a:xfrm>
                <a:off x="964" y="4933"/>
                <a:ext cx="567" cy="681"/>
              </a:xfrm>
              <a:custGeom>
                <a:avLst/>
                <a:gdLst>
                  <a:gd name="T0" fmla="*/ 170 w 567"/>
                  <a:gd name="T1" fmla="*/ 0 h 681"/>
                  <a:gd name="T2" fmla="*/ 0 w 567"/>
                  <a:gd name="T3" fmla="*/ 114 h 681"/>
                  <a:gd name="T4" fmla="*/ 57 w 567"/>
                  <a:gd name="T5" fmla="*/ 170 h 681"/>
                  <a:gd name="T6" fmla="*/ 57 w 567"/>
                  <a:gd name="T7" fmla="*/ 227 h 681"/>
                  <a:gd name="T8" fmla="*/ 227 w 567"/>
                  <a:gd name="T9" fmla="*/ 567 h 681"/>
                  <a:gd name="T10" fmla="*/ 227 w 567"/>
                  <a:gd name="T11" fmla="*/ 624 h 681"/>
                  <a:gd name="T12" fmla="*/ 283 w 567"/>
                  <a:gd name="T13" fmla="*/ 681 h 681"/>
                  <a:gd name="T14" fmla="*/ 340 w 567"/>
                  <a:gd name="T15" fmla="*/ 624 h 681"/>
                  <a:gd name="T16" fmla="*/ 454 w 567"/>
                  <a:gd name="T17" fmla="*/ 567 h 681"/>
                  <a:gd name="T18" fmla="*/ 510 w 567"/>
                  <a:gd name="T19" fmla="*/ 567 h 681"/>
                  <a:gd name="T20" fmla="*/ 510 w 567"/>
                  <a:gd name="T21" fmla="*/ 511 h 681"/>
                  <a:gd name="T22" fmla="*/ 567 w 567"/>
                  <a:gd name="T23" fmla="*/ 454 h 681"/>
                  <a:gd name="T24" fmla="*/ 567 w 567"/>
                  <a:gd name="T25" fmla="*/ 397 h 681"/>
                  <a:gd name="T26" fmla="*/ 510 w 567"/>
                  <a:gd name="T27" fmla="*/ 397 h 681"/>
                  <a:gd name="T28" fmla="*/ 510 w 567"/>
                  <a:gd name="T29" fmla="*/ 340 h 681"/>
                  <a:gd name="T30" fmla="*/ 454 w 567"/>
                  <a:gd name="T31" fmla="*/ 284 h 681"/>
                  <a:gd name="T32" fmla="*/ 454 w 567"/>
                  <a:gd name="T33" fmla="*/ 227 h 681"/>
                  <a:gd name="T34" fmla="*/ 397 w 567"/>
                  <a:gd name="T35" fmla="*/ 57 h 681"/>
                  <a:gd name="T36" fmla="*/ 283 w 567"/>
                  <a:gd name="T37" fmla="*/ 114 h 681"/>
                  <a:gd name="T38" fmla="*/ 227 w 567"/>
                  <a:gd name="T39" fmla="*/ 114 h 681"/>
                  <a:gd name="T40" fmla="*/ 170 w 567"/>
                  <a:gd name="T41" fmla="*/ 57 h 681"/>
                  <a:gd name="T42" fmla="*/ 170 w 567"/>
                  <a:gd name="T43"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7" h="681">
                    <a:moveTo>
                      <a:pt x="170" y="0"/>
                    </a:moveTo>
                    <a:lnTo>
                      <a:pt x="0" y="114"/>
                    </a:lnTo>
                    <a:lnTo>
                      <a:pt x="57" y="170"/>
                    </a:lnTo>
                    <a:lnTo>
                      <a:pt x="57" y="227"/>
                    </a:lnTo>
                    <a:lnTo>
                      <a:pt x="227" y="567"/>
                    </a:lnTo>
                    <a:lnTo>
                      <a:pt x="227" y="624"/>
                    </a:lnTo>
                    <a:lnTo>
                      <a:pt x="283" y="681"/>
                    </a:lnTo>
                    <a:lnTo>
                      <a:pt x="340" y="624"/>
                    </a:lnTo>
                    <a:lnTo>
                      <a:pt x="454" y="567"/>
                    </a:lnTo>
                    <a:lnTo>
                      <a:pt x="510" y="567"/>
                    </a:lnTo>
                    <a:lnTo>
                      <a:pt x="510" y="511"/>
                    </a:lnTo>
                    <a:lnTo>
                      <a:pt x="567" y="454"/>
                    </a:lnTo>
                    <a:lnTo>
                      <a:pt x="567" y="397"/>
                    </a:lnTo>
                    <a:lnTo>
                      <a:pt x="510" y="397"/>
                    </a:lnTo>
                    <a:lnTo>
                      <a:pt x="510" y="340"/>
                    </a:lnTo>
                    <a:lnTo>
                      <a:pt x="454" y="284"/>
                    </a:lnTo>
                    <a:lnTo>
                      <a:pt x="454" y="227"/>
                    </a:lnTo>
                    <a:lnTo>
                      <a:pt x="397" y="57"/>
                    </a:lnTo>
                    <a:lnTo>
                      <a:pt x="283" y="114"/>
                    </a:lnTo>
                    <a:lnTo>
                      <a:pt x="227" y="114"/>
                    </a:lnTo>
                    <a:lnTo>
                      <a:pt x="170" y="57"/>
                    </a:lnTo>
                    <a:lnTo>
                      <a:pt x="170" y="0"/>
                    </a:lnTo>
                    <a:close/>
                  </a:path>
                </a:pathLst>
              </a:custGeom>
              <a:grpFill/>
              <a:ln w="1905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grpSp>
        <p:grpSp>
          <p:nvGrpSpPr>
            <p:cNvPr id="25" name="Group 1052">
              <a:extLst>
                <a:ext uri="{FF2B5EF4-FFF2-40B4-BE49-F238E27FC236}">
                  <a16:creationId xmlns:a16="http://schemas.microsoft.com/office/drawing/2014/main" id="{312BC0D8-60BF-4E1F-A5E2-E2B8AF2B014B}"/>
                </a:ext>
              </a:extLst>
            </p:cNvPr>
            <p:cNvGrpSpPr>
              <a:grpSpLocks/>
            </p:cNvGrpSpPr>
            <p:nvPr/>
          </p:nvGrpSpPr>
          <p:grpSpPr bwMode="auto">
            <a:xfrm>
              <a:off x="2186218" y="3794127"/>
              <a:ext cx="1285876" cy="1478644"/>
              <a:chOff x="2186217" y="3794127"/>
              <a:chExt cx="1134" cy="1304"/>
            </a:xfrm>
            <a:grpFill/>
            <a:effectLst/>
          </p:grpSpPr>
          <p:sp>
            <p:nvSpPr>
              <p:cNvPr id="64" name="Freeform 1053">
                <a:extLst>
                  <a:ext uri="{FF2B5EF4-FFF2-40B4-BE49-F238E27FC236}">
                    <a16:creationId xmlns:a16="http://schemas.microsoft.com/office/drawing/2014/main" id="{DCD66832-5245-4E44-BF4C-043E6BE1DE55}"/>
                  </a:ext>
                </a:extLst>
              </p:cNvPr>
              <p:cNvSpPr>
                <a:spLocks/>
              </p:cNvSpPr>
              <p:nvPr/>
            </p:nvSpPr>
            <p:spPr bwMode="auto">
              <a:xfrm>
                <a:off x="2186728" y="3794183"/>
                <a:ext cx="397" cy="397"/>
              </a:xfrm>
              <a:custGeom>
                <a:avLst/>
                <a:gdLst>
                  <a:gd name="T0" fmla="*/ 284 w 397"/>
                  <a:gd name="T1" fmla="*/ 0 h 397"/>
                  <a:gd name="T2" fmla="*/ 114 w 397"/>
                  <a:gd name="T3" fmla="*/ 57 h 397"/>
                  <a:gd name="T4" fmla="*/ 57 w 397"/>
                  <a:gd name="T5" fmla="*/ 170 h 397"/>
                  <a:gd name="T6" fmla="*/ 114 w 397"/>
                  <a:gd name="T7" fmla="*/ 227 h 397"/>
                  <a:gd name="T8" fmla="*/ 57 w 397"/>
                  <a:gd name="T9" fmla="*/ 227 h 397"/>
                  <a:gd name="T10" fmla="*/ 0 w 397"/>
                  <a:gd name="T11" fmla="*/ 284 h 397"/>
                  <a:gd name="T12" fmla="*/ 57 w 397"/>
                  <a:gd name="T13" fmla="*/ 397 h 397"/>
                  <a:gd name="T14" fmla="*/ 170 w 397"/>
                  <a:gd name="T15" fmla="*/ 341 h 397"/>
                  <a:gd name="T16" fmla="*/ 284 w 397"/>
                  <a:gd name="T17" fmla="*/ 284 h 397"/>
                  <a:gd name="T18" fmla="*/ 397 w 397"/>
                  <a:gd name="T19" fmla="*/ 227 h 397"/>
                  <a:gd name="T20" fmla="*/ 340 w 397"/>
                  <a:gd name="T21" fmla="*/ 227 h 397"/>
                  <a:gd name="T22" fmla="*/ 284 w 397"/>
                  <a:gd name="T23" fmla="*/ 170 h 397"/>
                  <a:gd name="T24" fmla="*/ 284 w 397"/>
                  <a:gd name="T25"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7" h="397">
                    <a:moveTo>
                      <a:pt x="284" y="0"/>
                    </a:moveTo>
                    <a:lnTo>
                      <a:pt x="114" y="57"/>
                    </a:lnTo>
                    <a:lnTo>
                      <a:pt x="57" y="170"/>
                    </a:lnTo>
                    <a:lnTo>
                      <a:pt x="114" y="227"/>
                    </a:lnTo>
                    <a:lnTo>
                      <a:pt x="57" y="227"/>
                    </a:lnTo>
                    <a:lnTo>
                      <a:pt x="0" y="284"/>
                    </a:lnTo>
                    <a:lnTo>
                      <a:pt x="57" y="397"/>
                    </a:lnTo>
                    <a:lnTo>
                      <a:pt x="170" y="341"/>
                    </a:lnTo>
                    <a:lnTo>
                      <a:pt x="284" y="284"/>
                    </a:lnTo>
                    <a:lnTo>
                      <a:pt x="397" y="227"/>
                    </a:lnTo>
                    <a:lnTo>
                      <a:pt x="340" y="227"/>
                    </a:lnTo>
                    <a:lnTo>
                      <a:pt x="284" y="170"/>
                    </a:lnTo>
                    <a:lnTo>
                      <a:pt x="284" y="0"/>
                    </a:lnTo>
                    <a:close/>
                  </a:path>
                </a:pathLst>
              </a:custGeom>
              <a:grpFill/>
              <a:ln w="19050" cap="flat" cmpd="sng" algn="ctr">
                <a:solidFill>
                  <a:schemeClr val="bg1">
                    <a:lumMod val="75000"/>
                  </a:schemeClr>
                </a:solidFill>
                <a:prstDash val="solid"/>
                <a:headEnd/>
                <a:tailEnd/>
              </a:ln>
              <a:effectLst/>
            </p:spPr>
            <p:style>
              <a:lnRef idx="2">
                <a:schemeClr val="accent5">
                  <a:shade val="50000"/>
                </a:schemeClr>
              </a:lnRef>
              <a:fillRef idx="1">
                <a:schemeClr val="accent5"/>
              </a:fillRef>
              <a:effectRef idx="0">
                <a:schemeClr val="accent5"/>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65" name="Freeform 1054">
                <a:extLst>
                  <a:ext uri="{FF2B5EF4-FFF2-40B4-BE49-F238E27FC236}">
                    <a16:creationId xmlns:a16="http://schemas.microsoft.com/office/drawing/2014/main" id="{FC87DDF9-FB5F-4607-BB55-664AD9381D49}"/>
                  </a:ext>
                </a:extLst>
              </p:cNvPr>
              <p:cNvSpPr>
                <a:spLocks/>
              </p:cNvSpPr>
              <p:nvPr/>
            </p:nvSpPr>
            <p:spPr bwMode="auto">
              <a:xfrm>
                <a:off x="2187067" y="3794410"/>
                <a:ext cx="284" cy="397"/>
              </a:xfrm>
              <a:custGeom>
                <a:avLst/>
                <a:gdLst>
                  <a:gd name="T0" fmla="*/ 57 w 284"/>
                  <a:gd name="T1" fmla="*/ 0 h 397"/>
                  <a:gd name="T2" fmla="*/ 57 w 284"/>
                  <a:gd name="T3" fmla="*/ 57 h 397"/>
                  <a:gd name="T4" fmla="*/ 114 w 284"/>
                  <a:gd name="T5" fmla="*/ 114 h 397"/>
                  <a:gd name="T6" fmla="*/ 171 w 284"/>
                  <a:gd name="T7" fmla="*/ 57 h 397"/>
                  <a:gd name="T8" fmla="*/ 284 w 284"/>
                  <a:gd name="T9" fmla="*/ 227 h 397"/>
                  <a:gd name="T10" fmla="*/ 284 w 284"/>
                  <a:gd name="T11" fmla="*/ 397 h 397"/>
                  <a:gd name="T12" fmla="*/ 171 w 284"/>
                  <a:gd name="T13" fmla="*/ 397 h 397"/>
                  <a:gd name="T14" fmla="*/ 114 w 284"/>
                  <a:gd name="T15" fmla="*/ 284 h 397"/>
                  <a:gd name="T16" fmla="*/ 57 w 284"/>
                  <a:gd name="T17" fmla="*/ 227 h 397"/>
                  <a:gd name="T18" fmla="*/ 0 w 284"/>
                  <a:gd name="T19" fmla="*/ 227 h 397"/>
                  <a:gd name="T20" fmla="*/ 0 w 284"/>
                  <a:gd name="T21" fmla="*/ 114 h 397"/>
                  <a:gd name="T22" fmla="*/ 57 w 284"/>
                  <a:gd name="T23"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4" h="397">
                    <a:moveTo>
                      <a:pt x="57" y="0"/>
                    </a:moveTo>
                    <a:lnTo>
                      <a:pt x="57" y="57"/>
                    </a:lnTo>
                    <a:lnTo>
                      <a:pt x="114" y="114"/>
                    </a:lnTo>
                    <a:lnTo>
                      <a:pt x="171" y="57"/>
                    </a:lnTo>
                    <a:lnTo>
                      <a:pt x="284" y="227"/>
                    </a:lnTo>
                    <a:lnTo>
                      <a:pt x="284" y="397"/>
                    </a:lnTo>
                    <a:lnTo>
                      <a:pt x="171" y="397"/>
                    </a:lnTo>
                    <a:lnTo>
                      <a:pt x="114" y="284"/>
                    </a:lnTo>
                    <a:lnTo>
                      <a:pt x="57" y="227"/>
                    </a:lnTo>
                    <a:lnTo>
                      <a:pt x="0" y="227"/>
                    </a:lnTo>
                    <a:lnTo>
                      <a:pt x="0" y="114"/>
                    </a:lnTo>
                    <a:lnTo>
                      <a:pt x="57" y="0"/>
                    </a:lnTo>
                    <a:close/>
                  </a:path>
                </a:pathLst>
              </a:custGeom>
              <a:grpFill/>
              <a:ln w="19050" cap="flat" cmpd="sng" algn="ctr">
                <a:solidFill>
                  <a:schemeClr val="bg1">
                    <a:lumMod val="75000"/>
                  </a:schemeClr>
                </a:solidFill>
                <a:prstDash val="solid"/>
                <a:headEnd/>
                <a:tailEnd/>
              </a:ln>
              <a:effectLst/>
            </p:spPr>
            <p:style>
              <a:lnRef idx="2">
                <a:schemeClr val="accent5">
                  <a:shade val="50000"/>
                </a:schemeClr>
              </a:lnRef>
              <a:fillRef idx="1">
                <a:schemeClr val="accent5"/>
              </a:fillRef>
              <a:effectRef idx="0">
                <a:schemeClr val="accent5"/>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66" name="Freeform 1055">
                <a:extLst>
                  <a:ext uri="{FF2B5EF4-FFF2-40B4-BE49-F238E27FC236}">
                    <a16:creationId xmlns:a16="http://schemas.microsoft.com/office/drawing/2014/main" id="{6EE3F105-5664-4A5D-AAAD-96C9A85C2A85}"/>
                  </a:ext>
                </a:extLst>
              </p:cNvPr>
              <p:cNvSpPr>
                <a:spLocks/>
              </p:cNvSpPr>
              <p:nvPr/>
            </p:nvSpPr>
            <p:spPr bwMode="auto">
              <a:xfrm>
                <a:off x="2186897" y="3794410"/>
                <a:ext cx="284" cy="397"/>
              </a:xfrm>
              <a:custGeom>
                <a:avLst/>
                <a:gdLst>
                  <a:gd name="T0" fmla="*/ 227 w 284"/>
                  <a:gd name="T1" fmla="*/ 0 h 397"/>
                  <a:gd name="T2" fmla="*/ 0 w 284"/>
                  <a:gd name="T3" fmla="*/ 114 h 397"/>
                  <a:gd name="T4" fmla="*/ 0 w 284"/>
                  <a:gd name="T5" fmla="*/ 227 h 397"/>
                  <a:gd name="T6" fmla="*/ 114 w 284"/>
                  <a:gd name="T7" fmla="*/ 340 h 397"/>
                  <a:gd name="T8" fmla="*/ 114 w 284"/>
                  <a:gd name="T9" fmla="*/ 397 h 397"/>
                  <a:gd name="T10" fmla="*/ 170 w 284"/>
                  <a:gd name="T11" fmla="*/ 397 h 397"/>
                  <a:gd name="T12" fmla="*/ 284 w 284"/>
                  <a:gd name="T13" fmla="*/ 284 h 397"/>
                  <a:gd name="T14" fmla="*/ 227 w 284"/>
                  <a:gd name="T15" fmla="*/ 227 h 397"/>
                  <a:gd name="T16" fmla="*/ 170 w 284"/>
                  <a:gd name="T17" fmla="*/ 227 h 397"/>
                  <a:gd name="T18" fmla="*/ 170 w 284"/>
                  <a:gd name="T19" fmla="*/ 114 h 397"/>
                  <a:gd name="T20" fmla="*/ 227 w 284"/>
                  <a:gd name="T21"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7">
                    <a:moveTo>
                      <a:pt x="227" y="0"/>
                    </a:moveTo>
                    <a:lnTo>
                      <a:pt x="0" y="114"/>
                    </a:lnTo>
                    <a:lnTo>
                      <a:pt x="0" y="227"/>
                    </a:lnTo>
                    <a:lnTo>
                      <a:pt x="114" y="340"/>
                    </a:lnTo>
                    <a:lnTo>
                      <a:pt x="114" y="397"/>
                    </a:lnTo>
                    <a:lnTo>
                      <a:pt x="170" y="397"/>
                    </a:lnTo>
                    <a:lnTo>
                      <a:pt x="284" y="284"/>
                    </a:lnTo>
                    <a:lnTo>
                      <a:pt x="227" y="227"/>
                    </a:lnTo>
                    <a:lnTo>
                      <a:pt x="170" y="227"/>
                    </a:lnTo>
                    <a:lnTo>
                      <a:pt x="170" y="114"/>
                    </a:lnTo>
                    <a:lnTo>
                      <a:pt x="227" y="0"/>
                    </a:lnTo>
                    <a:close/>
                  </a:path>
                </a:pathLst>
              </a:custGeom>
              <a:grpFill/>
              <a:ln w="19050" cap="flat" cmpd="sng" algn="ctr">
                <a:solidFill>
                  <a:schemeClr val="bg1">
                    <a:lumMod val="75000"/>
                  </a:schemeClr>
                </a:solidFill>
                <a:prstDash val="solid"/>
                <a:headEnd/>
                <a:tailEnd/>
              </a:ln>
              <a:effectLst/>
            </p:spPr>
            <p:style>
              <a:lnRef idx="2">
                <a:schemeClr val="accent5">
                  <a:shade val="50000"/>
                </a:schemeClr>
              </a:lnRef>
              <a:fillRef idx="1">
                <a:schemeClr val="accent5"/>
              </a:fillRef>
              <a:effectRef idx="0">
                <a:schemeClr val="accent5"/>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67" name="Freeform 1056">
                <a:extLst>
                  <a:ext uri="{FF2B5EF4-FFF2-40B4-BE49-F238E27FC236}">
                    <a16:creationId xmlns:a16="http://schemas.microsoft.com/office/drawing/2014/main" id="{98F7B3C2-60C7-4C2E-9D3B-8C8A9A146758}"/>
                  </a:ext>
                </a:extLst>
              </p:cNvPr>
              <p:cNvSpPr>
                <a:spLocks/>
              </p:cNvSpPr>
              <p:nvPr/>
            </p:nvSpPr>
            <p:spPr bwMode="auto">
              <a:xfrm>
                <a:off x="2186557" y="3794750"/>
                <a:ext cx="510" cy="681"/>
              </a:xfrm>
              <a:custGeom>
                <a:avLst/>
                <a:gdLst>
                  <a:gd name="T0" fmla="*/ 454 w 510"/>
                  <a:gd name="T1" fmla="*/ 114 h 681"/>
                  <a:gd name="T2" fmla="*/ 340 w 510"/>
                  <a:gd name="T3" fmla="*/ 57 h 681"/>
                  <a:gd name="T4" fmla="*/ 284 w 510"/>
                  <a:gd name="T5" fmla="*/ 57 h 681"/>
                  <a:gd name="T6" fmla="*/ 227 w 510"/>
                  <a:gd name="T7" fmla="*/ 0 h 681"/>
                  <a:gd name="T8" fmla="*/ 114 w 510"/>
                  <a:gd name="T9" fmla="*/ 57 h 681"/>
                  <a:gd name="T10" fmla="*/ 0 w 510"/>
                  <a:gd name="T11" fmla="*/ 57 h 681"/>
                  <a:gd name="T12" fmla="*/ 57 w 510"/>
                  <a:gd name="T13" fmla="*/ 170 h 681"/>
                  <a:gd name="T14" fmla="*/ 57 w 510"/>
                  <a:gd name="T15" fmla="*/ 284 h 681"/>
                  <a:gd name="T16" fmla="*/ 114 w 510"/>
                  <a:gd name="T17" fmla="*/ 397 h 681"/>
                  <a:gd name="T18" fmla="*/ 227 w 510"/>
                  <a:gd name="T19" fmla="*/ 511 h 681"/>
                  <a:gd name="T20" fmla="*/ 227 w 510"/>
                  <a:gd name="T21" fmla="*/ 624 h 681"/>
                  <a:gd name="T22" fmla="*/ 397 w 510"/>
                  <a:gd name="T23" fmla="*/ 681 h 681"/>
                  <a:gd name="T24" fmla="*/ 397 w 510"/>
                  <a:gd name="T25" fmla="*/ 624 h 681"/>
                  <a:gd name="T26" fmla="*/ 510 w 510"/>
                  <a:gd name="T27" fmla="*/ 454 h 681"/>
                  <a:gd name="T28" fmla="*/ 510 w 510"/>
                  <a:gd name="T29" fmla="*/ 397 h 681"/>
                  <a:gd name="T30" fmla="*/ 454 w 510"/>
                  <a:gd name="T31" fmla="*/ 341 h 681"/>
                  <a:gd name="T32" fmla="*/ 454 w 510"/>
                  <a:gd name="T33" fmla="*/ 227 h 681"/>
                  <a:gd name="T34" fmla="*/ 510 w 510"/>
                  <a:gd name="T35" fmla="*/ 170 h 681"/>
                  <a:gd name="T36" fmla="*/ 454 w 510"/>
                  <a:gd name="T37" fmla="*/ 11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0" h="681">
                    <a:moveTo>
                      <a:pt x="454" y="114"/>
                    </a:moveTo>
                    <a:lnTo>
                      <a:pt x="340" y="57"/>
                    </a:lnTo>
                    <a:lnTo>
                      <a:pt x="284" y="57"/>
                    </a:lnTo>
                    <a:lnTo>
                      <a:pt x="227" y="0"/>
                    </a:lnTo>
                    <a:lnTo>
                      <a:pt x="114" y="57"/>
                    </a:lnTo>
                    <a:lnTo>
                      <a:pt x="0" y="57"/>
                    </a:lnTo>
                    <a:lnTo>
                      <a:pt x="57" y="170"/>
                    </a:lnTo>
                    <a:lnTo>
                      <a:pt x="57" y="284"/>
                    </a:lnTo>
                    <a:lnTo>
                      <a:pt x="114" y="397"/>
                    </a:lnTo>
                    <a:lnTo>
                      <a:pt x="227" y="511"/>
                    </a:lnTo>
                    <a:lnTo>
                      <a:pt x="227" y="624"/>
                    </a:lnTo>
                    <a:lnTo>
                      <a:pt x="397" y="681"/>
                    </a:lnTo>
                    <a:lnTo>
                      <a:pt x="397" y="624"/>
                    </a:lnTo>
                    <a:lnTo>
                      <a:pt x="510" y="454"/>
                    </a:lnTo>
                    <a:lnTo>
                      <a:pt x="510" y="397"/>
                    </a:lnTo>
                    <a:lnTo>
                      <a:pt x="454" y="341"/>
                    </a:lnTo>
                    <a:lnTo>
                      <a:pt x="454" y="227"/>
                    </a:lnTo>
                    <a:lnTo>
                      <a:pt x="510" y="170"/>
                    </a:lnTo>
                    <a:lnTo>
                      <a:pt x="454" y="114"/>
                    </a:lnTo>
                    <a:close/>
                  </a:path>
                </a:pathLst>
              </a:custGeom>
              <a:solidFill>
                <a:srgbClr val="FFFF00"/>
              </a:solidFill>
              <a:ln w="19050" cap="flat" cmpd="sng" algn="ctr">
                <a:solidFill>
                  <a:schemeClr val="bg1">
                    <a:lumMod val="75000"/>
                  </a:schemeClr>
                </a:solidFill>
                <a:prstDash val="solid"/>
                <a:headEnd/>
                <a:tailEnd/>
              </a:ln>
              <a:effectLst/>
            </p:spPr>
            <p:style>
              <a:lnRef idx="2">
                <a:schemeClr val="accent5">
                  <a:shade val="50000"/>
                </a:schemeClr>
              </a:lnRef>
              <a:fillRef idx="1">
                <a:schemeClr val="accent5"/>
              </a:fillRef>
              <a:effectRef idx="0">
                <a:schemeClr val="accent5"/>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68" name="Freeform 1057">
                <a:extLst>
                  <a:ext uri="{FF2B5EF4-FFF2-40B4-BE49-F238E27FC236}">
                    <a16:creationId xmlns:a16="http://schemas.microsoft.com/office/drawing/2014/main" id="{08A0CB19-08EC-4F52-B19E-3AFC967DB24D}"/>
                  </a:ext>
                </a:extLst>
              </p:cNvPr>
              <p:cNvSpPr>
                <a:spLocks/>
              </p:cNvSpPr>
              <p:nvPr/>
            </p:nvSpPr>
            <p:spPr bwMode="auto">
              <a:xfrm>
                <a:off x="2186614" y="3794524"/>
                <a:ext cx="397" cy="340"/>
              </a:xfrm>
              <a:custGeom>
                <a:avLst/>
                <a:gdLst>
                  <a:gd name="T0" fmla="*/ 283 w 397"/>
                  <a:gd name="T1" fmla="*/ 0 h 340"/>
                  <a:gd name="T2" fmla="*/ 170 w 397"/>
                  <a:gd name="T3" fmla="*/ 56 h 340"/>
                  <a:gd name="T4" fmla="*/ 113 w 397"/>
                  <a:gd name="T5" fmla="*/ 56 h 340"/>
                  <a:gd name="T6" fmla="*/ 113 w 397"/>
                  <a:gd name="T7" fmla="*/ 113 h 340"/>
                  <a:gd name="T8" fmla="*/ 0 w 397"/>
                  <a:gd name="T9" fmla="*/ 113 h 340"/>
                  <a:gd name="T10" fmla="*/ 57 w 397"/>
                  <a:gd name="T11" fmla="*/ 170 h 340"/>
                  <a:gd name="T12" fmla="*/ 170 w 397"/>
                  <a:gd name="T13" fmla="*/ 226 h 340"/>
                  <a:gd name="T14" fmla="*/ 227 w 397"/>
                  <a:gd name="T15" fmla="*/ 283 h 340"/>
                  <a:gd name="T16" fmla="*/ 283 w 397"/>
                  <a:gd name="T17" fmla="*/ 283 h 340"/>
                  <a:gd name="T18" fmla="*/ 397 w 397"/>
                  <a:gd name="T19" fmla="*/ 340 h 340"/>
                  <a:gd name="T20" fmla="*/ 397 w 397"/>
                  <a:gd name="T21" fmla="*/ 226 h 340"/>
                  <a:gd name="T22" fmla="*/ 283 w 397"/>
                  <a:gd name="T23" fmla="*/ 113 h 340"/>
                  <a:gd name="T24" fmla="*/ 283 w 397"/>
                  <a:gd name="T2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7" h="340">
                    <a:moveTo>
                      <a:pt x="283" y="0"/>
                    </a:moveTo>
                    <a:lnTo>
                      <a:pt x="170" y="56"/>
                    </a:lnTo>
                    <a:lnTo>
                      <a:pt x="113" y="56"/>
                    </a:lnTo>
                    <a:lnTo>
                      <a:pt x="113" y="113"/>
                    </a:lnTo>
                    <a:lnTo>
                      <a:pt x="0" y="113"/>
                    </a:lnTo>
                    <a:lnTo>
                      <a:pt x="57" y="170"/>
                    </a:lnTo>
                    <a:lnTo>
                      <a:pt x="170" y="226"/>
                    </a:lnTo>
                    <a:lnTo>
                      <a:pt x="227" y="283"/>
                    </a:lnTo>
                    <a:lnTo>
                      <a:pt x="283" y="283"/>
                    </a:lnTo>
                    <a:lnTo>
                      <a:pt x="397" y="340"/>
                    </a:lnTo>
                    <a:lnTo>
                      <a:pt x="397" y="226"/>
                    </a:lnTo>
                    <a:lnTo>
                      <a:pt x="283" y="113"/>
                    </a:lnTo>
                    <a:lnTo>
                      <a:pt x="283" y="0"/>
                    </a:lnTo>
                    <a:close/>
                  </a:path>
                </a:pathLst>
              </a:custGeom>
              <a:grpFill/>
              <a:ln w="19050" cap="flat" cmpd="sng" algn="ctr">
                <a:solidFill>
                  <a:schemeClr val="bg1">
                    <a:lumMod val="75000"/>
                  </a:schemeClr>
                </a:solidFill>
                <a:prstDash val="solid"/>
                <a:headEnd/>
                <a:tailEnd/>
              </a:ln>
              <a:effectLst/>
            </p:spPr>
            <p:style>
              <a:lnRef idx="2">
                <a:schemeClr val="accent5">
                  <a:shade val="50000"/>
                </a:schemeClr>
              </a:lnRef>
              <a:fillRef idx="1">
                <a:schemeClr val="accent5"/>
              </a:fillRef>
              <a:effectRef idx="0">
                <a:schemeClr val="accent5"/>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69" name="Freeform 1058">
                <a:extLst>
                  <a:ext uri="{FF2B5EF4-FFF2-40B4-BE49-F238E27FC236}">
                    <a16:creationId xmlns:a16="http://schemas.microsoft.com/office/drawing/2014/main" id="{EA84ACF4-4392-4865-9C16-79A2CDAC4C33}"/>
                  </a:ext>
                </a:extLst>
              </p:cNvPr>
              <p:cNvSpPr>
                <a:spLocks/>
              </p:cNvSpPr>
              <p:nvPr/>
            </p:nvSpPr>
            <p:spPr bwMode="auto">
              <a:xfrm>
                <a:off x="2186330" y="3794127"/>
                <a:ext cx="511" cy="397"/>
              </a:xfrm>
              <a:custGeom>
                <a:avLst/>
                <a:gdLst>
                  <a:gd name="T0" fmla="*/ 511 w 511"/>
                  <a:gd name="T1" fmla="*/ 113 h 397"/>
                  <a:gd name="T2" fmla="*/ 397 w 511"/>
                  <a:gd name="T3" fmla="*/ 56 h 397"/>
                  <a:gd name="T4" fmla="*/ 227 w 511"/>
                  <a:gd name="T5" fmla="*/ 0 h 397"/>
                  <a:gd name="T6" fmla="*/ 114 w 511"/>
                  <a:gd name="T7" fmla="*/ 0 h 397"/>
                  <a:gd name="T8" fmla="*/ 170 w 511"/>
                  <a:gd name="T9" fmla="*/ 56 h 397"/>
                  <a:gd name="T10" fmla="*/ 0 w 511"/>
                  <a:gd name="T11" fmla="*/ 0 h 397"/>
                  <a:gd name="T12" fmla="*/ 57 w 511"/>
                  <a:gd name="T13" fmla="*/ 113 h 397"/>
                  <a:gd name="T14" fmla="*/ 284 w 511"/>
                  <a:gd name="T15" fmla="*/ 113 h 397"/>
                  <a:gd name="T16" fmla="*/ 170 w 511"/>
                  <a:gd name="T17" fmla="*/ 170 h 397"/>
                  <a:gd name="T18" fmla="*/ 170 w 511"/>
                  <a:gd name="T19" fmla="*/ 283 h 397"/>
                  <a:gd name="T20" fmla="*/ 284 w 511"/>
                  <a:gd name="T21" fmla="*/ 283 h 397"/>
                  <a:gd name="T22" fmla="*/ 284 w 511"/>
                  <a:gd name="T23" fmla="*/ 397 h 397"/>
                  <a:gd name="T24" fmla="*/ 341 w 511"/>
                  <a:gd name="T25" fmla="*/ 340 h 397"/>
                  <a:gd name="T26" fmla="*/ 397 w 511"/>
                  <a:gd name="T27" fmla="*/ 340 h 397"/>
                  <a:gd name="T28" fmla="*/ 454 w 511"/>
                  <a:gd name="T29" fmla="*/ 283 h 397"/>
                  <a:gd name="T30" fmla="*/ 511 w 511"/>
                  <a:gd name="T31" fmla="*/ 283 h 397"/>
                  <a:gd name="T32" fmla="*/ 454 w 511"/>
                  <a:gd name="T33" fmla="*/ 226 h 397"/>
                  <a:gd name="T34" fmla="*/ 511 w 511"/>
                  <a:gd name="T35" fmla="*/ 11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1" h="397">
                    <a:moveTo>
                      <a:pt x="511" y="113"/>
                    </a:moveTo>
                    <a:lnTo>
                      <a:pt x="397" y="56"/>
                    </a:lnTo>
                    <a:lnTo>
                      <a:pt x="227" y="0"/>
                    </a:lnTo>
                    <a:lnTo>
                      <a:pt x="114" y="0"/>
                    </a:lnTo>
                    <a:lnTo>
                      <a:pt x="170" y="56"/>
                    </a:lnTo>
                    <a:lnTo>
                      <a:pt x="0" y="0"/>
                    </a:lnTo>
                    <a:lnTo>
                      <a:pt x="57" y="113"/>
                    </a:lnTo>
                    <a:lnTo>
                      <a:pt x="284" y="113"/>
                    </a:lnTo>
                    <a:lnTo>
                      <a:pt x="170" y="170"/>
                    </a:lnTo>
                    <a:lnTo>
                      <a:pt x="170" y="283"/>
                    </a:lnTo>
                    <a:lnTo>
                      <a:pt x="284" y="283"/>
                    </a:lnTo>
                    <a:lnTo>
                      <a:pt x="284" y="397"/>
                    </a:lnTo>
                    <a:lnTo>
                      <a:pt x="341" y="340"/>
                    </a:lnTo>
                    <a:lnTo>
                      <a:pt x="397" y="340"/>
                    </a:lnTo>
                    <a:lnTo>
                      <a:pt x="454" y="283"/>
                    </a:lnTo>
                    <a:lnTo>
                      <a:pt x="511" y="283"/>
                    </a:lnTo>
                    <a:lnTo>
                      <a:pt x="454" y="226"/>
                    </a:lnTo>
                    <a:lnTo>
                      <a:pt x="511" y="113"/>
                    </a:lnTo>
                    <a:close/>
                  </a:path>
                </a:pathLst>
              </a:custGeom>
              <a:grpFill/>
              <a:ln w="19050" cap="flat" cmpd="sng" algn="ctr">
                <a:solidFill>
                  <a:schemeClr val="bg1">
                    <a:lumMod val="75000"/>
                  </a:schemeClr>
                </a:solidFill>
                <a:prstDash val="solid"/>
                <a:headEnd/>
                <a:tailEnd/>
              </a:ln>
              <a:effectLst/>
            </p:spPr>
            <p:style>
              <a:lnRef idx="2">
                <a:schemeClr val="accent5">
                  <a:shade val="50000"/>
                </a:schemeClr>
              </a:lnRef>
              <a:fillRef idx="1">
                <a:schemeClr val="accent5"/>
              </a:fillRef>
              <a:effectRef idx="0">
                <a:schemeClr val="accent5"/>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70" name="Freeform 1059">
                <a:extLst>
                  <a:ext uri="{FF2B5EF4-FFF2-40B4-BE49-F238E27FC236}">
                    <a16:creationId xmlns:a16="http://schemas.microsoft.com/office/drawing/2014/main" id="{A3C11319-2219-4B2A-A86E-757009CBAAD9}"/>
                  </a:ext>
                </a:extLst>
              </p:cNvPr>
              <p:cNvSpPr>
                <a:spLocks/>
              </p:cNvSpPr>
              <p:nvPr/>
            </p:nvSpPr>
            <p:spPr bwMode="auto">
              <a:xfrm>
                <a:off x="2186217" y="3794183"/>
                <a:ext cx="567" cy="624"/>
              </a:xfrm>
              <a:custGeom>
                <a:avLst/>
                <a:gdLst>
                  <a:gd name="T0" fmla="*/ 283 w 567"/>
                  <a:gd name="T1" fmla="*/ 227 h 624"/>
                  <a:gd name="T2" fmla="*/ 227 w 567"/>
                  <a:gd name="T3" fmla="*/ 114 h 624"/>
                  <a:gd name="T4" fmla="*/ 170 w 567"/>
                  <a:gd name="T5" fmla="*/ 114 h 624"/>
                  <a:gd name="T6" fmla="*/ 170 w 567"/>
                  <a:gd name="T7" fmla="*/ 170 h 624"/>
                  <a:gd name="T8" fmla="*/ 113 w 567"/>
                  <a:gd name="T9" fmla="*/ 170 h 624"/>
                  <a:gd name="T10" fmla="*/ 57 w 567"/>
                  <a:gd name="T11" fmla="*/ 0 h 624"/>
                  <a:gd name="T12" fmla="*/ 0 w 567"/>
                  <a:gd name="T13" fmla="*/ 0 h 624"/>
                  <a:gd name="T14" fmla="*/ 57 w 567"/>
                  <a:gd name="T15" fmla="*/ 284 h 624"/>
                  <a:gd name="T16" fmla="*/ 227 w 567"/>
                  <a:gd name="T17" fmla="*/ 284 h 624"/>
                  <a:gd name="T18" fmla="*/ 170 w 567"/>
                  <a:gd name="T19" fmla="*/ 341 h 624"/>
                  <a:gd name="T20" fmla="*/ 113 w 567"/>
                  <a:gd name="T21" fmla="*/ 454 h 624"/>
                  <a:gd name="T22" fmla="*/ 170 w 567"/>
                  <a:gd name="T23" fmla="*/ 397 h 624"/>
                  <a:gd name="T24" fmla="*/ 283 w 567"/>
                  <a:gd name="T25" fmla="*/ 454 h 624"/>
                  <a:gd name="T26" fmla="*/ 283 w 567"/>
                  <a:gd name="T27" fmla="*/ 511 h 624"/>
                  <a:gd name="T28" fmla="*/ 340 w 567"/>
                  <a:gd name="T29" fmla="*/ 567 h 624"/>
                  <a:gd name="T30" fmla="*/ 340 w 567"/>
                  <a:gd name="T31" fmla="*/ 624 h 624"/>
                  <a:gd name="T32" fmla="*/ 454 w 567"/>
                  <a:gd name="T33" fmla="*/ 624 h 624"/>
                  <a:gd name="T34" fmla="*/ 567 w 567"/>
                  <a:gd name="T35" fmla="*/ 567 h 624"/>
                  <a:gd name="T36" fmla="*/ 454 w 567"/>
                  <a:gd name="T37" fmla="*/ 511 h 624"/>
                  <a:gd name="T38" fmla="*/ 397 w 567"/>
                  <a:gd name="T39" fmla="*/ 454 h 624"/>
                  <a:gd name="T40" fmla="*/ 510 w 567"/>
                  <a:gd name="T41" fmla="*/ 454 h 624"/>
                  <a:gd name="T42" fmla="*/ 510 w 567"/>
                  <a:gd name="T43" fmla="*/ 397 h 624"/>
                  <a:gd name="T44" fmla="*/ 567 w 567"/>
                  <a:gd name="T45" fmla="*/ 397 h 624"/>
                  <a:gd name="T46" fmla="*/ 510 w 567"/>
                  <a:gd name="T47" fmla="*/ 284 h 624"/>
                  <a:gd name="T48" fmla="*/ 454 w 567"/>
                  <a:gd name="T49" fmla="*/ 284 h 624"/>
                  <a:gd name="T50" fmla="*/ 397 w 567"/>
                  <a:gd name="T51" fmla="*/ 341 h 624"/>
                  <a:gd name="T52" fmla="*/ 397 w 567"/>
                  <a:gd name="T53" fmla="*/ 227 h 624"/>
                  <a:gd name="T54" fmla="*/ 283 w 567"/>
                  <a:gd name="T55" fmla="*/ 227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67" h="624">
                    <a:moveTo>
                      <a:pt x="283" y="227"/>
                    </a:moveTo>
                    <a:lnTo>
                      <a:pt x="227" y="114"/>
                    </a:lnTo>
                    <a:lnTo>
                      <a:pt x="170" y="114"/>
                    </a:lnTo>
                    <a:lnTo>
                      <a:pt x="170" y="170"/>
                    </a:lnTo>
                    <a:lnTo>
                      <a:pt x="113" y="170"/>
                    </a:lnTo>
                    <a:lnTo>
                      <a:pt x="57" y="0"/>
                    </a:lnTo>
                    <a:lnTo>
                      <a:pt x="0" y="0"/>
                    </a:lnTo>
                    <a:lnTo>
                      <a:pt x="57" y="284"/>
                    </a:lnTo>
                    <a:lnTo>
                      <a:pt x="227" y="284"/>
                    </a:lnTo>
                    <a:lnTo>
                      <a:pt x="170" y="341"/>
                    </a:lnTo>
                    <a:lnTo>
                      <a:pt x="113" y="454"/>
                    </a:lnTo>
                    <a:lnTo>
                      <a:pt x="170" y="397"/>
                    </a:lnTo>
                    <a:lnTo>
                      <a:pt x="283" y="454"/>
                    </a:lnTo>
                    <a:lnTo>
                      <a:pt x="283" y="511"/>
                    </a:lnTo>
                    <a:lnTo>
                      <a:pt x="340" y="567"/>
                    </a:lnTo>
                    <a:lnTo>
                      <a:pt x="340" y="624"/>
                    </a:lnTo>
                    <a:lnTo>
                      <a:pt x="454" y="624"/>
                    </a:lnTo>
                    <a:lnTo>
                      <a:pt x="567" y="567"/>
                    </a:lnTo>
                    <a:lnTo>
                      <a:pt x="454" y="511"/>
                    </a:lnTo>
                    <a:lnTo>
                      <a:pt x="397" y="454"/>
                    </a:lnTo>
                    <a:lnTo>
                      <a:pt x="510" y="454"/>
                    </a:lnTo>
                    <a:lnTo>
                      <a:pt x="510" y="397"/>
                    </a:lnTo>
                    <a:lnTo>
                      <a:pt x="567" y="397"/>
                    </a:lnTo>
                    <a:lnTo>
                      <a:pt x="510" y="284"/>
                    </a:lnTo>
                    <a:lnTo>
                      <a:pt x="454" y="284"/>
                    </a:lnTo>
                    <a:lnTo>
                      <a:pt x="397" y="341"/>
                    </a:lnTo>
                    <a:lnTo>
                      <a:pt x="397" y="227"/>
                    </a:lnTo>
                    <a:lnTo>
                      <a:pt x="283" y="227"/>
                    </a:lnTo>
                    <a:close/>
                  </a:path>
                </a:pathLst>
              </a:custGeom>
              <a:grpFill/>
              <a:ln w="19050" cap="flat" cmpd="sng" algn="ctr">
                <a:solidFill>
                  <a:schemeClr val="bg1">
                    <a:lumMod val="75000"/>
                  </a:schemeClr>
                </a:solidFill>
                <a:prstDash val="solid"/>
                <a:headEnd/>
                <a:tailEnd/>
              </a:ln>
              <a:effectLst/>
            </p:spPr>
            <p:style>
              <a:lnRef idx="2">
                <a:schemeClr val="accent5">
                  <a:shade val="50000"/>
                </a:schemeClr>
              </a:lnRef>
              <a:fillRef idx="1">
                <a:schemeClr val="accent5"/>
              </a:fillRef>
              <a:effectRef idx="0">
                <a:schemeClr val="accent5"/>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grpSp>
        <p:grpSp>
          <p:nvGrpSpPr>
            <p:cNvPr id="26" name="Group 1060">
              <a:extLst>
                <a:ext uri="{FF2B5EF4-FFF2-40B4-BE49-F238E27FC236}">
                  <a16:creationId xmlns:a16="http://schemas.microsoft.com/office/drawing/2014/main" id="{357805F6-0A9A-4E1F-BE9C-2EAFF4EFDA73}"/>
                </a:ext>
              </a:extLst>
            </p:cNvPr>
            <p:cNvGrpSpPr>
              <a:grpSpLocks/>
            </p:cNvGrpSpPr>
            <p:nvPr/>
          </p:nvGrpSpPr>
          <p:grpSpPr bwMode="auto">
            <a:xfrm>
              <a:off x="1993450" y="2378983"/>
              <a:ext cx="1478644" cy="1543278"/>
              <a:chOff x="1993448" y="2378982"/>
              <a:chExt cx="1304" cy="1361"/>
            </a:xfrm>
            <a:grpFill/>
            <a:effectLst/>
          </p:grpSpPr>
          <p:sp>
            <p:nvSpPr>
              <p:cNvPr id="27" name="Freeform 1061">
                <a:extLst>
                  <a:ext uri="{FF2B5EF4-FFF2-40B4-BE49-F238E27FC236}">
                    <a16:creationId xmlns:a16="http://schemas.microsoft.com/office/drawing/2014/main" id="{FE0D5663-1903-4E8A-B5F7-E9AAE0189608}"/>
                  </a:ext>
                </a:extLst>
              </p:cNvPr>
              <p:cNvSpPr>
                <a:spLocks/>
              </p:cNvSpPr>
              <p:nvPr/>
            </p:nvSpPr>
            <p:spPr bwMode="auto">
              <a:xfrm>
                <a:off x="1994468" y="2379946"/>
                <a:ext cx="284" cy="340"/>
              </a:xfrm>
              <a:custGeom>
                <a:avLst/>
                <a:gdLst>
                  <a:gd name="T0" fmla="*/ 227 w 284"/>
                  <a:gd name="T1" fmla="*/ 340 h 340"/>
                  <a:gd name="T2" fmla="*/ 0 w 284"/>
                  <a:gd name="T3" fmla="*/ 340 h 340"/>
                  <a:gd name="T4" fmla="*/ 0 w 284"/>
                  <a:gd name="T5" fmla="*/ 114 h 340"/>
                  <a:gd name="T6" fmla="*/ 57 w 284"/>
                  <a:gd name="T7" fmla="*/ 57 h 340"/>
                  <a:gd name="T8" fmla="*/ 114 w 284"/>
                  <a:gd name="T9" fmla="*/ 0 h 340"/>
                  <a:gd name="T10" fmla="*/ 227 w 284"/>
                  <a:gd name="T11" fmla="*/ 57 h 340"/>
                  <a:gd name="T12" fmla="*/ 227 w 284"/>
                  <a:gd name="T13" fmla="*/ 114 h 340"/>
                  <a:gd name="T14" fmla="*/ 114 w 284"/>
                  <a:gd name="T15" fmla="*/ 114 h 340"/>
                  <a:gd name="T16" fmla="*/ 114 w 284"/>
                  <a:gd name="T17" fmla="*/ 170 h 340"/>
                  <a:gd name="T18" fmla="*/ 227 w 284"/>
                  <a:gd name="T19" fmla="*/ 227 h 340"/>
                  <a:gd name="T20" fmla="*/ 284 w 284"/>
                  <a:gd name="T21" fmla="*/ 284 h 340"/>
                  <a:gd name="T22" fmla="*/ 227 w 284"/>
                  <a:gd name="T23"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4" h="340">
                    <a:moveTo>
                      <a:pt x="227" y="340"/>
                    </a:moveTo>
                    <a:lnTo>
                      <a:pt x="0" y="340"/>
                    </a:lnTo>
                    <a:lnTo>
                      <a:pt x="0" y="114"/>
                    </a:lnTo>
                    <a:lnTo>
                      <a:pt x="57" y="57"/>
                    </a:lnTo>
                    <a:lnTo>
                      <a:pt x="114" y="0"/>
                    </a:lnTo>
                    <a:lnTo>
                      <a:pt x="227" y="57"/>
                    </a:lnTo>
                    <a:lnTo>
                      <a:pt x="227" y="114"/>
                    </a:lnTo>
                    <a:lnTo>
                      <a:pt x="114" y="114"/>
                    </a:lnTo>
                    <a:lnTo>
                      <a:pt x="114" y="170"/>
                    </a:lnTo>
                    <a:lnTo>
                      <a:pt x="227" y="227"/>
                    </a:lnTo>
                    <a:lnTo>
                      <a:pt x="284" y="284"/>
                    </a:lnTo>
                    <a:lnTo>
                      <a:pt x="227" y="340"/>
                    </a:lnTo>
                    <a:close/>
                  </a:path>
                </a:pathLst>
              </a:custGeom>
              <a:grpFill/>
              <a:ln w="19050" cap="flat" cmpd="sng" algn="ctr">
                <a:solidFill>
                  <a:schemeClr val="bg1">
                    <a:lumMod val="75000"/>
                  </a:schemeClr>
                </a:solidFill>
                <a:prstDash val="solid"/>
                <a:headEnd/>
                <a:tailEnd/>
              </a:ln>
              <a:effectLst/>
            </p:spPr>
            <p:style>
              <a:lnRef idx="2">
                <a:schemeClr val="accent6">
                  <a:shade val="50000"/>
                </a:schemeClr>
              </a:lnRef>
              <a:fillRef idx="1">
                <a:schemeClr val="accent6"/>
              </a:fillRef>
              <a:effectRef idx="0">
                <a:schemeClr val="accent6"/>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28" name="Freeform 1062">
                <a:extLst>
                  <a:ext uri="{FF2B5EF4-FFF2-40B4-BE49-F238E27FC236}">
                    <a16:creationId xmlns:a16="http://schemas.microsoft.com/office/drawing/2014/main" id="{3DC78D82-00EA-44BE-A2AD-5E2B5278B296}"/>
                  </a:ext>
                </a:extLst>
              </p:cNvPr>
              <p:cNvSpPr>
                <a:spLocks/>
              </p:cNvSpPr>
              <p:nvPr/>
            </p:nvSpPr>
            <p:spPr bwMode="auto">
              <a:xfrm>
                <a:off x="1994298" y="2379946"/>
                <a:ext cx="284" cy="340"/>
              </a:xfrm>
              <a:custGeom>
                <a:avLst/>
                <a:gdLst>
                  <a:gd name="T0" fmla="*/ 170 w 284"/>
                  <a:gd name="T1" fmla="*/ 340 h 340"/>
                  <a:gd name="T2" fmla="*/ 114 w 284"/>
                  <a:gd name="T3" fmla="*/ 340 h 340"/>
                  <a:gd name="T4" fmla="*/ 57 w 284"/>
                  <a:gd name="T5" fmla="*/ 284 h 340"/>
                  <a:gd name="T6" fmla="*/ 0 w 284"/>
                  <a:gd name="T7" fmla="*/ 227 h 340"/>
                  <a:gd name="T8" fmla="*/ 0 w 284"/>
                  <a:gd name="T9" fmla="*/ 170 h 340"/>
                  <a:gd name="T10" fmla="*/ 114 w 284"/>
                  <a:gd name="T11" fmla="*/ 0 h 340"/>
                  <a:gd name="T12" fmla="*/ 227 w 284"/>
                  <a:gd name="T13" fmla="*/ 0 h 340"/>
                  <a:gd name="T14" fmla="*/ 284 w 284"/>
                  <a:gd name="T15" fmla="*/ 0 h 340"/>
                  <a:gd name="T16" fmla="*/ 170 w 284"/>
                  <a:gd name="T17" fmla="*/ 114 h 340"/>
                  <a:gd name="T18" fmla="*/ 170 w 284"/>
                  <a:gd name="T19"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340">
                    <a:moveTo>
                      <a:pt x="170" y="340"/>
                    </a:moveTo>
                    <a:lnTo>
                      <a:pt x="114" y="340"/>
                    </a:lnTo>
                    <a:lnTo>
                      <a:pt x="57" y="284"/>
                    </a:lnTo>
                    <a:lnTo>
                      <a:pt x="0" y="227"/>
                    </a:lnTo>
                    <a:lnTo>
                      <a:pt x="0" y="170"/>
                    </a:lnTo>
                    <a:lnTo>
                      <a:pt x="114" y="0"/>
                    </a:lnTo>
                    <a:lnTo>
                      <a:pt x="227" y="0"/>
                    </a:lnTo>
                    <a:lnTo>
                      <a:pt x="284" y="0"/>
                    </a:lnTo>
                    <a:lnTo>
                      <a:pt x="170" y="114"/>
                    </a:lnTo>
                    <a:lnTo>
                      <a:pt x="170" y="340"/>
                    </a:lnTo>
                    <a:close/>
                  </a:path>
                </a:pathLst>
              </a:custGeom>
              <a:grpFill/>
              <a:ln w="19050" cap="flat" cmpd="sng" algn="ctr">
                <a:solidFill>
                  <a:schemeClr val="bg1">
                    <a:lumMod val="75000"/>
                  </a:schemeClr>
                </a:solidFill>
                <a:prstDash val="solid"/>
                <a:headEnd/>
                <a:tailEnd/>
              </a:ln>
              <a:effectLst/>
            </p:spPr>
            <p:style>
              <a:lnRef idx="2">
                <a:schemeClr val="accent6">
                  <a:shade val="50000"/>
                </a:schemeClr>
              </a:lnRef>
              <a:fillRef idx="1">
                <a:schemeClr val="accent6"/>
              </a:fillRef>
              <a:effectRef idx="0">
                <a:schemeClr val="accent6"/>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chemeClr val="bg1">
                      <a:lumMod val="50000"/>
                    </a:schemeClr>
                  </a:solidFill>
                  <a:latin typeface="メイリオ" panose="020B0604030504040204" pitchFamily="50" charset="-128"/>
                  <a:ea typeface="メイリオ" panose="020B0604030504040204" pitchFamily="50" charset="-128"/>
                </a:endParaRPr>
              </a:p>
            </p:txBody>
          </p:sp>
          <p:sp>
            <p:nvSpPr>
              <p:cNvPr id="29" name="Freeform 1063">
                <a:extLst>
                  <a:ext uri="{FF2B5EF4-FFF2-40B4-BE49-F238E27FC236}">
                    <a16:creationId xmlns:a16="http://schemas.microsoft.com/office/drawing/2014/main" id="{80824897-6471-4D6D-9CFF-766D540794D7}"/>
                  </a:ext>
                </a:extLst>
              </p:cNvPr>
              <p:cNvSpPr>
                <a:spLocks/>
              </p:cNvSpPr>
              <p:nvPr/>
            </p:nvSpPr>
            <p:spPr bwMode="auto">
              <a:xfrm>
                <a:off x="1994128" y="2380060"/>
                <a:ext cx="284" cy="283"/>
              </a:xfrm>
              <a:custGeom>
                <a:avLst/>
                <a:gdLst>
                  <a:gd name="T0" fmla="*/ 170 w 284"/>
                  <a:gd name="T1" fmla="*/ 56 h 283"/>
                  <a:gd name="T2" fmla="*/ 170 w 284"/>
                  <a:gd name="T3" fmla="*/ 113 h 283"/>
                  <a:gd name="T4" fmla="*/ 284 w 284"/>
                  <a:gd name="T5" fmla="*/ 226 h 283"/>
                  <a:gd name="T6" fmla="*/ 114 w 284"/>
                  <a:gd name="T7" fmla="*/ 283 h 283"/>
                  <a:gd name="T8" fmla="*/ 0 w 284"/>
                  <a:gd name="T9" fmla="*/ 226 h 283"/>
                  <a:gd name="T10" fmla="*/ 0 w 284"/>
                  <a:gd name="T11" fmla="*/ 56 h 283"/>
                  <a:gd name="T12" fmla="*/ 57 w 284"/>
                  <a:gd name="T13" fmla="*/ 0 h 283"/>
                  <a:gd name="T14" fmla="*/ 170 w 284"/>
                  <a:gd name="T15" fmla="*/ 56 h 2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4" h="283">
                    <a:moveTo>
                      <a:pt x="170" y="56"/>
                    </a:moveTo>
                    <a:lnTo>
                      <a:pt x="170" y="113"/>
                    </a:lnTo>
                    <a:lnTo>
                      <a:pt x="284" y="226"/>
                    </a:lnTo>
                    <a:lnTo>
                      <a:pt x="114" y="283"/>
                    </a:lnTo>
                    <a:lnTo>
                      <a:pt x="0" y="226"/>
                    </a:lnTo>
                    <a:lnTo>
                      <a:pt x="0" y="56"/>
                    </a:lnTo>
                    <a:lnTo>
                      <a:pt x="57" y="0"/>
                    </a:lnTo>
                    <a:lnTo>
                      <a:pt x="170" y="56"/>
                    </a:lnTo>
                    <a:close/>
                  </a:path>
                </a:pathLst>
              </a:custGeom>
              <a:grpFill/>
              <a:ln w="19050" cap="flat" cmpd="sng" algn="ctr">
                <a:solidFill>
                  <a:schemeClr val="bg1">
                    <a:lumMod val="75000"/>
                  </a:schemeClr>
                </a:solidFill>
                <a:prstDash val="solid"/>
                <a:headEnd/>
                <a:tailEnd/>
              </a:ln>
              <a:effectLst/>
            </p:spPr>
            <p:style>
              <a:lnRef idx="2">
                <a:schemeClr val="accent6">
                  <a:shade val="50000"/>
                </a:schemeClr>
              </a:lnRef>
              <a:fillRef idx="1">
                <a:schemeClr val="accent6"/>
              </a:fillRef>
              <a:effectRef idx="0">
                <a:schemeClr val="accent6"/>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chemeClr val="bg1">
                      <a:lumMod val="50000"/>
                    </a:schemeClr>
                  </a:solidFill>
                  <a:latin typeface="メイリオ" panose="020B0604030504040204" pitchFamily="50" charset="-128"/>
                  <a:ea typeface="メイリオ" panose="020B0604030504040204" pitchFamily="50" charset="-128"/>
                </a:endParaRPr>
              </a:p>
            </p:txBody>
          </p:sp>
          <p:sp>
            <p:nvSpPr>
              <p:cNvPr id="30" name="Freeform 1064">
                <a:extLst>
                  <a:ext uri="{FF2B5EF4-FFF2-40B4-BE49-F238E27FC236}">
                    <a16:creationId xmlns:a16="http://schemas.microsoft.com/office/drawing/2014/main" id="{54D56A6E-AAD7-4D3F-8C43-178BF003B510}"/>
                  </a:ext>
                </a:extLst>
              </p:cNvPr>
              <p:cNvSpPr>
                <a:spLocks/>
              </p:cNvSpPr>
              <p:nvPr/>
            </p:nvSpPr>
            <p:spPr bwMode="auto">
              <a:xfrm>
                <a:off x="1994185" y="2379889"/>
                <a:ext cx="227" cy="227"/>
              </a:xfrm>
              <a:custGeom>
                <a:avLst/>
                <a:gdLst>
                  <a:gd name="T0" fmla="*/ 113 w 227"/>
                  <a:gd name="T1" fmla="*/ 227 h 227"/>
                  <a:gd name="T2" fmla="*/ 0 w 227"/>
                  <a:gd name="T3" fmla="*/ 171 h 227"/>
                  <a:gd name="T4" fmla="*/ 57 w 227"/>
                  <a:gd name="T5" fmla="*/ 0 h 227"/>
                  <a:gd name="T6" fmla="*/ 170 w 227"/>
                  <a:gd name="T7" fmla="*/ 0 h 227"/>
                  <a:gd name="T8" fmla="*/ 227 w 227"/>
                  <a:gd name="T9" fmla="*/ 57 h 227"/>
                  <a:gd name="T10" fmla="*/ 113 w 227"/>
                  <a:gd name="T11" fmla="*/ 227 h 227"/>
                </a:gdLst>
                <a:ahLst/>
                <a:cxnLst>
                  <a:cxn ang="0">
                    <a:pos x="T0" y="T1"/>
                  </a:cxn>
                  <a:cxn ang="0">
                    <a:pos x="T2" y="T3"/>
                  </a:cxn>
                  <a:cxn ang="0">
                    <a:pos x="T4" y="T5"/>
                  </a:cxn>
                  <a:cxn ang="0">
                    <a:pos x="T6" y="T7"/>
                  </a:cxn>
                  <a:cxn ang="0">
                    <a:pos x="T8" y="T9"/>
                  </a:cxn>
                  <a:cxn ang="0">
                    <a:pos x="T10" y="T11"/>
                  </a:cxn>
                </a:cxnLst>
                <a:rect l="0" t="0" r="r" b="b"/>
                <a:pathLst>
                  <a:path w="227" h="227">
                    <a:moveTo>
                      <a:pt x="113" y="227"/>
                    </a:moveTo>
                    <a:lnTo>
                      <a:pt x="0" y="171"/>
                    </a:lnTo>
                    <a:lnTo>
                      <a:pt x="57" y="0"/>
                    </a:lnTo>
                    <a:lnTo>
                      <a:pt x="170" y="0"/>
                    </a:lnTo>
                    <a:lnTo>
                      <a:pt x="227" y="57"/>
                    </a:lnTo>
                    <a:lnTo>
                      <a:pt x="113" y="227"/>
                    </a:lnTo>
                    <a:close/>
                  </a:path>
                </a:pathLst>
              </a:custGeom>
              <a:grpFill/>
              <a:ln w="19050" cap="flat" cmpd="sng" algn="ctr">
                <a:solidFill>
                  <a:schemeClr val="bg1">
                    <a:lumMod val="75000"/>
                  </a:schemeClr>
                </a:solidFill>
                <a:prstDash val="solid"/>
                <a:headEnd/>
                <a:tailEnd/>
              </a:ln>
              <a:effectLst/>
            </p:spPr>
            <p:style>
              <a:lnRef idx="2">
                <a:schemeClr val="accent6">
                  <a:shade val="50000"/>
                </a:schemeClr>
              </a:lnRef>
              <a:fillRef idx="1">
                <a:schemeClr val="accent6"/>
              </a:fillRef>
              <a:effectRef idx="0">
                <a:schemeClr val="accent6"/>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31" name="Freeform 1065">
                <a:extLst>
                  <a:ext uri="{FF2B5EF4-FFF2-40B4-BE49-F238E27FC236}">
                    <a16:creationId xmlns:a16="http://schemas.microsoft.com/office/drawing/2014/main" id="{6FE88B1C-00F8-4AD9-B22E-E3C9B779F415}"/>
                  </a:ext>
                </a:extLst>
              </p:cNvPr>
              <p:cNvSpPr>
                <a:spLocks/>
              </p:cNvSpPr>
              <p:nvPr/>
            </p:nvSpPr>
            <p:spPr bwMode="auto">
              <a:xfrm>
                <a:off x="1994355" y="2379776"/>
                <a:ext cx="227" cy="170"/>
              </a:xfrm>
              <a:custGeom>
                <a:avLst/>
                <a:gdLst>
                  <a:gd name="T0" fmla="*/ 227 w 227"/>
                  <a:gd name="T1" fmla="*/ 170 h 170"/>
                  <a:gd name="T2" fmla="*/ 227 w 227"/>
                  <a:gd name="T3" fmla="*/ 0 h 170"/>
                  <a:gd name="T4" fmla="*/ 57 w 227"/>
                  <a:gd name="T5" fmla="*/ 0 h 170"/>
                  <a:gd name="T6" fmla="*/ 0 w 227"/>
                  <a:gd name="T7" fmla="*/ 113 h 170"/>
                  <a:gd name="T8" fmla="*/ 57 w 227"/>
                  <a:gd name="T9" fmla="*/ 170 h 170"/>
                  <a:gd name="T10" fmla="*/ 227 w 227"/>
                  <a:gd name="T11" fmla="*/ 170 h 170"/>
                </a:gdLst>
                <a:ahLst/>
                <a:cxnLst>
                  <a:cxn ang="0">
                    <a:pos x="T0" y="T1"/>
                  </a:cxn>
                  <a:cxn ang="0">
                    <a:pos x="T2" y="T3"/>
                  </a:cxn>
                  <a:cxn ang="0">
                    <a:pos x="T4" y="T5"/>
                  </a:cxn>
                  <a:cxn ang="0">
                    <a:pos x="T6" y="T7"/>
                  </a:cxn>
                  <a:cxn ang="0">
                    <a:pos x="T8" y="T9"/>
                  </a:cxn>
                  <a:cxn ang="0">
                    <a:pos x="T10" y="T11"/>
                  </a:cxn>
                </a:cxnLst>
                <a:rect l="0" t="0" r="r" b="b"/>
                <a:pathLst>
                  <a:path w="227" h="170">
                    <a:moveTo>
                      <a:pt x="227" y="170"/>
                    </a:moveTo>
                    <a:lnTo>
                      <a:pt x="227" y="0"/>
                    </a:lnTo>
                    <a:lnTo>
                      <a:pt x="57" y="0"/>
                    </a:lnTo>
                    <a:lnTo>
                      <a:pt x="0" y="113"/>
                    </a:lnTo>
                    <a:lnTo>
                      <a:pt x="57" y="170"/>
                    </a:lnTo>
                    <a:lnTo>
                      <a:pt x="227" y="170"/>
                    </a:lnTo>
                    <a:close/>
                  </a:path>
                </a:pathLst>
              </a:custGeom>
              <a:grpFill/>
              <a:ln w="19050" cap="flat" cmpd="sng" algn="ctr">
                <a:solidFill>
                  <a:schemeClr val="bg1">
                    <a:lumMod val="75000"/>
                  </a:schemeClr>
                </a:solidFill>
                <a:prstDash val="solid"/>
                <a:headEnd/>
                <a:tailEnd/>
              </a:ln>
              <a:effectLst/>
            </p:spPr>
            <p:style>
              <a:lnRef idx="2">
                <a:schemeClr val="accent6">
                  <a:shade val="50000"/>
                </a:schemeClr>
              </a:lnRef>
              <a:fillRef idx="1">
                <a:schemeClr val="accent6"/>
              </a:fillRef>
              <a:effectRef idx="0">
                <a:schemeClr val="accent6"/>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chemeClr val="bg1">
                      <a:lumMod val="50000"/>
                    </a:schemeClr>
                  </a:solidFill>
                  <a:latin typeface="メイリオ" panose="020B0604030504040204" pitchFamily="50" charset="-128"/>
                  <a:ea typeface="メイリオ" panose="020B0604030504040204" pitchFamily="50" charset="-128"/>
                </a:endParaRPr>
              </a:p>
            </p:txBody>
          </p:sp>
          <p:sp>
            <p:nvSpPr>
              <p:cNvPr id="32" name="Freeform 1066">
                <a:extLst>
                  <a:ext uri="{FF2B5EF4-FFF2-40B4-BE49-F238E27FC236}">
                    <a16:creationId xmlns:a16="http://schemas.microsoft.com/office/drawing/2014/main" id="{AFC32A9D-9D49-4B5A-ADC4-6EDEB3DC11F8}"/>
                  </a:ext>
                </a:extLst>
              </p:cNvPr>
              <p:cNvSpPr>
                <a:spLocks/>
              </p:cNvSpPr>
              <p:nvPr/>
            </p:nvSpPr>
            <p:spPr bwMode="auto">
              <a:xfrm>
                <a:off x="1994412" y="2379606"/>
                <a:ext cx="227" cy="170"/>
              </a:xfrm>
              <a:custGeom>
                <a:avLst/>
                <a:gdLst>
                  <a:gd name="T0" fmla="*/ 170 w 227"/>
                  <a:gd name="T1" fmla="*/ 170 h 170"/>
                  <a:gd name="T2" fmla="*/ 0 w 227"/>
                  <a:gd name="T3" fmla="*/ 170 h 170"/>
                  <a:gd name="T4" fmla="*/ 0 w 227"/>
                  <a:gd name="T5" fmla="*/ 57 h 170"/>
                  <a:gd name="T6" fmla="*/ 227 w 227"/>
                  <a:gd name="T7" fmla="*/ 0 h 170"/>
                  <a:gd name="T8" fmla="*/ 170 w 227"/>
                  <a:gd name="T9" fmla="*/ 170 h 170"/>
                </a:gdLst>
                <a:ahLst/>
                <a:cxnLst>
                  <a:cxn ang="0">
                    <a:pos x="T0" y="T1"/>
                  </a:cxn>
                  <a:cxn ang="0">
                    <a:pos x="T2" y="T3"/>
                  </a:cxn>
                  <a:cxn ang="0">
                    <a:pos x="T4" y="T5"/>
                  </a:cxn>
                  <a:cxn ang="0">
                    <a:pos x="T6" y="T7"/>
                  </a:cxn>
                  <a:cxn ang="0">
                    <a:pos x="T8" y="T9"/>
                  </a:cxn>
                </a:cxnLst>
                <a:rect l="0" t="0" r="r" b="b"/>
                <a:pathLst>
                  <a:path w="227" h="170">
                    <a:moveTo>
                      <a:pt x="170" y="170"/>
                    </a:moveTo>
                    <a:lnTo>
                      <a:pt x="0" y="170"/>
                    </a:lnTo>
                    <a:lnTo>
                      <a:pt x="0" y="57"/>
                    </a:lnTo>
                    <a:lnTo>
                      <a:pt x="227" y="0"/>
                    </a:lnTo>
                    <a:lnTo>
                      <a:pt x="170" y="170"/>
                    </a:lnTo>
                    <a:close/>
                  </a:path>
                </a:pathLst>
              </a:custGeom>
              <a:grpFill/>
              <a:ln w="19050" cap="flat" cmpd="sng" algn="ctr">
                <a:solidFill>
                  <a:schemeClr val="bg1">
                    <a:lumMod val="75000"/>
                  </a:schemeClr>
                </a:solidFill>
                <a:prstDash val="solid"/>
                <a:headEnd/>
                <a:tailEnd/>
              </a:ln>
              <a:effectLst/>
            </p:spPr>
            <p:style>
              <a:lnRef idx="2">
                <a:schemeClr val="accent6">
                  <a:shade val="50000"/>
                </a:schemeClr>
              </a:lnRef>
              <a:fillRef idx="1">
                <a:schemeClr val="accent6"/>
              </a:fillRef>
              <a:effectRef idx="0">
                <a:schemeClr val="accent6"/>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43" name="Freeform 1067">
                <a:extLst>
                  <a:ext uri="{FF2B5EF4-FFF2-40B4-BE49-F238E27FC236}">
                    <a16:creationId xmlns:a16="http://schemas.microsoft.com/office/drawing/2014/main" id="{C15E5E30-1367-4DCF-B7E7-B60FCCF13243}"/>
                  </a:ext>
                </a:extLst>
              </p:cNvPr>
              <p:cNvSpPr>
                <a:spLocks/>
              </p:cNvSpPr>
              <p:nvPr/>
            </p:nvSpPr>
            <p:spPr bwMode="auto">
              <a:xfrm>
                <a:off x="1994582" y="2379322"/>
                <a:ext cx="170" cy="284"/>
              </a:xfrm>
              <a:custGeom>
                <a:avLst/>
                <a:gdLst>
                  <a:gd name="T0" fmla="*/ 57 w 170"/>
                  <a:gd name="T1" fmla="*/ 284 h 284"/>
                  <a:gd name="T2" fmla="*/ 0 w 170"/>
                  <a:gd name="T3" fmla="*/ 170 h 284"/>
                  <a:gd name="T4" fmla="*/ 57 w 170"/>
                  <a:gd name="T5" fmla="*/ 114 h 284"/>
                  <a:gd name="T6" fmla="*/ 170 w 170"/>
                  <a:gd name="T7" fmla="*/ 0 h 284"/>
                  <a:gd name="T8" fmla="*/ 170 w 170"/>
                  <a:gd name="T9" fmla="*/ 170 h 284"/>
                  <a:gd name="T10" fmla="*/ 113 w 170"/>
                  <a:gd name="T11" fmla="*/ 227 h 284"/>
                  <a:gd name="T12" fmla="*/ 113 w 170"/>
                  <a:gd name="T13" fmla="*/ 284 h 284"/>
                  <a:gd name="T14" fmla="*/ 57 w 170"/>
                  <a:gd name="T15" fmla="*/ 284 h 2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284">
                    <a:moveTo>
                      <a:pt x="57" y="284"/>
                    </a:moveTo>
                    <a:lnTo>
                      <a:pt x="0" y="170"/>
                    </a:lnTo>
                    <a:lnTo>
                      <a:pt x="57" y="114"/>
                    </a:lnTo>
                    <a:lnTo>
                      <a:pt x="170" y="0"/>
                    </a:lnTo>
                    <a:lnTo>
                      <a:pt x="170" y="170"/>
                    </a:lnTo>
                    <a:lnTo>
                      <a:pt x="113" y="227"/>
                    </a:lnTo>
                    <a:lnTo>
                      <a:pt x="113" y="284"/>
                    </a:lnTo>
                    <a:lnTo>
                      <a:pt x="57" y="284"/>
                    </a:lnTo>
                    <a:close/>
                  </a:path>
                </a:pathLst>
              </a:custGeom>
              <a:grpFill/>
              <a:ln w="19050" cap="flat" cmpd="sng" algn="ctr">
                <a:solidFill>
                  <a:schemeClr val="bg1">
                    <a:lumMod val="75000"/>
                  </a:schemeClr>
                </a:solidFill>
                <a:prstDash val="solid"/>
                <a:headEnd/>
                <a:tailEnd/>
              </a:ln>
              <a:effectLst/>
            </p:spPr>
            <p:style>
              <a:lnRef idx="2">
                <a:schemeClr val="accent6">
                  <a:shade val="50000"/>
                </a:schemeClr>
              </a:lnRef>
              <a:fillRef idx="1">
                <a:schemeClr val="accent6"/>
              </a:fillRef>
              <a:effectRef idx="0">
                <a:schemeClr val="accent6"/>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46" name="Freeform 1068">
                <a:extLst>
                  <a:ext uri="{FF2B5EF4-FFF2-40B4-BE49-F238E27FC236}">
                    <a16:creationId xmlns:a16="http://schemas.microsoft.com/office/drawing/2014/main" id="{D670CCD9-852F-48D1-9D65-6336FE84F089}"/>
                  </a:ext>
                </a:extLst>
              </p:cNvPr>
              <p:cNvSpPr>
                <a:spLocks/>
              </p:cNvSpPr>
              <p:nvPr/>
            </p:nvSpPr>
            <p:spPr bwMode="auto">
              <a:xfrm>
                <a:off x="1994412" y="2379096"/>
                <a:ext cx="227" cy="340"/>
              </a:xfrm>
              <a:custGeom>
                <a:avLst/>
                <a:gdLst>
                  <a:gd name="T0" fmla="*/ 170 w 227"/>
                  <a:gd name="T1" fmla="*/ 0 h 340"/>
                  <a:gd name="T2" fmla="*/ 113 w 227"/>
                  <a:gd name="T3" fmla="*/ 170 h 340"/>
                  <a:gd name="T4" fmla="*/ 0 w 227"/>
                  <a:gd name="T5" fmla="*/ 170 h 340"/>
                  <a:gd name="T6" fmla="*/ 56 w 227"/>
                  <a:gd name="T7" fmla="*/ 340 h 340"/>
                  <a:gd name="T8" fmla="*/ 227 w 227"/>
                  <a:gd name="T9" fmla="*/ 340 h 340"/>
                  <a:gd name="T10" fmla="*/ 170 w 227"/>
                  <a:gd name="T11" fmla="*/ 226 h 340"/>
                  <a:gd name="T12" fmla="*/ 170 w 227"/>
                  <a:gd name="T13" fmla="*/ 0 h 340"/>
                </a:gdLst>
                <a:ahLst/>
                <a:cxnLst>
                  <a:cxn ang="0">
                    <a:pos x="T0" y="T1"/>
                  </a:cxn>
                  <a:cxn ang="0">
                    <a:pos x="T2" y="T3"/>
                  </a:cxn>
                  <a:cxn ang="0">
                    <a:pos x="T4" y="T5"/>
                  </a:cxn>
                  <a:cxn ang="0">
                    <a:pos x="T6" y="T7"/>
                  </a:cxn>
                  <a:cxn ang="0">
                    <a:pos x="T8" y="T9"/>
                  </a:cxn>
                  <a:cxn ang="0">
                    <a:pos x="T10" y="T11"/>
                  </a:cxn>
                  <a:cxn ang="0">
                    <a:pos x="T12" y="T13"/>
                  </a:cxn>
                </a:cxnLst>
                <a:rect l="0" t="0" r="r" b="b"/>
                <a:pathLst>
                  <a:path w="227" h="340">
                    <a:moveTo>
                      <a:pt x="170" y="0"/>
                    </a:moveTo>
                    <a:lnTo>
                      <a:pt x="113" y="170"/>
                    </a:lnTo>
                    <a:lnTo>
                      <a:pt x="0" y="170"/>
                    </a:lnTo>
                    <a:lnTo>
                      <a:pt x="56" y="340"/>
                    </a:lnTo>
                    <a:lnTo>
                      <a:pt x="227" y="340"/>
                    </a:lnTo>
                    <a:lnTo>
                      <a:pt x="170" y="226"/>
                    </a:lnTo>
                    <a:lnTo>
                      <a:pt x="170" y="0"/>
                    </a:lnTo>
                    <a:close/>
                  </a:path>
                </a:pathLst>
              </a:custGeom>
              <a:grpFill/>
              <a:ln w="19050" cap="flat" cmpd="sng" algn="ctr">
                <a:solidFill>
                  <a:schemeClr val="bg1">
                    <a:lumMod val="75000"/>
                  </a:schemeClr>
                </a:solidFill>
                <a:prstDash val="solid"/>
                <a:headEnd/>
                <a:tailEnd/>
              </a:ln>
              <a:effectLst/>
            </p:spPr>
            <p:style>
              <a:lnRef idx="2">
                <a:schemeClr val="accent6">
                  <a:shade val="50000"/>
                </a:schemeClr>
              </a:lnRef>
              <a:fillRef idx="1">
                <a:schemeClr val="accent6"/>
              </a:fillRef>
              <a:effectRef idx="0">
                <a:schemeClr val="accent6"/>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48" name="Freeform 1069">
                <a:extLst>
                  <a:ext uri="{FF2B5EF4-FFF2-40B4-BE49-F238E27FC236}">
                    <a16:creationId xmlns:a16="http://schemas.microsoft.com/office/drawing/2014/main" id="{DA1989EE-FFD4-4BCF-83A5-22D4B1DCE80D}"/>
                  </a:ext>
                </a:extLst>
              </p:cNvPr>
              <p:cNvSpPr>
                <a:spLocks/>
              </p:cNvSpPr>
              <p:nvPr/>
            </p:nvSpPr>
            <p:spPr bwMode="auto">
              <a:xfrm>
                <a:off x="1994185" y="2378982"/>
                <a:ext cx="510" cy="397"/>
              </a:xfrm>
              <a:custGeom>
                <a:avLst/>
                <a:gdLst>
                  <a:gd name="T0" fmla="*/ 227 w 510"/>
                  <a:gd name="T1" fmla="*/ 284 h 397"/>
                  <a:gd name="T2" fmla="*/ 113 w 510"/>
                  <a:gd name="T3" fmla="*/ 340 h 397"/>
                  <a:gd name="T4" fmla="*/ 113 w 510"/>
                  <a:gd name="T5" fmla="*/ 397 h 397"/>
                  <a:gd name="T6" fmla="*/ 57 w 510"/>
                  <a:gd name="T7" fmla="*/ 397 h 397"/>
                  <a:gd name="T8" fmla="*/ 57 w 510"/>
                  <a:gd name="T9" fmla="*/ 340 h 397"/>
                  <a:gd name="T10" fmla="*/ 0 w 510"/>
                  <a:gd name="T11" fmla="*/ 284 h 397"/>
                  <a:gd name="T12" fmla="*/ 57 w 510"/>
                  <a:gd name="T13" fmla="*/ 227 h 397"/>
                  <a:gd name="T14" fmla="*/ 170 w 510"/>
                  <a:gd name="T15" fmla="*/ 170 h 397"/>
                  <a:gd name="T16" fmla="*/ 227 w 510"/>
                  <a:gd name="T17" fmla="*/ 170 h 397"/>
                  <a:gd name="T18" fmla="*/ 227 w 510"/>
                  <a:gd name="T19" fmla="*/ 114 h 397"/>
                  <a:gd name="T20" fmla="*/ 340 w 510"/>
                  <a:gd name="T21" fmla="*/ 0 h 397"/>
                  <a:gd name="T22" fmla="*/ 340 w 510"/>
                  <a:gd name="T23" fmla="*/ 57 h 397"/>
                  <a:gd name="T24" fmla="*/ 510 w 510"/>
                  <a:gd name="T25" fmla="*/ 114 h 397"/>
                  <a:gd name="T26" fmla="*/ 397 w 510"/>
                  <a:gd name="T27" fmla="*/ 114 h 397"/>
                  <a:gd name="T28" fmla="*/ 340 w 510"/>
                  <a:gd name="T29" fmla="*/ 284 h 397"/>
                  <a:gd name="T30" fmla="*/ 227 w 510"/>
                  <a:gd name="T31" fmla="*/ 284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0" h="397">
                    <a:moveTo>
                      <a:pt x="227" y="284"/>
                    </a:moveTo>
                    <a:lnTo>
                      <a:pt x="113" y="340"/>
                    </a:lnTo>
                    <a:lnTo>
                      <a:pt x="113" y="397"/>
                    </a:lnTo>
                    <a:lnTo>
                      <a:pt x="57" y="397"/>
                    </a:lnTo>
                    <a:lnTo>
                      <a:pt x="57" y="340"/>
                    </a:lnTo>
                    <a:lnTo>
                      <a:pt x="0" y="284"/>
                    </a:lnTo>
                    <a:lnTo>
                      <a:pt x="57" y="227"/>
                    </a:lnTo>
                    <a:lnTo>
                      <a:pt x="170" y="170"/>
                    </a:lnTo>
                    <a:lnTo>
                      <a:pt x="227" y="170"/>
                    </a:lnTo>
                    <a:lnTo>
                      <a:pt x="227" y="114"/>
                    </a:lnTo>
                    <a:lnTo>
                      <a:pt x="340" y="0"/>
                    </a:lnTo>
                    <a:lnTo>
                      <a:pt x="340" y="57"/>
                    </a:lnTo>
                    <a:lnTo>
                      <a:pt x="510" y="114"/>
                    </a:lnTo>
                    <a:lnTo>
                      <a:pt x="397" y="114"/>
                    </a:lnTo>
                    <a:lnTo>
                      <a:pt x="340" y="284"/>
                    </a:lnTo>
                    <a:lnTo>
                      <a:pt x="227" y="284"/>
                    </a:lnTo>
                    <a:close/>
                  </a:path>
                </a:pathLst>
              </a:custGeom>
              <a:grpFill/>
              <a:ln w="19050" cap="flat" cmpd="sng" algn="ctr">
                <a:solidFill>
                  <a:schemeClr val="bg1">
                    <a:lumMod val="75000"/>
                  </a:schemeClr>
                </a:solidFill>
                <a:prstDash val="solid"/>
                <a:headEnd/>
                <a:tailEnd/>
              </a:ln>
              <a:effectLst/>
            </p:spPr>
            <p:style>
              <a:lnRef idx="2">
                <a:schemeClr val="accent6">
                  <a:shade val="50000"/>
                </a:schemeClr>
              </a:lnRef>
              <a:fillRef idx="1">
                <a:schemeClr val="accent6"/>
              </a:fillRef>
              <a:effectRef idx="0">
                <a:schemeClr val="accent6"/>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49" name="Freeform 1070">
                <a:extLst>
                  <a:ext uri="{FF2B5EF4-FFF2-40B4-BE49-F238E27FC236}">
                    <a16:creationId xmlns:a16="http://schemas.microsoft.com/office/drawing/2014/main" id="{65C976A3-8039-4BE8-B13E-B5A4DEC806DE}"/>
                  </a:ext>
                </a:extLst>
              </p:cNvPr>
              <p:cNvSpPr>
                <a:spLocks/>
              </p:cNvSpPr>
              <p:nvPr/>
            </p:nvSpPr>
            <p:spPr bwMode="auto">
              <a:xfrm>
                <a:off x="1994412" y="2379436"/>
                <a:ext cx="227" cy="227"/>
              </a:xfrm>
              <a:custGeom>
                <a:avLst/>
                <a:gdLst>
                  <a:gd name="T0" fmla="*/ 227 w 227"/>
                  <a:gd name="T1" fmla="*/ 0 h 227"/>
                  <a:gd name="T2" fmla="*/ 56 w 227"/>
                  <a:gd name="T3" fmla="*/ 0 h 227"/>
                  <a:gd name="T4" fmla="*/ 0 w 227"/>
                  <a:gd name="T5" fmla="*/ 113 h 227"/>
                  <a:gd name="T6" fmla="*/ 0 w 227"/>
                  <a:gd name="T7" fmla="*/ 227 h 227"/>
                  <a:gd name="T8" fmla="*/ 227 w 227"/>
                  <a:gd name="T9" fmla="*/ 170 h 227"/>
                  <a:gd name="T10" fmla="*/ 170 w 227"/>
                  <a:gd name="T11" fmla="*/ 56 h 227"/>
                  <a:gd name="T12" fmla="*/ 227 w 227"/>
                  <a:gd name="T13" fmla="*/ 0 h 227"/>
                </a:gdLst>
                <a:ahLst/>
                <a:cxnLst>
                  <a:cxn ang="0">
                    <a:pos x="T0" y="T1"/>
                  </a:cxn>
                  <a:cxn ang="0">
                    <a:pos x="T2" y="T3"/>
                  </a:cxn>
                  <a:cxn ang="0">
                    <a:pos x="T4" y="T5"/>
                  </a:cxn>
                  <a:cxn ang="0">
                    <a:pos x="T6" y="T7"/>
                  </a:cxn>
                  <a:cxn ang="0">
                    <a:pos x="T8" y="T9"/>
                  </a:cxn>
                  <a:cxn ang="0">
                    <a:pos x="T10" y="T11"/>
                  </a:cxn>
                  <a:cxn ang="0">
                    <a:pos x="T12" y="T13"/>
                  </a:cxn>
                </a:cxnLst>
                <a:rect l="0" t="0" r="r" b="b"/>
                <a:pathLst>
                  <a:path w="227" h="227">
                    <a:moveTo>
                      <a:pt x="227" y="0"/>
                    </a:moveTo>
                    <a:lnTo>
                      <a:pt x="56" y="0"/>
                    </a:lnTo>
                    <a:lnTo>
                      <a:pt x="0" y="113"/>
                    </a:lnTo>
                    <a:lnTo>
                      <a:pt x="0" y="227"/>
                    </a:lnTo>
                    <a:lnTo>
                      <a:pt x="227" y="170"/>
                    </a:lnTo>
                    <a:lnTo>
                      <a:pt x="170" y="56"/>
                    </a:lnTo>
                    <a:lnTo>
                      <a:pt x="227" y="0"/>
                    </a:lnTo>
                    <a:close/>
                  </a:path>
                </a:pathLst>
              </a:custGeom>
              <a:solidFill>
                <a:srgbClr val="FFFF00"/>
              </a:solidFill>
              <a:ln w="19050" cap="flat" cmpd="sng" algn="ctr">
                <a:solidFill>
                  <a:schemeClr val="bg1">
                    <a:lumMod val="75000"/>
                  </a:schemeClr>
                </a:solidFill>
                <a:prstDash val="solid"/>
                <a:headEnd/>
                <a:tailEnd/>
              </a:ln>
              <a:effectLst/>
            </p:spPr>
            <p:style>
              <a:lnRef idx="2">
                <a:schemeClr val="accent6">
                  <a:shade val="50000"/>
                </a:schemeClr>
              </a:lnRef>
              <a:fillRef idx="1">
                <a:schemeClr val="accent6"/>
              </a:fillRef>
              <a:effectRef idx="0">
                <a:schemeClr val="accent6"/>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50" name="Freeform 1071">
                <a:extLst>
                  <a:ext uri="{FF2B5EF4-FFF2-40B4-BE49-F238E27FC236}">
                    <a16:creationId xmlns:a16="http://schemas.microsoft.com/office/drawing/2014/main" id="{6E57CD6B-A80E-425A-A5C5-89AD8AC19004}"/>
                  </a:ext>
                </a:extLst>
              </p:cNvPr>
              <p:cNvSpPr>
                <a:spLocks/>
              </p:cNvSpPr>
              <p:nvPr/>
            </p:nvSpPr>
            <p:spPr bwMode="auto">
              <a:xfrm>
                <a:off x="1994298" y="2379266"/>
                <a:ext cx="170" cy="340"/>
              </a:xfrm>
              <a:custGeom>
                <a:avLst/>
                <a:gdLst>
                  <a:gd name="T0" fmla="*/ 114 w 170"/>
                  <a:gd name="T1" fmla="*/ 0 h 340"/>
                  <a:gd name="T2" fmla="*/ 0 w 170"/>
                  <a:gd name="T3" fmla="*/ 56 h 340"/>
                  <a:gd name="T4" fmla="*/ 0 w 170"/>
                  <a:gd name="T5" fmla="*/ 113 h 340"/>
                  <a:gd name="T6" fmla="*/ 57 w 170"/>
                  <a:gd name="T7" fmla="*/ 170 h 340"/>
                  <a:gd name="T8" fmla="*/ 0 w 170"/>
                  <a:gd name="T9" fmla="*/ 226 h 340"/>
                  <a:gd name="T10" fmla="*/ 57 w 170"/>
                  <a:gd name="T11" fmla="*/ 340 h 340"/>
                  <a:gd name="T12" fmla="*/ 114 w 170"/>
                  <a:gd name="T13" fmla="*/ 283 h 340"/>
                  <a:gd name="T14" fmla="*/ 170 w 170"/>
                  <a:gd name="T15" fmla="*/ 170 h 340"/>
                  <a:gd name="T16" fmla="*/ 114 w 170"/>
                  <a:gd name="T1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340">
                    <a:moveTo>
                      <a:pt x="114" y="0"/>
                    </a:moveTo>
                    <a:lnTo>
                      <a:pt x="0" y="56"/>
                    </a:lnTo>
                    <a:lnTo>
                      <a:pt x="0" y="113"/>
                    </a:lnTo>
                    <a:lnTo>
                      <a:pt x="57" y="170"/>
                    </a:lnTo>
                    <a:lnTo>
                      <a:pt x="0" y="226"/>
                    </a:lnTo>
                    <a:lnTo>
                      <a:pt x="57" y="340"/>
                    </a:lnTo>
                    <a:lnTo>
                      <a:pt x="114" y="283"/>
                    </a:lnTo>
                    <a:lnTo>
                      <a:pt x="170" y="170"/>
                    </a:lnTo>
                    <a:lnTo>
                      <a:pt x="114" y="0"/>
                    </a:lnTo>
                    <a:close/>
                  </a:path>
                </a:pathLst>
              </a:custGeom>
              <a:grpFill/>
              <a:ln w="19050" cap="flat" cmpd="sng" algn="ctr">
                <a:solidFill>
                  <a:schemeClr val="bg1">
                    <a:lumMod val="75000"/>
                  </a:schemeClr>
                </a:solidFill>
                <a:prstDash val="solid"/>
                <a:headEnd/>
                <a:tailEnd/>
              </a:ln>
              <a:effectLst/>
            </p:spPr>
            <p:style>
              <a:lnRef idx="2">
                <a:schemeClr val="accent6">
                  <a:shade val="50000"/>
                </a:schemeClr>
              </a:lnRef>
              <a:fillRef idx="1">
                <a:schemeClr val="accent6"/>
              </a:fillRef>
              <a:effectRef idx="0">
                <a:schemeClr val="accent6"/>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51" name="Freeform 1072">
                <a:extLst>
                  <a:ext uri="{FF2B5EF4-FFF2-40B4-BE49-F238E27FC236}">
                    <a16:creationId xmlns:a16="http://schemas.microsoft.com/office/drawing/2014/main" id="{A492DCCE-1E70-4771-9E5E-85189F24617F}"/>
                  </a:ext>
                </a:extLst>
              </p:cNvPr>
              <p:cNvSpPr>
                <a:spLocks/>
              </p:cNvSpPr>
              <p:nvPr/>
            </p:nvSpPr>
            <p:spPr bwMode="auto">
              <a:xfrm>
                <a:off x="1994185" y="2379549"/>
                <a:ext cx="227" cy="227"/>
              </a:xfrm>
              <a:custGeom>
                <a:avLst/>
                <a:gdLst>
                  <a:gd name="T0" fmla="*/ 227 w 227"/>
                  <a:gd name="T1" fmla="*/ 0 h 227"/>
                  <a:gd name="T2" fmla="*/ 170 w 227"/>
                  <a:gd name="T3" fmla="*/ 57 h 227"/>
                  <a:gd name="T4" fmla="*/ 0 w 227"/>
                  <a:gd name="T5" fmla="*/ 57 h 227"/>
                  <a:gd name="T6" fmla="*/ 0 w 227"/>
                  <a:gd name="T7" fmla="*/ 170 h 227"/>
                  <a:gd name="T8" fmla="*/ 57 w 227"/>
                  <a:gd name="T9" fmla="*/ 227 h 227"/>
                  <a:gd name="T10" fmla="*/ 113 w 227"/>
                  <a:gd name="T11" fmla="*/ 227 h 227"/>
                  <a:gd name="T12" fmla="*/ 170 w 227"/>
                  <a:gd name="T13" fmla="*/ 170 h 227"/>
                  <a:gd name="T14" fmla="*/ 227 w 227"/>
                  <a:gd name="T15" fmla="*/ 227 h 227"/>
                  <a:gd name="T16" fmla="*/ 227 w 227"/>
                  <a:gd name="T17"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227">
                    <a:moveTo>
                      <a:pt x="227" y="0"/>
                    </a:moveTo>
                    <a:lnTo>
                      <a:pt x="170" y="57"/>
                    </a:lnTo>
                    <a:lnTo>
                      <a:pt x="0" y="57"/>
                    </a:lnTo>
                    <a:lnTo>
                      <a:pt x="0" y="170"/>
                    </a:lnTo>
                    <a:lnTo>
                      <a:pt x="57" y="227"/>
                    </a:lnTo>
                    <a:lnTo>
                      <a:pt x="113" y="227"/>
                    </a:lnTo>
                    <a:lnTo>
                      <a:pt x="170" y="170"/>
                    </a:lnTo>
                    <a:lnTo>
                      <a:pt x="227" y="227"/>
                    </a:lnTo>
                    <a:lnTo>
                      <a:pt x="227" y="0"/>
                    </a:lnTo>
                    <a:close/>
                  </a:path>
                </a:pathLst>
              </a:custGeom>
              <a:noFill/>
              <a:ln w="19050" cap="flat" cmpd="sng" algn="ctr">
                <a:solidFill>
                  <a:schemeClr val="bg1">
                    <a:lumMod val="75000"/>
                  </a:schemeClr>
                </a:solidFill>
                <a:prstDash val="solid"/>
                <a:headEnd/>
                <a:tailEnd/>
              </a:ln>
              <a:effectLst/>
            </p:spPr>
            <p:style>
              <a:lnRef idx="2">
                <a:schemeClr val="accent6">
                  <a:shade val="50000"/>
                </a:schemeClr>
              </a:lnRef>
              <a:fillRef idx="1">
                <a:schemeClr val="accent6"/>
              </a:fillRef>
              <a:effectRef idx="0">
                <a:schemeClr val="accent6"/>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52" name="Freeform 1073">
                <a:extLst>
                  <a:ext uri="{FF2B5EF4-FFF2-40B4-BE49-F238E27FC236}">
                    <a16:creationId xmlns:a16="http://schemas.microsoft.com/office/drawing/2014/main" id="{3F40F255-8C2E-4A86-8839-B9D00C98F370}"/>
                  </a:ext>
                </a:extLst>
              </p:cNvPr>
              <p:cNvSpPr>
                <a:spLocks/>
              </p:cNvSpPr>
              <p:nvPr/>
            </p:nvSpPr>
            <p:spPr bwMode="auto">
              <a:xfrm>
                <a:off x="1994242" y="2379719"/>
                <a:ext cx="170" cy="170"/>
              </a:xfrm>
              <a:custGeom>
                <a:avLst/>
                <a:gdLst>
                  <a:gd name="T0" fmla="*/ 170 w 170"/>
                  <a:gd name="T1" fmla="*/ 57 h 170"/>
                  <a:gd name="T2" fmla="*/ 113 w 170"/>
                  <a:gd name="T3" fmla="*/ 0 h 170"/>
                  <a:gd name="T4" fmla="*/ 56 w 170"/>
                  <a:gd name="T5" fmla="*/ 57 h 170"/>
                  <a:gd name="T6" fmla="*/ 0 w 170"/>
                  <a:gd name="T7" fmla="*/ 114 h 170"/>
                  <a:gd name="T8" fmla="*/ 0 w 170"/>
                  <a:gd name="T9" fmla="*/ 170 h 170"/>
                  <a:gd name="T10" fmla="*/ 113 w 170"/>
                  <a:gd name="T11" fmla="*/ 170 h 170"/>
                  <a:gd name="T12" fmla="*/ 170 w 170"/>
                  <a:gd name="T13" fmla="*/ 57 h 170"/>
                </a:gdLst>
                <a:ahLst/>
                <a:cxnLst>
                  <a:cxn ang="0">
                    <a:pos x="T0" y="T1"/>
                  </a:cxn>
                  <a:cxn ang="0">
                    <a:pos x="T2" y="T3"/>
                  </a:cxn>
                  <a:cxn ang="0">
                    <a:pos x="T4" y="T5"/>
                  </a:cxn>
                  <a:cxn ang="0">
                    <a:pos x="T6" y="T7"/>
                  </a:cxn>
                  <a:cxn ang="0">
                    <a:pos x="T8" y="T9"/>
                  </a:cxn>
                  <a:cxn ang="0">
                    <a:pos x="T10" y="T11"/>
                  </a:cxn>
                  <a:cxn ang="0">
                    <a:pos x="T12" y="T13"/>
                  </a:cxn>
                </a:cxnLst>
                <a:rect l="0" t="0" r="r" b="b"/>
                <a:pathLst>
                  <a:path w="170" h="170">
                    <a:moveTo>
                      <a:pt x="170" y="57"/>
                    </a:moveTo>
                    <a:lnTo>
                      <a:pt x="113" y="0"/>
                    </a:lnTo>
                    <a:lnTo>
                      <a:pt x="56" y="57"/>
                    </a:lnTo>
                    <a:lnTo>
                      <a:pt x="0" y="114"/>
                    </a:lnTo>
                    <a:lnTo>
                      <a:pt x="0" y="170"/>
                    </a:lnTo>
                    <a:lnTo>
                      <a:pt x="113" y="170"/>
                    </a:lnTo>
                    <a:lnTo>
                      <a:pt x="170" y="57"/>
                    </a:lnTo>
                    <a:close/>
                  </a:path>
                </a:pathLst>
              </a:custGeom>
              <a:grpFill/>
              <a:ln w="19050" cap="flat" cmpd="sng" algn="ctr">
                <a:solidFill>
                  <a:schemeClr val="bg1">
                    <a:lumMod val="75000"/>
                  </a:schemeClr>
                </a:solidFill>
                <a:prstDash val="solid"/>
                <a:headEnd/>
                <a:tailEnd/>
              </a:ln>
              <a:effectLst/>
            </p:spPr>
            <p:style>
              <a:lnRef idx="2">
                <a:schemeClr val="accent6">
                  <a:shade val="50000"/>
                </a:schemeClr>
              </a:lnRef>
              <a:fillRef idx="1">
                <a:schemeClr val="accent6"/>
              </a:fillRef>
              <a:effectRef idx="0">
                <a:schemeClr val="accent6"/>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53" name="Freeform 1074">
                <a:extLst>
                  <a:ext uri="{FF2B5EF4-FFF2-40B4-BE49-F238E27FC236}">
                    <a16:creationId xmlns:a16="http://schemas.microsoft.com/office/drawing/2014/main" id="{7B04E06E-35E7-4597-9DAC-9D56DA66E682}"/>
                  </a:ext>
                </a:extLst>
              </p:cNvPr>
              <p:cNvSpPr>
                <a:spLocks/>
              </p:cNvSpPr>
              <p:nvPr/>
            </p:nvSpPr>
            <p:spPr bwMode="auto">
              <a:xfrm>
                <a:off x="1994072" y="2379719"/>
                <a:ext cx="226" cy="170"/>
              </a:xfrm>
              <a:custGeom>
                <a:avLst/>
                <a:gdLst>
                  <a:gd name="T0" fmla="*/ 113 w 226"/>
                  <a:gd name="T1" fmla="*/ 0 h 170"/>
                  <a:gd name="T2" fmla="*/ 0 w 226"/>
                  <a:gd name="T3" fmla="*/ 57 h 170"/>
                  <a:gd name="T4" fmla="*/ 0 w 226"/>
                  <a:gd name="T5" fmla="*/ 170 h 170"/>
                  <a:gd name="T6" fmla="*/ 170 w 226"/>
                  <a:gd name="T7" fmla="*/ 170 h 170"/>
                  <a:gd name="T8" fmla="*/ 170 w 226"/>
                  <a:gd name="T9" fmla="*/ 114 h 170"/>
                  <a:gd name="T10" fmla="*/ 226 w 226"/>
                  <a:gd name="T11" fmla="*/ 57 h 170"/>
                  <a:gd name="T12" fmla="*/ 170 w 226"/>
                  <a:gd name="T13" fmla="*/ 57 h 170"/>
                  <a:gd name="T14" fmla="*/ 113 w 226"/>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 h="170">
                    <a:moveTo>
                      <a:pt x="113" y="0"/>
                    </a:moveTo>
                    <a:lnTo>
                      <a:pt x="0" y="57"/>
                    </a:lnTo>
                    <a:lnTo>
                      <a:pt x="0" y="170"/>
                    </a:lnTo>
                    <a:lnTo>
                      <a:pt x="170" y="170"/>
                    </a:lnTo>
                    <a:lnTo>
                      <a:pt x="170" y="114"/>
                    </a:lnTo>
                    <a:lnTo>
                      <a:pt x="226" y="57"/>
                    </a:lnTo>
                    <a:lnTo>
                      <a:pt x="170" y="57"/>
                    </a:lnTo>
                    <a:lnTo>
                      <a:pt x="113" y="0"/>
                    </a:lnTo>
                    <a:close/>
                  </a:path>
                </a:pathLst>
              </a:custGeom>
              <a:grpFill/>
              <a:ln w="19050" cap="flat" cmpd="sng" algn="ctr">
                <a:solidFill>
                  <a:schemeClr val="bg1">
                    <a:lumMod val="75000"/>
                  </a:schemeClr>
                </a:solidFill>
                <a:prstDash val="solid"/>
                <a:headEnd/>
                <a:tailEnd/>
              </a:ln>
              <a:effectLst/>
            </p:spPr>
            <p:style>
              <a:lnRef idx="2">
                <a:schemeClr val="accent6">
                  <a:shade val="50000"/>
                </a:schemeClr>
              </a:lnRef>
              <a:fillRef idx="1">
                <a:schemeClr val="accent6"/>
              </a:fillRef>
              <a:effectRef idx="0">
                <a:schemeClr val="accent6"/>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54" name="Freeform 1075">
                <a:extLst>
                  <a:ext uri="{FF2B5EF4-FFF2-40B4-BE49-F238E27FC236}">
                    <a16:creationId xmlns:a16="http://schemas.microsoft.com/office/drawing/2014/main" id="{893D1D4E-D027-482A-B12A-7B0D5DE5C48B}"/>
                  </a:ext>
                </a:extLst>
              </p:cNvPr>
              <p:cNvSpPr>
                <a:spLocks/>
              </p:cNvSpPr>
              <p:nvPr/>
            </p:nvSpPr>
            <p:spPr bwMode="auto">
              <a:xfrm>
                <a:off x="1994072" y="2379889"/>
                <a:ext cx="170" cy="227"/>
              </a:xfrm>
              <a:custGeom>
                <a:avLst/>
                <a:gdLst>
                  <a:gd name="T0" fmla="*/ 170 w 170"/>
                  <a:gd name="T1" fmla="*/ 0 h 227"/>
                  <a:gd name="T2" fmla="*/ 0 w 170"/>
                  <a:gd name="T3" fmla="*/ 0 h 227"/>
                  <a:gd name="T4" fmla="*/ 0 w 170"/>
                  <a:gd name="T5" fmla="*/ 171 h 227"/>
                  <a:gd name="T6" fmla="*/ 56 w 170"/>
                  <a:gd name="T7" fmla="*/ 227 h 227"/>
                  <a:gd name="T8" fmla="*/ 113 w 170"/>
                  <a:gd name="T9" fmla="*/ 171 h 227"/>
                  <a:gd name="T10" fmla="*/ 170 w 170"/>
                  <a:gd name="T11" fmla="*/ 0 h 227"/>
                </a:gdLst>
                <a:ahLst/>
                <a:cxnLst>
                  <a:cxn ang="0">
                    <a:pos x="T0" y="T1"/>
                  </a:cxn>
                  <a:cxn ang="0">
                    <a:pos x="T2" y="T3"/>
                  </a:cxn>
                  <a:cxn ang="0">
                    <a:pos x="T4" y="T5"/>
                  </a:cxn>
                  <a:cxn ang="0">
                    <a:pos x="T6" y="T7"/>
                  </a:cxn>
                  <a:cxn ang="0">
                    <a:pos x="T8" y="T9"/>
                  </a:cxn>
                  <a:cxn ang="0">
                    <a:pos x="T10" y="T11"/>
                  </a:cxn>
                </a:cxnLst>
                <a:rect l="0" t="0" r="r" b="b"/>
                <a:pathLst>
                  <a:path w="170" h="227">
                    <a:moveTo>
                      <a:pt x="170" y="0"/>
                    </a:moveTo>
                    <a:lnTo>
                      <a:pt x="0" y="0"/>
                    </a:lnTo>
                    <a:lnTo>
                      <a:pt x="0" y="171"/>
                    </a:lnTo>
                    <a:lnTo>
                      <a:pt x="56" y="227"/>
                    </a:lnTo>
                    <a:lnTo>
                      <a:pt x="113" y="171"/>
                    </a:lnTo>
                    <a:lnTo>
                      <a:pt x="170" y="0"/>
                    </a:lnTo>
                    <a:close/>
                  </a:path>
                </a:pathLst>
              </a:custGeom>
              <a:grpFill/>
              <a:ln w="19050" cap="flat" cmpd="sng" algn="ctr">
                <a:solidFill>
                  <a:schemeClr val="bg1">
                    <a:lumMod val="75000"/>
                  </a:schemeClr>
                </a:solidFill>
                <a:prstDash val="solid"/>
                <a:headEnd/>
                <a:tailEnd/>
              </a:ln>
              <a:effectLst/>
            </p:spPr>
            <p:style>
              <a:lnRef idx="2">
                <a:schemeClr val="accent6">
                  <a:shade val="50000"/>
                </a:schemeClr>
              </a:lnRef>
              <a:fillRef idx="1">
                <a:schemeClr val="accent6"/>
              </a:fillRef>
              <a:effectRef idx="0">
                <a:schemeClr val="accent6"/>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55" name="Freeform 1076">
                <a:extLst>
                  <a:ext uri="{FF2B5EF4-FFF2-40B4-BE49-F238E27FC236}">
                    <a16:creationId xmlns:a16="http://schemas.microsoft.com/office/drawing/2014/main" id="{15FC69B3-4F87-42E6-AC6B-8B03C419075F}"/>
                  </a:ext>
                </a:extLst>
              </p:cNvPr>
              <p:cNvSpPr>
                <a:spLocks/>
              </p:cNvSpPr>
              <p:nvPr/>
            </p:nvSpPr>
            <p:spPr bwMode="auto">
              <a:xfrm>
                <a:off x="1993448" y="2379719"/>
                <a:ext cx="680" cy="567"/>
              </a:xfrm>
              <a:custGeom>
                <a:avLst/>
                <a:gdLst>
                  <a:gd name="T0" fmla="*/ 624 w 680"/>
                  <a:gd name="T1" fmla="*/ 341 h 567"/>
                  <a:gd name="T2" fmla="*/ 453 w 680"/>
                  <a:gd name="T3" fmla="*/ 341 h 567"/>
                  <a:gd name="T4" fmla="*/ 453 w 680"/>
                  <a:gd name="T5" fmla="*/ 227 h 567"/>
                  <a:gd name="T6" fmla="*/ 340 w 680"/>
                  <a:gd name="T7" fmla="*/ 170 h 567"/>
                  <a:gd name="T8" fmla="*/ 227 w 680"/>
                  <a:gd name="T9" fmla="*/ 227 h 567"/>
                  <a:gd name="T10" fmla="*/ 113 w 680"/>
                  <a:gd name="T11" fmla="*/ 227 h 567"/>
                  <a:gd name="T12" fmla="*/ 170 w 680"/>
                  <a:gd name="T13" fmla="*/ 170 h 567"/>
                  <a:gd name="T14" fmla="*/ 170 w 680"/>
                  <a:gd name="T15" fmla="*/ 114 h 567"/>
                  <a:gd name="T16" fmla="*/ 227 w 680"/>
                  <a:gd name="T17" fmla="*/ 114 h 567"/>
                  <a:gd name="T18" fmla="*/ 227 w 680"/>
                  <a:gd name="T19" fmla="*/ 57 h 567"/>
                  <a:gd name="T20" fmla="*/ 170 w 680"/>
                  <a:gd name="T21" fmla="*/ 0 h 567"/>
                  <a:gd name="T22" fmla="*/ 56 w 680"/>
                  <a:gd name="T23" fmla="*/ 57 h 567"/>
                  <a:gd name="T24" fmla="*/ 113 w 680"/>
                  <a:gd name="T25" fmla="*/ 114 h 567"/>
                  <a:gd name="T26" fmla="*/ 0 w 680"/>
                  <a:gd name="T27" fmla="*/ 114 h 567"/>
                  <a:gd name="T28" fmla="*/ 0 w 680"/>
                  <a:gd name="T29" fmla="*/ 170 h 567"/>
                  <a:gd name="T30" fmla="*/ 56 w 680"/>
                  <a:gd name="T31" fmla="*/ 227 h 567"/>
                  <a:gd name="T32" fmla="*/ 113 w 680"/>
                  <a:gd name="T33" fmla="*/ 227 h 567"/>
                  <a:gd name="T34" fmla="*/ 170 w 680"/>
                  <a:gd name="T35" fmla="*/ 284 h 567"/>
                  <a:gd name="T36" fmla="*/ 227 w 680"/>
                  <a:gd name="T37" fmla="*/ 284 h 567"/>
                  <a:gd name="T38" fmla="*/ 227 w 680"/>
                  <a:gd name="T39" fmla="*/ 341 h 567"/>
                  <a:gd name="T40" fmla="*/ 340 w 680"/>
                  <a:gd name="T41" fmla="*/ 397 h 567"/>
                  <a:gd name="T42" fmla="*/ 170 w 680"/>
                  <a:gd name="T43" fmla="*/ 397 h 567"/>
                  <a:gd name="T44" fmla="*/ 170 w 680"/>
                  <a:gd name="T45" fmla="*/ 454 h 567"/>
                  <a:gd name="T46" fmla="*/ 397 w 680"/>
                  <a:gd name="T47" fmla="*/ 454 h 567"/>
                  <a:gd name="T48" fmla="*/ 510 w 680"/>
                  <a:gd name="T49" fmla="*/ 511 h 567"/>
                  <a:gd name="T50" fmla="*/ 680 w 680"/>
                  <a:gd name="T51" fmla="*/ 567 h 567"/>
                  <a:gd name="T52" fmla="*/ 680 w 680"/>
                  <a:gd name="T53" fmla="*/ 397 h 567"/>
                  <a:gd name="T54" fmla="*/ 624 w 680"/>
                  <a:gd name="T55" fmla="*/ 341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0" h="567">
                    <a:moveTo>
                      <a:pt x="624" y="341"/>
                    </a:moveTo>
                    <a:lnTo>
                      <a:pt x="453" y="341"/>
                    </a:lnTo>
                    <a:lnTo>
                      <a:pt x="453" y="227"/>
                    </a:lnTo>
                    <a:lnTo>
                      <a:pt x="340" y="170"/>
                    </a:lnTo>
                    <a:lnTo>
                      <a:pt x="227" y="227"/>
                    </a:lnTo>
                    <a:lnTo>
                      <a:pt x="113" y="227"/>
                    </a:lnTo>
                    <a:lnTo>
                      <a:pt x="170" y="170"/>
                    </a:lnTo>
                    <a:lnTo>
                      <a:pt x="170" y="114"/>
                    </a:lnTo>
                    <a:lnTo>
                      <a:pt x="227" y="114"/>
                    </a:lnTo>
                    <a:lnTo>
                      <a:pt x="227" y="57"/>
                    </a:lnTo>
                    <a:lnTo>
                      <a:pt x="170" y="0"/>
                    </a:lnTo>
                    <a:lnTo>
                      <a:pt x="56" y="57"/>
                    </a:lnTo>
                    <a:lnTo>
                      <a:pt x="113" y="114"/>
                    </a:lnTo>
                    <a:lnTo>
                      <a:pt x="0" y="114"/>
                    </a:lnTo>
                    <a:lnTo>
                      <a:pt x="0" y="170"/>
                    </a:lnTo>
                    <a:lnTo>
                      <a:pt x="56" y="227"/>
                    </a:lnTo>
                    <a:lnTo>
                      <a:pt x="113" y="227"/>
                    </a:lnTo>
                    <a:lnTo>
                      <a:pt x="170" y="284"/>
                    </a:lnTo>
                    <a:lnTo>
                      <a:pt x="227" y="284"/>
                    </a:lnTo>
                    <a:lnTo>
                      <a:pt x="227" y="341"/>
                    </a:lnTo>
                    <a:lnTo>
                      <a:pt x="340" y="397"/>
                    </a:lnTo>
                    <a:lnTo>
                      <a:pt x="170" y="397"/>
                    </a:lnTo>
                    <a:lnTo>
                      <a:pt x="170" y="454"/>
                    </a:lnTo>
                    <a:lnTo>
                      <a:pt x="397" y="454"/>
                    </a:lnTo>
                    <a:lnTo>
                      <a:pt x="510" y="511"/>
                    </a:lnTo>
                    <a:lnTo>
                      <a:pt x="680" y="567"/>
                    </a:lnTo>
                    <a:lnTo>
                      <a:pt x="680" y="397"/>
                    </a:lnTo>
                    <a:lnTo>
                      <a:pt x="624" y="341"/>
                    </a:lnTo>
                    <a:close/>
                  </a:path>
                </a:pathLst>
              </a:custGeom>
              <a:solidFill>
                <a:schemeClr val="bg1"/>
              </a:solidFill>
              <a:ln w="19050" cap="flat" cmpd="sng" algn="ctr">
                <a:solidFill>
                  <a:schemeClr val="bg1">
                    <a:lumMod val="75000"/>
                  </a:schemeClr>
                </a:solidFill>
                <a:prstDash val="solid"/>
                <a:headEnd/>
                <a:tailEnd/>
              </a:ln>
              <a:effectLst/>
            </p:spPr>
            <p:style>
              <a:lnRef idx="2">
                <a:schemeClr val="accent6">
                  <a:shade val="50000"/>
                </a:schemeClr>
              </a:lnRef>
              <a:fillRef idx="1">
                <a:schemeClr val="accent6"/>
              </a:fillRef>
              <a:effectRef idx="0">
                <a:schemeClr val="accent6"/>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chemeClr val="bg1">
                      <a:lumMod val="50000"/>
                    </a:schemeClr>
                  </a:solidFill>
                  <a:latin typeface="メイリオ" panose="020B0604030504040204" pitchFamily="50" charset="-128"/>
                  <a:ea typeface="メイリオ" panose="020B0604030504040204" pitchFamily="50" charset="-128"/>
                </a:endParaRPr>
              </a:p>
            </p:txBody>
          </p:sp>
          <p:sp>
            <p:nvSpPr>
              <p:cNvPr id="56" name="Freeform 1077">
                <a:extLst>
                  <a:ext uri="{FF2B5EF4-FFF2-40B4-BE49-F238E27FC236}">
                    <a16:creationId xmlns:a16="http://schemas.microsoft.com/office/drawing/2014/main" id="{FE4D059A-3486-4F8C-AB9B-E0B481203DB3}"/>
                  </a:ext>
                </a:extLst>
              </p:cNvPr>
              <p:cNvSpPr>
                <a:spLocks/>
              </p:cNvSpPr>
              <p:nvPr/>
            </p:nvSpPr>
            <p:spPr bwMode="auto">
              <a:xfrm>
                <a:off x="1993901" y="2379776"/>
                <a:ext cx="171" cy="284"/>
              </a:xfrm>
              <a:custGeom>
                <a:avLst/>
                <a:gdLst>
                  <a:gd name="T0" fmla="*/ 171 w 171"/>
                  <a:gd name="T1" fmla="*/ 0 h 284"/>
                  <a:gd name="T2" fmla="*/ 114 w 171"/>
                  <a:gd name="T3" fmla="*/ 0 h 284"/>
                  <a:gd name="T4" fmla="*/ 0 w 171"/>
                  <a:gd name="T5" fmla="*/ 170 h 284"/>
                  <a:gd name="T6" fmla="*/ 0 w 171"/>
                  <a:gd name="T7" fmla="*/ 284 h 284"/>
                  <a:gd name="T8" fmla="*/ 171 w 171"/>
                  <a:gd name="T9" fmla="*/ 284 h 284"/>
                  <a:gd name="T10" fmla="*/ 171 w 171"/>
                  <a:gd name="T11" fmla="*/ 0 h 284"/>
                </a:gdLst>
                <a:ahLst/>
                <a:cxnLst>
                  <a:cxn ang="0">
                    <a:pos x="T0" y="T1"/>
                  </a:cxn>
                  <a:cxn ang="0">
                    <a:pos x="T2" y="T3"/>
                  </a:cxn>
                  <a:cxn ang="0">
                    <a:pos x="T4" y="T5"/>
                  </a:cxn>
                  <a:cxn ang="0">
                    <a:pos x="T6" y="T7"/>
                  </a:cxn>
                  <a:cxn ang="0">
                    <a:pos x="T8" y="T9"/>
                  </a:cxn>
                  <a:cxn ang="0">
                    <a:pos x="T10" y="T11"/>
                  </a:cxn>
                </a:cxnLst>
                <a:rect l="0" t="0" r="r" b="b"/>
                <a:pathLst>
                  <a:path w="171" h="284">
                    <a:moveTo>
                      <a:pt x="171" y="0"/>
                    </a:moveTo>
                    <a:lnTo>
                      <a:pt x="114" y="0"/>
                    </a:lnTo>
                    <a:lnTo>
                      <a:pt x="0" y="170"/>
                    </a:lnTo>
                    <a:lnTo>
                      <a:pt x="0" y="284"/>
                    </a:lnTo>
                    <a:lnTo>
                      <a:pt x="171" y="284"/>
                    </a:lnTo>
                    <a:lnTo>
                      <a:pt x="171" y="0"/>
                    </a:lnTo>
                    <a:close/>
                  </a:path>
                </a:pathLst>
              </a:custGeom>
              <a:grpFill/>
              <a:ln w="19050" cap="flat" cmpd="sng" algn="ctr">
                <a:solidFill>
                  <a:schemeClr val="bg1">
                    <a:lumMod val="75000"/>
                  </a:schemeClr>
                </a:solidFill>
                <a:prstDash val="solid"/>
                <a:headEnd/>
                <a:tailEnd/>
              </a:ln>
              <a:effectLst/>
            </p:spPr>
            <p:style>
              <a:lnRef idx="2">
                <a:schemeClr val="accent6">
                  <a:shade val="50000"/>
                </a:schemeClr>
              </a:lnRef>
              <a:fillRef idx="1">
                <a:schemeClr val="accent6"/>
              </a:fillRef>
              <a:effectRef idx="0">
                <a:schemeClr val="accent6"/>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57" name="Freeform 1078">
                <a:extLst>
                  <a:ext uri="{FF2B5EF4-FFF2-40B4-BE49-F238E27FC236}">
                    <a16:creationId xmlns:a16="http://schemas.microsoft.com/office/drawing/2014/main" id="{74A8BC49-ECB1-4893-BA55-159EAF327A01}"/>
                  </a:ext>
                </a:extLst>
              </p:cNvPr>
              <p:cNvSpPr>
                <a:spLocks/>
              </p:cNvSpPr>
              <p:nvPr/>
            </p:nvSpPr>
            <p:spPr bwMode="auto">
              <a:xfrm>
                <a:off x="1993731" y="2379663"/>
                <a:ext cx="341" cy="283"/>
              </a:xfrm>
              <a:custGeom>
                <a:avLst/>
                <a:gdLst>
                  <a:gd name="T0" fmla="*/ 57 w 341"/>
                  <a:gd name="T1" fmla="*/ 226 h 283"/>
                  <a:gd name="T2" fmla="*/ 0 w 341"/>
                  <a:gd name="T3" fmla="*/ 226 h 283"/>
                  <a:gd name="T4" fmla="*/ 0 w 341"/>
                  <a:gd name="T5" fmla="*/ 170 h 283"/>
                  <a:gd name="T6" fmla="*/ 170 w 341"/>
                  <a:gd name="T7" fmla="*/ 113 h 283"/>
                  <a:gd name="T8" fmla="*/ 170 w 341"/>
                  <a:gd name="T9" fmla="*/ 56 h 283"/>
                  <a:gd name="T10" fmla="*/ 284 w 341"/>
                  <a:gd name="T11" fmla="*/ 0 h 283"/>
                  <a:gd name="T12" fmla="*/ 341 w 341"/>
                  <a:gd name="T13" fmla="*/ 113 h 283"/>
                  <a:gd name="T14" fmla="*/ 284 w 341"/>
                  <a:gd name="T15" fmla="*/ 113 h 283"/>
                  <a:gd name="T16" fmla="*/ 170 w 341"/>
                  <a:gd name="T17" fmla="*/ 283 h 283"/>
                  <a:gd name="T18" fmla="*/ 57 w 341"/>
                  <a:gd name="T19" fmla="*/ 22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1" h="283">
                    <a:moveTo>
                      <a:pt x="57" y="226"/>
                    </a:moveTo>
                    <a:lnTo>
                      <a:pt x="0" y="226"/>
                    </a:lnTo>
                    <a:lnTo>
                      <a:pt x="0" y="170"/>
                    </a:lnTo>
                    <a:lnTo>
                      <a:pt x="170" y="113"/>
                    </a:lnTo>
                    <a:lnTo>
                      <a:pt x="170" y="56"/>
                    </a:lnTo>
                    <a:lnTo>
                      <a:pt x="284" y="0"/>
                    </a:lnTo>
                    <a:lnTo>
                      <a:pt x="341" y="113"/>
                    </a:lnTo>
                    <a:lnTo>
                      <a:pt x="284" y="113"/>
                    </a:lnTo>
                    <a:lnTo>
                      <a:pt x="170" y="283"/>
                    </a:lnTo>
                    <a:lnTo>
                      <a:pt x="57" y="226"/>
                    </a:lnTo>
                    <a:close/>
                  </a:path>
                </a:pathLst>
              </a:custGeom>
              <a:grpFill/>
              <a:ln w="19050" cap="flat" cmpd="sng" algn="ctr">
                <a:solidFill>
                  <a:schemeClr val="bg1">
                    <a:lumMod val="75000"/>
                  </a:schemeClr>
                </a:solidFill>
                <a:prstDash val="solid"/>
                <a:headEnd/>
                <a:tailEnd/>
              </a:ln>
              <a:effectLst/>
            </p:spPr>
            <p:style>
              <a:lnRef idx="2">
                <a:schemeClr val="accent6">
                  <a:shade val="50000"/>
                </a:schemeClr>
              </a:lnRef>
              <a:fillRef idx="1">
                <a:schemeClr val="accent6"/>
              </a:fillRef>
              <a:effectRef idx="0">
                <a:schemeClr val="accent6"/>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58" name="Freeform 1079">
                <a:extLst>
                  <a:ext uri="{FF2B5EF4-FFF2-40B4-BE49-F238E27FC236}">
                    <a16:creationId xmlns:a16="http://schemas.microsoft.com/office/drawing/2014/main" id="{CAA7BD88-0824-46D9-BD8D-08AA2F40CB67}"/>
                  </a:ext>
                </a:extLst>
              </p:cNvPr>
              <p:cNvSpPr>
                <a:spLocks/>
              </p:cNvSpPr>
              <p:nvPr/>
            </p:nvSpPr>
            <p:spPr bwMode="auto">
              <a:xfrm>
                <a:off x="1994015" y="2379606"/>
                <a:ext cx="170" cy="170"/>
              </a:xfrm>
              <a:custGeom>
                <a:avLst/>
                <a:gdLst>
                  <a:gd name="T0" fmla="*/ 170 w 170"/>
                  <a:gd name="T1" fmla="*/ 0 h 170"/>
                  <a:gd name="T2" fmla="*/ 57 w 170"/>
                  <a:gd name="T3" fmla="*/ 57 h 170"/>
                  <a:gd name="T4" fmla="*/ 0 w 170"/>
                  <a:gd name="T5" fmla="*/ 57 h 170"/>
                  <a:gd name="T6" fmla="*/ 57 w 170"/>
                  <a:gd name="T7" fmla="*/ 170 h 170"/>
                  <a:gd name="T8" fmla="*/ 170 w 170"/>
                  <a:gd name="T9" fmla="*/ 113 h 170"/>
                  <a:gd name="T10" fmla="*/ 170 w 170"/>
                  <a:gd name="T11" fmla="*/ 0 h 170"/>
                </a:gdLst>
                <a:ahLst/>
                <a:cxnLst>
                  <a:cxn ang="0">
                    <a:pos x="T0" y="T1"/>
                  </a:cxn>
                  <a:cxn ang="0">
                    <a:pos x="T2" y="T3"/>
                  </a:cxn>
                  <a:cxn ang="0">
                    <a:pos x="T4" y="T5"/>
                  </a:cxn>
                  <a:cxn ang="0">
                    <a:pos x="T6" y="T7"/>
                  </a:cxn>
                  <a:cxn ang="0">
                    <a:pos x="T8" y="T9"/>
                  </a:cxn>
                  <a:cxn ang="0">
                    <a:pos x="T10" y="T11"/>
                  </a:cxn>
                </a:cxnLst>
                <a:rect l="0" t="0" r="r" b="b"/>
                <a:pathLst>
                  <a:path w="170" h="170">
                    <a:moveTo>
                      <a:pt x="170" y="0"/>
                    </a:moveTo>
                    <a:lnTo>
                      <a:pt x="57" y="57"/>
                    </a:lnTo>
                    <a:lnTo>
                      <a:pt x="0" y="57"/>
                    </a:lnTo>
                    <a:lnTo>
                      <a:pt x="57" y="170"/>
                    </a:lnTo>
                    <a:lnTo>
                      <a:pt x="170" y="113"/>
                    </a:lnTo>
                    <a:lnTo>
                      <a:pt x="170" y="0"/>
                    </a:lnTo>
                    <a:close/>
                  </a:path>
                </a:pathLst>
              </a:custGeom>
              <a:grpFill/>
              <a:ln w="19050" cap="flat" cmpd="sng" algn="ctr">
                <a:solidFill>
                  <a:schemeClr val="bg1">
                    <a:lumMod val="75000"/>
                  </a:schemeClr>
                </a:solidFill>
                <a:prstDash val="solid"/>
                <a:headEnd/>
                <a:tailEnd/>
              </a:ln>
              <a:effectLst/>
            </p:spPr>
            <p:style>
              <a:lnRef idx="2">
                <a:schemeClr val="accent6">
                  <a:shade val="50000"/>
                </a:schemeClr>
              </a:lnRef>
              <a:fillRef idx="1">
                <a:schemeClr val="accent6"/>
              </a:fillRef>
              <a:effectRef idx="0">
                <a:schemeClr val="accent6"/>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59" name="Freeform 1080">
                <a:extLst>
                  <a:ext uri="{FF2B5EF4-FFF2-40B4-BE49-F238E27FC236}">
                    <a16:creationId xmlns:a16="http://schemas.microsoft.com/office/drawing/2014/main" id="{CE9FCA20-11E5-4B55-82D4-F1D4CABDB550}"/>
                  </a:ext>
                </a:extLst>
              </p:cNvPr>
              <p:cNvSpPr>
                <a:spLocks/>
              </p:cNvSpPr>
              <p:nvPr/>
            </p:nvSpPr>
            <p:spPr bwMode="auto">
              <a:xfrm>
                <a:off x="1994072" y="2379379"/>
                <a:ext cx="283" cy="284"/>
              </a:xfrm>
              <a:custGeom>
                <a:avLst/>
                <a:gdLst>
                  <a:gd name="T0" fmla="*/ 226 w 283"/>
                  <a:gd name="T1" fmla="*/ 0 h 284"/>
                  <a:gd name="T2" fmla="*/ 283 w 283"/>
                  <a:gd name="T3" fmla="*/ 57 h 284"/>
                  <a:gd name="T4" fmla="*/ 226 w 283"/>
                  <a:gd name="T5" fmla="*/ 113 h 284"/>
                  <a:gd name="T6" fmla="*/ 283 w 283"/>
                  <a:gd name="T7" fmla="*/ 227 h 284"/>
                  <a:gd name="T8" fmla="*/ 113 w 283"/>
                  <a:gd name="T9" fmla="*/ 227 h 284"/>
                  <a:gd name="T10" fmla="*/ 0 w 283"/>
                  <a:gd name="T11" fmla="*/ 284 h 284"/>
                  <a:gd name="T12" fmla="*/ 56 w 283"/>
                  <a:gd name="T13" fmla="*/ 170 h 284"/>
                  <a:gd name="T14" fmla="*/ 0 w 283"/>
                  <a:gd name="T15" fmla="*/ 113 h 284"/>
                  <a:gd name="T16" fmla="*/ 113 w 283"/>
                  <a:gd name="T17" fmla="*/ 0 h 284"/>
                  <a:gd name="T18" fmla="*/ 226 w 283"/>
                  <a:gd name="T1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284">
                    <a:moveTo>
                      <a:pt x="226" y="0"/>
                    </a:moveTo>
                    <a:lnTo>
                      <a:pt x="283" y="57"/>
                    </a:lnTo>
                    <a:lnTo>
                      <a:pt x="226" y="113"/>
                    </a:lnTo>
                    <a:lnTo>
                      <a:pt x="283" y="227"/>
                    </a:lnTo>
                    <a:lnTo>
                      <a:pt x="113" y="227"/>
                    </a:lnTo>
                    <a:lnTo>
                      <a:pt x="0" y="284"/>
                    </a:lnTo>
                    <a:lnTo>
                      <a:pt x="56" y="170"/>
                    </a:lnTo>
                    <a:lnTo>
                      <a:pt x="0" y="113"/>
                    </a:lnTo>
                    <a:lnTo>
                      <a:pt x="113" y="0"/>
                    </a:lnTo>
                    <a:lnTo>
                      <a:pt x="226" y="0"/>
                    </a:lnTo>
                    <a:close/>
                  </a:path>
                </a:pathLst>
              </a:custGeom>
              <a:solidFill>
                <a:srgbClr val="FFFF00"/>
              </a:solidFill>
              <a:ln w="19050" cap="flat" cmpd="sng" algn="ctr">
                <a:solidFill>
                  <a:schemeClr val="bg1">
                    <a:lumMod val="75000"/>
                  </a:schemeClr>
                </a:solidFill>
                <a:prstDash val="solid"/>
                <a:headEnd/>
                <a:tailEnd/>
              </a:ln>
              <a:effectLst/>
            </p:spPr>
            <p:style>
              <a:lnRef idx="2">
                <a:schemeClr val="accent6">
                  <a:shade val="50000"/>
                </a:schemeClr>
              </a:lnRef>
              <a:fillRef idx="1">
                <a:schemeClr val="accent6"/>
              </a:fillRef>
              <a:effectRef idx="0">
                <a:schemeClr val="accent6"/>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60" name="Freeform 1081">
                <a:extLst>
                  <a:ext uri="{FF2B5EF4-FFF2-40B4-BE49-F238E27FC236}">
                    <a16:creationId xmlns:a16="http://schemas.microsoft.com/office/drawing/2014/main" id="{4773D9D7-5E02-468C-AE86-1DA92A079E9F}"/>
                  </a:ext>
                </a:extLst>
              </p:cNvPr>
              <p:cNvSpPr>
                <a:spLocks/>
              </p:cNvSpPr>
              <p:nvPr/>
            </p:nvSpPr>
            <p:spPr bwMode="auto">
              <a:xfrm>
                <a:off x="1993958" y="2379492"/>
                <a:ext cx="170" cy="171"/>
              </a:xfrm>
              <a:custGeom>
                <a:avLst/>
                <a:gdLst>
                  <a:gd name="T0" fmla="*/ 114 w 170"/>
                  <a:gd name="T1" fmla="*/ 0 h 171"/>
                  <a:gd name="T2" fmla="*/ 0 w 170"/>
                  <a:gd name="T3" fmla="*/ 57 h 171"/>
                  <a:gd name="T4" fmla="*/ 0 w 170"/>
                  <a:gd name="T5" fmla="*/ 114 h 171"/>
                  <a:gd name="T6" fmla="*/ 57 w 170"/>
                  <a:gd name="T7" fmla="*/ 171 h 171"/>
                  <a:gd name="T8" fmla="*/ 114 w 170"/>
                  <a:gd name="T9" fmla="*/ 171 h 171"/>
                  <a:gd name="T10" fmla="*/ 170 w 170"/>
                  <a:gd name="T11" fmla="*/ 57 h 171"/>
                  <a:gd name="T12" fmla="*/ 114 w 170"/>
                  <a:gd name="T13" fmla="*/ 0 h 171"/>
                </a:gdLst>
                <a:ahLst/>
                <a:cxnLst>
                  <a:cxn ang="0">
                    <a:pos x="T0" y="T1"/>
                  </a:cxn>
                  <a:cxn ang="0">
                    <a:pos x="T2" y="T3"/>
                  </a:cxn>
                  <a:cxn ang="0">
                    <a:pos x="T4" y="T5"/>
                  </a:cxn>
                  <a:cxn ang="0">
                    <a:pos x="T6" y="T7"/>
                  </a:cxn>
                  <a:cxn ang="0">
                    <a:pos x="T8" y="T9"/>
                  </a:cxn>
                  <a:cxn ang="0">
                    <a:pos x="T10" y="T11"/>
                  </a:cxn>
                  <a:cxn ang="0">
                    <a:pos x="T12" y="T13"/>
                  </a:cxn>
                </a:cxnLst>
                <a:rect l="0" t="0" r="r" b="b"/>
                <a:pathLst>
                  <a:path w="170" h="171">
                    <a:moveTo>
                      <a:pt x="114" y="0"/>
                    </a:moveTo>
                    <a:lnTo>
                      <a:pt x="0" y="57"/>
                    </a:lnTo>
                    <a:lnTo>
                      <a:pt x="0" y="114"/>
                    </a:lnTo>
                    <a:lnTo>
                      <a:pt x="57" y="171"/>
                    </a:lnTo>
                    <a:lnTo>
                      <a:pt x="114" y="171"/>
                    </a:lnTo>
                    <a:lnTo>
                      <a:pt x="170" y="57"/>
                    </a:lnTo>
                    <a:lnTo>
                      <a:pt x="114" y="0"/>
                    </a:lnTo>
                    <a:close/>
                  </a:path>
                </a:pathLst>
              </a:custGeom>
              <a:grpFill/>
              <a:ln w="19050" cap="flat" cmpd="sng" algn="ctr">
                <a:solidFill>
                  <a:schemeClr val="bg1">
                    <a:lumMod val="75000"/>
                  </a:schemeClr>
                </a:solidFill>
                <a:prstDash val="solid"/>
                <a:headEnd/>
                <a:tailEnd/>
              </a:ln>
              <a:effectLst/>
            </p:spPr>
            <p:style>
              <a:lnRef idx="2">
                <a:schemeClr val="accent6">
                  <a:shade val="50000"/>
                </a:schemeClr>
              </a:lnRef>
              <a:fillRef idx="1">
                <a:schemeClr val="accent6"/>
              </a:fillRef>
              <a:effectRef idx="0">
                <a:schemeClr val="accent6"/>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62" name="Freeform 1083">
                <a:extLst>
                  <a:ext uri="{FF2B5EF4-FFF2-40B4-BE49-F238E27FC236}">
                    <a16:creationId xmlns:a16="http://schemas.microsoft.com/office/drawing/2014/main" id="{88172817-AE5E-48EF-AB6E-DEE04AB92D12}"/>
                  </a:ext>
                </a:extLst>
              </p:cNvPr>
              <p:cNvSpPr>
                <a:spLocks/>
              </p:cNvSpPr>
              <p:nvPr/>
            </p:nvSpPr>
            <p:spPr bwMode="auto">
              <a:xfrm>
                <a:off x="1993901" y="2379096"/>
                <a:ext cx="341" cy="396"/>
              </a:xfrm>
              <a:custGeom>
                <a:avLst/>
                <a:gdLst>
                  <a:gd name="T0" fmla="*/ 284 w 341"/>
                  <a:gd name="T1" fmla="*/ 0 h 396"/>
                  <a:gd name="T2" fmla="*/ 227 w 341"/>
                  <a:gd name="T3" fmla="*/ 56 h 396"/>
                  <a:gd name="T4" fmla="*/ 171 w 341"/>
                  <a:gd name="T5" fmla="*/ 170 h 396"/>
                  <a:gd name="T6" fmla="*/ 57 w 341"/>
                  <a:gd name="T7" fmla="*/ 170 h 396"/>
                  <a:gd name="T8" fmla="*/ 0 w 341"/>
                  <a:gd name="T9" fmla="*/ 226 h 396"/>
                  <a:gd name="T10" fmla="*/ 57 w 341"/>
                  <a:gd name="T11" fmla="*/ 283 h 396"/>
                  <a:gd name="T12" fmla="*/ 171 w 341"/>
                  <a:gd name="T13" fmla="*/ 396 h 396"/>
                  <a:gd name="T14" fmla="*/ 284 w 341"/>
                  <a:gd name="T15" fmla="*/ 283 h 396"/>
                  <a:gd name="T16" fmla="*/ 341 w 341"/>
                  <a:gd name="T17" fmla="*/ 283 h 396"/>
                  <a:gd name="T18" fmla="*/ 341 w 341"/>
                  <a:gd name="T19" fmla="*/ 226 h 396"/>
                  <a:gd name="T20" fmla="*/ 284 w 341"/>
                  <a:gd name="T21" fmla="*/ 170 h 396"/>
                  <a:gd name="T22" fmla="*/ 341 w 341"/>
                  <a:gd name="T23" fmla="*/ 113 h 396"/>
                  <a:gd name="T24" fmla="*/ 284 w 341"/>
                  <a:gd name="T25"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1" h="396">
                    <a:moveTo>
                      <a:pt x="284" y="0"/>
                    </a:moveTo>
                    <a:lnTo>
                      <a:pt x="227" y="56"/>
                    </a:lnTo>
                    <a:lnTo>
                      <a:pt x="171" y="170"/>
                    </a:lnTo>
                    <a:lnTo>
                      <a:pt x="57" y="170"/>
                    </a:lnTo>
                    <a:lnTo>
                      <a:pt x="0" y="226"/>
                    </a:lnTo>
                    <a:lnTo>
                      <a:pt x="57" y="283"/>
                    </a:lnTo>
                    <a:lnTo>
                      <a:pt x="171" y="396"/>
                    </a:lnTo>
                    <a:lnTo>
                      <a:pt x="284" y="283"/>
                    </a:lnTo>
                    <a:lnTo>
                      <a:pt x="341" y="283"/>
                    </a:lnTo>
                    <a:lnTo>
                      <a:pt x="341" y="226"/>
                    </a:lnTo>
                    <a:lnTo>
                      <a:pt x="284" y="170"/>
                    </a:lnTo>
                    <a:lnTo>
                      <a:pt x="341" y="113"/>
                    </a:lnTo>
                    <a:lnTo>
                      <a:pt x="284" y="0"/>
                    </a:lnTo>
                    <a:close/>
                  </a:path>
                </a:pathLst>
              </a:custGeom>
              <a:grpFill/>
              <a:ln w="19050" cap="flat" cmpd="sng" algn="ctr">
                <a:solidFill>
                  <a:schemeClr val="bg1">
                    <a:lumMod val="75000"/>
                  </a:schemeClr>
                </a:solidFill>
                <a:prstDash val="solid"/>
                <a:headEnd/>
                <a:tailEnd/>
              </a:ln>
              <a:effectLst/>
            </p:spPr>
            <p:style>
              <a:lnRef idx="2">
                <a:schemeClr val="accent6">
                  <a:shade val="50000"/>
                </a:schemeClr>
              </a:lnRef>
              <a:fillRef idx="1">
                <a:schemeClr val="accent6"/>
              </a:fillRef>
              <a:effectRef idx="0">
                <a:schemeClr val="accent6"/>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63" name="Freeform 1084">
                <a:extLst>
                  <a:ext uri="{FF2B5EF4-FFF2-40B4-BE49-F238E27FC236}">
                    <a16:creationId xmlns:a16="http://schemas.microsoft.com/office/drawing/2014/main" id="{E22D457C-3ADD-491C-93ED-F448677D1E19}"/>
                  </a:ext>
                </a:extLst>
              </p:cNvPr>
              <p:cNvSpPr>
                <a:spLocks/>
              </p:cNvSpPr>
              <p:nvPr/>
            </p:nvSpPr>
            <p:spPr bwMode="auto">
              <a:xfrm>
                <a:off x="1993675" y="2379322"/>
                <a:ext cx="397" cy="284"/>
              </a:xfrm>
              <a:custGeom>
                <a:avLst/>
                <a:gdLst>
                  <a:gd name="T0" fmla="*/ 226 w 397"/>
                  <a:gd name="T1" fmla="*/ 0 h 284"/>
                  <a:gd name="T2" fmla="*/ 397 w 397"/>
                  <a:gd name="T3" fmla="*/ 170 h 284"/>
                  <a:gd name="T4" fmla="*/ 283 w 397"/>
                  <a:gd name="T5" fmla="*/ 227 h 284"/>
                  <a:gd name="T6" fmla="*/ 226 w 397"/>
                  <a:gd name="T7" fmla="*/ 284 h 284"/>
                  <a:gd name="T8" fmla="*/ 226 w 397"/>
                  <a:gd name="T9" fmla="*/ 227 h 284"/>
                  <a:gd name="T10" fmla="*/ 56 w 397"/>
                  <a:gd name="T11" fmla="*/ 284 h 284"/>
                  <a:gd name="T12" fmla="*/ 113 w 397"/>
                  <a:gd name="T13" fmla="*/ 227 h 284"/>
                  <a:gd name="T14" fmla="*/ 0 w 397"/>
                  <a:gd name="T15" fmla="*/ 284 h 284"/>
                  <a:gd name="T16" fmla="*/ 0 w 397"/>
                  <a:gd name="T17" fmla="*/ 227 h 284"/>
                  <a:gd name="T18" fmla="*/ 113 w 397"/>
                  <a:gd name="T19" fmla="*/ 114 h 284"/>
                  <a:gd name="T20" fmla="*/ 226 w 397"/>
                  <a:gd name="T21" fmla="*/ 57 h 284"/>
                  <a:gd name="T22" fmla="*/ 226 w 397"/>
                  <a:gd name="T2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7" h="284">
                    <a:moveTo>
                      <a:pt x="226" y="0"/>
                    </a:moveTo>
                    <a:lnTo>
                      <a:pt x="397" y="170"/>
                    </a:lnTo>
                    <a:lnTo>
                      <a:pt x="283" y="227"/>
                    </a:lnTo>
                    <a:lnTo>
                      <a:pt x="226" y="284"/>
                    </a:lnTo>
                    <a:lnTo>
                      <a:pt x="226" y="227"/>
                    </a:lnTo>
                    <a:lnTo>
                      <a:pt x="56" y="284"/>
                    </a:lnTo>
                    <a:lnTo>
                      <a:pt x="113" y="227"/>
                    </a:lnTo>
                    <a:lnTo>
                      <a:pt x="0" y="284"/>
                    </a:lnTo>
                    <a:lnTo>
                      <a:pt x="0" y="227"/>
                    </a:lnTo>
                    <a:lnTo>
                      <a:pt x="113" y="114"/>
                    </a:lnTo>
                    <a:lnTo>
                      <a:pt x="226" y="57"/>
                    </a:lnTo>
                    <a:lnTo>
                      <a:pt x="226" y="0"/>
                    </a:lnTo>
                    <a:close/>
                  </a:path>
                </a:pathLst>
              </a:custGeom>
              <a:grpFill/>
              <a:ln w="19050" cap="flat" cmpd="sng" algn="ctr">
                <a:solidFill>
                  <a:schemeClr val="bg1">
                    <a:lumMod val="75000"/>
                  </a:schemeClr>
                </a:solidFill>
                <a:prstDash val="solid"/>
                <a:headEnd/>
                <a:tailEnd/>
              </a:ln>
              <a:effectLst/>
            </p:spPr>
            <p:style>
              <a:lnRef idx="2">
                <a:schemeClr val="accent6">
                  <a:shade val="50000"/>
                </a:schemeClr>
              </a:lnRef>
              <a:fillRef idx="1">
                <a:schemeClr val="accent6"/>
              </a:fillRef>
              <a:effectRef idx="0">
                <a:schemeClr val="accent6"/>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chemeClr val="bg1">
                      <a:lumMod val="50000"/>
                    </a:schemeClr>
                  </a:solidFill>
                  <a:latin typeface="メイリオ" panose="020B0604030504040204" pitchFamily="50" charset="-128"/>
                  <a:ea typeface="メイリオ" panose="020B0604030504040204" pitchFamily="50" charset="-128"/>
                </a:endParaRPr>
              </a:p>
            </p:txBody>
          </p:sp>
        </p:grpSp>
      </p:grpSp>
      <p:sp>
        <p:nvSpPr>
          <p:cNvPr id="125" name="テキスト ボックス 124"/>
          <p:cNvSpPr txBox="1"/>
          <p:nvPr/>
        </p:nvSpPr>
        <p:spPr>
          <a:xfrm>
            <a:off x="7813828" y="5465279"/>
            <a:ext cx="3708685" cy="369332"/>
          </a:xfrm>
          <a:prstGeom prst="rect">
            <a:avLst/>
          </a:prstGeom>
          <a:solidFill>
            <a:srgbClr val="0070C0"/>
          </a:solidFill>
        </p:spPr>
        <p:txBody>
          <a:bodyPr wrap="square" rtlCol="0">
            <a:spAutoFit/>
          </a:bodyPr>
          <a:lstStyle/>
          <a:p>
            <a:pPr algn="ctr"/>
            <a:r>
              <a:rPr lang="ja-JP" altLang="en-US" b="1" dirty="0">
                <a:solidFill>
                  <a:schemeClr val="bg1"/>
                </a:solidFill>
                <a:latin typeface="Meiryo UI" panose="020B0604030504040204" pitchFamily="50" charset="-128"/>
                <a:ea typeface="Meiryo UI" panose="020B0604030504040204" pitchFamily="50" charset="-128"/>
              </a:rPr>
              <a:t>泉北ニュータウン</a:t>
            </a:r>
            <a:r>
              <a:rPr kumimoji="1" lang="ja-JP" altLang="en-US" b="1" dirty="0">
                <a:solidFill>
                  <a:schemeClr val="bg1"/>
                </a:solidFill>
                <a:latin typeface="Meiryo UI" panose="020B0604030504040204" pitchFamily="50" charset="-128"/>
                <a:ea typeface="Meiryo UI" panose="020B0604030504040204" pitchFamily="50" charset="-128"/>
              </a:rPr>
              <a:t>：課題解決型</a:t>
            </a:r>
          </a:p>
        </p:txBody>
      </p:sp>
      <p:sp>
        <p:nvSpPr>
          <p:cNvPr id="126" name="四角形"/>
          <p:cNvSpPr/>
          <p:nvPr/>
        </p:nvSpPr>
        <p:spPr>
          <a:xfrm>
            <a:off x="523982" y="2234835"/>
            <a:ext cx="4437512" cy="495788"/>
          </a:xfrm>
          <a:prstGeom prst="rect">
            <a:avLst/>
          </a:prstGeom>
          <a:solidFill>
            <a:srgbClr val="6DA8AA"/>
          </a:solidFill>
          <a:ln w="38100">
            <a:solidFill>
              <a:srgbClr val="6DA8AA"/>
            </a:solidFill>
            <a:miter lim="400000"/>
          </a:ln>
        </p:spPr>
        <p:txBody>
          <a:bodyPr lIns="35718" tIns="35718" rIns="35718" bIns="35718" anchor="ctr"/>
          <a:lstStyle/>
          <a:p>
            <a:pPr algn="ctr" defTabSz="410751" hangingPunct="0">
              <a:defRPr sz="2200">
                <a:solidFill>
                  <a:srgbClr val="FFFFFF"/>
                </a:solidFill>
                <a:latin typeface="+mn-lt"/>
                <a:ea typeface="+mn-ea"/>
                <a:cs typeface="+mn-cs"/>
                <a:sym typeface="ヒラギノ角ゴ ProN W3"/>
              </a:defRPr>
            </a:pPr>
            <a:r>
              <a:rPr kumimoji="0" lang="ja-JP" altLang="en-US" sz="2600" kern="0" dirty="0">
                <a:solidFill>
                  <a:srgbClr val="FFFFFF"/>
                </a:solidFill>
                <a:latin typeface="Meiryo UI" panose="020B0604030504040204" pitchFamily="50" charset="-128"/>
                <a:ea typeface="Meiryo UI" panose="020B0604030504040204" pitchFamily="50" charset="-128"/>
                <a:sym typeface="ヒラギノ角ゴ ProN W3"/>
              </a:rPr>
              <a:t>先進技術活用型</a:t>
            </a:r>
            <a:endParaRPr kumimoji="0" sz="2600" kern="0" dirty="0">
              <a:solidFill>
                <a:srgbClr val="FFFFFF"/>
              </a:solidFill>
              <a:latin typeface="Meiryo UI" panose="020B0604030504040204" pitchFamily="50" charset="-128"/>
              <a:ea typeface="Meiryo UI" panose="020B0604030504040204" pitchFamily="50" charset="-128"/>
              <a:sym typeface="ヒラギノ角ゴ ProN W3"/>
            </a:endParaRPr>
          </a:p>
        </p:txBody>
      </p:sp>
      <p:sp>
        <p:nvSpPr>
          <p:cNvPr id="127" name="四角形"/>
          <p:cNvSpPr/>
          <p:nvPr/>
        </p:nvSpPr>
        <p:spPr>
          <a:xfrm>
            <a:off x="528569" y="2755030"/>
            <a:ext cx="4432925" cy="3318154"/>
          </a:xfrm>
          <a:prstGeom prst="rect">
            <a:avLst/>
          </a:prstGeom>
          <a:solidFill>
            <a:schemeClr val="bg1"/>
          </a:solidFill>
          <a:ln w="38100">
            <a:solidFill>
              <a:srgbClr val="6DA8AA"/>
            </a:solidFill>
            <a:miter lim="400000"/>
          </a:ln>
        </p:spPr>
        <p:txBody>
          <a:bodyPr lIns="35718" tIns="35718" rIns="35718" bIns="35718" anchor="ctr"/>
          <a:lstStyle/>
          <a:p>
            <a:pPr algn="ctr" defTabSz="410751" hangingPunct="0">
              <a:defRPr sz="2200">
                <a:solidFill>
                  <a:srgbClr val="FFFFFF"/>
                </a:solidFill>
                <a:latin typeface="+mn-lt"/>
                <a:ea typeface="+mn-ea"/>
                <a:cs typeface="+mn-cs"/>
                <a:sym typeface="ヒラギノ角ゴ ProN W3"/>
              </a:defRPr>
            </a:pPr>
            <a:r>
              <a:rPr kumimoji="0" lang="ja-JP" altLang="en-US" sz="2531" kern="0" dirty="0">
                <a:solidFill>
                  <a:srgbClr val="FFFFFF"/>
                </a:solidFill>
                <a:latin typeface="Meiryo UI" panose="020B0604030504040204" pitchFamily="50" charset="-128"/>
                <a:ea typeface="Meiryo UI" panose="020B0604030504040204" pitchFamily="50" charset="-128"/>
                <a:sym typeface="ヒラギノ角ゴ ProN W3"/>
              </a:rPr>
              <a:t>ベッドタウンとして、</a:t>
            </a:r>
            <a:endParaRPr kumimoji="0" sz="2531" kern="0" dirty="0">
              <a:solidFill>
                <a:srgbClr val="FFFFFF"/>
              </a:solidFill>
              <a:latin typeface="Meiryo UI" panose="020B0604030504040204" pitchFamily="50" charset="-128"/>
              <a:ea typeface="Meiryo UI" panose="020B0604030504040204" pitchFamily="50" charset="-128"/>
              <a:sym typeface="ヒラギノ角ゴ ProN W3"/>
            </a:endParaRPr>
          </a:p>
        </p:txBody>
      </p:sp>
      <p:pic>
        <p:nvPicPr>
          <p:cNvPr id="119" name="図 118">
            <a:extLst>
              <a:ext uri="{FF2B5EF4-FFF2-40B4-BE49-F238E27FC236}">
                <a16:creationId xmlns:a16="http://schemas.microsoft.com/office/drawing/2014/main" id="{3BAA7FA0-13AF-1144-A41A-11584C9E50D4}"/>
              </a:ext>
            </a:extLst>
          </p:cNvPr>
          <p:cNvPicPr>
            <a:picLocks/>
          </p:cNvPicPr>
          <p:nvPr/>
        </p:nvPicPr>
        <p:blipFill rotWithShape="1">
          <a:blip r:embed="rId3"/>
          <a:srcRect l="9398" t="47164" r="963"/>
          <a:stretch/>
        </p:blipFill>
        <p:spPr>
          <a:xfrm>
            <a:off x="1792511" y="4986253"/>
            <a:ext cx="3040725" cy="1022400"/>
          </a:xfrm>
          <a:prstGeom prst="rect">
            <a:avLst/>
          </a:prstGeom>
        </p:spPr>
      </p:pic>
      <p:pic>
        <p:nvPicPr>
          <p:cNvPr id="118" name="図 117">
            <a:extLst>
              <a:ext uri="{FF2B5EF4-FFF2-40B4-BE49-F238E27FC236}">
                <a16:creationId xmlns:a16="http://schemas.microsoft.com/office/drawing/2014/main" id="{4C9D4087-5E34-DD4E-8274-19469BC4A6AA}"/>
              </a:ext>
            </a:extLst>
          </p:cNvPr>
          <p:cNvPicPr>
            <a:picLocks noChangeAspect="1"/>
          </p:cNvPicPr>
          <p:nvPr/>
        </p:nvPicPr>
        <p:blipFill rotWithShape="1">
          <a:blip r:embed="rId4"/>
          <a:srcRect l="27202" t="18426" r="5970" b="33703"/>
          <a:stretch/>
        </p:blipFill>
        <p:spPr>
          <a:xfrm>
            <a:off x="1792511" y="2843256"/>
            <a:ext cx="3040176" cy="1021565"/>
          </a:xfrm>
          <a:prstGeom prst="rect">
            <a:avLst/>
          </a:prstGeom>
        </p:spPr>
      </p:pic>
      <p:pic>
        <p:nvPicPr>
          <p:cNvPr id="117" name="図 116"/>
          <p:cNvPicPr>
            <a:picLocks noChangeAspect="1"/>
          </p:cNvPicPr>
          <p:nvPr/>
        </p:nvPicPr>
        <p:blipFill rotWithShape="1">
          <a:blip r:embed="rId5"/>
          <a:srcRect l="1400" t="35497" r="9192" b="19989"/>
          <a:stretch/>
        </p:blipFill>
        <p:spPr>
          <a:xfrm>
            <a:off x="1792511" y="3917479"/>
            <a:ext cx="3040333" cy="1016116"/>
          </a:xfrm>
          <a:prstGeom prst="rect">
            <a:avLst/>
          </a:prstGeom>
        </p:spPr>
      </p:pic>
      <p:sp>
        <p:nvSpPr>
          <p:cNvPr id="128" name="四角形"/>
          <p:cNvSpPr/>
          <p:nvPr/>
        </p:nvSpPr>
        <p:spPr>
          <a:xfrm>
            <a:off x="7290407" y="2278292"/>
            <a:ext cx="4333757" cy="495788"/>
          </a:xfrm>
          <a:prstGeom prst="rect">
            <a:avLst/>
          </a:prstGeom>
          <a:solidFill>
            <a:srgbClr val="016EB1"/>
          </a:solidFill>
          <a:ln w="38100">
            <a:solidFill>
              <a:srgbClr val="016EB1"/>
            </a:solidFill>
            <a:miter lim="400000"/>
          </a:ln>
        </p:spPr>
        <p:txBody>
          <a:bodyPr lIns="35718" tIns="35718" rIns="35718" bIns="35718" anchor="ctr"/>
          <a:lstStyle/>
          <a:p>
            <a:pPr algn="ctr" defTabSz="410751" hangingPunct="0">
              <a:defRPr sz="2200">
                <a:solidFill>
                  <a:srgbClr val="FFFFFF"/>
                </a:solidFill>
                <a:latin typeface="+mn-lt"/>
                <a:ea typeface="+mn-ea"/>
                <a:cs typeface="+mn-cs"/>
                <a:sym typeface="ヒラギノ角ゴ ProN W3"/>
              </a:defRPr>
            </a:pPr>
            <a:r>
              <a:rPr kumimoji="0" lang="ja-JP" altLang="en-US" sz="2600" kern="0" dirty="0">
                <a:solidFill>
                  <a:srgbClr val="FFFFFF"/>
                </a:solidFill>
                <a:latin typeface="Meiryo UI" panose="020B0604030504040204" pitchFamily="50" charset="-128"/>
                <a:ea typeface="Meiryo UI" panose="020B0604030504040204" pitchFamily="50" charset="-128"/>
                <a:sym typeface="ヒラギノ角ゴ ProN W3"/>
              </a:rPr>
              <a:t>課題解決型</a:t>
            </a:r>
            <a:endParaRPr kumimoji="0" sz="2600" kern="0" dirty="0">
              <a:solidFill>
                <a:srgbClr val="FFFFFF"/>
              </a:solidFill>
              <a:latin typeface="Meiryo UI" panose="020B0604030504040204" pitchFamily="50" charset="-128"/>
              <a:ea typeface="Meiryo UI" panose="020B0604030504040204" pitchFamily="50" charset="-128"/>
              <a:sym typeface="ヒラギノ角ゴ ProN W3"/>
            </a:endParaRPr>
          </a:p>
        </p:txBody>
      </p:sp>
      <p:sp>
        <p:nvSpPr>
          <p:cNvPr id="129" name="四角形"/>
          <p:cNvSpPr/>
          <p:nvPr/>
        </p:nvSpPr>
        <p:spPr>
          <a:xfrm>
            <a:off x="7290407" y="2755030"/>
            <a:ext cx="4333757" cy="3318154"/>
          </a:xfrm>
          <a:prstGeom prst="rect">
            <a:avLst/>
          </a:prstGeom>
          <a:solidFill>
            <a:schemeClr val="bg1"/>
          </a:solidFill>
          <a:ln w="38100">
            <a:solidFill>
              <a:srgbClr val="0070C0"/>
            </a:solidFill>
            <a:miter lim="400000"/>
          </a:ln>
        </p:spPr>
        <p:txBody>
          <a:bodyPr lIns="35718" tIns="35718" rIns="35718" bIns="35718" anchor="ctr"/>
          <a:lstStyle/>
          <a:p>
            <a:pPr algn="ctr" defTabSz="410751" hangingPunct="0">
              <a:defRPr sz="2200">
                <a:solidFill>
                  <a:srgbClr val="FFFFFF"/>
                </a:solidFill>
                <a:latin typeface="+mn-lt"/>
                <a:ea typeface="+mn-ea"/>
                <a:cs typeface="+mn-cs"/>
                <a:sym typeface="ヒラギノ角ゴ ProN W3"/>
              </a:defRPr>
            </a:pPr>
            <a:r>
              <a:rPr kumimoji="0" lang="ja-JP" altLang="en-US" sz="2531" kern="0" dirty="0">
                <a:solidFill>
                  <a:srgbClr val="FFFFFF"/>
                </a:solidFill>
                <a:latin typeface="Meiryo UI" panose="020B0604030504040204" pitchFamily="50" charset="-128"/>
                <a:ea typeface="Meiryo UI" panose="020B0604030504040204" pitchFamily="50" charset="-128"/>
                <a:sym typeface="ヒラギノ角ゴ ProN W3"/>
              </a:rPr>
              <a:t>ベッドタウンとして、</a:t>
            </a:r>
            <a:endParaRPr kumimoji="0" sz="2531" kern="0" dirty="0">
              <a:solidFill>
                <a:srgbClr val="FFFFFF"/>
              </a:solidFill>
              <a:latin typeface="Meiryo UI" panose="020B0604030504040204" pitchFamily="50" charset="-128"/>
              <a:ea typeface="Meiryo UI" panose="020B0604030504040204" pitchFamily="50" charset="-128"/>
              <a:sym typeface="ヒラギノ角ゴ ProN W3"/>
            </a:endParaRPr>
          </a:p>
        </p:txBody>
      </p:sp>
      <p:sp>
        <p:nvSpPr>
          <p:cNvPr id="130" name="コンテンツ プレースホルダー 10"/>
          <p:cNvSpPr txBox="1">
            <a:spLocks/>
          </p:cNvSpPr>
          <p:nvPr/>
        </p:nvSpPr>
        <p:spPr>
          <a:xfrm>
            <a:off x="512935" y="2852534"/>
            <a:ext cx="1246327" cy="102156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6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6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6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6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6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None/>
            </a:pPr>
            <a:r>
              <a:rPr lang="ja-JP" altLang="en-US" dirty="0"/>
              <a:t>うめきた</a:t>
            </a:r>
            <a:endParaRPr lang="en-US" altLang="ja-JP" dirty="0"/>
          </a:p>
        </p:txBody>
      </p:sp>
      <p:sp>
        <p:nvSpPr>
          <p:cNvPr id="120" name="コンテンツ プレースホルダー 10"/>
          <p:cNvSpPr txBox="1">
            <a:spLocks/>
          </p:cNvSpPr>
          <p:nvPr/>
        </p:nvSpPr>
        <p:spPr>
          <a:xfrm>
            <a:off x="684734" y="3937260"/>
            <a:ext cx="1074528" cy="99633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6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6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6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6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6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None/>
            </a:pPr>
            <a:r>
              <a:rPr lang="ja-JP" altLang="en-US" dirty="0"/>
              <a:t>夢洲</a:t>
            </a:r>
            <a:endParaRPr lang="en-US" altLang="ja-JP" dirty="0"/>
          </a:p>
        </p:txBody>
      </p:sp>
      <p:sp>
        <p:nvSpPr>
          <p:cNvPr id="122" name="コンテンツ プレースホルダー 10"/>
          <p:cNvSpPr txBox="1">
            <a:spLocks/>
          </p:cNvSpPr>
          <p:nvPr/>
        </p:nvSpPr>
        <p:spPr>
          <a:xfrm>
            <a:off x="684734" y="5021064"/>
            <a:ext cx="1074528" cy="96338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6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6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6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6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6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None/>
            </a:pPr>
            <a:r>
              <a:rPr lang="ja-JP" altLang="en-US" dirty="0"/>
              <a:t>森ノ宮</a:t>
            </a:r>
            <a:endParaRPr lang="en-US" altLang="ja-JP" dirty="0"/>
          </a:p>
        </p:txBody>
      </p:sp>
      <p:sp>
        <p:nvSpPr>
          <p:cNvPr id="123" name="コンテンツ プレースホルダー 10"/>
          <p:cNvSpPr txBox="1">
            <a:spLocks/>
          </p:cNvSpPr>
          <p:nvPr/>
        </p:nvSpPr>
        <p:spPr>
          <a:xfrm>
            <a:off x="7296282" y="2808751"/>
            <a:ext cx="4327882" cy="813500"/>
          </a:xfrm>
          <a:prstGeom prst="rect">
            <a:avLst/>
          </a:prstGeom>
        </p:spPr>
        <p:txBody>
          <a:bodyPr vert="horz" lIns="91440" tIns="45720" rIns="91440" bIns="45720" rtlCol="0" anchor="ct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6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6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6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6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6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dirty="0"/>
              <a:t>超高齢化、インフラ老朽化などの課題</a:t>
            </a:r>
            <a:endParaRPr lang="en-US" altLang="ja-JP" dirty="0"/>
          </a:p>
          <a:p>
            <a:pPr marL="0" indent="0" algn="ctr">
              <a:buNone/>
            </a:pPr>
            <a:r>
              <a:rPr lang="ja-JP" altLang="en-US" b="1" dirty="0">
                <a:solidFill>
                  <a:srgbClr val="0070C0"/>
                </a:solidFill>
              </a:rPr>
              <a:t>泉北ニュータウン地域</a:t>
            </a:r>
            <a:endParaRPr lang="en-US" altLang="ja-JP" b="1" dirty="0">
              <a:solidFill>
                <a:srgbClr val="0070C0"/>
              </a:solidFill>
            </a:endParaRPr>
          </a:p>
        </p:txBody>
      </p:sp>
      <p:pic>
        <p:nvPicPr>
          <p:cNvPr id="124" name="Picture 19" descr="F:\NT地域再生室\22泉北ほっとけないＮＷ関係\04事業経過\140922ドイツ視察\ドイツ視察\写真\IMG_0481.JPG"/>
          <p:cNvPicPr>
            <a:picLocks noChangeAspect="1" noChangeArrowheads="1"/>
          </p:cNvPicPr>
          <p:nvPr/>
        </p:nvPicPr>
        <p:blipFill rotWithShape="1">
          <a:blip r:embed="rId6">
            <a:extLst>
              <a:ext uri="{BEBA8EAE-BF5A-486C-A8C5-ECC9F3942E4B}">
                <a14:imgProps xmlns:a14="http://schemas.microsoft.com/office/drawing/2010/main">
                  <a14:imgLayer r:embed="rId7">
                    <a14:imgEffect>
                      <a14:saturation sat="150000"/>
                    </a14:imgEffect>
                    <a14:imgEffect>
                      <a14:brightnessContrast bright="10000"/>
                    </a14:imgEffect>
                  </a14:imgLayer>
                </a14:imgProps>
              </a:ext>
              <a:ext uri="{28A0092B-C50C-407E-A947-70E740481C1C}">
                <a14:useLocalDpi xmlns:a14="http://schemas.microsoft.com/office/drawing/2010/main" val="0"/>
              </a:ext>
            </a:extLst>
          </a:blip>
          <a:srcRect l="5817" t="28732" r="26243" b="13485"/>
          <a:stretch/>
        </p:blipFill>
        <p:spPr bwMode="auto">
          <a:xfrm>
            <a:off x="7623478" y="3619784"/>
            <a:ext cx="3706989" cy="2364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 name="コンテンツ プレースホルダー 10"/>
          <p:cNvSpPr txBox="1">
            <a:spLocks/>
          </p:cNvSpPr>
          <p:nvPr/>
        </p:nvSpPr>
        <p:spPr>
          <a:xfrm>
            <a:off x="7296282" y="6122476"/>
            <a:ext cx="4327882" cy="47920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6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6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6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6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6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dirty="0"/>
              <a:t>堺市</a:t>
            </a:r>
            <a:endParaRPr lang="en-US" altLang="ja-JP" dirty="0"/>
          </a:p>
        </p:txBody>
      </p:sp>
      <p:sp>
        <p:nvSpPr>
          <p:cNvPr id="132" name="コンテンツ プレースホルダー 10"/>
          <p:cNvSpPr txBox="1">
            <a:spLocks/>
          </p:cNvSpPr>
          <p:nvPr/>
        </p:nvSpPr>
        <p:spPr>
          <a:xfrm>
            <a:off x="528569" y="6122476"/>
            <a:ext cx="4327882" cy="47920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6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6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6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6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6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dirty="0"/>
              <a:t>大阪市</a:t>
            </a:r>
            <a:endParaRPr lang="en-US" altLang="ja-JP" dirty="0"/>
          </a:p>
        </p:txBody>
      </p:sp>
      <p:sp>
        <p:nvSpPr>
          <p:cNvPr id="121" name="タイトル 8">
            <a:extLst>
              <a:ext uri="{FF2B5EF4-FFF2-40B4-BE49-F238E27FC236}">
                <a16:creationId xmlns:a16="http://schemas.microsoft.com/office/drawing/2014/main" id="{E79B694F-4280-4DF1-9C8F-49D994C8B9E7}"/>
              </a:ext>
            </a:extLst>
          </p:cNvPr>
          <p:cNvSpPr txBox="1">
            <a:spLocks/>
          </p:cNvSpPr>
          <p:nvPr/>
        </p:nvSpPr>
        <p:spPr>
          <a:xfrm>
            <a:off x="139148" y="189130"/>
            <a:ext cx="12192000" cy="42036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2800" b="1" kern="1200">
                <a:solidFill>
                  <a:schemeClr val="tx1"/>
                </a:solidFill>
                <a:latin typeface="Meiryo UI" panose="020B0604030504040204" pitchFamily="50" charset="-128"/>
                <a:ea typeface="Meiryo UI" panose="020B0604030504040204" pitchFamily="50" charset="-128"/>
                <a:cs typeface="+mj-cs"/>
              </a:defRPr>
            </a:lvl1pPr>
          </a:lstStyle>
          <a:p>
            <a:r>
              <a:rPr lang="ja-JP" altLang="en-US" spc="300" dirty="0"/>
              <a:t>堺市のスマートシティの特徴</a:t>
            </a:r>
          </a:p>
        </p:txBody>
      </p:sp>
      <p:sp>
        <p:nvSpPr>
          <p:cNvPr id="133" name="正方形/長方形 132">
            <a:extLst>
              <a:ext uri="{FF2B5EF4-FFF2-40B4-BE49-F238E27FC236}">
                <a16:creationId xmlns:a16="http://schemas.microsoft.com/office/drawing/2014/main" id="{6BC19D1E-C87B-4A36-96FE-B1B8C9B30D6F}"/>
              </a:ext>
            </a:extLst>
          </p:cNvPr>
          <p:cNvSpPr/>
          <p:nvPr/>
        </p:nvSpPr>
        <p:spPr>
          <a:xfrm rot="10800000">
            <a:off x="5998183" y="4465737"/>
            <a:ext cx="41564" cy="3122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801900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a:extLst>
              <a:ext uri="{FF2B5EF4-FFF2-40B4-BE49-F238E27FC236}">
                <a16:creationId xmlns:a16="http://schemas.microsoft.com/office/drawing/2014/main" id="{9E207E35-6482-4E17-8C0A-F466441B3239}"/>
              </a:ext>
            </a:extLst>
          </p:cNvPr>
          <p:cNvSpPr/>
          <p:nvPr/>
        </p:nvSpPr>
        <p:spPr>
          <a:xfrm>
            <a:off x="6111873" y="5500839"/>
            <a:ext cx="5814007" cy="114584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4916F9A3-7785-438A-A919-C96F8222C74A}"/>
              </a:ext>
            </a:extLst>
          </p:cNvPr>
          <p:cNvSpPr/>
          <p:nvPr/>
        </p:nvSpPr>
        <p:spPr>
          <a:xfrm>
            <a:off x="227547" y="5500839"/>
            <a:ext cx="5814007" cy="114584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cxnSp>
        <p:nvCxnSpPr>
          <p:cNvPr id="5" name="直線コネクタ 4"/>
          <p:cNvCxnSpPr/>
          <p:nvPr/>
        </p:nvCxnSpPr>
        <p:spPr>
          <a:xfrm>
            <a:off x="1524003" y="785490"/>
            <a:ext cx="9158287" cy="0"/>
          </a:xfrm>
          <a:prstGeom prst="line">
            <a:avLst/>
          </a:prstGeom>
          <a:ln w="4445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タイトル 8"/>
          <p:cNvSpPr>
            <a:spLocks noGrp="1"/>
          </p:cNvSpPr>
          <p:nvPr>
            <p:ph type="title"/>
          </p:nvPr>
        </p:nvSpPr>
        <p:spPr/>
        <p:txBody>
          <a:bodyPr/>
          <a:lstStyle/>
          <a:p>
            <a:r>
              <a:rPr lang="ja-JP" altLang="en-US" spc="300" dirty="0"/>
              <a:t>堺スマートシティ戦略</a:t>
            </a:r>
            <a:endParaRPr kumimoji="1" lang="ja-JP" altLang="en-US" spc="300" dirty="0"/>
          </a:p>
        </p:txBody>
      </p:sp>
      <p:sp>
        <p:nvSpPr>
          <p:cNvPr id="35" name="AutoShape 8">
            <a:extLst>
              <a:ext uri="{FF2B5EF4-FFF2-40B4-BE49-F238E27FC236}">
                <a16:creationId xmlns:a16="http://schemas.microsoft.com/office/drawing/2014/main" id="{91837190-E3C3-4450-A182-291579E3EA64}"/>
              </a:ext>
            </a:extLst>
          </p:cNvPr>
          <p:cNvSpPr>
            <a:spLocks noChangeArrowheads="1"/>
          </p:cNvSpPr>
          <p:nvPr/>
        </p:nvSpPr>
        <p:spPr bwMode="auto">
          <a:xfrm>
            <a:off x="109563" y="1983788"/>
            <a:ext cx="1848633" cy="515521"/>
          </a:xfrm>
          <a:prstGeom prst="roundRect">
            <a:avLst>
              <a:gd name="adj" fmla="val 0"/>
            </a:avLst>
          </a:prstGeom>
          <a:noFill/>
          <a:ln w="19050">
            <a:noFill/>
            <a:prstDash val="lgDash"/>
            <a:miter lim="800000"/>
            <a:headEnd/>
            <a:tailEnd/>
          </a:ln>
          <a:effectLst/>
        </p:spPr>
        <p:txBody>
          <a:bodyPr rot="0" vert="horz" wrap="square" lIns="90000" tIns="72000" rIns="0" bIns="108000" anchor="ctr" anchorCtr="0" upright="1">
            <a:noAutofit/>
          </a:bodyPr>
          <a:lstStyle/>
          <a:p>
            <a:pPr>
              <a:lnSpc>
                <a:spcPts val="2000"/>
              </a:lnSpc>
              <a:spcAft>
                <a:spcPts val="360"/>
              </a:spcAft>
            </a:pPr>
            <a:r>
              <a:rPr lang="ja-JP" altLang="en-US" sz="2000" b="1" dirty="0">
                <a:solidFill>
                  <a:srgbClr val="004E98"/>
                </a:solidFill>
                <a:latin typeface="Meiryo UI" panose="020B0604030504040204" pitchFamily="50" charset="-128"/>
                <a:ea typeface="Meiryo UI" panose="020B0604030504040204" pitchFamily="50" charset="-128"/>
              </a:rPr>
              <a:t>戦略方針</a:t>
            </a:r>
            <a:endParaRPr lang="en-US" altLang="ja-JP" sz="2000" b="1" dirty="0">
              <a:solidFill>
                <a:srgbClr val="004E98"/>
              </a:solidFill>
              <a:latin typeface="Meiryo UI" panose="020B0604030504040204" pitchFamily="50" charset="-128"/>
              <a:ea typeface="Meiryo UI" panose="020B0604030504040204" pitchFamily="50" charset="-128"/>
            </a:endParaRPr>
          </a:p>
        </p:txBody>
      </p:sp>
      <p:sp>
        <p:nvSpPr>
          <p:cNvPr id="37" name="AutoShape 8">
            <a:extLst>
              <a:ext uri="{FF2B5EF4-FFF2-40B4-BE49-F238E27FC236}">
                <a16:creationId xmlns:a16="http://schemas.microsoft.com/office/drawing/2014/main" id="{D2E403DF-9C80-4BAE-92F6-4D75A5A6CF53}"/>
              </a:ext>
            </a:extLst>
          </p:cNvPr>
          <p:cNvSpPr>
            <a:spLocks noChangeArrowheads="1"/>
          </p:cNvSpPr>
          <p:nvPr/>
        </p:nvSpPr>
        <p:spPr bwMode="auto">
          <a:xfrm>
            <a:off x="260680" y="931672"/>
            <a:ext cx="11702386" cy="1052116"/>
          </a:xfrm>
          <a:prstGeom prst="roundRect">
            <a:avLst>
              <a:gd name="adj" fmla="val 0"/>
            </a:avLst>
          </a:prstGeom>
          <a:solidFill>
            <a:srgbClr val="0070C0"/>
          </a:solidFill>
          <a:ln w="0">
            <a:solidFill>
              <a:schemeClr val="bg1"/>
            </a:solidFill>
            <a:prstDash val="dash"/>
            <a:miter lim="800000"/>
            <a:headEnd/>
            <a:tailEnd/>
          </a:ln>
          <a:effectLst/>
        </p:spPr>
        <p:txBody>
          <a:bodyPr rot="0" vert="horz" wrap="square" lIns="36000" tIns="180000" rIns="0" bIns="108000" anchor="t" anchorCtr="0" upright="1">
            <a:noAutofit/>
          </a:bodyPr>
          <a:lstStyle/>
          <a:p>
            <a:pPr algn="ctr">
              <a:lnSpc>
                <a:spcPts val="3600"/>
              </a:lnSpc>
              <a:spcBef>
                <a:spcPts val="600"/>
              </a:spcBef>
              <a:spcAft>
                <a:spcPts val="360"/>
              </a:spcAft>
            </a:pPr>
            <a:endParaRPr lang="ja-JP" altLang="en-US" sz="3200" b="1" kern="0" dirty="0">
              <a:ln w="3175">
                <a:noFill/>
              </a:ln>
              <a:solidFill>
                <a:schemeClr val="bg1"/>
              </a:solidFill>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9" name="AutoShape 8">
            <a:extLst>
              <a:ext uri="{FF2B5EF4-FFF2-40B4-BE49-F238E27FC236}">
                <a16:creationId xmlns:a16="http://schemas.microsoft.com/office/drawing/2014/main" id="{13CFC325-4C06-458C-81E4-2A8CFA4AC90C}"/>
              </a:ext>
            </a:extLst>
          </p:cNvPr>
          <p:cNvSpPr>
            <a:spLocks noChangeArrowheads="1"/>
          </p:cNvSpPr>
          <p:nvPr/>
        </p:nvSpPr>
        <p:spPr bwMode="auto">
          <a:xfrm>
            <a:off x="391695" y="1095889"/>
            <a:ext cx="11440356" cy="713356"/>
          </a:xfrm>
          <a:prstGeom prst="roundRect">
            <a:avLst>
              <a:gd name="adj" fmla="val 0"/>
            </a:avLst>
          </a:prstGeom>
          <a:solidFill>
            <a:schemeClr val="bg1"/>
          </a:solidFill>
          <a:ln w="0">
            <a:solidFill>
              <a:schemeClr val="bg1"/>
            </a:solidFill>
            <a:prstDash val="dash"/>
            <a:miter lim="800000"/>
            <a:headEnd/>
            <a:tailEnd/>
          </a:ln>
          <a:effectLst/>
        </p:spPr>
        <p:txBody>
          <a:bodyPr rot="0" vert="horz" wrap="square" lIns="36000" tIns="72000" rIns="0" bIns="108000" anchor="t" anchorCtr="0" upright="1">
            <a:noAutofit/>
          </a:bodyPr>
          <a:lstStyle/>
          <a:p>
            <a:pPr marL="72000" algn="ctr">
              <a:lnSpc>
                <a:spcPts val="2000"/>
              </a:lnSpc>
              <a:spcBef>
                <a:spcPts val="600"/>
              </a:spcBef>
            </a:pPr>
            <a:r>
              <a:rPr lang="ja-JP" altLang="en-US" kern="0" spc="600" dirty="0">
                <a:ln w="3175">
                  <a:noFill/>
                </a:ln>
                <a:solidFill>
                  <a:srgbClr val="002060"/>
                </a:solidFill>
                <a:latin typeface="Meiryo UI" panose="020B0604030504040204" pitchFamily="50" charset="-128"/>
                <a:ea typeface="Meiryo UI" panose="020B0604030504040204" pitchFamily="50" charset="-128"/>
                <a:cs typeface="Times New Roman" panose="02020603050405020304" pitchFamily="18" charset="0"/>
              </a:rPr>
              <a:t>理　念</a:t>
            </a:r>
            <a:endParaRPr lang="en-US" altLang="ja-JP" kern="0" spc="600" dirty="0">
              <a:ln w="3175">
                <a:noFill/>
              </a:ln>
              <a:solidFill>
                <a:srgbClr val="002060"/>
              </a:solidFill>
              <a:latin typeface="Meiryo UI" panose="020B0604030504040204" pitchFamily="50" charset="-128"/>
              <a:ea typeface="Meiryo UI" panose="020B0604030504040204" pitchFamily="50" charset="-128"/>
              <a:cs typeface="Times New Roman" panose="02020603050405020304" pitchFamily="18" charset="0"/>
            </a:endParaRPr>
          </a:p>
          <a:p>
            <a:pPr marL="72000" algn="ctr">
              <a:lnSpc>
                <a:spcPts val="2000"/>
              </a:lnSpc>
              <a:spcBef>
                <a:spcPts val="600"/>
              </a:spcBef>
            </a:pPr>
            <a:r>
              <a:rPr lang="en-US" sz="2400" b="1" kern="0" spc="300" dirty="0">
                <a:ln w="3175">
                  <a:noFill/>
                </a:ln>
                <a:solidFill>
                  <a:srgbClr val="002060"/>
                </a:solidFill>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cs typeface="Times New Roman" panose="02020603050405020304" pitchFamily="18" charset="0"/>
              </a:rPr>
              <a:t>ICT</a:t>
            </a:r>
            <a:r>
              <a:rPr lang="ja-JP" altLang="en-US" sz="2400" b="1" kern="0" spc="300" dirty="0">
                <a:ln w="3175">
                  <a:noFill/>
                </a:ln>
                <a:solidFill>
                  <a:srgbClr val="002060"/>
                </a:solidFill>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cs typeface="Times New Roman" panose="02020603050405020304" pitchFamily="18" charset="0"/>
              </a:rPr>
              <a:t>の活用により、まちと暮らしにイノベーションを生み出し、未来を創る</a:t>
            </a:r>
          </a:p>
        </p:txBody>
      </p:sp>
      <p:sp>
        <p:nvSpPr>
          <p:cNvPr id="41" name="AutoShape 8">
            <a:extLst>
              <a:ext uri="{FF2B5EF4-FFF2-40B4-BE49-F238E27FC236}">
                <a16:creationId xmlns:a16="http://schemas.microsoft.com/office/drawing/2014/main" id="{82A70F89-3EA9-457D-9DBB-31168EE028ED}"/>
              </a:ext>
            </a:extLst>
          </p:cNvPr>
          <p:cNvSpPr>
            <a:spLocks noChangeArrowheads="1"/>
          </p:cNvSpPr>
          <p:nvPr/>
        </p:nvSpPr>
        <p:spPr bwMode="auto">
          <a:xfrm>
            <a:off x="709519" y="2450527"/>
            <a:ext cx="5072727" cy="792000"/>
          </a:xfrm>
          <a:prstGeom prst="roundRect">
            <a:avLst>
              <a:gd name="adj" fmla="val 50000"/>
            </a:avLst>
          </a:prstGeom>
          <a:solidFill>
            <a:schemeClr val="bg1"/>
          </a:solidFill>
          <a:ln w="3175">
            <a:solidFill>
              <a:schemeClr val="tx1"/>
            </a:solidFill>
            <a:prstDash val="solid"/>
            <a:miter lim="800000"/>
            <a:headEnd/>
            <a:tailEnd/>
          </a:ln>
          <a:effectLst/>
        </p:spPr>
        <p:txBody>
          <a:bodyPr rot="0" vert="horz" wrap="square" lIns="72000" tIns="0" rIns="0" bIns="0" anchor="ctr" anchorCtr="0" upright="1">
            <a:noAutofit/>
          </a:bodyPr>
          <a:lstStyle/>
          <a:p>
            <a:pPr marL="358775" indent="357188">
              <a:lnSpc>
                <a:spcPct val="110000"/>
              </a:lnSpc>
            </a:pPr>
            <a:r>
              <a:rPr lang="ja-JP" altLang="en-US" sz="2200" kern="0" dirty="0">
                <a:ln w="3175">
                  <a:noFill/>
                </a:ln>
                <a:latin typeface="Meiryo UI" panose="020B0604030504040204" pitchFamily="50" charset="-128"/>
                <a:ea typeface="Meiryo UI" panose="020B0604030504040204" pitchFamily="50" charset="-128"/>
                <a:cs typeface="Times New Roman" panose="02020603050405020304" pitchFamily="18" charset="0"/>
              </a:rPr>
              <a:t>イノベーションを実装する環境をつくる</a:t>
            </a:r>
            <a:endParaRPr lang="en-US" altLang="ja-JP" sz="2200" kern="0" dirty="0">
              <a:ln w="3175">
                <a:noFill/>
              </a:ln>
              <a:latin typeface="Meiryo UI" panose="020B0604030504040204" pitchFamily="50" charset="-128"/>
              <a:ea typeface="Meiryo UI" panose="020B0604030504040204" pitchFamily="50" charset="-128"/>
              <a:cs typeface="Times New Roman" panose="02020603050405020304" pitchFamily="18" charset="0"/>
            </a:endParaRPr>
          </a:p>
        </p:txBody>
      </p:sp>
      <p:sp>
        <p:nvSpPr>
          <p:cNvPr id="40" name="AutoShape 8">
            <a:extLst>
              <a:ext uri="{FF2B5EF4-FFF2-40B4-BE49-F238E27FC236}">
                <a16:creationId xmlns:a16="http://schemas.microsoft.com/office/drawing/2014/main" id="{EA77F728-C366-4BBD-8418-62DA8178F227}"/>
              </a:ext>
            </a:extLst>
          </p:cNvPr>
          <p:cNvSpPr>
            <a:spLocks noChangeArrowheads="1"/>
          </p:cNvSpPr>
          <p:nvPr/>
        </p:nvSpPr>
        <p:spPr bwMode="auto">
          <a:xfrm>
            <a:off x="709519" y="3631398"/>
            <a:ext cx="5072727" cy="792000"/>
          </a:xfrm>
          <a:prstGeom prst="roundRect">
            <a:avLst>
              <a:gd name="adj" fmla="val 50000"/>
            </a:avLst>
          </a:prstGeom>
          <a:solidFill>
            <a:schemeClr val="accent3">
              <a:lumMod val="20000"/>
              <a:lumOff val="80000"/>
            </a:schemeClr>
          </a:solidFill>
          <a:ln w="9525">
            <a:solidFill>
              <a:schemeClr val="tx1"/>
            </a:solidFill>
            <a:prstDash val="solid"/>
            <a:miter lim="800000"/>
            <a:headEnd/>
            <a:tailEnd/>
          </a:ln>
          <a:effectLst/>
        </p:spPr>
        <p:txBody>
          <a:bodyPr rot="0" vert="horz" wrap="square" lIns="72000" tIns="0" rIns="0" bIns="0" anchor="ctr" anchorCtr="0" upright="1">
            <a:noAutofit/>
          </a:bodyPr>
          <a:lstStyle/>
          <a:p>
            <a:pPr marL="715963">
              <a:lnSpc>
                <a:spcPct val="110000"/>
              </a:lnSpc>
            </a:pPr>
            <a:r>
              <a:rPr lang="ja-JP" altLang="en-US" sz="2200" b="1" kern="0" dirty="0">
                <a:ln w="3175">
                  <a:noFill/>
                </a:ln>
                <a:latin typeface="Meiryo UI" panose="020B0604030504040204" pitchFamily="50" charset="-128"/>
                <a:ea typeface="Meiryo UI" panose="020B0604030504040204" pitchFamily="50" charset="-128"/>
                <a:cs typeface="Times New Roman" panose="02020603050405020304" pitchFamily="18" charset="0"/>
              </a:rPr>
              <a:t>データ連携により新たなサービスを</a:t>
            </a:r>
            <a:endParaRPr lang="en-US" altLang="ja-JP" sz="2200" b="1" kern="0" dirty="0">
              <a:ln w="3175">
                <a:noFill/>
              </a:ln>
              <a:latin typeface="Meiryo UI" panose="020B0604030504040204" pitchFamily="50" charset="-128"/>
              <a:ea typeface="Meiryo UI" panose="020B0604030504040204" pitchFamily="50" charset="-128"/>
              <a:cs typeface="Times New Roman" panose="02020603050405020304" pitchFamily="18" charset="0"/>
            </a:endParaRPr>
          </a:p>
          <a:p>
            <a:pPr marL="715963">
              <a:lnSpc>
                <a:spcPct val="110000"/>
              </a:lnSpc>
            </a:pPr>
            <a:r>
              <a:rPr lang="ja-JP" altLang="en-US" sz="2200" b="1" kern="0" dirty="0">
                <a:ln w="3175">
                  <a:noFill/>
                </a:ln>
                <a:latin typeface="Meiryo UI" panose="020B0604030504040204" pitchFamily="50" charset="-128"/>
                <a:ea typeface="Meiryo UI" panose="020B0604030504040204" pitchFamily="50" charset="-128"/>
                <a:cs typeface="Times New Roman" panose="02020603050405020304" pitchFamily="18" charset="0"/>
              </a:rPr>
              <a:t>創出する</a:t>
            </a:r>
          </a:p>
        </p:txBody>
      </p:sp>
      <p:sp>
        <p:nvSpPr>
          <p:cNvPr id="49" name="楕円 48">
            <a:extLst>
              <a:ext uri="{FF2B5EF4-FFF2-40B4-BE49-F238E27FC236}">
                <a16:creationId xmlns:a16="http://schemas.microsoft.com/office/drawing/2014/main" id="{00E3867E-8103-4220-95E2-5ACB9CDE3682}"/>
              </a:ext>
            </a:extLst>
          </p:cNvPr>
          <p:cNvSpPr/>
          <p:nvPr/>
        </p:nvSpPr>
        <p:spPr>
          <a:xfrm>
            <a:off x="770041" y="3697503"/>
            <a:ext cx="659790" cy="659790"/>
          </a:xfrm>
          <a:prstGeom prst="ellipse">
            <a:avLst/>
          </a:prstGeom>
          <a:solidFill>
            <a:srgbClr val="1D6FA9"/>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b="1" dirty="0">
                <a:latin typeface="Meiryo UI" panose="020B0604030504040204" pitchFamily="50" charset="-128"/>
                <a:ea typeface="Meiryo UI" panose="020B0604030504040204" pitchFamily="50" charset="-128"/>
              </a:rPr>
              <a:t>3</a:t>
            </a:r>
            <a:endParaRPr kumimoji="1" lang="ja-JP" altLang="en-US" sz="2400" b="1" dirty="0">
              <a:latin typeface="Meiryo UI" panose="020B0604030504040204" pitchFamily="50" charset="-128"/>
              <a:ea typeface="Meiryo UI" panose="020B0604030504040204" pitchFamily="50" charset="-128"/>
            </a:endParaRPr>
          </a:p>
        </p:txBody>
      </p:sp>
      <p:sp>
        <p:nvSpPr>
          <p:cNvPr id="58" name="AutoShape 8">
            <a:extLst>
              <a:ext uri="{FF2B5EF4-FFF2-40B4-BE49-F238E27FC236}">
                <a16:creationId xmlns:a16="http://schemas.microsoft.com/office/drawing/2014/main" id="{AB335608-2961-4C74-88D0-9E35218F1D8E}"/>
              </a:ext>
            </a:extLst>
          </p:cNvPr>
          <p:cNvSpPr>
            <a:spLocks noChangeArrowheads="1"/>
          </p:cNvSpPr>
          <p:nvPr/>
        </p:nvSpPr>
        <p:spPr bwMode="auto">
          <a:xfrm>
            <a:off x="6312018" y="2450527"/>
            <a:ext cx="5072727" cy="792000"/>
          </a:xfrm>
          <a:prstGeom prst="roundRect">
            <a:avLst>
              <a:gd name="adj" fmla="val 50000"/>
            </a:avLst>
          </a:prstGeom>
          <a:solidFill>
            <a:schemeClr val="bg1"/>
          </a:solidFill>
          <a:ln w="3175">
            <a:solidFill>
              <a:schemeClr val="tx1"/>
            </a:solidFill>
            <a:prstDash val="solid"/>
            <a:miter lim="800000"/>
            <a:headEnd/>
            <a:tailEnd/>
          </a:ln>
          <a:effectLst/>
        </p:spPr>
        <p:txBody>
          <a:bodyPr rot="0" vert="horz" wrap="square" lIns="36000" tIns="0" rIns="0" bIns="0" anchor="ctr" anchorCtr="0" upright="1">
            <a:noAutofit/>
          </a:bodyPr>
          <a:lstStyle/>
          <a:p>
            <a:pPr marL="715963">
              <a:lnSpc>
                <a:spcPct val="110000"/>
              </a:lnSpc>
            </a:pPr>
            <a:r>
              <a:rPr lang="ja-JP" altLang="en-US" sz="2200" kern="0" dirty="0">
                <a:ln w="3175">
                  <a:noFill/>
                </a:ln>
                <a:latin typeface="Meiryo UI" panose="020B0604030504040204" pitchFamily="50" charset="-128"/>
                <a:ea typeface="Meiryo UI" panose="020B0604030504040204" pitchFamily="50" charset="-128"/>
                <a:cs typeface="Times New Roman" panose="02020603050405020304" pitchFamily="18" charset="0"/>
              </a:rPr>
              <a:t>課題解決型プロジェクトをスピーディーに実行する</a:t>
            </a:r>
          </a:p>
        </p:txBody>
      </p:sp>
      <p:sp>
        <p:nvSpPr>
          <p:cNvPr id="57" name="AutoShape 8">
            <a:extLst>
              <a:ext uri="{FF2B5EF4-FFF2-40B4-BE49-F238E27FC236}">
                <a16:creationId xmlns:a16="http://schemas.microsoft.com/office/drawing/2014/main" id="{D069FF0D-DEC5-4651-B20B-54E675D0D362}"/>
              </a:ext>
            </a:extLst>
          </p:cNvPr>
          <p:cNvSpPr>
            <a:spLocks noChangeArrowheads="1"/>
          </p:cNvSpPr>
          <p:nvPr/>
        </p:nvSpPr>
        <p:spPr bwMode="auto">
          <a:xfrm>
            <a:off x="6312018" y="3631398"/>
            <a:ext cx="5072727" cy="792000"/>
          </a:xfrm>
          <a:prstGeom prst="roundRect">
            <a:avLst>
              <a:gd name="adj" fmla="val 50000"/>
            </a:avLst>
          </a:prstGeom>
          <a:solidFill>
            <a:schemeClr val="accent3">
              <a:lumMod val="20000"/>
              <a:lumOff val="80000"/>
            </a:schemeClr>
          </a:solidFill>
          <a:ln w="9525">
            <a:solidFill>
              <a:schemeClr val="tx1"/>
            </a:solidFill>
            <a:prstDash val="solid"/>
            <a:miter lim="800000"/>
            <a:headEnd/>
            <a:tailEnd/>
          </a:ln>
          <a:effectLst/>
        </p:spPr>
        <p:txBody>
          <a:bodyPr rot="0" vert="horz" wrap="square" lIns="72000" tIns="0" rIns="0" bIns="0" anchor="ctr" anchorCtr="0" upright="1">
            <a:noAutofit/>
          </a:bodyPr>
          <a:lstStyle/>
          <a:p>
            <a:pPr marL="715963">
              <a:lnSpc>
                <a:spcPct val="110000"/>
              </a:lnSpc>
            </a:pPr>
            <a:r>
              <a:rPr lang="ja-JP" altLang="en-US" sz="2200" b="1" kern="0" dirty="0">
                <a:ln w="3175">
                  <a:noFill/>
                </a:ln>
                <a:latin typeface="Meiryo UI" panose="020B0604030504040204" pitchFamily="50" charset="-128"/>
                <a:ea typeface="Meiryo UI" panose="020B0604030504040204" pitchFamily="50" charset="-128"/>
                <a:cs typeface="Times New Roman" panose="02020603050405020304" pitchFamily="18" charset="0"/>
              </a:rPr>
              <a:t>重点的に取り組む（重点地域）</a:t>
            </a:r>
            <a:endParaRPr lang="en-US" altLang="ja-JP" sz="2200" b="1" kern="0" dirty="0">
              <a:ln w="3175">
                <a:noFill/>
              </a:ln>
              <a:latin typeface="Meiryo UI" panose="020B0604030504040204" pitchFamily="50" charset="-128"/>
              <a:ea typeface="Meiryo UI" panose="020B0604030504040204" pitchFamily="50" charset="-128"/>
              <a:cs typeface="Times New Roman" panose="02020603050405020304" pitchFamily="18" charset="0"/>
            </a:endParaRPr>
          </a:p>
        </p:txBody>
      </p:sp>
      <p:sp>
        <p:nvSpPr>
          <p:cNvPr id="60" name="楕円 59">
            <a:extLst>
              <a:ext uri="{FF2B5EF4-FFF2-40B4-BE49-F238E27FC236}">
                <a16:creationId xmlns:a16="http://schemas.microsoft.com/office/drawing/2014/main" id="{D220B7EC-46C5-4FE3-BFA2-71D560DD7D1D}"/>
              </a:ext>
            </a:extLst>
          </p:cNvPr>
          <p:cNvSpPr/>
          <p:nvPr/>
        </p:nvSpPr>
        <p:spPr>
          <a:xfrm>
            <a:off x="6376041" y="3697542"/>
            <a:ext cx="659790" cy="659790"/>
          </a:xfrm>
          <a:prstGeom prst="ellipse">
            <a:avLst/>
          </a:prstGeom>
          <a:solidFill>
            <a:srgbClr val="1D6FA9"/>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2400" b="1" dirty="0">
                <a:latin typeface="Meiryo UI" panose="020B0604030504040204" pitchFamily="50" charset="-128"/>
                <a:ea typeface="Meiryo UI" panose="020B0604030504040204" pitchFamily="50" charset="-128"/>
              </a:rPr>
              <a:t>4</a:t>
            </a:r>
            <a:endParaRPr lang="ja-JP" altLang="en-US" sz="2400" b="1" dirty="0">
              <a:latin typeface="Meiryo UI" panose="020B0604030504040204" pitchFamily="50" charset="-128"/>
              <a:ea typeface="Meiryo UI" panose="020B0604030504040204" pitchFamily="50" charset="-128"/>
            </a:endParaRPr>
          </a:p>
        </p:txBody>
      </p:sp>
      <p:sp>
        <p:nvSpPr>
          <p:cNvPr id="29" name="楕円 28">
            <a:extLst>
              <a:ext uri="{FF2B5EF4-FFF2-40B4-BE49-F238E27FC236}">
                <a16:creationId xmlns:a16="http://schemas.microsoft.com/office/drawing/2014/main" id="{E5F15CAB-702C-4B7D-AAF2-E9FF19260C12}"/>
              </a:ext>
            </a:extLst>
          </p:cNvPr>
          <p:cNvSpPr/>
          <p:nvPr/>
        </p:nvSpPr>
        <p:spPr>
          <a:xfrm>
            <a:off x="767100" y="2516632"/>
            <a:ext cx="659790" cy="659790"/>
          </a:xfrm>
          <a:prstGeom prst="ellipse">
            <a:avLst/>
          </a:prstGeom>
          <a:solidFill>
            <a:srgbClr val="1D6FA9"/>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b="1" dirty="0">
                <a:latin typeface="Meiryo UI" panose="020B0604030504040204" pitchFamily="50" charset="-128"/>
                <a:ea typeface="Meiryo UI" panose="020B0604030504040204" pitchFamily="50" charset="-128"/>
              </a:rPr>
              <a:t>1</a:t>
            </a:r>
            <a:endParaRPr kumimoji="1" lang="ja-JP" altLang="en-US" sz="2400" b="1" dirty="0">
              <a:latin typeface="Meiryo UI" panose="020B0604030504040204" pitchFamily="50" charset="-128"/>
              <a:ea typeface="Meiryo UI" panose="020B0604030504040204" pitchFamily="50" charset="-128"/>
            </a:endParaRPr>
          </a:p>
        </p:txBody>
      </p:sp>
      <p:sp>
        <p:nvSpPr>
          <p:cNvPr id="30" name="楕円 29">
            <a:extLst>
              <a:ext uri="{FF2B5EF4-FFF2-40B4-BE49-F238E27FC236}">
                <a16:creationId xmlns:a16="http://schemas.microsoft.com/office/drawing/2014/main" id="{E0D1F402-0AE5-4B82-92DC-375BAC160FC1}"/>
              </a:ext>
            </a:extLst>
          </p:cNvPr>
          <p:cNvSpPr/>
          <p:nvPr/>
        </p:nvSpPr>
        <p:spPr>
          <a:xfrm>
            <a:off x="6376041" y="2518973"/>
            <a:ext cx="659790" cy="659790"/>
          </a:xfrm>
          <a:prstGeom prst="ellipse">
            <a:avLst/>
          </a:prstGeom>
          <a:solidFill>
            <a:srgbClr val="1D6FA9"/>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400" b="1" dirty="0">
                <a:latin typeface="Meiryo UI" panose="020B0604030504040204" pitchFamily="50" charset="-128"/>
                <a:ea typeface="Meiryo UI" panose="020B0604030504040204" pitchFamily="50" charset="-128"/>
              </a:rPr>
              <a:t>２</a:t>
            </a:r>
          </a:p>
        </p:txBody>
      </p:sp>
      <p:sp>
        <p:nvSpPr>
          <p:cNvPr id="11" name="四角形: 角を丸くする 10">
            <a:extLst>
              <a:ext uri="{FF2B5EF4-FFF2-40B4-BE49-F238E27FC236}">
                <a16:creationId xmlns:a16="http://schemas.microsoft.com/office/drawing/2014/main" id="{B287FE81-A16B-439F-9D20-A974CC9A4078}"/>
              </a:ext>
            </a:extLst>
          </p:cNvPr>
          <p:cNvSpPr/>
          <p:nvPr/>
        </p:nvSpPr>
        <p:spPr>
          <a:xfrm>
            <a:off x="344550" y="5633828"/>
            <a:ext cx="5580000" cy="879862"/>
          </a:xfrm>
          <a:prstGeom prst="roundRect">
            <a:avLst/>
          </a:prstGeom>
          <a:solidFill>
            <a:schemeClr val="bg1"/>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200" b="1" dirty="0">
                <a:solidFill>
                  <a:srgbClr val="0070C0"/>
                </a:solidFill>
                <a:latin typeface="Meiryo UI" panose="020B0604030504040204" pitchFamily="50" charset="-128"/>
                <a:ea typeface="Meiryo UI" panose="020B0604030504040204" pitchFamily="50" charset="-128"/>
              </a:rPr>
              <a:t>ORDEN</a:t>
            </a:r>
            <a:r>
              <a:rPr kumimoji="1" lang="ja-JP" altLang="en-US" sz="2200" b="1" dirty="0">
                <a:solidFill>
                  <a:srgbClr val="0070C0"/>
                </a:solidFill>
                <a:latin typeface="Meiryo UI" panose="020B0604030504040204" pitchFamily="50" charset="-128"/>
                <a:ea typeface="Meiryo UI" panose="020B0604030504040204" pitchFamily="50" charset="-128"/>
              </a:rPr>
              <a:t>及び</a:t>
            </a:r>
            <a:r>
              <a:rPr kumimoji="1" lang="en-US" altLang="ja-JP" sz="2200" b="1" dirty="0" err="1">
                <a:solidFill>
                  <a:srgbClr val="0070C0"/>
                </a:solidFill>
                <a:latin typeface="Meiryo UI" panose="020B0604030504040204" pitchFamily="50" charset="-128"/>
                <a:ea typeface="Meiryo UI" panose="020B0604030504040204" pitchFamily="50" charset="-128"/>
              </a:rPr>
              <a:t>mydoor</a:t>
            </a:r>
            <a:r>
              <a:rPr kumimoji="1" lang="en-US" altLang="ja-JP" sz="2200" b="1" dirty="0">
                <a:solidFill>
                  <a:srgbClr val="0070C0"/>
                </a:solidFill>
                <a:latin typeface="Meiryo UI" panose="020B0604030504040204" pitchFamily="50" charset="-128"/>
                <a:ea typeface="Meiryo UI" panose="020B0604030504040204" pitchFamily="50" charset="-128"/>
              </a:rPr>
              <a:t> OSAKA</a:t>
            </a:r>
            <a:r>
              <a:rPr lang="ja-JP" altLang="en-US" sz="2200" b="1" dirty="0">
                <a:solidFill>
                  <a:srgbClr val="0070C0"/>
                </a:solidFill>
                <a:latin typeface="Meiryo UI" panose="020B0604030504040204" pitchFamily="50" charset="-128"/>
                <a:ea typeface="Meiryo UI" panose="020B0604030504040204" pitchFamily="50" charset="-128"/>
              </a:rPr>
              <a:t>の活用</a:t>
            </a:r>
            <a:endParaRPr kumimoji="1" lang="en-US" altLang="ja-JP" sz="2200" b="1" dirty="0">
              <a:solidFill>
                <a:srgbClr val="0070C0"/>
              </a:solidFill>
              <a:latin typeface="Meiryo UI" panose="020B0604030504040204" pitchFamily="50" charset="-128"/>
              <a:ea typeface="Meiryo UI" panose="020B0604030504040204" pitchFamily="50" charset="-128"/>
            </a:endParaRPr>
          </a:p>
        </p:txBody>
      </p:sp>
      <p:sp>
        <p:nvSpPr>
          <p:cNvPr id="36" name="四角形: 角を丸くする 35">
            <a:extLst>
              <a:ext uri="{FF2B5EF4-FFF2-40B4-BE49-F238E27FC236}">
                <a16:creationId xmlns:a16="http://schemas.microsoft.com/office/drawing/2014/main" id="{A54F033F-1D0C-4166-BDCE-AAE0667E044A}"/>
              </a:ext>
            </a:extLst>
          </p:cNvPr>
          <p:cNvSpPr/>
          <p:nvPr/>
        </p:nvSpPr>
        <p:spPr>
          <a:xfrm>
            <a:off x="6221001" y="5633828"/>
            <a:ext cx="5580000" cy="879862"/>
          </a:xfrm>
          <a:prstGeom prst="round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200" b="1" dirty="0">
                <a:solidFill>
                  <a:srgbClr val="0070C0"/>
                </a:solidFill>
                <a:latin typeface="Meiryo UI" panose="020B0604030504040204" pitchFamily="50" charset="-128"/>
                <a:ea typeface="Meiryo UI" panose="020B0604030504040204" pitchFamily="50" charset="-128"/>
              </a:rPr>
              <a:t>SENBOKU</a:t>
            </a:r>
            <a:r>
              <a:rPr kumimoji="1" lang="ja-JP" altLang="en-US" sz="2200" b="1" dirty="0">
                <a:solidFill>
                  <a:srgbClr val="0070C0"/>
                </a:solidFill>
                <a:latin typeface="Meiryo UI" panose="020B0604030504040204" pitchFamily="50" charset="-128"/>
                <a:ea typeface="Meiryo UI" panose="020B0604030504040204" pitchFamily="50" charset="-128"/>
              </a:rPr>
              <a:t>スマートシティコンソーシアムの設立</a:t>
            </a:r>
            <a:endParaRPr kumimoji="1" lang="en-US" altLang="ja-JP" sz="2200" b="1" dirty="0">
              <a:solidFill>
                <a:srgbClr val="0070C0"/>
              </a:solidFill>
              <a:latin typeface="Meiryo UI" panose="020B0604030504040204" pitchFamily="50" charset="-128"/>
              <a:ea typeface="Meiryo UI" panose="020B0604030504040204" pitchFamily="50" charset="-128"/>
            </a:endParaRPr>
          </a:p>
        </p:txBody>
      </p:sp>
      <p:sp>
        <p:nvSpPr>
          <p:cNvPr id="24" name="矢印: 下 23">
            <a:extLst>
              <a:ext uri="{FF2B5EF4-FFF2-40B4-BE49-F238E27FC236}">
                <a16:creationId xmlns:a16="http://schemas.microsoft.com/office/drawing/2014/main" id="{CE041495-B057-4330-85E6-FA700AAF8383}"/>
              </a:ext>
            </a:extLst>
          </p:cNvPr>
          <p:cNvSpPr/>
          <p:nvPr/>
        </p:nvSpPr>
        <p:spPr>
          <a:xfrm>
            <a:off x="4083771" y="4743448"/>
            <a:ext cx="4024457" cy="556339"/>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id="{6C591C1F-C284-48BB-99E3-FE344DAB423C}"/>
              </a:ext>
            </a:extLst>
          </p:cNvPr>
          <p:cNvSpPr/>
          <p:nvPr/>
        </p:nvSpPr>
        <p:spPr>
          <a:xfrm>
            <a:off x="493160" y="3429000"/>
            <a:ext cx="11106364" cy="1213345"/>
          </a:xfrm>
          <a:prstGeom prst="round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Slide Number Placeholder 5">
            <a:extLst>
              <a:ext uri="{FF2B5EF4-FFF2-40B4-BE49-F238E27FC236}">
                <a16:creationId xmlns:a16="http://schemas.microsoft.com/office/drawing/2014/main" id="{E09CCAFC-D991-40B2-9BBE-77D769D1E3D6}"/>
              </a:ext>
            </a:extLst>
          </p:cNvPr>
          <p:cNvSpPr>
            <a:spLocks noGrp="1"/>
          </p:cNvSpPr>
          <p:nvPr>
            <p:ph type="sldNum" sz="quarter" idx="12"/>
          </p:nvPr>
        </p:nvSpPr>
        <p:spPr>
          <a:xfrm>
            <a:off x="9421730" y="6438421"/>
            <a:ext cx="2743200" cy="365125"/>
          </a:xfrm>
        </p:spPr>
        <p:txBody>
          <a:bodyPr/>
          <a:lstStyle/>
          <a:p>
            <a:pPr defTabSz="457200">
              <a:defRPr/>
            </a:pPr>
            <a:fld id="{83F59F8C-994B-432C-AB40-74A0215D506C}" type="slidenum">
              <a:rPr kumimoji="0" lang="en-US" altLang="ja-JP">
                <a:solidFill>
                  <a:prstClr val="black">
                    <a:tint val="75000"/>
                  </a:prstClr>
                </a:solidFill>
                <a:latin typeface="Calibri" panose="020F0502020204030204"/>
                <a:ea typeface="メイリオ" panose="020B0604030504040204" pitchFamily="50" charset="-128"/>
              </a:rPr>
              <a:pPr defTabSz="457200">
                <a:defRPr/>
              </a:pPr>
              <a:t>3</a:t>
            </a:fld>
            <a:endParaRPr kumimoji="0" lang="en-US" altLang="ja-JP" dirty="0">
              <a:solidFill>
                <a:prstClr val="black">
                  <a:tint val="75000"/>
                </a:prstClr>
              </a:solidFill>
              <a:latin typeface="Calibri" panose="020F0502020204030204"/>
              <a:ea typeface="メイリオ" panose="020B0604030504040204" pitchFamily="50" charset="-128"/>
            </a:endParaRPr>
          </a:p>
        </p:txBody>
      </p:sp>
    </p:spTree>
    <p:extLst>
      <p:ext uri="{BB962C8B-B14F-4D97-AF65-F5344CB8AC3E}">
        <p14:creationId xmlns:p14="http://schemas.microsoft.com/office/powerpoint/2010/main" val="1234142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DE178922-32D9-456C-B4BB-001F2437D4E2}"/>
              </a:ext>
            </a:extLst>
          </p:cNvPr>
          <p:cNvSpPr/>
          <p:nvPr/>
        </p:nvSpPr>
        <p:spPr>
          <a:xfrm>
            <a:off x="340221" y="4706480"/>
            <a:ext cx="11789853" cy="584775"/>
          </a:xfrm>
          <a:prstGeom prst="rect">
            <a:avLst/>
          </a:prstGeom>
        </p:spPr>
        <p:txBody>
          <a:bodyPr wrap="square">
            <a:spAutoFit/>
          </a:bodyPr>
          <a:lstStyle/>
          <a:p>
            <a:pPr marL="0" marR="0" lvl="0" indent="0" algn="ctr" defTabSz="580507" rtl="0" eaLnBrk="1" fontAlgn="auto" latinLnBrk="0" hangingPunct="1">
              <a:lnSpc>
                <a:spcPct val="100000"/>
              </a:lnSpc>
              <a:spcBef>
                <a:spcPts val="0"/>
              </a:spcBef>
              <a:spcAft>
                <a:spcPts val="0"/>
              </a:spcAft>
              <a:buClrTx/>
              <a:buSzTx/>
              <a:buFontTx/>
              <a:buNone/>
              <a:tabLst/>
              <a:defRPr/>
            </a:pPr>
            <a:r>
              <a:rPr kumimoji="0" lang="ja-JP" altLang="en-US" sz="3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第</a:t>
            </a:r>
            <a:r>
              <a:rPr kumimoji="0" lang="en-US" altLang="ja-JP" sz="3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2</a:t>
            </a:r>
            <a:r>
              <a:rPr kumimoji="0" lang="ja-JP" altLang="en-US" sz="3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期</a:t>
            </a:r>
            <a:r>
              <a:rPr kumimoji="0" lang="en-US" altLang="ja-JP" sz="32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rPr>
              <a:t>AI</a:t>
            </a:r>
            <a:r>
              <a:rPr kumimoji="0" lang="ja-JP" altLang="en-US" sz="32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rPr>
              <a:t>オンデマンドバス実証事業</a:t>
            </a:r>
            <a:r>
              <a:rPr kumimoji="0" lang="ja-JP" altLang="en-US" sz="3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を実施中</a:t>
            </a:r>
          </a:p>
        </p:txBody>
      </p:sp>
      <p:sp>
        <p:nvSpPr>
          <p:cNvPr id="33" name="二等辺三角形 32">
            <a:extLst>
              <a:ext uri="{FF2B5EF4-FFF2-40B4-BE49-F238E27FC236}">
                <a16:creationId xmlns:a16="http://schemas.microsoft.com/office/drawing/2014/main" id="{83DA3793-8C86-47A8-98E3-B56FDE29F1DF}"/>
              </a:ext>
            </a:extLst>
          </p:cNvPr>
          <p:cNvSpPr/>
          <p:nvPr/>
        </p:nvSpPr>
        <p:spPr>
          <a:xfrm rot="10800000">
            <a:off x="5099977" y="4422819"/>
            <a:ext cx="2247678" cy="351648"/>
          </a:xfrm>
          <a:prstGeom prst="triangle">
            <a:avLst/>
          </a:prstGeom>
          <a:solidFill>
            <a:srgbClr val="0070C0"/>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grpSp>
        <p:nvGrpSpPr>
          <p:cNvPr id="34" name="グループ化 33">
            <a:extLst>
              <a:ext uri="{FF2B5EF4-FFF2-40B4-BE49-F238E27FC236}">
                <a16:creationId xmlns:a16="http://schemas.microsoft.com/office/drawing/2014/main" id="{B0A0A15F-F657-4875-AFE4-EF839883AFED}"/>
              </a:ext>
            </a:extLst>
          </p:cNvPr>
          <p:cNvGrpSpPr/>
          <p:nvPr/>
        </p:nvGrpSpPr>
        <p:grpSpPr>
          <a:xfrm>
            <a:off x="753236" y="2109330"/>
            <a:ext cx="10554876" cy="2115573"/>
            <a:chOff x="571237" y="4749511"/>
            <a:chExt cx="11602508" cy="2645885"/>
          </a:xfrm>
        </p:grpSpPr>
        <p:sp>
          <p:nvSpPr>
            <p:cNvPr id="35" name="正方形/長方形 34">
              <a:extLst>
                <a:ext uri="{FF2B5EF4-FFF2-40B4-BE49-F238E27FC236}">
                  <a16:creationId xmlns:a16="http://schemas.microsoft.com/office/drawing/2014/main" id="{86CCA324-D602-437F-BA2B-64B16FC4FD11}"/>
                </a:ext>
              </a:extLst>
            </p:cNvPr>
            <p:cNvSpPr/>
            <p:nvPr/>
          </p:nvSpPr>
          <p:spPr>
            <a:xfrm>
              <a:off x="10247891" y="6727552"/>
              <a:ext cx="1925854" cy="614773"/>
            </a:xfrm>
            <a:prstGeom prst="rect">
              <a:avLst/>
            </a:prstGeom>
          </p:spPr>
          <p:txBody>
            <a:bodyPr wrap="square">
              <a:spAutoFit/>
            </a:bodyPr>
            <a:lstStyle/>
            <a:p>
              <a:pPr marL="0" marR="0" lvl="0" indent="0" algn="ctr" defTabSz="457200" rtl="0" eaLnBrk="1" fontAlgn="auto" latinLnBrk="0" hangingPunct="1">
                <a:lnSpc>
                  <a:spcPts val="3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データ連携</a:t>
              </a:r>
              <a:endParaRPr kumimoji="0"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pSp>
          <p:nvGrpSpPr>
            <p:cNvPr id="39" name="グループ化 38">
              <a:extLst>
                <a:ext uri="{FF2B5EF4-FFF2-40B4-BE49-F238E27FC236}">
                  <a16:creationId xmlns:a16="http://schemas.microsoft.com/office/drawing/2014/main" id="{3B9E893E-495A-4A6A-8764-9F354CAA9E5C}"/>
                </a:ext>
              </a:extLst>
            </p:cNvPr>
            <p:cNvGrpSpPr/>
            <p:nvPr/>
          </p:nvGrpSpPr>
          <p:grpSpPr>
            <a:xfrm>
              <a:off x="7954356" y="4900193"/>
              <a:ext cx="1668584" cy="1668584"/>
              <a:chOff x="7954356" y="4900193"/>
              <a:chExt cx="1668584" cy="1668584"/>
            </a:xfrm>
          </p:grpSpPr>
          <p:sp>
            <p:nvSpPr>
              <p:cNvPr id="59" name="楕円 58">
                <a:extLst>
                  <a:ext uri="{FF2B5EF4-FFF2-40B4-BE49-F238E27FC236}">
                    <a16:creationId xmlns:a16="http://schemas.microsoft.com/office/drawing/2014/main" id="{CEEBCAEC-7991-4BA9-9C0A-9B6058DA5E16}"/>
                  </a:ext>
                </a:extLst>
              </p:cNvPr>
              <p:cNvSpPr/>
              <p:nvPr/>
            </p:nvSpPr>
            <p:spPr>
              <a:xfrm>
                <a:off x="7954356" y="4900193"/>
                <a:ext cx="1668584" cy="1668584"/>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pic>
            <p:nvPicPr>
              <p:cNvPr id="60" name="図 59">
                <a:extLst>
                  <a:ext uri="{FF2B5EF4-FFF2-40B4-BE49-F238E27FC236}">
                    <a16:creationId xmlns:a16="http://schemas.microsoft.com/office/drawing/2014/main" id="{BEE1DD59-942C-4D71-AC1B-EAC6127DD8E5}"/>
                  </a:ext>
                </a:extLst>
              </p:cNvPr>
              <p:cNvPicPr>
                <a:picLocks noChangeAspect="1"/>
              </p:cNvPicPr>
              <p:nvPr/>
            </p:nvPicPr>
            <p:blipFill>
              <a:blip r:embed="rId3">
                <a:biLevel thresh="75000"/>
                <a:extLst>
                  <a:ext uri="{28A0092B-C50C-407E-A947-70E740481C1C}">
                    <a14:useLocalDpi xmlns:a14="http://schemas.microsoft.com/office/drawing/2010/main"/>
                  </a:ext>
                </a:extLst>
              </a:blip>
              <a:stretch>
                <a:fillRect/>
              </a:stretch>
            </p:blipFill>
            <p:spPr>
              <a:xfrm>
                <a:off x="8249797" y="5255745"/>
                <a:ext cx="1077701" cy="1077701"/>
              </a:xfrm>
              <a:prstGeom prst="rect">
                <a:avLst/>
              </a:prstGeom>
            </p:spPr>
          </p:pic>
        </p:grpSp>
        <p:grpSp>
          <p:nvGrpSpPr>
            <p:cNvPr id="40" name="グループ化 39">
              <a:extLst>
                <a:ext uri="{FF2B5EF4-FFF2-40B4-BE49-F238E27FC236}">
                  <a16:creationId xmlns:a16="http://schemas.microsoft.com/office/drawing/2014/main" id="{F389E67D-249B-4DC6-8370-EA60DB207179}"/>
                </a:ext>
              </a:extLst>
            </p:cNvPr>
            <p:cNvGrpSpPr/>
            <p:nvPr/>
          </p:nvGrpSpPr>
          <p:grpSpPr>
            <a:xfrm>
              <a:off x="10348840" y="4900193"/>
              <a:ext cx="1668584" cy="1668584"/>
              <a:chOff x="10348840" y="4900193"/>
              <a:chExt cx="1668584" cy="1668584"/>
            </a:xfrm>
          </p:grpSpPr>
          <p:sp>
            <p:nvSpPr>
              <p:cNvPr id="57" name="楕円 56">
                <a:extLst>
                  <a:ext uri="{FF2B5EF4-FFF2-40B4-BE49-F238E27FC236}">
                    <a16:creationId xmlns:a16="http://schemas.microsoft.com/office/drawing/2014/main" id="{A05FFD80-F9CD-4921-8302-9800652EFB24}"/>
                  </a:ext>
                </a:extLst>
              </p:cNvPr>
              <p:cNvSpPr/>
              <p:nvPr/>
            </p:nvSpPr>
            <p:spPr>
              <a:xfrm>
                <a:off x="10348840" y="4900193"/>
                <a:ext cx="1668584" cy="1668584"/>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pic>
            <p:nvPicPr>
              <p:cNvPr id="58" name="図 57">
                <a:extLst>
                  <a:ext uri="{FF2B5EF4-FFF2-40B4-BE49-F238E27FC236}">
                    <a16:creationId xmlns:a16="http://schemas.microsoft.com/office/drawing/2014/main" id="{AF896AED-A12A-4A0D-8BFD-7134BF460D04}"/>
                  </a:ext>
                </a:extLst>
              </p:cNvPr>
              <p:cNvPicPr>
                <a:picLocks noChangeAspect="1"/>
              </p:cNvPicPr>
              <p:nvPr/>
            </p:nvPicPr>
            <p:blipFill>
              <a:blip r:embed="rId4">
                <a:biLevel thresh="50000"/>
                <a:extLst>
                  <a:ext uri="{28A0092B-C50C-407E-A947-70E740481C1C}">
                    <a14:useLocalDpi xmlns:a14="http://schemas.microsoft.com/office/drawing/2010/main"/>
                  </a:ext>
                </a:extLst>
              </a:blip>
              <a:stretch>
                <a:fillRect/>
              </a:stretch>
            </p:blipFill>
            <p:spPr>
              <a:xfrm>
                <a:off x="10643690" y="5238016"/>
                <a:ext cx="1085702" cy="1085702"/>
              </a:xfrm>
              <a:prstGeom prst="rect">
                <a:avLst/>
              </a:prstGeom>
              <a:solidFill>
                <a:schemeClr val="bg1"/>
              </a:solidFill>
            </p:spPr>
          </p:pic>
        </p:grpSp>
        <p:sp>
          <p:nvSpPr>
            <p:cNvPr id="41" name="正方形/長方形 40">
              <a:extLst>
                <a:ext uri="{FF2B5EF4-FFF2-40B4-BE49-F238E27FC236}">
                  <a16:creationId xmlns:a16="http://schemas.microsoft.com/office/drawing/2014/main" id="{6D58EFB6-A4A2-416C-9CEB-99AF491A7475}"/>
                </a:ext>
              </a:extLst>
            </p:cNvPr>
            <p:cNvSpPr/>
            <p:nvPr/>
          </p:nvSpPr>
          <p:spPr>
            <a:xfrm>
              <a:off x="571237" y="4749511"/>
              <a:ext cx="2275220" cy="2645885"/>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grpSp>
          <p:nvGrpSpPr>
            <p:cNvPr id="43" name="グループ化 42">
              <a:extLst>
                <a:ext uri="{FF2B5EF4-FFF2-40B4-BE49-F238E27FC236}">
                  <a16:creationId xmlns:a16="http://schemas.microsoft.com/office/drawing/2014/main" id="{EE5AC6BC-EE67-4AB2-9B22-54EAE7ED1A84}"/>
                </a:ext>
              </a:extLst>
            </p:cNvPr>
            <p:cNvGrpSpPr/>
            <p:nvPr/>
          </p:nvGrpSpPr>
          <p:grpSpPr>
            <a:xfrm>
              <a:off x="844112" y="4900193"/>
              <a:ext cx="1668584" cy="1668584"/>
              <a:chOff x="844112" y="4900193"/>
              <a:chExt cx="1668584" cy="1668584"/>
            </a:xfrm>
          </p:grpSpPr>
          <p:sp>
            <p:nvSpPr>
              <p:cNvPr id="54" name="楕円 53">
                <a:extLst>
                  <a:ext uri="{FF2B5EF4-FFF2-40B4-BE49-F238E27FC236}">
                    <a16:creationId xmlns:a16="http://schemas.microsoft.com/office/drawing/2014/main" id="{ADE2C357-1F69-41A9-B2C4-2B04288B1DFC}"/>
                  </a:ext>
                </a:extLst>
              </p:cNvPr>
              <p:cNvSpPr/>
              <p:nvPr/>
            </p:nvSpPr>
            <p:spPr>
              <a:xfrm>
                <a:off x="844112" y="4900193"/>
                <a:ext cx="1668584" cy="166858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55" name="図 54">
                <a:extLst>
                  <a:ext uri="{FF2B5EF4-FFF2-40B4-BE49-F238E27FC236}">
                    <a16:creationId xmlns:a16="http://schemas.microsoft.com/office/drawing/2014/main" id="{5D1B1FFE-F231-4EE1-9F89-69B4AF360DE4}"/>
                  </a:ext>
                </a:extLst>
              </p:cNvPr>
              <p:cNvPicPr>
                <a:picLocks noChangeAspect="1"/>
              </p:cNvPicPr>
              <p:nvPr/>
            </p:nvPicPr>
            <p:blipFill>
              <a:blip r:embed="rId5" cstate="print">
                <a:biLevel thresh="75000"/>
                <a:extLst>
                  <a:ext uri="{28A0092B-C50C-407E-A947-70E740481C1C}">
                    <a14:useLocalDpi xmlns:a14="http://schemas.microsoft.com/office/drawing/2010/main"/>
                  </a:ext>
                </a:extLst>
              </a:blip>
              <a:stretch>
                <a:fillRect/>
              </a:stretch>
            </p:blipFill>
            <p:spPr>
              <a:xfrm>
                <a:off x="1302561" y="5718933"/>
                <a:ext cx="800727" cy="800727"/>
              </a:xfrm>
              <a:prstGeom prst="rect">
                <a:avLst/>
              </a:prstGeom>
              <a:ln>
                <a:noFill/>
              </a:ln>
            </p:spPr>
          </p:pic>
          <p:pic>
            <p:nvPicPr>
              <p:cNvPr id="56" name="図 55">
                <a:extLst>
                  <a:ext uri="{FF2B5EF4-FFF2-40B4-BE49-F238E27FC236}">
                    <a16:creationId xmlns:a16="http://schemas.microsoft.com/office/drawing/2014/main" id="{7F32C836-F96D-4530-9455-48CDBDDB4A10}"/>
                  </a:ext>
                </a:extLst>
              </p:cNvPr>
              <p:cNvPicPr>
                <a:picLocks noChangeAspect="1"/>
              </p:cNvPicPr>
              <p:nvPr/>
            </p:nvPicPr>
            <p:blipFill>
              <a:blip r:embed="rId6" cstate="print">
                <a:biLevel thresh="75000"/>
                <a:extLst>
                  <a:ext uri="{28A0092B-C50C-407E-A947-70E740481C1C}">
                    <a14:useLocalDpi xmlns:a14="http://schemas.microsoft.com/office/drawing/2010/main"/>
                  </a:ext>
                </a:extLst>
              </a:blip>
              <a:stretch>
                <a:fillRect/>
              </a:stretch>
            </p:blipFill>
            <p:spPr>
              <a:xfrm>
                <a:off x="1202016" y="5115313"/>
                <a:ext cx="968947" cy="533599"/>
              </a:xfrm>
              <a:prstGeom prst="rect">
                <a:avLst/>
              </a:prstGeom>
            </p:spPr>
          </p:pic>
        </p:grpSp>
        <p:sp>
          <p:nvSpPr>
            <p:cNvPr id="44" name="正方形/長方形 43">
              <a:extLst>
                <a:ext uri="{FF2B5EF4-FFF2-40B4-BE49-F238E27FC236}">
                  <a16:creationId xmlns:a16="http://schemas.microsoft.com/office/drawing/2014/main" id="{6011B8EB-3B2E-4FB7-9EC3-FFAE42FBCFA7}"/>
                </a:ext>
              </a:extLst>
            </p:cNvPr>
            <p:cNvSpPr/>
            <p:nvPr/>
          </p:nvSpPr>
          <p:spPr>
            <a:xfrm>
              <a:off x="735666" y="6730464"/>
              <a:ext cx="1885476" cy="61985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モビリティ</a:t>
              </a:r>
              <a:endParaRPr kumimoji="0"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5" name="正方形/長方形 44">
              <a:extLst>
                <a:ext uri="{FF2B5EF4-FFF2-40B4-BE49-F238E27FC236}">
                  <a16:creationId xmlns:a16="http://schemas.microsoft.com/office/drawing/2014/main" id="{9AA8922C-ABD1-408D-8D00-6F785A12C7D9}"/>
                </a:ext>
              </a:extLst>
            </p:cNvPr>
            <p:cNvSpPr/>
            <p:nvPr/>
          </p:nvSpPr>
          <p:spPr>
            <a:xfrm>
              <a:off x="7755287" y="6693581"/>
              <a:ext cx="2096737" cy="552691"/>
            </a:xfrm>
            <a:prstGeom prst="rect">
              <a:avLst/>
            </a:prstGeom>
          </p:spPr>
          <p:txBody>
            <a:bodyPr wrap="square">
              <a:spAutoFit/>
            </a:bodyPr>
            <a:lstStyle/>
            <a:p>
              <a:pPr marL="0" marR="0" lvl="0" indent="0" algn="ctr" defTabSz="457200" rtl="0" eaLnBrk="1" fontAlgn="auto" latinLnBrk="0" hangingPunct="1">
                <a:lnSpc>
                  <a:spcPts val="3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スマートタウン</a:t>
              </a:r>
              <a:endParaRPr kumimoji="0"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6" name="正方形/長方形 45">
              <a:extLst>
                <a:ext uri="{FF2B5EF4-FFF2-40B4-BE49-F238E27FC236}">
                  <a16:creationId xmlns:a16="http://schemas.microsoft.com/office/drawing/2014/main" id="{8B1B87F4-D68A-45C7-AEA0-133514788DD7}"/>
                </a:ext>
              </a:extLst>
            </p:cNvPr>
            <p:cNvSpPr/>
            <p:nvPr/>
          </p:nvSpPr>
          <p:spPr>
            <a:xfrm>
              <a:off x="3017621" y="6718851"/>
              <a:ext cx="2169463" cy="61985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エネルギー</a:t>
              </a:r>
              <a:endParaRPr kumimoji="0"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pSp>
          <p:nvGrpSpPr>
            <p:cNvPr id="47" name="グループ化 46">
              <a:extLst>
                <a:ext uri="{FF2B5EF4-FFF2-40B4-BE49-F238E27FC236}">
                  <a16:creationId xmlns:a16="http://schemas.microsoft.com/office/drawing/2014/main" id="{B6817B2B-71BF-4234-8E94-17F38E2A7F76}"/>
                </a:ext>
              </a:extLst>
            </p:cNvPr>
            <p:cNvGrpSpPr/>
            <p:nvPr/>
          </p:nvGrpSpPr>
          <p:grpSpPr>
            <a:xfrm>
              <a:off x="3260074" y="4888579"/>
              <a:ext cx="1668584" cy="1668584"/>
              <a:chOff x="3260074" y="4888579"/>
              <a:chExt cx="1668584" cy="1668584"/>
            </a:xfrm>
          </p:grpSpPr>
          <p:sp>
            <p:nvSpPr>
              <p:cNvPr id="52" name="楕円 51">
                <a:extLst>
                  <a:ext uri="{FF2B5EF4-FFF2-40B4-BE49-F238E27FC236}">
                    <a16:creationId xmlns:a16="http://schemas.microsoft.com/office/drawing/2014/main" id="{43341D91-C6D8-4A03-9202-C9616CB33178}"/>
                  </a:ext>
                </a:extLst>
              </p:cNvPr>
              <p:cNvSpPr/>
              <p:nvPr/>
            </p:nvSpPr>
            <p:spPr>
              <a:xfrm>
                <a:off x="3260074" y="4888579"/>
                <a:ext cx="1668584" cy="166858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53" name="図 52">
                <a:extLst>
                  <a:ext uri="{FF2B5EF4-FFF2-40B4-BE49-F238E27FC236}">
                    <a16:creationId xmlns:a16="http://schemas.microsoft.com/office/drawing/2014/main" id="{885C68C1-B4D9-4974-9E1C-F4874B60877D}"/>
                  </a:ext>
                </a:extLst>
              </p:cNvPr>
              <p:cNvPicPr>
                <a:picLocks noChangeAspect="1"/>
              </p:cNvPicPr>
              <p:nvPr/>
            </p:nvPicPr>
            <p:blipFill>
              <a:blip r:embed="rId7" cstate="print">
                <a:biLevel thresh="75000"/>
                <a:extLst>
                  <a:ext uri="{28A0092B-C50C-407E-A947-70E740481C1C}">
                    <a14:useLocalDpi xmlns:a14="http://schemas.microsoft.com/office/drawing/2010/main"/>
                  </a:ext>
                </a:extLst>
              </a:blip>
              <a:stretch>
                <a:fillRect/>
              </a:stretch>
            </p:blipFill>
            <p:spPr>
              <a:xfrm>
                <a:off x="3602403" y="5336911"/>
                <a:ext cx="974289" cy="974289"/>
              </a:xfrm>
              <a:prstGeom prst="rect">
                <a:avLst/>
              </a:prstGeom>
            </p:spPr>
          </p:pic>
        </p:grpSp>
        <p:grpSp>
          <p:nvGrpSpPr>
            <p:cNvPr id="48" name="グループ化 47">
              <a:extLst>
                <a:ext uri="{FF2B5EF4-FFF2-40B4-BE49-F238E27FC236}">
                  <a16:creationId xmlns:a16="http://schemas.microsoft.com/office/drawing/2014/main" id="{BD8C397D-0D2D-4A07-A060-D32524B78AC5}"/>
                </a:ext>
              </a:extLst>
            </p:cNvPr>
            <p:cNvGrpSpPr/>
            <p:nvPr/>
          </p:nvGrpSpPr>
          <p:grpSpPr>
            <a:xfrm>
              <a:off x="5635637" y="4888579"/>
              <a:ext cx="1668584" cy="1668584"/>
              <a:chOff x="5635637" y="4888579"/>
              <a:chExt cx="1668584" cy="1668584"/>
            </a:xfrm>
          </p:grpSpPr>
          <p:pic>
            <p:nvPicPr>
              <p:cNvPr id="50" name="図 49">
                <a:extLst>
                  <a:ext uri="{FF2B5EF4-FFF2-40B4-BE49-F238E27FC236}">
                    <a16:creationId xmlns:a16="http://schemas.microsoft.com/office/drawing/2014/main" id="{0551E928-ABA4-4B5F-A6AF-6E10CCDACE37}"/>
                  </a:ext>
                </a:extLst>
              </p:cNvPr>
              <p:cNvPicPr>
                <a:picLocks noChangeAspect="1"/>
              </p:cNvPicPr>
              <p:nvPr/>
            </p:nvPicPr>
            <p:blipFill>
              <a:blip r:embed="rId8" cstate="print">
                <a:biLevel thresh="75000"/>
                <a:extLst>
                  <a:ext uri="{28A0092B-C50C-407E-A947-70E740481C1C}">
                    <a14:useLocalDpi xmlns:a14="http://schemas.microsoft.com/office/drawing/2010/main"/>
                  </a:ext>
                </a:extLst>
              </a:blip>
              <a:stretch>
                <a:fillRect/>
              </a:stretch>
            </p:blipFill>
            <p:spPr>
              <a:xfrm>
                <a:off x="5934471" y="5255745"/>
                <a:ext cx="1042597" cy="1042597"/>
              </a:xfrm>
              <a:prstGeom prst="rect">
                <a:avLst/>
              </a:prstGeom>
            </p:spPr>
          </p:pic>
          <p:sp>
            <p:nvSpPr>
              <p:cNvPr id="51" name="楕円 50">
                <a:extLst>
                  <a:ext uri="{FF2B5EF4-FFF2-40B4-BE49-F238E27FC236}">
                    <a16:creationId xmlns:a16="http://schemas.microsoft.com/office/drawing/2014/main" id="{B5177806-E69C-44E2-8BED-98F7544E3C17}"/>
                  </a:ext>
                </a:extLst>
              </p:cNvPr>
              <p:cNvSpPr/>
              <p:nvPr/>
            </p:nvSpPr>
            <p:spPr>
              <a:xfrm>
                <a:off x="5635637" y="4888579"/>
                <a:ext cx="1668584" cy="166858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grpSp>
        <p:sp>
          <p:nvSpPr>
            <p:cNvPr id="49" name="正方形/長方形 48">
              <a:extLst>
                <a:ext uri="{FF2B5EF4-FFF2-40B4-BE49-F238E27FC236}">
                  <a16:creationId xmlns:a16="http://schemas.microsoft.com/office/drawing/2014/main" id="{16F3AC04-A1CE-4DA8-97EF-B26DCF323471}"/>
                </a:ext>
              </a:extLst>
            </p:cNvPr>
            <p:cNvSpPr/>
            <p:nvPr/>
          </p:nvSpPr>
          <p:spPr>
            <a:xfrm>
              <a:off x="5542290" y="6704539"/>
              <a:ext cx="1867819" cy="61985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ヘルスケア</a:t>
              </a:r>
              <a:endParaRPr kumimoji="0"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pSp>
      <p:sp>
        <p:nvSpPr>
          <p:cNvPr id="63" name="テキスト ボックス 62">
            <a:extLst>
              <a:ext uri="{FF2B5EF4-FFF2-40B4-BE49-F238E27FC236}">
                <a16:creationId xmlns:a16="http://schemas.microsoft.com/office/drawing/2014/main" id="{1768814A-CF31-429A-8B4B-5DC8DEF5325B}"/>
              </a:ext>
            </a:extLst>
          </p:cNvPr>
          <p:cNvSpPr txBox="1"/>
          <p:nvPr/>
        </p:nvSpPr>
        <p:spPr>
          <a:xfrm>
            <a:off x="6000932" y="978588"/>
            <a:ext cx="381016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設立日：令和</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4</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6</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月</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27</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日　　</a:t>
            </a:r>
          </a:p>
        </p:txBody>
      </p:sp>
      <p:sp>
        <p:nvSpPr>
          <p:cNvPr id="64" name="テキスト ボックス 63">
            <a:extLst>
              <a:ext uri="{FF2B5EF4-FFF2-40B4-BE49-F238E27FC236}">
                <a16:creationId xmlns:a16="http://schemas.microsoft.com/office/drawing/2014/main" id="{3F85C8E4-6AAB-4D45-B1FA-F9323A9F161A}"/>
              </a:ext>
            </a:extLst>
          </p:cNvPr>
          <p:cNvSpPr txBox="1"/>
          <p:nvPr/>
        </p:nvSpPr>
        <p:spPr>
          <a:xfrm>
            <a:off x="6000932" y="1543960"/>
            <a:ext cx="743453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会員数：</a:t>
            </a:r>
            <a:r>
              <a:rPr kumimoji="1" lang="en-US" altLang="ja-JP" sz="2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rPr>
              <a:t>154</a:t>
            </a:r>
            <a:r>
              <a:rPr kumimoji="1" lang="ja-JP" altLang="en-US" sz="2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rPr>
              <a:t>団体</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（令和</a:t>
            </a:r>
            <a:r>
              <a:rPr kumimoji="1" lang="en-US" altLang="ja-JP" sz="2400" b="1" dirty="0">
                <a:solidFill>
                  <a:prstClr val="black"/>
                </a:solidFill>
                <a:latin typeface="Meiryo UI" panose="020B0604030504040204" pitchFamily="50" charset="-128"/>
                <a:ea typeface="Meiryo UI" panose="020B0604030504040204" pitchFamily="50" charset="-128"/>
              </a:rPr>
              <a:t>5</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12</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月現在）　</a:t>
            </a:r>
          </a:p>
        </p:txBody>
      </p:sp>
      <p:sp>
        <p:nvSpPr>
          <p:cNvPr id="71" name="タイトル 8">
            <a:extLst>
              <a:ext uri="{FF2B5EF4-FFF2-40B4-BE49-F238E27FC236}">
                <a16:creationId xmlns:a16="http://schemas.microsoft.com/office/drawing/2014/main" id="{CFAE75E8-8170-4700-8BEC-646BB8DD2767}"/>
              </a:ext>
            </a:extLst>
          </p:cNvPr>
          <p:cNvSpPr txBox="1">
            <a:spLocks/>
          </p:cNvSpPr>
          <p:nvPr/>
        </p:nvSpPr>
        <p:spPr>
          <a:xfrm>
            <a:off x="139148" y="189130"/>
            <a:ext cx="12192000" cy="42036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2800" b="1" kern="1200">
                <a:solidFill>
                  <a:schemeClr val="tx1"/>
                </a:solidFill>
                <a:latin typeface="Meiryo UI" panose="020B0604030504040204" pitchFamily="50" charset="-128"/>
                <a:ea typeface="Meiryo UI" panose="020B0604030504040204" pitchFamily="50" charset="-128"/>
                <a:cs typeface="+mj-cs"/>
              </a:defRPr>
            </a:lvl1pPr>
          </a:lstStyle>
          <a:p>
            <a:r>
              <a:rPr lang="ja-JP" altLang="en-US" spc="300" dirty="0"/>
              <a:t>公民連携によるスマートシティの推進</a:t>
            </a:r>
          </a:p>
        </p:txBody>
      </p:sp>
      <p:sp>
        <p:nvSpPr>
          <p:cNvPr id="81" name="テキスト ボックス 80">
            <a:extLst>
              <a:ext uri="{FF2B5EF4-FFF2-40B4-BE49-F238E27FC236}">
                <a16:creationId xmlns:a16="http://schemas.microsoft.com/office/drawing/2014/main" id="{387284E5-6F2A-4678-ADC4-5D8B765CEEC8}"/>
              </a:ext>
            </a:extLst>
          </p:cNvPr>
          <p:cNvSpPr txBox="1"/>
          <p:nvPr/>
        </p:nvSpPr>
        <p:spPr>
          <a:xfrm>
            <a:off x="424036" y="940560"/>
            <a:ext cx="5271128" cy="461665"/>
          </a:xfrm>
          <a:prstGeom prst="rect">
            <a:avLst/>
          </a:prstGeom>
          <a:solidFill>
            <a:srgbClr val="0070C0"/>
          </a:solidFill>
        </p:spPr>
        <p:txBody>
          <a:bodyPr wrap="square">
            <a:spAutoFit/>
          </a:bodyPr>
          <a:lstStyle/>
          <a:p>
            <a:r>
              <a:rPr lang="en-US" altLang="ja-JP" sz="2400" b="1" dirty="0">
                <a:solidFill>
                  <a:schemeClr val="bg1"/>
                </a:solidFill>
                <a:latin typeface="Meiryo UI" panose="020B0604030504040204" pitchFamily="50" charset="-128"/>
                <a:ea typeface="Meiryo UI" panose="020B0604030504040204" pitchFamily="50" charset="-128"/>
              </a:rPr>
              <a:t>SENBOKU</a:t>
            </a:r>
            <a:r>
              <a:rPr lang="ja-JP" altLang="en-US" sz="2400" b="1" dirty="0">
                <a:solidFill>
                  <a:schemeClr val="bg1"/>
                </a:solidFill>
                <a:latin typeface="Meiryo UI" panose="020B0604030504040204" pitchFamily="50" charset="-128"/>
                <a:ea typeface="Meiryo UI" panose="020B0604030504040204" pitchFamily="50" charset="-128"/>
              </a:rPr>
              <a:t>スマートシティコンソーシアム</a:t>
            </a:r>
            <a:endParaRPr lang="en-US" altLang="ja-JP" sz="2400" b="1" dirty="0">
              <a:solidFill>
                <a:schemeClr val="bg1"/>
              </a:solidFill>
              <a:latin typeface="Meiryo UI" panose="020B0604030504040204" pitchFamily="50" charset="-128"/>
              <a:ea typeface="Meiryo UI" panose="020B0604030504040204" pitchFamily="50" charset="-128"/>
            </a:endParaRPr>
          </a:p>
        </p:txBody>
      </p:sp>
      <p:sp>
        <p:nvSpPr>
          <p:cNvPr id="36" name="角丸四角形 25">
            <a:extLst>
              <a:ext uri="{FF2B5EF4-FFF2-40B4-BE49-F238E27FC236}">
                <a16:creationId xmlns:a16="http://schemas.microsoft.com/office/drawing/2014/main" id="{E6AAF4A4-CB7E-41FB-ACFD-983FF9C20490}"/>
              </a:ext>
            </a:extLst>
          </p:cNvPr>
          <p:cNvSpPr/>
          <p:nvPr/>
        </p:nvSpPr>
        <p:spPr>
          <a:xfrm>
            <a:off x="1934340" y="5443075"/>
            <a:ext cx="5463235" cy="461665"/>
          </a:xfrm>
          <a:prstGeom prst="roundRect">
            <a:avLst>
              <a:gd name="adj" fmla="val 0"/>
            </a:avLst>
          </a:prstGeom>
          <a:noFill/>
        </p:spPr>
        <p:txBody>
          <a:bodyPr wrap="square" anchor="ctr">
            <a:spAutoFit/>
          </a:bodyPr>
          <a:lstStyle/>
          <a:p>
            <a:pPr marL="0" marR="0" lvl="0" indent="0" defTabSz="457209" rtl="0" eaLnBrk="1" fontAlgn="auto" latinLnBrk="0" hangingPunct="1">
              <a:lnSpc>
                <a:spcPct val="100000"/>
              </a:lnSpc>
              <a:spcBef>
                <a:spcPts val="0"/>
              </a:spcBef>
              <a:spcAft>
                <a:spcPts val="0"/>
              </a:spcAft>
              <a:buClrTx/>
              <a:buSzTx/>
              <a:buFontTx/>
              <a:buNone/>
              <a:tabLst/>
              <a:defRPr/>
            </a:pPr>
            <a:r>
              <a:rPr lang="ja-JP" altLang="en-US" sz="2400" b="1" dirty="0">
                <a:solidFill>
                  <a:prstClr val="black"/>
                </a:solidFill>
                <a:latin typeface="Meiryo UI" panose="020B0604030504040204" pitchFamily="50" charset="-128"/>
                <a:ea typeface="Meiryo UI" panose="020B0604030504040204" pitchFamily="50" charset="-128"/>
              </a:rPr>
              <a:t>令和</a:t>
            </a:r>
            <a:r>
              <a:rPr lang="en-US" altLang="ja-JP" sz="2400" b="1" dirty="0">
                <a:solidFill>
                  <a:prstClr val="black"/>
                </a:solidFill>
                <a:latin typeface="Meiryo UI" panose="020B0604030504040204" pitchFamily="50" charset="-128"/>
                <a:ea typeface="Meiryo UI" panose="020B0604030504040204" pitchFamily="50" charset="-128"/>
              </a:rPr>
              <a:t>5</a:t>
            </a:r>
            <a:r>
              <a:rPr lang="ja-JP" altLang="en-US" sz="2400" b="1" dirty="0">
                <a:solidFill>
                  <a:prstClr val="black"/>
                </a:solidFill>
                <a:latin typeface="Meiryo UI" panose="020B0604030504040204" pitchFamily="50" charset="-128"/>
                <a:ea typeface="Meiryo UI" panose="020B0604030504040204" pitchFamily="50" charset="-128"/>
              </a:rPr>
              <a:t>年</a:t>
            </a:r>
            <a:r>
              <a:rPr lang="en-US" altLang="ja-JP" sz="2400" b="1" dirty="0">
                <a:solidFill>
                  <a:prstClr val="black"/>
                </a:solidFill>
                <a:latin typeface="Meiryo UI" panose="020B0604030504040204" pitchFamily="50" charset="-128"/>
                <a:ea typeface="Meiryo UI" panose="020B0604030504040204" pitchFamily="50" charset="-128"/>
              </a:rPr>
              <a:t>10</a:t>
            </a:r>
            <a:r>
              <a:rPr lang="ja-JP" altLang="en-US" sz="2400" b="1" dirty="0">
                <a:solidFill>
                  <a:prstClr val="black"/>
                </a:solidFill>
                <a:latin typeface="Meiryo UI" panose="020B0604030504040204" pitchFamily="50" charset="-128"/>
                <a:ea typeface="Meiryo UI" panose="020B0604030504040204" pitchFamily="50" charset="-128"/>
              </a:rPr>
              <a:t>月</a:t>
            </a:r>
            <a:r>
              <a:rPr lang="en-US" altLang="ja-JP" sz="2400" b="1" dirty="0">
                <a:solidFill>
                  <a:prstClr val="black"/>
                </a:solidFill>
                <a:latin typeface="Meiryo UI" panose="020B0604030504040204" pitchFamily="50" charset="-128"/>
                <a:ea typeface="Meiryo UI" panose="020B0604030504040204" pitchFamily="50" charset="-128"/>
              </a:rPr>
              <a:t>1</a:t>
            </a:r>
            <a:r>
              <a:rPr lang="ja-JP" altLang="en-US" sz="2400" b="1" dirty="0">
                <a:solidFill>
                  <a:prstClr val="black"/>
                </a:solidFill>
                <a:latin typeface="Meiryo UI" panose="020B0604030504040204" pitchFamily="50" charset="-128"/>
                <a:ea typeface="Meiryo UI" panose="020B0604030504040204" pitchFamily="50" charset="-128"/>
              </a:rPr>
              <a:t>日～令和</a:t>
            </a:r>
            <a:r>
              <a:rPr lang="en-US" altLang="ja-JP" sz="2400" b="1" dirty="0">
                <a:solidFill>
                  <a:prstClr val="black"/>
                </a:solidFill>
                <a:latin typeface="Meiryo UI" panose="020B0604030504040204" pitchFamily="50" charset="-128"/>
                <a:ea typeface="Meiryo UI" panose="020B0604030504040204" pitchFamily="50" charset="-128"/>
              </a:rPr>
              <a:t>6</a:t>
            </a:r>
            <a:r>
              <a:rPr lang="ja-JP" altLang="en-US" sz="2400" b="1" dirty="0">
                <a:solidFill>
                  <a:prstClr val="black"/>
                </a:solidFill>
                <a:latin typeface="Meiryo UI" panose="020B0604030504040204" pitchFamily="50" charset="-128"/>
                <a:ea typeface="Meiryo UI" panose="020B0604030504040204" pitchFamily="50" charset="-128"/>
              </a:rPr>
              <a:t>年</a:t>
            </a:r>
            <a:r>
              <a:rPr lang="en-US" altLang="ja-JP" sz="2400" b="1" dirty="0">
                <a:solidFill>
                  <a:prstClr val="black"/>
                </a:solidFill>
                <a:latin typeface="Meiryo UI" panose="020B0604030504040204" pitchFamily="50" charset="-128"/>
                <a:ea typeface="Meiryo UI" panose="020B0604030504040204" pitchFamily="50" charset="-128"/>
              </a:rPr>
              <a:t>1</a:t>
            </a:r>
            <a:r>
              <a:rPr lang="ja-JP" altLang="en-US" sz="2400" b="1" dirty="0">
                <a:solidFill>
                  <a:prstClr val="black"/>
                </a:solidFill>
                <a:latin typeface="Meiryo UI" panose="020B0604030504040204" pitchFamily="50" charset="-128"/>
                <a:ea typeface="Meiryo UI" panose="020B0604030504040204" pitchFamily="50" charset="-128"/>
              </a:rPr>
              <a:t>月</a:t>
            </a:r>
            <a:r>
              <a:rPr lang="en-US" altLang="ja-JP" sz="2400" b="1" dirty="0">
                <a:solidFill>
                  <a:prstClr val="black"/>
                </a:solidFill>
                <a:latin typeface="Meiryo UI" panose="020B0604030504040204" pitchFamily="50" charset="-128"/>
                <a:ea typeface="Meiryo UI" panose="020B0604030504040204" pitchFamily="50" charset="-128"/>
              </a:rPr>
              <a:t>31</a:t>
            </a:r>
            <a:r>
              <a:rPr lang="ja-JP" altLang="en-US" sz="2400" b="1" dirty="0">
                <a:solidFill>
                  <a:prstClr val="black"/>
                </a:solidFill>
                <a:latin typeface="Meiryo UI" panose="020B0604030504040204" pitchFamily="50" charset="-128"/>
                <a:ea typeface="Meiryo UI" panose="020B0604030504040204" pitchFamily="50" charset="-128"/>
              </a:rPr>
              <a:t>日</a:t>
            </a:r>
            <a:endParaRPr kumimoji="0"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2" name="角丸四角形 17">
            <a:extLst>
              <a:ext uri="{FF2B5EF4-FFF2-40B4-BE49-F238E27FC236}">
                <a16:creationId xmlns:a16="http://schemas.microsoft.com/office/drawing/2014/main" id="{3C9EDBAF-BD06-497F-880E-29909D9E4A33}"/>
              </a:ext>
            </a:extLst>
          </p:cNvPr>
          <p:cNvSpPr/>
          <p:nvPr/>
        </p:nvSpPr>
        <p:spPr>
          <a:xfrm>
            <a:off x="9309688" y="5427174"/>
            <a:ext cx="1985110" cy="461665"/>
          </a:xfrm>
          <a:prstGeom prst="roundRect">
            <a:avLst>
              <a:gd name="adj" fmla="val 0"/>
            </a:avLst>
          </a:prstGeom>
          <a:noFill/>
        </p:spPr>
        <p:txBody>
          <a:bodyPr wrap="square">
            <a:spAutoFit/>
          </a:bodyPr>
          <a:lstStyle/>
          <a:p>
            <a:pPr marL="0" marR="0" lvl="0" indent="0" algn="l" defTabSz="457209" rtl="0" eaLnBrk="1" fontAlgn="auto" latinLnBrk="0" hangingPunct="1">
              <a:lnSpc>
                <a:spcPct val="100000"/>
              </a:lnSpc>
              <a:spcBef>
                <a:spcPts val="0"/>
              </a:spcBef>
              <a:spcAft>
                <a:spcPts val="0"/>
              </a:spcAft>
              <a:buClrTx/>
              <a:buSzTx/>
              <a:buFontTx/>
              <a:buNone/>
              <a:tabLst/>
              <a:defRPr/>
            </a:pPr>
            <a:r>
              <a:rPr kumimoji="1" lang="en-US" altLang="ja-JP" sz="2400" b="1" dirty="0">
                <a:solidFill>
                  <a:prstClr val="black"/>
                </a:solidFill>
                <a:latin typeface="Meiryo UI" panose="020B0604030504040204" pitchFamily="50" charset="-128"/>
                <a:ea typeface="Meiryo UI" panose="020B0604030504040204" pitchFamily="50" charset="-128"/>
              </a:rPr>
              <a:t>3</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00</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円　</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1" name="テキスト ボックス 60">
            <a:extLst>
              <a:ext uri="{FF2B5EF4-FFF2-40B4-BE49-F238E27FC236}">
                <a16:creationId xmlns:a16="http://schemas.microsoft.com/office/drawing/2014/main" id="{6752F2C2-840B-484B-B77F-6114961C4838}"/>
              </a:ext>
            </a:extLst>
          </p:cNvPr>
          <p:cNvSpPr txBox="1"/>
          <p:nvPr/>
        </p:nvSpPr>
        <p:spPr>
          <a:xfrm>
            <a:off x="410722" y="5440164"/>
            <a:ext cx="1392720" cy="461665"/>
          </a:xfrm>
          <a:prstGeom prst="rect">
            <a:avLst/>
          </a:prstGeom>
          <a:noFill/>
          <a:ln>
            <a:solidFill>
              <a:schemeClr val="tx1"/>
            </a:solidFill>
          </a:ln>
        </p:spPr>
        <p:txBody>
          <a:bodyPr wrap="square">
            <a:spAutoFit/>
          </a:bodyPr>
          <a:lstStyle/>
          <a:p>
            <a:pPr algn="ctr"/>
            <a:r>
              <a:rPr lang="ja-JP" altLang="en-US" sz="2400" b="1" dirty="0">
                <a:latin typeface="Meiryo UI" panose="020B0604030504040204" pitchFamily="50" charset="-128"/>
                <a:ea typeface="Meiryo UI" panose="020B0604030504040204" pitchFamily="50" charset="-128"/>
              </a:rPr>
              <a:t>期間</a:t>
            </a:r>
            <a:endParaRPr lang="en-US" altLang="ja-JP" sz="2400" b="1" dirty="0">
              <a:latin typeface="Meiryo UI" panose="020B0604030504040204" pitchFamily="50" charset="-128"/>
              <a:ea typeface="Meiryo UI" panose="020B0604030504040204" pitchFamily="50" charset="-128"/>
            </a:endParaRPr>
          </a:p>
        </p:txBody>
      </p:sp>
      <p:sp>
        <p:nvSpPr>
          <p:cNvPr id="62" name="テキスト ボックス 61">
            <a:extLst>
              <a:ext uri="{FF2B5EF4-FFF2-40B4-BE49-F238E27FC236}">
                <a16:creationId xmlns:a16="http://schemas.microsoft.com/office/drawing/2014/main" id="{CA4D3663-5E77-42F6-9057-07BE0D49775C}"/>
              </a:ext>
            </a:extLst>
          </p:cNvPr>
          <p:cNvSpPr txBox="1"/>
          <p:nvPr/>
        </p:nvSpPr>
        <p:spPr>
          <a:xfrm>
            <a:off x="7767337" y="5452833"/>
            <a:ext cx="1392720" cy="461665"/>
          </a:xfrm>
          <a:prstGeom prst="rect">
            <a:avLst/>
          </a:prstGeom>
          <a:noFill/>
          <a:ln>
            <a:solidFill>
              <a:schemeClr val="tx1"/>
            </a:solidFill>
          </a:ln>
        </p:spPr>
        <p:txBody>
          <a:bodyPr wrap="square">
            <a:spAutoFit/>
          </a:bodyPr>
          <a:lstStyle/>
          <a:p>
            <a:pPr algn="ctr"/>
            <a:r>
              <a:rPr lang="ja-JP" altLang="en-US" sz="2400" b="1" dirty="0">
                <a:latin typeface="Meiryo UI" panose="020B0604030504040204" pitchFamily="50" charset="-128"/>
                <a:ea typeface="Meiryo UI" panose="020B0604030504040204" pitchFamily="50" charset="-128"/>
              </a:rPr>
              <a:t>料金</a:t>
            </a:r>
            <a:endParaRPr lang="en-US" altLang="ja-JP" sz="2400" b="1" dirty="0">
              <a:latin typeface="Meiryo UI" panose="020B0604030504040204" pitchFamily="50" charset="-128"/>
              <a:ea typeface="Meiryo UI" panose="020B0604030504040204" pitchFamily="50" charset="-128"/>
            </a:endParaRPr>
          </a:p>
        </p:txBody>
      </p:sp>
      <p:sp>
        <p:nvSpPr>
          <p:cNvPr id="65" name="角丸四角形 25">
            <a:extLst>
              <a:ext uri="{FF2B5EF4-FFF2-40B4-BE49-F238E27FC236}">
                <a16:creationId xmlns:a16="http://schemas.microsoft.com/office/drawing/2014/main" id="{A0E92028-1667-43CB-9BEB-0421EC858AEF}"/>
              </a:ext>
            </a:extLst>
          </p:cNvPr>
          <p:cNvSpPr/>
          <p:nvPr/>
        </p:nvSpPr>
        <p:spPr>
          <a:xfrm>
            <a:off x="1947654" y="6128926"/>
            <a:ext cx="5463235" cy="461665"/>
          </a:xfrm>
          <a:prstGeom prst="roundRect">
            <a:avLst>
              <a:gd name="adj" fmla="val 0"/>
            </a:avLst>
          </a:prstGeom>
          <a:noFill/>
        </p:spPr>
        <p:txBody>
          <a:bodyPr wrap="square" anchor="ctr">
            <a:spAutoFit/>
          </a:bodyPr>
          <a:lstStyle/>
          <a:p>
            <a:pPr marL="0" marR="0" lvl="0" indent="0" defTabSz="457209" rtl="0" eaLnBrk="1" fontAlgn="auto" latinLnBrk="0" hangingPunct="1">
              <a:lnSpc>
                <a:spcPct val="100000"/>
              </a:lnSpc>
              <a:spcBef>
                <a:spcPts val="0"/>
              </a:spcBef>
              <a:spcAft>
                <a:spcPts val="0"/>
              </a:spcAft>
              <a:buClrTx/>
              <a:buSzTx/>
              <a:buFontTx/>
              <a:buNone/>
              <a:tabLst/>
              <a:defRPr/>
            </a:pPr>
            <a:r>
              <a:rPr lang="ja-JP" altLang="en-US" sz="2400" b="1" dirty="0">
                <a:solidFill>
                  <a:prstClr val="black"/>
                </a:solidFill>
                <a:latin typeface="Meiryo UI" panose="020B0604030504040204" pitchFamily="50" charset="-128"/>
                <a:ea typeface="Meiryo UI" panose="020B0604030504040204" pitchFamily="50" charset="-128"/>
              </a:rPr>
              <a:t>バス利用かつ提携施設利用で割引あり</a:t>
            </a:r>
            <a:endParaRPr kumimoji="0"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6" name="角丸四角形 17">
            <a:extLst>
              <a:ext uri="{FF2B5EF4-FFF2-40B4-BE49-F238E27FC236}">
                <a16:creationId xmlns:a16="http://schemas.microsoft.com/office/drawing/2014/main" id="{3222435D-A5B0-4B6A-BE23-4AAE4A46C779}"/>
              </a:ext>
            </a:extLst>
          </p:cNvPr>
          <p:cNvSpPr/>
          <p:nvPr/>
        </p:nvSpPr>
        <p:spPr>
          <a:xfrm>
            <a:off x="9323002" y="6113025"/>
            <a:ext cx="1985110" cy="461665"/>
          </a:xfrm>
          <a:prstGeom prst="roundRect">
            <a:avLst>
              <a:gd name="adj" fmla="val 0"/>
            </a:avLst>
          </a:prstGeom>
          <a:noFill/>
        </p:spPr>
        <p:txBody>
          <a:bodyPr wrap="square">
            <a:spAutoFit/>
          </a:bodyPr>
          <a:lstStyle/>
          <a:p>
            <a:pPr marL="0" marR="0" lvl="0" indent="0" algn="l" defTabSz="457209" rtl="0" eaLnBrk="1" fontAlgn="auto" latinLnBrk="0" hangingPunct="1">
              <a:lnSpc>
                <a:spcPct val="100000"/>
              </a:lnSpc>
              <a:spcBef>
                <a:spcPts val="0"/>
              </a:spcBef>
              <a:spcAft>
                <a:spcPts val="0"/>
              </a:spcAft>
              <a:buClrTx/>
              <a:buSzTx/>
              <a:buFontTx/>
              <a:buNone/>
              <a:tabLst/>
              <a:defRPr/>
            </a:pPr>
            <a:r>
              <a:rPr kumimoji="1" lang="ja-JP" altLang="en-US" sz="2400" b="1" dirty="0">
                <a:solidFill>
                  <a:prstClr val="black"/>
                </a:solidFill>
                <a:latin typeface="Meiryo UI" panose="020B0604030504040204" pitchFamily="50" charset="-128"/>
                <a:ea typeface="Meiryo UI" panose="020B0604030504040204" pitchFamily="50" charset="-128"/>
              </a:rPr>
              <a:t>スマホ・電話</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7" name="テキスト ボックス 66">
            <a:extLst>
              <a:ext uri="{FF2B5EF4-FFF2-40B4-BE49-F238E27FC236}">
                <a16:creationId xmlns:a16="http://schemas.microsoft.com/office/drawing/2014/main" id="{A2EB351E-1BA8-4EF0-9BCE-31ECCAEFB184}"/>
              </a:ext>
            </a:extLst>
          </p:cNvPr>
          <p:cNvSpPr txBox="1"/>
          <p:nvPr/>
        </p:nvSpPr>
        <p:spPr>
          <a:xfrm>
            <a:off x="424036" y="6126015"/>
            <a:ext cx="1392720" cy="461665"/>
          </a:xfrm>
          <a:prstGeom prst="rect">
            <a:avLst/>
          </a:prstGeom>
          <a:noFill/>
          <a:ln>
            <a:solidFill>
              <a:schemeClr val="tx1"/>
            </a:solidFill>
          </a:ln>
        </p:spPr>
        <p:txBody>
          <a:bodyPr wrap="square">
            <a:spAutoFit/>
          </a:bodyPr>
          <a:lstStyle/>
          <a:p>
            <a:pPr algn="ctr"/>
            <a:r>
              <a:rPr lang="ja-JP" altLang="en-US" sz="2400" b="1" dirty="0">
                <a:latin typeface="Meiryo UI" panose="020B0604030504040204" pitchFamily="50" charset="-128"/>
                <a:ea typeface="Meiryo UI" panose="020B0604030504040204" pitchFamily="50" charset="-128"/>
              </a:rPr>
              <a:t>協業</a:t>
            </a:r>
            <a:endParaRPr lang="en-US" altLang="ja-JP" sz="2400" b="1" dirty="0">
              <a:latin typeface="Meiryo UI" panose="020B0604030504040204" pitchFamily="50" charset="-128"/>
              <a:ea typeface="Meiryo UI" panose="020B0604030504040204" pitchFamily="50" charset="-128"/>
            </a:endParaRPr>
          </a:p>
        </p:txBody>
      </p:sp>
      <p:sp>
        <p:nvSpPr>
          <p:cNvPr id="68" name="テキスト ボックス 67">
            <a:extLst>
              <a:ext uri="{FF2B5EF4-FFF2-40B4-BE49-F238E27FC236}">
                <a16:creationId xmlns:a16="http://schemas.microsoft.com/office/drawing/2014/main" id="{EC571897-8668-4D8B-AE16-F5BB933FF0CB}"/>
              </a:ext>
            </a:extLst>
          </p:cNvPr>
          <p:cNvSpPr txBox="1"/>
          <p:nvPr/>
        </p:nvSpPr>
        <p:spPr>
          <a:xfrm>
            <a:off x="7780651" y="6138684"/>
            <a:ext cx="1392720" cy="461665"/>
          </a:xfrm>
          <a:prstGeom prst="rect">
            <a:avLst/>
          </a:prstGeom>
          <a:noFill/>
          <a:ln>
            <a:solidFill>
              <a:schemeClr val="tx1"/>
            </a:solidFill>
          </a:ln>
        </p:spPr>
        <p:txBody>
          <a:bodyPr wrap="square">
            <a:spAutoFit/>
          </a:bodyPr>
          <a:lstStyle/>
          <a:p>
            <a:pPr algn="ctr"/>
            <a:r>
              <a:rPr lang="ja-JP" altLang="en-US" sz="2400" b="1" dirty="0">
                <a:latin typeface="Meiryo UI" panose="020B0604030504040204" pitchFamily="50" charset="-128"/>
                <a:ea typeface="Meiryo UI" panose="020B0604030504040204" pitchFamily="50" charset="-128"/>
              </a:rPr>
              <a:t>予約</a:t>
            </a:r>
            <a:endParaRPr lang="en-US" altLang="ja-JP" sz="2400" b="1" dirty="0">
              <a:latin typeface="Meiryo UI" panose="020B0604030504040204" pitchFamily="50" charset="-128"/>
              <a:ea typeface="Meiryo UI" panose="020B0604030504040204" pitchFamily="50" charset="-128"/>
            </a:endParaRPr>
          </a:p>
        </p:txBody>
      </p:sp>
      <p:sp>
        <p:nvSpPr>
          <p:cNvPr id="70" name="正方形/長方形 69">
            <a:extLst>
              <a:ext uri="{FF2B5EF4-FFF2-40B4-BE49-F238E27FC236}">
                <a16:creationId xmlns:a16="http://schemas.microsoft.com/office/drawing/2014/main" id="{E6064435-E2A6-484F-BDD6-D34831EBE07A}"/>
              </a:ext>
            </a:extLst>
          </p:cNvPr>
          <p:cNvSpPr/>
          <p:nvPr/>
        </p:nvSpPr>
        <p:spPr>
          <a:xfrm>
            <a:off x="9399053" y="2113059"/>
            <a:ext cx="2069782" cy="2115572"/>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72" name="正方形/長方形 71">
            <a:extLst>
              <a:ext uri="{FF2B5EF4-FFF2-40B4-BE49-F238E27FC236}">
                <a16:creationId xmlns:a16="http://schemas.microsoft.com/office/drawing/2014/main" id="{5886B9B5-8D28-4351-A7F1-24FF70DC07D4}"/>
              </a:ext>
            </a:extLst>
          </p:cNvPr>
          <p:cNvSpPr/>
          <p:nvPr/>
        </p:nvSpPr>
        <p:spPr>
          <a:xfrm>
            <a:off x="5079304" y="2109332"/>
            <a:ext cx="2069782" cy="2115572"/>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73" name="Slide Number Placeholder 5">
            <a:extLst>
              <a:ext uri="{FF2B5EF4-FFF2-40B4-BE49-F238E27FC236}">
                <a16:creationId xmlns:a16="http://schemas.microsoft.com/office/drawing/2014/main" id="{00E2CAF8-BE43-4F71-B46A-67274EF51DD8}"/>
              </a:ext>
            </a:extLst>
          </p:cNvPr>
          <p:cNvSpPr>
            <a:spLocks noGrp="1"/>
          </p:cNvSpPr>
          <p:nvPr>
            <p:ph type="sldNum" sz="quarter" idx="12"/>
          </p:nvPr>
        </p:nvSpPr>
        <p:spPr>
          <a:xfrm>
            <a:off x="9355470" y="6438421"/>
            <a:ext cx="2743200" cy="365125"/>
          </a:xfrm>
        </p:spPr>
        <p:txBody>
          <a:bodyPr/>
          <a:lstStyle/>
          <a:p>
            <a:pPr defTabSz="457200">
              <a:defRPr/>
            </a:pPr>
            <a:fld id="{83F59F8C-994B-432C-AB40-74A0215D506C}" type="slidenum">
              <a:rPr kumimoji="0" lang="en-US" altLang="ja-JP">
                <a:solidFill>
                  <a:prstClr val="black">
                    <a:tint val="75000"/>
                  </a:prstClr>
                </a:solidFill>
                <a:latin typeface="Calibri" panose="020F0502020204030204"/>
                <a:ea typeface="メイリオ" panose="020B0604030504040204" pitchFamily="50" charset="-128"/>
              </a:rPr>
              <a:pPr defTabSz="457200">
                <a:defRPr/>
              </a:pPr>
              <a:t>4</a:t>
            </a:fld>
            <a:endParaRPr kumimoji="0" lang="en-US" altLang="ja-JP" dirty="0">
              <a:solidFill>
                <a:prstClr val="black">
                  <a:tint val="75000"/>
                </a:prstClr>
              </a:solidFill>
              <a:latin typeface="Calibri" panose="020F0502020204030204"/>
              <a:ea typeface="メイリオ" panose="020B0604030504040204" pitchFamily="50" charset="-128"/>
            </a:endParaRPr>
          </a:p>
        </p:txBody>
      </p:sp>
    </p:spTree>
    <p:extLst>
      <p:ext uri="{BB962C8B-B14F-4D97-AF65-F5344CB8AC3E}">
        <p14:creationId xmlns:p14="http://schemas.microsoft.com/office/powerpoint/2010/main" val="4010247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タイトル 8">
            <a:extLst>
              <a:ext uri="{FF2B5EF4-FFF2-40B4-BE49-F238E27FC236}">
                <a16:creationId xmlns:a16="http://schemas.microsoft.com/office/drawing/2014/main" id="{CFAE75E8-8170-4700-8BEC-646BB8DD2767}"/>
              </a:ext>
            </a:extLst>
          </p:cNvPr>
          <p:cNvSpPr txBox="1">
            <a:spLocks/>
          </p:cNvSpPr>
          <p:nvPr/>
        </p:nvSpPr>
        <p:spPr>
          <a:xfrm>
            <a:off x="139148" y="201005"/>
            <a:ext cx="12192000" cy="42036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2800" b="1" kern="1200">
                <a:solidFill>
                  <a:schemeClr val="tx1"/>
                </a:solidFill>
                <a:latin typeface="Meiryo UI" panose="020B0604030504040204" pitchFamily="50" charset="-128"/>
                <a:ea typeface="Meiryo UI" panose="020B0604030504040204" pitchFamily="50" charset="-128"/>
                <a:cs typeface="+mj-cs"/>
              </a:defRPr>
            </a:lvl1pPr>
          </a:lstStyle>
          <a:p>
            <a:r>
              <a:rPr lang="ja-JP" altLang="en-US" spc="300" dirty="0"/>
              <a:t>スマートシティサービスの分野間連携</a:t>
            </a:r>
          </a:p>
        </p:txBody>
      </p:sp>
      <p:pic>
        <p:nvPicPr>
          <p:cNvPr id="82" name="図 81">
            <a:extLst>
              <a:ext uri="{FF2B5EF4-FFF2-40B4-BE49-F238E27FC236}">
                <a16:creationId xmlns:a16="http://schemas.microsoft.com/office/drawing/2014/main" id="{97EC453F-56E3-4980-9164-317C5334622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538371" y="2042649"/>
            <a:ext cx="5217678" cy="3536261"/>
          </a:xfrm>
          <a:prstGeom prst="rect">
            <a:avLst/>
          </a:prstGeom>
        </p:spPr>
      </p:pic>
      <p:sp>
        <p:nvSpPr>
          <p:cNvPr id="94" name="十字形 93">
            <a:extLst>
              <a:ext uri="{FF2B5EF4-FFF2-40B4-BE49-F238E27FC236}">
                <a16:creationId xmlns:a16="http://schemas.microsoft.com/office/drawing/2014/main" id="{F636FDB4-D335-45F1-87D0-19877E286395}"/>
              </a:ext>
            </a:extLst>
          </p:cNvPr>
          <p:cNvSpPr/>
          <p:nvPr/>
        </p:nvSpPr>
        <p:spPr>
          <a:xfrm rot="2686743">
            <a:off x="3628739" y="1019268"/>
            <a:ext cx="360432" cy="371291"/>
          </a:xfrm>
          <a:prstGeom prst="plus">
            <a:avLst>
              <a:gd name="adj" fmla="val 3967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latin typeface="Meiryo UI" panose="020B0604030504040204" pitchFamily="50" charset="-128"/>
              <a:ea typeface="Meiryo UI" panose="020B0604030504040204" pitchFamily="50" charset="-128"/>
            </a:endParaRPr>
          </a:p>
        </p:txBody>
      </p:sp>
      <p:sp>
        <p:nvSpPr>
          <p:cNvPr id="96" name="正方形/長方形 95">
            <a:extLst>
              <a:ext uri="{FF2B5EF4-FFF2-40B4-BE49-F238E27FC236}">
                <a16:creationId xmlns:a16="http://schemas.microsoft.com/office/drawing/2014/main" id="{9814BEB2-A8CB-4D52-ABB8-5F35F447DDC1}"/>
              </a:ext>
            </a:extLst>
          </p:cNvPr>
          <p:cNvSpPr/>
          <p:nvPr/>
        </p:nvSpPr>
        <p:spPr>
          <a:xfrm>
            <a:off x="4210770" y="775742"/>
            <a:ext cx="3914272" cy="692562"/>
          </a:xfrm>
          <a:prstGeom prst="rect">
            <a:avLst/>
          </a:prstGeom>
        </p:spPr>
        <p:txBody>
          <a:bodyPr wrap="square">
            <a:spAutoFit/>
          </a:bodyPr>
          <a:lstStyle/>
          <a:p>
            <a:pPr defTabSz="580507">
              <a:lnSpc>
                <a:spcPts val="5500"/>
              </a:lnSpc>
              <a:defRPr/>
            </a:pPr>
            <a:r>
              <a:rPr lang="ja-JP" altLang="en-US" sz="2800" b="1" dirty="0">
                <a:latin typeface="Meiryo UI" panose="020B0604030504040204" pitchFamily="50" charset="-128"/>
                <a:ea typeface="Meiryo UI" panose="020B0604030504040204" pitchFamily="50" charset="-128"/>
              </a:rPr>
              <a:t>モビリティ分野</a:t>
            </a:r>
            <a:endParaRPr lang="en-US" altLang="ja-JP" sz="2800" b="1" dirty="0">
              <a:latin typeface="Meiryo UI" panose="020B0604030504040204" pitchFamily="50" charset="-128"/>
              <a:ea typeface="Meiryo UI" panose="020B0604030504040204" pitchFamily="50" charset="-128"/>
            </a:endParaRPr>
          </a:p>
        </p:txBody>
      </p:sp>
      <p:sp>
        <p:nvSpPr>
          <p:cNvPr id="8" name="次の値と等しい 7">
            <a:extLst>
              <a:ext uri="{FF2B5EF4-FFF2-40B4-BE49-F238E27FC236}">
                <a16:creationId xmlns:a16="http://schemas.microsoft.com/office/drawing/2014/main" id="{6E950B8B-E6F7-4942-8949-7C507A553749}"/>
              </a:ext>
            </a:extLst>
          </p:cNvPr>
          <p:cNvSpPr/>
          <p:nvPr/>
        </p:nvSpPr>
        <p:spPr>
          <a:xfrm>
            <a:off x="6457649" y="1026783"/>
            <a:ext cx="391718" cy="356259"/>
          </a:xfrm>
          <a:prstGeom prst="mathEqual">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solidFill>
                <a:schemeClr val="tx1"/>
              </a:solidFill>
            </a:endParaRPr>
          </a:p>
        </p:txBody>
      </p:sp>
      <p:sp>
        <p:nvSpPr>
          <p:cNvPr id="98" name="正方形/長方形 97">
            <a:extLst>
              <a:ext uri="{FF2B5EF4-FFF2-40B4-BE49-F238E27FC236}">
                <a16:creationId xmlns:a16="http://schemas.microsoft.com/office/drawing/2014/main" id="{8FAD6895-097A-4A60-9553-E54ECE809851}"/>
              </a:ext>
            </a:extLst>
          </p:cNvPr>
          <p:cNvSpPr/>
          <p:nvPr/>
        </p:nvSpPr>
        <p:spPr>
          <a:xfrm>
            <a:off x="6909641" y="775857"/>
            <a:ext cx="4979612" cy="692562"/>
          </a:xfrm>
          <a:prstGeom prst="rect">
            <a:avLst/>
          </a:prstGeom>
        </p:spPr>
        <p:txBody>
          <a:bodyPr wrap="square">
            <a:spAutoFit/>
          </a:bodyPr>
          <a:lstStyle/>
          <a:p>
            <a:pPr marL="0" marR="0" lvl="0" indent="0" defTabSz="580507" rtl="0" eaLnBrk="1" fontAlgn="auto" latinLnBrk="0" hangingPunct="1">
              <a:lnSpc>
                <a:spcPts val="5500"/>
              </a:lnSpc>
              <a:spcBef>
                <a:spcPts val="0"/>
              </a:spcBef>
              <a:spcAft>
                <a:spcPts val="0"/>
              </a:spcAft>
              <a:buClrTx/>
              <a:buSzTx/>
              <a:buFontTx/>
              <a:buNone/>
              <a:tabLst/>
              <a:defRPr/>
            </a:pPr>
            <a:r>
              <a:rPr lang="ja-JP" altLang="en-US" sz="2800" b="1" dirty="0">
                <a:solidFill>
                  <a:srgbClr val="0070C0"/>
                </a:solidFill>
                <a:latin typeface="Meiryo UI" panose="020B0604030504040204" pitchFamily="50" charset="-128"/>
                <a:ea typeface="Meiryo UI" panose="020B0604030504040204" pitchFamily="50" charset="-128"/>
              </a:rPr>
              <a:t>関心の高まり・ユーザー確保</a:t>
            </a:r>
            <a:endParaRPr lang="en-US" altLang="ja-JP" sz="2800" b="1" dirty="0">
              <a:solidFill>
                <a:srgbClr val="0070C0"/>
              </a:solidFill>
              <a:latin typeface="Meiryo UI" panose="020B0604030504040204" pitchFamily="50" charset="-128"/>
              <a:ea typeface="Meiryo UI" panose="020B0604030504040204" pitchFamily="50" charset="-128"/>
            </a:endParaRPr>
          </a:p>
        </p:txBody>
      </p:sp>
      <p:pic>
        <p:nvPicPr>
          <p:cNvPr id="99" name="図 98">
            <a:extLst>
              <a:ext uri="{FF2B5EF4-FFF2-40B4-BE49-F238E27FC236}">
                <a16:creationId xmlns:a16="http://schemas.microsoft.com/office/drawing/2014/main" id="{F060898E-9F9A-45F8-B76B-2BB35AE1AB85}"/>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a:ext>
            </a:extLst>
          </a:blip>
          <a:srcRect b="8432"/>
          <a:stretch/>
        </p:blipFill>
        <p:spPr>
          <a:xfrm>
            <a:off x="312460" y="2063338"/>
            <a:ext cx="5217678" cy="3515572"/>
          </a:xfrm>
          <a:prstGeom prst="rect">
            <a:avLst/>
          </a:prstGeom>
          <a:ln w="31750">
            <a:solidFill>
              <a:schemeClr val="accent2">
                <a:lumMod val="60000"/>
                <a:lumOff val="40000"/>
              </a:schemeClr>
            </a:solidFill>
          </a:ln>
        </p:spPr>
      </p:pic>
      <p:sp>
        <p:nvSpPr>
          <p:cNvPr id="100" name="テキスト ボックス 99">
            <a:extLst>
              <a:ext uri="{FF2B5EF4-FFF2-40B4-BE49-F238E27FC236}">
                <a16:creationId xmlns:a16="http://schemas.microsoft.com/office/drawing/2014/main" id="{F6CDD0E2-4C74-4B26-9FE9-64F9D86E8DB4}"/>
              </a:ext>
            </a:extLst>
          </p:cNvPr>
          <p:cNvSpPr txBox="1"/>
          <p:nvPr/>
        </p:nvSpPr>
        <p:spPr>
          <a:xfrm>
            <a:off x="1045032" y="775742"/>
            <a:ext cx="2553363" cy="692562"/>
          </a:xfrm>
          <a:prstGeom prst="rect">
            <a:avLst/>
          </a:prstGeom>
          <a:noFill/>
        </p:spPr>
        <p:txBody>
          <a:bodyPr wrap="square">
            <a:spAutoFit/>
          </a:bodyPr>
          <a:lstStyle/>
          <a:p>
            <a:pPr marL="0" marR="0" lvl="0" indent="0" defTabSz="580507" rtl="0" eaLnBrk="1" fontAlgn="auto" latinLnBrk="0" hangingPunct="1">
              <a:lnSpc>
                <a:spcPts val="5500"/>
              </a:lnSpc>
              <a:spcBef>
                <a:spcPts val="0"/>
              </a:spcBef>
              <a:spcAft>
                <a:spcPts val="0"/>
              </a:spcAft>
              <a:buClrTx/>
              <a:buSzTx/>
              <a:buFontTx/>
              <a:buNone/>
              <a:tabLst/>
              <a:defRPr/>
            </a:pPr>
            <a:r>
              <a:rPr lang="ja-JP" altLang="en-US" sz="2800" b="1" dirty="0">
                <a:latin typeface="Meiryo UI" panose="020B0604030504040204" pitchFamily="50" charset="-128"/>
                <a:ea typeface="Meiryo UI" panose="020B0604030504040204" pitchFamily="50" charset="-128"/>
              </a:rPr>
              <a:t>ヘルスケア分野</a:t>
            </a:r>
            <a:endParaRPr lang="en-US" altLang="ja-JP" sz="2800" b="1"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2F9455F5-73A4-4D3D-A7FA-F1E424835D22}"/>
              </a:ext>
            </a:extLst>
          </p:cNvPr>
          <p:cNvSpPr txBox="1"/>
          <p:nvPr/>
        </p:nvSpPr>
        <p:spPr>
          <a:xfrm>
            <a:off x="139148" y="5990062"/>
            <a:ext cx="5533902" cy="523220"/>
          </a:xfrm>
          <a:prstGeom prst="rect">
            <a:avLst/>
          </a:prstGeom>
          <a:noFill/>
        </p:spPr>
        <p:txBody>
          <a:bodyPr wrap="square" rtlCol="0">
            <a:spAutoFit/>
          </a:bodyPr>
          <a:lstStyle/>
          <a:p>
            <a:r>
              <a:rPr kumimoji="1" lang="ja-JP" altLang="en-US" sz="2800" b="1" dirty="0">
                <a:latin typeface="Meiryo UI" panose="020B0604030504040204" pitchFamily="50" charset="-128"/>
                <a:ea typeface="Meiryo UI" panose="020B0604030504040204" pitchFamily="50" charset="-128"/>
              </a:rPr>
              <a:t>日々の活動でたまるポイントを使って</a:t>
            </a:r>
          </a:p>
        </p:txBody>
      </p:sp>
      <p:sp>
        <p:nvSpPr>
          <p:cNvPr id="11" name="二等辺三角形 10">
            <a:extLst>
              <a:ext uri="{FF2B5EF4-FFF2-40B4-BE49-F238E27FC236}">
                <a16:creationId xmlns:a16="http://schemas.microsoft.com/office/drawing/2014/main" id="{6D108FA2-A0A4-4F98-82CB-BEB11E443F0B}"/>
              </a:ext>
            </a:extLst>
          </p:cNvPr>
          <p:cNvSpPr/>
          <p:nvPr/>
        </p:nvSpPr>
        <p:spPr>
          <a:xfrm rot="5400000">
            <a:off x="5759279" y="6013024"/>
            <a:ext cx="682366" cy="449611"/>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テキスト ボックス 100">
            <a:extLst>
              <a:ext uri="{FF2B5EF4-FFF2-40B4-BE49-F238E27FC236}">
                <a16:creationId xmlns:a16="http://schemas.microsoft.com/office/drawing/2014/main" id="{BBCDB34D-3439-49FD-90C1-53CAB2EB1F05}"/>
              </a:ext>
            </a:extLst>
          </p:cNvPr>
          <p:cNvSpPr txBox="1"/>
          <p:nvPr/>
        </p:nvSpPr>
        <p:spPr>
          <a:xfrm>
            <a:off x="6456623" y="5990062"/>
            <a:ext cx="5885649" cy="523220"/>
          </a:xfrm>
          <a:prstGeom prst="rect">
            <a:avLst/>
          </a:prstGeom>
          <a:noFill/>
        </p:spPr>
        <p:txBody>
          <a:bodyPr wrap="square" rtlCol="0">
            <a:spAutoFit/>
          </a:bodyPr>
          <a:lstStyle/>
          <a:p>
            <a:r>
              <a:rPr kumimoji="1" lang="ja-JP" altLang="en-US" sz="2800" b="1" dirty="0">
                <a:latin typeface="Meiryo UI" panose="020B0604030504040204" pitchFamily="50" charset="-128"/>
                <a:ea typeface="Meiryo UI" panose="020B0604030504040204" pitchFamily="50" charset="-128"/>
              </a:rPr>
              <a:t>スーパーや医療機関などにお出かけ</a:t>
            </a:r>
          </a:p>
        </p:txBody>
      </p:sp>
      <p:sp>
        <p:nvSpPr>
          <p:cNvPr id="12" name="テキスト ボックス 11">
            <a:extLst>
              <a:ext uri="{FF2B5EF4-FFF2-40B4-BE49-F238E27FC236}">
                <a16:creationId xmlns:a16="http://schemas.microsoft.com/office/drawing/2014/main" id="{49DD0DDF-DB04-4789-8C56-2A7DCA8053D4}"/>
              </a:ext>
            </a:extLst>
          </p:cNvPr>
          <p:cNvSpPr txBox="1"/>
          <p:nvPr/>
        </p:nvSpPr>
        <p:spPr>
          <a:xfrm>
            <a:off x="490232" y="1575537"/>
            <a:ext cx="4854378" cy="461665"/>
          </a:xfrm>
          <a:prstGeom prst="rect">
            <a:avLst/>
          </a:prstGeom>
          <a:noFill/>
        </p:spPr>
        <p:txBody>
          <a:bodyPr wrap="square" rtlCol="0">
            <a:spAutoFit/>
          </a:bodyPr>
          <a:lstStyle/>
          <a:p>
            <a:pPr algn="ctr"/>
            <a:r>
              <a:rPr kumimoji="1" lang="ja-JP" altLang="en-US" sz="2400" b="1" dirty="0">
                <a:latin typeface="Meiryo UI" panose="020B0604030504040204" pitchFamily="50" charset="-128"/>
                <a:ea typeface="Meiryo UI" panose="020B0604030504040204" pitchFamily="50" charset="-128"/>
              </a:rPr>
              <a:t>ヘルスケアアプリ「へるすまーと泉北」</a:t>
            </a:r>
          </a:p>
        </p:txBody>
      </p:sp>
      <p:sp>
        <p:nvSpPr>
          <p:cNvPr id="102" name="テキスト ボックス 101">
            <a:extLst>
              <a:ext uri="{FF2B5EF4-FFF2-40B4-BE49-F238E27FC236}">
                <a16:creationId xmlns:a16="http://schemas.microsoft.com/office/drawing/2014/main" id="{8A65C10C-4F0B-4C78-9FF9-869E8272B3F9}"/>
              </a:ext>
            </a:extLst>
          </p:cNvPr>
          <p:cNvSpPr txBox="1"/>
          <p:nvPr/>
        </p:nvSpPr>
        <p:spPr>
          <a:xfrm>
            <a:off x="7370343" y="1575537"/>
            <a:ext cx="3553733" cy="461665"/>
          </a:xfrm>
          <a:prstGeom prst="rect">
            <a:avLst/>
          </a:prstGeom>
          <a:noFill/>
        </p:spPr>
        <p:txBody>
          <a:bodyPr wrap="square" rtlCol="0">
            <a:spAutoFit/>
          </a:bodyPr>
          <a:lstStyle/>
          <a:p>
            <a:pPr algn="ctr"/>
            <a:r>
              <a:rPr kumimoji="1" lang="en-US" altLang="ja-JP" sz="2400" b="1" dirty="0">
                <a:latin typeface="Meiryo UI" panose="020B0604030504040204" pitchFamily="50" charset="-128"/>
                <a:ea typeface="Meiryo UI" panose="020B0604030504040204" pitchFamily="50" charset="-128"/>
              </a:rPr>
              <a:t>NANKAI</a:t>
            </a:r>
            <a:r>
              <a:rPr kumimoji="1" lang="ja-JP" altLang="en-US" sz="2400" b="1" dirty="0">
                <a:latin typeface="Meiryo UI" panose="020B0604030504040204" pitchFamily="50" charset="-128"/>
                <a:ea typeface="Meiryo UI" panose="020B0604030504040204" pitchFamily="50" charset="-128"/>
              </a:rPr>
              <a:t>オンデマンドバス</a:t>
            </a:r>
          </a:p>
        </p:txBody>
      </p:sp>
      <p:sp>
        <p:nvSpPr>
          <p:cNvPr id="2" name="テキスト ボックス 1">
            <a:extLst>
              <a:ext uri="{FF2B5EF4-FFF2-40B4-BE49-F238E27FC236}">
                <a16:creationId xmlns:a16="http://schemas.microsoft.com/office/drawing/2014/main" id="{75EFF25F-0815-493E-BDEC-77F445B620F5}"/>
              </a:ext>
            </a:extLst>
          </p:cNvPr>
          <p:cNvSpPr txBox="1"/>
          <p:nvPr/>
        </p:nvSpPr>
        <p:spPr>
          <a:xfrm>
            <a:off x="9146053" y="5525881"/>
            <a:ext cx="2743200" cy="261610"/>
          </a:xfrm>
          <a:prstGeom prst="rect">
            <a:avLst/>
          </a:prstGeom>
          <a:noFill/>
        </p:spPr>
        <p:txBody>
          <a:bodyPr wrap="square" rtlCol="0">
            <a:spAutoFit/>
          </a:bodyPr>
          <a:lstStyle/>
          <a:p>
            <a:r>
              <a:rPr kumimoji="1" lang="en-US" altLang="ja-JP" sz="1050" dirty="0">
                <a:latin typeface="Meiryo UI" panose="020B0604030504040204" pitchFamily="50" charset="-128"/>
                <a:ea typeface="Meiryo UI" panose="020B0604030504040204" pitchFamily="50" charset="-128"/>
              </a:rPr>
              <a:t>©2023</a:t>
            </a:r>
            <a:r>
              <a:rPr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Disney</a:t>
            </a:r>
            <a:r>
              <a:rPr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and its related entities.</a:t>
            </a:r>
            <a:endParaRPr kumimoji="1" lang="ja-JP" altLang="en-US" sz="1050" dirty="0">
              <a:latin typeface="Meiryo UI" panose="020B0604030504040204" pitchFamily="50" charset="-128"/>
              <a:ea typeface="Meiryo UI" panose="020B0604030504040204" pitchFamily="50" charset="-128"/>
            </a:endParaRPr>
          </a:p>
        </p:txBody>
      </p:sp>
      <p:sp>
        <p:nvSpPr>
          <p:cNvPr id="17" name="Slide Number Placeholder 5">
            <a:extLst>
              <a:ext uri="{FF2B5EF4-FFF2-40B4-BE49-F238E27FC236}">
                <a16:creationId xmlns:a16="http://schemas.microsoft.com/office/drawing/2014/main" id="{D25E26EC-2089-4BDA-94EC-1C27D13AECE3}"/>
              </a:ext>
            </a:extLst>
          </p:cNvPr>
          <p:cNvSpPr>
            <a:spLocks noGrp="1"/>
          </p:cNvSpPr>
          <p:nvPr>
            <p:ph type="sldNum" sz="quarter" idx="12"/>
          </p:nvPr>
        </p:nvSpPr>
        <p:spPr>
          <a:xfrm>
            <a:off x="9355470" y="6438421"/>
            <a:ext cx="2743200" cy="365125"/>
          </a:xfrm>
        </p:spPr>
        <p:txBody>
          <a:bodyPr/>
          <a:lstStyle/>
          <a:p>
            <a:pPr defTabSz="457200">
              <a:defRPr/>
            </a:pPr>
            <a:fld id="{83F59F8C-994B-432C-AB40-74A0215D506C}" type="slidenum">
              <a:rPr kumimoji="0" lang="en-US" altLang="ja-JP">
                <a:solidFill>
                  <a:prstClr val="black">
                    <a:tint val="75000"/>
                  </a:prstClr>
                </a:solidFill>
                <a:latin typeface="Calibri" panose="020F0502020204030204"/>
                <a:ea typeface="メイリオ" panose="020B0604030504040204" pitchFamily="50" charset="-128"/>
              </a:rPr>
              <a:pPr defTabSz="457200">
                <a:defRPr/>
              </a:pPr>
              <a:t>5</a:t>
            </a:fld>
            <a:endParaRPr kumimoji="0" lang="en-US" altLang="ja-JP" dirty="0">
              <a:solidFill>
                <a:prstClr val="black">
                  <a:tint val="75000"/>
                </a:prstClr>
              </a:solidFill>
              <a:latin typeface="Calibri" panose="020F0502020204030204"/>
              <a:ea typeface="メイリオ" panose="020B0604030504040204" pitchFamily="50" charset="-128"/>
            </a:endParaRPr>
          </a:p>
        </p:txBody>
      </p:sp>
    </p:spTree>
    <p:extLst>
      <p:ext uri="{BB962C8B-B14F-4D97-AF65-F5344CB8AC3E}">
        <p14:creationId xmlns:p14="http://schemas.microsoft.com/office/powerpoint/2010/main" val="4121903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399F41-4EA9-43E2-8F03-705F32B3E0F1}"/>
              </a:ext>
            </a:extLst>
          </p:cNvPr>
          <p:cNvSpPr>
            <a:spLocks noGrp="1"/>
          </p:cNvSpPr>
          <p:nvPr>
            <p:ph type="title"/>
          </p:nvPr>
        </p:nvSpPr>
        <p:spPr/>
        <p:txBody>
          <a:bodyPr/>
          <a:lstStyle/>
          <a:p>
            <a:r>
              <a:rPr kumimoji="1" lang="ja-JP" altLang="en-US" spc="300" dirty="0"/>
              <a:t>都市</a:t>
            </a:r>
            <a:r>
              <a:rPr kumimoji="1" lang="en-US" altLang="ja-JP" spc="300" dirty="0"/>
              <a:t>OS</a:t>
            </a:r>
            <a:r>
              <a:rPr kumimoji="1" lang="ja-JP" altLang="en-US" spc="300" dirty="0"/>
              <a:t>を活用した分野間連携の推進</a:t>
            </a:r>
          </a:p>
        </p:txBody>
      </p:sp>
      <p:sp>
        <p:nvSpPr>
          <p:cNvPr id="5" name="円/楕円 1">
            <a:extLst>
              <a:ext uri="{FF2B5EF4-FFF2-40B4-BE49-F238E27FC236}">
                <a16:creationId xmlns:a16="http://schemas.microsoft.com/office/drawing/2014/main" id="{C54F3F1B-73BD-4923-B329-66D333960EA4}"/>
              </a:ext>
            </a:extLst>
          </p:cNvPr>
          <p:cNvSpPr/>
          <p:nvPr/>
        </p:nvSpPr>
        <p:spPr>
          <a:xfrm rot="21218497">
            <a:off x="1001596" y="2317358"/>
            <a:ext cx="9970718" cy="2455717"/>
          </a:xfrm>
          <a:prstGeom prst="ellipse">
            <a:avLst/>
          </a:prstGeom>
          <a:noFill/>
          <a:ln w="76200" cap="flat" cmpd="sng" algn="ctr">
            <a:solidFill>
              <a:srgbClr val="2E75B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 name="正方形/長方形 5">
            <a:extLst>
              <a:ext uri="{FF2B5EF4-FFF2-40B4-BE49-F238E27FC236}">
                <a16:creationId xmlns:a16="http://schemas.microsoft.com/office/drawing/2014/main" id="{90F60887-93AF-47FE-9A57-21CB391BB5A7}"/>
              </a:ext>
            </a:extLst>
          </p:cNvPr>
          <p:cNvSpPr/>
          <p:nvPr/>
        </p:nvSpPr>
        <p:spPr>
          <a:xfrm>
            <a:off x="639610" y="1136585"/>
            <a:ext cx="10923216" cy="4062754"/>
          </a:xfrm>
          <a:prstGeom prst="rect">
            <a:avLst/>
          </a:prstGeom>
          <a:noFill/>
          <a:ln w="12700"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正方形/長方形 6">
            <a:extLst>
              <a:ext uri="{FF2B5EF4-FFF2-40B4-BE49-F238E27FC236}">
                <a16:creationId xmlns:a16="http://schemas.microsoft.com/office/drawing/2014/main" id="{D4B63602-9677-4FA6-BD17-F92CCA7965F7}"/>
              </a:ext>
            </a:extLst>
          </p:cNvPr>
          <p:cNvSpPr/>
          <p:nvPr/>
        </p:nvSpPr>
        <p:spPr>
          <a:xfrm>
            <a:off x="3489945" y="926935"/>
            <a:ext cx="5134212" cy="461665"/>
          </a:xfrm>
          <a:prstGeom prst="rect">
            <a:avLst/>
          </a:prstGeom>
          <a:solidFill>
            <a:schemeClr val="bg1"/>
          </a:solidFill>
        </p:spPr>
        <p:txBody>
          <a:bodyPr wrap="square">
            <a:spAutoFit/>
          </a:bodyPr>
          <a:lstStyle/>
          <a:p>
            <a:pPr algn="dist">
              <a:defRPr/>
            </a:pPr>
            <a:r>
              <a:rPr lang="en-US" altLang="ja-JP" sz="2400" b="1" dirty="0">
                <a:latin typeface="Meiryo UI" panose="020B0604030504040204" pitchFamily="34" charset="-128"/>
                <a:ea typeface="Meiryo UI" panose="020B0604030504040204" pitchFamily="34" charset="-128"/>
              </a:rPr>
              <a:t>SENBOKU</a:t>
            </a:r>
            <a:r>
              <a:rPr lang="ja-JP" altLang="en-US" sz="2400" b="1" dirty="0">
                <a:latin typeface="Meiryo UI" panose="020B0604030504040204" pitchFamily="34" charset="-128"/>
                <a:ea typeface="Meiryo UI" panose="020B0604030504040204" pitchFamily="34" charset="-128"/>
              </a:rPr>
              <a:t>地域ポータルアプリ</a:t>
            </a:r>
            <a:endParaRPr lang="ja-JP" altLang="en-US" sz="2400" b="1" dirty="0">
              <a:latin typeface="游ゴシック" panose="020F0502020204030204"/>
            </a:endParaRPr>
          </a:p>
        </p:txBody>
      </p:sp>
      <p:sp>
        <p:nvSpPr>
          <p:cNvPr id="8" name="正方形/長方形 7">
            <a:extLst>
              <a:ext uri="{FF2B5EF4-FFF2-40B4-BE49-F238E27FC236}">
                <a16:creationId xmlns:a16="http://schemas.microsoft.com/office/drawing/2014/main" id="{4E0C43F6-16CE-4048-A307-3859DCAE0ECF}"/>
              </a:ext>
            </a:extLst>
          </p:cNvPr>
          <p:cNvSpPr/>
          <p:nvPr/>
        </p:nvSpPr>
        <p:spPr>
          <a:xfrm>
            <a:off x="683464" y="5965640"/>
            <a:ext cx="10923216" cy="621742"/>
          </a:xfrm>
          <a:prstGeom prst="rect">
            <a:avLst/>
          </a:prstGeom>
          <a:solidFill>
            <a:srgbClr val="0070C0"/>
          </a:solidFill>
          <a:ln w="12700"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800" b="1"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p:txBody>
      </p:sp>
      <p:sp>
        <p:nvSpPr>
          <p:cNvPr id="9" name="正方形/長方形 8">
            <a:extLst>
              <a:ext uri="{FF2B5EF4-FFF2-40B4-BE49-F238E27FC236}">
                <a16:creationId xmlns:a16="http://schemas.microsoft.com/office/drawing/2014/main" id="{20B77E2C-9F8D-4333-8C20-02A7B9976922}"/>
              </a:ext>
            </a:extLst>
          </p:cNvPr>
          <p:cNvSpPr/>
          <p:nvPr/>
        </p:nvSpPr>
        <p:spPr>
          <a:xfrm>
            <a:off x="2764882" y="6043841"/>
            <a:ext cx="6725264" cy="461665"/>
          </a:xfrm>
          <a:prstGeom prst="rect">
            <a:avLst/>
          </a:prstGeom>
        </p:spPr>
        <p:txBody>
          <a:bodyPr wrap="square">
            <a:spAutoFit/>
          </a:bodyPr>
          <a:lstStyle/>
          <a:p>
            <a:pPr algn="dist">
              <a:defRPr/>
            </a:pPr>
            <a:r>
              <a:rPr lang="ja-JP" altLang="en-US" sz="2400" b="1" dirty="0">
                <a:solidFill>
                  <a:schemeClr val="bg1"/>
                </a:solidFill>
                <a:latin typeface="Meiryo UI" panose="020B0604030504040204" pitchFamily="50" charset="-128"/>
                <a:ea typeface="Meiryo UI" panose="020B0604030504040204" pitchFamily="50" charset="-128"/>
              </a:rPr>
              <a:t>大阪広域データ連携基盤</a:t>
            </a:r>
            <a:r>
              <a:rPr lang="en-US" altLang="ja-JP" sz="2400" b="1" dirty="0">
                <a:solidFill>
                  <a:schemeClr val="bg1"/>
                </a:solidFill>
                <a:latin typeface="Meiryo UI" panose="020B0604030504040204" pitchFamily="50" charset="-128"/>
                <a:ea typeface="Meiryo UI" panose="020B0604030504040204" pitchFamily="50" charset="-128"/>
              </a:rPr>
              <a:t>【ORDEN】</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10" name="上下矢印 39">
            <a:extLst>
              <a:ext uri="{FF2B5EF4-FFF2-40B4-BE49-F238E27FC236}">
                <a16:creationId xmlns:a16="http://schemas.microsoft.com/office/drawing/2014/main" id="{633B9029-A822-4770-A909-6C966F6C8BAE}"/>
              </a:ext>
            </a:extLst>
          </p:cNvPr>
          <p:cNvSpPr/>
          <p:nvPr/>
        </p:nvSpPr>
        <p:spPr>
          <a:xfrm>
            <a:off x="5708119" y="5251358"/>
            <a:ext cx="902933" cy="666313"/>
          </a:xfrm>
          <a:prstGeom prst="upDownArrow">
            <a:avLst>
              <a:gd name="adj1" fmla="val 52468"/>
              <a:gd name="adj2" fmla="val 39694"/>
            </a:avLst>
          </a:prstGeom>
          <a:solidFill>
            <a:srgbClr val="0070C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 name="正方形/長方形 10">
            <a:extLst>
              <a:ext uri="{FF2B5EF4-FFF2-40B4-BE49-F238E27FC236}">
                <a16:creationId xmlns:a16="http://schemas.microsoft.com/office/drawing/2014/main" id="{F4B0BDA4-AB06-4BD9-B8BB-B0E8A633C6FC}"/>
              </a:ext>
            </a:extLst>
          </p:cNvPr>
          <p:cNvSpPr/>
          <p:nvPr/>
        </p:nvSpPr>
        <p:spPr>
          <a:xfrm>
            <a:off x="4368620" y="5393309"/>
            <a:ext cx="1184940" cy="369332"/>
          </a:xfrm>
          <a:prstGeom prst="rect">
            <a:avLst/>
          </a:prstGeom>
        </p:spPr>
        <p:txBody>
          <a:bodyPr wrap="none">
            <a:spAutoFit/>
          </a:bodyPr>
          <a:lstStyle/>
          <a:p>
            <a:pPr>
              <a:defRPr/>
            </a:pPr>
            <a:r>
              <a:rPr lang="ja-JP" altLang="en-US" dirty="0">
                <a:solidFill>
                  <a:prstClr val="black">
                    <a:lumMod val="75000"/>
                    <a:lumOff val="25000"/>
                  </a:prstClr>
                </a:solidFill>
                <a:latin typeface="Meiryo UI" panose="020B0604030504040204" pitchFamily="34" charset="-128"/>
                <a:ea typeface="Meiryo UI" panose="020B0604030504040204" pitchFamily="34" charset="-128"/>
              </a:rPr>
              <a:t>データ連携</a:t>
            </a:r>
            <a:endParaRPr lang="ja-JP" altLang="en-US" dirty="0">
              <a:solidFill>
                <a:prstClr val="black"/>
              </a:solidFill>
              <a:latin typeface="游ゴシック" panose="020F0502020204030204"/>
            </a:endParaRPr>
          </a:p>
        </p:txBody>
      </p:sp>
      <p:sp>
        <p:nvSpPr>
          <p:cNvPr id="12" name="円/楕円 14">
            <a:extLst>
              <a:ext uri="{FF2B5EF4-FFF2-40B4-BE49-F238E27FC236}">
                <a16:creationId xmlns:a16="http://schemas.microsoft.com/office/drawing/2014/main" id="{148736BB-0543-4F85-8C7A-269EA1220B47}"/>
              </a:ext>
            </a:extLst>
          </p:cNvPr>
          <p:cNvSpPr/>
          <p:nvPr/>
        </p:nvSpPr>
        <p:spPr>
          <a:xfrm>
            <a:off x="1803749" y="1231851"/>
            <a:ext cx="8075306" cy="611717"/>
          </a:xfrm>
          <a:prstGeom prst="ellipse">
            <a:avLst/>
          </a:prstGeom>
          <a:noFill/>
          <a:ln w="6350" cap="flat" cmpd="sng" algn="ctr">
            <a:noFill/>
            <a:prstDash val="solid"/>
            <a:miter lim="800000"/>
          </a:ln>
          <a:effectLst/>
        </p:spPr>
        <p:txBody>
          <a:bodyPr lIns="0" tIns="0" rIns="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2400" b="0" i="0" u="none" strike="noStrike" kern="0" cap="none" spc="0" normalizeH="0" baseline="0" noProof="0" dirty="0">
              <a:ln>
                <a:noFill/>
              </a:ln>
              <a:solidFill>
                <a:srgbClr val="ED7D31">
                  <a:lumMod val="75000"/>
                </a:srgbClr>
              </a:solidFill>
              <a:effectLst/>
              <a:uLnTx/>
              <a:uFillTx/>
              <a:latin typeface="Meiryo UI" panose="020B0604030504040204" pitchFamily="34" charset="-128"/>
              <a:ea typeface="Meiryo UI" panose="020B0604030504040204" pitchFamily="34" charset="-128"/>
              <a:cs typeface="+mn-cs"/>
            </a:endParaRPr>
          </a:p>
        </p:txBody>
      </p:sp>
      <p:pic>
        <p:nvPicPr>
          <p:cNvPr id="13" name="図 12">
            <a:extLst>
              <a:ext uri="{FF2B5EF4-FFF2-40B4-BE49-F238E27FC236}">
                <a16:creationId xmlns:a16="http://schemas.microsoft.com/office/drawing/2014/main" id="{F593EC3F-ADED-4728-897C-E29B68F03E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538443" y="1858972"/>
            <a:ext cx="988877" cy="1057493"/>
          </a:xfrm>
          <a:prstGeom prst="rect">
            <a:avLst/>
          </a:prstGeom>
        </p:spPr>
      </p:pic>
      <p:sp>
        <p:nvSpPr>
          <p:cNvPr id="14" name="正方形/長方形 13">
            <a:extLst>
              <a:ext uri="{FF2B5EF4-FFF2-40B4-BE49-F238E27FC236}">
                <a16:creationId xmlns:a16="http://schemas.microsoft.com/office/drawing/2014/main" id="{DC21668E-F445-4285-917C-DB3D4D8FCA01}"/>
              </a:ext>
            </a:extLst>
          </p:cNvPr>
          <p:cNvSpPr/>
          <p:nvPr/>
        </p:nvSpPr>
        <p:spPr>
          <a:xfrm>
            <a:off x="4865514" y="1837345"/>
            <a:ext cx="2382178" cy="3284227"/>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6" name="正方形/長方形 15">
            <a:extLst>
              <a:ext uri="{FF2B5EF4-FFF2-40B4-BE49-F238E27FC236}">
                <a16:creationId xmlns:a16="http://schemas.microsoft.com/office/drawing/2014/main" id="{BFBF1FCB-300A-43FB-8762-CDBF5EBF6B01}"/>
              </a:ext>
            </a:extLst>
          </p:cNvPr>
          <p:cNvSpPr/>
          <p:nvPr/>
        </p:nvSpPr>
        <p:spPr>
          <a:xfrm>
            <a:off x="1962497" y="1358828"/>
            <a:ext cx="8267008" cy="461665"/>
          </a:xfrm>
          <a:prstGeom prst="rect">
            <a:avLst/>
          </a:prstGeom>
        </p:spPr>
        <p:txBody>
          <a:bodyPr wrap="none">
            <a:spAutoFit/>
          </a:bodyPr>
          <a:lstStyle/>
          <a:p>
            <a:pPr algn="ctr">
              <a:defRPr/>
            </a:pPr>
            <a:r>
              <a:rPr lang="ja-JP" altLang="en-US" sz="2400" b="1" dirty="0">
                <a:latin typeface="Meiryo UI" panose="020B0604030504040204" pitchFamily="34" charset="-128"/>
                <a:ea typeface="Meiryo UI" panose="020B0604030504040204" pitchFamily="34" charset="-128"/>
              </a:rPr>
              <a:t>共通の</a:t>
            </a:r>
            <a:r>
              <a:rPr lang="en-US" altLang="ja-JP" sz="2400" b="1" dirty="0">
                <a:latin typeface="Meiryo UI" panose="020B0604030504040204" pitchFamily="34" charset="-128"/>
                <a:ea typeface="Meiryo UI" panose="020B0604030504040204" pitchFamily="34" charset="-128"/>
              </a:rPr>
              <a:t>ID</a:t>
            </a:r>
            <a:r>
              <a:rPr lang="ja-JP" altLang="en-US" sz="2400" b="1" dirty="0">
                <a:latin typeface="Meiryo UI" panose="020B0604030504040204" pitchFamily="34" charset="-128"/>
                <a:ea typeface="Meiryo UI" panose="020B0604030504040204" pitchFamily="34" charset="-128"/>
              </a:rPr>
              <a:t>「</a:t>
            </a:r>
            <a:r>
              <a:rPr lang="en-US" altLang="ja-JP" sz="2400" b="1" dirty="0" err="1">
                <a:latin typeface="Meiryo UI" panose="020B0604030504040204" pitchFamily="34" charset="-128"/>
                <a:ea typeface="Meiryo UI" panose="020B0604030504040204" pitchFamily="34" charset="-128"/>
              </a:rPr>
              <a:t>SakaI</a:t>
            </a:r>
            <a:r>
              <a:rPr lang="en-US" altLang="ja-JP" sz="2400" b="1" dirty="0">
                <a:latin typeface="Meiryo UI" panose="020B0604030504040204" pitchFamily="34" charset="-128"/>
                <a:ea typeface="Meiryo UI" panose="020B0604030504040204" pitchFamily="34" charset="-128"/>
              </a:rPr>
              <a:t>-D</a:t>
            </a:r>
            <a:r>
              <a:rPr lang="ja-JP" altLang="en-US" sz="2400" b="1" dirty="0">
                <a:latin typeface="Meiryo UI" panose="020B0604030504040204" pitchFamily="34" charset="-128"/>
                <a:ea typeface="Meiryo UI" panose="020B0604030504040204" pitchFamily="34" charset="-128"/>
              </a:rPr>
              <a:t>」ひとつで、</a:t>
            </a:r>
            <a:r>
              <a:rPr lang="ja-JP" altLang="en-US" sz="2400" b="1" dirty="0">
                <a:solidFill>
                  <a:srgbClr val="0070C0"/>
                </a:solidFill>
                <a:latin typeface="Meiryo UI" panose="020B0604030504040204" pitchFamily="34" charset="-128"/>
                <a:ea typeface="Meiryo UI" panose="020B0604030504040204" pitchFamily="34" charset="-128"/>
              </a:rPr>
              <a:t>複数のサービス</a:t>
            </a:r>
            <a:r>
              <a:rPr lang="ja-JP" altLang="en-US" sz="2400" b="1" dirty="0">
                <a:latin typeface="Meiryo UI" panose="020B0604030504040204" pitchFamily="34" charset="-128"/>
                <a:ea typeface="Meiryo UI" panose="020B0604030504040204" pitchFamily="34" charset="-128"/>
              </a:rPr>
              <a:t>を利用可能に！</a:t>
            </a:r>
            <a:endParaRPr lang="en-US" altLang="ja-JP" sz="2400" b="1" dirty="0">
              <a:latin typeface="Meiryo UI" panose="020B0604030504040204" pitchFamily="34" charset="-128"/>
              <a:ea typeface="Meiryo UI" panose="020B0604030504040204" pitchFamily="34" charset="-128"/>
            </a:endParaRPr>
          </a:p>
        </p:txBody>
      </p:sp>
      <p:pic>
        <p:nvPicPr>
          <p:cNvPr id="25" name="図 24">
            <a:extLst>
              <a:ext uri="{FF2B5EF4-FFF2-40B4-BE49-F238E27FC236}">
                <a16:creationId xmlns:a16="http://schemas.microsoft.com/office/drawing/2014/main" id="{854B8693-536B-4810-BEC0-3637084CFF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504363" y="3815730"/>
            <a:ext cx="1453950" cy="1370390"/>
          </a:xfrm>
          <a:prstGeom prst="rect">
            <a:avLst/>
          </a:prstGeom>
        </p:spPr>
      </p:pic>
      <p:pic>
        <p:nvPicPr>
          <p:cNvPr id="26" name="図 25">
            <a:extLst>
              <a:ext uri="{FF2B5EF4-FFF2-40B4-BE49-F238E27FC236}">
                <a16:creationId xmlns:a16="http://schemas.microsoft.com/office/drawing/2014/main" id="{C9D6AEA9-5B27-4510-8415-1C476EA719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012356" y="3533592"/>
            <a:ext cx="1352650" cy="1185243"/>
          </a:xfrm>
          <a:prstGeom prst="rect">
            <a:avLst/>
          </a:prstGeom>
        </p:spPr>
      </p:pic>
      <p:pic>
        <p:nvPicPr>
          <p:cNvPr id="27" name="図 26">
            <a:extLst>
              <a:ext uri="{FF2B5EF4-FFF2-40B4-BE49-F238E27FC236}">
                <a16:creationId xmlns:a16="http://schemas.microsoft.com/office/drawing/2014/main" id="{1E20B5AA-1024-4213-9580-E4770573ED9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757254" y="2036604"/>
            <a:ext cx="1957932" cy="827295"/>
          </a:xfrm>
          <a:prstGeom prst="rect">
            <a:avLst/>
          </a:prstGeom>
        </p:spPr>
      </p:pic>
      <p:pic>
        <p:nvPicPr>
          <p:cNvPr id="29" name="図 28">
            <a:extLst>
              <a:ext uri="{FF2B5EF4-FFF2-40B4-BE49-F238E27FC236}">
                <a16:creationId xmlns:a16="http://schemas.microsoft.com/office/drawing/2014/main" id="{E4CB6678-518A-4BD5-8C52-32F72B1DB5CD}"/>
              </a:ext>
            </a:extLst>
          </p:cNvPr>
          <p:cNvPicPr>
            <a:picLocks noChangeAspect="1"/>
          </p:cNvPicPr>
          <p:nvPr/>
        </p:nvPicPr>
        <p:blipFill rotWithShape="1">
          <a:blip r:embed="rId7"/>
          <a:srcRect l="50595"/>
          <a:stretch/>
        </p:blipFill>
        <p:spPr>
          <a:xfrm flipH="1">
            <a:off x="9388349" y="3354130"/>
            <a:ext cx="425936" cy="1369453"/>
          </a:xfrm>
          <a:prstGeom prst="rect">
            <a:avLst/>
          </a:prstGeom>
        </p:spPr>
      </p:pic>
      <p:pic>
        <p:nvPicPr>
          <p:cNvPr id="30" name="図 29">
            <a:extLst>
              <a:ext uri="{FF2B5EF4-FFF2-40B4-BE49-F238E27FC236}">
                <a16:creationId xmlns:a16="http://schemas.microsoft.com/office/drawing/2014/main" id="{593FE3DB-13C2-461A-A18C-A546817E4771}"/>
              </a:ext>
            </a:extLst>
          </p:cNvPr>
          <p:cNvPicPr>
            <a:picLocks noChangeAspect="1"/>
          </p:cNvPicPr>
          <p:nvPr/>
        </p:nvPicPr>
        <p:blipFill rotWithShape="1">
          <a:blip r:embed="rId7"/>
          <a:srcRect r="46090"/>
          <a:stretch/>
        </p:blipFill>
        <p:spPr>
          <a:xfrm flipH="1">
            <a:off x="9842027" y="3462277"/>
            <a:ext cx="428188" cy="1261658"/>
          </a:xfrm>
          <a:prstGeom prst="rect">
            <a:avLst/>
          </a:prstGeom>
        </p:spPr>
      </p:pic>
      <p:pic>
        <p:nvPicPr>
          <p:cNvPr id="15" name="図 14">
            <a:extLst>
              <a:ext uri="{FF2B5EF4-FFF2-40B4-BE49-F238E27FC236}">
                <a16:creationId xmlns:a16="http://schemas.microsoft.com/office/drawing/2014/main" id="{4878A6D0-04E8-48AE-8A18-BD7DEE8932E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84386" y="1796467"/>
            <a:ext cx="2374034" cy="3074569"/>
          </a:xfrm>
          <a:prstGeom prst="rect">
            <a:avLst/>
          </a:prstGeom>
        </p:spPr>
      </p:pic>
      <p:pic>
        <p:nvPicPr>
          <p:cNvPr id="24" name="図 23">
            <a:extLst>
              <a:ext uri="{FF2B5EF4-FFF2-40B4-BE49-F238E27FC236}">
                <a16:creationId xmlns:a16="http://schemas.microsoft.com/office/drawing/2014/main" id="{1527C9C9-4E76-496E-9958-7E3BFDECEA2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6570497" y="3886902"/>
            <a:ext cx="1395458" cy="1316076"/>
          </a:xfrm>
          <a:prstGeom prst="rect">
            <a:avLst/>
          </a:prstGeom>
        </p:spPr>
      </p:pic>
      <p:sp>
        <p:nvSpPr>
          <p:cNvPr id="3" name="テキスト ボックス 2">
            <a:extLst>
              <a:ext uri="{FF2B5EF4-FFF2-40B4-BE49-F238E27FC236}">
                <a16:creationId xmlns:a16="http://schemas.microsoft.com/office/drawing/2014/main" id="{D39F0706-F90E-4D1E-9D60-3CFD6555BD69}"/>
              </a:ext>
            </a:extLst>
          </p:cNvPr>
          <p:cNvSpPr txBox="1"/>
          <p:nvPr/>
        </p:nvSpPr>
        <p:spPr>
          <a:xfrm>
            <a:off x="1660314" y="2931869"/>
            <a:ext cx="2196000" cy="307777"/>
          </a:xfrm>
          <a:prstGeom prst="rect">
            <a:avLst/>
          </a:prstGeom>
          <a:solidFill>
            <a:schemeClr val="bg1"/>
          </a:solidFill>
          <a:ln>
            <a:solidFill>
              <a:srgbClr val="0070C0"/>
            </a:solidFill>
          </a:ln>
        </p:spPr>
        <p:txBody>
          <a:bodyPr wrap="square" lIns="36000" rIns="36000" rtlCol="0">
            <a:spAutoFit/>
          </a:bodyPr>
          <a:lstStyle/>
          <a:p>
            <a:pPr algn="ctr"/>
            <a:r>
              <a:rPr kumimoji="1" lang="ja-JP" altLang="en-US" sz="1400" dirty="0">
                <a:latin typeface="Meiryo UI" panose="020B0604030504040204" pitchFamily="50" charset="-128"/>
                <a:ea typeface="Meiryo UI" panose="020B0604030504040204" pitchFamily="50" charset="-128"/>
              </a:rPr>
              <a:t>お買い物や飲食などの情報</a:t>
            </a:r>
          </a:p>
        </p:txBody>
      </p:sp>
      <p:sp>
        <p:nvSpPr>
          <p:cNvPr id="23" name="テキスト ボックス 22">
            <a:extLst>
              <a:ext uri="{FF2B5EF4-FFF2-40B4-BE49-F238E27FC236}">
                <a16:creationId xmlns:a16="http://schemas.microsoft.com/office/drawing/2014/main" id="{E86DA126-BD65-4F41-A0EC-F7FFECEF2D8A}"/>
              </a:ext>
            </a:extLst>
          </p:cNvPr>
          <p:cNvSpPr txBox="1"/>
          <p:nvPr/>
        </p:nvSpPr>
        <p:spPr>
          <a:xfrm>
            <a:off x="8705825" y="4769976"/>
            <a:ext cx="2196000" cy="307777"/>
          </a:xfrm>
          <a:prstGeom prst="rect">
            <a:avLst/>
          </a:prstGeom>
          <a:solidFill>
            <a:schemeClr val="bg1"/>
          </a:solidFill>
          <a:ln>
            <a:solidFill>
              <a:srgbClr val="0070C0"/>
            </a:solidFill>
          </a:ln>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健康増進・コミュニティ</a:t>
            </a:r>
          </a:p>
        </p:txBody>
      </p:sp>
      <p:sp>
        <p:nvSpPr>
          <p:cNvPr id="28" name="テキスト ボックス 27">
            <a:extLst>
              <a:ext uri="{FF2B5EF4-FFF2-40B4-BE49-F238E27FC236}">
                <a16:creationId xmlns:a16="http://schemas.microsoft.com/office/drawing/2014/main" id="{2B9794B7-B361-465C-AE8A-BFB4AA1093B5}"/>
              </a:ext>
            </a:extLst>
          </p:cNvPr>
          <p:cNvSpPr txBox="1"/>
          <p:nvPr/>
        </p:nvSpPr>
        <p:spPr>
          <a:xfrm>
            <a:off x="1666882" y="4735059"/>
            <a:ext cx="2196000" cy="307777"/>
          </a:xfrm>
          <a:prstGeom prst="rect">
            <a:avLst/>
          </a:prstGeom>
          <a:solidFill>
            <a:schemeClr val="bg1"/>
          </a:solidFill>
          <a:ln>
            <a:solidFill>
              <a:srgbClr val="0070C0"/>
            </a:solidFill>
          </a:ln>
        </p:spPr>
        <p:txBody>
          <a:bodyPr wrap="square" lIns="36000" rIns="36000" rtlCol="0">
            <a:spAutoFit/>
          </a:bodyPr>
          <a:lstStyle/>
          <a:p>
            <a:pPr algn="ctr"/>
            <a:r>
              <a:rPr lang="ja-JP" altLang="en-US" sz="1400" dirty="0">
                <a:latin typeface="Meiryo UI" panose="020B0604030504040204" pitchFamily="50" charset="-128"/>
                <a:ea typeface="Meiryo UI" panose="020B0604030504040204" pitchFamily="50" charset="-128"/>
              </a:rPr>
              <a:t>エネルギーの見える化</a:t>
            </a:r>
            <a:endParaRPr lang="en-US" altLang="ja-JP" sz="1400" dirty="0">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1B2C67F2-DD71-4650-9B8D-A05D1E080F5A}"/>
              </a:ext>
            </a:extLst>
          </p:cNvPr>
          <p:cNvSpPr txBox="1"/>
          <p:nvPr/>
        </p:nvSpPr>
        <p:spPr>
          <a:xfrm>
            <a:off x="7889657" y="2960593"/>
            <a:ext cx="2287128" cy="307777"/>
          </a:xfrm>
          <a:prstGeom prst="rect">
            <a:avLst/>
          </a:prstGeom>
          <a:solidFill>
            <a:schemeClr val="bg1"/>
          </a:solidFill>
          <a:ln>
            <a:solidFill>
              <a:srgbClr val="0070C0"/>
            </a:solidFill>
          </a:ln>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オンデマンドバス・シェアリング</a:t>
            </a:r>
            <a:endParaRPr kumimoji="1" lang="ja-JP" altLang="en-US" sz="1400" dirty="0">
              <a:solidFill>
                <a:srgbClr val="FF0000"/>
              </a:solidFill>
              <a:latin typeface="Meiryo UI" panose="020B0604030504040204" pitchFamily="50" charset="-128"/>
              <a:ea typeface="Meiryo UI" panose="020B0604030504040204" pitchFamily="50" charset="-128"/>
            </a:endParaRPr>
          </a:p>
        </p:txBody>
      </p:sp>
      <p:sp>
        <p:nvSpPr>
          <p:cNvPr id="32" name="Slide Number Placeholder 5">
            <a:extLst>
              <a:ext uri="{FF2B5EF4-FFF2-40B4-BE49-F238E27FC236}">
                <a16:creationId xmlns:a16="http://schemas.microsoft.com/office/drawing/2014/main" id="{B1205DD8-D23C-4E57-9312-F6943FF939AC}"/>
              </a:ext>
            </a:extLst>
          </p:cNvPr>
          <p:cNvSpPr>
            <a:spLocks noGrp="1"/>
          </p:cNvSpPr>
          <p:nvPr>
            <p:ph type="sldNum" sz="quarter" idx="12"/>
          </p:nvPr>
        </p:nvSpPr>
        <p:spPr>
          <a:xfrm>
            <a:off x="9355470" y="6438421"/>
            <a:ext cx="2743200" cy="365125"/>
          </a:xfrm>
        </p:spPr>
        <p:txBody>
          <a:bodyPr/>
          <a:lstStyle/>
          <a:p>
            <a:pPr defTabSz="457200">
              <a:defRPr/>
            </a:pPr>
            <a:fld id="{83F59F8C-994B-432C-AB40-74A0215D506C}" type="slidenum">
              <a:rPr kumimoji="0" lang="en-US" altLang="ja-JP">
                <a:solidFill>
                  <a:prstClr val="black">
                    <a:tint val="75000"/>
                  </a:prstClr>
                </a:solidFill>
                <a:latin typeface="Calibri" panose="020F0502020204030204"/>
                <a:ea typeface="メイリオ" panose="020B0604030504040204" pitchFamily="50" charset="-128"/>
              </a:rPr>
              <a:pPr defTabSz="457200">
                <a:defRPr/>
              </a:pPr>
              <a:t>6</a:t>
            </a:fld>
            <a:endParaRPr kumimoji="0" lang="en-US" altLang="ja-JP" dirty="0">
              <a:solidFill>
                <a:prstClr val="black">
                  <a:tint val="75000"/>
                </a:prstClr>
              </a:solidFill>
              <a:latin typeface="Calibri" panose="020F0502020204030204"/>
              <a:ea typeface="メイリオ" panose="020B0604030504040204" pitchFamily="50" charset="-128"/>
            </a:endParaRPr>
          </a:p>
        </p:txBody>
      </p:sp>
    </p:spTree>
    <p:extLst>
      <p:ext uri="{BB962C8B-B14F-4D97-AF65-F5344CB8AC3E}">
        <p14:creationId xmlns:p14="http://schemas.microsoft.com/office/powerpoint/2010/main" val="3922761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2" name="グラフ 221"/>
          <p:cNvGraphicFramePr>
            <a:graphicFrameLocks/>
          </p:cNvGraphicFramePr>
          <p:nvPr>
            <p:extLst>
              <p:ext uri="{D42A27DB-BD31-4B8C-83A1-F6EECF244321}">
                <p14:modId xmlns:p14="http://schemas.microsoft.com/office/powerpoint/2010/main" val="723575383"/>
              </p:ext>
            </p:extLst>
          </p:nvPr>
        </p:nvGraphicFramePr>
        <p:xfrm>
          <a:off x="5985618" y="2547220"/>
          <a:ext cx="6287130" cy="3732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1" name="グラフ 220"/>
          <p:cNvGraphicFramePr>
            <a:graphicFrameLocks/>
          </p:cNvGraphicFramePr>
          <p:nvPr>
            <p:extLst>
              <p:ext uri="{D42A27DB-BD31-4B8C-83A1-F6EECF244321}">
                <p14:modId xmlns:p14="http://schemas.microsoft.com/office/powerpoint/2010/main" val="107949397"/>
              </p:ext>
            </p:extLst>
          </p:nvPr>
        </p:nvGraphicFramePr>
        <p:xfrm>
          <a:off x="-41871" y="2385672"/>
          <a:ext cx="6287130" cy="3732292"/>
        </p:xfrm>
        <a:graphic>
          <a:graphicData uri="http://schemas.openxmlformats.org/drawingml/2006/chart">
            <c:chart xmlns:c="http://schemas.openxmlformats.org/drawingml/2006/chart" xmlns:r="http://schemas.openxmlformats.org/officeDocument/2006/relationships" r:id="rId4"/>
          </a:graphicData>
        </a:graphic>
      </p:graphicFrame>
      <p:sp>
        <p:nvSpPr>
          <p:cNvPr id="7" name="タイトル 8"/>
          <p:cNvSpPr>
            <a:spLocks noGrp="1"/>
          </p:cNvSpPr>
          <p:nvPr>
            <p:ph type="title"/>
          </p:nvPr>
        </p:nvSpPr>
        <p:spPr>
          <a:xfrm>
            <a:off x="3683716" y="1070350"/>
            <a:ext cx="4776508" cy="542119"/>
          </a:xfrm>
          <a:solidFill>
            <a:schemeClr val="bg1"/>
          </a:solidFill>
          <a:ln w="38100">
            <a:solidFill>
              <a:srgbClr val="0070C0"/>
            </a:solidFill>
          </a:ln>
        </p:spPr>
        <p:txBody>
          <a:bodyPr/>
          <a:lstStyle/>
          <a:p>
            <a:r>
              <a:rPr lang="en-US" altLang="ja-JP" dirty="0" err="1"/>
              <a:t>SakaI</a:t>
            </a:r>
            <a:r>
              <a:rPr lang="en-US" altLang="ja-JP" dirty="0"/>
              <a:t>-D</a:t>
            </a:r>
            <a:r>
              <a:rPr lang="ja-JP" altLang="en-US" dirty="0"/>
              <a:t>活用方針</a:t>
            </a:r>
          </a:p>
        </p:txBody>
      </p:sp>
      <p:sp>
        <p:nvSpPr>
          <p:cNvPr id="111" name="テキスト ボックス 110">
            <a:extLst>
              <a:ext uri="{FF2B5EF4-FFF2-40B4-BE49-F238E27FC236}">
                <a16:creationId xmlns:a16="http://schemas.microsoft.com/office/drawing/2014/main" id="{CE8D7896-2A90-7286-8289-A67A13C4AC67}"/>
              </a:ext>
            </a:extLst>
          </p:cNvPr>
          <p:cNvSpPr txBox="1"/>
          <p:nvPr/>
        </p:nvSpPr>
        <p:spPr>
          <a:xfrm>
            <a:off x="380449" y="1915536"/>
            <a:ext cx="11500168" cy="648770"/>
          </a:xfrm>
          <a:prstGeom prst="rect">
            <a:avLst/>
          </a:prstGeom>
        </p:spPr>
        <p:txBody>
          <a:bodyPr vert="horz" lIns="91440" tIns="45720" rIns="91440" bIns="45720" rtlCol="0">
            <a:noAutofit/>
          </a:bodyPr>
          <a:lstStyle>
            <a:defPPr>
              <a:defRPr lang="ja-JP"/>
            </a:defPPr>
            <a:lvl1pPr marL="266700" lvl="0" indent="-266700" defTabSz="914377">
              <a:lnSpc>
                <a:spcPct val="90000"/>
              </a:lnSpc>
              <a:spcBef>
                <a:spcPts val="1000"/>
              </a:spcBef>
              <a:buFont typeface="Arial" panose="020B0604020202020204" pitchFamily="34" charset="0"/>
              <a:buChar char="•"/>
              <a:defRPr sz="2000" b="1">
                <a:solidFill>
                  <a:sysClr val="windowText" lastClr="000000"/>
                </a:solidFill>
                <a:latin typeface="Meiryo UI" panose="020B0604030504040204" pitchFamily="50" charset="-128"/>
                <a:ea typeface="Meiryo UI" panose="020B0604030504040204" pitchFamily="50" charset="-128"/>
              </a:defRPr>
            </a:lvl1pPr>
            <a:lvl2pPr marL="685783" indent="-228594" defTabSz="914377">
              <a:lnSpc>
                <a:spcPct val="90000"/>
              </a:lnSpc>
              <a:spcBef>
                <a:spcPts val="500"/>
              </a:spcBef>
              <a:buFont typeface="Arial" panose="020B0604020202020204" pitchFamily="34" charset="0"/>
              <a:buChar char="•"/>
              <a:defRPr sz="2400">
                <a:latin typeface="Meiryo UI" panose="020B0604030504040204" pitchFamily="50" charset="-128"/>
                <a:ea typeface="Meiryo UI" panose="020B0604030504040204" pitchFamily="50" charset="-128"/>
              </a:defRPr>
            </a:lvl2pPr>
            <a:lvl3pPr marL="1142971" indent="-228594" defTabSz="914377">
              <a:lnSpc>
                <a:spcPct val="90000"/>
              </a:lnSpc>
              <a:spcBef>
                <a:spcPts val="500"/>
              </a:spcBef>
              <a:buFont typeface="Arial" panose="020B0604020202020204" pitchFamily="34" charset="0"/>
              <a:buChar char="•"/>
              <a:defRPr sz="2000">
                <a:latin typeface="Meiryo UI" panose="020B0604030504040204" pitchFamily="50" charset="-128"/>
                <a:ea typeface="Meiryo UI" panose="020B0604030504040204" pitchFamily="50" charset="-128"/>
              </a:defRPr>
            </a:lvl3pPr>
            <a:lvl4pPr marL="1600160" indent="-228594" defTabSz="914377">
              <a:lnSpc>
                <a:spcPct val="90000"/>
              </a:lnSpc>
              <a:spcBef>
                <a:spcPts val="500"/>
              </a:spcBef>
              <a:buFont typeface="Arial" panose="020B0604020202020204" pitchFamily="34" charset="0"/>
              <a:buChar char="•"/>
              <a:defRPr>
                <a:latin typeface="Meiryo UI" panose="020B0604030504040204" pitchFamily="50" charset="-128"/>
                <a:ea typeface="Meiryo UI" panose="020B0604030504040204" pitchFamily="50" charset="-128"/>
              </a:defRPr>
            </a:lvl4pPr>
            <a:lvl5pPr marL="2057349" indent="-228594" defTabSz="914377">
              <a:lnSpc>
                <a:spcPct val="90000"/>
              </a:lnSpc>
              <a:spcBef>
                <a:spcPts val="500"/>
              </a:spcBef>
              <a:buFont typeface="Arial" panose="020B0604020202020204" pitchFamily="34" charset="0"/>
              <a:buChar char="•"/>
              <a:defRPr>
                <a:latin typeface="Meiryo UI" panose="020B0604030504040204" pitchFamily="50" charset="-128"/>
                <a:ea typeface="Meiryo UI" panose="020B0604030504040204" pitchFamily="50" charset="-128"/>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pPr marL="266700" marR="0" lvl="0" indent="-266700" algn="l" defTabSz="914377"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47" name="直線コネクタ 146">
            <a:extLst>
              <a:ext uri="{FF2B5EF4-FFF2-40B4-BE49-F238E27FC236}">
                <a16:creationId xmlns:a16="http://schemas.microsoft.com/office/drawing/2014/main" id="{2A8A891C-4E73-FB99-855C-8BFB3FEAFCE0}"/>
              </a:ext>
            </a:extLst>
          </p:cNvPr>
          <p:cNvCxnSpPr>
            <a:cxnSpLocks/>
          </p:cNvCxnSpPr>
          <p:nvPr/>
        </p:nvCxnSpPr>
        <p:spPr>
          <a:xfrm>
            <a:off x="255033" y="2445982"/>
            <a:ext cx="5437524"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8" name="テキスト ボックス 147">
            <a:extLst>
              <a:ext uri="{FF2B5EF4-FFF2-40B4-BE49-F238E27FC236}">
                <a16:creationId xmlns:a16="http://schemas.microsoft.com/office/drawing/2014/main" id="{0A9A2955-03E7-B23F-B07C-AA49271B1904}"/>
              </a:ext>
            </a:extLst>
          </p:cNvPr>
          <p:cNvSpPr txBox="1"/>
          <p:nvPr/>
        </p:nvSpPr>
        <p:spPr>
          <a:xfrm>
            <a:off x="168784" y="1859972"/>
            <a:ext cx="566161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eiryo UI" panose="020B0604030504040204" pitchFamily="50" charset="-128"/>
              </a:rPr>
              <a:t>必要なサービスごとに自分で</a:t>
            </a:r>
            <a:r>
              <a:rPr kumimoji="1" lang="en-US" altLang="ja-JP" sz="24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eiryo UI" panose="020B0604030504040204" pitchFamily="50" charset="-128"/>
              </a:rPr>
              <a:t>ID</a:t>
            </a:r>
            <a:r>
              <a:rPr kumimoji="1" lang="ja-JP" altLang="en-US" sz="24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eiryo UI" panose="020B0604030504040204" pitchFamily="50" charset="-128"/>
              </a:rPr>
              <a:t>を作って探す</a:t>
            </a:r>
            <a:endParaRPr kumimoji="1" lang="en-US" altLang="ja-JP" sz="24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eiryo UI" panose="020B0604030504040204" pitchFamily="50" charset="-128"/>
            </a:endParaRPr>
          </a:p>
        </p:txBody>
      </p:sp>
      <p:sp>
        <p:nvSpPr>
          <p:cNvPr id="21" name="テキスト ボックス 20"/>
          <p:cNvSpPr txBox="1"/>
          <p:nvPr/>
        </p:nvSpPr>
        <p:spPr>
          <a:xfrm>
            <a:off x="8671566" y="3232456"/>
            <a:ext cx="461665" cy="92398"/>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p:txBody>
      </p:sp>
      <p:sp>
        <p:nvSpPr>
          <p:cNvPr id="154" name="正方形/長方形 153"/>
          <p:cNvSpPr/>
          <p:nvPr/>
        </p:nvSpPr>
        <p:spPr>
          <a:xfrm>
            <a:off x="1237574" y="2641240"/>
            <a:ext cx="3514319" cy="3547371"/>
          </a:xfrm>
          <a:prstGeom prst="rect">
            <a:avLst/>
          </a:prstGeom>
        </p:spPr>
        <p:txBody>
          <a:bodyPr wrap="none">
            <a:prstTxWarp prst="textArchUp">
              <a:avLst>
                <a:gd name="adj" fmla="val 17884654"/>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民間サービス</a:t>
            </a:r>
          </a:p>
        </p:txBody>
      </p:sp>
      <p:sp>
        <p:nvSpPr>
          <p:cNvPr id="163" name="正方形/長方形 162"/>
          <p:cNvSpPr/>
          <p:nvPr/>
        </p:nvSpPr>
        <p:spPr>
          <a:xfrm>
            <a:off x="1036163" y="2835640"/>
            <a:ext cx="3514319" cy="3547371"/>
          </a:xfrm>
          <a:prstGeom prst="rect">
            <a:avLst/>
          </a:prstGeom>
        </p:spPr>
        <p:txBody>
          <a:bodyPr wrap="none">
            <a:prstTxWarp prst="textArchUp">
              <a:avLst>
                <a:gd name="adj" fmla="val 17884654"/>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地域サービス</a:t>
            </a:r>
          </a:p>
        </p:txBody>
      </p:sp>
      <p:sp>
        <p:nvSpPr>
          <p:cNvPr id="164" name="正方形/長方形 163"/>
          <p:cNvSpPr/>
          <p:nvPr/>
        </p:nvSpPr>
        <p:spPr>
          <a:xfrm>
            <a:off x="844899" y="3022420"/>
            <a:ext cx="3514319" cy="3547371"/>
          </a:xfrm>
          <a:prstGeom prst="rect">
            <a:avLst/>
          </a:prstGeom>
        </p:spPr>
        <p:txBody>
          <a:bodyPr wrap="none">
            <a:prstTxWarp prst="textArchUp">
              <a:avLst>
                <a:gd name="adj" fmla="val 17884654"/>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行政サービス</a:t>
            </a:r>
          </a:p>
        </p:txBody>
      </p:sp>
      <p:sp>
        <p:nvSpPr>
          <p:cNvPr id="25" name="下矢印 24"/>
          <p:cNvSpPr/>
          <p:nvPr/>
        </p:nvSpPr>
        <p:spPr>
          <a:xfrm rot="13849871">
            <a:off x="3069233" y="3558166"/>
            <a:ext cx="727554" cy="806270"/>
          </a:xfrm>
          <a:custGeom>
            <a:avLst/>
            <a:gdLst>
              <a:gd name="connsiteX0" fmla="*/ 0 w 921579"/>
              <a:gd name="connsiteY0" fmla="*/ 414156 h 828312"/>
              <a:gd name="connsiteX1" fmla="*/ 230395 w 921579"/>
              <a:gd name="connsiteY1" fmla="*/ 414156 h 828312"/>
              <a:gd name="connsiteX2" fmla="*/ 230395 w 921579"/>
              <a:gd name="connsiteY2" fmla="*/ 0 h 828312"/>
              <a:gd name="connsiteX3" fmla="*/ 691184 w 921579"/>
              <a:gd name="connsiteY3" fmla="*/ 0 h 828312"/>
              <a:gd name="connsiteX4" fmla="*/ 691184 w 921579"/>
              <a:gd name="connsiteY4" fmla="*/ 414156 h 828312"/>
              <a:gd name="connsiteX5" fmla="*/ 921579 w 921579"/>
              <a:gd name="connsiteY5" fmla="*/ 414156 h 828312"/>
              <a:gd name="connsiteX6" fmla="*/ 460790 w 921579"/>
              <a:gd name="connsiteY6" fmla="*/ 828312 h 828312"/>
              <a:gd name="connsiteX7" fmla="*/ 0 w 921579"/>
              <a:gd name="connsiteY7" fmla="*/ 414156 h 828312"/>
              <a:gd name="connsiteX0" fmla="*/ 0 w 921579"/>
              <a:gd name="connsiteY0" fmla="*/ 414156 h 828312"/>
              <a:gd name="connsiteX1" fmla="*/ 230395 w 921579"/>
              <a:gd name="connsiteY1" fmla="*/ 414156 h 828312"/>
              <a:gd name="connsiteX2" fmla="*/ 691184 w 921579"/>
              <a:gd name="connsiteY2" fmla="*/ 0 h 828312"/>
              <a:gd name="connsiteX3" fmla="*/ 691184 w 921579"/>
              <a:gd name="connsiteY3" fmla="*/ 414156 h 828312"/>
              <a:gd name="connsiteX4" fmla="*/ 921579 w 921579"/>
              <a:gd name="connsiteY4" fmla="*/ 414156 h 828312"/>
              <a:gd name="connsiteX5" fmla="*/ 460790 w 921579"/>
              <a:gd name="connsiteY5" fmla="*/ 828312 h 828312"/>
              <a:gd name="connsiteX6" fmla="*/ 0 w 921579"/>
              <a:gd name="connsiteY6" fmla="*/ 414156 h 828312"/>
              <a:gd name="connsiteX0" fmla="*/ 0 w 921579"/>
              <a:gd name="connsiteY0" fmla="*/ 704442 h 1118598"/>
              <a:gd name="connsiteX1" fmla="*/ 230395 w 921579"/>
              <a:gd name="connsiteY1" fmla="*/ 704442 h 1118598"/>
              <a:gd name="connsiteX2" fmla="*/ 502498 w 921579"/>
              <a:gd name="connsiteY2" fmla="*/ 0 h 1118598"/>
              <a:gd name="connsiteX3" fmla="*/ 691184 w 921579"/>
              <a:gd name="connsiteY3" fmla="*/ 704442 h 1118598"/>
              <a:gd name="connsiteX4" fmla="*/ 921579 w 921579"/>
              <a:gd name="connsiteY4" fmla="*/ 704442 h 1118598"/>
              <a:gd name="connsiteX5" fmla="*/ 460790 w 921579"/>
              <a:gd name="connsiteY5" fmla="*/ 1118598 h 1118598"/>
              <a:gd name="connsiteX6" fmla="*/ 0 w 921579"/>
              <a:gd name="connsiteY6" fmla="*/ 704442 h 1118598"/>
              <a:gd name="connsiteX0" fmla="*/ 0 w 921579"/>
              <a:gd name="connsiteY0" fmla="*/ 704442 h 1118598"/>
              <a:gd name="connsiteX1" fmla="*/ 215880 w 921579"/>
              <a:gd name="connsiteY1" fmla="*/ 747985 h 1118598"/>
              <a:gd name="connsiteX2" fmla="*/ 502498 w 921579"/>
              <a:gd name="connsiteY2" fmla="*/ 0 h 1118598"/>
              <a:gd name="connsiteX3" fmla="*/ 691184 w 921579"/>
              <a:gd name="connsiteY3" fmla="*/ 704442 h 1118598"/>
              <a:gd name="connsiteX4" fmla="*/ 921579 w 921579"/>
              <a:gd name="connsiteY4" fmla="*/ 704442 h 1118598"/>
              <a:gd name="connsiteX5" fmla="*/ 460790 w 921579"/>
              <a:gd name="connsiteY5" fmla="*/ 1118598 h 1118598"/>
              <a:gd name="connsiteX6" fmla="*/ 0 w 921579"/>
              <a:gd name="connsiteY6" fmla="*/ 704442 h 1118598"/>
              <a:gd name="connsiteX0" fmla="*/ 0 w 921579"/>
              <a:gd name="connsiteY0" fmla="*/ 704442 h 1118598"/>
              <a:gd name="connsiteX1" fmla="*/ 215880 w 921579"/>
              <a:gd name="connsiteY1" fmla="*/ 747985 h 1118598"/>
              <a:gd name="connsiteX2" fmla="*/ 502498 w 921579"/>
              <a:gd name="connsiteY2" fmla="*/ 0 h 1118598"/>
              <a:gd name="connsiteX3" fmla="*/ 691184 w 921579"/>
              <a:gd name="connsiteY3" fmla="*/ 747985 h 1118598"/>
              <a:gd name="connsiteX4" fmla="*/ 921579 w 921579"/>
              <a:gd name="connsiteY4" fmla="*/ 704442 h 1118598"/>
              <a:gd name="connsiteX5" fmla="*/ 460790 w 921579"/>
              <a:gd name="connsiteY5" fmla="*/ 1118598 h 1118598"/>
              <a:gd name="connsiteX6" fmla="*/ 0 w 921579"/>
              <a:gd name="connsiteY6" fmla="*/ 704442 h 111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1579" h="1118598">
                <a:moveTo>
                  <a:pt x="0" y="704442"/>
                </a:moveTo>
                <a:lnTo>
                  <a:pt x="215880" y="747985"/>
                </a:lnTo>
                <a:lnTo>
                  <a:pt x="502498" y="0"/>
                </a:lnTo>
                <a:lnTo>
                  <a:pt x="691184" y="747985"/>
                </a:lnTo>
                <a:lnTo>
                  <a:pt x="921579" y="704442"/>
                </a:lnTo>
                <a:lnTo>
                  <a:pt x="460790" y="1118598"/>
                </a:lnTo>
                <a:lnTo>
                  <a:pt x="0" y="704442"/>
                </a:lnTo>
                <a:close/>
              </a:path>
            </a:pathLst>
          </a:custGeom>
          <a:solidFill>
            <a:schemeClr val="accent6">
              <a:lumMod val="20000"/>
              <a:lumOff val="80000"/>
            </a:schemeClr>
          </a:solidFill>
        </p:spPr>
        <p:txBody>
          <a:bodyPr wrap="square" rtlCol="0" anchor="ctr">
            <a:noAutofit/>
          </a:bodyPr>
          <a:lstStyle/>
          <a:p>
            <a:pPr marL="190500" marR="0" lvl="0" indent="-190500" algn="ctr"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1" lang="ja-JP" altLang="en-US" sz="16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eiryo UI" panose="020B0604030504040204" pitchFamily="50" charset="-128"/>
            </a:endParaRPr>
          </a:p>
        </p:txBody>
      </p:sp>
      <p:sp>
        <p:nvSpPr>
          <p:cNvPr id="174" name="下矢印 24"/>
          <p:cNvSpPr/>
          <p:nvPr/>
        </p:nvSpPr>
        <p:spPr>
          <a:xfrm rot="3218705">
            <a:off x="2355554" y="4199024"/>
            <a:ext cx="727554" cy="806270"/>
          </a:xfrm>
          <a:custGeom>
            <a:avLst/>
            <a:gdLst>
              <a:gd name="connsiteX0" fmla="*/ 0 w 921579"/>
              <a:gd name="connsiteY0" fmla="*/ 414156 h 828312"/>
              <a:gd name="connsiteX1" fmla="*/ 230395 w 921579"/>
              <a:gd name="connsiteY1" fmla="*/ 414156 h 828312"/>
              <a:gd name="connsiteX2" fmla="*/ 230395 w 921579"/>
              <a:gd name="connsiteY2" fmla="*/ 0 h 828312"/>
              <a:gd name="connsiteX3" fmla="*/ 691184 w 921579"/>
              <a:gd name="connsiteY3" fmla="*/ 0 h 828312"/>
              <a:gd name="connsiteX4" fmla="*/ 691184 w 921579"/>
              <a:gd name="connsiteY4" fmla="*/ 414156 h 828312"/>
              <a:gd name="connsiteX5" fmla="*/ 921579 w 921579"/>
              <a:gd name="connsiteY5" fmla="*/ 414156 h 828312"/>
              <a:gd name="connsiteX6" fmla="*/ 460790 w 921579"/>
              <a:gd name="connsiteY6" fmla="*/ 828312 h 828312"/>
              <a:gd name="connsiteX7" fmla="*/ 0 w 921579"/>
              <a:gd name="connsiteY7" fmla="*/ 414156 h 828312"/>
              <a:gd name="connsiteX0" fmla="*/ 0 w 921579"/>
              <a:gd name="connsiteY0" fmla="*/ 414156 h 828312"/>
              <a:gd name="connsiteX1" fmla="*/ 230395 w 921579"/>
              <a:gd name="connsiteY1" fmla="*/ 414156 h 828312"/>
              <a:gd name="connsiteX2" fmla="*/ 691184 w 921579"/>
              <a:gd name="connsiteY2" fmla="*/ 0 h 828312"/>
              <a:gd name="connsiteX3" fmla="*/ 691184 w 921579"/>
              <a:gd name="connsiteY3" fmla="*/ 414156 h 828312"/>
              <a:gd name="connsiteX4" fmla="*/ 921579 w 921579"/>
              <a:gd name="connsiteY4" fmla="*/ 414156 h 828312"/>
              <a:gd name="connsiteX5" fmla="*/ 460790 w 921579"/>
              <a:gd name="connsiteY5" fmla="*/ 828312 h 828312"/>
              <a:gd name="connsiteX6" fmla="*/ 0 w 921579"/>
              <a:gd name="connsiteY6" fmla="*/ 414156 h 828312"/>
              <a:gd name="connsiteX0" fmla="*/ 0 w 921579"/>
              <a:gd name="connsiteY0" fmla="*/ 704442 h 1118598"/>
              <a:gd name="connsiteX1" fmla="*/ 230395 w 921579"/>
              <a:gd name="connsiteY1" fmla="*/ 704442 h 1118598"/>
              <a:gd name="connsiteX2" fmla="*/ 502498 w 921579"/>
              <a:gd name="connsiteY2" fmla="*/ 0 h 1118598"/>
              <a:gd name="connsiteX3" fmla="*/ 691184 w 921579"/>
              <a:gd name="connsiteY3" fmla="*/ 704442 h 1118598"/>
              <a:gd name="connsiteX4" fmla="*/ 921579 w 921579"/>
              <a:gd name="connsiteY4" fmla="*/ 704442 h 1118598"/>
              <a:gd name="connsiteX5" fmla="*/ 460790 w 921579"/>
              <a:gd name="connsiteY5" fmla="*/ 1118598 h 1118598"/>
              <a:gd name="connsiteX6" fmla="*/ 0 w 921579"/>
              <a:gd name="connsiteY6" fmla="*/ 704442 h 1118598"/>
              <a:gd name="connsiteX0" fmla="*/ 0 w 921579"/>
              <a:gd name="connsiteY0" fmla="*/ 704442 h 1118598"/>
              <a:gd name="connsiteX1" fmla="*/ 215880 w 921579"/>
              <a:gd name="connsiteY1" fmla="*/ 747985 h 1118598"/>
              <a:gd name="connsiteX2" fmla="*/ 502498 w 921579"/>
              <a:gd name="connsiteY2" fmla="*/ 0 h 1118598"/>
              <a:gd name="connsiteX3" fmla="*/ 691184 w 921579"/>
              <a:gd name="connsiteY3" fmla="*/ 704442 h 1118598"/>
              <a:gd name="connsiteX4" fmla="*/ 921579 w 921579"/>
              <a:gd name="connsiteY4" fmla="*/ 704442 h 1118598"/>
              <a:gd name="connsiteX5" fmla="*/ 460790 w 921579"/>
              <a:gd name="connsiteY5" fmla="*/ 1118598 h 1118598"/>
              <a:gd name="connsiteX6" fmla="*/ 0 w 921579"/>
              <a:gd name="connsiteY6" fmla="*/ 704442 h 1118598"/>
              <a:gd name="connsiteX0" fmla="*/ 0 w 921579"/>
              <a:gd name="connsiteY0" fmla="*/ 704442 h 1118598"/>
              <a:gd name="connsiteX1" fmla="*/ 215880 w 921579"/>
              <a:gd name="connsiteY1" fmla="*/ 747985 h 1118598"/>
              <a:gd name="connsiteX2" fmla="*/ 502498 w 921579"/>
              <a:gd name="connsiteY2" fmla="*/ 0 h 1118598"/>
              <a:gd name="connsiteX3" fmla="*/ 691184 w 921579"/>
              <a:gd name="connsiteY3" fmla="*/ 747985 h 1118598"/>
              <a:gd name="connsiteX4" fmla="*/ 921579 w 921579"/>
              <a:gd name="connsiteY4" fmla="*/ 704442 h 1118598"/>
              <a:gd name="connsiteX5" fmla="*/ 460790 w 921579"/>
              <a:gd name="connsiteY5" fmla="*/ 1118598 h 1118598"/>
              <a:gd name="connsiteX6" fmla="*/ 0 w 921579"/>
              <a:gd name="connsiteY6" fmla="*/ 704442 h 111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1579" h="1118598">
                <a:moveTo>
                  <a:pt x="0" y="704442"/>
                </a:moveTo>
                <a:lnTo>
                  <a:pt x="215880" y="747985"/>
                </a:lnTo>
                <a:lnTo>
                  <a:pt x="502498" y="0"/>
                </a:lnTo>
                <a:lnTo>
                  <a:pt x="691184" y="747985"/>
                </a:lnTo>
                <a:lnTo>
                  <a:pt x="921579" y="704442"/>
                </a:lnTo>
                <a:lnTo>
                  <a:pt x="460790" y="1118598"/>
                </a:lnTo>
                <a:lnTo>
                  <a:pt x="0" y="704442"/>
                </a:lnTo>
                <a:close/>
              </a:path>
            </a:pathLst>
          </a:custGeom>
          <a:solidFill>
            <a:schemeClr val="accent6">
              <a:lumMod val="20000"/>
              <a:lumOff val="80000"/>
            </a:schemeClr>
          </a:solidFill>
        </p:spPr>
        <p:txBody>
          <a:bodyPr wrap="square" rtlCol="0" anchor="ctr">
            <a:noAutofit/>
          </a:bodyPr>
          <a:lstStyle/>
          <a:p>
            <a:pPr marL="190500" marR="0" lvl="0" indent="-190500" algn="ctr"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1" lang="ja-JP" altLang="en-US" sz="16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eiryo UI" panose="020B0604030504040204" pitchFamily="50" charset="-128"/>
            </a:endParaRPr>
          </a:p>
        </p:txBody>
      </p:sp>
      <p:sp>
        <p:nvSpPr>
          <p:cNvPr id="178" name="下矢印 24"/>
          <p:cNvSpPr/>
          <p:nvPr/>
        </p:nvSpPr>
        <p:spPr>
          <a:xfrm rot="18442192">
            <a:off x="3192727" y="4197177"/>
            <a:ext cx="727554" cy="806270"/>
          </a:xfrm>
          <a:custGeom>
            <a:avLst/>
            <a:gdLst>
              <a:gd name="connsiteX0" fmla="*/ 0 w 921579"/>
              <a:gd name="connsiteY0" fmla="*/ 414156 h 828312"/>
              <a:gd name="connsiteX1" fmla="*/ 230395 w 921579"/>
              <a:gd name="connsiteY1" fmla="*/ 414156 h 828312"/>
              <a:gd name="connsiteX2" fmla="*/ 230395 w 921579"/>
              <a:gd name="connsiteY2" fmla="*/ 0 h 828312"/>
              <a:gd name="connsiteX3" fmla="*/ 691184 w 921579"/>
              <a:gd name="connsiteY3" fmla="*/ 0 h 828312"/>
              <a:gd name="connsiteX4" fmla="*/ 691184 w 921579"/>
              <a:gd name="connsiteY4" fmla="*/ 414156 h 828312"/>
              <a:gd name="connsiteX5" fmla="*/ 921579 w 921579"/>
              <a:gd name="connsiteY5" fmla="*/ 414156 h 828312"/>
              <a:gd name="connsiteX6" fmla="*/ 460790 w 921579"/>
              <a:gd name="connsiteY6" fmla="*/ 828312 h 828312"/>
              <a:gd name="connsiteX7" fmla="*/ 0 w 921579"/>
              <a:gd name="connsiteY7" fmla="*/ 414156 h 828312"/>
              <a:gd name="connsiteX0" fmla="*/ 0 w 921579"/>
              <a:gd name="connsiteY0" fmla="*/ 414156 h 828312"/>
              <a:gd name="connsiteX1" fmla="*/ 230395 w 921579"/>
              <a:gd name="connsiteY1" fmla="*/ 414156 h 828312"/>
              <a:gd name="connsiteX2" fmla="*/ 691184 w 921579"/>
              <a:gd name="connsiteY2" fmla="*/ 0 h 828312"/>
              <a:gd name="connsiteX3" fmla="*/ 691184 w 921579"/>
              <a:gd name="connsiteY3" fmla="*/ 414156 h 828312"/>
              <a:gd name="connsiteX4" fmla="*/ 921579 w 921579"/>
              <a:gd name="connsiteY4" fmla="*/ 414156 h 828312"/>
              <a:gd name="connsiteX5" fmla="*/ 460790 w 921579"/>
              <a:gd name="connsiteY5" fmla="*/ 828312 h 828312"/>
              <a:gd name="connsiteX6" fmla="*/ 0 w 921579"/>
              <a:gd name="connsiteY6" fmla="*/ 414156 h 828312"/>
              <a:gd name="connsiteX0" fmla="*/ 0 w 921579"/>
              <a:gd name="connsiteY0" fmla="*/ 704442 h 1118598"/>
              <a:gd name="connsiteX1" fmla="*/ 230395 w 921579"/>
              <a:gd name="connsiteY1" fmla="*/ 704442 h 1118598"/>
              <a:gd name="connsiteX2" fmla="*/ 502498 w 921579"/>
              <a:gd name="connsiteY2" fmla="*/ 0 h 1118598"/>
              <a:gd name="connsiteX3" fmla="*/ 691184 w 921579"/>
              <a:gd name="connsiteY3" fmla="*/ 704442 h 1118598"/>
              <a:gd name="connsiteX4" fmla="*/ 921579 w 921579"/>
              <a:gd name="connsiteY4" fmla="*/ 704442 h 1118598"/>
              <a:gd name="connsiteX5" fmla="*/ 460790 w 921579"/>
              <a:gd name="connsiteY5" fmla="*/ 1118598 h 1118598"/>
              <a:gd name="connsiteX6" fmla="*/ 0 w 921579"/>
              <a:gd name="connsiteY6" fmla="*/ 704442 h 1118598"/>
              <a:gd name="connsiteX0" fmla="*/ 0 w 921579"/>
              <a:gd name="connsiteY0" fmla="*/ 704442 h 1118598"/>
              <a:gd name="connsiteX1" fmla="*/ 215880 w 921579"/>
              <a:gd name="connsiteY1" fmla="*/ 747985 h 1118598"/>
              <a:gd name="connsiteX2" fmla="*/ 502498 w 921579"/>
              <a:gd name="connsiteY2" fmla="*/ 0 h 1118598"/>
              <a:gd name="connsiteX3" fmla="*/ 691184 w 921579"/>
              <a:gd name="connsiteY3" fmla="*/ 704442 h 1118598"/>
              <a:gd name="connsiteX4" fmla="*/ 921579 w 921579"/>
              <a:gd name="connsiteY4" fmla="*/ 704442 h 1118598"/>
              <a:gd name="connsiteX5" fmla="*/ 460790 w 921579"/>
              <a:gd name="connsiteY5" fmla="*/ 1118598 h 1118598"/>
              <a:gd name="connsiteX6" fmla="*/ 0 w 921579"/>
              <a:gd name="connsiteY6" fmla="*/ 704442 h 1118598"/>
              <a:gd name="connsiteX0" fmla="*/ 0 w 921579"/>
              <a:gd name="connsiteY0" fmla="*/ 704442 h 1118598"/>
              <a:gd name="connsiteX1" fmla="*/ 215880 w 921579"/>
              <a:gd name="connsiteY1" fmla="*/ 747985 h 1118598"/>
              <a:gd name="connsiteX2" fmla="*/ 502498 w 921579"/>
              <a:gd name="connsiteY2" fmla="*/ 0 h 1118598"/>
              <a:gd name="connsiteX3" fmla="*/ 691184 w 921579"/>
              <a:gd name="connsiteY3" fmla="*/ 747985 h 1118598"/>
              <a:gd name="connsiteX4" fmla="*/ 921579 w 921579"/>
              <a:gd name="connsiteY4" fmla="*/ 704442 h 1118598"/>
              <a:gd name="connsiteX5" fmla="*/ 460790 w 921579"/>
              <a:gd name="connsiteY5" fmla="*/ 1118598 h 1118598"/>
              <a:gd name="connsiteX6" fmla="*/ 0 w 921579"/>
              <a:gd name="connsiteY6" fmla="*/ 704442 h 111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1579" h="1118598">
                <a:moveTo>
                  <a:pt x="0" y="704442"/>
                </a:moveTo>
                <a:lnTo>
                  <a:pt x="215880" y="747985"/>
                </a:lnTo>
                <a:lnTo>
                  <a:pt x="502498" y="0"/>
                </a:lnTo>
                <a:lnTo>
                  <a:pt x="691184" y="747985"/>
                </a:lnTo>
                <a:lnTo>
                  <a:pt x="921579" y="704442"/>
                </a:lnTo>
                <a:lnTo>
                  <a:pt x="460790" y="1118598"/>
                </a:lnTo>
                <a:lnTo>
                  <a:pt x="0" y="704442"/>
                </a:lnTo>
                <a:close/>
              </a:path>
            </a:pathLst>
          </a:custGeom>
          <a:solidFill>
            <a:schemeClr val="accent6">
              <a:lumMod val="20000"/>
              <a:lumOff val="80000"/>
            </a:schemeClr>
          </a:solidFill>
        </p:spPr>
        <p:txBody>
          <a:bodyPr wrap="square" rtlCol="0" anchor="ctr">
            <a:noAutofit/>
          </a:bodyPr>
          <a:lstStyle/>
          <a:p>
            <a:pPr marL="190500" marR="0" lvl="0" indent="-190500" algn="ctr"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1" lang="ja-JP" altLang="en-US" sz="16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eiryo UI" panose="020B0604030504040204" pitchFamily="50" charset="-128"/>
            </a:endParaRPr>
          </a:p>
        </p:txBody>
      </p:sp>
      <p:sp>
        <p:nvSpPr>
          <p:cNvPr id="188" name="下矢印 24"/>
          <p:cNvSpPr/>
          <p:nvPr/>
        </p:nvSpPr>
        <p:spPr>
          <a:xfrm rot="7711652">
            <a:off x="2357626" y="3558165"/>
            <a:ext cx="727554" cy="806270"/>
          </a:xfrm>
          <a:custGeom>
            <a:avLst/>
            <a:gdLst>
              <a:gd name="connsiteX0" fmla="*/ 0 w 921579"/>
              <a:gd name="connsiteY0" fmla="*/ 414156 h 828312"/>
              <a:gd name="connsiteX1" fmla="*/ 230395 w 921579"/>
              <a:gd name="connsiteY1" fmla="*/ 414156 h 828312"/>
              <a:gd name="connsiteX2" fmla="*/ 230395 w 921579"/>
              <a:gd name="connsiteY2" fmla="*/ 0 h 828312"/>
              <a:gd name="connsiteX3" fmla="*/ 691184 w 921579"/>
              <a:gd name="connsiteY3" fmla="*/ 0 h 828312"/>
              <a:gd name="connsiteX4" fmla="*/ 691184 w 921579"/>
              <a:gd name="connsiteY4" fmla="*/ 414156 h 828312"/>
              <a:gd name="connsiteX5" fmla="*/ 921579 w 921579"/>
              <a:gd name="connsiteY5" fmla="*/ 414156 h 828312"/>
              <a:gd name="connsiteX6" fmla="*/ 460790 w 921579"/>
              <a:gd name="connsiteY6" fmla="*/ 828312 h 828312"/>
              <a:gd name="connsiteX7" fmla="*/ 0 w 921579"/>
              <a:gd name="connsiteY7" fmla="*/ 414156 h 828312"/>
              <a:gd name="connsiteX0" fmla="*/ 0 w 921579"/>
              <a:gd name="connsiteY0" fmla="*/ 414156 h 828312"/>
              <a:gd name="connsiteX1" fmla="*/ 230395 w 921579"/>
              <a:gd name="connsiteY1" fmla="*/ 414156 h 828312"/>
              <a:gd name="connsiteX2" fmla="*/ 691184 w 921579"/>
              <a:gd name="connsiteY2" fmla="*/ 0 h 828312"/>
              <a:gd name="connsiteX3" fmla="*/ 691184 w 921579"/>
              <a:gd name="connsiteY3" fmla="*/ 414156 h 828312"/>
              <a:gd name="connsiteX4" fmla="*/ 921579 w 921579"/>
              <a:gd name="connsiteY4" fmla="*/ 414156 h 828312"/>
              <a:gd name="connsiteX5" fmla="*/ 460790 w 921579"/>
              <a:gd name="connsiteY5" fmla="*/ 828312 h 828312"/>
              <a:gd name="connsiteX6" fmla="*/ 0 w 921579"/>
              <a:gd name="connsiteY6" fmla="*/ 414156 h 828312"/>
              <a:gd name="connsiteX0" fmla="*/ 0 w 921579"/>
              <a:gd name="connsiteY0" fmla="*/ 704442 h 1118598"/>
              <a:gd name="connsiteX1" fmla="*/ 230395 w 921579"/>
              <a:gd name="connsiteY1" fmla="*/ 704442 h 1118598"/>
              <a:gd name="connsiteX2" fmla="*/ 502498 w 921579"/>
              <a:gd name="connsiteY2" fmla="*/ 0 h 1118598"/>
              <a:gd name="connsiteX3" fmla="*/ 691184 w 921579"/>
              <a:gd name="connsiteY3" fmla="*/ 704442 h 1118598"/>
              <a:gd name="connsiteX4" fmla="*/ 921579 w 921579"/>
              <a:gd name="connsiteY4" fmla="*/ 704442 h 1118598"/>
              <a:gd name="connsiteX5" fmla="*/ 460790 w 921579"/>
              <a:gd name="connsiteY5" fmla="*/ 1118598 h 1118598"/>
              <a:gd name="connsiteX6" fmla="*/ 0 w 921579"/>
              <a:gd name="connsiteY6" fmla="*/ 704442 h 1118598"/>
              <a:gd name="connsiteX0" fmla="*/ 0 w 921579"/>
              <a:gd name="connsiteY0" fmla="*/ 704442 h 1118598"/>
              <a:gd name="connsiteX1" fmla="*/ 215880 w 921579"/>
              <a:gd name="connsiteY1" fmla="*/ 747985 h 1118598"/>
              <a:gd name="connsiteX2" fmla="*/ 502498 w 921579"/>
              <a:gd name="connsiteY2" fmla="*/ 0 h 1118598"/>
              <a:gd name="connsiteX3" fmla="*/ 691184 w 921579"/>
              <a:gd name="connsiteY3" fmla="*/ 704442 h 1118598"/>
              <a:gd name="connsiteX4" fmla="*/ 921579 w 921579"/>
              <a:gd name="connsiteY4" fmla="*/ 704442 h 1118598"/>
              <a:gd name="connsiteX5" fmla="*/ 460790 w 921579"/>
              <a:gd name="connsiteY5" fmla="*/ 1118598 h 1118598"/>
              <a:gd name="connsiteX6" fmla="*/ 0 w 921579"/>
              <a:gd name="connsiteY6" fmla="*/ 704442 h 1118598"/>
              <a:gd name="connsiteX0" fmla="*/ 0 w 921579"/>
              <a:gd name="connsiteY0" fmla="*/ 704442 h 1118598"/>
              <a:gd name="connsiteX1" fmla="*/ 215880 w 921579"/>
              <a:gd name="connsiteY1" fmla="*/ 747985 h 1118598"/>
              <a:gd name="connsiteX2" fmla="*/ 502498 w 921579"/>
              <a:gd name="connsiteY2" fmla="*/ 0 h 1118598"/>
              <a:gd name="connsiteX3" fmla="*/ 691184 w 921579"/>
              <a:gd name="connsiteY3" fmla="*/ 747985 h 1118598"/>
              <a:gd name="connsiteX4" fmla="*/ 921579 w 921579"/>
              <a:gd name="connsiteY4" fmla="*/ 704442 h 1118598"/>
              <a:gd name="connsiteX5" fmla="*/ 460790 w 921579"/>
              <a:gd name="connsiteY5" fmla="*/ 1118598 h 1118598"/>
              <a:gd name="connsiteX6" fmla="*/ 0 w 921579"/>
              <a:gd name="connsiteY6" fmla="*/ 704442 h 111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1579" h="1118598">
                <a:moveTo>
                  <a:pt x="0" y="704442"/>
                </a:moveTo>
                <a:lnTo>
                  <a:pt x="215880" y="747985"/>
                </a:lnTo>
                <a:lnTo>
                  <a:pt x="502498" y="0"/>
                </a:lnTo>
                <a:lnTo>
                  <a:pt x="691184" y="747985"/>
                </a:lnTo>
                <a:lnTo>
                  <a:pt x="921579" y="704442"/>
                </a:lnTo>
                <a:lnTo>
                  <a:pt x="460790" y="1118598"/>
                </a:lnTo>
                <a:lnTo>
                  <a:pt x="0" y="704442"/>
                </a:lnTo>
                <a:close/>
              </a:path>
            </a:pathLst>
          </a:custGeom>
          <a:solidFill>
            <a:schemeClr val="accent6">
              <a:lumMod val="20000"/>
              <a:lumOff val="80000"/>
            </a:schemeClr>
          </a:solidFill>
        </p:spPr>
        <p:txBody>
          <a:bodyPr wrap="square" rtlCol="0" anchor="ctr">
            <a:noAutofit/>
          </a:bodyPr>
          <a:lstStyle/>
          <a:p>
            <a:pPr marL="190500" marR="0" lvl="0" indent="-190500" algn="ctr"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1" lang="ja-JP" altLang="en-US" sz="16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eiryo UI" panose="020B0604030504040204" pitchFamily="50" charset="-128"/>
            </a:endParaRPr>
          </a:p>
        </p:txBody>
      </p:sp>
      <p:pic>
        <p:nvPicPr>
          <p:cNvPr id="136" name="図 135">
            <a:extLst>
              <a:ext uri="{FF2B5EF4-FFF2-40B4-BE49-F238E27FC236}">
                <a16:creationId xmlns:a16="http://schemas.microsoft.com/office/drawing/2014/main" id="{9C803908-BCC5-3D18-39F0-200CDB79837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777540" y="4004582"/>
            <a:ext cx="607326" cy="607326"/>
          </a:xfrm>
          <a:prstGeom prst="rect">
            <a:avLst/>
          </a:prstGeom>
        </p:spPr>
      </p:pic>
      <p:cxnSp>
        <p:nvCxnSpPr>
          <p:cNvPr id="195" name="直線コネクタ 194">
            <a:extLst>
              <a:ext uri="{FF2B5EF4-FFF2-40B4-BE49-F238E27FC236}">
                <a16:creationId xmlns:a16="http://schemas.microsoft.com/office/drawing/2014/main" id="{2A8A891C-4E73-FB99-855C-8BFB3FEAFCE0}"/>
              </a:ext>
            </a:extLst>
          </p:cNvPr>
          <p:cNvCxnSpPr>
            <a:cxnSpLocks/>
          </p:cNvCxnSpPr>
          <p:nvPr/>
        </p:nvCxnSpPr>
        <p:spPr>
          <a:xfrm>
            <a:off x="6493360" y="2445982"/>
            <a:ext cx="5437524"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96" name="テキスト ボックス 195">
            <a:extLst>
              <a:ext uri="{FF2B5EF4-FFF2-40B4-BE49-F238E27FC236}">
                <a16:creationId xmlns:a16="http://schemas.microsoft.com/office/drawing/2014/main" id="{0A9A2955-03E7-B23F-B07C-AA49271B1904}"/>
              </a:ext>
            </a:extLst>
          </p:cNvPr>
          <p:cNvSpPr txBox="1"/>
          <p:nvPr/>
        </p:nvSpPr>
        <p:spPr>
          <a:xfrm>
            <a:off x="6337153" y="1859972"/>
            <a:ext cx="566161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eiryo UI" panose="020B0604030504040204" pitchFamily="50" charset="-128"/>
              </a:rPr>
              <a:t>生涯にわたって自分に必要なサービスが届く</a:t>
            </a:r>
            <a:endParaRPr kumimoji="1" lang="en-US" altLang="ja-JP" sz="24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eiryo UI" panose="020B0604030504040204" pitchFamily="50" charset="-128"/>
            </a:endParaRPr>
          </a:p>
        </p:txBody>
      </p:sp>
      <p:pic>
        <p:nvPicPr>
          <p:cNvPr id="197" name="図 196">
            <a:extLst>
              <a:ext uri="{FF2B5EF4-FFF2-40B4-BE49-F238E27FC236}">
                <a16:creationId xmlns:a16="http://schemas.microsoft.com/office/drawing/2014/main" id="{9C803908-BCC5-3D18-39F0-200CDB79837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829568" y="3756932"/>
            <a:ext cx="607326" cy="607326"/>
          </a:xfrm>
          <a:prstGeom prst="rect">
            <a:avLst/>
          </a:prstGeom>
        </p:spPr>
      </p:pic>
      <p:pic>
        <p:nvPicPr>
          <p:cNvPr id="198" name="図 19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6737" y="4418482"/>
            <a:ext cx="443822" cy="443822"/>
          </a:xfrm>
          <a:prstGeom prst="rect">
            <a:avLst/>
          </a:prstGeom>
        </p:spPr>
      </p:pic>
      <p:sp>
        <p:nvSpPr>
          <p:cNvPr id="199" name="下矢印 24"/>
          <p:cNvSpPr/>
          <p:nvPr/>
        </p:nvSpPr>
        <p:spPr>
          <a:xfrm rot="13849871">
            <a:off x="8240615" y="4367885"/>
            <a:ext cx="727554" cy="806270"/>
          </a:xfrm>
          <a:custGeom>
            <a:avLst/>
            <a:gdLst>
              <a:gd name="connsiteX0" fmla="*/ 0 w 921579"/>
              <a:gd name="connsiteY0" fmla="*/ 414156 h 828312"/>
              <a:gd name="connsiteX1" fmla="*/ 230395 w 921579"/>
              <a:gd name="connsiteY1" fmla="*/ 414156 h 828312"/>
              <a:gd name="connsiteX2" fmla="*/ 230395 w 921579"/>
              <a:gd name="connsiteY2" fmla="*/ 0 h 828312"/>
              <a:gd name="connsiteX3" fmla="*/ 691184 w 921579"/>
              <a:gd name="connsiteY3" fmla="*/ 0 h 828312"/>
              <a:gd name="connsiteX4" fmla="*/ 691184 w 921579"/>
              <a:gd name="connsiteY4" fmla="*/ 414156 h 828312"/>
              <a:gd name="connsiteX5" fmla="*/ 921579 w 921579"/>
              <a:gd name="connsiteY5" fmla="*/ 414156 h 828312"/>
              <a:gd name="connsiteX6" fmla="*/ 460790 w 921579"/>
              <a:gd name="connsiteY6" fmla="*/ 828312 h 828312"/>
              <a:gd name="connsiteX7" fmla="*/ 0 w 921579"/>
              <a:gd name="connsiteY7" fmla="*/ 414156 h 828312"/>
              <a:gd name="connsiteX0" fmla="*/ 0 w 921579"/>
              <a:gd name="connsiteY0" fmla="*/ 414156 h 828312"/>
              <a:gd name="connsiteX1" fmla="*/ 230395 w 921579"/>
              <a:gd name="connsiteY1" fmla="*/ 414156 h 828312"/>
              <a:gd name="connsiteX2" fmla="*/ 691184 w 921579"/>
              <a:gd name="connsiteY2" fmla="*/ 0 h 828312"/>
              <a:gd name="connsiteX3" fmla="*/ 691184 w 921579"/>
              <a:gd name="connsiteY3" fmla="*/ 414156 h 828312"/>
              <a:gd name="connsiteX4" fmla="*/ 921579 w 921579"/>
              <a:gd name="connsiteY4" fmla="*/ 414156 h 828312"/>
              <a:gd name="connsiteX5" fmla="*/ 460790 w 921579"/>
              <a:gd name="connsiteY5" fmla="*/ 828312 h 828312"/>
              <a:gd name="connsiteX6" fmla="*/ 0 w 921579"/>
              <a:gd name="connsiteY6" fmla="*/ 414156 h 828312"/>
              <a:gd name="connsiteX0" fmla="*/ 0 w 921579"/>
              <a:gd name="connsiteY0" fmla="*/ 704442 h 1118598"/>
              <a:gd name="connsiteX1" fmla="*/ 230395 w 921579"/>
              <a:gd name="connsiteY1" fmla="*/ 704442 h 1118598"/>
              <a:gd name="connsiteX2" fmla="*/ 502498 w 921579"/>
              <a:gd name="connsiteY2" fmla="*/ 0 h 1118598"/>
              <a:gd name="connsiteX3" fmla="*/ 691184 w 921579"/>
              <a:gd name="connsiteY3" fmla="*/ 704442 h 1118598"/>
              <a:gd name="connsiteX4" fmla="*/ 921579 w 921579"/>
              <a:gd name="connsiteY4" fmla="*/ 704442 h 1118598"/>
              <a:gd name="connsiteX5" fmla="*/ 460790 w 921579"/>
              <a:gd name="connsiteY5" fmla="*/ 1118598 h 1118598"/>
              <a:gd name="connsiteX6" fmla="*/ 0 w 921579"/>
              <a:gd name="connsiteY6" fmla="*/ 704442 h 1118598"/>
              <a:gd name="connsiteX0" fmla="*/ 0 w 921579"/>
              <a:gd name="connsiteY0" fmla="*/ 704442 h 1118598"/>
              <a:gd name="connsiteX1" fmla="*/ 215880 w 921579"/>
              <a:gd name="connsiteY1" fmla="*/ 747985 h 1118598"/>
              <a:gd name="connsiteX2" fmla="*/ 502498 w 921579"/>
              <a:gd name="connsiteY2" fmla="*/ 0 h 1118598"/>
              <a:gd name="connsiteX3" fmla="*/ 691184 w 921579"/>
              <a:gd name="connsiteY3" fmla="*/ 704442 h 1118598"/>
              <a:gd name="connsiteX4" fmla="*/ 921579 w 921579"/>
              <a:gd name="connsiteY4" fmla="*/ 704442 h 1118598"/>
              <a:gd name="connsiteX5" fmla="*/ 460790 w 921579"/>
              <a:gd name="connsiteY5" fmla="*/ 1118598 h 1118598"/>
              <a:gd name="connsiteX6" fmla="*/ 0 w 921579"/>
              <a:gd name="connsiteY6" fmla="*/ 704442 h 1118598"/>
              <a:gd name="connsiteX0" fmla="*/ 0 w 921579"/>
              <a:gd name="connsiteY0" fmla="*/ 704442 h 1118598"/>
              <a:gd name="connsiteX1" fmla="*/ 215880 w 921579"/>
              <a:gd name="connsiteY1" fmla="*/ 747985 h 1118598"/>
              <a:gd name="connsiteX2" fmla="*/ 502498 w 921579"/>
              <a:gd name="connsiteY2" fmla="*/ 0 h 1118598"/>
              <a:gd name="connsiteX3" fmla="*/ 691184 w 921579"/>
              <a:gd name="connsiteY3" fmla="*/ 747985 h 1118598"/>
              <a:gd name="connsiteX4" fmla="*/ 921579 w 921579"/>
              <a:gd name="connsiteY4" fmla="*/ 704442 h 1118598"/>
              <a:gd name="connsiteX5" fmla="*/ 460790 w 921579"/>
              <a:gd name="connsiteY5" fmla="*/ 1118598 h 1118598"/>
              <a:gd name="connsiteX6" fmla="*/ 0 w 921579"/>
              <a:gd name="connsiteY6" fmla="*/ 704442 h 111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1579" h="1118598">
                <a:moveTo>
                  <a:pt x="0" y="704442"/>
                </a:moveTo>
                <a:lnTo>
                  <a:pt x="215880" y="747985"/>
                </a:lnTo>
                <a:lnTo>
                  <a:pt x="502498" y="0"/>
                </a:lnTo>
                <a:lnTo>
                  <a:pt x="691184" y="747985"/>
                </a:lnTo>
                <a:lnTo>
                  <a:pt x="921579" y="704442"/>
                </a:lnTo>
                <a:lnTo>
                  <a:pt x="460790" y="1118598"/>
                </a:lnTo>
                <a:lnTo>
                  <a:pt x="0" y="704442"/>
                </a:lnTo>
                <a:close/>
              </a:path>
            </a:pathLst>
          </a:custGeom>
          <a:solidFill>
            <a:schemeClr val="accent6">
              <a:lumMod val="20000"/>
              <a:lumOff val="80000"/>
            </a:schemeClr>
          </a:solidFill>
        </p:spPr>
        <p:txBody>
          <a:bodyPr wrap="square" rtlCol="0" anchor="ctr">
            <a:noAutofit/>
          </a:bodyPr>
          <a:lstStyle/>
          <a:p>
            <a:pPr marL="190500" marR="0" lvl="0" indent="-190500" algn="ctr"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1" lang="ja-JP" altLang="en-US" sz="16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eiryo UI" panose="020B0604030504040204" pitchFamily="50" charset="-128"/>
            </a:endParaRPr>
          </a:p>
        </p:txBody>
      </p:sp>
      <p:sp>
        <p:nvSpPr>
          <p:cNvPr id="202" name="下矢印 24"/>
          <p:cNvSpPr/>
          <p:nvPr/>
        </p:nvSpPr>
        <p:spPr>
          <a:xfrm rot="7711652">
            <a:off x="9336398" y="4317990"/>
            <a:ext cx="727554" cy="806270"/>
          </a:xfrm>
          <a:custGeom>
            <a:avLst/>
            <a:gdLst>
              <a:gd name="connsiteX0" fmla="*/ 0 w 921579"/>
              <a:gd name="connsiteY0" fmla="*/ 414156 h 828312"/>
              <a:gd name="connsiteX1" fmla="*/ 230395 w 921579"/>
              <a:gd name="connsiteY1" fmla="*/ 414156 h 828312"/>
              <a:gd name="connsiteX2" fmla="*/ 230395 w 921579"/>
              <a:gd name="connsiteY2" fmla="*/ 0 h 828312"/>
              <a:gd name="connsiteX3" fmla="*/ 691184 w 921579"/>
              <a:gd name="connsiteY3" fmla="*/ 0 h 828312"/>
              <a:gd name="connsiteX4" fmla="*/ 691184 w 921579"/>
              <a:gd name="connsiteY4" fmla="*/ 414156 h 828312"/>
              <a:gd name="connsiteX5" fmla="*/ 921579 w 921579"/>
              <a:gd name="connsiteY5" fmla="*/ 414156 h 828312"/>
              <a:gd name="connsiteX6" fmla="*/ 460790 w 921579"/>
              <a:gd name="connsiteY6" fmla="*/ 828312 h 828312"/>
              <a:gd name="connsiteX7" fmla="*/ 0 w 921579"/>
              <a:gd name="connsiteY7" fmla="*/ 414156 h 828312"/>
              <a:gd name="connsiteX0" fmla="*/ 0 w 921579"/>
              <a:gd name="connsiteY0" fmla="*/ 414156 h 828312"/>
              <a:gd name="connsiteX1" fmla="*/ 230395 w 921579"/>
              <a:gd name="connsiteY1" fmla="*/ 414156 h 828312"/>
              <a:gd name="connsiteX2" fmla="*/ 691184 w 921579"/>
              <a:gd name="connsiteY2" fmla="*/ 0 h 828312"/>
              <a:gd name="connsiteX3" fmla="*/ 691184 w 921579"/>
              <a:gd name="connsiteY3" fmla="*/ 414156 h 828312"/>
              <a:gd name="connsiteX4" fmla="*/ 921579 w 921579"/>
              <a:gd name="connsiteY4" fmla="*/ 414156 h 828312"/>
              <a:gd name="connsiteX5" fmla="*/ 460790 w 921579"/>
              <a:gd name="connsiteY5" fmla="*/ 828312 h 828312"/>
              <a:gd name="connsiteX6" fmla="*/ 0 w 921579"/>
              <a:gd name="connsiteY6" fmla="*/ 414156 h 828312"/>
              <a:gd name="connsiteX0" fmla="*/ 0 w 921579"/>
              <a:gd name="connsiteY0" fmla="*/ 704442 h 1118598"/>
              <a:gd name="connsiteX1" fmla="*/ 230395 w 921579"/>
              <a:gd name="connsiteY1" fmla="*/ 704442 h 1118598"/>
              <a:gd name="connsiteX2" fmla="*/ 502498 w 921579"/>
              <a:gd name="connsiteY2" fmla="*/ 0 h 1118598"/>
              <a:gd name="connsiteX3" fmla="*/ 691184 w 921579"/>
              <a:gd name="connsiteY3" fmla="*/ 704442 h 1118598"/>
              <a:gd name="connsiteX4" fmla="*/ 921579 w 921579"/>
              <a:gd name="connsiteY4" fmla="*/ 704442 h 1118598"/>
              <a:gd name="connsiteX5" fmla="*/ 460790 w 921579"/>
              <a:gd name="connsiteY5" fmla="*/ 1118598 h 1118598"/>
              <a:gd name="connsiteX6" fmla="*/ 0 w 921579"/>
              <a:gd name="connsiteY6" fmla="*/ 704442 h 1118598"/>
              <a:gd name="connsiteX0" fmla="*/ 0 w 921579"/>
              <a:gd name="connsiteY0" fmla="*/ 704442 h 1118598"/>
              <a:gd name="connsiteX1" fmla="*/ 215880 w 921579"/>
              <a:gd name="connsiteY1" fmla="*/ 747985 h 1118598"/>
              <a:gd name="connsiteX2" fmla="*/ 502498 w 921579"/>
              <a:gd name="connsiteY2" fmla="*/ 0 h 1118598"/>
              <a:gd name="connsiteX3" fmla="*/ 691184 w 921579"/>
              <a:gd name="connsiteY3" fmla="*/ 704442 h 1118598"/>
              <a:gd name="connsiteX4" fmla="*/ 921579 w 921579"/>
              <a:gd name="connsiteY4" fmla="*/ 704442 h 1118598"/>
              <a:gd name="connsiteX5" fmla="*/ 460790 w 921579"/>
              <a:gd name="connsiteY5" fmla="*/ 1118598 h 1118598"/>
              <a:gd name="connsiteX6" fmla="*/ 0 w 921579"/>
              <a:gd name="connsiteY6" fmla="*/ 704442 h 1118598"/>
              <a:gd name="connsiteX0" fmla="*/ 0 w 921579"/>
              <a:gd name="connsiteY0" fmla="*/ 704442 h 1118598"/>
              <a:gd name="connsiteX1" fmla="*/ 215880 w 921579"/>
              <a:gd name="connsiteY1" fmla="*/ 747985 h 1118598"/>
              <a:gd name="connsiteX2" fmla="*/ 502498 w 921579"/>
              <a:gd name="connsiteY2" fmla="*/ 0 h 1118598"/>
              <a:gd name="connsiteX3" fmla="*/ 691184 w 921579"/>
              <a:gd name="connsiteY3" fmla="*/ 747985 h 1118598"/>
              <a:gd name="connsiteX4" fmla="*/ 921579 w 921579"/>
              <a:gd name="connsiteY4" fmla="*/ 704442 h 1118598"/>
              <a:gd name="connsiteX5" fmla="*/ 460790 w 921579"/>
              <a:gd name="connsiteY5" fmla="*/ 1118598 h 1118598"/>
              <a:gd name="connsiteX6" fmla="*/ 0 w 921579"/>
              <a:gd name="connsiteY6" fmla="*/ 704442 h 111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1579" h="1118598">
                <a:moveTo>
                  <a:pt x="0" y="704442"/>
                </a:moveTo>
                <a:lnTo>
                  <a:pt x="215880" y="747985"/>
                </a:lnTo>
                <a:lnTo>
                  <a:pt x="502498" y="0"/>
                </a:lnTo>
                <a:lnTo>
                  <a:pt x="691184" y="747985"/>
                </a:lnTo>
                <a:lnTo>
                  <a:pt x="921579" y="704442"/>
                </a:lnTo>
                <a:lnTo>
                  <a:pt x="460790" y="1118598"/>
                </a:lnTo>
                <a:lnTo>
                  <a:pt x="0" y="704442"/>
                </a:lnTo>
                <a:close/>
              </a:path>
            </a:pathLst>
          </a:custGeom>
          <a:solidFill>
            <a:schemeClr val="accent6">
              <a:lumMod val="20000"/>
              <a:lumOff val="80000"/>
            </a:schemeClr>
          </a:solidFill>
        </p:spPr>
        <p:txBody>
          <a:bodyPr wrap="square" rtlCol="0" anchor="ctr">
            <a:noAutofit/>
          </a:bodyPr>
          <a:lstStyle/>
          <a:p>
            <a:pPr marL="190500" marR="0" lvl="0" indent="-190500" algn="ctr"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1" lang="ja-JP" altLang="en-US" sz="16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eiryo UI" panose="020B0604030504040204" pitchFamily="50" charset="-128"/>
            </a:endParaRPr>
          </a:p>
        </p:txBody>
      </p:sp>
      <p:sp>
        <p:nvSpPr>
          <p:cNvPr id="204" name="下矢印 24"/>
          <p:cNvSpPr/>
          <p:nvPr/>
        </p:nvSpPr>
        <p:spPr>
          <a:xfrm rot="18442192">
            <a:off x="8147908" y="3478831"/>
            <a:ext cx="727554" cy="806270"/>
          </a:xfrm>
          <a:custGeom>
            <a:avLst/>
            <a:gdLst>
              <a:gd name="connsiteX0" fmla="*/ 0 w 921579"/>
              <a:gd name="connsiteY0" fmla="*/ 414156 h 828312"/>
              <a:gd name="connsiteX1" fmla="*/ 230395 w 921579"/>
              <a:gd name="connsiteY1" fmla="*/ 414156 h 828312"/>
              <a:gd name="connsiteX2" fmla="*/ 230395 w 921579"/>
              <a:gd name="connsiteY2" fmla="*/ 0 h 828312"/>
              <a:gd name="connsiteX3" fmla="*/ 691184 w 921579"/>
              <a:gd name="connsiteY3" fmla="*/ 0 h 828312"/>
              <a:gd name="connsiteX4" fmla="*/ 691184 w 921579"/>
              <a:gd name="connsiteY4" fmla="*/ 414156 h 828312"/>
              <a:gd name="connsiteX5" fmla="*/ 921579 w 921579"/>
              <a:gd name="connsiteY5" fmla="*/ 414156 h 828312"/>
              <a:gd name="connsiteX6" fmla="*/ 460790 w 921579"/>
              <a:gd name="connsiteY6" fmla="*/ 828312 h 828312"/>
              <a:gd name="connsiteX7" fmla="*/ 0 w 921579"/>
              <a:gd name="connsiteY7" fmla="*/ 414156 h 828312"/>
              <a:gd name="connsiteX0" fmla="*/ 0 w 921579"/>
              <a:gd name="connsiteY0" fmla="*/ 414156 h 828312"/>
              <a:gd name="connsiteX1" fmla="*/ 230395 w 921579"/>
              <a:gd name="connsiteY1" fmla="*/ 414156 h 828312"/>
              <a:gd name="connsiteX2" fmla="*/ 691184 w 921579"/>
              <a:gd name="connsiteY2" fmla="*/ 0 h 828312"/>
              <a:gd name="connsiteX3" fmla="*/ 691184 w 921579"/>
              <a:gd name="connsiteY3" fmla="*/ 414156 h 828312"/>
              <a:gd name="connsiteX4" fmla="*/ 921579 w 921579"/>
              <a:gd name="connsiteY4" fmla="*/ 414156 h 828312"/>
              <a:gd name="connsiteX5" fmla="*/ 460790 w 921579"/>
              <a:gd name="connsiteY5" fmla="*/ 828312 h 828312"/>
              <a:gd name="connsiteX6" fmla="*/ 0 w 921579"/>
              <a:gd name="connsiteY6" fmla="*/ 414156 h 828312"/>
              <a:gd name="connsiteX0" fmla="*/ 0 w 921579"/>
              <a:gd name="connsiteY0" fmla="*/ 704442 h 1118598"/>
              <a:gd name="connsiteX1" fmla="*/ 230395 w 921579"/>
              <a:gd name="connsiteY1" fmla="*/ 704442 h 1118598"/>
              <a:gd name="connsiteX2" fmla="*/ 502498 w 921579"/>
              <a:gd name="connsiteY2" fmla="*/ 0 h 1118598"/>
              <a:gd name="connsiteX3" fmla="*/ 691184 w 921579"/>
              <a:gd name="connsiteY3" fmla="*/ 704442 h 1118598"/>
              <a:gd name="connsiteX4" fmla="*/ 921579 w 921579"/>
              <a:gd name="connsiteY4" fmla="*/ 704442 h 1118598"/>
              <a:gd name="connsiteX5" fmla="*/ 460790 w 921579"/>
              <a:gd name="connsiteY5" fmla="*/ 1118598 h 1118598"/>
              <a:gd name="connsiteX6" fmla="*/ 0 w 921579"/>
              <a:gd name="connsiteY6" fmla="*/ 704442 h 1118598"/>
              <a:gd name="connsiteX0" fmla="*/ 0 w 921579"/>
              <a:gd name="connsiteY0" fmla="*/ 704442 h 1118598"/>
              <a:gd name="connsiteX1" fmla="*/ 215880 w 921579"/>
              <a:gd name="connsiteY1" fmla="*/ 747985 h 1118598"/>
              <a:gd name="connsiteX2" fmla="*/ 502498 w 921579"/>
              <a:gd name="connsiteY2" fmla="*/ 0 h 1118598"/>
              <a:gd name="connsiteX3" fmla="*/ 691184 w 921579"/>
              <a:gd name="connsiteY3" fmla="*/ 704442 h 1118598"/>
              <a:gd name="connsiteX4" fmla="*/ 921579 w 921579"/>
              <a:gd name="connsiteY4" fmla="*/ 704442 h 1118598"/>
              <a:gd name="connsiteX5" fmla="*/ 460790 w 921579"/>
              <a:gd name="connsiteY5" fmla="*/ 1118598 h 1118598"/>
              <a:gd name="connsiteX6" fmla="*/ 0 w 921579"/>
              <a:gd name="connsiteY6" fmla="*/ 704442 h 1118598"/>
              <a:gd name="connsiteX0" fmla="*/ 0 w 921579"/>
              <a:gd name="connsiteY0" fmla="*/ 704442 h 1118598"/>
              <a:gd name="connsiteX1" fmla="*/ 215880 w 921579"/>
              <a:gd name="connsiteY1" fmla="*/ 747985 h 1118598"/>
              <a:gd name="connsiteX2" fmla="*/ 502498 w 921579"/>
              <a:gd name="connsiteY2" fmla="*/ 0 h 1118598"/>
              <a:gd name="connsiteX3" fmla="*/ 691184 w 921579"/>
              <a:gd name="connsiteY3" fmla="*/ 747985 h 1118598"/>
              <a:gd name="connsiteX4" fmla="*/ 921579 w 921579"/>
              <a:gd name="connsiteY4" fmla="*/ 704442 h 1118598"/>
              <a:gd name="connsiteX5" fmla="*/ 460790 w 921579"/>
              <a:gd name="connsiteY5" fmla="*/ 1118598 h 1118598"/>
              <a:gd name="connsiteX6" fmla="*/ 0 w 921579"/>
              <a:gd name="connsiteY6" fmla="*/ 704442 h 111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1579" h="1118598">
                <a:moveTo>
                  <a:pt x="0" y="704442"/>
                </a:moveTo>
                <a:lnTo>
                  <a:pt x="215880" y="747985"/>
                </a:lnTo>
                <a:lnTo>
                  <a:pt x="502498" y="0"/>
                </a:lnTo>
                <a:lnTo>
                  <a:pt x="691184" y="747985"/>
                </a:lnTo>
                <a:lnTo>
                  <a:pt x="921579" y="704442"/>
                </a:lnTo>
                <a:lnTo>
                  <a:pt x="460790" y="1118598"/>
                </a:lnTo>
                <a:lnTo>
                  <a:pt x="0" y="704442"/>
                </a:lnTo>
                <a:close/>
              </a:path>
            </a:pathLst>
          </a:custGeom>
          <a:solidFill>
            <a:schemeClr val="accent6">
              <a:lumMod val="20000"/>
              <a:lumOff val="80000"/>
            </a:schemeClr>
          </a:solidFill>
        </p:spPr>
        <p:txBody>
          <a:bodyPr wrap="square" rtlCol="0" anchor="ctr">
            <a:noAutofit/>
          </a:bodyPr>
          <a:lstStyle/>
          <a:p>
            <a:pPr marL="190500" marR="0" lvl="0" indent="-190500" algn="ctr"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1" lang="ja-JP" altLang="en-US" sz="16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eiryo UI" panose="020B0604030504040204" pitchFamily="50" charset="-128"/>
            </a:endParaRPr>
          </a:p>
        </p:txBody>
      </p:sp>
      <p:sp>
        <p:nvSpPr>
          <p:cNvPr id="205" name="下矢印 24"/>
          <p:cNvSpPr/>
          <p:nvPr/>
        </p:nvSpPr>
        <p:spPr>
          <a:xfrm rot="3218705">
            <a:off x="9287515" y="3513229"/>
            <a:ext cx="727554" cy="806270"/>
          </a:xfrm>
          <a:custGeom>
            <a:avLst/>
            <a:gdLst>
              <a:gd name="connsiteX0" fmla="*/ 0 w 921579"/>
              <a:gd name="connsiteY0" fmla="*/ 414156 h 828312"/>
              <a:gd name="connsiteX1" fmla="*/ 230395 w 921579"/>
              <a:gd name="connsiteY1" fmla="*/ 414156 h 828312"/>
              <a:gd name="connsiteX2" fmla="*/ 230395 w 921579"/>
              <a:gd name="connsiteY2" fmla="*/ 0 h 828312"/>
              <a:gd name="connsiteX3" fmla="*/ 691184 w 921579"/>
              <a:gd name="connsiteY3" fmla="*/ 0 h 828312"/>
              <a:gd name="connsiteX4" fmla="*/ 691184 w 921579"/>
              <a:gd name="connsiteY4" fmla="*/ 414156 h 828312"/>
              <a:gd name="connsiteX5" fmla="*/ 921579 w 921579"/>
              <a:gd name="connsiteY5" fmla="*/ 414156 h 828312"/>
              <a:gd name="connsiteX6" fmla="*/ 460790 w 921579"/>
              <a:gd name="connsiteY6" fmla="*/ 828312 h 828312"/>
              <a:gd name="connsiteX7" fmla="*/ 0 w 921579"/>
              <a:gd name="connsiteY7" fmla="*/ 414156 h 828312"/>
              <a:gd name="connsiteX0" fmla="*/ 0 w 921579"/>
              <a:gd name="connsiteY0" fmla="*/ 414156 h 828312"/>
              <a:gd name="connsiteX1" fmla="*/ 230395 w 921579"/>
              <a:gd name="connsiteY1" fmla="*/ 414156 h 828312"/>
              <a:gd name="connsiteX2" fmla="*/ 691184 w 921579"/>
              <a:gd name="connsiteY2" fmla="*/ 0 h 828312"/>
              <a:gd name="connsiteX3" fmla="*/ 691184 w 921579"/>
              <a:gd name="connsiteY3" fmla="*/ 414156 h 828312"/>
              <a:gd name="connsiteX4" fmla="*/ 921579 w 921579"/>
              <a:gd name="connsiteY4" fmla="*/ 414156 h 828312"/>
              <a:gd name="connsiteX5" fmla="*/ 460790 w 921579"/>
              <a:gd name="connsiteY5" fmla="*/ 828312 h 828312"/>
              <a:gd name="connsiteX6" fmla="*/ 0 w 921579"/>
              <a:gd name="connsiteY6" fmla="*/ 414156 h 828312"/>
              <a:gd name="connsiteX0" fmla="*/ 0 w 921579"/>
              <a:gd name="connsiteY0" fmla="*/ 704442 h 1118598"/>
              <a:gd name="connsiteX1" fmla="*/ 230395 w 921579"/>
              <a:gd name="connsiteY1" fmla="*/ 704442 h 1118598"/>
              <a:gd name="connsiteX2" fmla="*/ 502498 w 921579"/>
              <a:gd name="connsiteY2" fmla="*/ 0 h 1118598"/>
              <a:gd name="connsiteX3" fmla="*/ 691184 w 921579"/>
              <a:gd name="connsiteY3" fmla="*/ 704442 h 1118598"/>
              <a:gd name="connsiteX4" fmla="*/ 921579 w 921579"/>
              <a:gd name="connsiteY4" fmla="*/ 704442 h 1118598"/>
              <a:gd name="connsiteX5" fmla="*/ 460790 w 921579"/>
              <a:gd name="connsiteY5" fmla="*/ 1118598 h 1118598"/>
              <a:gd name="connsiteX6" fmla="*/ 0 w 921579"/>
              <a:gd name="connsiteY6" fmla="*/ 704442 h 1118598"/>
              <a:gd name="connsiteX0" fmla="*/ 0 w 921579"/>
              <a:gd name="connsiteY0" fmla="*/ 704442 h 1118598"/>
              <a:gd name="connsiteX1" fmla="*/ 215880 w 921579"/>
              <a:gd name="connsiteY1" fmla="*/ 747985 h 1118598"/>
              <a:gd name="connsiteX2" fmla="*/ 502498 w 921579"/>
              <a:gd name="connsiteY2" fmla="*/ 0 h 1118598"/>
              <a:gd name="connsiteX3" fmla="*/ 691184 w 921579"/>
              <a:gd name="connsiteY3" fmla="*/ 704442 h 1118598"/>
              <a:gd name="connsiteX4" fmla="*/ 921579 w 921579"/>
              <a:gd name="connsiteY4" fmla="*/ 704442 h 1118598"/>
              <a:gd name="connsiteX5" fmla="*/ 460790 w 921579"/>
              <a:gd name="connsiteY5" fmla="*/ 1118598 h 1118598"/>
              <a:gd name="connsiteX6" fmla="*/ 0 w 921579"/>
              <a:gd name="connsiteY6" fmla="*/ 704442 h 1118598"/>
              <a:gd name="connsiteX0" fmla="*/ 0 w 921579"/>
              <a:gd name="connsiteY0" fmla="*/ 704442 h 1118598"/>
              <a:gd name="connsiteX1" fmla="*/ 215880 w 921579"/>
              <a:gd name="connsiteY1" fmla="*/ 747985 h 1118598"/>
              <a:gd name="connsiteX2" fmla="*/ 502498 w 921579"/>
              <a:gd name="connsiteY2" fmla="*/ 0 h 1118598"/>
              <a:gd name="connsiteX3" fmla="*/ 691184 w 921579"/>
              <a:gd name="connsiteY3" fmla="*/ 747985 h 1118598"/>
              <a:gd name="connsiteX4" fmla="*/ 921579 w 921579"/>
              <a:gd name="connsiteY4" fmla="*/ 704442 h 1118598"/>
              <a:gd name="connsiteX5" fmla="*/ 460790 w 921579"/>
              <a:gd name="connsiteY5" fmla="*/ 1118598 h 1118598"/>
              <a:gd name="connsiteX6" fmla="*/ 0 w 921579"/>
              <a:gd name="connsiteY6" fmla="*/ 704442 h 111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1579" h="1118598">
                <a:moveTo>
                  <a:pt x="0" y="704442"/>
                </a:moveTo>
                <a:lnTo>
                  <a:pt x="215880" y="747985"/>
                </a:lnTo>
                <a:lnTo>
                  <a:pt x="502498" y="0"/>
                </a:lnTo>
                <a:lnTo>
                  <a:pt x="691184" y="747985"/>
                </a:lnTo>
                <a:lnTo>
                  <a:pt x="921579" y="704442"/>
                </a:lnTo>
                <a:lnTo>
                  <a:pt x="460790" y="1118598"/>
                </a:lnTo>
                <a:lnTo>
                  <a:pt x="0" y="704442"/>
                </a:lnTo>
                <a:close/>
              </a:path>
            </a:pathLst>
          </a:custGeom>
          <a:solidFill>
            <a:schemeClr val="accent6">
              <a:lumMod val="20000"/>
              <a:lumOff val="80000"/>
            </a:schemeClr>
          </a:solidFill>
        </p:spPr>
        <p:txBody>
          <a:bodyPr wrap="square" rtlCol="0" anchor="ctr">
            <a:noAutofit/>
          </a:bodyPr>
          <a:lstStyle/>
          <a:p>
            <a:pPr marL="190500" marR="0" lvl="0" indent="-190500" algn="ctr"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1" lang="ja-JP" altLang="en-US" sz="16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eiryo UI" panose="020B0604030504040204" pitchFamily="50" charset="-128"/>
            </a:endParaRPr>
          </a:p>
        </p:txBody>
      </p:sp>
      <p:sp>
        <p:nvSpPr>
          <p:cNvPr id="189" name="テキスト ボックス 188">
            <a:extLst>
              <a:ext uri="{FF2B5EF4-FFF2-40B4-BE49-F238E27FC236}">
                <a16:creationId xmlns:a16="http://schemas.microsoft.com/office/drawing/2014/main" id="{9E3F327F-9F88-F34F-876E-7D073C06323F}"/>
              </a:ext>
            </a:extLst>
          </p:cNvPr>
          <p:cNvSpPr txBox="1"/>
          <p:nvPr/>
        </p:nvSpPr>
        <p:spPr>
          <a:xfrm>
            <a:off x="8057628" y="4002259"/>
            <a:ext cx="218855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err="1">
                <a:ln>
                  <a:noFill/>
                </a:ln>
                <a:solidFill>
                  <a:prstClr val="black"/>
                </a:solidFill>
                <a:effectLst>
                  <a:glow rad="139700">
                    <a:prstClr val="white"/>
                  </a:glow>
                </a:effectLst>
                <a:uLnTx/>
                <a:uFillTx/>
                <a:latin typeface="Meiryo UI" panose="020B0604030504040204" pitchFamily="34" charset="-128"/>
                <a:ea typeface="Meiryo UI" panose="020B0604030504040204" pitchFamily="34" charset="-128"/>
                <a:cs typeface="+mn-cs"/>
              </a:rPr>
              <a:t>SakaI</a:t>
            </a:r>
            <a:r>
              <a:rPr kumimoji="1" lang="en-US" altLang="ja-JP" sz="2000" b="0" i="0" u="none" strike="noStrike" kern="1200" cap="none" spc="0" normalizeH="0" baseline="0" noProof="0" dirty="0">
                <a:ln>
                  <a:noFill/>
                </a:ln>
                <a:solidFill>
                  <a:prstClr val="black"/>
                </a:solidFill>
                <a:effectLst>
                  <a:glow rad="139700">
                    <a:prstClr val="white"/>
                  </a:glow>
                </a:effectLst>
                <a:uLnTx/>
                <a:uFillTx/>
                <a:latin typeface="Meiryo UI" panose="020B0604030504040204" pitchFamily="34" charset="-128"/>
                <a:ea typeface="Meiryo UI" panose="020B0604030504040204" pitchFamily="34" charset="-128"/>
                <a:cs typeface="+mn-cs"/>
              </a:rPr>
              <a:t>-D</a:t>
            </a:r>
            <a:endParaRPr kumimoji="1" lang="en-US" altLang="ja-JP" sz="1400" b="0" i="0" u="none" strike="noStrike" kern="1200" cap="none" spc="0" normalizeH="0" baseline="0" noProof="0" dirty="0">
              <a:ln>
                <a:noFill/>
              </a:ln>
              <a:solidFill>
                <a:prstClr val="black"/>
              </a:solidFill>
              <a:effectLst>
                <a:glow rad="139700">
                  <a:prstClr val="white"/>
                </a:glow>
              </a:effectLst>
              <a:uLnTx/>
              <a:uFillTx/>
              <a:latin typeface="Meiryo UI" panose="020B0604030504040204" pitchFamily="34" charset="-128"/>
              <a:ea typeface="Meiryo UI" panose="020B0604030504040204" pitchFamily="34" charset="-128"/>
              <a:cs typeface="+mn-cs"/>
            </a:endParaRPr>
          </a:p>
        </p:txBody>
      </p:sp>
      <p:sp>
        <p:nvSpPr>
          <p:cNvPr id="206" name="テキスト ボックス 205">
            <a:extLst>
              <a:ext uri="{FF2B5EF4-FFF2-40B4-BE49-F238E27FC236}">
                <a16:creationId xmlns:a16="http://schemas.microsoft.com/office/drawing/2014/main" id="{9E3F327F-9F88-F34F-876E-7D073C06323F}"/>
              </a:ext>
            </a:extLst>
          </p:cNvPr>
          <p:cNvSpPr txBox="1"/>
          <p:nvPr/>
        </p:nvSpPr>
        <p:spPr>
          <a:xfrm>
            <a:off x="4471973" y="3487020"/>
            <a:ext cx="60744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glow rad="139700">
                    <a:prstClr val="white"/>
                  </a:glow>
                </a:effectLst>
                <a:uLnTx/>
                <a:uFillTx/>
                <a:latin typeface="Meiryo UI" panose="020B0604030504040204" pitchFamily="34" charset="-128"/>
                <a:ea typeface="Meiryo UI" panose="020B0604030504040204" pitchFamily="34" charset="-128"/>
                <a:cs typeface="+mn-cs"/>
              </a:rPr>
              <a:t>ID</a:t>
            </a:r>
            <a:endParaRPr kumimoji="1" lang="en-US" altLang="ja-JP" sz="1400" b="0" i="0" u="none" strike="noStrike" kern="1200" cap="none" spc="0" normalizeH="0" baseline="0" noProof="0" dirty="0">
              <a:ln>
                <a:noFill/>
              </a:ln>
              <a:solidFill>
                <a:prstClr val="black"/>
              </a:solidFill>
              <a:effectLst>
                <a:glow rad="139700">
                  <a:prstClr val="white"/>
                </a:glow>
              </a:effectLst>
              <a:uLnTx/>
              <a:uFillTx/>
              <a:latin typeface="Meiryo UI" panose="020B0604030504040204" pitchFamily="34" charset="-128"/>
              <a:ea typeface="Meiryo UI" panose="020B0604030504040204" pitchFamily="34" charset="-128"/>
              <a:cs typeface="+mn-cs"/>
            </a:endParaRPr>
          </a:p>
        </p:txBody>
      </p:sp>
      <p:sp>
        <p:nvSpPr>
          <p:cNvPr id="207" name="テキスト ボックス 206">
            <a:extLst>
              <a:ext uri="{FF2B5EF4-FFF2-40B4-BE49-F238E27FC236}">
                <a16:creationId xmlns:a16="http://schemas.microsoft.com/office/drawing/2014/main" id="{9E3F327F-9F88-F34F-876E-7D073C06323F}"/>
              </a:ext>
            </a:extLst>
          </p:cNvPr>
          <p:cNvSpPr txBox="1"/>
          <p:nvPr/>
        </p:nvSpPr>
        <p:spPr>
          <a:xfrm>
            <a:off x="2158039" y="4900881"/>
            <a:ext cx="60744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glow rad="139700">
                    <a:prstClr val="white"/>
                  </a:glow>
                </a:effectLst>
                <a:uLnTx/>
                <a:uFillTx/>
                <a:latin typeface="Meiryo UI" panose="020B0604030504040204" pitchFamily="34" charset="-128"/>
                <a:ea typeface="Meiryo UI" panose="020B0604030504040204" pitchFamily="34" charset="-128"/>
                <a:cs typeface="+mn-cs"/>
              </a:rPr>
              <a:t>ID</a:t>
            </a:r>
            <a:endParaRPr kumimoji="1" lang="en-US" altLang="ja-JP" sz="1400" b="0" i="0" u="none" strike="noStrike" kern="1200" cap="none" spc="0" normalizeH="0" baseline="0" noProof="0" dirty="0">
              <a:ln>
                <a:noFill/>
              </a:ln>
              <a:solidFill>
                <a:prstClr val="black"/>
              </a:solidFill>
              <a:effectLst>
                <a:glow rad="139700">
                  <a:prstClr val="white"/>
                </a:glow>
              </a:effectLst>
              <a:uLnTx/>
              <a:uFillTx/>
              <a:latin typeface="Meiryo UI" panose="020B0604030504040204" pitchFamily="34" charset="-128"/>
              <a:ea typeface="Meiryo UI" panose="020B0604030504040204" pitchFamily="34" charset="-128"/>
              <a:cs typeface="+mn-cs"/>
            </a:endParaRPr>
          </a:p>
        </p:txBody>
      </p:sp>
      <p:sp>
        <p:nvSpPr>
          <p:cNvPr id="208" name="テキスト ボックス 207">
            <a:extLst>
              <a:ext uri="{FF2B5EF4-FFF2-40B4-BE49-F238E27FC236}">
                <a16:creationId xmlns:a16="http://schemas.microsoft.com/office/drawing/2014/main" id="{9E3F327F-9F88-F34F-876E-7D073C06323F}"/>
              </a:ext>
            </a:extLst>
          </p:cNvPr>
          <p:cNvSpPr txBox="1"/>
          <p:nvPr/>
        </p:nvSpPr>
        <p:spPr>
          <a:xfrm>
            <a:off x="1267468" y="4771020"/>
            <a:ext cx="60744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glow rad="139700">
                    <a:prstClr val="white"/>
                  </a:glow>
                </a:effectLst>
                <a:uLnTx/>
                <a:uFillTx/>
                <a:latin typeface="Meiryo UI" panose="020B0604030504040204" pitchFamily="34" charset="-128"/>
                <a:ea typeface="Meiryo UI" panose="020B0604030504040204" pitchFamily="34" charset="-128"/>
                <a:cs typeface="+mn-cs"/>
              </a:rPr>
              <a:t>ID</a:t>
            </a:r>
            <a:endParaRPr kumimoji="1" lang="en-US" altLang="ja-JP" sz="1400" b="0" i="0" u="none" strike="noStrike" kern="1200" cap="none" spc="0" normalizeH="0" baseline="0" noProof="0" dirty="0">
              <a:ln>
                <a:noFill/>
              </a:ln>
              <a:solidFill>
                <a:prstClr val="black"/>
              </a:solidFill>
              <a:effectLst>
                <a:glow rad="139700">
                  <a:prstClr val="white"/>
                </a:glow>
              </a:effectLst>
              <a:uLnTx/>
              <a:uFillTx/>
              <a:latin typeface="Meiryo UI" panose="020B0604030504040204" pitchFamily="34" charset="-128"/>
              <a:ea typeface="Meiryo UI" panose="020B0604030504040204" pitchFamily="34" charset="-128"/>
              <a:cs typeface="+mn-cs"/>
            </a:endParaRPr>
          </a:p>
        </p:txBody>
      </p:sp>
      <p:sp>
        <p:nvSpPr>
          <p:cNvPr id="209" name="テキスト ボックス 208">
            <a:extLst>
              <a:ext uri="{FF2B5EF4-FFF2-40B4-BE49-F238E27FC236}">
                <a16:creationId xmlns:a16="http://schemas.microsoft.com/office/drawing/2014/main" id="{9E3F327F-9F88-F34F-876E-7D073C06323F}"/>
              </a:ext>
            </a:extLst>
          </p:cNvPr>
          <p:cNvSpPr txBox="1"/>
          <p:nvPr/>
        </p:nvSpPr>
        <p:spPr>
          <a:xfrm>
            <a:off x="1854315" y="2706809"/>
            <a:ext cx="60744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glow rad="139700">
                    <a:prstClr val="white"/>
                  </a:glow>
                </a:effectLst>
                <a:uLnTx/>
                <a:uFillTx/>
                <a:latin typeface="Meiryo UI" panose="020B0604030504040204" pitchFamily="34" charset="-128"/>
                <a:ea typeface="Meiryo UI" panose="020B0604030504040204" pitchFamily="34" charset="-128"/>
                <a:cs typeface="+mn-cs"/>
              </a:rPr>
              <a:t>ID</a:t>
            </a:r>
            <a:endParaRPr kumimoji="1" lang="en-US" altLang="ja-JP" sz="1400" b="0" i="0" u="none" strike="noStrike" kern="1200" cap="none" spc="0" normalizeH="0" baseline="0" noProof="0" dirty="0">
              <a:ln>
                <a:noFill/>
              </a:ln>
              <a:solidFill>
                <a:prstClr val="black"/>
              </a:solidFill>
              <a:effectLst>
                <a:glow rad="139700">
                  <a:prstClr val="white"/>
                </a:glow>
              </a:effectLst>
              <a:uLnTx/>
              <a:uFillTx/>
              <a:latin typeface="Meiryo UI" panose="020B0604030504040204" pitchFamily="34" charset="-128"/>
              <a:ea typeface="Meiryo UI" panose="020B0604030504040204" pitchFamily="34" charset="-128"/>
              <a:cs typeface="+mn-cs"/>
            </a:endParaRPr>
          </a:p>
        </p:txBody>
      </p:sp>
      <p:sp>
        <p:nvSpPr>
          <p:cNvPr id="210" name="テキスト ボックス 209">
            <a:extLst>
              <a:ext uri="{FF2B5EF4-FFF2-40B4-BE49-F238E27FC236}">
                <a16:creationId xmlns:a16="http://schemas.microsoft.com/office/drawing/2014/main" id="{9E3F327F-9F88-F34F-876E-7D073C06323F}"/>
              </a:ext>
            </a:extLst>
          </p:cNvPr>
          <p:cNvSpPr txBox="1"/>
          <p:nvPr/>
        </p:nvSpPr>
        <p:spPr>
          <a:xfrm>
            <a:off x="2556970" y="2984309"/>
            <a:ext cx="60744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glow rad="139700">
                    <a:prstClr val="white"/>
                  </a:glow>
                </a:effectLst>
                <a:uLnTx/>
                <a:uFillTx/>
                <a:latin typeface="Meiryo UI" panose="020B0604030504040204" pitchFamily="34" charset="-128"/>
                <a:ea typeface="Meiryo UI" panose="020B0604030504040204" pitchFamily="34" charset="-128"/>
                <a:cs typeface="+mn-cs"/>
              </a:rPr>
              <a:t>ID</a:t>
            </a:r>
            <a:endParaRPr kumimoji="1" lang="en-US" altLang="ja-JP" sz="1400" b="0" i="0" u="none" strike="noStrike" kern="1200" cap="none" spc="0" normalizeH="0" baseline="0" noProof="0" dirty="0">
              <a:ln>
                <a:noFill/>
              </a:ln>
              <a:solidFill>
                <a:prstClr val="black"/>
              </a:solidFill>
              <a:effectLst>
                <a:glow rad="139700">
                  <a:prstClr val="white"/>
                </a:glow>
              </a:effectLst>
              <a:uLnTx/>
              <a:uFillTx/>
              <a:latin typeface="Meiryo UI" panose="020B0604030504040204" pitchFamily="34" charset="-128"/>
              <a:ea typeface="Meiryo UI" panose="020B0604030504040204" pitchFamily="34" charset="-128"/>
              <a:cs typeface="+mn-cs"/>
            </a:endParaRPr>
          </a:p>
        </p:txBody>
      </p:sp>
      <p:sp>
        <p:nvSpPr>
          <p:cNvPr id="211" name="テキスト ボックス 210">
            <a:extLst>
              <a:ext uri="{FF2B5EF4-FFF2-40B4-BE49-F238E27FC236}">
                <a16:creationId xmlns:a16="http://schemas.microsoft.com/office/drawing/2014/main" id="{9E3F327F-9F88-F34F-876E-7D073C06323F}"/>
              </a:ext>
            </a:extLst>
          </p:cNvPr>
          <p:cNvSpPr txBox="1"/>
          <p:nvPr/>
        </p:nvSpPr>
        <p:spPr>
          <a:xfrm>
            <a:off x="3856115" y="4060595"/>
            <a:ext cx="60744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glow rad="139700">
                    <a:prstClr val="white"/>
                  </a:glow>
                </a:effectLst>
                <a:uLnTx/>
                <a:uFillTx/>
                <a:latin typeface="Meiryo UI" panose="020B0604030504040204" pitchFamily="34" charset="-128"/>
                <a:ea typeface="Meiryo UI" panose="020B0604030504040204" pitchFamily="34" charset="-128"/>
                <a:cs typeface="+mn-cs"/>
              </a:rPr>
              <a:t>ID</a:t>
            </a:r>
            <a:endParaRPr kumimoji="1" lang="en-US" altLang="ja-JP" sz="1400" b="0" i="0" u="none" strike="noStrike" kern="1200" cap="none" spc="0" normalizeH="0" baseline="0" noProof="0" dirty="0">
              <a:ln>
                <a:noFill/>
              </a:ln>
              <a:solidFill>
                <a:prstClr val="black"/>
              </a:solidFill>
              <a:effectLst>
                <a:glow rad="139700">
                  <a:prstClr val="white"/>
                </a:glow>
              </a:effectLst>
              <a:uLnTx/>
              <a:uFillTx/>
              <a:latin typeface="Meiryo UI" panose="020B0604030504040204" pitchFamily="34" charset="-128"/>
              <a:ea typeface="Meiryo UI" panose="020B0604030504040204" pitchFamily="34" charset="-128"/>
              <a:cs typeface="+mn-cs"/>
            </a:endParaRPr>
          </a:p>
        </p:txBody>
      </p:sp>
      <p:sp>
        <p:nvSpPr>
          <p:cNvPr id="212" name="テキスト ボックス 211">
            <a:extLst>
              <a:ext uri="{FF2B5EF4-FFF2-40B4-BE49-F238E27FC236}">
                <a16:creationId xmlns:a16="http://schemas.microsoft.com/office/drawing/2014/main" id="{9E3F327F-9F88-F34F-876E-7D073C06323F}"/>
              </a:ext>
            </a:extLst>
          </p:cNvPr>
          <p:cNvSpPr txBox="1"/>
          <p:nvPr/>
        </p:nvSpPr>
        <p:spPr>
          <a:xfrm>
            <a:off x="3554491" y="4626788"/>
            <a:ext cx="60744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glow rad="139700">
                    <a:prstClr val="white"/>
                  </a:glow>
                </a:effectLst>
                <a:uLnTx/>
                <a:uFillTx/>
                <a:latin typeface="Meiryo UI" panose="020B0604030504040204" pitchFamily="34" charset="-128"/>
                <a:ea typeface="Meiryo UI" panose="020B0604030504040204" pitchFamily="34" charset="-128"/>
                <a:cs typeface="+mn-cs"/>
              </a:rPr>
              <a:t>ID</a:t>
            </a:r>
            <a:endParaRPr kumimoji="1" lang="en-US" altLang="ja-JP" sz="1400" b="0" i="0" u="none" strike="noStrike" kern="1200" cap="none" spc="0" normalizeH="0" baseline="0" noProof="0" dirty="0">
              <a:ln>
                <a:noFill/>
              </a:ln>
              <a:solidFill>
                <a:prstClr val="black"/>
              </a:solidFill>
              <a:effectLst>
                <a:glow rad="139700">
                  <a:prstClr val="white"/>
                </a:glow>
              </a:effectLst>
              <a:uLnTx/>
              <a:uFillTx/>
              <a:latin typeface="Meiryo UI" panose="020B0604030504040204" pitchFamily="34" charset="-128"/>
              <a:ea typeface="Meiryo UI" panose="020B0604030504040204" pitchFamily="34" charset="-128"/>
              <a:cs typeface="+mn-cs"/>
            </a:endParaRPr>
          </a:p>
        </p:txBody>
      </p:sp>
      <p:sp>
        <p:nvSpPr>
          <p:cNvPr id="213" name="テキスト ボックス 212">
            <a:extLst>
              <a:ext uri="{FF2B5EF4-FFF2-40B4-BE49-F238E27FC236}">
                <a16:creationId xmlns:a16="http://schemas.microsoft.com/office/drawing/2014/main" id="{9E3F327F-9F88-F34F-876E-7D073C06323F}"/>
              </a:ext>
            </a:extLst>
          </p:cNvPr>
          <p:cNvSpPr txBox="1"/>
          <p:nvPr/>
        </p:nvSpPr>
        <p:spPr>
          <a:xfrm>
            <a:off x="3205499" y="4977383"/>
            <a:ext cx="60744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glow rad="139700">
                    <a:prstClr val="white"/>
                  </a:glow>
                </a:effectLst>
                <a:uLnTx/>
                <a:uFillTx/>
                <a:latin typeface="Meiryo UI" panose="020B0604030504040204" pitchFamily="34" charset="-128"/>
                <a:ea typeface="Meiryo UI" panose="020B0604030504040204" pitchFamily="34" charset="-128"/>
                <a:cs typeface="+mn-cs"/>
              </a:rPr>
              <a:t>ID</a:t>
            </a:r>
            <a:endParaRPr kumimoji="1" lang="en-US" altLang="ja-JP" sz="1400" b="0" i="0" u="none" strike="noStrike" kern="1200" cap="none" spc="0" normalizeH="0" baseline="0" noProof="0" dirty="0">
              <a:ln>
                <a:noFill/>
              </a:ln>
              <a:solidFill>
                <a:prstClr val="black"/>
              </a:solidFill>
              <a:effectLst>
                <a:glow rad="139700">
                  <a:prstClr val="white"/>
                </a:glow>
              </a:effectLst>
              <a:uLnTx/>
              <a:uFillTx/>
              <a:latin typeface="Meiryo UI" panose="020B0604030504040204" pitchFamily="34" charset="-128"/>
              <a:ea typeface="Meiryo UI" panose="020B0604030504040204" pitchFamily="34" charset="-128"/>
              <a:cs typeface="+mn-cs"/>
            </a:endParaRPr>
          </a:p>
        </p:txBody>
      </p:sp>
      <p:sp>
        <p:nvSpPr>
          <p:cNvPr id="214" name="テキスト ボックス 213">
            <a:extLst>
              <a:ext uri="{FF2B5EF4-FFF2-40B4-BE49-F238E27FC236}">
                <a16:creationId xmlns:a16="http://schemas.microsoft.com/office/drawing/2014/main" id="{9E3F327F-9F88-F34F-876E-7D073C06323F}"/>
              </a:ext>
            </a:extLst>
          </p:cNvPr>
          <p:cNvSpPr txBox="1"/>
          <p:nvPr/>
        </p:nvSpPr>
        <p:spPr>
          <a:xfrm>
            <a:off x="1943344" y="3805744"/>
            <a:ext cx="60744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glow rad="139700">
                    <a:prstClr val="white"/>
                  </a:glow>
                </a:effectLst>
                <a:uLnTx/>
                <a:uFillTx/>
                <a:latin typeface="Meiryo UI" panose="020B0604030504040204" pitchFamily="34" charset="-128"/>
                <a:ea typeface="Meiryo UI" panose="020B0604030504040204" pitchFamily="34" charset="-128"/>
                <a:cs typeface="+mn-cs"/>
              </a:rPr>
              <a:t>ID</a:t>
            </a:r>
            <a:endParaRPr kumimoji="1" lang="en-US" altLang="ja-JP" sz="1400" b="0" i="0" u="none" strike="noStrike" kern="1200" cap="none" spc="0" normalizeH="0" baseline="0" noProof="0" dirty="0">
              <a:ln>
                <a:noFill/>
              </a:ln>
              <a:solidFill>
                <a:prstClr val="black"/>
              </a:solidFill>
              <a:effectLst>
                <a:glow rad="139700">
                  <a:prstClr val="white"/>
                </a:glow>
              </a:effectLst>
              <a:uLnTx/>
              <a:uFillTx/>
              <a:latin typeface="Meiryo UI" panose="020B0604030504040204" pitchFamily="34" charset="-128"/>
              <a:ea typeface="Meiryo UI" panose="020B0604030504040204" pitchFamily="34" charset="-128"/>
              <a:cs typeface="+mn-cs"/>
            </a:endParaRPr>
          </a:p>
        </p:txBody>
      </p:sp>
      <p:sp>
        <p:nvSpPr>
          <p:cNvPr id="215" name="テキスト ボックス 214">
            <a:extLst>
              <a:ext uri="{FF2B5EF4-FFF2-40B4-BE49-F238E27FC236}">
                <a16:creationId xmlns:a16="http://schemas.microsoft.com/office/drawing/2014/main" id="{9E3F327F-9F88-F34F-876E-7D073C06323F}"/>
              </a:ext>
            </a:extLst>
          </p:cNvPr>
          <p:cNvSpPr txBox="1"/>
          <p:nvPr/>
        </p:nvSpPr>
        <p:spPr>
          <a:xfrm>
            <a:off x="1838513" y="3155707"/>
            <a:ext cx="60744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glow rad="139700">
                    <a:prstClr val="white"/>
                  </a:glow>
                </a:effectLst>
                <a:uLnTx/>
                <a:uFillTx/>
                <a:latin typeface="Meiryo UI" panose="020B0604030504040204" pitchFamily="34" charset="-128"/>
                <a:ea typeface="Meiryo UI" panose="020B0604030504040204" pitchFamily="34" charset="-128"/>
                <a:cs typeface="+mn-cs"/>
              </a:rPr>
              <a:t>ID</a:t>
            </a:r>
            <a:endParaRPr kumimoji="1" lang="en-US" altLang="ja-JP" sz="1400" b="0" i="0" u="none" strike="noStrike" kern="1200" cap="none" spc="0" normalizeH="0" baseline="0" noProof="0" dirty="0">
              <a:ln>
                <a:noFill/>
              </a:ln>
              <a:solidFill>
                <a:prstClr val="black"/>
              </a:solidFill>
              <a:effectLst>
                <a:glow rad="139700">
                  <a:prstClr val="white"/>
                </a:glow>
              </a:effectLst>
              <a:uLnTx/>
              <a:uFillTx/>
              <a:latin typeface="Meiryo UI" panose="020B0604030504040204" pitchFamily="34" charset="-128"/>
              <a:ea typeface="Meiryo UI" panose="020B0604030504040204" pitchFamily="34" charset="-128"/>
              <a:cs typeface="+mn-cs"/>
            </a:endParaRPr>
          </a:p>
        </p:txBody>
      </p:sp>
      <p:sp>
        <p:nvSpPr>
          <p:cNvPr id="27" name="二等辺三角形 26"/>
          <p:cNvSpPr/>
          <p:nvPr/>
        </p:nvSpPr>
        <p:spPr>
          <a:xfrm rot="5400000">
            <a:off x="4812175" y="3850138"/>
            <a:ext cx="2668417" cy="631961"/>
          </a:xfrm>
          <a:prstGeom prst="triangle">
            <a:avLst/>
          </a:prstGeom>
          <a:solidFill>
            <a:srgbClr val="0070C0"/>
          </a:solidFill>
          <a:ln>
            <a:solidFill>
              <a:schemeClr val="bg1">
                <a:lumMod val="75000"/>
              </a:schemeClr>
            </a:solidFill>
          </a:ln>
        </p:spPr>
        <p:txBody>
          <a:bodyPr wrap="square" rtlCol="0" anchor="ctr">
            <a:noAutofit/>
          </a:bodyPr>
          <a:lstStyle/>
          <a:p>
            <a:pPr marL="190500" marR="0" lvl="0" indent="-190500" algn="ctr"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1" lang="ja-JP" altLang="en-US" sz="16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eiryo UI" panose="020B0604030504040204" pitchFamily="50" charset="-128"/>
            </a:endParaRPr>
          </a:p>
        </p:txBody>
      </p:sp>
      <p:sp>
        <p:nvSpPr>
          <p:cNvPr id="216" name="テキスト ボックス 215">
            <a:extLst>
              <a:ext uri="{FF2B5EF4-FFF2-40B4-BE49-F238E27FC236}">
                <a16:creationId xmlns:a16="http://schemas.microsoft.com/office/drawing/2014/main" id="{9E3F327F-9F88-F34F-876E-7D073C06323F}"/>
              </a:ext>
            </a:extLst>
          </p:cNvPr>
          <p:cNvSpPr txBox="1"/>
          <p:nvPr/>
        </p:nvSpPr>
        <p:spPr>
          <a:xfrm>
            <a:off x="4090999" y="5133115"/>
            <a:ext cx="60744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glow rad="139700">
                    <a:prstClr val="white"/>
                  </a:glow>
                </a:effectLst>
                <a:uLnTx/>
                <a:uFillTx/>
                <a:latin typeface="Meiryo UI" panose="020B0604030504040204" pitchFamily="34" charset="-128"/>
                <a:ea typeface="Meiryo UI" panose="020B0604030504040204" pitchFamily="34" charset="-128"/>
                <a:cs typeface="+mn-cs"/>
              </a:rPr>
              <a:t>ID</a:t>
            </a:r>
            <a:endParaRPr kumimoji="1" lang="en-US" altLang="ja-JP" sz="1400" b="0" i="0" u="none" strike="noStrike" kern="1200" cap="none" spc="0" normalizeH="0" baseline="0" noProof="0" dirty="0">
              <a:ln>
                <a:noFill/>
              </a:ln>
              <a:solidFill>
                <a:prstClr val="black"/>
              </a:solidFill>
              <a:effectLst>
                <a:glow rad="139700">
                  <a:prstClr val="white"/>
                </a:glow>
              </a:effectLst>
              <a:uLnTx/>
              <a:uFillTx/>
              <a:latin typeface="Meiryo UI" panose="020B0604030504040204" pitchFamily="34" charset="-128"/>
              <a:ea typeface="Meiryo UI" panose="020B0604030504040204" pitchFamily="34" charset="-128"/>
              <a:cs typeface="+mn-cs"/>
            </a:endParaRPr>
          </a:p>
        </p:txBody>
      </p:sp>
      <p:sp>
        <p:nvSpPr>
          <p:cNvPr id="218" name="テキスト ボックス 217">
            <a:extLst>
              <a:ext uri="{FF2B5EF4-FFF2-40B4-BE49-F238E27FC236}">
                <a16:creationId xmlns:a16="http://schemas.microsoft.com/office/drawing/2014/main" id="{9E3F327F-9F88-F34F-876E-7D073C06323F}"/>
              </a:ext>
            </a:extLst>
          </p:cNvPr>
          <p:cNvSpPr txBox="1"/>
          <p:nvPr/>
        </p:nvSpPr>
        <p:spPr>
          <a:xfrm>
            <a:off x="2718028" y="5342858"/>
            <a:ext cx="60744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glow rad="139700">
                    <a:prstClr val="white"/>
                  </a:glow>
                </a:effectLst>
                <a:uLnTx/>
                <a:uFillTx/>
                <a:latin typeface="Meiryo UI" panose="020B0604030504040204" pitchFamily="34" charset="-128"/>
                <a:ea typeface="Meiryo UI" panose="020B0604030504040204" pitchFamily="34" charset="-128"/>
                <a:cs typeface="+mn-cs"/>
              </a:rPr>
              <a:t>ID</a:t>
            </a:r>
            <a:endParaRPr kumimoji="1" lang="en-US" altLang="ja-JP" sz="1400" b="0" i="0" u="none" strike="noStrike" kern="1200" cap="none" spc="0" normalizeH="0" baseline="0" noProof="0" dirty="0">
              <a:ln>
                <a:noFill/>
              </a:ln>
              <a:solidFill>
                <a:prstClr val="black"/>
              </a:solidFill>
              <a:effectLst>
                <a:glow rad="139700">
                  <a:prstClr val="white"/>
                </a:glow>
              </a:effectLst>
              <a:uLnTx/>
              <a:uFillTx/>
              <a:latin typeface="Meiryo UI" panose="020B0604030504040204" pitchFamily="34" charset="-128"/>
              <a:ea typeface="Meiryo UI" panose="020B0604030504040204" pitchFamily="34" charset="-128"/>
              <a:cs typeface="+mn-cs"/>
            </a:endParaRPr>
          </a:p>
        </p:txBody>
      </p:sp>
      <p:sp>
        <p:nvSpPr>
          <p:cNvPr id="219" name="テキスト ボックス 218">
            <a:extLst>
              <a:ext uri="{FF2B5EF4-FFF2-40B4-BE49-F238E27FC236}">
                <a16:creationId xmlns:a16="http://schemas.microsoft.com/office/drawing/2014/main" id="{9E3F327F-9F88-F34F-876E-7D073C06323F}"/>
              </a:ext>
            </a:extLst>
          </p:cNvPr>
          <p:cNvSpPr txBox="1"/>
          <p:nvPr/>
        </p:nvSpPr>
        <p:spPr>
          <a:xfrm>
            <a:off x="4174340" y="4485935"/>
            <a:ext cx="60744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glow rad="139700">
                    <a:prstClr val="white"/>
                  </a:glow>
                </a:effectLst>
                <a:uLnTx/>
                <a:uFillTx/>
                <a:latin typeface="Meiryo UI" panose="020B0604030504040204" pitchFamily="34" charset="-128"/>
                <a:ea typeface="Meiryo UI" panose="020B0604030504040204" pitchFamily="34" charset="-128"/>
                <a:cs typeface="+mn-cs"/>
              </a:rPr>
              <a:t>ID</a:t>
            </a:r>
            <a:endParaRPr kumimoji="1" lang="en-US" altLang="ja-JP" sz="1400" b="0" i="0" u="none" strike="noStrike" kern="1200" cap="none" spc="0" normalizeH="0" baseline="0" noProof="0" dirty="0">
              <a:ln>
                <a:noFill/>
              </a:ln>
              <a:solidFill>
                <a:prstClr val="black"/>
              </a:solidFill>
              <a:effectLst>
                <a:glow rad="139700">
                  <a:prstClr val="white"/>
                </a:glow>
              </a:effectLst>
              <a:uLnTx/>
              <a:uFillTx/>
              <a:latin typeface="Meiryo UI" panose="020B0604030504040204" pitchFamily="34" charset="-128"/>
              <a:ea typeface="Meiryo UI" panose="020B0604030504040204" pitchFamily="34" charset="-128"/>
              <a:cs typeface="+mn-cs"/>
            </a:endParaRPr>
          </a:p>
        </p:txBody>
      </p:sp>
      <p:sp>
        <p:nvSpPr>
          <p:cNvPr id="41" name="正方形/長方形 40"/>
          <p:cNvSpPr/>
          <p:nvPr/>
        </p:nvSpPr>
        <p:spPr>
          <a:xfrm>
            <a:off x="7291190" y="2641240"/>
            <a:ext cx="3514319" cy="3547371"/>
          </a:xfrm>
          <a:prstGeom prst="rect">
            <a:avLst/>
          </a:prstGeom>
        </p:spPr>
        <p:txBody>
          <a:bodyPr wrap="none">
            <a:prstTxWarp prst="textArchUp">
              <a:avLst>
                <a:gd name="adj" fmla="val 17884654"/>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民間サービス</a:t>
            </a:r>
          </a:p>
        </p:txBody>
      </p:sp>
      <p:sp>
        <p:nvSpPr>
          <p:cNvPr id="42" name="正方形/長方形 41"/>
          <p:cNvSpPr/>
          <p:nvPr/>
        </p:nvSpPr>
        <p:spPr>
          <a:xfrm>
            <a:off x="7089779" y="2835640"/>
            <a:ext cx="3514319" cy="3547371"/>
          </a:xfrm>
          <a:prstGeom prst="rect">
            <a:avLst/>
          </a:prstGeom>
        </p:spPr>
        <p:txBody>
          <a:bodyPr wrap="none">
            <a:prstTxWarp prst="textArchUp">
              <a:avLst>
                <a:gd name="adj" fmla="val 17884654"/>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地域サービス</a:t>
            </a:r>
          </a:p>
        </p:txBody>
      </p:sp>
      <p:sp>
        <p:nvSpPr>
          <p:cNvPr id="43" name="正方形/長方形 42"/>
          <p:cNvSpPr/>
          <p:nvPr/>
        </p:nvSpPr>
        <p:spPr>
          <a:xfrm>
            <a:off x="6898515" y="3022420"/>
            <a:ext cx="3514319" cy="3547371"/>
          </a:xfrm>
          <a:prstGeom prst="rect">
            <a:avLst/>
          </a:prstGeom>
        </p:spPr>
        <p:txBody>
          <a:bodyPr wrap="none">
            <a:prstTxWarp prst="textArchUp">
              <a:avLst>
                <a:gd name="adj" fmla="val 17884654"/>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行政サービス</a:t>
            </a:r>
          </a:p>
        </p:txBody>
      </p:sp>
      <p:sp>
        <p:nvSpPr>
          <p:cNvPr id="2" name="テキスト ボックス 1"/>
          <p:cNvSpPr txBox="1"/>
          <p:nvPr/>
        </p:nvSpPr>
        <p:spPr>
          <a:xfrm>
            <a:off x="2729885" y="2622332"/>
            <a:ext cx="69904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a:t>
            </a:r>
          </a:p>
        </p:txBody>
      </p:sp>
      <p:sp>
        <p:nvSpPr>
          <p:cNvPr id="45" name="テキスト ボックス 44"/>
          <p:cNvSpPr txBox="1"/>
          <p:nvPr/>
        </p:nvSpPr>
        <p:spPr>
          <a:xfrm>
            <a:off x="4387049" y="4107148"/>
            <a:ext cx="69904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25</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a:t>
            </a:r>
          </a:p>
        </p:txBody>
      </p:sp>
      <p:sp>
        <p:nvSpPr>
          <p:cNvPr id="46" name="テキスト ボックス 45"/>
          <p:cNvSpPr txBox="1"/>
          <p:nvPr/>
        </p:nvSpPr>
        <p:spPr>
          <a:xfrm>
            <a:off x="2729885" y="5742968"/>
            <a:ext cx="69904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a:t>
            </a:r>
          </a:p>
        </p:txBody>
      </p:sp>
      <p:sp>
        <p:nvSpPr>
          <p:cNvPr id="47" name="テキスト ボックス 46"/>
          <p:cNvSpPr txBox="1"/>
          <p:nvPr/>
        </p:nvSpPr>
        <p:spPr>
          <a:xfrm>
            <a:off x="1112300" y="4107148"/>
            <a:ext cx="69904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75</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a:t>
            </a:r>
          </a:p>
        </p:txBody>
      </p:sp>
      <p:sp>
        <p:nvSpPr>
          <p:cNvPr id="48" name="テキスト ボックス 47"/>
          <p:cNvSpPr txBox="1"/>
          <p:nvPr/>
        </p:nvSpPr>
        <p:spPr>
          <a:xfrm>
            <a:off x="8786566" y="2637572"/>
            <a:ext cx="69904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a:t>
            </a:r>
          </a:p>
        </p:txBody>
      </p:sp>
      <p:sp>
        <p:nvSpPr>
          <p:cNvPr id="49" name="テキスト ボックス 48"/>
          <p:cNvSpPr txBox="1"/>
          <p:nvPr/>
        </p:nvSpPr>
        <p:spPr>
          <a:xfrm>
            <a:off x="10367530" y="4107148"/>
            <a:ext cx="69904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25</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a:t>
            </a:r>
          </a:p>
        </p:txBody>
      </p:sp>
      <p:sp>
        <p:nvSpPr>
          <p:cNvPr id="50" name="テキスト ボックス 49"/>
          <p:cNvSpPr txBox="1"/>
          <p:nvPr/>
        </p:nvSpPr>
        <p:spPr>
          <a:xfrm>
            <a:off x="8710366" y="5742968"/>
            <a:ext cx="69904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a:t>
            </a:r>
          </a:p>
        </p:txBody>
      </p:sp>
      <p:sp>
        <p:nvSpPr>
          <p:cNvPr id="51" name="テキスト ボックス 50"/>
          <p:cNvSpPr txBox="1"/>
          <p:nvPr/>
        </p:nvSpPr>
        <p:spPr>
          <a:xfrm>
            <a:off x="7092781" y="4107148"/>
            <a:ext cx="69904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75</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a:t>
            </a:r>
          </a:p>
        </p:txBody>
      </p:sp>
      <p:sp>
        <p:nvSpPr>
          <p:cNvPr id="3" name="正方形/長方形 2">
            <a:extLst>
              <a:ext uri="{FF2B5EF4-FFF2-40B4-BE49-F238E27FC236}">
                <a16:creationId xmlns:a16="http://schemas.microsoft.com/office/drawing/2014/main" id="{85A693AC-16C9-4EAB-BDF8-8E9D17442267}"/>
              </a:ext>
            </a:extLst>
          </p:cNvPr>
          <p:cNvSpPr/>
          <p:nvPr/>
        </p:nvSpPr>
        <p:spPr>
          <a:xfrm>
            <a:off x="0" y="6241460"/>
            <a:ext cx="12178749"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大阪府が整備する広域</a:t>
            </a:r>
            <a:r>
              <a:rPr lang="ja-JP" altLang="en-US" sz="1600" dirty="0">
                <a:latin typeface="Meiryo UI" panose="020B0604030504040204" pitchFamily="50" charset="-128"/>
                <a:ea typeface="Meiryo UI" panose="020B0604030504040204" pitchFamily="50" charset="-128"/>
              </a:rPr>
              <a:t>データ連携基盤</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ORDEN</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」で提供する</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ORDEN-ID</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のうち、堺市民にかかわる</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ID</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a:t>
            </a:r>
            <a:r>
              <a:rPr kumimoji="1" lang="en-US" altLang="ja-JP" sz="16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SakaI</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」と呼びます。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5" name="タイトル 8">
            <a:extLst>
              <a:ext uri="{FF2B5EF4-FFF2-40B4-BE49-F238E27FC236}">
                <a16:creationId xmlns:a16="http://schemas.microsoft.com/office/drawing/2014/main" id="{8955B733-E703-446E-ABC9-98AF2F85C935}"/>
              </a:ext>
            </a:extLst>
          </p:cNvPr>
          <p:cNvSpPr txBox="1">
            <a:spLocks/>
          </p:cNvSpPr>
          <p:nvPr/>
        </p:nvSpPr>
        <p:spPr>
          <a:xfrm>
            <a:off x="-13252" y="202980"/>
            <a:ext cx="12192000" cy="42036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2800" b="1" kern="1200">
                <a:solidFill>
                  <a:schemeClr val="tx1"/>
                </a:solidFill>
                <a:latin typeface="Meiryo UI" panose="020B0604030504040204" pitchFamily="50" charset="-128"/>
                <a:ea typeface="Meiryo UI" panose="020B0604030504040204" pitchFamily="50" charset="-128"/>
                <a:cs typeface="+mj-cs"/>
              </a:defRPr>
            </a:lvl1pPr>
          </a:lstStyle>
          <a:p>
            <a:r>
              <a:rPr lang="ja-JP" altLang="en-US" spc="300" dirty="0"/>
              <a:t>本市が都市</a:t>
            </a:r>
            <a:r>
              <a:rPr lang="en-US" altLang="ja-JP" spc="300" dirty="0"/>
              <a:t>OS</a:t>
            </a:r>
            <a:r>
              <a:rPr lang="ja-JP" altLang="en-US" spc="300" dirty="0"/>
              <a:t>を活用してめざす未来</a:t>
            </a:r>
          </a:p>
        </p:txBody>
      </p:sp>
      <p:sp>
        <p:nvSpPr>
          <p:cNvPr id="54" name="Slide Number Placeholder 5">
            <a:extLst>
              <a:ext uri="{FF2B5EF4-FFF2-40B4-BE49-F238E27FC236}">
                <a16:creationId xmlns:a16="http://schemas.microsoft.com/office/drawing/2014/main" id="{19D71A84-368A-40DD-8695-472CA6C51254}"/>
              </a:ext>
            </a:extLst>
          </p:cNvPr>
          <p:cNvSpPr>
            <a:spLocks noGrp="1"/>
          </p:cNvSpPr>
          <p:nvPr>
            <p:ph type="sldNum" sz="quarter" idx="12"/>
          </p:nvPr>
        </p:nvSpPr>
        <p:spPr>
          <a:xfrm>
            <a:off x="9355470" y="6438421"/>
            <a:ext cx="2743200" cy="365125"/>
          </a:xfrm>
        </p:spPr>
        <p:txBody>
          <a:bodyPr/>
          <a:lstStyle/>
          <a:p>
            <a:pPr defTabSz="457200">
              <a:defRPr/>
            </a:pPr>
            <a:fld id="{83F59F8C-994B-432C-AB40-74A0215D506C}" type="slidenum">
              <a:rPr kumimoji="0" lang="en-US" altLang="ja-JP">
                <a:solidFill>
                  <a:prstClr val="black">
                    <a:tint val="75000"/>
                  </a:prstClr>
                </a:solidFill>
                <a:latin typeface="Calibri" panose="020F0502020204030204"/>
                <a:ea typeface="メイリオ" panose="020B0604030504040204" pitchFamily="50" charset="-128"/>
              </a:rPr>
              <a:pPr defTabSz="457200">
                <a:defRPr/>
              </a:pPr>
              <a:t>7</a:t>
            </a:fld>
            <a:endParaRPr kumimoji="0" lang="en-US" altLang="ja-JP" dirty="0">
              <a:solidFill>
                <a:prstClr val="black">
                  <a:tint val="75000"/>
                </a:prstClr>
              </a:solidFill>
              <a:latin typeface="Calibri" panose="020F0502020204030204"/>
              <a:ea typeface="メイリオ" panose="020B0604030504040204" pitchFamily="50" charset="-128"/>
            </a:endParaRPr>
          </a:p>
        </p:txBody>
      </p:sp>
    </p:spTree>
    <p:extLst>
      <p:ext uri="{BB962C8B-B14F-4D97-AF65-F5344CB8AC3E}">
        <p14:creationId xmlns:p14="http://schemas.microsoft.com/office/powerpoint/2010/main" val="12942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8"/>
          <p:cNvSpPr>
            <a:spLocks noGrp="1"/>
          </p:cNvSpPr>
          <p:nvPr>
            <p:ph type="title"/>
          </p:nvPr>
        </p:nvSpPr>
        <p:spPr>
          <a:xfrm>
            <a:off x="-13252" y="202980"/>
            <a:ext cx="12192000" cy="420362"/>
          </a:xfrm>
        </p:spPr>
        <p:txBody>
          <a:bodyPr/>
          <a:lstStyle/>
          <a:p>
            <a:r>
              <a:rPr lang="en-US" altLang="ja-JP" spc="300" dirty="0" err="1"/>
              <a:t>SakaI</a:t>
            </a:r>
            <a:r>
              <a:rPr lang="en-US" altLang="ja-JP" spc="300" dirty="0"/>
              <a:t>-D</a:t>
            </a:r>
            <a:r>
              <a:rPr lang="ja-JP" altLang="en-US" spc="300" dirty="0"/>
              <a:t>の重点方針</a:t>
            </a:r>
          </a:p>
        </p:txBody>
      </p:sp>
      <p:sp>
        <p:nvSpPr>
          <p:cNvPr id="9" name="正方形/長方形 8"/>
          <p:cNvSpPr/>
          <p:nvPr/>
        </p:nvSpPr>
        <p:spPr>
          <a:xfrm>
            <a:off x="15398" y="921923"/>
            <a:ext cx="12178748"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70C0"/>
                </a:solidFill>
                <a:effectLst>
                  <a:glow rad="101600">
                    <a:prstClr val="white">
                      <a:alpha val="40000"/>
                    </a:prstClr>
                  </a:glow>
                </a:effectLst>
                <a:uLnTx/>
                <a:uFillTx/>
                <a:latin typeface="Meiryo UI" panose="020B0604030504040204" pitchFamily="34" charset="-128"/>
                <a:ea typeface="Meiryo UI" panose="020B0604030504040204" pitchFamily="34" charset="-128"/>
                <a:cs typeface="Meiryo UI" panose="020B0604030504040204" pitchFamily="50" charset="-128"/>
              </a:rPr>
              <a:t>個人の幸せだけでなく、地域を</a:t>
            </a:r>
            <a:r>
              <a:rPr lang="ja-JP" altLang="en-US" sz="2400" b="1" dirty="0">
                <a:solidFill>
                  <a:srgbClr val="0070C0"/>
                </a:solidFill>
                <a:effectLst>
                  <a:glow rad="101600">
                    <a:prstClr val="white">
                      <a:alpha val="40000"/>
                    </a:prstClr>
                  </a:glow>
                </a:effectLst>
                <a:latin typeface="Meiryo UI" panose="020B0604030504040204" pitchFamily="34" charset="-128"/>
                <a:ea typeface="Meiryo UI" panose="020B0604030504040204" pitchFamily="34" charset="-128"/>
                <a:cs typeface="Meiryo UI" panose="020B0604030504040204" pitchFamily="50" charset="-128"/>
              </a:rPr>
              <a:t>豊か</a:t>
            </a:r>
            <a:r>
              <a:rPr kumimoji="1" lang="ja-JP" altLang="en-US" sz="2400" b="1" i="0" u="none" strike="noStrike" kern="1200" cap="none" spc="0" normalizeH="0" baseline="0" noProof="0" dirty="0">
                <a:ln>
                  <a:noFill/>
                </a:ln>
                <a:solidFill>
                  <a:srgbClr val="0070C0"/>
                </a:solidFill>
                <a:effectLst>
                  <a:glow rad="101600">
                    <a:prstClr val="white">
                      <a:alpha val="40000"/>
                    </a:prstClr>
                  </a:glow>
                </a:effectLst>
                <a:uLnTx/>
                <a:uFillTx/>
                <a:latin typeface="Meiryo UI" panose="020B0604030504040204" pitchFamily="34" charset="-128"/>
                <a:ea typeface="Meiryo UI" panose="020B0604030504040204" pitchFamily="34" charset="-128"/>
                <a:cs typeface="Meiryo UI" panose="020B0604030504040204" pitchFamily="50" charset="-128"/>
              </a:rPr>
              <a:t>にするウェルビーイングの実現</a:t>
            </a:r>
            <a:endParaRPr kumimoji="1" lang="ja-JP" altLang="en-US" sz="2400" b="1" i="0" u="none" strike="noStrike" kern="1200" cap="none" spc="0" normalizeH="0" baseline="0" noProof="0" dirty="0">
              <a:ln>
                <a:noFill/>
              </a:ln>
              <a:solidFill>
                <a:srgbClr val="0070C0"/>
              </a:solidFill>
              <a:effectLst>
                <a:glow rad="101600">
                  <a:prstClr val="white">
                    <a:alpha val="40000"/>
                  </a:prstClr>
                </a:glow>
              </a:effectLst>
              <a:uLnTx/>
              <a:uFillTx/>
              <a:latin typeface="Calibri" panose="020F0502020204030204"/>
              <a:ea typeface="メイリオ" panose="020B0604030504040204" pitchFamily="50" charset="-128"/>
              <a:cs typeface="+mn-cs"/>
            </a:endParaRPr>
          </a:p>
        </p:txBody>
      </p:sp>
      <p:sp>
        <p:nvSpPr>
          <p:cNvPr id="11" name="テキスト ボックス 10">
            <a:extLst>
              <a:ext uri="{FF2B5EF4-FFF2-40B4-BE49-F238E27FC236}">
                <a16:creationId xmlns:a16="http://schemas.microsoft.com/office/drawing/2014/main" id="{631C10C6-2306-18DF-202B-9A173B85CEBF}"/>
              </a:ext>
            </a:extLst>
          </p:cNvPr>
          <p:cNvSpPr txBox="1"/>
          <p:nvPr/>
        </p:nvSpPr>
        <p:spPr>
          <a:xfrm>
            <a:off x="213471" y="1362762"/>
            <a:ext cx="995718" cy="1366144"/>
          </a:xfrm>
          <a:prstGeom prst="rect">
            <a:avLst/>
          </a:prstGeom>
          <a:solidFill>
            <a:srgbClr val="006EB1"/>
          </a:solid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重点</a:t>
            </a:r>
            <a:endParaRPr kumimoji="1" lang="en-US" altLang="ja-JP"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方針</a:t>
            </a:r>
            <a:endPar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2" name="テキスト ボックス 11">
            <a:extLst>
              <a:ext uri="{FF2B5EF4-FFF2-40B4-BE49-F238E27FC236}">
                <a16:creationId xmlns:a16="http://schemas.microsoft.com/office/drawing/2014/main" id="{874AE96B-FB43-3F80-605D-D09049390176}"/>
              </a:ext>
            </a:extLst>
          </p:cNvPr>
          <p:cNvSpPr txBox="1"/>
          <p:nvPr/>
        </p:nvSpPr>
        <p:spPr>
          <a:xfrm>
            <a:off x="213471" y="2820869"/>
            <a:ext cx="995718" cy="2793350"/>
          </a:xfrm>
          <a:prstGeom prst="rect">
            <a:avLst/>
          </a:prstGeom>
          <a:solidFill>
            <a:srgbClr val="006EB1"/>
          </a:solid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サービス</a:t>
            </a:r>
            <a:endParaRPr kumimoji="1" lang="en-US" altLang="ja-JP"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拡充方針</a:t>
            </a:r>
            <a:endParaRPr kumimoji="1" lang="en-US" altLang="ja-JP"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 name="正方形/長方形 3">
            <a:extLst>
              <a:ext uri="{FF2B5EF4-FFF2-40B4-BE49-F238E27FC236}">
                <a16:creationId xmlns:a16="http://schemas.microsoft.com/office/drawing/2014/main" id="{E4C5C2D5-DEF7-B223-2B3F-EA607CECC56E}"/>
              </a:ext>
            </a:extLst>
          </p:cNvPr>
          <p:cNvSpPr/>
          <p:nvPr/>
        </p:nvSpPr>
        <p:spPr>
          <a:xfrm>
            <a:off x="1341729" y="2816271"/>
            <a:ext cx="3366890" cy="2711614"/>
          </a:xfrm>
          <a:prstGeom prst="rect">
            <a:avLst/>
          </a:prstGeom>
          <a:solidFill>
            <a:schemeClr val="bg1"/>
          </a:solidFill>
          <a:ln>
            <a:solidFill>
              <a:schemeClr val="tx1">
                <a:lumMod val="75000"/>
                <a:lumOff val="2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grpSp>
        <p:nvGrpSpPr>
          <p:cNvPr id="3" name="グループ化 2"/>
          <p:cNvGrpSpPr/>
          <p:nvPr/>
        </p:nvGrpSpPr>
        <p:grpSpPr>
          <a:xfrm>
            <a:off x="1305581" y="1461391"/>
            <a:ext cx="3366890" cy="1185286"/>
            <a:chOff x="4926166" y="2021622"/>
            <a:chExt cx="3366890" cy="1185286"/>
          </a:xfrm>
        </p:grpSpPr>
        <p:sp>
          <p:nvSpPr>
            <p:cNvPr id="40" name="楕円 39"/>
            <p:cNvSpPr/>
            <p:nvPr/>
          </p:nvSpPr>
          <p:spPr>
            <a:xfrm>
              <a:off x="5009338" y="2021622"/>
              <a:ext cx="3200547" cy="1185286"/>
            </a:xfrm>
            <a:prstGeom prst="ellipse">
              <a:avLst/>
            </a:prstGeom>
            <a:solidFill>
              <a:schemeClr val="accent3">
                <a:lumMod val="20000"/>
                <a:lumOff val="80000"/>
              </a:schemeClr>
            </a:solidFill>
          </p:spPr>
          <p:txBody>
            <a:bodyPr wrap="square" rtlCol="0" anchor="ctr">
              <a:noAutofit/>
            </a:bodyPr>
            <a:lstStyle/>
            <a:p>
              <a:pPr marL="190500" marR="0" lvl="0" indent="-190500" algn="ctr"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1" lang="ja-JP" altLang="en-US" sz="16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eiryo UI" panose="020B0604030504040204" pitchFamily="50" charset="-128"/>
              </a:endParaRPr>
            </a:p>
          </p:txBody>
        </p:sp>
        <p:sp>
          <p:nvSpPr>
            <p:cNvPr id="5" name="正方形/長方形 4"/>
            <p:cNvSpPr/>
            <p:nvPr/>
          </p:nvSpPr>
          <p:spPr>
            <a:xfrm>
              <a:off x="4926166" y="2139424"/>
              <a:ext cx="3366890"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95000"/>
                      <a:lumOff val="5000"/>
                    </a:prstClr>
                  </a:solidFill>
                  <a:effectLst>
                    <a:glow rad="101600">
                      <a:prstClr val="white">
                        <a:alpha val="40000"/>
                      </a:prstClr>
                    </a:glow>
                  </a:effectLst>
                  <a:uLnTx/>
                  <a:uFillTx/>
                  <a:latin typeface="Meiryo UI" panose="020B0604030504040204" pitchFamily="50" charset="-128"/>
                  <a:ea typeface="Meiryo UI" panose="020B0604030504040204" pitchFamily="50" charset="-128"/>
                  <a:cs typeface="Meiryo UI" panose="020B0604030504040204" pitchFamily="50" charset="-128"/>
                </a:rPr>
                <a:t>＜重点方針①＞</a:t>
              </a:r>
              <a:endParaRPr kumimoji="1" lang="en-US" altLang="ja-JP" sz="1600" b="1" i="0" u="none" strike="noStrike" kern="1200" cap="none" spc="0" normalizeH="0" baseline="0" noProof="0" dirty="0">
                <a:ln>
                  <a:noFill/>
                </a:ln>
                <a:solidFill>
                  <a:prstClr val="black">
                    <a:lumMod val="95000"/>
                    <a:lumOff val="5000"/>
                  </a:prstClr>
                </a:solidFill>
                <a:effectLst>
                  <a:glow rad="101600">
                    <a:prstClr val="white">
                      <a:alpha val="40000"/>
                    </a:prstClr>
                  </a:glo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95000"/>
                      <a:lumOff val="5000"/>
                    </a:prstClr>
                  </a:solidFill>
                  <a:effectLst>
                    <a:glow rad="101600">
                      <a:prstClr val="white">
                        <a:alpha val="40000"/>
                      </a:prstClr>
                    </a:glow>
                  </a:effectLst>
                  <a:uLnTx/>
                  <a:uFillTx/>
                  <a:latin typeface="Meiryo UI" panose="020B0604030504040204" pitchFamily="50" charset="-128"/>
                  <a:ea typeface="Meiryo UI" panose="020B0604030504040204" pitchFamily="50" charset="-128"/>
                  <a:cs typeface="Meiryo UI" panose="020B0604030504040204" pitchFamily="50" charset="-128"/>
                </a:rPr>
                <a:t>「人」にフォーカスした</a:t>
              </a:r>
              <a:br>
                <a:rPr kumimoji="1" lang="en-US" altLang="ja-JP" sz="2000" b="1" i="0" u="none" strike="noStrike" kern="1200" cap="none" spc="0" normalizeH="0" baseline="0" noProof="0" dirty="0">
                  <a:ln>
                    <a:noFill/>
                  </a:ln>
                  <a:solidFill>
                    <a:prstClr val="black">
                      <a:lumMod val="95000"/>
                      <a:lumOff val="5000"/>
                    </a:prstClr>
                  </a:solidFill>
                  <a:effectLst>
                    <a:glow rad="101600">
                      <a:prstClr val="white">
                        <a:alpha val="40000"/>
                      </a:prstClr>
                    </a:glow>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2000" b="1" i="0" u="none" strike="noStrike" kern="1200" cap="none" spc="0" normalizeH="0" baseline="0" noProof="0" dirty="0">
                  <a:ln>
                    <a:noFill/>
                  </a:ln>
                  <a:solidFill>
                    <a:prstClr val="black">
                      <a:lumMod val="95000"/>
                      <a:lumOff val="5000"/>
                    </a:prstClr>
                  </a:solidFill>
                  <a:effectLst>
                    <a:glow rad="101600">
                      <a:prstClr val="white">
                        <a:alpha val="40000"/>
                      </a:prstClr>
                    </a:glow>
                  </a:effectLst>
                  <a:uLnTx/>
                  <a:uFillTx/>
                  <a:latin typeface="Meiryo UI" panose="020B0604030504040204" pitchFamily="50" charset="-128"/>
                  <a:ea typeface="Meiryo UI" panose="020B0604030504040204" pitchFamily="50" charset="-128"/>
                  <a:cs typeface="Meiryo UI" panose="020B0604030504040204" pitchFamily="50" charset="-128"/>
                </a:rPr>
                <a:t>サービスの提供</a:t>
              </a:r>
              <a:endParaRPr kumimoji="1" lang="ja-JP" altLang="en-US" sz="2000" b="1" i="0" u="none" strike="noStrike" kern="1200" cap="none" spc="0" normalizeH="0" baseline="0" noProof="0" dirty="0">
                <a:ln>
                  <a:noFill/>
                </a:ln>
                <a:solidFill>
                  <a:prstClr val="black"/>
                </a:solidFill>
                <a:effectLst>
                  <a:glow rad="101600">
                    <a:prstClr val="white">
                      <a:alpha val="40000"/>
                    </a:prstClr>
                  </a:glow>
                </a:effectLst>
                <a:uLnTx/>
                <a:uFillTx/>
                <a:latin typeface="Meiryo UI" panose="020B0604030504040204" pitchFamily="50" charset="-128"/>
                <a:ea typeface="Meiryo UI" panose="020B0604030504040204" pitchFamily="50" charset="-128"/>
                <a:cs typeface="+mn-cs"/>
              </a:endParaRPr>
            </a:p>
          </p:txBody>
        </p:sp>
      </p:grpSp>
      <p:cxnSp>
        <p:nvCxnSpPr>
          <p:cNvPr id="10" name="直線コネクタ 9"/>
          <p:cNvCxnSpPr>
            <a:cxnSpLocks/>
          </p:cNvCxnSpPr>
          <p:nvPr/>
        </p:nvCxnSpPr>
        <p:spPr>
          <a:xfrm>
            <a:off x="1508072" y="3857687"/>
            <a:ext cx="3065474"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5E2C4C44-C006-E213-1A61-6198C0F54062}"/>
              </a:ext>
            </a:extLst>
          </p:cNvPr>
          <p:cNvSpPr txBox="1"/>
          <p:nvPr/>
        </p:nvSpPr>
        <p:spPr>
          <a:xfrm>
            <a:off x="1462048" y="2947932"/>
            <a:ext cx="3222057" cy="707886"/>
          </a:xfrm>
          <a:prstGeom prst="rect">
            <a:avLst/>
          </a:prstGeom>
          <a:noFill/>
        </p:spPr>
        <p:txBody>
          <a:bodyPr wrap="square" lIns="0" rIns="0"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dirty="0">
                <a:ln>
                  <a:noFill/>
                </a:ln>
                <a:solidFill>
                  <a:srgbClr val="0070C0"/>
                </a:solidFill>
                <a:effectLst/>
                <a:uLnTx/>
                <a:uFillTx/>
                <a:latin typeface="Meiryo UI" panose="020B0604030504040204" pitchFamily="34" charset="-128"/>
                <a:ea typeface="Meiryo UI" panose="020B0604030504040204" pitchFamily="34" charset="-128"/>
                <a:cs typeface="Meiryo UI" panose="020B0604030504040204" pitchFamily="50" charset="-128"/>
              </a:rPr>
              <a:t>ライフステージごとに最適化　　された行政サービスの提供</a:t>
            </a:r>
            <a:endParaRPr kumimoji="1" lang="en-US" altLang="ja-JP" sz="2000" b="1" i="0" u="none" strike="noStrike" kern="1200" cap="none" spc="0" normalizeH="0" baseline="0" noProof="0" dirty="0">
              <a:ln>
                <a:noFill/>
              </a:ln>
              <a:solidFill>
                <a:srgbClr val="0070C0"/>
              </a:solidFill>
              <a:effectLst/>
              <a:uLnTx/>
              <a:uFillTx/>
              <a:latin typeface="Meiryo UI" panose="020B0604030504040204" pitchFamily="34" charset="-128"/>
              <a:ea typeface="Meiryo UI" panose="020B0604030504040204" pitchFamily="34"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45380982-ED6B-DDD1-252F-877F2591D4EB}"/>
              </a:ext>
            </a:extLst>
          </p:cNvPr>
          <p:cNvSpPr txBox="1"/>
          <p:nvPr/>
        </p:nvSpPr>
        <p:spPr>
          <a:xfrm>
            <a:off x="1377543" y="3962515"/>
            <a:ext cx="3343043" cy="1200329"/>
          </a:xfrm>
          <a:prstGeom prst="rect">
            <a:avLst/>
          </a:prstGeom>
          <a:noFill/>
        </p:spPr>
        <p:txBody>
          <a:bodyPr wrap="square" rtlCol="0">
            <a:spAutoFit/>
          </a:bodyPr>
          <a:lstStyle>
            <a:defPPr>
              <a:defRPr lang="ja-JP"/>
            </a:defPPr>
            <a:lvl1pPr marL="138113" indent="-138113" fontAlgn="base">
              <a:spcBef>
                <a:spcPct val="50000"/>
              </a:spcBef>
              <a:spcAft>
                <a:spcPct val="0"/>
              </a:spcAft>
              <a:buFont typeface="Arial" panose="020B0604020202020204" pitchFamily="34" charset="0"/>
              <a:buChar char="•"/>
              <a:tabLst>
                <a:tab pos="87313" algn="l"/>
              </a:tabLst>
              <a:defRPr sz="1400">
                <a:latin typeface="Meiryo UI" panose="020B0604030504040204" pitchFamily="34" charset="-128"/>
                <a:ea typeface="Meiryo UI" panose="020B0604030504040204" pitchFamily="34" charset="-128"/>
                <a:cs typeface="Meiryo UI" panose="020B0604030504040204" pitchFamily="50" charset="-128"/>
              </a:defRPr>
            </a:lvl1pPr>
          </a:lstStyle>
          <a:p>
            <a:pPr marL="0" marR="0" lvl="0" indent="0" algn="l" defTabSz="914400" rtl="0" eaLnBrk="1" fontAlgn="base" latinLnBrk="0" hangingPunct="1">
              <a:lnSpc>
                <a:spcPct val="100000"/>
              </a:lnSpc>
              <a:spcBef>
                <a:spcPct val="50000"/>
              </a:spcBef>
              <a:spcAft>
                <a:spcPct val="0"/>
              </a:spcAft>
              <a:buClrTx/>
              <a:buSzTx/>
              <a:buNone/>
              <a:tabLst>
                <a:tab pos="87313" algn="l"/>
              </a:tabLst>
              <a:defRPr/>
            </a:pPr>
            <a:r>
              <a:rPr kumimoji="1" lang="en-US" altLang="ja-JP" sz="24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rPr>
              <a:t>ID</a:t>
            </a: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rPr>
              <a:t>連携により、本人が望む必要なサービスを把握し提供できる</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endParaRPr>
          </a:p>
        </p:txBody>
      </p:sp>
      <p:grpSp>
        <p:nvGrpSpPr>
          <p:cNvPr id="23" name="グループ化 22"/>
          <p:cNvGrpSpPr/>
          <p:nvPr/>
        </p:nvGrpSpPr>
        <p:grpSpPr>
          <a:xfrm>
            <a:off x="4892909" y="1461391"/>
            <a:ext cx="3366890" cy="1185286"/>
            <a:chOff x="8466216" y="2021622"/>
            <a:chExt cx="3366890" cy="1185286"/>
          </a:xfrm>
        </p:grpSpPr>
        <p:sp>
          <p:nvSpPr>
            <p:cNvPr id="41" name="楕円 40"/>
            <p:cNvSpPr/>
            <p:nvPr/>
          </p:nvSpPr>
          <p:spPr>
            <a:xfrm>
              <a:off x="8549388" y="2021622"/>
              <a:ext cx="3200547" cy="1185286"/>
            </a:xfrm>
            <a:prstGeom prst="ellipse">
              <a:avLst/>
            </a:prstGeom>
            <a:solidFill>
              <a:schemeClr val="accent3">
                <a:lumMod val="20000"/>
                <a:lumOff val="80000"/>
              </a:schemeClr>
            </a:solidFill>
          </p:spPr>
          <p:txBody>
            <a:bodyPr wrap="square" rtlCol="0" anchor="ctr">
              <a:noAutofit/>
            </a:bodyPr>
            <a:lstStyle/>
            <a:p>
              <a:pPr marL="190500" marR="0" lvl="0" indent="-190500" algn="ctr"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1" lang="ja-JP" altLang="en-US" sz="14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eiryo UI" panose="020B0604030504040204" pitchFamily="50" charset="-128"/>
              </a:endParaRPr>
            </a:p>
          </p:txBody>
        </p:sp>
        <p:sp>
          <p:nvSpPr>
            <p:cNvPr id="6" name="正方形/長方形 5"/>
            <p:cNvSpPr/>
            <p:nvPr/>
          </p:nvSpPr>
          <p:spPr>
            <a:xfrm>
              <a:off x="8466216" y="2126278"/>
              <a:ext cx="3366890"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95000"/>
                      <a:lumOff val="5000"/>
                    </a:prstClr>
                  </a:solidFill>
                  <a:effectLst>
                    <a:glow rad="101600">
                      <a:prstClr val="white">
                        <a:alpha val="40000"/>
                      </a:prstClr>
                    </a:glow>
                  </a:effectLst>
                  <a:uLnTx/>
                  <a:uFillTx/>
                  <a:latin typeface="Meiryo UI" panose="020B0604030504040204" pitchFamily="50" charset="-128"/>
                  <a:ea typeface="Meiryo UI" panose="020B0604030504040204" pitchFamily="50" charset="-128"/>
                  <a:cs typeface="Meiryo UI" panose="020B0604030504040204" pitchFamily="50" charset="-128"/>
                </a:rPr>
                <a:t>＜重点方針②＞</a:t>
              </a:r>
              <a:endParaRPr kumimoji="1" lang="en-US" altLang="ja-JP" sz="1600" b="1" i="0" u="none" strike="noStrike" kern="1200" cap="none" spc="0" normalizeH="0" baseline="0" noProof="0" dirty="0">
                <a:ln>
                  <a:noFill/>
                </a:ln>
                <a:solidFill>
                  <a:prstClr val="black">
                    <a:lumMod val="95000"/>
                    <a:lumOff val="5000"/>
                  </a:prstClr>
                </a:solidFill>
                <a:effectLst>
                  <a:glow rad="101600">
                    <a:prstClr val="white">
                      <a:alpha val="40000"/>
                    </a:prstClr>
                  </a:glo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glow rad="101600">
                      <a:prstClr val="white">
                        <a:alpha val="40000"/>
                      </a:prstClr>
                    </a:glow>
                  </a:effectLst>
                  <a:uLnTx/>
                  <a:uFillTx/>
                  <a:latin typeface="Meiryo UI" panose="020B0604030504040204" pitchFamily="50" charset="-128"/>
                  <a:ea typeface="Meiryo UI" panose="020B0604030504040204" pitchFamily="50" charset="-128"/>
                  <a:cs typeface="+mn-cs"/>
                </a:rPr>
                <a:t>個々に寄り添うアウトリーチ型サービス</a:t>
              </a:r>
              <a:r>
                <a:rPr lang="ja-JP" altLang="en-US" sz="2000" b="1" dirty="0">
                  <a:effectLst>
                    <a:glow rad="101600">
                      <a:prstClr val="white">
                        <a:alpha val="40000"/>
                      </a:prstClr>
                    </a:glow>
                  </a:effectLst>
                  <a:latin typeface="Meiryo UI" panose="020B0604030504040204" pitchFamily="50" charset="-128"/>
                  <a:ea typeface="Meiryo UI" panose="020B0604030504040204" pitchFamily="50" charset="-128"/>
                </a:rPr>
                <a:t>の提供</a:t>
              </a:r>
              <a:endParaRPr kumimoji="1" lang="en-US" altLang="ja-JP" sz="2000" b="1" i="0" u="none" strike="noStrike" kern="1200" cap="none" spc="0" normalizeH="0" baseline="0" noProof="0" dirty="0">
                <a:ln>
                  <a:noFill/>
                </a:ln>
                <a:effectLst>
                  <a:glow rad="101600">
                    <a:prstClr val="white">
                      <a:alpha val="40000"/>
                    </a:prstClr>
                  </a:glow>
                </a:effectLst>
                <a:uLnTx/>
                <a:uFillTx/>
                <a:latin typeface="Meiryo UI" panose="020B0604030504040204" pitchFamily="50" charset="-128"/>
                <a:ea typeface="Meiryo UI" panose="020B0604030504040204" pitchFamily="50" charset="-128"/>
                <a:cs typeface="+mn-cs"/>
              </a:endParaRPr>
            </a:p>
          </p:txBody>
        </p:sp>
      </p:grpSp>
      <p:sp>
        <p:nvSpPr>
          <p:cNvPr id="13" name="正方形/長方形 12">
            <a:extLst>
              <a:ext uri="{FF2B5EF4-FFF2-40B4-BE49-F238E27FC236}">
                <a16:creationId xmlns:a16="http://schemas.microsoft.com/office/drawing/2014/main" id="{73E6F389-CAE8-B7CF-5F75-812F1BF28CDF}"/>
              </a:ext>
            </a:extLst>
          </p:cNvPr>
          <p:cNvSpPr/>
          <p:nvPr/>
        </p:nvSpPr>
        <p:spPr>
          <a:xfrm>
            <a:off x="4902821" y="2816271"/>
            <a:ext cx="3366890" cy="2711614"/>
          </a:xfrm>
          <a:prstGeom prst="rect">
            <a:avLst/>
          </a:prstGeom>
          <a:solidFill>
            <a:schemeClr val="bg1"/>
          </a:solidFill>
          <a:ln>
            <a:solidFill>
              <a:schemeClr val="tx1">
                <a:lumMod val="75000"/>
                <a:lumOff val="2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cxnSp>
        <p:nvCxnSpPr>
          <p:cNvPr id="15" name="直線コネクタ 14">
            <a:extLst>
              <a:ext uri="{FF2B5EF4-FFF2-40B4-BE49-F238E27FC236}">
                <a16:creationId xmlns:a16="http://schemas.microsoft.com/office/drawing/2014/main" id="{824DB9A9-C5B2-3C50-0994-4E29CA7371C0}"/>
              </a:ext>
            </a:extLst>
          </p:cNvPr>
          <p:cNvCxnSpPr>
            <a:cxnSpLocks/>
          </p:cNvCxnSpPr>
          <p:nvPr/>
        </p:nvCxnSpPr>
        <p:spPr>
          <a:xfrm>
            <a:off x="5069164" y="3857687"/>
            <a:ext cx="3065474"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643D1986-5021-8269-A0DC-D68DC0AA9A37}"/>
              </a:ext>
            </a:extLst>
          </p:cNvPr>
          <p:cNvSpPr txBox="1"/>
          <p:nvPr/>
        </p:nvSpPr>
        <p:spPr>
          <a:xfrm>
            <a:off x="5069164" y="2947932"/>
            <a:ext cx="3065474"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dirty="0">
                <a:ln>
                  <a:noFill/>
                </a:ln>
                <a:solidFill>
                  <a:srgbClr val="006AB3"/>
                </a:solidFill>
                <a:effectLst/>
                <a:uLnTx/>
                <a:uFillTx/>
                <a:latin typeface="Meiryo UI" panose="020B0604030504040204" pitchFamily="34" charset="-128"/>
                <a:ea typeface="Meiryo UI" panose="020B0604030504040204" pitchFamily="34" charset="-128"/>
                <a:cs typeface="Meiryo UI" panose="020B0604030504040204" pitchFamily="50" charset="-128"/>
              </a:rPr>
              <a:t>行動変容を伴う</a:t>
            </a:r>
            <a:br>
              <a:rPr kumimoji="1" lang="en-US" altLang="ja-JP" sz="2000" b="1" i="0" u="none" strike="noStrike" kern="1200" cap="none" spc="0" normalizeH="0" baseline="0" noProof="0" dirty="0">
                <a:ln>
                  <a:noFill/>
                </a:ln>
                <a:solidFill>
                  <a:srgbClr val="006AB3"/>
                </a:solidFill>
                <a:effectLst/>
                <a:uLnTx/>
                <a:uFillTx/>
                <a:latin typeface="Meiryo UI" panose="020B0604030504040204" pitchFamily="34" charset="-128"/>
                <a:ea typeface="Meiryo UI" panose="020B0604030504040204" pitchFamily="34" charset="-128"/>
                <a:cs typeface="Meiryo UI" panose="020B0604030504040204" pitchFamily="50" charset="-128"/>
              </a:rPr>
            </a:br>
            <a:r>
              <a:rPr kumimoji="1" lang="ja-JP" altLang="en-US" sz="2000" b="1" i="0" u="none" strike="noStrike" kern="1200" cap="none" spc="0" normalizeH="0" baseline="0" noProof="0" dirty="0">
                <a:ln>
                  <a:noFill/>
                </a:ln>
                <a:solidFill>
                  <a:srgbClr val="006AB3"/>
                </a:solidFill>
                <a:effectLst/>
                <a:uLnTx/>
                <a:uFillTx/>
                <a:latin typeface="Meiryo UI" panose="020B0604030504040204" pitchFamily="34" charset="-128"/>
                <a:ea typeface="Meiryo UI" panose="020B0604030504040204" pitchFamily="34" charset="-128"/>
                <a:cs typeface="Meiryo UI" panose="020B0604030504040204" pitchFamily="50" charset="-128"/>
              </a:rPr>
              <a:t>サービスの提供</a:t>
            </a:r>
            <a:endParaRPr kumimoji="1" lang="en-US" altLang="ja-JP" sz="2000" b="1" i="0" u="none" strike="noStrike" kern="1200" cap="none" spc="0" normalizeH="0" baseline="0" noProof="0" dirty="0">
              <a:ln>
                <a:noFill/>
              </a:ln>
              <a:solidFill>
                <a:srgbClr val="006AB3"/>
              </a:solidFill>
              <a:effectLst/>
              <a:uLnTx/>
              <a:uFillTx/>
              <a:latin typeface="Meiryo UI" panose="020B0604030504040204" pitchFamily="34" charset="-128"/>
              <a:ea typeface="Meiryo UI" panose="020B0604030504040204" pitchFamily="34" charset="-128"/>
              <a:cs typeface="Meiryo UI" panose="020B0604030504040204" pitchFamily="50" charset="-128"/>
            </a:endParaRPr>
          </a:p>
        </p:txBody>
      </p:sp>
      <p:grpSp>
        <p:nvGrpSpPr>
          <p:cNvPr id="24" name="グループ化 23"/>
          <p:cNvGrpSpPr/>
          <p:nvPr/>
        </p:nvGrpSpPr>
        <p:grpSpPr>
          <a:xfrm>
            <a:off x="8563232" y="1461391"/>
            <a:ext cx="3285441" cy="1185286"/>
            <a:chOff x="1517611" y="2021622"/>
            <a:chExt cx="3285441" cy="1185286"/>
          </a:xfrm>
        </p:grpSpPr>
        <p:sp>
          <p:nvSpPr>
            <p:cNvPr id="39" name="楕円 38"/>
            <p:cNvSpPr/>
            <p:nvPr/>
          </p:nvSpPr>
          <p:spPr>
            <a:xfrm>
              <a:off x="1560058" y="2021622"/>
              <a:ext cx="3200547" cy="1185286"/>
            </a:xfrm>
            <a:prstGeom prst="ellipse">
              <a:avLst/>
            </a:prstGeom>
            <a:solidFill>
              <a:schemeClr val="accent3">
                <a:lumMod val="20000"/>
                <a:lumOff val="80000"/>
              </a:schemeClr>
            </a:solidFill>
          </p:spPr>
          <p:txBody>
            <a:bodyPr wrap="square" rtlCol="0" anchor="ctr">
              <a:noAutofit/>
            </a:bodyPr>
            <a:lstStyle/>
            <a:p>
              <a:pPr marL="190500" marR="0" lvl="0" indent="-190500" algn="ctr"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1" lang="ja-JP" altLang="en-US" sz="12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eiryo UI" panose="020B0604030504040204" pitchFamily="50" charset="-128"/>
              </a:endParaRPr>
            </a:p>
          </p:txBody>
        </p:sp>
        <p:sp>
          <p:nvSpPr>
            <p:cNvPr id="8" name="正方形/長方形 7"/>
            <p:cNvSpPr/>
            <p:nvPr/>
          </p:nvSpPr>
          <p:spPr>
            <a:xfrm>
              <a:off x="1517611" y="2137212"/>
              <a:ext cx="3285441"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95000"/>
                      <a:lumOff val="5000"/>
                    </a:prstClr>
                  </a:solidFill>
                  <a:effectLst>
                    <a:glow rad="101600">
                      <a:prstClr val="white">
                        <a:alpha val="40000"/>
                      </a:prstClr>
                    </a:glow>
                  </a:effectLst>
                  <a:uLnTx/>
                  <a:uFillTx/>
                  <a:latin typeface="Meiryo UI" panose="020B0604030504040204" pitchFamily="50" charset="-128"/>
                  <a:ea typeface="Meiryo UI" panose="020B0604030504040204" pitchFamily="50" charset="-128"/>
                  <a:cs typeface="Meiryo UI" panose="020B0604030504040204" pitchFamily="50" charset="-128"/>
                </a:rPr>
                <a:t>＜重点方針③＞</a:t>
              </a:r>
              <a:endParaRPr kumimoji="1" lang="en-US" altLang="ja-JP" sz="1600" b="1" i="0" u="none" strike="noStrike" kern="1200" cap="none" spc="0" normalizeH="0" baseline="0" noProof="0" dirty="0">
                <a:ln>
                  <a:noFill/>
                </a:ln>
                <a:solidFill>
                  <a:prstClr val="black">
                    <a:lumMod val="95000"/>
                    <a:lumOff val="5000"/>
                  </a:prstClr>
                </a:solidFill>
                <a:effectLst>
                  <a:glow rad="101600">
                    <a:prstClr val="white">
                      <a:alpha val="40000"/>
                    </a:prstClr>
                  </a:glo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95000"/>
                      <a:lumOff val="5000"/>
                    </a:prstClr>
                  </a:solidFill>
                  <a:effectLst>
                    <a:glow rad="101600">
                      <a:prstClr val="white">
                        <a:alpha val="40000"/>
                      </a:prstClr>
                    </a:glow>
                  </a:effectLst>
                  <a:uLnTx/>
                  <a:uFillTx/>
                  <a:latin typeface="Meiryo UI" panose="020B0604030504040204" pitchFamily="50" charset="-128"/>
                  <a:ea typeface="Meiryo UI" panose="020B0604030504040204" pitchFamily="50" charset="-128"/>
                  <a:cs typeface="Meiryo UI" panose="020B0604030504040204" pitchFamily="50" charset="-128"/>
                </a:rPr>
                <a:t>地域・民間事業者</a:t>
              </a:r>
              <a:endParaRPr kumimoji="1" lang="en-US" altLang="ja-JP" sz="2000" b="1" i="0" u="none" strike="noStrike" kern="1200" cap="none" spc="0" normalizeH="0" baseline="0" noProof="0" dirty="0">
                <a:ln>
                  <a:noFill/>
                </a:ln>
                <a:solidFill>
                  <a:prstClr val="black">
                    <a:lumMod val="95000"/>
                    <a:lumOff val="5000"/>
                  </a:prstClr>
                </a:solidFill>
                <a:effectLst>
                  <a:glow rad="101600">
                    <a:prstClr val="white">
                      <a:alpha val="40000"/>
                    </a:prstClr>
                  </a:glo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95000"/>
                      <a:lumOff val="5000"/>
                    </a:prstClr>
                  </a:solidFill>
                  <a:effectLst>
                    <a:glow rad="101600">
                      <a:prstClr val="white">
                        <a:alpha val="40000"/>
                      </a:prstClr>
                    </a:glow>
                  </a:effectLst>
                  <a:uLnTx/>
                  <a:uFillTx/>
                  <a:latin typeface="Meiryo UI" panose="020B0604030504040204" pitchFamily="50" charset="-128"/>
                  <a:ea typeface="Meiryo UI" panose="020B0604030504040204" pitchFamily="50" charset="-128"/>
                  <a:cs typeface="Meiryo UI" panose="020B0604030504040204" pitchFamily="50" charset="-128"/>
                </a:rPr>
                <a:t>との連携</a:t>
              </a:r>
            </a:p>
          </p:txBody>
        </p:sp>
      </p:grpSp>
      <p:sp>
        <p:nvSpPr>
          <p:cNvPr id="19" name="正方形/長方形 18">
            <a:extLst>
              <a:ext uri="{FF2B5EF4-FFF2-40B4-BE49-F238E27FC236}">
                <a16:creationId xmlns:a16="http://schemas.microsoft.com/office/drawing/2014/main" id="{7FAAC400-CABC-ADB6-2E9D-01E7707DCFEF}"/>
              </a:ext>
            </a:extLst>
          </p:cNvPr>
          <p:cNvSpPr/>
          <p:nvPr/>
        </p:nvSpPr>
        <p:spPr>
          <a:xfrm>
            <a:off x="8501026" y="2816271"/>
            <a:ext cx="3366890" cy="2711614"/>
          </a:xfrm>
          <a:prstGeom prst="rect">
            <a:avLst/>
          </a:prstGeom>
          <a:solidFill>
            <a:schemeClr val="bg1"/>
          </a:solidFill>
          <a:ln>
            <a:solidFill>
              <a:schemeClr val="tx1">
                <a:lumMod val="75000"/>
                <a:lumOff val="2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0" name="テキスト ボックス 19">
            <a:extLst>
              <a:ext uri="{FF2B5EF4-FFF2-40B4-BE49-F238E27FC236}">
                <a16:creationId xmlns:a16="http://schemas.microsoft.com/office/drawing/2014/main" id="{C928594E-DD46-1886-E5B3-D3A3785BAFF4}"/>
              </a:ext>
            </a:extLst>
          </p:cNvPr>
          <p:cNvSpPr txBox="1"/>
          <p:nvPr/>
        </p:nvSpPr>
        <p:spPr>
          <a:xfrm>
            <a:off x="8608340" y="2947932"/>
            <a:ext cx="3065474"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dirty="0">
                <a:ln>
                  <a:noFill/>
                </a:ln>
                <a:solidFill>
                  <a:srgbClr val="0070C0"/>
                </a:solidFill>
                <a:effectLst/>
                <a:uLnTx/>
                <a:uFillTx/>
                <a:latin typeface="Meiryo UI" panose="020B0604030504040204" pitchFamily="34" charset="-128"/>
                <a:ea typeface="Meiryo UI" panose="020B0604030504040204" pitchFamily="34" charset="-128"/>
                <a:cs typeface="Meiryo UI" panose="020B0604030504040204" pitchFamily="50" charset="-128"/>
              </a:rPr>
              <a:t>地域</a:t>
            </a:r>
            <a:r>
              <a:rPr lang="ja-JP" altLang="en-US" sz="2000" b="1" dirty="0">
                <a:solidFill>
                  <a:srgbClr val="0070C0"/>
                </a:solidFill>
                <a:latin typeface="Meiryo UI" panose="020B0604030504040204" pitchFamily="34" charset="-128"/>
                <a:ea typeface="Meiryo UI" panose="020B0604030504040204" pitchFamily="34" charset="-128"/>
                <a:cs typeface="Meiryo UI" panose="020B0604030504040204" pitchFamily="50" charset="-128"/>
              </a:rPr>
              <a:t>に根差した</a:t>
            </a:r>
            <a:r>
              <a:rPr kumimoji="1" lang="ja-JP" altLang="en-US" sz="2000" b="1" i="0" u="none" strike="noStrike" kern="1200" cap="none" spc="0" normalizeH="0" baseline="0" noProof="0" dirty="0">
                <a:ln>
                  <a:noFill/>
                </a:ln>
                <a:solidFill>
                  <a:srgbClr val="0070C0"/>
                </a:solidFill>
                <a:effectLst/>
                <a:uLnTx/>
                <a:uFillTx/>
                <a:latin typeface="Meiryo UI" panose="020B0604030504040204" pitchFamily="34" charset="-128"/>
                <a:ea typeface="Meiryo UI" panose="020B0604030504040204" pitchFamily="34" charset="-128"/>
                <a:cs typeface="Meiryo UI" panose="020B0604030504040204" pitchFamily="50" charset="-128"/>
              </a:rPr>
              <a:t>公民の</a:t>
            </a:r>
            <a:r>
              <a:rPr lang="ja-JP" altLang="en-US" sz="2000" b="1" dirty="0">
                <a:solidFill>
                  <a:srgbClr val="0070C0"/>
                </a:solidFill>
                <a:latin typeface="Meiryo UI" panose="020B0604030504040204" pitchFamily="34" charset="-128"/>
                <a:ea typeface="Meiryo UI" panose="020B0604030504040204" pitchFamily="34" charset="-128"/>
                <a:cs typeface="Meiryo UI" panose="020B0604030504040204" pitchFamily="50" charset="-128"/>
              </a:rPr>
              <a:t>　　</a:t>
            </a:r>
            <a:r>
              <a:rPr kumimoji="1" lang="ja-JP" altLang="en-US" sz="2000" b="1" i="0" u="none" strike="noStrike" kern="1200" cap="none" spc="0" normalizeH="0" baseline="0" noProof="0" dirty="0">
                <a:ln>
                  <a:noFill/>
                </a:ln>
                <a:solidFill>
                  <a:srgbClr val="0070C0"/>
                </a:solidFill>
                <a:effectLst/>
                <a:uLnTx/>
                <a:uFillTx/>
                <a:latin typeface="Meiryo UI" panose="020B0604030504040204" pitchFamily="34" charset="-128"/>
                <a:ea typeface="Meiryo UI" panose="020B0604030504040204" pitchFamily="34" charset="-128"/>
                <a:cs typeface="Meiryo UI" panose="020B0604030504040204" pitchFamily="50" charset="-128"/>
              </a:rPr>
              <a:t>サービスの提供</a:t>
            </a:r>
            <a:endParaRPr kumimoji="1" lang="en-US" altLang="ja-JP" sz="2000" b="1" i="0" u="none" strike="noStrike" kern="1200" cap="none" spc="0" normalizeH="0" baseline="0" noProof="0" dirty="0">
              <a:ln>
                <a:noFill/>
              </a:ln>
              <a:solidFill>
                <a:srgbClr val="0070C0"/>
              </a:solidFill>
              <a:effectLst/>
              <a:uLnTx/>
              <a:uFillTx/>
              <a:latin typeface="Meiryo UI" panose="020B0604030504040204" pitchFamily="34" charset="-128"/>
              <a:ea typeface="Meiryo UI" panose="020B0604030504040204" pitchFamily="34" charset="-128"/>
              <a:cs typeface="Meiryo UI" panose="020B0604030504040204" pitchFamily="50" charset="-128"/>
            </a:endParaRPr>
          </a:p>
        </p:txBody>
      </p:sp>
      <p:cxnSp>
        <p:nvCxnSpPr>
          <p:cNvPr id="21" name="直線コネクタ 20">
            <a:extLst>
              <a:ext uri="{FF2B5EF4-FFF2-40B4-BE49-F238E27FC236}">
                <a16:creationId xmlns:a16="http://schemas.microsoft.com/office/drawing/2014/main" id="{71C80636-B01C-E105-30F6-140EC684861F}"/>
              </a:ext>
            </a:extLst>
          </p:cNvPr>
          <p:cNvCxnSpPr>
            <a:cxnSpLocks/>
          </p:cNvCxnSpPr>
          <p:nvPr/>
        </p:nvCxnSpPr>
        <p:spPr>
          <a:xfrm>
            <a:off x="8667369" y="3857687"/>
            <a:ext cx="3065474"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1ECFF369-9B49-4691-A3DF-017B65CE7EAF}"/>
              </a:ext>
            </a:extLst>
          </p:cNvPr>
          <p:cNvSpPr txBox="1"/>
          <p:nvPr/>
        </p:nvSpPr>
        <p:spPr>
          <a:xfrm>
            <a:off x="5005564" y="3974053"/>
            <a:ext cx="3343043" cy="1200329"/>
          </a:xfrm>
          <a:prstGeom prst="rect">
            <a:avLst/>
          </a:prstGeom>
          <a:noFill/>
        </p:spPr>
        <p:txBody>
          <a:bodyPr wrap="square" rtlCol="0">
            <a:spAutoFit/>
          </a:bodyPr>
          <a:lstStyle>
            <a:defPPr>
              <a:defRPr lang="ja-JP"/>
            </a:defPPr>
            <a:lvl1pPr marL="138113" indent="-138113" fontAlgn="base">
              <a:spcBef>
                <a:spcPct val="50000"/>
              </a:spcBef>
              <a:spcAft>
                <a:spcPct val="0"/>
              </a:spcAft>
              <a:buFont typeface="Arial" panose="020B0604020202020204" pitchFamily="34" charset="0"/>
              <a:buChar char="•"/>
              <a:tabLst>
                <a:tab pos="87313" algn="l"/>
              </a:tabLst>
              <a:defRPr sz="1400">
                <a:latin typeface="Meiryo UI" panose="020B0604030504040204" pitchFamily="34" charset="-128"/>
                <a:ea typeface="Meiryo UI" panose="020B0604030504040204" pitchFamily="34" charset="-128"/>
                <a:cs typeface="Meiryo UI" panose="020B0604030504040204" pitchFamily="50" charset="-128"/>
              </a:defRPr>
            </a:lvl1pPr>
          </a:lstStyle>
          <a:p>
            <a:pPr marL="0" marR="0" lvl="0" indent="0" algn="l" defTabSz="914400" rtl="0" eaLnBrk="1" fontAlgn="base" latinLnBrk="0" hangingPunct="1">
              <a:lnSpc>
                <a:spcPct val="100000"/>
              </a:lnSpc>
              <a:spcBef>
                <a:spcPct val="50000"/>
              </a:spcBef>
              <a:spcAft>
                <a:spcPct val="0"/>
              </a:spcAft>
              <a:buClrTx/>
              <a:buSzTx/>
              <a:buNone/>
              <a:tabLst>
                <a:tab pos="87313" algn="l"/>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rPr>
              <a:t>必要なサービスを、必要とする住民にいつでも届けることが</a:t>
            </a:r>
            <a:r>
              <a:rPr kumimoji="1" lang="ja-JP" altLang="en-US" sz="2400" b="0" i="0" u="none" strike="noStrike" kern="1200" cap="none" spc="0" normalizeH="0" baseline="0" noProof="0" dirty="0">
                <a:ln>
                  <a:noFill/>
                </a:ln>
                <a:effectLst/>
                <a:uLnTx/>
                <a:uFillTx/>
                <a:latin typeface="Meiryo UI" panose="020B0604030504040204" pitchFamily="34" charset="-128"/>
                <a:ea typeface="Meiryo UI" panose="020B0604030504040204" pitchFamily="34" charset="-128"/>
              </a:rPr>
              <a:t>できる</a:t>
            </a:r>
            <a:endParaRPr kumimoji="1" lang="en-US" altLang="ja-JP" sz="2400" b="0" i="0" u="none" strike="noStrike" kern="1200" cap="none" spc="0" normalizeH="0" baseline="0" noProof="0" dirty="0">
              <a:ln>
                <a:noFill/>
              </a:ln>
              <a:effectLst/>
              <a:uLnTx/>
              <a:uFillTx/>
              <a:latin typeface="Meiryo UI" panose="020B0604030504040204" pitchFamily="34" charset="-128"/>
              <a:ea typeface="Meiryo UI" panose="020B0604030504040204" pitchFamily="34" charset="-128"/>
            </a:endParaRPr>
          </a:p>
        </p:txBody>
      </p:sp>
      <p:sp>
        <p:nvSpPr>
          <p:cNvPr id="36" name="テキスト ボックス 35">
            <a:extLst>
              <a:ext uri="{FF2B5EF4-FFF2-40B4-BE49-F238E27FC236}">
                <a16:creationId xmlns:a16="http://schemas.microsoft.com/office/drawing/2014/main" id="{01713AED-19F7-4087-B182-743A22895F24}"/>
              </a:ext>
            </a:extLst>
          </p:cNvPr>
          <p:cNvSpPr txBox="1"/>
          <p:nvPr/>
        </p:nvSpPr>
        <p:spPr>
          <a:xfrm>
            <a:off x="8655867" y="3958224"/>
            <a:ext cx="3343043" cy="1569660"/>
          </a:xfrm>
          <a:prstGeom prst="rect">
            <a:avLst/>
          </a:prstGeom>
          <a:noFill/>
        </p:spPr>
        <p:txBody>
          <a:bodyPr wrap="square" rtlCol="0">
            <a:spAutoFit/>
          </a:bodyPr>
          <a:lstStyle>
            <a:defPPr>
              <a:defRPr lang="ja-JP"/>
            </a:defPPr>
            <a:lvl1pPr marL="138113" indent="-138113" fontAlgn="base">
              <a:spcBef>
                <a:spcPct val="50000"/>
              </a:spcBef>
              <a:spcAft>
                <a:spcPct val="0"/>
              </a:spcAft>
              <a:buFont typeface="Arial" panose="020B0604020202020204" pitchFamily="34" charset="0"/>
              <a:buChar char="•"/>
              <a:tabLst>
                <a:tab pos="87313" algn="l"/>
              </a:tabLst>
              <a:defRPr sz="1400">
                <a:latin typeface="Meiryo UI" panose="020B0604030504040204" pitchFamily="34" charset="-128"/>
                <a:ea typeface="Meiryo UI" panose="020B0604030504040204" pitchFamily="34" charset="-128"/>
                <a:cs typeface="Meiryo UI" panose="020B0604030504040204" pitchFamily="50" charset="-128"/>
              </a:defRPr>
            </a:lvl1pPr>
          </a:lstStyle>
          <a:p>
            <a:pPr marL="0" marR="0" lvl="0" indent="0" algn="l" defTabSz="914400" rtl="0" eaLnBrk="1" fontAlgn="base" latinLnBrk="0" hangingPunct="1">
              <a:lnSpc>
                <a:spcPct val="100000"/>
              </a:lnSpc>
              <a:spcBef>
                <a:spcPct val="50000"/>
              </a:spcBef>
              <a:spcAft>
                <a:spcPct val="0"/>
              </a:spcAft>
              <a:buClrTx/>
              <a:buSzTx/>
              <a:buNone/>
              <a:tabLst>
                <a:tab pos="87313" algn="l"/>
              </a:tabLst>
              <a:defRPr/>
            </a:pPr>
            <a:r>
              <a:rPr lang="ja-JP" altLang="en-US" sz="2400" dirty="0">
                <a:solidFill>
                  <a:prstClr val="black"/>
                </a:solidFill>
              </a:rPr>
              <a:t>民間事業者や地域で活動する人々と住民をつなぎ、公民のサービスをワンストップで提供できる</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endParaRPr>
          </a:p>
        </p:txBody>
      </p:sp>
      <p:sp>
        <p:nvSpPr>
          <p:cNvPr id="22" name="正方形/長方形 21">
            <a:extLst>
              <a:ext uri="{FF2B5EF4-FFF2-40B4-BE49-F238E27FC236}">
                <a16:creationId xmlns:a16="http://schemas.microsoft.com/office/drawing/2014/main" id="{81DC9BEC-3512-4CB1-88C6-DDC57B58F2CA}"/>
              </a:ext>
            </a:extLst>
          </p:cNvPr>
          <p:cNvSpPr/>
          <p:nvPr/>
        </p:nvSpPr>
        <p:spPr>
          <a:xfrm>
            <a:off x="1266165" y="1362763"/>
            <a:ext cx="7082442" cy="425145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AA873E94-2857-493D-A6D3-08861DB9F938}"/>
              </a:ext>
            </a:extLst>
          </p:cNvPr>
          <p:cNvSpPr/>
          <p:nvPr/>
        </p:nvSpPr>
        <p:spPr>
          <a:xfrm>
            <a:off x="8960270" y="6034245"/>
            <a:ext cx="2547143" cy="61685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0070C0"/>
                </a:solidFill>
                <a:latin typeface="Meiryo UI" panose="020B0604030504040204" pitchFamily="50" charset="-128"/>
                <a:ea typeface="Meiryo UI" panose="020B0604030504040204" pitchFamily="50" charset="-128"/>
              </a:rPr>
              <a:t>公民連携分野</a:t>
            </a:r>
            <a:r>
              <a:rPr kumimoji="1" lang="ja-JP" altLang="en-US" dirty="0">
                <a:solidFill>
                  <a:schemeClr val="tx1"/>
                </a:solidFill>
                <a:latin typeface="Meiryo UI" panose="020B0604030504040204" pitchFamily="50" charset="-128"/>
                <a:ea typeface="Meiryo UI" panose="020B0604030504040204" pitchFamily="50" charset="-128"/>
              </a:rPr>
              <a:t>での展開</a:t>
            </a:r>
          </a:p>
        </p:txBody>
      </p:sp>
      <p:sp>
        <p:nvSpPr>
          <p:cNvPr id="38" name="四角形: 角を丸くする 37">
            <a:extLst>
              <a:ext uri="{FF2B5EF4-FFF2-40B4-BE49-F238E27FC236}">
                <a16:creationId xmlns:a16="http://schemas.microsoft.com/office/drawing/2014/main" id="{656BB679-3297-4347-92EC-9DFCD088FBE8}"/>
              </a:ext>
            </a:extLst>
          </p:cNvPr>
          <p:cNvSpPr/>
          <p:nvPr/>
        </p:nvSpPr>
        <p:spPr>
          <a:xfrm>
            <a:off x="3473518" y="6034246"/>
            <a:ext cx="2547143" cy="61685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0070C0"/>
                </a:solidFill>
                <a:latin typeface="Meiryo UI" panose="020B0604030504040204" pitchFamily="50" charset="-128"/>
                <a:ea typeface="Meiryo UI" panose="020B0604030504040204" pitchFamily="50" charset="-128"/>
              </a:rPr>
              <a:t>行政分野</a:t>
            </a:r>
            <a:r>
              <a:rPr kumimoji="1" lang="ja-JP" altLang="en-US" dirty="0">
                <a:solidFill>
                  <a:schemeClr val="tx1"/>
                </a:solidFill>
                <a:latin typeface="Meiryo UI" panose="020B0604030504040204" pitchFamily="50" charset="-128"/>
                <a:ea typeface="Meiryo UI" panose="020B0604030504040204" pitchFamily="50" charset="-128"/>
              </a:rPr>
              <a:t>での展開</a:t>
            </a:r>
          </a:p>
        </p:txBody>
      </p:sp>
      <p:sp>
        <p:nvSpPr>
          <p:cNvPr id="44" name="正方形/長方形 43">
            <a:extLst>
              <a:ext uri="{FF2B5EF4-FFF2-40B4-BE49-F238E27FC236}">
                <a16:creationId xmlns:a16="http://schemas.microsoft.com/office/drawing/2014/main" id="{BCC2739B-ADF8-4D97-B653-792925BC8DA5}"/>
              </a:ext>
            </a:extLst>
          </p:cNvPr>
          <p:cNvSpPr/>
          <p:nvPr/>
        </p:nvSpPr>
        <p:spPr>
          <a:xfrm>
            <a:off x="8412586" y="1362763"/>
            <a:ext cx="3614078" cy="425145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二等辺三角形 45">
            <a:extLst>
              <a:ext uri="{FF2B5EF4-FFF2-40B4-BE49-F238E27FC236}">
                <a16:creationId xmlns:a16="http://schemas.microsoft.com/office/drawing/2014/main" id="{1CD0DA9E-C09A-4CFD-9394-BC05B649DC98}"/>
              </a:ext>
            </a:extLst>
          </p:cNvPr>
          <p:cNvSpPr/>
          <p:nvPr/>
        </p:nvSpPr>
        <p:spPr>
          <a:xfrm rot="10800000">
            <a:off x="3440988" y="5679297"/>
            <a:ext cx="2655012" cy="265597"/>
          </a:xfrm>
          <a:prstGeom prst="triangle">
            <a:avLst/>
          </a:prstGeom>
          <a:solidFill>
            <a:srgbClr val="0070C0"/>
          </a:solidFill>
          <a:ln>
            <a:solidFill>
              <a:schemeClr val="bg1">
                <a:lumMod val="75000"/>
              </a:schemeClr>
            </a:solidFill>
          </a:ln>
        </p:spPr>
        <p:txBody>
          <a:bodyPr wrap="square" rtlCol="0" anchor="ctr">
            <a:noAutofit/>
          </a:bodyPr>
          <a:lstStyle/>
          <a:p>
            <a:pPr marL="190500" marR="0" lvl="0" indent="-190500" algn="ctr"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1" lang="ja-JP" altLang="en-US" sz="16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eiryo UI" panose="020B0604030504040204" pitchFamily="50" charset="-128"/>
            </a:endParaRPr>
          </a:p>
        </p:txBody>
      </p:sp>
      <p:sp>
        <p:nvSpPr>
          <p:cNvPr id="47" name="二等辺三角形 46">
            <a:extLst>
              <a:ext uri="{FF2B5EF4-FFF2-40B4-BE49-F238E27FC236}">
                <a16:creationId xmlns:a16="http://schemas.microsoft.com/office/drawing/2014/main" id="{A73D2F5F-E6D2-48AA-B46D-6E0189EB798E}"/>
              </a:ext>
            </a:extLst>
          </p:cNvPr>
          <p:cNvSpPr/>
          <p:nvPr/>
        </p:nvSpPr>
        <p:spPr>
          <a:xfrm rot="10800000">
            <a:off x="8892119" y="5676462"/>
            <a:ext cx="2655012" cy="265597"/>
          </a:xfrm>
          <a:prstGeom prst="triangle">
            <a:avLst/>
          </a:prstGeom>
          <a:solidFill>
            <a:srgbClr val="0070C0"/>
          </a:solidFill>
          <a:ln>
            <a:solidFill>
              <a:schemeClr val="bg1">
                <a:lumMod val="75000"/>
              </a:schemeClr>
            </a:solidFill>
          </a:ln>
        </p:spPr>
        <p:txBody>
          <a:bodyPr wrap="square" rtlCol="0" anchor="ctr">
            <a:noAutofit/>
          </a:bodyPr>
          <a:lstStyle/>
          <a:p>
            <a:pPr marL="190500" marR="0" lvl="0" indent="-190500" algn="ctr"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1" lang="ja-JP" altLang="en-US" sz="16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eiryo UI" panose="020B0604030504040204" pitchFamily="50" charset="-128"/>
            </a:endParaRPr>
          </a:p>
        </p:txBody>
      </p:sp>
      <p:sp>
        <p:nvSpPr>
          <p:cNvPr id="37" name="Slide Number Placeholder 5">
            <a:extLst>
              <a:ext uri="{FF2B5EF4-FFF2-40B4-BE49-F238E27FC236}">
                <a16:creationId xmlns:a16="http://schemas.microsoft.com/office/drawing/2014/main" id="{5F8491B7-B943-498A-8719-13314F6DA82A}"/>
              </a:ext>
            </a:extLst>
          </p:cNvPr>
          <p:cNvSpPr>
            <a:spLocks noGrp="1"/>
          </p:cNvSpPr>
          <p:nvPr>
            <p:ph type="sldNum" sz="quarter" idx="12"/>
          </p:nvPr>
        </p:nvSpPr>
        <p:spPr>
          <a:xfrm>
            <a:off x="9355470" y="6438421"/>
            <a:ext cx="2743200" cy="365125"/>
          </a:xfrm>
        </p:spPr>
        <p:txBody>
          <a:bodyPr/>
          <a:lstStyle/>
          <a:p>
            <a:pPr defTabSz="457200">
              <a:defRPr/>
            </a:pPr>
            <a:fld id="{83F59F8C-994B-432C-AB40-74A0215D506C}" type="slidenum">
              <a:rPr kumimoji="0" lang="en-US" altLang="ja-JP">
                <a:solidFill>
                  <a:prstClr val="black">
                    <a:tint val="75000"/>
                  </a:prstClr>
                </a:solidFill>
                <a:latin typeface="Calibri" panose="020F0502020204030204"/>
                <a:ea typeface="メイリオ" panose="020B0604030504040204" pitchFamily="50" charset="-128"/>
              </a:rPr>
              <a:pPr defTabSz="457200">
                <a:defRPr/>
              </a:pPr>
              <a:t>8</a:t>
            </a:fld>
            <a:endParaRPr kumimoji="0" lang="en-US" altLang="ja-JP" dirty="0">
              <a:solidFill>
                <a:prstClr val="black">
                  <a:tint val="75000"/>
                </a:prstClr>
              </a:solidFill>
              <a:latin typeface="Calibri" panose="020F0502020204030204"/>
              <a:ea typeface="メイリオ" panose="020B0604030504040204" pitchFamily="50" charset="-128"/>
            </a:endParaRPr>
          </a:p>
        </p:txBody>
      </p:sp>
    </p:spTree>
    <p:extLst>
      <p:ext uri="{BB962C8B-B14F-4D97-AF65-F5344CB8AC3E}">
        <p14:creationId xmlns:p14="http://schemas.microsoft.com/office/powerpoint/2010/main" val="556409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8"/>
          <p:cNvSpPr>
            <a:spLocks noGrp="1"/>
          </p:cNvSpPr>
          <p:nvPr>
            <p:ph type="title"/>
          </p:nvPr>
        </p:nvSpPr>
        <p:spPr>
          <a:xfrm>
            <a:off x="-13252" y="202980"/>
            <a:ext cx="12192000" cy="420362"/>
          </a:xfrm>
        </p:spPr>
        <p:txBody>
          <a:bodyPr/>
          <a:lstStyle/>
          <a:p>
            <a:r>
              <a:rPr lang="en-US" altLang="ja-JP" spc="300" dirty="0" err="1"/>
              <a:t>SakaI</a:t>
            </a:r>
            <a:r>
              <a:rPr lang="en-US" altLang="ja-JP" spc="300" dirty="0"/>
              <a:t>-D</a:t>
            </a:r>
            <a:r>
              <a:rPr lang="ja-JP" altLang="en-US" spc="300" dirty="0"/>
              <a:t>の拡大について</a:t>
            </a:r>
          </a:p>
        </p:txBody>
      </p:sp>
      <p:cxnSp>
        <p:nvCxnSpPr>
          <p:cNvPr id="82" name="直線矢印コネクタ 81"/>
          <p:cNvCxnSpPr/>
          <p:nvPr/>
        </p:nvCxnSpPr>
        <p:spPr>
          <a:xfrm>
            <a:off x="7655205" y="5608549"/>
            <a:ext cx="2864588" cy="0"/>
          </a:xfrm>
          <a:prstGeom prst="straightConnector1">
            <a:avLst/>
          </a:prstGeom>
          <a:ln w="12700">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83" name="ホームベース 82"/>
          <p:cNvSpPr/>
          <p:nvPr/>
        </p:nvSpPr>
        <p:spPr>
          <a:xfrm>
            <a:off x="620741" y="3631902"/>
            <a:ext cx="1680817" cy="338554"/>
          </a:xfrm>
          <a:prstGeom prst="homePlate">
            <a:avLst/>
          </a:prstGeom>
          <a:solidFill>
            <a:schemeClr val="accent4">
              <a:lumMod val="20000"/>
              <a:lumOff val="80000"/>
            </a:schemeClr>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1" lang="ja-JP" altLang="en-US" sz="16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eiryo UI" panose="020B0604030504040204" pitchFamily="50" charset="-128"/>
              </a:rPr>
              <a:t>①検索</a:t>
            </a:r>
          </a:p>
        </p:txBody>
      </p:sp>
      <p:sp>
        <p:nvSpPr>
          <p:cNvPr id="84" name="正方形/長方形 83">
            <a:extLst>
              <a:ext uri="{FF2B5EF4-FFF2-40B4-BE49-F238E27FC236}">
                <a16:creationId xmlns:a16="http://schemas.microsoft.com/office/drawing/2014/main" id="{57EDA2C4-3B67-064F-A952-91B1F74D2B00}"/>
              </a:ext>
            </a:extLst>
          </p:cNvPr>
          <p:cNvSpPr/>
          <p:nvPr/>
        </p:nvSpPr>
        <p:spPr>
          <a:xfrm>
            <a:off x="164311" y="1555147"/>
            <a:ext cx="11875180" cy="458074"/>
          </a:xfrm>
          <a:prstGeom prst="rect">
            <a:avLst/>
          </a:prstGeom>
        </p:spPr>
        <p:txBody>
          <a:bodyPr wrap="square">
            <a:spAutoFit/>
          </a:bodyPr>
          <a:lstStyle/>
          <a:p>
            <a:pPr marR="0" lvl="0" algn="ctr" defTabSz="914400" rtl="0" eaLnBrk="1" fontAlgn="auto" latinLnBrk="0" hangingPunct="1">
              <a:lnSpc>
                <a:spcPct val="110000"/>
              </a:lnSpc>
              <a:spcBef>
                <a:spcPts val="0"/>
              </a:spcBef>
              <a:spcAft>
                <a:spcPts val="600"/>
              </a:spcAft>
              <a:buClrTx/>
              <a:buSzTx/>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住民に必要な手続きを、案内から通知までワンストップで提供</a:t>
            </a:r>
          </a:p>
        </p:txBody>
      </p:sp>
      <p:cxnSp>
        <p:nvCxnSpPr>
          <p:cNvPr id="86" name="直線コネクタ 85">
            <a:extLst>
              <a:ext uri="{FF2B5EF4-FFF2-40B4-BE49-F238E27FC236}">
                <a16:creationId xmlns:a16="http://schemas.microsoft.com/office/drawing/2014/main" id="{487D1A0D-9845-114C-C558-DB54EB1D7FCC}"/>
              </a:ext>
            </a:extLst>
          </p:cNvPr>
          <p:cNvCxnSpPr>
            <a:cxnSpLocks/>
          </p:cNvCxnSpPr>
          <p:nvPr/>
        </p:nvCxnSpPr>
        <p:spPr>
          <a:xfrm>
            <a:off x="620741" y="2503542"/>
            <a:ext cx="522014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7" name="テキスト ボックス 86">
            <a:extLst>
              <a:ext uri="{FF2B5EF4-FFF2-40B4-BE49-F238E27FC236}">
                <a16:creationId xmlns:a16="http://schemas.microsoft.com/office/drawing/2014/main" id="{BA50B802-6E25-5D10-A00D-45E1941E4D19}"/>
              </a:ext>
            </a:extLst>
          </p:cNvPr>
          <p:cNvSpPr txBox="1"/>
          <p:nvPr/>
        </p:nvSpPr>
        <p:spPr>
          <a:xfrm>
            <a:off x="620742" y="2129686"/>
            <a:ext cx="524272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BEFORE</a:t>
            </a:r>
            <a:endParaRPr kumimoji="1" lang="ja-JP" altLang="en-US" sz="24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p:txBody>
      </p:sp>
      <p:cxnSp>
        <p:nvCxnSpPr>
          <p:cNvPr id="88" name="直線コネクタ 87">
            <a:extLst>
              <a:ext uri="{FF2B5EF4-FFF2-40B4-BE49-F238E27FC236}">
                <a16:creationId xmlns:a16="http://schemas.microsoft.com/office/drawing/2014/main" id="{487D1A0D-9845-114C-C558-DB54EB1D7FCC}"/>
              </a:ext>
            </a:extLst>
          </p:cNvPr>
          <p:cNvCxnSpPr>
            <a:cxnSpLocks/>
          </p:cNvCxnSpPr>
          <p:nvPr/>
        </p:nvCxnSpPr>
        <p:spPr>
          <a:xfrm>
            <a:off x="6404558" y="2503542"/>
            <a:ext cx="522014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9" name="テキスト ボックス 88">
            <a:extLst>
              <a:ext uri="{FF2B5EF4-FFF2-40B4-BE49-F238E27FC236}">
                <a16:creationId xmlns:a16="http://schemas.microsoft.com/office/drawing/2014/main" id="{BA50B802-6E25-5D10-A00D-45E1941E4D19}"/>
              </a:ext>
            </a:extLst>
          </p:cNvPr>
          <p:cNvSpPr txBox="1"/>
          <p:nvPr/>
        </p:nvSpPr>
        <p:spPr>
          <a:xfrm>
            <a:off x="6404559" y="2129686"/>
            <a:ext cx="526531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0070C0"/>
                </a:solidFill>
                <a:effectLst/>
                <a:uLnTx/>
                <a:uFillTx/>
                <a:latin typeface="Meiryo UI" panose="020B0604030504040204" pitchFamily="34" charset="-128"/>
                <a:ea typeface="Meiryo UI" panose="020B0604030504040204" pitchFamily="34" charset="-128"/>
                <a:cs typeface="+mn-cs"/>
              </a:rPr>
              <a:t>AFTER</a:t>
            </a:r>
            <a:endParaRPr kumimoji="1" lang="ja-JP" altLang="en-US" sz="2400" b="1" i="0" u="none" strike="noStrike" kern="1200" cap="none" spc="0" normalizeH="0" baseline="0" noProof="0" dirty="0">
              <a:ln>
                <a:noFill/>
              </a:ln>
              <a:solidFill>
                <a:srgbClr val="0070C0"/>
              </a:solidFill>
              <a:effectLst/>
              <a:uLnTx/>
              <a:uFillTx/>
              <a:latin typeface="Calibri" panose="020F0502020204030204"/>
              <a:ea typeface="メイリオ" panose="020B0604030504040204" pitchFamily="50" charset="-128"/>
              <a:cs typeface="+mn-cs"/>
            </a:endParaRPr>
          </a:p>
        </p:txBody>
      </p:sp>
      <p:pic>
        <p:nvPicPr>
          <p:cNvPr id="90" name="図 89"/>
          <p:cNvPicPr>
            <a:picLocks noChangeAspect="1"/>
          </p:cNvPicPr>
          <p:nvPr/>
        </p:nvPicPr>
        <p:blipFill>
          <a:blip r:embed="rId3"/>
          <a:stretch>
            <a:fillRect/>
          </a:stretch>
        </p:blipFill>
        <p:spPr>
          <a:xfrm>
            <a:off x="2649601" y="4860409"/>
            <a:ext cx="1038225" cy="1495425"/>
          </a:xfrm>
          <a:prstGeom prst="rect">
            <a:avLst/>
          </a:prstGeom>
        </p:spPr>
      </p:pic>
      <p:sp>
        <p:nvSpPr>
          <p:cNvPr id="91" name="正方形/長方形 90"/>
          <p:cNvSpPr/>
          <p:nvPr/>
        </p:nvSpPr>
        <p:spPr>
          <a:xfrm>
            <a:off x="538570" y="4013420"/>
            <a:ext cx="1659861" cy="523220"/>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市ホームページ等で</a:t>
            </a:r>
            <a:br>
              <a:rPr kumimoji="1" lang="en-US" altLang="ja-JP" sz="14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b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自分で探す</a:t>
            </a:r>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p:txBody>
      </p:sp>
      <p:sp>
        <p:nvSpPr>
          <p:cNvPr id="92" name="正方形/長方形 91"/>
          <p:cNvSpPr/>
          <p:nvPr/>
        </p:nvSpPr>
        <p:spPr>
          <a:xfrm>
            <a:off x="2301559" y="4013420"/>
            <a:ext cx="1659861" cy="738664"/>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電子申請システムのアカウントでログインして申請</a:t>
            </a:r>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p:txBody>
      </p:sp>
      <p:sp>
        <p:nvSpPr>
          <p:cNvPr id="93" name="正方形/長方形 92"/>
          <p:cNvSpPr/>
          <p:nvPr/>
        </p:nvSpPr>
        <p:spPr>
          <a:xfrm>
            <a:off x="4100350" y="4013420"/>
            <a:ext cx="1659861" cy="307777"/>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紙で結果を受領</a:t>
            </a:r>
          </a:p>
        </p:txBody>
      </p:sp>
      <p:sp>
        <p:nvSpPr>
          <p:cNvPr id="94" name="正方形/長方形 93">
            <a:extLst>
              <a:ext uri="{FF2B5EF4-FFF2-40B4-BE49-F238E27FC236}">
                <a16:creationId xmlns:a16="http://schemas.microsoft.com/office/drawing/2014/main" id="{57EDA2C4-3B67-064F-A952-91B1F74D2B00}"/>
              </a:ext>
            </a:extLst>
          </p:cNvPr>
          <p:cNvSpPr/>
          <p:nvPr/>
        </p:nvSpPr>
        <p:spPr>
          <a:xfrm>
            <a:off x="591714" y="2613897"/>
            <a:ext cx="5257241" cy="812658"/>
          </a:xfrm>
          <a:prstGeom prst="rect">
            <a:avLst/>
          </a:prstGeom>
        </p:spPr>
        <p:txBody>
          <a:bodyPr wrap="square">
            <a:spAutoFit/>
          </a:bodyPr>
          <a:lstStyle/>
          <a:p>
            <a:pPr marL="174625" marR="0" lvl="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申請フローが分断されている</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a:p>
            <a:pPr marL="174625" marR="0" lvl="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lang="ja-JP" altLang="en-US" sz="2000" dirty="0">
                <a:solidFill>
                  <a:prstClr val="black"/>
                </a:solidFill>
                <a:latin typeface="Meiryo UI" panose="020B0604030504040204" pitchFamily="34" charset="-128"/>
                <a:ea typeface="Meiryo UI" panose="020B0604030504040204" pitchFamily="34" charset="-128"/>
              </a:rPr>
              <a:t>発送</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に時間と配送コストがかかっている</a:t>
            </a:r>
          </a:p>
        </p:txBody>
      </p:sp>
      <p:sp>
        <p:nvSpPr>
          <p:cNvPr id="95" name="正方形/長方形 94">
            <a:extLst>
              <a:ext uri="{FF2B5EF4-FFF2-40B4-BE49-F238E27FC236}">
                <a16:creationId xmlns:a16="http://schemas.microsoft.com/office/drawing/2014/main" id="{57EDA2C4-3B67-064F-A952-91B1F74D2B00}"/>
              </a:ext>
            </a:extLst>
          </p:cNvPr>
          <p:cNvSpPr/>
          <p:nvPr/>
        </p:nvSpPr>
        <p:spPr>
          <a:xfrm>
            <a:off x="6282886" y="2613897"/>
            <a:ext cx="5835701" cy="397160"/>
          </a:xfrm>
          <a:prstGeom prst="rect">
            <a:avLst/>
          </a:prstGeom>
        </p:spPr>
        <p:txBody>
          <a:bodyPr wrap="square">
            <a:spAutoFit/>
          </a:bodyPr>
          <a:lstStyle/>
          <a:p>
            <a:pPr marL="174625" marR="0" lvl="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1" lang="en-US" altLang="ja-JP" sz="2000" b="1" i="0" u="none" strike="noStrike" kern="1200" cap="none" spc="0" normalizeH="0" baseline="0" noProof="0" dirty="0" err="1">
                <a:ln>
                  <a:noFill/>
                </a:ln>
                <a:solidFill>
                  <a:srgbClr val="0070C0"/>
                </a:solidFill>
                <a:effectLst/>
                <a:uLnTx/>
                <a:uFillTx/>
                <a:latin typeface="Meiryo UI" panose="020B0604030504040204" pitchFamily="34" charset="-128"/>
                <a:ea typeface="Meiryo UI" panose="020B0604030504040204" pitchFamily="34" charset="-128"/>
                <a:cs typeface="+mn-cs"/>
              </a:rPr>
              <a:t>SakaI</a:t>
            </a:r>
            <a:r>
              <a:rPr kumimoji="1" lang="en-US" altLang="ja-JP" sz="2000" b="1" i="0" u="none" strike="noStrike" kern="1200" cap="none" spc="0" normalizeH="0" baseline="0" noProof="0" dirty="0">
                <a:ln>
                  <a:noFill/>
                </a:ln>
                <a:solidFill>
                  <a:srgbClr val="0070C0"/>
                </a:solidFill>
                <a:effectLst/>
                <a:uLnTx/>
                <a:uFillTx/>
                <a:latin typeface="Meiryo UI" panose="020B0604030504040204" pitchFamily="34" charset="-128"/>
                <a:ea typeface="Meiryo UI" panose="020B0604030504040204" pitchFamily="34" charset="-128"/>
                <a:cs typeface="+mn-cs"/>
              </a:rPr>
              <a:t>-D</a:t>
            </a:r>
            <a:r>
              <a:rPr kumimoji="1" lang="ja-JP" altLang="en-US" sz="2000" b="1" i="0" u="none" strike="noStrike" kern="1200" cap="none" spc="0" normalizeH="0" baseline="0" noProof="0" dirty="0">
                <a:ln>
                  <a:noFill/>
                </a:ln>
                <a:solidFill>
                  <a:srgbClr val="0070C0"/>
                </a:solidFill>
                <a:effectLst/>
                <a:uLnTx/>
                <a:uFillTx/>
                <a:latin typeface="Meiryo UI" panose="020B0604030504040204" pitchFamily="34" charset="-128"/>
                <a:ea typeface="Meiryo UI" panose="020B0604030504040204" pitchFamily="34" charset="-128"/>
                <a:cs typeface="+mn-cs"/>
              </a:rPr>
              <a:t>ひとつで案内・申請・通知をワンストップ化</a:t>
            </a:r>
          </a:p>
        </p:txBody>
      </p:sp>
      <p:sp>
        <p:nvSpPr>
          <p:cNvPr id="96" name="正方形/長方形 95"/>
          <p:cNvSpPr/>
          <p:nvPr/>
        </p:nvSpPr>
        <p:spPr>
          <a:xfrm>
            <a:off x="6354573" y="4013420"/>
            <a:ext cx="1659861" cy="523220"/>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1" lang="ja-JP" altLang="en-US" sz="1400" b="1" i="0" u="none" strike="noStrike" kern="1200" cap="none" spc="0" normalizeH="0" baseline="0" noProof="0" dirty="0">
                <a:ln>
                  <a:noFill/>
                </a:ln>
                <a:solidFill>
                  <a:srgbClr val="0070C0"/>
                </a:solidFill>
                <a:effectLst/>
                <a:uLnTx/>
                <a:uFillTx/>
                <a:latin typeface="Meiryo UI" panose="020B0604030504040204" pitchFamily="34" charset="-128"/>
                <a:ea typeface="Meiryo UI" panose="020B0604030504040204" pitchFamily="34" charset="-128"/>
                <a:cs typeface="+mn-cs"/>
              </a:rPr>
              <a:t>必要な手続き案内を受領</a:t>
            </a:r>
            <a:endParaRPr kumimoji="1" lang="ja-JP" altLang="en-US" sz="1400" b="1" i="0" u="none" strike="noStrike" kern="1200" cap="none" spc="0" normalizeH="0" baseline="0" noProof="0" dirty="0">
              <a:ln>
                <a:noFill/>
              </a:ln>
              <a:solidFill>
                <a:srgbClr val="0070C0"/>
              </a:solidFill>
              <a:effectLst/>
              <a:uLnTx/>
              <a:uFillTx/>
              <a:latin typeface="Calibri" panose="020F0502020204030204"/>
              <a:ea typeface="メイリオ" panose="020B0604030504040204" pitchFamily="50" charset="-128"/>
              <a:cs typeface="+mn-cs"/>
            </a:endParaRPr>
          </a:p>
        </p:txBody>
      </p:sp>
      <p:sp>
        <p:nvSpPr>
          <p:cNvPr id="98" name="正方形/長方形 97"/>
          <p:cNvSpPr/>
          <p:nvPr/>
        </p:nvSpPr>
        <p:spPr>
          <a:xfrm>
            <a:off x="9879586" y="4013420"/>
            <a:ext cx="1771852" cy="523220"/>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電子</a:t>
            </a:r>
            <a:r>
              <a:rPr kumimoji="1" lang="en-US" altLang="ja-JP"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スマホ）で結果を受領</a:t>
            </a:r>
          </a:p>
        </p:txBody>
      </p:sp>
      <p:pic>
        <p:nvPicPr>
          <p:cNvPr id="99" name="図 9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6699" y="5147264"/>
            <a:ext cx="911051" cy="911051"/>
          </a:xfrm>
          <a:prstGeom prst="rect">
            <a:avLst/>
          </a:prstGeom>
        </p:spPr>
      </p:pic>
      <p:pic>
        <p:nvPicPr>
          <p:cNvPr id="100" name="図 9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94808" y="5308317"/>
            <a:ext cx="665043" cy="665043"/>
          </a:xfrm>
          <a:prstGeom prst="rect">
            <a:avLst/>
          </a:prstGeom>
        </p:spPr>
      </p:pic>
      <p:pic>
        <p:nvPicPr>
          <p:cNvPr id="101" name="図 10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04929" y="5265328"/>
            <a:ext cx="675261" cy="675261"/>
          </a:xfrm>
          <a:prstGeom prst="rect">
            <a:avLst/>
          </a:prstGeom>
        </p:spPr>
      </p:pic>
      <p:pic>
        <p:nvPicPr>
          <p:cNvPr id="102" name="図 10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1901" y="5168471"/>
            <a:ext cx="904702" cy="904702"/>
          </a:xfrm>
          <a:prstGeom prst="rect">
            <a:avLst/>
          </a:prstGeom>
        </p:spPr>
      </p:pic>
      <p:cxnSp>
        <p:nvCxnSpPr>
          <p:cNvPr id="103" name="直線矢印コネクタ 102"/>
          <p:cNvCxnSpPr/>
          <p:nvPr/>
        </p:nvCxnSpPr>
        <p:spPr>
          <a:xfrm>
            <a:off x="2076287" y="5665699"/>
            <a:ext cx="457200" cy="0"/>
          </a:xfrm>
          <a:prstGeom prst="straightConnector1">
            <a:avLst/>
          </a:prstGeom>
          <a:ln w="12700">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4" name="直線矢印コネクタ 103"/>
          <p:cNvCxnSpPr/>
          <p:nvPr/>
        </p:nvCxnSpPr>
        <p:spPr>
          <a:xfrm>
            <a:off x="3844811" y="5665699"/>
            <a:ext cx="457200" cy="0"/>
          </a:xfrm>
          <a:prstGeom prst="straightConnector1">
            <a:avLst/>
          </a:prstGeom>
          <a:ln w="1270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105" name="図 104"/>
          <p:cNvPicPr>
            <a:picLocks noChangeAspect="1"/>
          </p:cNvPicPr>
          <p:nvPr/>
        </p:nvPicPr>
        <p:blipFill>
          <a:blip r:embed="rId3"/>
          <a:stretch>
            <a:fillRect/>
          </a:stretch>
        </p:blipFill>
        <p:spPr>
          <a:xfrm>
            <a:off x="8573977" y="4860409"/>
            <a:ext cx="1038225" cy="1495425"/>
          </a:xfrm>
          <a:prstGeom prst="rect">
            <a:avLst/>
          </a:prstGeom>
        </p:spPr>
      </p:pic>
      <p:sp>
        <p:nvSpPr>
          <p:cNvPr id="106" name="テキスト ボックス 105">
            <a:extLst>
              <a:ext uri="{FF2B5EF4-FFF2-40B4-BE49-F238E27FC236}">
                <a16:creationId xmlns:a16="http://schemas.microsoft.com/office/drawing/2014/main" id="{9E3F327F-9F88-F34F-876E-7D073C06323F}"/>
              </a:ext>
            </a:extLst>
          </p:cNvPr>
          <p:cNvSpPr txBox="1"/>
          <p:nvPr/>
        </p:nvSpPr>
        <p:spPr>
          <a:xfrm>
            <a:off x="7489247" y="6207713"/>
            <a:ext cx="338420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err="1">
                <a:ln>
                  <a:noFill/>
                </a:ln>
                <a:solidFill>
                  <a:srgbClr val="0070C0"/>
                </a:solidFill>
                <a:effectLst>
                  <a:glow rad="139700">
                    <a:prstClr val="white"/>
                  </a:glow>
                </a:effectLst>
                <a:uLnTx/>
                <a:uFillTx/>
                <a:latin typeface="Meiryo UI" panose="020B0604030504040204" pitchFamily="34" charset="-128"/>
                <a:ea typeface="Meiryo UI" panose="020B0604030504040204" pitchFamily="34" charset="-128"/>
                <a:cs typeface="+mn-cs"/>
              </a:rPr>
              <a:t>SakaI</a:t>
            </a:r>
            <a:r>
              <a:rPr kumimoji="1" lang="en-US" altLang="ja-JP" sz="2000" b="0" i="0" u="none" strike="noStrike" kern="1200" cap="none" spc="0" normalizeH="0" baseline="0" noProof="0" dirty="0">
                <a:ln>
                  <a:noFill/>
                </a:ln>
                <a:solidFill>
                  <a:srgbClr val="0070C0"/>
                </a:solidFill>
                <a:effectLst>
                  <a:glow rad="139700">
                    <a:prstClr val="white"/>
                  </a:glow>
                </a:effectLst>
                <a:uLnTx/>
                <a:uFillTx/>
                <a:latin typeface="Meiryo UI" panose="020B0604030504040204" pitchFamily="34" charset="-128"/>
                <a:ea typeface="Meiryo UI" panose="020B0604030504040204" pitchFamily="34" charset="-128"/>
                <a:cs typeface="+mn-cs"/>
              </a:rPr>
              <a:t>-D</a:t>
            </a:r>
            <a:r>
              <a:rPr kumimoji="1" lang="ja-JP" altLang="en-US" sz="2000" b="0" i="0" u="none" strike="noStrike" kern="1200" cap="none" spc="0" normalizeH="0" baseline="0" noProof="0" dirty="0">
                <a:ln>
                  <a:noFill/>
                </a:ln>
                <a:solidFill>
                  <a:srgbClr val="0070C0"/>
                </a:solidFill>
                <a:effectLst>
                  <a:glow rad="139700">
                    <a:prstClr val="white"/>
                  </a:glow>
                </a:effectLst>
                <a:uLnTx/>
                <a:uFillTx/>
                <a:latin typeface="Meiryo UI" panose="020B0604030504040204" pitchFamily="34" charset="-128"/>
                <a:ea typeface="Meiryo UI" panose="020B0604030504040204" pitchFamily="34" charset="-128"/>
                <a:cs typeface="+mn-cs"/>
              </a:rPr>
              <a:t>でワンストップ化</a:t>
            </a:r>
            <a:endParaRPr kumimoji="1" lang="en-US" altLang="ja-JP" sz="1400" b="0" i="0" u="none" strike="noStrike" kern="1200" cap="none" spc="0" normalizeH="0" baseline="0" noProof="0" dirty="0">
              <a:ln>
                <a:noFill/>
              </a:ln>
              <a:solidFill>
                <a:srgbClr val="0070C0"/>
              </a:solidFill>
              <a:effectLst>
                <a:glow rad="139700">
                  <a:prstClr val="white"/>
                </a:glow>
              </a:effectLst>
              <a:uLnTx/>
              <a:uFillTx/>
              <a:latin typeface="Meiryo UI" panose="020B0604030504040204" pitchFamily="34" charset="-128"/>
              <a:ea typeface="Meiryo UI" panose="020B0604030504040204" pitchFamily="34" charset="-128"/>
              <a:cs typeface="+mn-cs"/>
            </a:endParaRPr>
          </a:p>
        </p:txBody>
      </p:sp>
      <p:sp>
        <p:nvSpPr>
          <p:cNvPr id="107" name="正方形/長方形 106"/>
          <p:cNvSpPr/>
          <p:nvPr/>
        </p:nvSpPr>
        <p:spPr>
          <a:xfrm>
            <a:off x="6482792" y="4868851"/>
            <a:ext cx="165986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個別お知らせ</a:t>
            </a:r>
          </a:p>
        </p:txBody>
      </p:sp>
      <p:sp>
        <p:nvSpPr>
          <p:cNvPr id="108" name="正方形/長方形 107"/>
          <p:cNvSpPr/>
          <p:nvPr/>
        </p:nvSpPr>
        <p:spPr>
          <a:xfrm>
            <a:off x="10213901" y="4888476"/>
            <a:ext cx="165986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電子での個別通知</a:t>
            </a:r>
          </a:p>
        </p:txBody>
      </p:sp>
      <p:sp>
        <p:nvSpPr>
          <p:cNvPr id="109" name="ホームベース 108"/>
          <p:cNvSpPr/>
          <p:nvPr/>
        </p:nvSpPr>
        <p:spPr>
          <a:xfrm>
            <a:off x="2352751" y="3631902"/>
            <a:ext cx="1720660" cy="338554"/>
          </a:xfrm>
          <a:prstGeom prst="homePlate">
            <a:avLst/>
          </a:prstGeom>
          <a:solidFill>
            <a:schemeClr val="accent4">
              <a:lumMod val="20000"/>
              <a:lumOff val="80000"/>
            </a:schemeClr>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1" lang="ja-JP" altLang="en-US" sz="16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eiryo UI" panose="020B0604030504040204" pitchFamily="50" charset="-128"/>
              </a:rPr>
              <a:t>②電子申請</a:t>
            </a:r>
          </a:p>
        </p:txBody>
      </p:sp>
      <p:sp>
        <p:nvSpPr>
          <p:cNvPr id="110" name="ホームベース 109"/>
          <p:cNvSpPr/>
          <p:nvPr/>
        </p:nvSpPr>
        <p:spPr>
          <a:xfrm>
            <a:off x="4157323" y="3631902"/>
            <a:ext cx="1720660" cy="338554"/>
          </a:xfrm>
          <a:prstGeom prst="homePlate">
            <a:avLst/>
          </a:prstGeom>
          <a:solidFill>
            <a:schemeClr val="accent4">
              <a:lumMod val="20000"/>
              <a:lumOff val="80000"/>
            </a:schemeClr>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1" lang="ja-JP" altLang="en-US" sz="16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eiryo UI" panose="020B0604030504040204" pitchFamily="50" charset="-128"/>
              </a:rPr>
              <a:t>③通知の受領</a:t>
            </a:r>
          </a:p>
        </p:txBody>
      </p:sp>
      <p:sp>
        <p:nvSpPr>
          <p:cNvPr id="111" name="ホームベース 110"/>
          <p:cNvSpPr/>
          <p:nvPr/>
        </p:nvSpPr>
        <p:spPr>
          <a:xfrm>
            <a:off x="6404558" y="3631902"/>
            <a:ext cx="1680817" cy="338554"/>
          </a:xfrm>
          <a:prstGeom prst="homePlate">
            <a:avLst/>
          </a:prstGeom>
          <a:solidFill>
            <a:schemeClr val="accent4">
              <a:lumMod val="20000"/>
              <a:lumOff val="80000"/>
            </a:schemeClr>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1" lang="ja-JP" altLang="en-US" sz="16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eiryo UI" panose="020B0604030504040204" pitchFamily="50" charset="-128"/>
              </a:rPr>
              <a:t>①案内の受領</a:t>
            </a:r>
          </a:p>
        </p:txBody>
      </p:sp>
      <p:sp>
        <p:nvSpPr>
          <p:cNvPr id="112" name="ホームベース 111"/>
          <p:cNvSpPr/>
          <p:nvPr/>
        </p:nvSpPr>
        <p:spPr>
          <a:xfrm>
            <a:off x="8136568" y="3631902"/>
            <a:ext cx="1720660" cy="338554"/>
          </a:xfrm>
          <a:prstGeom prst="homePlate">
            <a:avLst/>
          </a:prstGeom>
          <a:solidFill>
            <a:schemeClr val="accent4">
              <a:lumMod val="20000"/>
              <a:lumOff val="80000"/>
            </a:schemeClr>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1" lang="ja-JP" altLang="en-US" sz="16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eiryo UI" panose="020B0604030504040204" pitchFamily="50" charset="-128"/>
              </a:rPr>
              <a:t>②電子申請</a:t>
            </a:r>
          </a:p>
        </p:txBody>
      </p:sp>
      <p:sp>
        <p:nvSpPr>
          <p:cNvPr id="113" name="ホームベース 112"/>
          <p:cNvSpPr/>
          <p:nvPr/>
        </p:nvSpPr>
        <p:spPr>
          <a:xfrm>
            <a:off x="9941140" y="3631902"/>
            <a:ext cx="1720660" cy="338554"/>
          </a:xfrm>
          <a:prstGeom prst="homePlate">
            <a:avLst/>
          </a:prstGeom>
          <a:solidFill>
            <a:schemeClr val="accent4">
              <a:lumMod val="20000"/>
              <a:lumOff val="80000"/>
            </a:schemeClr>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1" lang="ja-JP" altLang="en-US" sz="16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eiryo UI" panose="020B0604030504040204" pitchFamily="50" charset="-128"/>
              </a:rPr>
              <a:t>③通知の受領</a:t>
            </a:r>
          </a:p>
        </p:txBody>
      </p:sp>
      <p:sp>
        <p:nvSpPr>
          <p:cNvPr id="97" name="正方形/長方形 96"/>
          <p:cNvSpPr/>
          <p:nvPr/>
        </p:nvSpPr>
        <p:spPr>
          <a:xfrm>
            <a:off x="8095309" y="4013420"/>
            <a:ext cx="1771852" cy="738664"/>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1" lang="en-US" altLang="ja-JP" sz="1400" b="0" i="0" u="none" strike="noStrike" kern="1200" cap="none" spc="0" normalizeH="0" baseline="0" noProof="0" dirty="0" err="1">
                <a:ln>
                  <a:noFill/>
                </a:ln>
                <a:solidFill>
                  <a:prstClr val="black"/>
                </a:solidFill>
                <a:effectLst/>
                <a:uLnTx/>
                <a:uFillTx/>
                <a:latin typeface="Meiryo UI" panose="020B0604030504040204" pitchFamily="34" charset="-128"/>
                <a:ea typeface="Meiryo UI" panose="020B0604030504040204" pitchFamily="34" charset="-128"/>
                <a:cs typeface="+mn-cs"/>
              </a:rPr>
              <a:t>SakaI</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-D</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で電子申請システムにシングルサインオン</a:t>
            </a:r>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p:txBody>
      </p:sp>
      <p:sp>
        <p:nvSpPr>
          <p:cNvPr id="35" name="正方形/長方形 34">
            <a:extLst>
              <a:ext uri="{FF2B5EF4-FFF2-40B4-BE49-F238E27FC236}">
                <a16:creationId xmlns:a16="http://schemas.microsoft.com/office/drawing/2014/main" id="{4A8D29DB-9354-4510-8514-C2AAA8B26CB7}"/>
              </a:ext>
            </a:extLst>
          </p:cNvPr>
          <p:cNvSpPr/>
          <p:nvPr/>
        </p:nvSpPr>
        <p:spPr>
          <a:xfrm>
            <a:off x="380144" y="974986"/>
            <a:ext cx="11493618" cy="519053"/>
          </a:xfrm>
          <a:prstGeom prst="rect">
            <a:avLst/>
          </a:prstGeom>
        </p:spPr>
        <p:txBody>
          <a:bodyPr wrap="square">
            <a:spAutoFit/>
          </a:bodyPr>
          <a:lstStyle/>
          <a:p>
            <a:pPr marR="0" lvl="0" algn="ctr" defTabSz="914400" rtl="0" eaLnBrk="1" fontAlgn="auto" latinLnBrk="0" hangingPunct="1">
              <a:lnSpc>
                <a:spcPct val="110000"/>
              </a:lnSpc>
              <a:spcBef>
                <a:spcPts val="0"/>
              </a:spcBef>
              <a:spcAft>
                <a:spcPts val="600"/>
              </a:spcAft>
              <a:buClrTx/>
              <a:buSzTx/>
              <a:tabLst/>
              <a:defRPr/>
            </a:pPr>
            <a:r>
              <a:rPr lang="ja-JP" altLang="en-US" sz="2800" b="1" dirty="0">
                <a:solidFill>
                  <a:srgbClr val="0070C0"/>
                </a:solidFill>
                <a:latin typeface="Meiryo UI" panose="020B0604030504040204" pitchFamily="34" charset="-128"/>
                <a:ea typeface="Meiryo UI" panose="020B0604030504040204" pitchFamily="34" charset="-128"/>
              </a:rPr>
              <a:t>行政の強みを活かしたタッチポイント（入口）を設定</a:t>
            </a:r>
            <a:r>
              <a:rPr lang="ja-JP" altLang="en-US" sz="2800" b="1" dirty="0">
                <a:solidFill>
                  <a:prstClr val="black"/>
                </a:solidFill>
                <a:latin typeface="Meiryo UI" panose="020B0604030504040204" pitchFamily="34" charset="-128"/>
                <a:ea typeface="Meiryo UI" panose="020B0604030504040204" pitchFamily="34" charset="-128"/>
              </a:rPr>
              <a:t>し、サービス展開を加速</a:t>
            </a:r>
            <a:endParaRPr kumimoji="1" lang="ja-JP" altLang="en-US" sz="2800" b="1"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
        <p:nvSpPr>
          <p:cNvPr id="36" name="Slide Number Placeholder 5">
            <a:extLst>
              <a:ext uri="{FF2B5EF4-FFF2-40B4-BE49-F238E27FC236}">
                <a16:creationId xmlns:a16="http://schemas.microsoft.com/office/drawing/2014/main" id="{9A3EAA84-FE57-4909-B49D-90D6811683DC}"/>
              </a:ext>
            </a:extLst>
          </p:cNvPr>
          <p:cNvSpPr>
            <a:spLocks noGrp="1"/>
          </p:cNvSpPr>
          <p:nvPr>
            <p:ph type="sldNum" sz="quarter" idx="12"/>
          </p:nvPr>
        </p:nvSpPr>
        <p:spPr>
          <a:xfrm>
            <a:off x="9355470" y="6438421"/>
            <a:ext cx="2743200" cy="365125"/>
          </a:xfrm>
        </p:spPr>
        <p:txBody>
          <a:bodyPr/>
          <a:lstStyle/>
          <a:p>
            <a:pPr defTabSz="457200">
              <a:defRPr/>
            </a:pPr>
            <a:fld id="{83F59F8C-994B-432C-AB40-74A0215D506C}" type="slidenum">
              <a:rPr kumimoji="0" lang="en-US" altLang="ja-JP">
                <a:solidFill>
                  <a:prstClr val="black">
                    <a:tint val="75000"/>
                  </a:prstClr>
                </a:solidFill>
                <a:latin typeface="Calibri" panose="020F0502020204030204"/>
                <a:ea typeface="メイリオ" panose="020B0604030504040204" pitchFamily="50" charset="-128"/>
              </a:rPr>
              <a:pPr defTabSz="457200">
                <a:defRPr/>
              </a:pPr>
              <a:t>9</a:t>
            </a:fld>
            <a:endParaRPr kumimoji="0" lang="en-US" altLang="ja-JP" dirty="0">
              <a:solidFill>
                <a:prstClr val="black">
                  <a:tint val="75000"/>
                </a:prstClr>
              </a:solidFill>
              <a:latin typeface="Calibri" panose="020F0502020204030204"/>
              <a:ea typeface="メイリオ" panose="020B0604030504040204" pitchFamily="50" charset="-128"/>
            </a:endParaRPr>
          </a:p>
        </p:txBody>
      </p:sp>
    </p:spTree>
    <p:extLst>
      <p:ext uri="{BB962C8B-B14F-4D97-AF65-F5344CB8AC3E}">
        <p14:creationId xmlns:p14="http://schemas.microsoft.com/office/powerpoint/2010/main" val="3382390711"/>
      </p:ext>
    </p:extLst>
  </p:cSld>
  <p:clrMapOvr>
    <a:masterClrMapping/>
  </p:clrMapOvr>
</p:sld>
</file>

<file path=ppt/theme/theme1.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Calibri"/>
        <a:ea typeface="Meiryo UI"/>
        <a:cs typeface=""/>
      </a:majorFont>
      <a:minorFont>
        <a:latin typeface="Calibr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Calibri"/>
        <a:ea typeface="Meiryo UI"/>
        <a:cs typeface=""/>
      </a:majorFont>
      <a:minorFont>
        <a:latin typeface="Calibr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Calibri"/>
        <a:ea typeface="Meiryo UI"/>
        <a:cs typeface=""/>
      </a:majorFont>
      <a:minorFont>
        <a:latin typeface="Calibr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テーマ">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7CE58075-05EB-4BAB-8900-C999350B1756}" vid="{A9E754AA-94E7-4DF6-9FAD-0A8765764A7C}"/>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10313</TotalTime>
  <Words>2812</Words>
  <Application>Microsoft Office PowerPoint</Application>
  <PresentationFormat>ワイド画面</PresentationFormat>
  <Paragraphs>328</Paragraphs>
  <Slides>14</Slides>
  <Notes>14</Notes>
  <HiddenSlides>0</HiddenSlides>
  <MMClips>0</MMClips>
  <ScaleCrop>false</ScaleCrop>
  <HeadingPairs>
    <vt:vector size="6" baseType="variant">
      <vt:variant>
        <vt:lpstr>使用されているフォント</vt:lpstr>
      </vt:variant>
      <vt:variant>
        <vt:i4>6</vt:i4>
      </vt:variant>
      <vt:variant>
        <vt:lpstr>テーマ</vt:lpstr>
      </vt:variant>
      <vt:variant>
        <vt:i4>4</vt:i4>
      </vt:variant>
      <vt:variant>
        <vt:lpstr>スライド タイトル</vt:lpstr>
      </vt:variant>
      <vt:variant>
        <vt:i4>14</vt:i4>
      </vt:variant>
    </vt:vector>
  </HeadingPairs>
  <TitlesOfParts>
    <vt:vector size="24" baseType="lpstr">
      <vt:lpstr>Meiryo UI</vt:lpstr>
      <vt:lpstr>メイリオ</vt:lpstr>
      <vt:lpstr>游ゴシック</vt:lpstr>
      <vt:lpstr>Arial</vt:lpstr>
      <vt:lpstr>Calibri</vt:lpstr>
      <vt:lpstr>Times New Roman</vt:lpstr>
      <vt:lpstr>3_Office テーマ</vt:lpstr>
      <vt:lpstr>4_Office テーマ</vt:lpstr>
      <vt:lpstr>5_Office テーマ</vt:lpstr>
      <vt:lpstr>7_Office テーマ</vt:lpstr>
      <vt:lpstr>PowerPoint プレゼンテーション</vt:lpstr>
      <vt:lpstr>PowerPoint プレゼンテーション</vt:lpstr>
      <vt:lpstr>堺スマートシティ戦略</vt:lpstr>
      <vt:lpstr>PowerPoint プレゼンテーション</vt:lpstr>
      <vt:lpstr>PowerPoint プレゼンテーション</vt:lpstr>
      <vt:lpstr>都市OSを活用した分野間連携の推進</vt:lpstr>
      <vt:lpstr>SakaI-D活用方針</vt:lpstr>
      <vt:lpstr>SakaI-Dの重点方針</vt:lpstr>
      <vt:lpstr>SakaI-Dの拡大について</vt:lpstr>
      <vt:lpstr>mydoor OSAKAを活用して展開する具体的サービス</vt:lpstr>
      <vt:lpstr>広域連携による住民のメリット</vt:lpstr>
      <vt:lpstr>府域への展開と公民連携による住民のメリット</vt:lpstr>
      <vt:lpstr>展開のイメージ（令和2年12月）</vt:lpstr>
      <vt:lpstr>展開のイメージ（令和6年1月）</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【資料6】mydoor OSAKAを活⽤した堺市のスマートシティの取組</dc:title>
  <dc:creator>sakai</dc:creator>
  <cp:lastModifiedBy>西川　達矢</cp:lastModifiedBy>
  <cp:revision>434</cp:revision>
  <cp:lastPrinted>2024-01-17T06:28:51Z</cp:lastPrinted>
  <dcterms:created xsi:type="dcterms:W3CDTF">2020-08-03T06:33:37Z</dcterms:created>
  <dcterms:modified xsi:type="dcterms:W3CDTF">2024-01-18T12:05:58Z</dcterms:modified>
</cp:coreProperties>
</file>