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7D00A9-7270-D547-97C9-8131A1ADD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B72F2D-7104-7F9B-E9F8-1C85CA461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97639D-B23D-440E-E431-8FAEADE13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DC7D0D-63C9-7768-CF0B-96B6B4F9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20154F-E89B-561C-FEB0-10A13E39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B32A4-F9AC-631D-9A67-F7BC6367C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E8D98C-D113-D5E6-CFBE-4FFAB9412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C1A06-A866-BBEE-0157-F8C064C3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CE89FD-BA13-571B-87B3-2032707A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00B657-349E-FB23-FC62-FA8006E3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48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D0527E-3B1D-E90A-8571-46A5CDE53D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80D3D-9CDD-780F-C211-06D853C46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E7BF5D-535D-28CD-2283-8C0CC67C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8B78D2-1BA5-B640-F9AA-CDC0E609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4C7F15-D57D-0A4A-5D9A-75203AC7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10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577DC5-54EB-1036-7951-94A61E7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F362CD-9C5A-28CF-C562-3F29C8C3F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D6BB4A-37F3-5CB7-AB09-7074FFCA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E05025-3BCD-99CC-F858-78FEE242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1F7563-68C6-D0F1-A503-457B9058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4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2DFE0-3924-A808-81D7-39BCD5470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0A4415-9146-C953-A1A9-A3AADD8CD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5DC4CF-73D7-FCDB-E4D0-F9AAA534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62DDED-C707-E0B6-F47C-2218D7C2B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6552A9-0CC1-98B1-CD40-B59A86F5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03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21C88-C945-5A7A-2FDD-788F8AC27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094EAF-4C41-C3FE-5F2C-33D623145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F750FA-BDF2-5732-CF32-A9EB16929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F48F87-AAF9-74DF-0931-03C3F435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C466C5-5DB1-6B16-3CA9-0DDE78B0D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24397A-DA7E-6566-C1DC-8E26A9003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37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FC1FC-D8C9-8C32-065E-11DA37D2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5F3208-4684-8B06-E476-EBDC7A449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2CCCEA-DD62-B115-384E-28E4DAD6B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3B1570-FDBA-E148-469A-D5A1D20C8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53537C-3606-BB97-598D-C4574DB48F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003CA1-615E-A175-DFA8-9A8106B8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EB31D2-2CE4-F32D-3996-5306C30A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3A4D4A-72A1-D4E5-BC61-F5FF7B07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72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216AA1-688A-8DB9-A615-B7FE1D61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F55824-43B8-1679-BEBF-7A7F5116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69E7A6-10B0-D9D7-60C7-B78B6905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1FA881-A16D-BDFC-17F5-EE067D62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20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FFF8D68-F3D9-875A-9C6E-D83EBF479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EDB879-CE42-82E6-15EE-8A7B70D0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7B6BB1-964D-9D82-CE7D-3FAA0ACF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97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8BDEC-555B-C5DF-512B-0E41FF7AE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A23DE3-BF88-051B-6A3F-27225862E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0C67D9-2E12-31CD-E00A-AFCA7F161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CEAB87-B9C4-4265-9146-8135AA3A5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2E7874-E0F9-70F6-DEBA-2658D29D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BC025D-98C4-9170-77D3-468A53C4A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58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B40C2C-A11A-AC54-694F-085017B4E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030B08-639F-15C9-A3E2-993CEC059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F93F94-E2D4-032D-F6E6-B168E0AB4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A357F1-F2E3-BCC5-449C-E89C97BE5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49E891-954F-C502-62BF-099B3964B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1AE351-0C05-8C15-6A85-4A856B3A5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06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5302BFD-A598-CC7A-A77B-92D735F60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269547-978F-782C-FE8B-BA34D221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383F6-D657-B007-18FC-BC67C1939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7CB36-53A7-48D9-8034-F2DE8D45F12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AD60FB-DDBA-AB01-D6D7-A1F8D95B6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C86083-1C70-4034-DCB6-4C09546B4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19F7D-3EDA-4B33-AAE6-60011F1B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70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412F0C-78BB-BC53-7B76-1361B6C17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3784"/>
            <a:ext cx="9144000" cy="958685"/>
          </a:xfrm>
        </p:spPr>
        <p:txBody>
          <a:bodyPr>
            <a:normAutofit/>
          </a:bodyPr>
          <a:lstStyle/>
          <a:p>
            <a:r>
              <a:rPr kumimoji="1" lang="en-US" altLang="ja-JP" sz="5400" b="1" dirty="0"/>
              <a:t>2025</a:t>
            </a:r>
            <a:r>
              <a:rPr kumimoji="1" lang="ja-JP" altLang="en-US" sz="5400" b="1" dirty="0"/>
              <a:t>年の重要性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7E09973-0B82-63C9-E436-18E19D8F7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2774" y="2162119"/>
            <a:ext cx="9144000" cy="2998460"/>
          </a:xfrm>
        </p:spPr>
        <p:txBody>
          <a:bodyPr>
            <a:normAutofit/>
          </a:bodyPr>
          <a:lstStyle/>
          <a:p>
            <a:endParaRPr kumimoji="1" lang="en-US" altLang="ja-JP" dirty="0"/>
          </a:p>
          <a:p>
            <a:r>
              <a:rPr lang="ja-JP" altLang="en-US" sz="2800" b="1" dirty="0"/>
              <a:t>技術研究組合</a:t>
            </a:r>
            <a:endParaRPr lang="en-US" altLang="ja-JP" sz="2800" b="1" dirty="0"/>
          </a:p>
          <a:p>
            <a:r>
              <a:rPr lang="ja-JP" altLang="en-US" sz="2800" b="1" dirty="0"/>
              <a:t>リチウムイオン電池材料評価研究センター 理事長</a:t>
            </a:r>
            <a:endParaRPr lang="en-US" altLang="ja-JP" sz="2800" b="1" dirty="0"/>
          </a:p>
          <a:p>
            <a:endParaRPr lang="en-US" altLang="ja-JP" dirty="0"/>
          </a:p>
          <a:p>
            <a:r>
              <a:rPr kumimoji="1" lang="ja-JP" altLang="en-US" sz="4800" b="1" dirty="0"/>
              <a:t>吉野彰</a:t>
            </a:r>
          </a:p>
        </p:txBody>
      </p:sp>
    </p:spTree>
    <p:extLst>
      <p:ext uri="{BB962C8B-B14F-4D97-AF65-F5344CB8AC3E}">
        <p14:creationId xmlns:p14="http://schemas.microsoft.com/office/powerpoint/2010/main" val="8883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57E09973-0B82-63C9-E436-18E19D8F7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4305" y="1269124"/>
            <a:ext cx="9144000" cy="431975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/>
              <a:t>1.</a:t>
            </a:r>
            <a:r>
              <a:rPr kumimoji="1" lang="ja-JP" altLang="en-US" sz="3200" dirty="0"/>
              <a:t> </a:t>
            </a:r>
            <a:r>
              <a:rPr kumimoji="1" lang="en-US" altLang="ja-JP" sz="3200" dirty="0"/>
              <a:t>1970</a:t>
            </a:r>
            <a:r>
              <a:rPr kumimoji="1" lang="ja-JP" altLang="en-US" sz="3200"/>
              <a:t>年 大阪</a:t>
            </a:r>
            <a:r>
              <a:rPr kumimoji="1" lang="ja-JP" altLang="en-US" sz="3200" dirty="0"/>
              <a:t>万博の想い出</a:t>
            </a:r>
            <a:endParaRPr kumimoji="1" lang="en-US" altLang="ja-JP" sz="1400" dirty="0"/>
          </a:p>
          <a:p>
            <a:pPr algn="l"/>
            <a:endParaRPr lang="en-US" altLang="ja-JP" sz="1400" dirty="0"/>
          </a:p>
          <a:p>
            <a:pPr algn="l"/>
            <a:r>
              <a:rPr kumimoji="1" lang="en-US" altLang="ja-JP" sz="3200" dirty="0"/>
              <a:t>2.</a:t>
            </a:r>
            <a:r>
              <a:rPr kumimoji="1" lang="ja-JP" altLang="en-US" sz="3200" dirty="0"/>
              <a:t> </a:t>
            </a:r>
            <a:r>
              <a:rPr kumimoji="1" lang="en-US" altLang="ja-JP" sz="3200" dirty="0"/>
              <a:t>1970</a:t>
            </a:r>
            <a:r>
              <a:rPr kumimoji="1" lang="ja-JP" altLang="en-US" sz="3200" dirty="0"/>
              <a:t>年と</a:t>
            </a:r>
            <a:r>
              <a:rPr kumimoji="1" lang="en-US" altLang="ja-JP" sz="3200" dirty="0"/>
              <a:t>1995</a:t>
            </a:r>
            <a:r>
              <a:rPr kumimoji="1" lang="ja-JP" altLang="en-US" sz="3200" dirty="0"/>
              <a:t>年</a:t>
            </a:r>
            <a:endParaRPr kumimoji="1" lang="en-US" altLang="ja-JP" sz="1800" dirty="0"/>
          </a:p>
          <a:p>
            <a:pPr algn="l"/>
            <a:endParaRPr lang="en-US" altLang="ja-JP" sz="1800" dirty="0"/>
          </a:p>
          <a:p>
            <a:pPr algn="l"/>
            <a:r>
              <a:rPr kumimoji="1" lang="en-US" altLang="ja-JP" sz="3200" dirty="0"/>
              <a:t>3.</a:t>
            </a:r>
            <a:r>
              <a:rPr kumimoji="1" lang="ja-JP" altLang="en-US" sz="3200" dirty="0"/>
              <a:t> </a:t>
            </a:r>
            <a:r>
              <a:rPr kumimoji="1" lang="en-US" altLang="ja-JP" sz="3200" dirty="0"/>
              <a:t>2025</a:t>
            </a:r>
            <a:r>
              <a:rPr kumimoji="1" lang="ja-JP" altLang="en-US" sz="3200" dirty="0"/>
              <a:t>年と</a:t>
            </a:r>
            <a:r>
              <a:rPr kumimoji="1" lang="en-US" altLang="ja-JP" sz="3200" dirty="0"/>
              <a:t>2050</a:t>
            </a:r>
            <a:r>
              <a:rPr kumimoji="1" lang="ja-JP" altLang="en-US" sz="3200" dirty="0"/>
              <a:t>年</a:t>
            </a:r>
            <a:endParaRPr kumimoji="1" lang="en-US" altLang="ja-JP" sz="1800" dirty="0"/>
          </a:p>
          <a:p>
            <a:pPr algn="l"/>
            <a:endParaRPr lang="en-US" altLang="ja-JP" sz="1800" dirty="0"/>
          </a:p>
          <a:p>
            <a:pPr algn="l"/>
            <a:r>
              <a:rPr lang="en-US" altLang="ja-JP" sz="3200" dirty="0"/>
              <a:t>4.</a:t>
            </a:r>
            <a:r>
              <a:rPr lang="ja-JP" altLang="en-US" sz="3200" dirty="0"/>
              <a:t> </a:t>
            </a:r>
            <a:r>
              <a:rPr lang="en-US" altLang="ja-JP" sz="3200" dirty="0"/>
              <a:t>2025</a:t>
            </a:r>
            <a:r>
              <a:rPr lang="ja-JP" altLang="en-US" sz="3200" dirty="0"/>
              <a:t>年大阪・関西万博に期待すること</a:t>
            </a:r>
            <a:endParaRPr kumimoji="1" lang="en-US" altLang="ja-JP" sz="3200" dirty="0"/>
          </a:p>
          <a:p>
            <a:pPr algn="l"/>
            <a:endParaRPr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50896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2025年の重要性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2025年の重要性</dc:title>
  <dc:creator>AKIRA YOSHINO</dc:creator>
  <cp:lastModifiedBy>渡邉　泰典</cp:lastModifiedBy>
  <cp:revision>4</cp:revision>
  <dcterms:created xsi:type="dcterms:W3CDTF">2024-01-23T01:35:23Z</dcterms:created>
  <dcterms:modified xsi:type="dcterms:W3CDTF">2024-01-23T03:07:07Z</dcterms:modified>
</cp:coreProperties>
</file>