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7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9D51649-7399-4707-9E37-4243628F29EF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A58C8F3-8D76-4B33-83E1-9AD8B9F3B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21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98795-791B-46AD-8B4E-18456D054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DFC6BE-C2A7-4C28-9E46-DBBB67A82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191CF-68C5-4246-A36A-29C7EA24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90603-11AF-43BC-A9BA-076C192C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E3FC8D-EE1C-480E-85DC-DC2340F0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36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C1F3E0-E523-476E-8A2F-D9C36392D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0D05DE-D912-4678-833A-B7266D122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60D273-D282-4384-AF67-EAE90B675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195446-7151-4418-98F2-59CB3BCF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EA8F0-F5A7-4AA2-AE84-6EEA64058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57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C99C4D-1466-40E1-A392-D8FC3E1B2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26B4B9-D88C-4D2C-A679-09D555DC8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64AC-6EE9-42A2-8969-0FC1F15F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4A74F-86C6-42B8-B7C0-B52899A2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7BA230-15D2-4175-8EA7-2169E48B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02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3C955-5212-4276-8E20-33ABD252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47D532-097C-4818-A172-A30C5B969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AE7BE1-6CB4-432C-A6BC-EE2A5E41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72C5A-A2F1-456B-8CB1-45B79659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B1C5E4-CC79-4A15-B7D0-B4EA9C5C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5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DCCC52-2A5C-4287-B59F-DB5EFF6A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10E1F1-C312-434F-9AA6-D3D56C6E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7C53D6-A4DA-4BB2-B280-B789F0A05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C3ED3E-5019-4B2E-B737-CBA87B27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CF729D-81B9-4140-96A0-3574E768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86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F60DD-3348-4F5F-898A-97556061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1EF444-1B1D-46D6-9D0B-6C7DF7AD2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35F06-C160-4FFA-B19E-5280DE857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54F868-1FD8-499B-B445-3034C8F8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5FDC87-0274-46AC-9B51-56B7414D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17FEF5-01F6-4554-A8A1-455471E6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13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A947D-CE6E-4869-AF39-B7FA53D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F1F404-E9A2-47B4-9056-D45D5EF25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A28855-5B49-4CE0-8DC1-8377ED7A6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A2BBF2-FC1F-4DAA-9DD9-7FCCA49B7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80F729-14E0-47E9-AEB9-032D45003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D261A2-20AB-4254-811C-04624ACB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23BA3B-0444-45D4-9078-52B01D7A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29F5E9-DCF4-4D59-B7DE-E4FC2DD1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28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BCF8C6-FE70-4FC6-ABBB-68B9C9877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860BCE-A847-4989-A06E-E4F1FCC8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73E082-AD17-47B2-A835-E2CD6B094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58C2F0-11F9-4503-92F1-6D12F580F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8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BB75F0-3F6A-4AA7-ABB1-1ADF1A0A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B83019-1FC8-4AF8-B124-684B09CF8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B07AE9-1C1C-4238-8B10-D81BD459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07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615D4C-8421-4BEF-B622-505D0E11A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C16A1E-9336-4639-8E09-44388B62D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8D705B-F84E-49AD-96F2-A19748D9A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1BD1F7-621C-40F4-AB95-7196CB2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8300D0-D97F-4A6B-90CE-38EE0529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431054-15BA-4002-A6A9-E2D51EAE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77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CBE754-1CF6-4654-9EC1-41B6A1EE8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60880A-A1FB-45EF-9578-6C56CB5DA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84D554-4461-49E2-8FF6-AEF83813E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A4AA68-BA73-443D-8D94-68C256D8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7F5989-C5E4-4707-B5D1-C25C0B9B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263AE-C0CB-4C04-8F5E-214D795F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7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216B06F-2A2D-4580-A08E-54F9131D2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C8D6AC-50F8-40A2-AD59-5FCDF0CB2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B48D7F-5EF1-498A-AFD2-FC9406C06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1B78-7613-486D-9D68-83A3A578168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A5AE0E-74DF-44D0-8F5D-A241310CC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BE431-78B9-4DF6-A0DB-9BFA46F12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E0E2-4127-4BD7-8015-9266858F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7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D71E41F-E052-4CC2-928A-D2D8DD3FADA7}"/>
              </a:ext>
            </a:extLst>
          </p:cNvPr>
          <p:cNvSpPr/>
          <p:nvPr/>
        </p:nvSpPr>
        <p:spPr bwMode="black">
          <a:xfrm>
            <a:off x="-1" y="0"/>
            <a:ext cx="9144000" cy="385962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675" tIns="30675" rIns="30675" bIns="30675" rtlCol="0" anchor="ctr"/>
          <a:lstStyle/>
          <a:p>
            <a:pPr algn="ctr" defTabSz="422041"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外国人材との共生推進に向け、今後共生推進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WG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において検討する取組み （事務局案）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D44EC6C-310C-4B3C-AA49-12A95350E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61545"/>
              </p:ext>
            </p:extLst>
          </p:nvPr>
        </p:nvGraphicFramePr>
        <p:xfrm>
          <a:off x="152183" y="1594789"/>
          <a:ext cx="8896783" cy="421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747">
                  <a:extLst>
                    <a:ext uri="{9D8B030D-6E8A-4147-A177-3AD203B41FA5}">
                      <a16:colId xmlns:a16="http://schemas.microsoft.com/office/drawing/2014/main" val="2515181370"/>
                    </a:ext>
                  </a:extLst>
                </a:gridCol>
                <a:gridCol w="2428806">
                  <a:extLst>
                    <a:ext uri="{9D8B030D-6E8A-4147-A177-3AD203B41FA5}">
                      <a16:colId xmlns:a16="http://schemas.microsoft.com/office/drawing/2014/main" val="2281443916"/>
                    </a:ext>
                  </a:extLst>
                </a:gridCol>
                <a:gridCol w="5547230">
                  <a:extLst>
                    <a:ext uri="{9D8B030D-6E8A-4147-A177-3AD203B41FA5}">
                      <a16:colId xmlns:a16="http://schemas.microsoft.com/office/drawing/2014/main" val="3729054955"/>
                    </a:ext>
                  </a:extLst>
                </a:gridCol>
              </a:tblGrid>
              <a:tr h="27001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endParaRPr kumimoji="1" lang="ja-JP" altLang="en-US" sz="1200" dirty="0">
                        <a:solidFill>
                          <a:srgbClr val="0000FF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重点項目</a:t>
                      </a:r>
                      <a:endParaRPr kumimoji="1" lang="en-US" altLang="ja-JP" sz="1200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今後共生推進</a:t>
                      </a:r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WG</a:t>
                      </a: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において検討する取組み （イメージ）</a:t>
                      </a:r>
                      <a:r>
                        <a:rPr kumimoji="1" lang="ja-JP" altLang="en-US" sz="1050" dirty="0">
                          <a:solidFill>
                            <a:schemeClr val="bg2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</a:p>
                  </a:txBody>
                  <a:tcPr marL="72000" marR="72000" marT="108000" marB="1080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2586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ts val="22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b="1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  <a:sym typeface="+mn-ea"/>
                        </a:rPr>
                        <a:t>相談機能と情報発信の強化</a:t>
                      </a:r>
                      <a:endParaRPr kumimoji="1" lang="en-US" altLang="ja-JP" sz="1200" b="1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①　外国人生活相談の専門性向上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専門機関ネットワークを形成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し、生活相談の専門性向上に向けた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地域合同相談会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の開催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1450" indent="-171450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相談窓口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未設置市町村向け支援</a:t>
                      </a:r>
                    </a:p>
                    <a:p>
                      <a:pPr marL="171450" indent="-171450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日本語教室などと連携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した相談会の開催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4204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vl="0"/>
                      <a:endParaRPr lang="en-US" altLang="ja-JP" sz="1000" b="1" kern="10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②　より効果的な情報発信の充実</a:t>
                      </a:r>
                      <a:endParaRPr kumimoji="1" lang="en-US" altLang="ja-JP" sz="12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u="none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地域国際化協会等のホームページ、</a:t>
                      </a:r>
                      <a:r>
                        <a:rPr kumimoji="1" lang="en-US" altLang="ja-JP" sz="1200" b="1" u="none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SNS</a:t>
                      </a:r>
                      <a:r>
                        <a:rPr kumimoji="1" lang="ja-JP" altLang="en-US" sz="1200" b="1" u="none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、メールマガジン、動画などによる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情報発信の充実</a:t>
                      </a: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ICT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の活用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による相談体制の充実、効率的な情報発信</a:t>
                      </a: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87630"/>
                  </a:ext>
                </a:extLst>
              </a:tr>
              <a:tr h="1140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日本語教育の充実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③　日本語</a:t>
                      </a: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教育に向けた環境整備</a:t>
                      </a: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地域日本語教育コーディネーターの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市町村への配置促進</a:t>
                      </a: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児童生徒への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オンライン日本語指導</a:t>
                      </a: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日本語活動支援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ボランティアの育成支援</a:t>
                      </a: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11978"/>
                  </a:ext>
                </a:extLst>
              </a:tr>
            </a:tbl>
          </a:graphicData>
        </a:graphic>
      </p:graphicFrame>
      <p:sp>
        <p:nvSpPr>
          <p:cNvPr id="9" name="メモ 7">
            <a:extLst>
              <a:ext uri="{FF2B5EF4-FFF2-40B4-BE49-F238E27FC236}">
                <a16:creationId xmlns:a16="http://schemas.microsoft.com/office/drawing/2014/main" id="{9DBC82F1-F288-4203-8076-A161ED1138CB}"/>
              </a:ext>
            </a:extLst>
          </p:cNvPr>
          <p:cNvSpPr/>
          <p:nvPr/>
        </p:nvSpPr>
        <p:spPr>
          <a:xfrm>
            <a:off x="152183" y="611299"/>
            <a:ext cx="8839632" cy="819935"/>
          </a:xfrm>
          <a:prstGeom prst="foldedCorner">
            <a:avLst>
              <a:gd name="adj" fmla="val 19304"/>
            </a:avLst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0" tIns="108000" rtlCol="0" anchor="b" anchorCtr="0"/>
          <a:lstStyle/>
          <a:p>
            <a:pPr defTabSz="913765">
              <a:defRPr/>
            </a:pPr>
            <a:r>
              <a:rPr kumimoji="0" lang="ja-JP" altLang="en-US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各団体がそれぞれ行う共生推進の取組みの充実を図るとともに、協議会・ワーキンググループ（</a:t>
            </a:r>
            <a:r>
              <a:rPr kumimoji="0" lang="en-US" altLang="ja-JP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WG</a:t>
            </a:r>
            <a:r>
              <a:rPr kumimoji="0" lang="ja-JP" altLang="en-US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）の各団体同士の連携を強めて重点事項に取り組むことで、外国人材が安心して働き、幸せに暮らせる共生社会を実現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6E317D-34BF-4EC4-816A-D2E3B586CE97}"/>
              </a:ext>
            </a:extLst>
          </p:cNvPr>
          <p:cNvSpPr/>
          <p:nvPr/>
        </p:nvSpPr>
        <p:spPr>
          <a:xfrm>
            <a:off x="8000892" y="29558"/>
            <a:ext cx="1067015" cy="3148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資料５</a:t>
            </a:r>
          </a:p>
        </p:txBody>
      </p:sp>
    </p:spTree>
    <p:extLst>
      <p:ext uri="{BB962C8B-B14F-4D97-AF65-F5344CB8AC3E}">
        <p14:creationId xmlns:p14="http://schemas.microsoft.com/office/powerpoint/2010/main" val="527843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212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UD デジタル 教科書体 NK-R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佐倉　由佳</cp:lastModifiedBy>
  <cp:revision>71</cp:revision>
  <cp:lastPrinted>2024-01-22T02:18:30Z</cp:lastPrinted>
  <dcterms:created xsi:type="dcterms:W3CDTF">2023-11-07T02:07:11Z</dcterms:created>
  <dcterms:modified xsi:type="dcterms:W3CDTF">2024-01-26T08:03:06Z</dcterms:modified>
</cp:coreProperties>
</file>