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24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59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99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67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12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95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08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55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11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6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72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CD565-35AB-4156-9A01-A94B86B597B3}" type="datetimeFigureOut">
              <a:rPr kumimoji="1" lang="ja-JP" altLang="en-US" smtClean="0"/>
              <a:t>2014/8/7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9E272-C675-40D3-B6D3-169A86BF3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6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4044" r="3485" b="4097"/>
          <a:stretch/>
        </p:blipFill>
        <p:spPr bwMode="auto">
          <a:xfrm>
            <a:off x="0" y="400572"/>
            <a:ext cx="9098551" cy="6340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7668344" y="55478"/>
            <a:ext cx="136815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　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1118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大井祥之</cp:lastModifiedBy>
  <cp:revision>4</cp:revision>
  <dcterms:created xsi:type="dcterms:W3CDTF">2014-07-02T12:57:27Z</dcterms:created>
  <dcterms:modified xsi:type="dcterms:W3CDTF">2014-08-07T03:26:49Z</dcterms:modified>
</cp:coreProperties>
</file>