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034E-04A2-4C05-80DB-ADB7BC8356EA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D384-495F-4F37-A134-7FAA1697E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410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034E-04A2-4C05-80DB-ADB7BC8356EA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D384-495F-4F37-A134-7FAA1697E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83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034E-04A2-4C05-80DB-ADB7BC8356EA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D384-495F-4F37-A134-7FAA1697E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83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034E-04A2-4C05-80DB-ADB7BC8356EA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D384-495F-4F37-A134-7FAA1697E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61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034E-04A2-4C05-80DB-ADB7BC8356EA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D384-495F-4F37-A134-7FAA1697E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46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034E-04A2-4C05-80DB-ADB7BC8356EA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D384-495F-4F37-A134-7FAA1697E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55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034E-04A2-4C05-80DB-ADB7BC8356EA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D384-495F-4F37-A134-7FAA1697E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6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034E-04A2-4C05-80DB-ADB7BC8356EA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D384-495F-4F37-A134-7FAA1697E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923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034E-04A2-4C05-80DB-ADB7BC8356EA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D384-495F-4F37-A134-7FAA1697E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65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034E-04A2-4C05-80DB-ADB7BC8356EA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D384-495F-4F37-A134-7FAA1697E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41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C034E-04A2-4C05-80DB-ADB7BC8356EA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D384-495F-4F37-A134-7FAA1697E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84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C034E-04A2-4C05-80DB-ADB7BC8356EA}" type="datetimeFigureOut">
              <a:rPr kumimoji="1" lang="ja-JP" altLang="en-US" smtClean="0"/>
              <a:t>2014/8/7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D384-495F-4F37-A134-7FAA1697EA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382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4067" r="3492" b="4746"/>
          <a:stretch/>
        </p:blipFill>
        <p:spPr bwMode="auto">
          <a:xfrm>
            <a:off x="0" y="262090"/>
            <a:ext cx="9144000" cy="63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20"/>
          <p:cNvSpPr txBox="1"/>
          <p:nvPr/>
        </p:nvSpPr>
        <p:spPr>
          <a:xfrm>
            <a:off x="8028384" y="342901"/>
            <a:ext cx="1046827" cy="352050"/>
          </a:xfrm>
          <a:prstGeom prst="rect">
            <a:avLst/>
          </a:prstGeom>
          <a:solidFill>
            <a:schemeClr val="lt1"/>
          </a:solidFill>
          <a:ln w="190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100" kern="100" dirty="0">
                <a:effectLst/>
                <a:ea typeface="Meiryo UI"/>
                <a:cs typeface="Times New Roman"/>
              </a:rPr>
              <a:t>参考</a:t>
            </a:r>
            <a:r>
              <a:rPr lang="ja-JP" sz="1100" kern="100" dirty="0" smtClean="0">
                <a:effectLst/>
                <a:ea typeface="Meiryo UI"/>
                <a:cs typeface="Times New Roman"/>
              </a:rPr>
              <a:t>資料</a:t>
            </a:r>
            <a:r>
              <a:rPr lang="ja-JP" altLang="en-US" sz="1100" kern="100" dirty="0" smtClean="0">
                <a:effectLst/>
                <a:ea typeface="Meiryo UI"/>
                <a:cs typeface="Times New Roman"/>
              </a:rPr>
              <a:t>　</a:t>
            </a:r>
            <a:r>
              <a:rPr lang="en-US" altLang="ja-JP" sz="1100" kern="100" dirty="0" smtClean="0">
                <a:effectLst/>
                <a:ea typeface="Meiryo UI"/>
                <a:cs typeface="Times New Roman"/>
              </a:rPr>
              <a:t>11</a:t>
            </a:r>
            <a:endParaRPr lang="ja-JP" sz="1100" kern="1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5953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画面に合わせる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Company>大阪府庁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大井祥之</dc:creator>
  <cp:lastModifiedBy>大井祥之</cp:lastModifiedBy>
  <cp:revision>1</cp:revision>
  <dcterms:created xsi:type="dcterms:W3CDTF">2014-08-07T03:15:06Z</dcterms:created>
  <dcterms:modified xsi:type="dcterms:W3CDTF">2014-08-07T03:19:41Z</dcterms:modified>
</cp:coreProperties>
</file>