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0"/>
  </p:notesMasterIdLst>
  <p:handoutMasterIdLst>
    <p:handoutMasterId r:id="rId41"/>
  </p:handoutMasterIdLst>
  <p:sldIdLst>
    <p:sldId id="256" r:id="rId2"/>
    <p:sldId id="442" r:id="rId3"/>
    <p:sldId id="724" r:id="rId4"/>
    <p:sldId id="716" r:id="rId5"/>
    <p:sldId id="717" r:id="rId6"/>
    <p:sldId id="718" r:id="rId7"/>
    <p:sldId id="719" r:id="rId8"/>
    <p:sldId id="720" r:id="rId9"/>
    <p:sldId id="721" r:id="rId10"/>
    <p:sldId id="722" r:id="rId11"/>
    <p:sldId id="755" r:id="rId12"/>
    <p:sldId id="750" r:id="rId13"/>
    <p:sldId id="751" r:id="rId14"/>
    <p:sldId id="752" r:id="rId15"/>
    <p:sldId id="753" r:id="rId16"/>
    <p:sldId id="754" r:id="rId17"/>
    <p:sldId id="441" r:id="rId18"/>
    <p:sldId id="725" r:id="rId19"/>
    <p:sldId id="726" r:id="rId20"/>
    <p:sldId id="727" r:id="rId21"/>
    <p:sldId id="728" r:id="rId22"/>
    <p:sldId id="729" r:id="rId23"/>
    <p:sldId id="730" r:id="rId24"/>
    <p:sldId id="731" r:id="rId25"/>
    <p:sldId id="732" r:id="rId26"/>
    <p:sldId id="733" r:id="rId27"/>
    <p:sldId id="734" r:id="rId28"/>
    <p:sldId id="735" r:id="rId29"/>
    <p:sldId id="736" r:id="rId30"/>
    <p:sldId id="737" r:id="rId31"/>
    <p:sldId id="738" r:id="rId32"/>
    <p:sldId id="739" r:id="rId33"/>
    <p:sldId id="740" r:id="rId34"/>
    <p:sldId id="741" r:id="rId35"/>
    <p:sldId id="742" r:id="rId36"/>
    <p:sldId id="743" r:id="rId37"/>
    <p:sldId id="749" r:id="rId38"/>
    <p:sldId id="709" r:id="rId3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STNAME" initials="H"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00FF"/>
    <a:srgbClr val="FFCC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29" autoAdjust="0"/>
    <p:restoredTop sz="95230" autoAdjust="0"/>
  </p:normalViewPr>
  <p:slideViewPr>
    <p:cSldViewPr>
      <p:cViewPr>
        <p:scale>
          <a:sx n="70" d="100"/>
          <a:sy n="70" d="100"/>
        </p:scale>
        <p:origin x="-1314" y="-108"/>
      </p:cViewPr>
      <p:guideLst>
        <p:guide orient="horz" pos="2160"/>
        <p:guide pos="2880"/>
      </p:guideLst>
    </p:cSldViewPr>
  </p:slideViewPr>
  <p:outlineViewPr>
    <p:cViewPr>
      <p:scale>
        <a:sx n="33" d="100"/>
        <a:sy n="33" d="100"/>
      </p:scale>
      <p:origin x="0" y="1054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190" cy="497048"/>
          </a:xfrm>
          <a:prstGeom prst="rect">
            <a:avLst/>
          </a:prstGeom>
        </p:spPr>
        <p:txBody>
          <a:bodyPr vert="horz" lIns="93212" tIns="46604" rIns="93212" bIns="4660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385" y="0"/>
            <a:ext cx="2949190" cy="497048"/>
          </a:xfrm>
          <a:prstGeom prst="rect">
            <a:avLst/>
          </a:prstGeom>
        </p:spPr>
        <p:txBody>
          <a:bodyPr vert="horz" lIns="93212" tIns="46604" rIns="93212" bIns="46604" rtlCol="0"/>
          <a:lstStyle>
            <a:lvl1pPr algn="r">
              <a:defRPr sz="1200"/>
            </a:lvl1pPr>
          </a:lstStyle>
          <a:p>
            <a:fld id="{FD3ADC6C-0A69-4C30-8B87-6D0144EAB3B0}" type="datetimeFigureOut">
              <a:rPr kumimoji="1" lang="ja-JP" altLang="en-US" smtClean="0"/>
              <a:t>2017/11/17</a:t>
            </a:fld>
            <a:endParaRPr kumimoji="1" lang="ja-JP" altLang="en-US"/>
          </a:p>
        </p:txBody>
      </p:sp>
      <p:sp>
        <p:nvSpPr>
          <p:cNvPr id="4" name="フッター プレースホルダー 3"/>
          <p:cNvSpPr>
            <a:spLocks noGrp="1"/>
          </p:cNvSpPr>
          <p:nvPr>
            <p:ph type="ftr" sz="quarter" idx="2"/>
          </p:nvPr>
        </p:nvSpPr>
        <p:spPr>
          <a:xfrm>
            <a:off x="5" y="9440676"/>
            <a:ext cx="2949190" cy="497048"/>
          </a:xfrm>
          <a:prstGeom prst="rect">
            <a:avLst/>
          </a:prstGeom>
        </p:spPr>
        <p:txBody>
          <a:bodyPr vert="horz" lIns="93212" tIns="46604" rIns="93212" bIns="4660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385" y="9440676"/>
            <a:ext cx="2949190" cy="497048"/>
          </a:xfrm>
          <a:prstGeom prst="rect">
            <a:avLst/>
          </a:prstGeom>
        </p:spPr>
        <p:txBody>
          <a:bodyPr vert="horz" lIns="93212" tIns="46604" rIns="93212" bIns="46604" rtlCol="0" anchor="b"/>
          <a:lstStyle>
            <a:lvl1pPr algn="r">
              <a:defRPr sz="1200"/>
            </a:lvl1pPr>
          </a:lstStyle>
          <a:p>
            <a:fld id="{C728B60C-6745-431B-B9B6-A892AC2FDF1E}" type="slidenum">
              <a:rPr kumimoji="1" lang="ja-JP" altLang="en-US" smtClean="0"/>
              <a:t>‹#›</a:t>
            </a:fld>
            <a:endParaRPr kumimoji="1" lang="ja-JP" altLang="en-US"/>
          </a:p>
        </p:txBody>
      </p:sp>
    </p:spTree>
    <p:extLst>
      <p:ext uri="{BB962C8B-B14F-4D97-AF65-F5344CB8AC3E}">
        <p14:creationId xmlns:p14="http://schemas.microsoft.com/office/powerpoint/2010/main" val="337755293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8"/>
            <a:ext cx="2949788" cy="496967"/>
          </a:xfrm>
          <a:prstGeom prst="rect">
            <a:avLst/>
          </a:prstGeom>
        </p:spPr>
        <p:txBody>
          <a:bodyPr vert="horz" lIns="91397" tIns="45702" rIns="91397" bIns="4570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44" y="8"/>
            <a:ext cx="2949788" cy="496967"/>
          </a:xfrm>
          <a:prstGeom prst="rect">
            <a:avLst/>
          </a:prstGeom>
        </p:spPr>
        <p:txBody>
          <a:bodyPr vert="horz" lIns="91397" tIns="45702" rIns="91397" bIns="45702" rtlCol="0"/>
          <a:lstStyle>
            <a:lvl1pPr algn="r">
              <a:defRPr sz="1200"/>
            </a:lvl1pPr>
          </a:lstStyle>
          <a:p>
            <a:fld id="{ECF6F7F8-8913-4732-AEA3-7F832FCF49E4}" type="datetimeFigureOut">
              <a:rPr kumimoji="1" lang="ja-JP" altLang="en-US" smtClean="0"/>
              <a:t>2017/11/17</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397" tIns="45702" rIns="91397" bIns="45702" rtlCol="0" anchor="ctr"/>
          <a:lstStyle/>
          <a:p>
            <a:endParaRPr lang="ja-JP" altLang="en-US"/>
          </a:p>
        </p:txBody>
      </p:sp>
      <p:sp>
        <p:nvSpPr>
          <p:cNvPr id="5" name="ノート プレースホルダー 4"/>
          <p:cNvSpPr>
            <a:spLocks noGrp="1"/>
          </p:cNvSpPr>
          <p:nvPr>
            <p:ph type="body" sz="quarter" idx="3"/>
          </p:nvPr>
        </p:nvSpPr>
        <p:spPr>
          <a:xfrm>
            <a:off x="680721" y="4721185"/>
            <a:ext cx="5445760" cy="4472702"/>
          </a:xfrm>
          <a:prstGeom prst="rect">
            <a:avLst/>
          </a:prstGeom>
        </p:spPr>
        <p:txBody>
          <a:bodyPr vert="horz" lIns="91397" tIns="45702" rIns="91397" bIns="45702"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 y="9440654"/>
            <a:ext cx="2949788" cy="496967"/>
          </a:xfrm>
          <a:prstGeom prst="rect">
            <a:avLst/>
          </a:prstGeom>
        </p:spPr>
        <p:txBody>
          <a:bodyPr vert="horz" lIns="91397" tIns="45702" rIns="91397" bIns="4570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44" y="9440654"/>
            <a:ext cx="2949788" cy="496967"/>
          </a:xfrm>
          <a:prstGeom prst="rect">
            <a:avLst/>
          </a:prstGeom>
        </p:spPr>
        <p:txBody>
          <a:bodyPr vert="horz" lIns="91397" tIns="45702" rIns="91397" bIns="45702" rtlCol="0" anchor="b"/>
          <a:lstStyle>
            <a:lvl1pPr algn="r">
              <a:defRPr sz="1200"/>
            </a:lvl1pPr>
          </a:lstStyle>
          <a:p>
            <a:fld id="{54ED8BD2-EA18-4486-8D13-45C074BF6543}" type="slidenum">
              <a:rPr kumimoji="1" lang="ja-JP" altLang="en-US" smtClean="0"/>
              <a:t>‹#›</a:t>
            </a:fld>
            <a:endParaRPr kumimoji="1" lang="ja-JP" altLang="en-US"/>
          </a:p>
        </p:txBody>
      </p:sp>
    </p:spTree>
    <p:extLst>
      <p:ext uri="{BB962C8B-B14F-4D97-AF65-F5344CB8AC3E}">
        <p14:creationId xmlns:p14="http://schemas.microsoft.com/office/powerpoint/2010/main" val="33224221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D8BD2-EA18-4486-8D13-45C074BF6543}" type="slidenum">
              <a:rPr kumimoji="1" lang="ja-JP" altLang="en-US" smtClean="0"/>
              <a:t>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48991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2</a:t>
            </a:fld>
            <a:endParaRPr kumimoji="1" lang="ja-JP" altLang="en-US"/>
          </a:p>
        </p:txBody>
      </p:sp>
    </p:spTree>
    <p:extLst>
      <p:ext uri="{BB962C8B-B14F-4D97-AF65-F5344CB8AC3E}">
        <p14:creationId xmlns:p14="http://schemas.microsoft.com/office/powerpoint/2010/main" val="2210262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11</a:t>
            </a:fld>
            <a:endParaRPr kumimoji="1" lang="ja-JP" altLang="en-US"/>
          </a:p>
        </p:txBody>
      </p:sp>
    </p:spTree>
    <p:extLst>
      <p:ext uri="{BB962C8B-B14F-4D97-AF65-F5344CB8AC3E}">
        <p14:creationId xmlns:p14="http://schemas.microsoft.com/office/powerpoint/2010/main" val="15256814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17</a:t>
            </a:fld>
            <a:endParaRPr kumimoji="1" lang="ja-JP" altLang="en-US"/>
          </a:p>
        </p:txBody>
      </p:sp>
    </p:spTree>
    <p:extLst>
      <p:ext uri="{BB962C8B-B14F-4D97-AF65-F5344CB8AC3E}">
        <p14:creationId xmlns:p14="http://schemas.microsoft.com/office/powerpoint/2010/main" val="1493391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p:txBody>
          <a:bodyPr/>
          <a:lstStyle/>
          <a:p>
            <a:fld id="{54ED8BD2-EA18-4486-8D13-45C074BF6543}" type="slidenum">
              <a:rPr kumimoji="1" lang="ja-JP" altLang="en-US" smtClean="0"/>
              <a:t>38</a:t>
            </a:fld>
            <a:endParaRPr kumimoji="1" lang="ja-JP" altLang="en-US"/>
          </a:p>
        </p:txBody>
      </p:sp>
    </p:spTree>
    <p:extLst>
      <p:ext uri="{BB962C8B-B14F-4D97-AF65-F5344CB8AC3E}">
        <p14:creationId xmlns:p14="http://schemas.microsoft.com/office/powerpoint/2010/main" val="80799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マスター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マスター サブタイトルの書式設定</a:t>
            </a:r>
            <a:endParaRPr kumimoji="0" lang="en-US"/>
          </a:p>
        </p:txBody>
      </p:sp>
      <p:sp>
        <p:nvSpPr>
          <p:cNvPr id="28" name="日付プレースホルダー 27"/>
          <p:cNvSpPr>
            <a:spLocks noGrp="1"/>
          </p:cNvSpPr>
          <p:nvPr>
            <p:ph type="dt" sz="half" idx="10"/>
          </p:nvPr>
        </p:nvSpPr>
        <p:spPr>
          <a:xfrm>
            <a:off x="6400800" y="6355080"/>
            <a:ext cx="2286000" cy="365760"/>
          </a:xfrm>
        </p:spPr>
        <p:txBody>
          <a:bodyPr/>
          <a:lstStyle>
            <a:lvl1pPr>
              <a:defRPr sz="1400"/>
            </a:lvl1pPr>
          </a:lstStyle>
          <a:p>
            <a:endParaRPr kumimoji="1" lang="ja-JP" altLang="en-US"/>
          </a:p>
        </p:txBody>
      </p:sp>
      <p:sp>
        <p:nvSpPr>
          <p:cNvPr id="17" name="フッター プレースホルダー 16"/>
          <p:cNvSpPr>
            <a:spLocks noGrp="1"/>
          </p:cNvSpPr>
          <p:nvPr>
            <p:ph type="ftr" sz="quarter" idx="11"/>
          </p:nvPr>
        </p:nvSpPr>
        <p:spPr>
          <a:xfrm>
            <a:off x="2898648" y="6355080"/>
            <a:ext cx="3474720" cy="365760"/>
          </a:xfrm>
        </p:spPr>
        <p:txBody>
          <a:bodyPr/>
          <a:lstStyle/>
          <a:p>
            <a:r>
              <a:rPr kumimoji="1" lang="ja-JP" altLang="en-US" smtClean="0"/>
              <a:t>資料５－３</a:t>
            </a:r>
            <a:endParaRPr kumimoji="1" lang="ja-JP" altLang="en-US"/>
          </a:p>
        </p:txBody>
      </p:sp>
      <p:sp>
        <p:nvSpPr>
          <p:cNvPr id="29" name="スライド番号プレースホルダー 28"/>
          <p:cNvSpPr>
            <a:spLocks noGrp="1"/>
          </p:cNvSpPr>
          <p:nvPr>
            <p:ph type="sldNum" sz="quarter" idx="12"/>
          </p:nvPr>
        </p:nvSpPr>
        <p:spPr>
          <a:xfrm>
            <a:off x="1216152" y="6355080"/>
            <a:ext cx="1219200" cy="365760"/>
          </a:xfrm>
        </p:spPr>
        <p:txBody>
          <a:bodyPr/>
          <a:lstStyle/>
          <a:p>
            <a:fld id="{40F85341-AB73-4280-8395-A80C95690EE8}" type="slidenum">
              <a:rPr kumimoji="1" lang="ja-JP" altLang="en-US" smtClean="0"/>
              <a: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マスター タイトルの書式設定</a:t>
            </a:r>
            <a:endParaRPr kumimoji="0" 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マスター タイトルの書式設定</a:t>
            </a:r>
            <a:endParaRPr kumimoji="0" lang="en-US"/>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コンテンツ プレースホルダー 7"/>
          <p:cNvSpPr>
            <a:spLocks noGrp="1"/>
          </p:cNvSpPr>
          <p:nvPr>
            <p:ph sz="quarter" idx="1"/>
          </p:nvPr>
        </p:nvSpPr>
        <p:spPr>
          <a:xfrm>
            <a:off x="457200" y="1219200"/>
            <a:ext cx="8229600"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マスター テキストの書式設定</a:t>
            </a:r>
          </a:p>
        </p:txBody>
      </p:sp>
      <p:sp>
        <p:nvSpPr>
          <p:cNvPr id="4" name="日付プレースホルダー 3"/>
          <p:cNvSpPr>
            <a:spLocks noGrp="1"/>
          </p:cNvSpPr>
          <p:nvPr>
            <p:ph type="dt" sz="half" idx="10"/>
          </p:nvPr>
        </p:nvSpPr>
        <p:spPr>
          <a:xfrm>
            <a:off x="6400800" y="6355080"/>
            <a:ext cx="2286000" cy="365760"/>
          </a:xfrm>
        </p:spPr>
        <p:txBody>
          <a:bodyPr/>
          <a:lstStyle/>
          <a:p>
            <a:endParaRPr kumimoji="1" lang="ja-JP" altLang="en-US"/>
          </a:p>
        </p:txBody>
      </p:sp>
      <p:sp>
        <p:nvSpPr>
          <p:cNvPr id="5" name="フッター プレースホルダー 4"/>
          <p:cNvSpPr>
            <a:spLocks noGrp="1"/>
          </p:cNvSpPr>
          <p:nvPr>
            <p:ph type="ftr" sz="quarter" idx="11"/>
          </p:nvPr>
        </p:nvSpPr>
        <p:spPr>
          <a:xfrm>
            <a:off x="2898648" y="6355080"/>
            <a:ext cx="3474720" cy="365760"/>
          </a:xfrm>
        </p:spPr>
        <p:txBody>
          <a:bodyPr/>
          <a:lstStyle/>
          <a:p>
            <a:r>
              <a:rPr kumimoji="1" lang="ja-JP" altLang="en-US" smtClean="0"/>
              <a:t>資料５－３</a:t>
            </a:r>
            <a:endParaRPr kumimoji="1" lang="ja-JP" altLang="en-US"/>
          </a:p>
        </p:txBody>
      </p:sp>
      <p:sp>
        <p:nvSpPr>
          <p:cNvPr id="6" name="スライド番号プレースホルダー 5"/>
          <p:cNvSpPr>
            <a:spLocks noGrp="1"/>
          </p:cNvSpPr>
          <p:nvPr>
            <p:ph type="sldNum" sz="quarter" idx="12"/>
          </p:nvPr>
        </p:nvSpPr>
        <p:spPr>
          <a:xfrm>
            <a:off x="1069848" y="6355080"/>
            <a:ext cx="1520952" cy="365760"/>
          </a:xfrm>
        </p:spPr>
        <p:txBody>
          <a:bodyPr/>
          <a:lstStyle/>
          <a:p>
            <a:fld id="{40F85341-AB73-4280-8395-A80C95690EE8}" type="slidenum">
              <a:rPr kumimoji="1" lang="ja-JP" altLang="en-US" smtClean="0"/>
              <a: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9" name="コンテンツ プレースホルダー 8"/>
          <p:cNvSpPr>
            <a:spLocks noGrp="1"/>
          </p:cNvSpPr>
          <p:nvPr>
            <p:ph sz="quarter" idx="1"/>
          </p:nvPr>
        </p:nvSpPr>
        <p:spPr>
          <a:xfrm>
            <a:off x="457200" y="1219200"/>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ー 10"/>
          <p:cNvSpPr>
            <a:spLocks noGrp="1"/>
          </p:cNvSpPr>
          <p:nvPr>
            <p:ph sz="quarter" idx="2"/>
          </p:nvPr>
        </p:nvSpPr>
        <p:spPr>
          <a:xfrm>
            <a:off x="4632198" y="1216152"/>
            <a:ext cx="4041648" cy="493776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4" name="テキスト プレースホルダー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マスター テキストの書式設定</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r>
              <a:rPr kumimoji="1" lang="ja-JP" altLang="en-US" smtClean="0"/>
              <a:t>資料５－３</a:t>
            </a:r>
            <a:endParaRPr kumimoji="1" lang="ja-JP" altLang="en-US"/>
          </a:p>
        </p:txBody>
      </p:sp>
      <p:sp>
        <p:nvSpPr>
          <p:cNvPr id="9" name="スライド番号プレースホルダー 8"/>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11" name="コンテンツ プレースホルダー 10"/>
          <p:cNvSpPr>
            <a:spLocks noGrp="1"/>
          </p:cNvSpPr>
          <p:nvPr>
            <p:ph sz="quarter" idx="2"/>
          </p:nvPr>
        </p:nvSpPr>
        <p:spPr>
          <a:xfrm>
            <a:off x="457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ー 12"/>
          <p:cNvSpPr>
            <a:spLocks noGrp="1"/>
          </p:cNvSpPr>
          <p:nvPr>
            <p:ph sz="quarter" idx="4"/>
          </p:nvPr>
        </p:nvSpPr>
        <p:spPr>
          <a:xfrm>
            <a:off x="4648200" y="2133600"/>
            <a:ext cx="4038600" cy="40386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
        <p:nvSpPr>
          <p:cNvPr id="4" name="フッター プレースホルダー 3"/>
          <p:cNvSpPr>
            <a:spLocks noGrp="1"/>
          </p:cNvSpPr>
          <p:nvPr>
            <p:ph type="ftr" sz="quarter" idx="11"/>
          </p:nvPr>
        </p:nvSpPr>
        <p:spPr>
          <a:xfrm>
            <a:off x="5220072" y="6344752"/>
            <a:ext cx="3505200" cy="365760"/>
          </a:xfrm>
        </p:spPr>
        <p:txBody>
          <a:bodyPr/>
          <a:lstStyle/>
          <a:p>
            <a:r>
              <a:rPr kumimoji="1" lang="ja-JP" altLang="en-US" smtClean="0"/>
              <a:t>資料５－３</a:t>
            </a:r>
            <a:endParaRPr kumimoji="1" lang="ja-JP" altLang="en-US" dirty="0"/>
          </a:p>
        </p:txBody>
      </p:sp>
      <p:sp>
        <p:nvSpPr>
          <p:cNvPr id="5" name="スライド番号プレースホルダー 4"/>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r>
              <a:rPr kumimoji="1" lang="ja-JP" altLang="en-US" smtClean="0"/>
              <a:t>資料５－３</a:t>
            </a:r>
            <a:endParaRPr kumimoji="1" lang="ja-JP" altLang="en-US"/>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タイトル 1"/>
          <p:cNvSpPr>
            <a:spLocks noGrp="1"/>
          </p:cNvSpPr>
          <p:nvPr>
            <p:ph type="title"/>
          </p:nvPr>
        </p:nvSpPr>
        <p:spPr>
          <a:xfrm>
            <a:off x="457200" y="228600"/>
            <a:ext cx="8229600" cy="914400"/>
          </a:xfrm>
        </p:spPr>
        <p:txBody>
          <a:bodyPr/>
          <a:lstStyle/>
          <a:p>
            <a:r>
              <a:rPr kumimoji="0" lang="ja-JP" altLang="en-US" smtClean="0"/>
              <a:t>マスター タイトルの書式設定</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マスター タイトルの書式設定</a:t>
            </a:r>
            <a:endParaRPr kumimoji="0" lang="en-US"/>
          </a:p>
        </p:txBody>
      </p:sp>
      <p:sp>
        <p:nvSpPr>
          <p:cNvPr id="3" name="テキスト プレースホルダー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ー 11"/>
          <p:cNvSpPr>
            <a:spLocks noGrp="1"/>
          </p:cNvSpPr>
          <p:nvPr>
            <p:ph sz="quarter" idx="1"/>
          </p:nvPr>
        </p:nvSpPr>
        <p:spPr>
          <a:xfrm>
            <a:off x="304800" y="304800"/>
            <a:ext cx="5715000" cy="5715000"/>
          </a:xfrm>
        </p:spPr>
        <p:txBody>
          <a:bodyPr/>
          <a:lstStyle/>
          <a:p>
            <a:pPr lvl="0" eaLnBrk="1" latinLnBrk="0" hangingPunct="1"/>
            <a:r>
              <a:rPr lang="ja-JP" altLang="en-US" smtClean="0"/>
              <a:t>マスター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bg>
      <p:bgRef idx="1001">
        <a:schemeClr val="bg2"/>
      </p:bgRef>
    </p:bg>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マスター タイトルの書式設定</a:t>
            </a:r>
            <a:endParaRPr kumimoji="0" lang="en-US"/>
          </a:p>
        </p:txBody>
      </p:sp>
      <p:sp>
        <p:nvSpPr>
          <p:cNvPr id="3" name="図プレースホルダー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ー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r>
              <a:rPr kumimoji="1" lang="ja-JP" altLang="en-US" smtClean="0"/>
              <a:t>資料５－３</a:t>
            </a:r>
            <a:endParaRPr kumimoji="1" lang="ja-JP" altLang="en-US"/>
          </a:p>
        </p:txBody>
      </p:sp>
      <p:sp>
        <p:nvSpPr>
          <p:cNvPr id="7" name="スライド番号プレースホルダー 6"/>
          <p:cNvSpPr>
            <a:spLocks noGrp="1"/>
          </p:cNvSpPr>
          <p:nvPr>
            <p:ph type="sldNum" sz="quarter" idx="12"/>
          </p:nvPr>
        </p:nvSpPr>
        <p:spPr/>
        <p:txBody>
          <a:bodyPr/>
          <a:lstStyle/>
          <a:p>
            <a:fld id="{40F85341-AB73-4280-8395-A80C95690EE8}" type="slidenum">
              <a:rPr kumimoji="1" lang="ja-JP" altLang="en-US" smtClean="0"/>
              <a: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ー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マスター タイトルの書式設定</a:t>
            </a:r>
            <a:endParaRPr kumimoji="0" lang="en-US"/>
          </a:p>
        </p:txBody>
      </p:sp>
      <p:sp>
        <p:nvSpPr>
          <p:cNvPr id="13" name="テキスト プレースホルダー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マスター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ー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endParaRPr kumimoji="1" lang="ja-JP" altLang="en-US"/>
          </a:p>
        </p:txBody>
      </p:sp>
      <p:sp>
        <p:nvSpPr>
          <p:cNvPr id="3" name="フッター プレースホルダー 2"/>
          <p:cNvSpPr>
            <a:spLocks noGrp="1"/>
          </p:cNvSpPr>
          <p:nvPr>
            <p:ph type="ftr" sz="quarter" idx="3"/>
          </p:nvPr>
        </p:nvSpPr>
        <p:spPr>
          <a:xfrm>
            <a:off x="5201614" y="6353175"/>
            <a:ext cx="3505200" cy="365760"/>
          </a:xfrm>
          <a:prstGeom prst="rect">
            <a:avLst/>
          </a:prstGeom>
        </p:spPr>
        <p:txBody>
          <a:bodyPr vert="horz"/>
          <a:lstStyle>
            <a:lvl1pPr algn="r" eaLnBrk="1" latinLnBrk="0" hangingPunct="1">
              <a:defRPr kumimoji="0" sz="1400">
                <a:solidFill>
                  <a:schemeClr val="tx2"/>
                </a:solidFill>
              </a:defRPr>
            </a:lvl1pPr>
          </a:lstStyle>
          <a:p>
            <a:r>
              <a:rPr kumimoji="1" lang="ja-JP" altLang="en-US" smtClean="0"/>
              <a:t>資料５－３</a:t>
            </a:r>
            <a:endParaRPr kumimoji="1" lang="ja-JP" altLang="en-US"/>
          </a:p>
        </p:txBody>
      </p:sp>
      <p:sp>
        <p:nvSpPr>
          <p:cNvPr id="23" name="スライド番号プレースホルダー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40F85341-AB73-4280-8395-A80C95690EE8}" type="slidenum">
              <a:rPr kumimoji="1" lang="ja-JP" altLang="en-US" smtClean="0"/>
              <a:t>‹#›</a:t>
            </a:fld>
            <a:endParaRPr kumimoji="1" lang="ja-JP" altLang="en-US"/>
          </a:p>
        </p:txBody>
      </p:sp>
      <p:sp>
        <p:nvSpPr>
          <p:cNvPr id="28" name="直線コネクタ 27"/>
          <p:cNvSpPr>
            <a:spLocks noChangeShapeType="1"/>
          </p:cNvSpPr>
          <p:nvPr/>
        </p:nvSpPr>
        <p:spPr bwMode="auto">
          <a:xfrm>
            <a:off x="467544"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dt="0"/>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115616" y="5013176"/>
            <a:ext cx="7056784" cy="720080"/>
          </a:xfrm>
        </p:spPr>
        <p:txBody>
          <a:bodyPr anchor="ctr">
            <a:noAutofit/>
          </a:bodyPr>
          <a:lstStyle/>
          <a:p>
            <a:pPr algn="ct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平成</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29</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年度 第</a:t>
            </a:r>
            <a:r>
              <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rPr>
              <a:t>1</a:t>
            </a:r>
            <a:r>
              <a:rPr lang="ja-JP" altLang="en-US" b="1" dirty="0">
                <a:latin typeface="HGSｺﾞｼｯｸM" panose="020B0600000000000000" pitchFamily="50" charset="-128"/>
                <a:ea typeface="HGSｺﾞｼｯｸM" panose="020B0600000000000000" pitchFamily="50" charset="-128"/>
                <a:cs typeface="Meiryo UI" panose="020B0604030504040204" pitchFamily="50" charset="-128"/>
              </a:rPr>
              <a:t>回 大阪府都市基盤施設維持管理技術審議会</a:t>
            </a:r>
            <a:endParaRPr lang="en-US" altLang="ja-JP"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8" name="スライド番号プレースホルダー 7"/>
          <p:cNvSpPr>
            <a:spLocks noGrp="1"/>
          </p:cNvSpPr>
          <p:nvPr>
            <p:ph type="sldNum" sz="quarter" idx="12"/>
          </p:nvPr>
        </p:nvSpPr>
        <p:spPr>
          <a:xfrm>
            <a:off x="539552" y="6355080"/>
            <a:ext cx="1219200" cy="365760"/>
          </a:xfrm>
        </p:spPr>
        <p:txBody>
          <a:bodyPr/>
          <a:lstStyle/>
          <a:p>
            <a:fld id="{40F85341-AB73-4280-8395-A80C95690EE8}" type="slidenum">
              <a:rPr kumimoji="1" lang="ja-JP" altLang="en-US" smtClean="0"/>
              <a:t>1</a:t>
            </a:fld>
            <a:endParaRPr kumimoji="1" lang="ja-JP" altLang="en-US" dirty="0"/>
          </a:p>
        </p:txBody>
      </p:sp>
      <p:sp>
        <p:nvSpPr>
          <p:cNvPr id="7" name="タイトル 1"/>
          <p:cNvSpPr txBox="1">
            <a:spLocks/>
          </p:cNvSpPr>
          <p:nvPr/>
        </p:nvSpPr>
        <p:spPr>
          <a:xfrm>
            <a:off x="1187624" y="3606924"/>
            <a:ext cx="6676828" cy="1384995"/>
          </a:xfrm>
          <a:prstGeom prst="rect">
            <a:avLst/>
          </a:prstGeom>
        </p:spPr>
        <p:txBody>
          <a:bodyPr vert="horz" wrap="none" anchor="t" anchorCtr="0">
            <a:spAutoFit/>
          </a:bodyPr>
          <a:lstStyle>
            <a:lvl1pPr algn="r" rtl="0" eaLnBrk="1" latinLnBrk="0" hangingPunct="1">
              <a:spcBef>
                <a:spcPct val="0"/>
              </a:spcBef>
              <a:buNone/>
              <a:defRPr kumimoji="1" sz="3200" kern="1200">
                <a:solidFill>
                  <a:schemeClr val="tx1"/>
                </a:solidFill>
                <a:latin typeface="+mj-lt"/>
                <a:ea typeface="+mj-ea"/>
                <a:cs typeface="+mj-cs"/>
              </a:defRPr>
            </a:lvl1pPr>
          </a:lstStyle>
          <a:p>
            <a:pPr algn="l"/>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異常気象時通行規制区間及び</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規制基準の見直し検討について</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a:r>
            <a:b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b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　　～運用ガイドラインの見直し～</a:t>
            </a:r>
            <a:endParaRPr lang="ja-JP" altLang="en-US" sz="24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3"/>
          <p:cNvSpPr txBox="1">
            <a:spLocks/>
          </p:cNvSpPr>
          <p:nvPr/>
        </p:nvSpPr>
        <p:spPr>
          <a:xfrm>
            <a:off x="3347864" y="404664"/>
            <a:ext cx="5490944" cy="648072"/>
          </a:xfrm>
          <a:prstGeom prst="rect">
            <a:avLst/>
          </a:prstGeom>
        </p:spPr>
        <p:txBody>
          <a:bodyPr vert="horz"/>
          <a:lstStyle>
            <a:defPPr>
              <a:defRPr lang="ja-JP"/>
            </a:defPPr>
            <a:lvl1pPr marL="0" algn="r" defTabSz="914400" rtl="0" eaLnBrk="1" latinLnBrk="0" hangingPunct="1">
              <a:defRPr kumimoji="0" sz="1400" kern="1200">
                <a:solidFill>
                  <a:schemeClr val="tx2"/>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　　　　　資料６－３</a:t>
            </a:r>
            <a:endParaRPr kumimoji="1" lang="en-US" altLang="ja-JP" sz="32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64882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10</a:t>
            </a:fld>
            <a:endParaRPr kumimoji="1" lang="ja-JP" altLang="en-US" dirty="0"/>
          </a:p>
        </p:txBody>
      </p:sp>
      <p:sp>
        <p:nvSpPr>
          <p:cNvPr id="11" name="テキスト ボックス 10"/>
          <p:cNvSpPr txBox="1"/>
          <p:nvPr/>
        </p:nvSpPr>
        <p:spPr>
          <a:xfrm>
            <a:off x="107504"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④</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安全性</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評価</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9552" y="1988840"/>
            <a:ext cx="8064896" cy="2246769"/>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モニタリングのデータや対策工の評価などの経過観察結果を参考に、必要</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に応じて学識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の現地</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確認</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を</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行い、大阪府都市基盤施設維持管理技術審</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議会において、</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規制区間の</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ついて見解</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を得ること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487494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11</a:t>
            </a:fld>
            <a:endParaRPr kumimoji="1" lang="ja-JP" altLang="en-US"/>
          </a:p>
        </p:txBody>
      </p:sp>
      <p:sp>
        <p:nvSpPr>
          <p:cNvPr id="11" name="正方形/長方形 10"/>
          <p:cNvSpPr/>
          <p:nvPr/>
        </p:nvSpPr>
        <p:spPr>
          <a:xfrm>
            <a:off x="805712" y="3848589"/>
            <a:ext cx="4292590" cy="378415"/>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規制基準雨量緩和（引上げ</a:t>
            </a:r>
            <a:r>
              <a:rPr lang="en-US" altLang="ja-JP" sz="1600" b="1" baseline="30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3219895" y="2382617"/>
            <a:ext cx="1204741" cy="363514"/>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860032" y="2383145"/>
            <a:ext cx="1200474" cy="3564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198281" y="6106591"/>
            <a:ext cx="4756865" cy="37305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通行規制区間解除（道路管理者の最終判断）</a:t>
            </a:r>
            <a:endPar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0456" y="5586143"/>
            <a:ext cx="8700268" cy="34740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安全性の評価（</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学識経験者</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見解：</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都市基盤施設維持管理技術審</a:t>
            </a:r>
            <a:r>
              <a:rPr lang="zh-TW"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751668" y="1196752"/>
            <a:ext cx="1711613" cy="36003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通行規制区間</a:t>
            </a: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1418289" y="1556790"/>
            <a:ext cx="6288619" cy="215666"/>
            <a:chOff x="1603249" y="1895286"/>
            <a:chExt cx="6288619" cy="296878"/>
          </a:xfrm>
        </p:grpSpPr>
        <p:cxnSp>
          <p:nvCxnSpPr>
            <p:cNvPr id="21" name="直線コネクタ 20"/>
            <p:cNvCxnSpPr/>
            <p:nvPr/>
          </p:nvCxnSpPr>
          <p:spPr>
            <a:xfrm flipH="1">
              <a:off x="1603249" y="1997803"/>
              <a:ext cx="62811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stCxn id="5" idx="2"/>
            </p:cNvCxnSpPr>
            <p:nvPr/>
          </p:nvCxnSpPr>
          <p:spPr>
            <a:xfrm flipH="1">
              <a:off x="4788024" y="1895286"/>
              <a:ext cx="4411" cy="29687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H="1">
              <a:off x="1609598" y="1981205"/>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7891868" y="1974856"/>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グループ化 21"/>
          <p:cNvGrpSpPr/>
          <p:nvPr/>
        </p:nvGrpSpPr>
        <p:grpSpPr>
          <a:xfrm>
            <a:off x="639352" y="2074143"/>
            <a:ext cx="1556384" cy="302998"/>
            <a:chOff x="783368" y="2807679"/>
            <a:chExt cx="1556384" cy="405630"/>
          </a:xfrm>
        </p:grpSpPr>
        <p:cxnSp>
          <p:nvCxnSpPr>
            <p:cNvPr id="48" name="直線矢印コネクタ 47"/>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55" name="直線矢印コネクタ 54"/>
          <p:cNvCxnSpPr/>
          <p:nvPr/>
        </p:nvCxnSpPr>
        <p:spPr>
          <a:xfrm>
            <a:off x="1456098" y="3084033"/>
            <a:ext cx="0" cy="7645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p:cNvCxnSpPr/>
          <p:nvPr/>
        </p:nvCxnSpPr>
        <p:spPr>
          <a:xfrm>
            <a:off x="5580112" y="2763159"/>
            <a:ext cx="0" cy="549991"/>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p:nvPr/>
        </p:nvCxnSpPr>
        <p:spPr>
          <a:xfrm>
            <a:off x="6927962" y="2778539"/>
            <a:ext cx="0" cy="523417"/>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8482867" y="2763159"/>
            <a:ext cx="0" cy="549991"/>
          </a:xfrm>
          <a:prstGeom prst="straightConnector1">
            <a:avLst/>
          </a:prstGeom>
          <a:ln w="12700" cmpd="dbl">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p:cNvSpPr/>
          <p:nvPr/>
        </p:nvSpPr>
        <p:spPr>
          <a:xfrm>
            <a:off x="1464738" y="4509120"/>
            <a:ext cx="6234670" cy="36004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５年間の経過観察（対策工の評価、降雨観測、雨水浸透挙動観測）</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388261" y="3284984"/>
            <a:ext cx="3288195" cy="377012"/>
          </a:xfrm>
          <a:prstGeom prst="rect">
            <a:avLst/>
          </a:prstGeom>
          <a:solidFill>
            <a:srgbClr val="FF00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対策</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工</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正方形/長方形 93"/>
          <p:cNvSpPr/>
          <p:nvPr/>
        </p:nvSpPr>
        <p:spPr>
          <a:xfrm>
            <a:off x="6325592" y="2387561"/>
            <a:ext cx="1204741" cy="364136"/>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7882630" y="2387439"/>
            <a:ext cx="1200474" cy="3642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正方形/長方形 95"/>
          <p:cNvSpPr/>
          <p:nvPr/>
        </p:nvSpPr>
        <p:spPr>
          <a:xfrm>
            <a:off x="54891" y="239651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1605234" y="2391753"/>
            <a:ext cx="1200474" cy="3606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4" name="グループ化 23"/>
          <p:cNvGrpSpPr/>
          <p:nvPr/>
        </p:nvGrpSpPr>
        <p:grpSpPr>
          <a:xfrm>
            <a:off x="4927299" y="3645023"/>
            <a:ext cx="2020679" cy="361343"/>
            <a:chOff x="4927299" y="3637211"/>
            <a:chExt cx="2020679" cy="425312"/>
          </a:xfrm>
        </p:grpSpPr>
        <p:cxnSp>
          <p:nvCxnSpPr>
            <p:cNvPr id="68" name="直線矢印コネクタ 67"/>
            <p:cNvCxnSpPr/>
            <p:nvPr/>
          </p:nvCxnSpPr>
          <p:spPr>
            <a:xfrm flipH="1" flipV="1">
              <a:off x="4927299" y="4060994"/>
              <a:ext cx="2016000" cy="1529"/>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6947978" y="3637211"/>
              <a:ext cx="0" cy="42531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12" name="直線矢印コネクタ 111"/>
          <p:cNvCxnSpPr/>
          <p:nvPr/>
        </p:nvCxnSpPr>
        <p:spPr>
          <a:xfrm flipH="1">
            <a:off x="4572000" y="592659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p:nvPr/>
        </p:nvCxnSpPr>
        <p:spPr>
          <a:xfrm flipH="1">
            <a:off x="3452248" y="5423181"/>
            <a:ext cx="0" cy="18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正方形/長方形 62"/>
          <p:cNvSpPr/>
          <p:nvPr/>
        </p:nvSpPr>
        <p:spPr>
          <a:xfrm>
            <a:off x="2849877" y="5101800"/>
            <a:ext cx="1204741"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4946554" y="5127507"/>
            <a:ext cx="2745840" cy="360663"/>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災害：有、追加対策必要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8" name="グループ化 17"/>
          <p:cNvGrpSpPr/>
          <p:nvPr/>
        </p:nvGrpSpPr>
        <p:grpSpPr>
          <a:xfrm>
            <a:off x="7692394" y="3661997"/>
            <a:ext cx="335990" cy="1639212"/>
            <a:chOff x="7692394" y="3576145"/>
            <a:chExt cx="434634" cy="1724863"/>
          </a:xfrm>
        </p:grpSpPr>
        <p:cxnSp>
          <p:nvCxnSpPr>
            <p:cNvPr id="10" name="直線コネクタ 9"/>
            <p:cNvCxnSpPr>
              <a:stCxn id="69" idx="3"/>
            </p:cNvCxnSpPr>
            <p:nvPr/>
          </p:nvCxnSpPr>
          <p:spPr>
            <a:xfrm>
              <a:off x="7692394" y="5301008"/>
              <a:ext cx="434634" cy="0"/>
            </a:xfrm>
            <a:prstGeom prst="line">
              <a:avLst/>
            </a:prstGeom>
            <a:ln w="12700">
              <a:prstDash val="lgDashDotDot"/>
            </a:ln>
          </p:spPr>
          <p:style>
            <a:lnRef idx="1">
              <a:schemeClr val="dk1"/>
            </a:lnRef>
            <a:fillRef idx="0">
              <a:schemeClr val="dk1"/>
            </a:fillRef>
            <a:effectRef idx="0">
              <a:schemeClr val="dk1"/>
            </a:effectRef>
            <a:fontRef idx="minor">
              <a:schemeClr val="tx1"/>
            </a:fontRef>
          </p:style>
        </p:cxnSp>
        <p:cxnSp>
          <p:nvCxnSpPr>
            <p:cNvPr id="17" name="直線コネクタ 16"/>
            <p:cNvCxnSpPr/>
            <p:nvPr/>
          </p:nvCxnSpPr>
          <p:spPr>
            <a:xfrm flipV="1">
              <a:off x="8114040" y="3576145"/>
              <a:ext cx="0" cy="1706853"/>
            </a:xfrm>
            <a:prstGeom prst="line">
              <a:avLst/>
            </a:prstGeom>
            <a:ln w="12700">
              <a:prstDash val="lgDashDotDot"/>
              <a:tailEnd type="triangle"/>
            </a:ln>
          </p:spPr>
          <p:style>
            <a:lnRef idx="1">
              <a:schemeClr val="dk1"/>
            </a:lnRef>
            <a:fillRef idx="0">
              <a:schemeClr val="dk1"/>
            </a:fillRef>
            <a:effectRef idx="0">
              <a:schemeClr val="dk1"/>
            </a:effectRef>
            <a:fontRef idx="minor">
              <a:schemeClr val="tx1"/>
            </a:fontRef>
          </p:style>
        </p:cxnSp>
      </p:grpSp>
      <p:cxnSp>
        <p:nvCxnSpPr>
          <p:cNvPr id="72" name="直線矢印コネクタ 71"/>
          <p:cNvCxnSpPr/>
          <p:nvPr/>
        </p:nvCxnSpPr>
        <p:spPr>
          <a:xfrm>
            <a:off x="7503144" y="3658675"/>
            <a:ext cx="0" cy="863740"/>
          </a:xfrm>
          <a:prstGeom prst="straightConnector1">
            <a:avLst/>
          </a:prstGeom>
          <a:ln w="12700">
            <a:solidFill>
              <a:schemeClr val="tx1"/>
            </a:solidFill>
            <a:prstDash val="lgDashDotDot"/>
            <a:tailEnd type="triangle"/>
          </a:ln>
        </p:spPr>
        <p:style>
          <a:lnRef idx="1">
            <a:schemeClr val="accent1"/>
          </a:lnRef>
          <a:fillRef idx="0">
            <a:schemeClr val="accent1"/>
          </a:fillRef>
          <a:effectRef idx="0">
            <a:schemeClr val="accent1"/>
          </a:effectRef>
          <a:fontRef idx="minor">
            <a:schemeClr val="tx1"/>
          </a:fontRef>
        </p:style>
      </p:cxnSp>
      <p:grpSp>
        <p:nvGrpSpPr>
          <p:cNvPr id="78" name="グループ化 77"/>
          <p:cNvGrpSpPr/>
          <p:nvPr/>
        </p:nvGrpSpPr>
        <p:grpSpPr>
          <a:xfrm>
            <a:off x="3820856" y="2060848"/>
            <a:ext cx="1744742" cy="302998"/>
            <a:chOff x="783368" y="2807679"/>
            <a:chExt cx="1744742" cy="405630"/>
          </a:xfrm>
        </p:grpSpPr>
        <p:cxnSp>
          <p:nvCxnSpPr>
            <p:cNvPr id="79" name="直線矢印コネクタ 78"/>
            <p:cNvCxnSpPr/>
            <p:nvPr/>
          </p:nvCxnSpPr>
          <p:spPr>
            <a:xfrm flipH="1">
              <a:off x="2528110"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flipH="1">
              <a:off x="783368" y="3015802"/>
              <a:ext cx="172537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6" name="グループ化 85"/>
          <p:cNvGrpSpPr/>
          <p:nvPr/>
        </p:nvGrpSpPr>
        <p:grpSpPr>
          <a:xfrm>
            <a:off x="6914202" y="2079008"/>
            <a:ext cx="1556384" cy="302997"/>
            <a:chOff x="783368" y="2807680"/>
            <a:chExt cx="1556384" cy="405629"/>
          </a:xfrm>
        </p:grpSpPr>
        <p:cxnSp>
          <p:nvCxnSpPr>
            <p:cNvPr id="87" name="直線矢印コネクタ 86"/>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1461563" y="2936111"/>
            <a:ext cx="2102726" cy="912474"/>
            <a:chOff x="772593" y="2824066"/>
            <a:chExt cx="1561012" cy="1030240"/>
          </a:xfrm>
        </p:grpSpPr>
        <p:cxnSp>
          <p:nvCxnSpPr>
            <p:cNvPr id="93" name="直線矢印コネクタ 92"/>
            <p:cNvCxnSpPr/>
            <p:nvPr/>
          </p:nvCxnSpPr>
          <p:spPr>
            <a:xfrm>
              <a:off x="2333307" y="2991079"/>
              <a:ext cx="0" cy="8632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直線コネクタ 113"/>
            <p:cNvCxnSpPr/>
            <p:nvPr/>
          </p:nvCxnSpPr>
          <p:spPr>
            <a:xfrm flipH="1">
              <a:off x="772593" y="2991079"/>
              <a:ext cx="1561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矢印コネクタ 114"/>
            <p:cNvCxnSpPr/>
            <p:nvPr/>
          </p:nvCxnSpPr>
          <p:spPr>
            <a:xfrm>
              <a:off x="1589582" y="2824066"/>
              <a:ext cx="0" cy="134238"/>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16" name="正方形/長方形 115"/>
          <p:cNvSpPr/>
          <p:nvPr/>
        </p:nvSpPr>
        <p:spPr>
          <a:xfrm>
            <a:off x="603360" y="3281372"/>
            <a:ext cx="1734505" cy="35671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追加対策不要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7" name="正方形/長方形 116"/>
          <p:cNvSpPr/>
          <p:nvPr/>
        </p:nvSpPr>
        <p:spPr>
          <a:xfrm>
            <a:off x="2706656" y="3292566"/>
            <a:ext cx="1715266" cy="342156"/>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追加対策必要</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2" name="グループ化 31"/>
          <p:cNvGrpSpPr/>
          <p:nvPr/>
        </p:nvGrpSpPr>
        <p:grpSpPr>
          <a:xfrm>
            <a:off x="657261" y="2773410"/>
            <a:ext cx="3168001" cy="180000"/>
            <a:chOff x="657261" y="2875665"/>
            <a:chExt cx="3168001" cy="180000"/>
          </a:xfrm>
        </p:grpSpPr>
        <p:cxnSp>
          <p:nvCxnSpPr>
            <p:cNvPr id="20" name="直線コネクタ 19"/>
            <p:cNvCxnSpPr/>
            <p:nvPr/>
          </p:nvCxnSpPr>
          <p:spPr>
            <a:xfrm flipH="1">
              <a:off x="657261" y="2875665"/>
              <a:ext cx="1"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29" name="直線コネクタ 28"/>
            <p:cNvCxnSpPr/>
            <p:nvPr/>
          </p:nvCxnSpPr>
          <p:spPr>
            <a:xfrm flipH="1">
              <a:off x="3820856" y="2875665"/>
              <a:ext cx="1410" cy="180000"/>
            </a:xfrm>
            <a:prstGeom prst="line">
              <a:avLst/>
            </a:prstGeom>
            <a:ln w="12700"/>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a:off x="657262" y="3055312"/>
              <a:ext cx="3168000"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 name="グループ化 8"/>
          <p:cNvGrpSpPr/>
          <p:nvPr/>
        </p:nvGrpSpPr>
        <p:grpSpPr>
          <a:xfrm>
            <a:off x="2202287" y="2752416"/>
            <a:ext cx="3184116" cy="721636"/>
            <a:chOff x="2202287" y="2811129"/>
            <a:chExt cx="3184116" cy="721636"/>
          </a:xfrm>
        </p:grpSpPr>
        <p:grpSp>
          <p:nvGrpSpPr>
            <p:cNvPr id="33" name="グループ化 32"/>
            <p:cNvGrpSpPr/>
            <p:nvPr/>
          </p:nvGrpSpPr>
          <p:grpSpPr>
            <a:xfrm>
              <a:off x="2202287" y="2811129"/>
              <a:ext cx="3184116" cy="721636"/>
              <a:chOff x="2202287" y="2811129"/>
              <a:chExt cx="3184116" cy="721636"/>
            </a:xfrm>
          </p:grpSpPr>
          <p:cxnSp>
            <p:nvCxnSpPr>
              <p:cNvPr id="64" name="直線矢印コネクタ 63"/>
              <p:cNvCxnSpPr>
                <a:stCxn id="97" idx="2"/>
              </p:cNvCxnSpPr>
              <p:nvPr/>
            </p:nvCxnSpPr>
            <p:spPr>
              <a:xfrm>
                <a:off x="2205471" y="2811129"/>
                <a:ext cx="0" cy="8527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2202287" y="2911649"/>
                <a:ext cx="2657745"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直線矢印コネクタ 82"/>
              <p:cNvCxnSpPr/>
              <p:nvPr/>
            </p:nvCxnSpPr>
            <p:spPr>
              <a:xfrm>
                <a:off x="4860032" y="2911649"/>
                <a:ext cx="0" cy="605092"/>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p:cNvCxnSpPr/>
              <p:nvPr/>
            </p:nvCxnSpPr>
            <p:spPr>
              <a:xfrm flipV="1">
                <a:off x="4788024" y="3531255"/>
                <a:ext cx="598379" cy="1510"/>
              </a:xfrm>
              <a:prstGeom prst="straightConnector1">
                <a:avLst/>
              </a:prstGeom>
              <a:ln w="127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99" name="直線矢印コネクタ 98"/>
            <p:cNvCxnSpPr/>
            <p:nvPr/>
          </p:nvCxnSpPr>
          <p:spPr>
            <a:xfrm flipV="1">
              <a:off x="4428032" y="3531255"/>
              <a:ext cx="432000" cy="0"/>
            </a:xfrm>
            <a:prstGeom prst="straightConnector1">
              <a:avLst/>
            </a:prstGeom>
            <a:ln w="127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グループ化 99"/>
          <p:cNvGrpSpPr/>
          <p:nvPr/>
        </p:nvGrpSpPr>
        <p:grpSpPr>
          <a:xfrm>
            <a:off x="3449740" y="4810447"/>
            <a:ext cx="2096492" cy="302999"/>
            <a:chOff x="783368" y="2807679"/>
            <a:chExt cx="1556384" cy="405630"/>
          </a:xfrm>
        </p:grpSpPr>
        <p:cxnSp>
          <p:nvCxnSpPr>
            <p:cNvPr id="101" name="直線矢印コネクタ 100"/>
            <p:cNvCxnSpPr/>
            <p:nvPr/>
          </p:nvCxnSpPr>
          <p:spPr>
            <a:xfrm flipH="1">
              <a:off x="2336245" y="3008044"/>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p:cNvCxnSpPr/>
            <p:nvPr/>
          </p:nvCxnSpPr>
          <p:spPr>
            <a:xfrm flipH="1">
              <a:off x="785230" y="3007817"/>
              <a:ext cx="0" cy="20526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flipH="1">
              <a:off x="783368" y="3015802"/>
              <a:ext cx="15563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矢印コネクタ 103"/>
            <p:cNvCxnSpPr/>
            <p:nvPr/>
          </p:nvCxnSpPr>
          <p:spPr>
            <a:xfrm flipH="1">
              <a:off x="1589582" y="2807679"/>
              <a:ext cx="0" cy="205265"/>
            </a:xfrm>
            <a:prstGeom prst="straightConnector1">
              <a:avLst/>
            </a:prstGeom>
            <a:ln w="127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6467628" y="1772816"/>
            <a:ext cx="2468616" cy="3534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要対策箇所：未対策</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366228" y="1772816"/>
            <a:ext cx="2468616" cy="353417"/>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要対策箇所：対策済</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92212" y="1772816"/>
            <a:ext cx="2468616" cy="3473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要対策箇所：無</a:t>
            </a:r>
            <a:endParaRPr kumimoji="1"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5" name="直線矢印コネクタ 104"/>
          <p:cNvCxnSpPr/>
          <p:nvPr/>
        </p:nvCxnSpPr>
        <p:spPr>
          <a:xfrm>
            <a:off x="2952007" y="4233247"/>
            <a:ext cx="0" cy="27587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正方形/長方形 51"/>
          <p:cNvSpPr/>
          <p:nvPr/>
        </p:nvSpPr>
        <p:spPr>
          <a:xfrm>
            <a:off x="755576" y="4178108"/>
            <a:ext cx="4572000" cy="307777"/>
          </a:xfrm>
          <a:prstGeom prst="rect">
            <a:avLst/>
          </a:prstGeom>
        </p:spPr>
        <p:txBody>
          <a:bodyPr>
            <a:spAutoFit/>
          </a:bodyPr>
          <a:lstStyle/>
          <a:p>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経験最大雨量を基に引き上げ（上限</a:t>
            </a:r>
            <a:r>
              <a:rPr lang="en-US" altLang="ja-JP" sz="1400" dirty="0" smtClean="0">
                <a:latin typeface="HGSｺﾞｼｯｸM" panose="020B0600000000000000" pitchFamily="50" charset="-128"/>
                <a:ea typeface="HGSｺﾞｼｯｸM" panose="020B0600000000000000" pitchFamily="50" charset="-128"/>
                <a:cs typeface="Meiryo UI" panose="020B0604030504040204" pitchFamily="50" charset="-128"/>
              </a:rPr>
              <a:t>60mm</a:t>
            </a:r>
            <a:r>
              <a:rPr lang="ja-JP" altLang="en-US" sz="1400"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1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11"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9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6406649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12</a:t>
            </a:fld>
            <a:endParaRPr kumimoji="1" lang="ja-JP" alt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16" t="22588" r="20228" b="13816"/>
          <a:stretch/>
        </p:blipFill>
        <p:spPr bwMode="auto">
          <a:xfrm>
            <a:off x="611560" y="1268760"/>
            <a:ext cx="7992888" cy="4974114"/>
          </a:xfrm>
          <a:prstGeom prst="rect">
            <a:avLst/>
          </a:prstGeom>
          <a:noFill/>
          <a:ln>
            <a:noFill/>
          </a:ln>
          <a:extLst/>
        </p:spPr>
      </p:pic>
      <p:sp>
        <p:nvSpPr>
          <p:cNvPr id="6"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30511969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13</a:t>
            </a:fld>
            <a:endParaRPr kumimoji="1" lang="ja-JP" alt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2" t="23684" r="21707" b="10965"/>
          <a:stretch/>
        </p:blipFill>
        <p:spPr bwMode="auto">
          <a:xfrm>
            <a:off x="827584" y="1196752"/>
            <a:ext cx="749728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6" name="正方形/長方形 5"/>
          <p:cNvSpPr/>
          <p:nvPr/>
        </p:nvSpPr>
        <p:spPr>
          <a:xfrm>
            <a:off x="7740352" y="6093296"/>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157542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14</a:t>
            </a:fld>
            <a:endParaRPr kumimoji="1" lang="ja-JP" alt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52" t="22149" r="23680" b="12280"/>
          <a:stretch/>
        </p:blipFill>
        <p:spPr bwMode="auto">
          <a:xfrm>
            <a:off x="1043608" y="1268759"/>
            <a:ext cx="7056784" cy="508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9" name="正方形/長方形 8"/>
          <p:cNvSpPr/>
          <p:nvPr/>
        </p:nvSpPr>
        <p:spPr>
          <a:xfrm>
            <a:off x="7884368" y="6093296"/>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637620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15</a:t>
            </a:fld>
            <a:endParaRPr kumimoji="1" lang="ja-JP" alt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3" t="21052" r="22694" b="15570"/>
          <a:stretch/>
        </p:blipFill>
        <p:spPr bwMode="auto">
          <a:xfrm>
            <a:off x="871186" y="1196752"/>
            <a:ext cx="7589245"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6"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215718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16</a:t>
            </a:fld>
            <a:endParaRPr kumimoji="1" lang="ja-JP" alt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66" t="18860" r="22571" b="14254"/>
          <a:stretch/>
        </p:blipFill>
        <p:spPr bwMode="auto">
          <a:xfrm>
            <a:off x="971600" y="1196752"/>
            <a:ext cx="7200800" cy="5083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３．道路土工構造物点検要領</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200" dirty="0">
                <a:latin typeface="HGSｺﾞｼｯｸM" panose="020B0600000000000000" pitchFamily="50" charset="-128"/>
                <a:ea typeface="HGSｺﾞｼｯｸM" panose="020B0600000000000000" pitchFamily="50" charset="-128"/>
              </a:rPr>
              <a:t>国土交通省「道路土工構造物点検要領の制定に</a:t>
            </a:r>
            <a:r>
              <a:rPr lang="ja-JP" altLang="en-US" sz="2200" dirty="0" smtClean="0">
                <a:latin typeface="HGSｺﾞｼｯｸM" panose="020B0600000000000000" pitchFamily="50" charset="-128"/>
                <a:ea typeface="HGSｺﾞｼｯｸM" panose="020B0600000000000000" pitchFamily="50" charset="-128"/>
              </a:rPr>
              <a:t>ついて」</a:t>
            </a:r>
            <a:r>
              <a:rPr lang="ja-JP" altLang="en-US" sz="2400" dirty="0" smtClean="0">
                <a:latin typeface="HGSｺﾞｼｯｸM" panose="020B0600000000000000" pitchFamily="50" charset="-128"/>
                <a:ea typeface="HGSｺﾞｼｯｸM" panose="020B0600000000000000" pitchFamily="50" charset="-128"/>
              </a:rPr>
              <a:t>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9" name="正方形/長方形 8"/>
          <p:cNvSpPr/>
          <p:nvPr/>
        </p:nvSpPr>
        <p:spPr>
          <a:xfrm>
            <a:off x="7740352" y="6021288"/>
            <a:ext cx="432048"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9147171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17</a:t>
            </a:fld>
            <a:endParaRPr kumimoji="1" lang="ja-JP" altLang="en-US"/>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pic>
        <p:nvPicPr>
          <p:cNvPr id="9" name="図 8"/>
          <p:cNvPicPr>
            <a:picLocks noChangeAspect="1"/>
          </p:cNvPicPr>
          <p:nvPr/>
        </p:nvPicPr>
        <p:blipFill>
          <a:blip r:embed="rId3"/>
          <a:stretch>
            <a:fillRect/>
          </a:stretch>
        </p:blipFill>
        <p:spPr>
          <a:xfrm>
            <a:off x="1187624" y="1190384"/>
            <a:ext cx="6336704" cy="5088385"/>
          </a:xfrm>
          <a:prstGeom prst="rect">
            <a:avLst/>
          </a:prstGeom>
        </p:spPr>
      </p:pic>
      <p:sp>
        <p:nvSpPr>
          <p:cNvPr id="12" name="タイトル 1"/>
          <p:cNvSpPr txBox="1">
            <a:spLocks/>
          </p:cNvSpPr>
          <p:nvPr/>
        </p:nvSpPr>
        <p:spPr bwMode="auto">
          <a:xfrm>
            <a:off x="-180528" y="1052736"/>
            <a:ext cx="9144000" cy="8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rgbClr val="FF0000"/>
                </a:solidFill>
                <a:effectLst>
                  <a:outerShdw blurRad="38100" dist="38100" dir="2700000" algn="tl">
                    <a:srgbClr val="000000">
                      <a:alpha val="43137"/>
                    </a:srgbClr>
                  </a:outerShdw>
                </a:effectLst>
              </a:rPr>
              <a:t>のり面崩壊位置</a:t>
            </a:r>
            <a:endParaRPr lang="ja-JP" altLang="en-US" sz="3600" dirty="0">
              <a:solidFill>
                <a:srgbClr val="FF0000"/>
              </a:solidFill>
              <a:effectLst>
                <a:outerShdw blurRad="38100" dist="38100" dir="2700000" algn="tl">
                  <a:srgbClr val="000000">
                    <a:alpha val="43137"/>
                  </a:srgbClr>
                </a:outerShdw>
              </a:effectLst>
            </a:endParaRPr>
          </a:p>
        </p:txBody>
      </p:sp>
      <p:sp>
        <p:nvSpPr>
          <p:cNvPr id="13" name="タイトル 3"/>
          <p:cNvSpPr txBox="1">
            <a:spLocks/>
          </p:cNvSpPr>
          <p:nvPr/>
        </p:nvSpPr>
        <p:spPr bwMode="auto">
          <a:xfrm>
            <a:off x="2699792" y="3212976"/>
            <a:ext cx="2808312" cy="43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kumimoji="1" sz="4400" b="0" kern="1200" cap="none">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algn="l">
              <a:defRPr/>
            </a:pPr>
            <a:r>
              <a:rPr lang="ja-JP" altLang="en-US" sz="1800" dirty="0" smtClean="0">
                <a:solidFill>
                  <a:srgbClr val="FF0000"/>
                </a:solidFill>
                <a:latin typeface="+mj-ea"/>
              </a:rPr>
              <a:t>のり面崩壊箇所</a:t>
            </a:r>
            <a:endParaRPr lang="ja-JP" altLang="en-US" sz="1800" dirty="0">
              <a:solidFill>
                <a:srgbClr val="FF0000"/>
              </a:solidFill>
              <a:latin typeface="+mj-ea"/>
            </a:endParaRPr>
          </a:p>
        </p:txBody>
      </p:sp>
      <p:sp>
        <p:nvSpPr>
          <p:cNvPr id="14" name="円/楕円 13"/>
          <p:cNvSpPr/>
          <p:nvPr/>
        </p:nvSpPr>
        <p:spPr>
          <a:xfrm>
            <a:off x="4516156" y="3356992"/>
            <a:ext cx="199860" cy="195400"/>
          </a:xfrm>
          <a:prstGeom prst="ellipse">
            <a:avLst/>
          </a:prstGeom>
          <a:noFill/>
          <a:ln w="1905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3211954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18</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4" y="1237828"/>
            <a:ext cx="9140506" cy="5141536"/>
          </a:xfrm>
          <a:prstGeom prst="rect">
            <a:avLst/>
          </a:prstGeom>
          <a:noFill/>
        </p:spPr>
      </p:pic>
      <p:sp>
        <p:nvSpPr>
          <p:cNvPr id="7" name="円/楕円 6"/>
          <p:cNvSpPr/>
          <p:nvPr/>
        </p:nvSpPr>
        <p:spPr>
          <a:xfrm>
            <a:off x="3779912" y="3068960"/>
            <a:ext cx="2160240" cy="2016224"/>
          </a:xfrm>
          <a:prstGeom prst="ellipse">
            <a:avLst/>
          </a:pr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bwMode="auto">
          <a:xfrm>
            <a:off x="0" y="111105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のり面崩壊箇所全景</a:t>
            </a:r>
            <a:endParaRPr lang="ja-JP" altLang="en-US" sz="3600" dirty="0">
              <a:solidFill>
                <a:schemeClr val="tx1">
                  <a:lumMod val="65000"/>
                  <a:lumOff val="35000"/>
                </a:schemeClr>
              </a:solidFill>
            </a:endParaRPr>
          </a:p>
        </p:txBody>
      </p:sp>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939770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19</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9" y="1237828"/>
            <a:ext cx="9144000" cy="5143500"/>
          </a:xfrm>
          <a:prstGeom prst="rect">
            <a:avLst/>
          </a:prstGeom>
        </p:spPr>
      </p:pic>
      <p:sp>
        <p:nvSpPr>
          <p:cNvPr id="7" name="円/楕円 6"/>
          <p:cNvSpPr/>
          <p:nvPr/>
        </p:nvSpPr>
        <p:spPr>
          <a:xfrm>
            <a:off x="3779912" y="2040310"/>
            <a:ext cx="3816424" cy="3816424"/>
          </a:xfrm>
          <a:prstGeom prst="ellipse">
            <a:avLst/>
          </a:pr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bwMode="auto">
          <a:xfrm>
            <a:off x="-2267744" y="1039044"/>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のり面崩壊箇所全景</a:t>
            </a:r>
            <a:endParaRPr lang="ja-JP" altLang="en-US" sz="3600" dirty="0">
              <a:solidFill>
                <a:schemeClr val="tx1">
                  <a:lumMod val="65000"/>
                  <a:lumOff val="35000"/>
                </a:schemeClr>
              </a:solidFill>
            </a:endParaRPr>
          </a:p>
        </p:txBody>
      </p:sp>
      <p:sp>
        <p:nvSpPr>
          <p:cNvPr id="9" name="タイトル 1"/>
          <p:cNvSpPr>
            <a:spLocks noGrp="1"/>
          </p:cNvSpPr>
          <p:nvPr>
            <p:ph type="title"/>
          </p:nvPr>
        </p:nvSpPr>
        <p:spPr>
          <a:xfrm>
            <a:off x="457199" y="228600"/>
            <a:ext cx="8681791"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4658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971600" y="1052736"/>
            <a:ext cx="7704856" cy="3693319"/>
          </a:xfrm>
          <a:prstGeom prst="rect">
            <a:avLst/>
          </a:prstGeom>
          <a:noFill/>
        </p:spPr>
        <p:txBody>
          <a:bodyPr wrap="square" rtlCol="0">
            <a:spAutoFit/>
          </a:bodyPr>
          <a:lstStyle/>
          <a:p>
            <a:pPr>
              <a:lnSpc>
                <a:spcPct val="150000"/>
              </a:lnSpc>
            </a:pPr>
            <a:r>
              <a:rPr lang="ja-JP" altLang="en-US" sz="2600" dirty="0" smtClean="0">
                <a:latin typeface="HGSｺﾞｼｯｸM" panose="020B0600000000000000" pitchFamily="50" charset="-128"/>
                <a:ea typeface="HGSｺﾞｼｯｸM" panose="020B0600000000000000" pitchFamily="50" charset="-128"/>
              </a:rPr>
              <a:t>１．はじめに</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smtClean="0">
                <a:latin typeface="HGSｺﾞｼｯｸM" panose="020B0600000000000000" pitchFamily="50" charset="-128"/>
                <a:ea typeface="HGSｺﾞｼｯｸM" panose="020B0600000000000000" pitchFamily="50" charset="-128"/>
              </a:rPr>
              <a:t>２．運用ガイドライン</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smtClean="0">
                <a:latin typeface="HGSｺﾞｼｯｸM" panose="020B0600000000000000" pitchFamily="50" charset="-128"/>
                <a:ea typeface="HGSｺﾞｼｯｸM" panose="020B0600000000000000" pitchFamily="50" charset="-128"/>
              </a:rPr>
              <a:t>３．</a:t>
            </a:r>
            <a:r>
              <a:rPr lang="zh-TW" altLang="en-US" sz="2600" dirty="0">
                <a:latin typeface="HGSｺﾞｼｯｸM" panose="020B0600000000000000" pitchFamily="50" charset="-128"/>
                <a:ea typeface="HGSｺﾞｼｯｸM" panose="020B0600000000000000" pitchFamily="50" charset="-128"/>
              </a:rPr>
              <a:t>道路土工構造物点検要領</a:t>
            </a:r>
            <a:endParaRPr lang="en-US" altLang="ja-JP" sz="2600" dirty="0">
              <a:latin typeface="HGSｺﾞｼｯｸM" panose="020B0600000000000000" pitchFamily="50" charset="-128"/>
              <a:ea typeface="HGSｺﾞｼｯｸM" panose="020B0600000000000000" pitchFamily="50" charset="-128"/>
            </a:endParaRPr>
          </a:p>
          <a:p>
            <a:pPr>
              <a:lnSpc>
                <a:spcPct val="150000"/>
              </a:lnSpc>
            </a:pPr>
            <a:r>
              <a:rPr lang="ja-JP" altLang="en-US" sz="2600" dirty="0">
                <a:latin typeface="HGSｺﾞｼｯｸM" panose="020B0600000000000000" pitchFamily="50" charset="-128"/>
                <a:ea typeface="HGSｺﾞｼｯｸM" panose="020B0600000000000000" pitchFamily="50" charset="-128"/>
              </a:rPr>
              <a:t>４．台風</a:t>
            </a:r>
            <a:r>
              <a:rPr lang="en-US" altLang="ja-JP" sz="2600" dirty="0">
                <a:latin typeface="HGSｺﾞｼｯｸM" panose="020B0600000000000000" pitchFamily="50" charset="-128"/>
                <a:ea typeface="HGSｺﾞｼｯｸM" panose="020B0600000000000000" pitchFamily="50" charset="-128"/>
              </a:rPr>
              <a:t>21</a:t>
            </a:r>
            <a:r>
              <a:rPr lang="ja-JP" altLang="en-US" sz="2600" dirty="0">
                <a:latin typeface="HGSｺﾞｼｯｸM" panose="020B0600000000000000" pitchFamily="50" charset="-128"/>
                <a:ea typeface="HGSｺﾞｼｯｸM" panose="020B0600000000000000" pitchFamily="50" charset="-128"/>
              </a:rPr>
              <a:t>号被害（国道</a:t>
            </a:r>
            <a:r>
              <a:rPr lang="en-US" altLang="ja-JP" sz="2600" dirty="0">
                <a:latin typeface="HGSｺﾞｼｯｸM" panose="020B0600000000000000" pitchFamily="50" charset="-128"/>
                <a:ea typeface="HGSｺﾞｼｯｸM" panose="020B0600000000000000" pitchFamily="50" charset="-128"/>
              </a:rPr>
              <a:t>173</a:t>
            </a:r>
            <a:r>
              <a:rPr lang="ja-JP" altLang="en-US" sz="2600" dirty="0">
                <a:latin typeface="HGSｺﾞｼｯｸM" panose="020B0600000000000000" pitchFamily="50" charset="-128"/>
                <a:ea typeface="HGSｺﾞｼｯｸM" panose="020B0600000000000000" pitchFamily="50" charset="-128"/>
              </a:rPr>
              <a:t>号切土のり面崩壊</a:t>
            </a:r>
            <a:r>
              <a:rPr lang="ja-JP" altLang="en-US" sz="2600" dirty="0" smtClean="0">
                <a:latin typeface="HGSｺﾞｼｯｸM" panose="020B0600000000000000" pitchFamily="50" charset="-128"/>
                <a:ea typeface="HGSｺﾞｼｯｸM" panose="020B0600000000000000" pitchFamily="50" charset="-128"/>
              </a:rPr>
              <a:t>）</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smtClean="0">
                <a:latin typeface="HGSｺﾞｼｯｸM" panose="020B0600000000000000" pitchFamily="50" charset="-128"/>
                <a:ea typeface="HGSｺﾞｼｯｸM" panose="020B0600000000000000" pitchFamily="50" charset="-128"/>
              </a:rPr>
              <a:t>５．検討項目</a:t>
            </a:r>
            <a:endParaRPr lang="en-US" altLang="ja-JP" sz="26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600" dirty="0">
                <a:latin typeface="HGSｺﾞｼｯｸM" panose="020B0600000000000000" pitchFamily="50" charset="-128"/>
                <a:ea typeface="HGSｺﾞｼｯｸM" panose="020B0600000000000000" pitchFamily="50" charset="-128"/>
              </a:rPr>
              <a:t>６</a:t>
            </a:r>
            <a:r>
              <a:rPr lang="ja-JP" altLang="en-US" sz="2600" dirty="0" smtClean="0">
                <a:latin typeface="HGSｺﾞｼｯｸM" panose="020B0600000000000000" pitchFamily="50" charset="-128"/>
                <a:ea typeface="HGSｺﾞｼｯｸM" panose="020B0600000000000000" pitchFamily="50" charset="-128"/>
              </a:rPr>
              <a:t>．まとめ</a:t>
            </a:r>
            <a:endParaRPr lang="ja-JP" altLang="en-US" sz="2600" dirty="0">
              <a:latin typeface="HGSｺﾞｼｯｸM" panose="020B0600000000000000" pitchFamily="50" charset="-128"/>
              <a:ea typeface="HGSｺﾞｼｯｸM" panose="020B0600000000000000" pitchFamily="50" charset="-128"/>
            </a:endParaRPr>
          </a:p>
        </p:txBody>
      </p:sp>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a:t>
            </a:fld>
            <a:endParaRPr kumimoji="1" lang="ja-JP" altLang="en-US"/>
          </a:p>
        </p:txBody>
      </p:sp>
      <p:sp>
        <p:nvSpPr>
          <p:cNvPr id="9"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500530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20</a:t>
            </a:fld>
            <a:endParaRPr kumimoji="1" lang="ja-JP" altLang="en-US"/>
          </a:p>
        </p:txBody>
      </p:sp>
      <p:pic>
        <p:nvPicPr>
          <p:cNvPr id="7" name="図 6"/>
          <p:cNvPicPr/>
          <p:nvPr/>
        </p:nvPicPr>
        <p:blipFill>
          <a:blip r:embed="rId2"/>
          <a:stretch>
            <a:fillRect/>
          </a:stretch>
        </p:blipFill>
        <p:spPr>
          <a:xfrm>
            <a:off x="0" y="1628800"/>
            <a:ext cx="9144000" cy="4679526"/>
          </a:xfrm>
          <a:prstGeom prst="rect">
            <a:avLst/>
          </a:prstGeom>
        </p:spPr>
      </p:pic>
      <p:sp>
        <p:nvSpPr>
          <p:cNvPr id="8" name="タイトル 1"/>
          <p:cNvSpPr txBox="1">
            <a:spLocks/>
          </p:cNvSpPr>
          <p:nvPr/>
        </p:nvSpPr>
        <p:spPr bwMode="auto">
          <a:xfrm>
            <a:off x="-36512" y="764704"/>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切土のり面変状箇所全景</a:t>
            </a:r>
            <a:endParaRPr lang="ja-JP" altLang="en-US" sz="3600" dirty="0">
              <a:solidFill>
                <a:schemeClr val="tx1">
                  <a:lumMod val="65000"/>
                  <a:lumOff val="35000"/>
                </a:schemeClr>
              </a:solidFill>
            </a:endParaRPr>
          </a:p>
        </p:txBody>
      </p:sp>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32696228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21</a:t>
            </a:fld>
            <a:endParaRPr kumimoji="1" lang="ja-JP" altLang="en-US"/>
          </a:p>
        </p:txBody>
      </p:sp>
      <p:pic>
        <p:nvPicPr>
          <p:cNvPr id="6" name="図 5"/>
          <p:cNvPicPr/>
          <p:nvPr/>
        </p:nvPicPr>
        <p:blipFill>
          <a:blip r:embed="rId2"/>
          <a:stretch>
            <a:fillRect/>
          </a:stretch>
        </p:blipFill>
        <p:spPr>
          <a:xfrm>
            <a:off x="1691680" y="1844824"/>
            <a:ext cx="5688632" cy="4464496"/>
          </a:xfrm>
          <a:prstGeom prst="rect">
            <a:avLst/>
          </a:prstGeom>
        </p:spPr>
      </p:pic>
      <p:sp>
        <p:nvSpPr>
          <p:cNvPr id="7" name="タイトル 1"/>
          <p:cNvSpPr txBox="1">
            <a:spLocks/>
          </p:cNvSpPr>
          <p:nvPr/>
        </p:nvSpPr>
        <p:spPr bwMode="auto">
          <a:xfrm>
            <a:off x="-35496" y="908720"/>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切土のり面変状箇所全景</a:t>
            </a:r>
            <a:endParaRPr lang="ja-JP" altLang="en-US" sz="3600" dirty="0">
              <a:solidFill>
                <a:schemeClr val="tx1">
                  <a:lumMod val="65000"/>
                  <a:lumOff val="35000"/>
                </a:schemeClr>
              </a:solidFill>
            </a:endParaRPr>
          </a:p>
        </p:txBody>
      </p:sp>
      <p:sp>
        <p:nvSpPr>
          <p:cNvPr id="8" name="タイトル 1"/>
          <p:cNvSpPr>
            <a:spLocks noGrp="1"/>
          </p:cNvSpPr>
          <p:nvPr>
            <p:ph type="title"/>
          </p:nvPr>
        </p:nvSpPr>
        <p:spPr>
          <a:xfrm>
            <a:off x="457200" y="228600"/>
            <a:ext cx="8651304"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3975895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22</a:t>
            </a:fld>
            <a:endParaRPr kumimoji="1" lang="ja-JP" altLang="en-US"/>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064" y="1556792"/>
            <a:ext cx="8460431" cy="4758992"/>
          </a:xfrm>
          <a:prstGeom prst="rect">
            <a:avLst/>
          </a:prstGeom>
        </p:spPr>
      </p:pic>
      <p:sp>
        <p:nvSpPr>
          <p:cNvPr id="6" name="タイトル 1"/>
          <p:cNvSpPr txBox="1">
            <a:spLocks/>
          </p:cNvSpPr>
          <p:nvPr/>
        </p:nvSpPr>
        <p:spPr bwMode="auto">
          <a:xfrm>
            <a:off x="-1403648" y="75101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2800" dirty="0" smtClean="0">
                <a:solidFill>
                  <a:schemeClr val="tx1">
                    <a:lumMod val="65000"/>
                    <a:lumOff val="35000"/>
                  </a:schemeClr>
                </a:solidFill>
              </a:rPr>
              <a:t>滑落崖（高さ５ｍ</a:t>
            </a:r>
            <a:r>
              <a:rPr lang="en-US" altLang="ja-JP" sz="2800" dirty="0" smtClean="0">
                <a:solidFill>
                  <a:schemeClr val="tx1">
                    <a:lumMod val="65000"/>
                    <a:lumOff val="35000"/>
                  </a:schemeClr>
                </a:solidFill>
              </a:rPr>
              <a:t>×</a:t>
            </a:r>
            <a:r>
              <a:rPr lang="ja-JP" altLang="en-US" sz="2800" dirty="0" smtClean="0">
                <a:solidFill>
                  <a:schemeClr val="tx1">
                    <a:lumMod val="65000"/>
                    <a:lumOff val="35000"/>
                  </a:schemeClr>
                </a:solidFill>
              </a:rPr>
              <a:t>幅６０ｍ）</a:t>
            </a:r>
            <a:endParaRPr lang="ja-JP" altLang="en-US" sz="2800" dirty="0">
              <a:solidFill>
                <a:schemeClr val="tx1">
                  <a:lumMod val="65000"/>
                  <a:lumOff val="35000"/>
                </a:schemeClr>
              </a:solidFill>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92621" y="1232756"/>
            <a:ext cx="3371867" cy="2528900"/>
          </a:xfrm>
          <a:prstGeom prst="rect">
            <a:avLst/>
          </a:prstGeom>
          <a:ln w="57150">
            <a:solidFill>
              <a:schemeClr val="bg1"/>
            </a:solidFill>
          </a:ln>
        </p:spPr>
      </p:pic>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849439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23</a:t>
            </a:fld>
            <a:endParaRPr kumimoji="1" lang="ja-JP" altLang="en-US"/>
          </a:p>
        </p:txBody>
      </p:sp>
      <p:pic>
        <p:nvPicPr>
          <p:cNvPr id="6" name="図 5"/>
          <p:cNvPicPr/>
          <p:nvPr/>
        </p:nvPicPr>
        <p:blipFill>
          <a:blip r:embed="rId2"/>
          <a:stretch>
            <a:fillRect/>
          </a:stretch>
        </p:blipFill>
        <p:spPr>
          <a:xfrm>
            <a:off x="1619672" y="1700808"/>
            <a:ext cx="5832088" cy="4781434"/>
          </a:xfrm>
          <a:prstGeom prst="rect">
            <a:avLst/>
          </a:prstGeom>
        </p:spPr>
      </p:pic>
      <p:sp>
        <p:nvSpPr>
          <p:cNvPr id="7" name="タイトル 1"/>
          <p:cNvSpPr txBox="1">
            <a:spLocks/>
          </p:cNvSpPr>
          <p:nvPr/>
        </p:nvSpPr>
        <p:spPr bwMode="auto">
          <a:xfrm>
            <a:off x="180528" y="823020"/>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移動土塊（幅６０ｍ</a:t>
            </a:r>
            <a:r>
              <a:rPr lang="en-US" altLang="ja-JP" sz="3600" dirty="0" smtClean="0">
                <a:solidFill>
                  <a:schemeClr val="tx1">
                    <a:lumMod val="65000"/>
                    <a:lumOff val="35000"/>
                  </a:schemeClr>
                </a:solidFill>
              </a:rPr>
              <a:t>×</a:t>
            </a:r>
            <a:r>
              <a:rPr lang="ja-JP" altLang="en-US" sz="3600" dirty="0">
                <a:solidFill>
                  <a:schemeClr val="tx1">
                    <a:lumMod val="65000"/>
                    <a:lumOff val="35000"/>
                  </a:schemeClr>
                </a:solidFill>
              </a:rPr>
              <a:t>奥行</a:t>
            </a:r>
            <a:r>
              <a:rPr lang="ja-JP" altLang="en-US" sz="3600" dirty="0" smtClean="0">
                <a:solidFill>
                  <a:schemeClr val="tx1">
                    <a:lumMod val="65000"/>
                    <a:lumOff val="35000"/>
                  </a:schemeClr>
                </a:solidFill>
              </a:rPr>
              <a:t>き６０ｍ）</a:t>
            </a:r>
            <a:endParaRPr lang="ja-JP" altLang="en-US" sz="3600" dirty="0">
              <a:solidFill>
                <a:schemeClr val="tx1">
                  <a:lumMod val="65000"/>
                  <a:lumOff val="35000"/>
                </a:schemeClr>
              </a:solidFill>
            </a:endParaRPr>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38683139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24</a:t>
            </a:fld>
            <a:endParaRPr kumimoji="1" lang="ja-JP" altLang="en-US"/>
          </a:p>
        </p:txBody>
      </p:sp>
      <p:pic>
        <p:nvPicPr>
          <p:cNvPr id="6" name="図 5"/>
          <p:cNvPicPr/>
          <p:nvPr/>
        </p:nvPicPr>
        <p:blipFill>
          <a:blip r:embed="rId2"/>
          <a:stretch>
            <a:fillRect/>
          </a:stretch>
        </p:blipFill>
        <p:spPr>
          <a:xfrm>
            <a:off x="179512" y="1628800"/>
            <a:ext cx="8856984" cy="4694088"/>
          </a:xfrm>
          <a:prstGeom prst="rect">
            <a:avLst/>
          </a:prstGeom>
        </p:spPr>
      </p:pic>
      <p:sp>
        <p:nvSpPr>
          <p:cNvPr id="7" name="タイトル 1"/>
          <p:cNvSpPr txBox="1">
            <a:spLocks/>
          </p:cNvSpPr>
          <p:nvPr/>
        </p:nvSpPr>
        <p:spPr bwMode="auto">
          <a:xfrm>
            <a:off x="-179512" y="764704"/>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lumMod val="65000"/>
                    <a:lumOff val="35000"/>
                  </a:schemeClr>
                </a:solidFill>
              </a:rPr>
              <a:t>末端部の押し出し</a:t>
            </a:r>
            <a:endParaRPr lang="ja-JP" altLang="en-US" sz="3600" dirty="0">
              <a:solidFill>
                <a:schemeClr val="tx1">
                  <a:lumMod val="65000"/>
                  <a:lumOff val="35000"/>
                </a:schemeClr>
              </a:solidFill>
            </a:endParaRPr>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552691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25</a:t>
            </a:fld>
            <a:endParaRPr kumimoji="1" lang="ja-JP" altLang="en-US"/>
          </a:p>
        </p:txBody>
      </p:sp>
      <p:pic>
        <p:nvPicPr>
          <p:cNvPr id="6" name="図 5"/>
          <p:cNvPicPr>
            <a:picLocks noChangeAspect="1"/>
          </p:cNvPicPr>
          <p:nvPr/>
        </p:nvPicPr>
        <p:blipFill>
          <a:blip r:embed="rId2"/>
          <a:stretch>
            <a:fillRect/>
          </a:stretch>
        </p:blipFill>
        <p:spPr>
          <a:xfrm>
            <a:off x="954000" y="1916832"/>
            <a:ext cx="7236000" cy="4461757"/>
          </a:xfrm>
          <a:prstGeom prst="rect">
            <a:avLst/>
          </a:prstGeom>
        </p:spPr>
      </p:pic>
      <p:sp>
        <p:nvSpPr>
          <p:cNvPr id="7" name="タイトル 1"/>
          <p:cNvSpPr txBox="1">
            <a:spLocks/>
          </p:cNvSpPr>
          <p:nvPr/>
        </p:nvSpPr>
        <p:spPr bwMode="auto">
          <a:xfrm>
            <a:off x="224620" y="1087405"/>
            <a:ext cx="86423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200" u="sng" dirty="0" smtClean="0">
                <a:solidFill>
                  <a:schemeClr val="tx1"/>
                </a:solidFill>
                <a:effectLst>
                  <a:outerShdw blurRad="38100" dist="38100" dir="2700000" algn="tl">
                    <a:srgbClr val="000000">
                      <a:alpha val="43137"/>
                    </a:srgbClr>
                  </a:outerShdw>
                </a:effectLst>
              </a:rPr>
              <a:t>台風２１号通過時の雨量</a:t>
            </a:r>
            <a:endParaRPr lang="ja-JP" altLang="en-US" sz="3200" u="sng" dirty="0">
              <a:solidFill>
                <a:schemeClr val="bg1"/>
              </a:solidFill>
              <a:effectLst>
                <a:outerShdw blurRad="38100" dist="38100" dir="2700000" algn="tl">
                  <a:srgbClr val="000000">
                    <a:alpha val="43137"/>
                  </a:srgbClr>
                </a:outerShdw>
              </a:effectLst>
            </a:endParaRPr>
          </a:p>
        </p:txBody>
      </p:sp>
      <p:sp>
        <p:nvSpPr>
          <p:cNvPr id="8"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正方形/長方形 9"/>
          <p:cNvSpPr/>
          <p:nvPr/>
        </p:nvSpPr>
        <p:spPr>
          <a:xfrm>
            <a:off x="683568" y="2708920"/>
            <a:ext cx="486456" cy="2049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ja-JP" altLang="en-US" sz="1400" dirty="0" smtClean="0">
                <a:solidFill>
                  <a:srgbClr val="FF0000"/>
                </a:solidFill>
              </a:rPr>
              <a:t>日当り雨量（</a:t>
            </a:r>
            <a:r>
              <a:rPr lang="en-US" altLang="ja-JP" sz="1400" dirty="0" smtClean="0">
                <a:solidFill>
                  <a:srgbClr val="FF0000"/>
                </a:solidFill>
              </a:rPr>
              <a:t>mm</a:t>
            </a:r>
            <a:r>
              <a:rPr lang="ja-JP" altLang="en-US" sz="1400" dirty="0" smtClean="0">
                <a:solidFill>
                  <a:srgbClr val="FF0000"/>
                </a:solidFill>
              </a:rPr>
              <a:t>）</a:t>
            </a:r>
            <a:endParaRPr kumimoji="1" lang="ja-JP" altLang="en-US" sz="1400" dirty="0">
              <a:solidFill>
                <a:srgbClr val="FF0000"/>
              </a:solidFill>
            </a:endParaRPr>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998612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26</a:t>
            </a:fld>
            <a:endParaRPr kumimoji="1" lang="ja-JP" altLang="en-US"/>
          </a:p>
        </p:txBody>
      </p:sp>
      <p:pic>
        <p:nvPicPr>
          <p:cNvPr id="6" name="図 5"/>
          <p:cNvPicPr>
            <a:picLocks noChangeAspect="1"/>
          </p:cNvPicPr>
          <p:nvPr/>
        </p:nvPicPr>
        <p:blipFill>
          <a:blip r:embed="rId2"/>
          <a:stretch>
            <a:fillRect/>
          </a:stretch>
        </p:blipFill>
        <p:spPr>
          <a:xfrm>
            <a:off x="827584" y="1988840"/>
            <a:ext cx="7473035" cy="4371064"/>
          </a:xfrm>
          <a:prstGeom prst="rect">
            <a:avLst/>
          </a:prstGeom>
        </p:spPr>
      </p:pic>
      <p:sp>
        <p:nvSpPr>
          <p:cNvPr id="7" name="テキスト ボックス 6"/>
          <p:cNvSpPr txBox="1"/>
          <p:nvPr/>
        </p:nvSpPr>
        <p:spPr>
          <a:xfrm>
            <a:off x="5076056" y="2617167"/>
            <a:ext cx="1944216" cy="307777"/>
          </a:xfrm>
          <a:prstGeom prst="rect">
            <a:avLst/>
          </a:prstGeom>
          <a:noFill/>
        </p:spPr>
        <p:txBody>
          <a:bodyPr wrap="square" rtlCol="0">
            <a:spAutoFit/>
          </a:bodyPr>
          <a:lstStyle/>
          <a:p>
            <a:r>
              <a:rPr lang="ja-JP" altLang="en-US" sz="1400" dirty="0">
                <a:solidFill>
                  <a:srgbClr val="FF0000"/>
                </a:solidFill>
                <a:latin typeface="HGSｺﾞｼｯｸE" panose="020B0900000000000000" pitchFamily="50" charset="-128"/>
                <a:ea typeface="HGSｺﾞｼｯｸE" panose="020B0900000000000000" pitchFamily="50" charset="-128"/>
              </a:rPr>
              <a:t>←</a:t>
            </a:r>
            <a:r>
              <a:rPr kumimoji="1" lang="ja-JP" altLang="en-US" sz="1400" dirty="0" smtClean="0">
                <a:solidFill>
                  <a:srgbClr val="FF0000"/>
                </a:solidFill>
                <a:latin typeface="HGSｺﾞｼｯｸE" panose="020B0900000000000000" pitchFamily="50" charset="-128"/>
                <a:ea typeface="HGSｺﾞｼｯｸE" panose="020B0900000000000000" pitchFamily="50" charset="-128"/>
              </a:rPr>
              <a:t>連続雨量</a:t>
            </a:r>
            <a:r>
              <a:rPr kumimoji="1" lang="en-US" altLang="ja-JP" sz="1400" dirty="0" smtClean="0">
                <a:solidFill>
                  <a:srgbClr val="FF0000"/>
                </a:solidFill>
                <a:latin typeface="HGSｺﾞｼｯｸE" panose="020B0900000000000000" pitchFamily="50" charset="-128"/>
                <a:ea typeface="HGSｺﾞｼｯｸE" panose="020B0900000000000000" pitchFamily="50" charset="-128"/>
              </a:rPr>
              <a:t>273mm</a:t>
            </a:r>
            <a:endParaRPr kumimoji="1" lang="ja-JP" altLang="en-US" sz="1400" dirty="0">
              <a:solidFill>
                <a:srgbClr val="FF0000"/>
              </a:solidFill>
              <a:latin typeface="HGSｺﾞｼｯｸE" panose="020B0900000000000000" pitchFamily="50" charset="-128"/>
              <a:ea typeface="HGSｺﾞｼｯｸE" panose="020B0900000000000000" pitchFamily="50" charset="-128"/>
            </a:endParaRPr>
          </a:p>
        </p:txBody>
      </p:sp>
      <p:sp>
        <p:nvSpPr>
          <p:cNvPr id="8" name="テキスト ボックス 7"/>
          <p:cNvSpPr txBox="1"/>
          <p:nvPr/>
        </p:nvSpPr>
        <p:spPr>
          <a:xfrm>
            <a:off x="4143514" y="3104129"/>
            <a:ext cx="1953008" cy="307777"/>
          </a:xfrm>
          <a:prstGeom prst="rect">
            <a:avLst/>
          </a:prstGeom>
          <a:noFill/>
        </p:spPr>
        <p:txBody>
          <a:bodyPr wrap="square" rtlCol="0">
            <a:spAutoFit/>
          </a:bodyPr>
          <a:lstStyle/>
          <a:p>
            <a:r>
              <a:rPr lang="ja-JP" altLang="en-US" sz="1400" dirty="0" smtClean="0">
                <a:solidFill>
                  <a:srgbClr val="FF0000"/>
                </a:solidFill>
                <a:latin typeface="HGSｺﾞｼｯｸE" panose="020B0900000000000000" pitchFamily="50" charset="-128"/>
                <a:ea typeface="HGSｺﾞｼｯｸE" panose="020B0900000000000000" pitchFamily="50" charset="-128"/>
              </a:rPr>
              <a:t>←最大時間雨量</a:t>
            </a:r>
            <a:r>
              <a:rPr lang="en-US" altLang="ja-JP" sz="1400" dirty="0" smtClean="0">
                <a:solidFill>
                  <a:srgbClr val="FF0000"/>
                </a:solidFill>
                <a:latin typeface="HGSｺﾞｼｯｸE" panose="020B0900000000000000" pitchFamily="50" charset="-128"/>
                <a:ea typeface="HGSｺﾞｼｯｸE" panose="020B0900000000000000" pitchFamily="50" charset="-128"/>
              </a:rPr>
              <a:t>22</a:t>
            </a:r>
            <a:r>
              <a:rPr kumimoji="1" lang="en-US" altLang="ja-JP" sz="1400" dirty="0" smtClean="0">
                <a:solidFill>
                  <a:srgbClr val="FF0000"/>
                </a:solidFill>
                <a:latin typeface="HGSｺﾞｼｯｸE" panose="020B0900000000000000" pitchFamily="50" charset="-128"/>
                <a:ea typeface="HGSｺﾞｼｯｸE" panose="020B0900000000000000" pitchFamily="50" charset="-128"/>
              </a:rPr>
              <a:t>mm</a:t>
            </a:r>
            <a:endParaRPr kumimoji="1" lang="ja-JP" altLang="en-US" sz="1400" dirty="0">
              <a:solidFill>
                <a:srgbClr val="FF0000"/>
              </a:solidFill>
              <a:latin typeface="HGSｺﾞｼｯｸE" panose="020B0900000000000000" pitchFamily="50" charset="-128"/>
              <a:ea typeface="HGSｺﾞｼｯｸE" panose="020B0900000000000000" pitchFamily="50" charset="-128"/>
            </a:endParaRPr>
          </a:p>
        </p:txBody>
      </p:sp>
      <p:sp>
        <p:nvSpPr>
          <p:cNvPr id="9" name="下矢印吹き出し 8"/>
          <p:cNvSpPr/>
          <p:nvPr/>
        </p:nvSpPr>
        <p:spPr>
          <a:xfrm>
            <a:off x="5120018" y="4527195"/>
            <a:ext cx="1800200" cy="606358"/>
          </a:xfrm>
          <a:prstGeom prst="downArrowCallout">
            <a:avLst>
              <a:gd name="adj1" fmla="val 25000"/>
              <a:gd name="adj2" fmla="val 25000"/>
              <a:gd name="adj3" fmla="val 18340"/>
              <a:gd name="adj4" fmla="val 75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10/24</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4:30</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ja-JP" altLang="en-US" sz="1100" dirty="0" smtClean="0">
                <a:solidFill>
                  <a:srgbClr val="FF0000"/>
                </a:solidFill>
                <a:latin typeface="ＭＳ Ｐゴシック" panose="020B0600070205080204" pitchFamily="50" charset="-128"/>
                <a:ea typeface="ＭＳ Ｐゴシック" panose="020B0600070205080204" pitchFamily="50" charset="-128"/>
              </a:rPr>
              <a:t>ブロック塊落下</a:t>
            </a:r>
            <a:endParaRPr kumimoji="1" lang="en-US" altLang="ja-JP" sz="1100" dirty="0" smtClean="0">
              <a:solidFill>
                <a:srgbClr val="FF0000"/>
              </a:solidFill>
              <a:latin typeface="ＭＳ Ｐゴシック" panose="020B0600070205080204" pitchFamily="50" charset="-128"/>
              <a:ea typeface="ＭＳ Ｐゴシック" panose="020B0600070205080204" pitchFamily="50" charset="-128"/>
            </a:endParaRPr>
          </a:p>
          <a:p>
            <a:pPr algn="ctr"/>
            <a:r>
              <a:rPr lang="ja-JP" altLang="en-US" sz="1100" dirty="0" smtClean="0">
                <a:solidFill>
                  <a:srgbClr val="FF0000"/>
                </a:solidFill>
                <a:latin typeface="ＭＳ Ｐゴシック" panose="020B0600070205080204" pitchFamily="50" charset="-128"/>
                <a:ea typeface="ＭＳ Ｐゴシック" panose="020B0600070205080204" pitchFamily="50" charset="-128"/>
              </a:rPr>
              <a:t>　　　　（第１報）</a:t>
            </a:r>
            <a:endParaRPr kumimoji="1" lang="ja-JP" altLang="en-US" sz="1100" dirty="0">
              <a:solidFill>
                <a:srgbClr val="FF0000"/>
              </a:solidFill>
              <a:latin typeface="ＭＳ Ｐゴシック" panose="020B0600070205080204" pitchFamily="50" charset="-128"/>
              <a:ea typeface="ＭＳ Ｐゴシック" panose="020B0600070205080204" pitchFamily="50" charset="-128"/>
            </a:endParaRPr>
          </a:p>
        </p:txBody>
      </p:sp>
      <p:sp>
        <p:nvSpPr>
          <p:cNvPr id="10" name="下矢印吹き出し 9"/>
          <p:cNvSpPr/>
          <p:nvPr/>
        </p:nvSpPr>
        <p:spPr>
          <a:xfrm>
            <a:off x="5292080" y="3842722"/>
            <a:ext cx="1872208" cy="684473"/>
          </a:xfrm>
          <a:prstGeom prst="downArrowCallout">
            <a:avLst>
              <a:gd name="adj1" fmla="val 25000"/>
              <a:gd name="adj2" fmla="val 25000"/>
              <a:gd name="adj3" fmla="val 18340"/>
              <a:gd name="adj4" fmla="val 75000"/>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10/24</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en-US" altLang="ja-JP" sz="1100" dirty="0" smtClean="0">
                <a:solidFill>
                  <a:srgbClr val="FF0000"/>
                </a:solidFill>
                <a:latin typeface="Swis721 BlkCn BT" panose="020B0806030502040204" pitchFamily="34" charset="0"/>
                <a:ea typeface="ＭＳ Ｐゴシック" panose="020B0600070205080204" pitchFamily="50" charset="-128"/>
              </a:rPr>
              <a:t>8:00</a:t>
            </a:r>
            <a:r>
              <a:rPr kumimoji="1" lang="ja-JP" altLang="en-US" sz="1100" dirty="0" smtClean="0">
                <a:solidFill>
                  <a:srgbClr val="FF0000"/>
                </a:solidFill>
                <a:latin typeface="Swis721 BlkCn BT" panose="020B0806030502040204" pitchFamily="34" charset="0"/>
                <a:ea typeface="ＭＳ Ｐゴシック" panose="020B0600070205080204" pitchFamily="50" charset="-128"/>
              </a:rPr>
              <a:t>　</a:t>
            </a:r>
            <a:r>
              <a:rPr kumimoji="1" lang="ja-JP" altLang="en-US" sz="1100" dirty="0" smtClean="0">
                <a:solidFill>
                  <a:srgbClr val="FF0000"/>
                </a:solidFill>
                <a:latin typeface="ＭＳ Ｐゴシック" panose="020B0600070205080204" pitchFamily="50" charset="-128"/>
                <a:ea typeface="ＭＳ Ｐゴシック" panose="020B0600070205080204" pitchFamily="50" charset="-128"/>
              </a:rPr>
              <a:t>擁壁部分破損</a:t>
            </a:r>
            <a:endParaRPr kumimoji="1" lang="en-US" altLang="ja-JP" sz="1100" dirty="0" smtClean="0">
              <a:solidFill>
                <a:srgbClr val="FF0000"/>
              </a:solidFill>
              <a:latin typeface="ＭＳ Ｐゴシック" panose="020B0600070205080204" pitchFamily="50" charset="-128"/>
              <a:ea typeface="ＭＳ Ｐゴシック" panose="020B0600070205080204" pitchFamily="50" charset="-128"/>
            </a:endParaRPr>
          </a:p>
          <a:p>
            <a:r>
              <a:rPr lang="ja-JP" altLang="en-US" sz="1100" dirty="0" smtClean="0">
                <a:solidFill>
                  <a:srgbClr val="FF0000"/>
                </a:solidFill>
                <a:latin typeface="Swis721 BlkCn BT" panose="020B0806030502040204" pitchFamily="34" charset="0"/>
                <a:ea typeface="ＭＳ Ｐゴシック" panose="020B0600070205080204" pitchFamily="50" charset="-128"/>
              </a:rPr>
              <a:t>　</a:t>
            </a:r>
            <a:r>
              <a:rPr lang="en-US" altLang="ja-JP" sz="1100" dirty="0" smtClean="0">
                <a:solidFill>
                  <a:srgbClr val="FF0000"/>
                </a:solidFill>
                <a:latin typeface="Swis721 BlkCn BT" panose="020B0806030502040204" pitchFamily="34" charset="0"/>
                <a:ea typeface="ＭＳ Ｐゴシック" panose="020B0600070205080204" pitchFamily="50" charset="-128"/>
              </a:rPr>
              <a:t>10/24</a:t>
            </a:r>
            <a:r>
              <a:rPr lang="ja-JP" altLang="en-US" sz="1100" dirty="0" smtClean="0">
                <a:solidFill>
                  <a:srgbClr val="FF0000"/>
                </a:solidFill>
                <a:latin typeface="Swis721 BlkCn BT" panose="020B0806030502040204" pitchFamily="34" charset="0"/>
                <a:ea typeface="ＭＳ Ｐゴシック" panose="020B0600070205080204" pitchFamily="50" charset="-128"/>
              </a:rPr>
              <a:t> </a:t>
            </a:r>
            <a:r>
              <a:rPr lang="en-US" altLang="ja-JP" sz="1100" dirty="0" smtClean="0">
                <a:solidFill>
                  <a:srgbClr val="FF0000"/>
                </a:solidFill>
                <a:latin typeface="Swis721 BlkCn BT" panose="020B0806030502040204" pitchFamily="34" charset="0"/>
                <a:ea typeface="ＭＳ Ｐゴシック" panose="020B0600070205080204" pitchFamily="50" charset="-128"/>
              </a:rPr>
              <a:t>8:30</a:t>
            </a:r>
            <a:r>
              <a:rPr lang="ja-JP" altLang="en-US" sz="1100" dirty="0" smtClean="0">
                <a:solidFill>
                  <a:srgbClr val="FF0000"/>
                </a:solidFill>
                <a:latin typeface="Swis721 BlkCn BT" panose="020B0806030502040204" pitchFamily="34" charset="0"/>
                <a:ea typeface="ＭＳ Ｐゴシック" panose="020B0600070205080204" pitchFamily="50" charset="-128"/>
              </a:rPr>
              <a:t>　</a:t>
            </a:r>
            <a:r>
              <a:rPr lang="ja-JP" altLang="en-US" sz="1100" dirty="0" smtClean="0">
                <a:solidFill>
                  <a:srgbClr val="FF0000"/>
                </a:solidFill>
                <a:latin typeface="ＭＳ Ｐゴシック" panose="020B0600070205080204" pitchFamily="50" charset="-128"/>
                <a:ea typeface="ＭＳ Ｐゴシック" panose="020B0600070205080204" pitchFamily="50" charset="-128"/>
              </a:rPr>
              <a:t>擁壁倒壊</a:t>
            </a:r>
            <a:endParaRPr kumimoji="1" lang="ja-JP" altLang="en-US" sz="1100" dirty="0">
              <a:solidFill>
                <a:srgbClr val="FF0000"/>
              </a:solidFill>
              <a:latin typeface="ＭＳ Ｐゴシック" panose="020B0600070205080204" pitchFamily="50" charset="-128"/>
              <a:ea typeface="ＭＳ Ｐゴシック" panose="020B0600070205080204" pitchFamily="50" charset="-128"/>
            </a:endParaRPr>
          </a:p>
        </p:txBody>
      </p:sp>
      <p:sp>
        <p:nvSpPr>
          <p:cNvPr id="11" name="タイトル 1"/>
          <p:cNvSpPr txBox="1">
            <a:spLocks/>
          </p:cNvSpPr>
          <p:nvPr/>
        </p:nvSpPr>
        <p:spPr bwMode="auto">
          <a:xfrm>
            <a:off x="224620" y="1087405"/>
            <a:ext cx="86423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200" u="sng" dirty="0" smtClean="0">
                <a:solidFill>
                  <a:schemeClr val="tx1"/>
                </a:solidFill>
                <a:effectLst>
                  <a:outerShdw blurRad="38100" dist="38100" dir="2700000" algn="tl">
                    <a:srgbClr val="000000">
                      <a:alpha val="43137"/>
                    </a:srgbClr>
                  </a:outerShdw>
                </a:effectLst>
              </a:rPr>
              <a:t>台風２１号通過時の雨量</a:t>
            </a:r>
            <a:endParaRPr lang="ja-JP" altLang="en-US" sz="3200" u="sng" dirty="0">
              <a:solidFill>
                <a:schemeClr val="bg1"/>
              </a:solidFill>
              <a:effectLst>
                <a:outerShdw blurRad="38100" dist="38100" dir="2700000" algn="tl">
                  <a:srgbClr val="000000">
                    <a:alpha val="43137"/>
                  </a:srgbClr>
                </a:outerShdw>
              </a:effectLst>
            </a:endParaRPr>
          </a:p>
        </p:txBody>
      </p:sp>
      <p:sp>
        <p:nvSpPr>
          <p:cNvPr id="12"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4"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407130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27</a:t>
            </a:fld>
            <a:endParaRPr kumimoji="1" lang="ja-JP" altLang="en-US"/>
          </a:p>
        </p:txBody>
      </p:sp>
      <p:pic>
        <p:nvPicPr>
          <p:cNvPr id="7" name="Picture 7" descr="\\Fs21\共有フォルダ25\23804010-085道路第２課\県庁⇔事務所連絡用\道路保全課\173　崩壊写真2\(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230002"/>
            <a:ext cx="9089009" cy="5112568"/>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6287665" y="4110322"/>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6591593" y="5974366"/>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6" name="正方形/長方形 5"/>
          <p:cNvSpPr/>
          <p:nvPr/>
        </p:nvSpPr>
        <p:spPr>
          <a:xfrm>
            <a:off x="5508104"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8:00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1717976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28</a:t>
            </a:fld>
            <a:endParaRPr kumimoji="1" lang="ja-JP" altLang="en-US"/>
          </a:p>
        </p:txBody>
      </p:sp>
      <p:pic>
        <p:nvPicPr>
          <p:cNvPr id="6" name="Picture 2" descr="\\10.2.12.134\共有\道路保全課（共有）\復旧データ290216\03_補修係\20_個別案件\【H29】R173号_篠山市福住_落石・崩土（H29.10）\写真\15088022472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830434" cy="496855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08104"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8:30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5800272" y="4149080"/>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3563887" y="6007403"/>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5115467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29</a:t>
            </a:fld>
            <a:endParaRPr kumimoji="1" lang="ja-JP" altLang="en-US"/>
          </a:p>
        </p:txBody>
      </p:sp>
      <p:pic>
        <p:nvPicPr>
          <p:cNvPr id="7" name="Picture 3" descr="\\10.2.12.134\共有\道路保全課（共有）\復旧データ290216\03_補修係\20_個別案件\【H29】R173号_篠山市福住_落石・崩土（H29.10）\写真\173　崩壊写真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4" y="1271634"/>
            <a:ext cx="9014792" cy="5070822"/>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8364793" y="5085184"/>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1763687" y="5944530"/>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6" name="正方形/長方形 5"/>
          <p:cNvSpPr/>
          <p:nvPr/>
        </p:nvSpPr>
        <p:spPr>
          <a:xfrm>
            <a:off x="5541354"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8:00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853914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a:t>
            </a:fld>
            <a:endParaRPr kumimoji="1" lang="ja-JP" altLang="en-US" dirty="0"/>
          </a:p>
        </p:txBody>
      </p:sp>
      <p:sp>
        <p:nvSpPr>
          <p:cNvPr id="6" name="タイトル 1"/>
          <p:cNvSpPr>
            <a:spLocks noGrp="1"/>
          </p:cNvSpPr>
          <p:nvPr>
            <p:ph type="title"/>
          </p:nvPr>
        </p:nvSpPr>
        <p:spPr>
          <a:xfrm>
            <a:off x="395536" y="228600"/>
            <a:ext cx="864096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１．はじめに</a:t>
            </a:r>
            <a:endParaRPr kumimoji="1" lang="ja-JP" altLang="en-US"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251520" y="1291982"/>
            <a:ext cx="8640960" cy="4801314"/>
          </a:xfrm>
          <a:prstGeom prst="rect">
            <a:avLst/>
          </a:prstGeom>
          <a:noFill/>
        </p:spPr>
        <p:txBody>
          <a:bodyPr wrap="square" rtlCol="0">
            <a:spAutoFit/>
          </a:bodyPr>
          <a:lstStyle/>
          <a:p>
            <a:pPr>
              <a:lnSpc>
                <a:spcPct val="150000"/>
              </a:lnSpc>
            </a:pPr>
            <a:r>
              <a:rPr lang="ja-JP" altLang="en-US" sz="1700" dirty="0" smtClean="0">
                <a:latin typeface="HGSｺﾞｼｯｸM" panose="020B0600000000000000" pitchFamily="50" charset="-128"/>
                <a:ea typeface="HGSｺﾞｼｯｸM" panose="020B0600000000000000" pitchFamily="50" charset="-128"/>
              </a:rPr>
              <a:t>　運用ガイドラインは、平成</a:t>
            </a:r>
            <a:r>
              <a:rPr lang="en-US" altLang="ja-JP" sz="1700" dirty="0" smtClean="0">
                <a:latin typeface="HGSｺﾞｼｯｸM" panose="020B0600000000000000" pitchFamily="50" charset="-128"/>
                <a:ea typeface="HGSｺﾞｼｯｸM" panose="020B0600000000000000" pitchFamily="50" charset="-128"/>
              </a:rPr>
              <a:t>27</a:t>
            </a:r>
            <a:r>
              <a:rPr lang="ja-JP" altLang="en-US" sz="1700" dirty="0" smtClean="0">
                <a:latin typeface="HGSｺﾞｼｯｸM" panose="020B0600000000000000" pitchFamily="50" charset="-128"/>
                <a:ea typeface="HGSｺﾞｼｯｸM" panose="020B0600000000000000" pitchFamily="50" charset="-128"/>
              </a:rPr>
              <a:t>年度第１回道路・橋梁等部会において、国の検討条件を踏まえた通行規制区間の見直し条件と区間解除の運用方針について検討が行われ、</a:t>
            </a:r>
            <a:r>
              <a:rPr lang="ja-JP" altLang="en-US" sz="1700" dirty="0">
                <a:latin typeface="HGSｺﾞｼｯｸM" panose="020B0600000000000000" pitchFamily="50" charset="-128"/>
                <a:ea typeface="HGSｺﾞｼｯｸM" panose="020B0600000000000000" pitchFamily="50" charset="-128"/>
              </a:rPr>
              <a:t>了承</a:t>
            </a:r>
            <a:r>
              <a:rPr lang="ja-JP" altLang="en-US" sz="1700" dirty="0" smtClean="0">
                <a:latin typeface="HGSｺﾞｼｯｸM" panose="020B0600000000000000" pitchFamily="50" charset="-128"/>
                <a:ea typeface="HGSｺﾞｼｯｸM" panose="020B0600000000000000" pitchFamily="50" charset="-128"/>
              </a:rPr>
              <a:t>された見直し条件と運用方針に基づき作成した。（平成</a:t>
            </a:r>
            <a:r>
              <a:rPr lang="en-US" altLang="ja-JP" sz="1700" dirty="0" smtClean="0">
                <a:latin typeface="HGSｺﾞｼｯｸM" panose="020B0600000000000000" pitchFamily="50" charset="-128"/>
                <a:ea typeface="HGSｺﾞｼｯｸM" panose="020B0600000000000000" pitchFamily="50" charset="-128"/>
              </a:rPr>
              <a:t>28</a:t>
            </a:r>
            <a:r>
              <a:rPr lang="ja-JP" altLang="en-US" sz="1700" dirty="0" smtClean="0">
                <a:latin typeface="HGSｺﾞｼｯｸM" panose="020B0600000000000000" pitchFamily="50" charset="-128"/>
                <a:ea typeface="HGSｺﾞｼｯｸM" panose="020B0600000000000000" pitchFamily="50" charset="-128"/>
              </a:rPr>
              <a:t>年度第１回審議会</a:t>
            </a:r>
            <a:r>
              <a:rPr lang="ja-JP" altLang="en-US" sz="1700" dirty="0">
                <a:latin typeface="HGSｺﾞｼｯｸM" panose="020B0600000000000000" pitchFamily="50" charset="-128"/>
                <a:ea typeface="HGSｺﾞｼｯｸM" panose="020B0600000000000000" pitchFamily="50" charset="-128"/>
              </a:rPr>
              <a:t>に</a:t>
            </a:r>
            <a:r>
              <a:rPr lang="ja-JP" altLang="en-US" sz="1700" dirty="0" smtClean="0">
                <a:latin typeface="HGSｺﾞｼｯｸM" panose="020B0600000000000000" pitchFamily="50" charset="-128"/>
                <a:ea typeface="HGSｺﾞｼｯｸM" panose="020B0600000000000000" pitchFamily="50" charset="-128"/>
              </a:rPr>
              <a:t>報告）</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smtClean="0">
                <a:latin typeface="HGSｺﾞｼｯｸM" panose="020B0600000000000000" pitchFamily="50" charset="-128"/>
                <a:ea typeface="HGSｺﾞｼｯｸM" panose="020B0600000000000000" pitchFamily="50" charset="-128"/>
              </a:rPr>
              <a:t>　運用ガイドラインに基づき、平成</a:t>
            </a:r>
            <a:r>
              <a:rPr lang="en-US" altLang="ja-JP" sz="1700" dirty="0" smtClean="0">
                <a:latin typeface="HGSｺﾞｼｯｸM" panose="020B0600000000000000" pitchFamily="50" charset="-128"/>
                <a:ea typeface="HGSｺﾞｼｯｸM" panose="020B0600000000000000" pitchFamily="50" charset="-128"/>
              </a:rPr>
              <a:t>28</a:t>
            </a:r>
            <a:r>
              <a:rPr lang="ja-JP" altLang="en-US" sz="1700" dirty="0" smtClean="0">
                <a:latin typeface="HGSｺﾞｼｯｸM" panose="020B0600000000000000" pitchFamily="50" charset="-128"/>
                <a:ea typeface="HGSｺﾞｼｯｸM" panose="020B0600000000000000" pitchFamily="50" charset="-128"/>
              </a:rPr>
              <a:t>年度</a:t>
            </a:r>
            <a:r>
              <a:rPr lang="en-US" altLang="ja-JP" sz="1700" dirty="0" smtClean="0">
                <a:latin typeface="HGSｺﾞｼｯｸM" panose="020B0600000000000000" pitchFamily="50" charset="-128"/>
                <a:ea typeface="HGSｺﾞｼｯｸM" panose="020B0600000000000000" pitchFamily="50" charset="-128"/>
              </a:rPr>
              <a:t>6</a:t>
            </a:r>
            <a:r>
              <a:rPr lang="ja-JP" altLang="en-US" sz="1700" dirty="0" smtClean="0">
                <a:latin typeface="HGSｺﾞｼｯｸM" panose="020B0600000000000000" pitchFamily="50" charset="-128"/>
                <a:ea typeface="HGSｺﾞｼｯｸM" panose="020B0600000000000000" pitchFamily="50" charset="-128"/>
              </a:rPr>
              <a:t>区間、平成</a:t>
            </a:r>
            <a:r>
              <a:rPr lang="en-US" altLang="ja-JP" sz="1700" dirty="0" smtClean="0">
                <a:latin typeface="HGSｺﾞｼｯｸM" panose="020B0600000000000000" pitchFamily="50" charset="-128"/>
                <a:ea typeface="HGSｺﾞｼｯｸM" panose="020B0600000000000000" pitchFamily="50" charset="-128"/>
              </a:rPr>
              <a:t>29</a:t>
            </a:r>
            <a:r>
              <a:rPr lang="ja-JP" altLang="en-US" sz="1700" dirty="0" smtClean="0">
                <a:latin typeface="HGSｺﾞｼｯｸM" panose="020B0600000000000000" pitchFamily="50" charset="-128"/>
                <a:ea typeface="HGSｺﾞｼｯｸM" panose="020B0600000000000000" pitchFamily="50" charset="-128"/>
              </a:rPr>
              <a:t>年度</a:t>
            </a:r>
            <a:r>
              <a:rPr lang="en-US" altLang="ja-JP" sz="1700" dirty="0" smtClean="0">
                <a:latin typeface="HGSｺﾞｼｯｸM" panose="020B0600000000000000" pitchFamily="50" charset="-128"/>
                <a:ea typeface="HGSｺﾞｼｯｸM" panose="020B0600000000000000" pitchFamily="50" charset="-128"/>
              </a:rPr>
              <a:t>2</a:t>
            </a:r>
            <a:r>
              <a:rPr lang="ja-JP" altLang="en-US" sz="1700" dirty="0" smtClean="0">
                <a:latin typeface="HGSｺﾞｼｯｸM" panose="020B0600000000000000" pitchFamily="50" charset="-128"/>
                <a:ea typeface="HGSｺﾞｼｯｸM" panose="020B0600000000000000" pitchFamily="50" charset="-128"/>
              </a:rPr>
              <a:t>区間の現地確認を行い、うち４区間の規制雨量を緩和するなど、規制区間解除の手続きを実施している。</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smtClean="0">
                <a:latin typeface="HGSｺﾞｼｯｸM" panose="020B0600000000000000" pitchFamily="50" charset="-128"/>
                <a:ea typeface="HGSｺﾞｼｯｸM" panose="020B0600000000000000" pitchFamily="50" charset="-128"/>
              </a:rPr>
              <a:t>○運用ガイドラインの見直し検討</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a:latin typeface="HGSｺﾞｼｯｸM" panose="020B0600000000000000" pitchFamily="50" charset="-128"/>
                <a:ea typeface="HGSｺﾞｼｯｸM" panose="020B0600000000000000" pitchFamily="50" charset="-128"/>
              </a:rPr>
              <a:t>　</a:t>
            </a:r>
            <a:r>
              <a:rPr lang="ja-JP" altLang="en-US" sz="1700" dirty="0" smtClean="0">
                <a:latin typeface="HGSｺﾞｼｯｸM" panose="020B0600000000000000" pitchFamily="50" charset="-128"/>
                <a:ea typeface="HGSｺﾞｼｯｸM" panose="020B0600000000000000" pitchFamily="50" charset="-128"/>
              </a:rPr>
              <a:t>国において、降雨や地震などの自然災害の影響を大きく受ける道路土工構造物について、防災上及び効率的な維持修繕の観点から適切な時期を把握し、適切な対策を施すことを目的に、道路土工構造物の点検要領が策定された。また、先般の台風</a:t>
            </a:r>
            <a:r>
              <a:rPr lang="en-US" altLang="ja-JP" sz="1700" dirty="0">
                <a:latin typeface="HGSｺﾞｼｯｸM" panose="020B0600000000000000" pitchFamily="50" charset="-128"/>
                <a:ea typeface="HGSｺﾞｼｯｸM" panose="020B0600000000000000" pitchFamily="50" charset="-128"/>
              </a:rPr>
              <a:t>21</a:t>
            </a:r>
            <a:r>
              <a:rPr lang="ja-JP" altLang="en-US" sz="1700" dirty="0">
                <a:latin typeface="HGSｺﾞｼｯｸM" panose="020B0600000000000000" pitchFamily="50" charset="-128"/>
                <a:ea typeface="HGSｺﾞｼｯｸM" panose="020B0600000000000000" pitchFamily="50" charset="-128"/>
              </a:rPr>
              <a:t>号</a:t>
            </a:r>
            <a:r>
              <a:rPr lang="ja-JP" altLang="en-US" sz="1700" dirty="0" smtClean="0">
                <a:latin typeface="HGSｺﾞｼｯｸM" panose="020B0600000000000000" pitchFamily="50" charset="-128"/>
                <a:ea typeface="HGSｺﾞｼｯｸM" panose="020B0600000000000000" pitchFamily="50" charset="-128"/>
              </a:rPr>
              <a:t>に伴い、大阪府が管理する道路において切土のり面の崩壊が発生した。</a:t>
            </a:r>
            <a:endParaRPr lang="en-US" altLang="ja-JP" sz="17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1700" dirty="0" smtClean="0">
                <a:latin typeface="HGSｺﾞｼｯｸM" panose="020B0600000000000000" pitchFamily="50" charset="-128"/>
                <a:ea typeface="HGSｺﾞｼｯｸM" panose="020B0600000000000000" pitchFamily="50" charset="-128"/>
              </a:rPr>
              <a:t>　こうした状況を踏まえ、運用ガイドラインの見直しを検討したい。　</a:t>
            </a:r>
            <a:endParaRPr lang="ja-JP" altLang="en-US" sz="1700"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7694559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30</a:t>
            </a:fld>
            <a:endParaRPr kumimoji="1" lang="ja-JP" altLang="en-US"/>
          </a:p>
        </p:txBody>
      </p:sp>
      <p:pic>
        <p:nvPicPr>
          <p:cNvPr id="6" name="Picture 2" descr="\\10.2.12.134\共有\道路保全課（共有）\復旧データ290216\03_補修係\20_個別案件\【H29】R173号_篠山市福住_落石・崩土（H29.10）\写真\173　崩壊写真2\(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85385"/>
            <a:ext cx="8960996" cy="5040560"/>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5508104" y="1268760"/>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9:30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8317428" y="5543654"/>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4588001" y="6064335"/>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36890265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31</a:t>
            </a:fld>
            <a:endParaRPr kumimoji="1" lang="ja-JP" altLang="en-US"/>
          </a:p>
        </p:txBody>
      </p:sp>
      <p:pic>
        <p:nvPicPr>
          <p:cNvPr id="7" name="Picture 2" descr="\\10.2.12.134\共有\道路保全課（共有）\復旧データ290216\03_補修係\20_個別案件\【H29】R173号_篠山市福住_落石・崩土（H29.10）\写真\173　崩壊写真2\(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7" y="1268760"/>
            <a:ext cx="8960996" cy="504056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4268070" y="6006757"/>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939804" y="4797152"/>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6" name="正方形/長方形 5"/>
          <p:cNvSpPr/>
          <p:nvPr/>
        </p:nvSpPr>
        <p:spPr>
          <a:xfrm>
            <a:off x="78748" y="1268760"/>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8:30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216463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32</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214754"/>
            <a:ext cx="6808965" cy="5106724"/>
          </a:xfrm>
          <a:prstGeom prst="rect">
            <a:avLst/>
          </a:prstGeom>
        </p:spPr>
      </p:pic>
      <p:sp>
        <p:nvSpPr>
          <p:cNvPr id="7" name="正方形/長方形 6"/>
          <p:cNvSpPr/>
          <p:nvPr/>
        </p:nvSpPr>
        <p:spPr>
          <a:xfrm>
            <a:off x="451646" y="1196752"/>
            <a:ext cx="3528392" cy="50405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p>
            <a:pPr algn="ctr"/>
            <a:r>
              <a:rPr lang="ja-JP" altLang="en-US" dirty="0" smtClean="0">
                <a:solidFill>
                  <a:schemeClr val="tx1"/>
                </a:solidFill>
                <a:latin typeface="ＭＳ Ｐゴシック" panose="020B0600070205080204" pitchFamily="50" charset="-128"/>
                <a:ea typeface="ＭＳ Ｐゴシック" panose="020B0600070205080204" pitchFamily="50" charset="-128"/>
              </a:rPr>
              <a:t>平成</a:t>
            </a:r>
            <a:r>
              <a:rPr lang="en-US" altLang="ja-JP" dirty="0" smtClean="0">
                <a:solidFill>
                  <a:schemeClr val="tx1"/>
                </a:solidFill>
                <a:latin typeface="ＭＳ Ｐゴシック" panose="020B0600070205080204" pitchFamily="50" charset="-128"/>
                <a:ea typeface="ＭＳ Ｐゴシック" panose="020B0600070205080204" pitchFamily="50" charset="-128"/>
              </a:rPr>
              <a:t>29</a:t>
            </a:r>
            <a:r>
              <a:rPr lang="ja-JP" altLang="en-US"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dirty="0" smtClean="0">
                <a:solidFill>
                  <a:schemeClr val="tx1"/>
                </a:solidFill>
                <a:latin typeface="ＭＳ Ｐゴシック" panose="020B0600070205080204" pitchFamily="50" charset="-128"/>
                <a:ea typeface="ＭＳ Ｐゴシック" panose="020B0600070205080204" pitchFamily="50" charset="-128"/>
              </a:rPr>
              <a:t>10</a:t>
            </a:r>
            <a:r>
              <a:rPr lang="ja-JP" altLang="en-US" dirty="0" smtClean="0">
                <a:solidFill>
                  <a:schemeClr val="tx1"/>
                </a:solidFill>
                <a:latin typeface="ＭＳ Ｐゴシック" panose="020B0600070205080204" pitchFamily="50" charset="-128"/>
                <a:ea typeface="ＭＳ Ｐゴシック" panose="020B0600070205080204" pitchFamily="50" charset="-128"/>
              </a:rPr>
              <a:t>月</a:t>
            </a:r>
            <a:r>
              <a:rPr lang="en-US" altLang="ja-JP" dirty="0" smtClean="0">
                <a:solidFill>
                  <a:schemeClr val="tx1"/>
                </a:solidFill>
                <a:latin typeface="ＭＳ Ｐゴシック" panose="020B0600070205080204" pitchFamily="50" charset="-128"/>
                <a:ea typeface="ＭＳ Ｐゴシック" panose="020B0600070205080204" pitchFamily="50" charset="-128"/>
              </a:rPr>
              <a:t>24</a:t>
            </a:r>
            <a:r>
              <a:rPr lang="ja-JP" altLang="en-US" dirty="0" smtClean="0">
                <a:solidFill>
                  <a:schemeClr val="tx1"/>
                </a:solidFill>
                <a:latin typeface="ＭＳ Ｐゴシック" panose="020B0600070205080204" pitchFamily="50" charset="-128"/>
                <a:ea typeface="ＭＳ Ｐゴシック" panose="020B0600070205080204" pitchFamily="50" charset="-128"/>
              </a:rPr>
              <a:t>日</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火</a:t>
            </a:r>
            <a:r>
              <a:rPr lang="en-US" altLang="ja-JP" dirty="0" smtClean="0">
                <a:solidFill>
                  <a:schemeClr val="tx1"/>
                </a:solidFill>
                <a:latin typeface="ＭＳ Ｐゴシック" panose="020B0600070205080204" pitchFamily="50" charset="-128"/>
                <a:ea typeface="ＭＳ Ｐゴシック" panose="020B0600070205080204" pitchFamily="50" charset="-128"/>
              </a:rPr>
              <a:t>)</a:t>
            </a:r>
            <a:r>
              <a:rPr lang="ja-JP" altLang="en-US" dirty="0" smtClean="0">
                <a:solidFill>
                  <a:schemeClr val="tx1"/>
                </a:solidFill>
                <a:latin typeface="ＭＳ Ｐゴシック" panose="020B0600070205080204" pitchFamily="50" charset="-128"/>
                <a:ea typeface="ＭＳ Ｐゴシック" panose="020B0600070205080204" pitchFamily="50" charset="-128"/>
              </a:rPr>
              <a:t>　</a:t>
            </a:r>
            <a:r>
              <a:rPr lang="en-US" altLang="ja-JP" dirty="0" smtClean="0">
                <a:solidFill>
                  <a:schemeClr val="tx1"/>
                </a:solidFill>
                <a:latin typeface="ＭＳ Ｐゴシック" panose="020B0600070205080204" pitchFamily="50" charset="-128"/>
                <a:ea typeface="ＭＳ Ｐゴシック" panose="020B0600070205080204" pitchFamily="50" charset="-128"/>
              </a:rPr>
              <a:t>11:00</a:t>
            </a:r>
            <a:endParaRPr kumimoji="1" lang="ja-JP" altLang="en-US" dirty="0">
              <a:solidFill>
                <a:schemeClr val="tx1"/>
              </a:solidFill>
              <a:latin typeface="ＭＳ Ｐゴシック" panose="020B0600070205080204" pitchFamily="50" charset="-128"/>
              <a:ea typeface="ＭＳ Ｐゴシック" panose="020B0600070205080204" pitchFamily="50" charset="-128"/>
            </a:endParaRPr>
          </a:p>
        </p:txBody>
      </p:sp>
      <p:sp>
        <p:nvSpPr>
          <p:cNvPr id="8" name="正方形/長方形 7"/>
          <p:cNvSpPr/>
          <p:nvPr/>
        </p:nvSpPr>
        <p:spPr>
          <a:xfrm>
            <a:off x="3676109" y="6047710"/>
            <a:ext cx="607859"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至大阪</a:t>
            </a:r>
            <a:endParaRPr kumimoji="1" lang="ja-JP" altLang="en-US" sz="1100" dirty="0">
              <a:solidFill>
                <a:schemeClr val="tx1"/>
              </a:solidFill>
            </a:endParaRPr>
          </a:p>
        </p:txBody>
      </p:sp>
      <p:sp>
        <p:nvSpPr>
          <p:cNvPr id="9" name="正方形/長方形 8"/>
          <p:cNvSpPr/>
          <p:nvPr/>
        </p:nvSpPr>
        <p:spPr>
          <a:xfrm>
            <a:off x="636053" y="4941168"/>
            <a:ext cx="607860" cy="26161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100" dirty="0" smtClean="0">
                <a:solidFill>
                  <a:schemeClr val="tx1"/>
                </a:solidFill>
              </a:rPr>
              <a:t>至兵庫</a:t>
            </a:r>
            <a:endParaRPr kumimoji="1" lang="ja-JP" altLang="en-US" sz="1100" dirty="0">
              <a:solidFill>
                <a:schemeClr val="tx1"/>
              </a:solidFill>
            </a:endParaRPr>
          </a:p>
        </p:txBody>
      </p:sp>
      <p:sp>
        <p:nvSpPr>
          <p:cNvPr id="10"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766832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33</a:t>
            </a:fld>
            <a:endParaRPr kumimoji="1" lang="ja-JP" altLang="en-US"/>
          </a:p>
        </p:txBody>
      </p:sp>
      <p:sp>
        <p:nvSpPr>
          <p:cNvPr id="6" name="正方形/長方形 5"/>
          <p:cNvSpPr/>
          <p:nvPr/>
        </p:nvSpPr>
        <p:spPr>
          <a:xfrm>
            <a:off x="431800" y="1196752"/>
            <a:ext cx="8461375" cy="230425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① 地質図</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砂岩及び砂岩・泥岩互層（</a:t>
            </a:r>
            <a:r>
              <a:rPr lang="en-US" altLang="ja-JP" sz="2000" dirty="0" smtClean="0">
                <a:solidFill>
                  <a:schemeClr val="tx1"/>
                </a:solidFill>
                <a:latin typeface="Swis721 BlkCn BT" panose="020B0806030502040204" pitchFamily="34" charset="0"/>
                <a:ea typeface="HGP明朝E" panose="02020900000000000000" pitchFamily="18" charset="-128"/>
              </a:rPr>
              <a:t>Us</a:t>
            </a:r>
            <a:r>
              <a:rPr lang="ja-JP" altLang="en-US" sz="2000" dirty="0" smtClean="0">
                <a:solidFill>
                  <a:schemeClr val="tx1"/>
                </a:solidFill>
                <a:latin typeface="HGP明朝E" panose="02020900000000000000" pitchFamily="18" charset="-128"/>
                <a:ea typeface="HGP明朝E" panose="02020900000000000000" pitchFamily="18" charset="-128"/>
              </a:rPr>
              <a:t>）と頁岩及び泥質混在岩（</a:t>
            </a:r>
            <a:r>
              <a:rPr lang="en-US" altLang="ja-JP" sz="2000" dirty="0" err="1" smtClean="0">
                <a:solidFill>
                  <a:schemeClr val="tx1"/>
                </a:solidFill>
                <a:latin typeface="Swis721 BlkCn BT" panose="020B0806030502040204" pitchFamily="34" charset="0"/>
                <a:ea typeface="HGP明朝E" panose="02020900000000000000" pitchFamily="18" charset="-128"/>
              </a:rPr>
              <a:t>Ush</a:t>
            </a:r>
            <a:r>
              <a:rPr lang="ja-JP" altLang="en-US" sz="2000" dirty="0" smtClean="0">
                <a:solidFill>
                  <a:schemeClr val="tx1"/>
                </a:solidFill>
                <a:latin typeface="HGP明朝E" panose="02020900000000000000" pitchFamily="18" charset="-128"/>
                <a:ea typeface="HGP明朝E" panose="02020900000000000000" pitchFamily="18" charset="-128"/>
              </a:rPr>
              <a:t>）の境界部</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地層は概ね北側へ傾斜</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② 現地露頭</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風化が進んだ</a:t>
            </a:r>
            <a:r>
              <a:rPr lang="en-US" altLang="ja-JP" sz="2000" dirty="0" smtClean="0">
                <a:solidFill>
                  <a:schemeClr val="tx1"/>
                </a:solidFill>
                <a:latin typeface="HGP明朝E" panose="02020900000000000000" pitchFamily="18" charset="-128"/>
                <a:ea typeface="HGP明朝E" panose="02020900000000000000" pitchFamily="18" charset="-128"/>
              </a:rPr>
              <a:t>D</a:t>
            </a:r>
            <a:r>
              <a:rPr lang="ja-JP" altLang="en-US" sz="2000" dirty="0" smtClean="0">
                <a:solidFill>
                  <a:schemeClr val="tx1"/>
                </a:solidFill>
                <a:latin typeface="HGP明朝E" panose="02020900000000000000" pitchFamily="18" charset="-128"/>
                <a:ea typeface="HGP明朝E" panose="02020900000000000000" pitchFamily="18" charset="-128"/>
              </a:rPr>
              <a:t>～</a:t>
            </a:r>
            <a:r>
              <a:rPr lang="en-US" altLang="ja-JP" sz="2000" dirty="0" smtClean="0">
                <a:solidFill>
                  <a:schemeClr val="tx1"/>
                </a:solidFill>
                <a:latin typeface="HGP明朝E" panose="02020900000000000000" pitchFamily="18" charset="-128"/>
                <a:ea typeface="HGP明朝E" panose="02020900000000000000" pitchFamily="18" charset="-128"/>
              </a:rPr>
              <a:t>CL</a:t>
            </a:r>
            <a:r>
              <a:rPr lang="ja-JP" altLang="en-US" sz="2000" dirty="0" smtClean="0">
                <a:solidFill>
                  <a:schemeClr val="tx1"/>
                </a:solidFill>
                <a:latin typeface="HGP明朝E" panose="02020900000000000000" pitchFamily="18" charset="-128"/>
                <a:ea typeface="HGP明朝E" panose="02020900000000000000" pitchFamily="18" charset="-128"/>
              </a:rPr>
              <a:t>級の頁岩（泥質混在</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000" dirty="0">
                <a:solidFill>
                  <a:schemeClr val="tx1"/>
                </a:solidFill>
                <a:latin typeface="HGP明朝E" panose="02020900000000000000" pitchFamily="18" charset="-128"/>
                <a:ea typeface="HGP明朝E" panose="02020900000000000000" pitchFamily="18" charset="-128"/>
              </a:rPr>
              <a:t>　</a:t>
            </a:r>
            <a:r>
              <a:rPr lang="ja-JP" altLang="en-US" sz="2000" dirty="0" smtClean="0">
                <a:solidFill>
                  <a:schemeClr val="tx1"/>
                </a:solidFill>
                <a:latin typeface="HGP明朝E" panose="02020900000000000000" pitchFamily="18" charset="-128"/>
                <a:ea typeface="HGP明朝E" panose="02020900000000000000" pitchFamily="18" charset="-128"/>
              </a:rPr>
              <a:t>岩）が</a:t>
            </a:r>
            <a:r>
              <a:rPr lang="ja-JP" altLang="en-US" sz="2000" dirty="0">
                <a:solidFill>
                  <a:schemeClr val="tx1"/>
                </a:solidFill>
                <a:latin typeface="HGP明朝E" panose="02020900000000000000" pitchFamily="18" charset="-128"/>
                <a:ea typeface="HGP明朝E" panose="02020900000000000000" pitchFamily="18" charset="-128"/>
              </a:rPr>
              <a:t>露出</a:t>
            </a:r>
          </a:p>
        </p:txBody>
      </p:sp>
      <p:pic>
        <p:nvPicPr>
          <p:cNvPr id="7" name="図 6"/>
          <p:cNvPicPr/>
          <p:nvPr/>
        </p:nvPicPr>
        <p:blipFill rotWithShape="1">
          <a:blip r:embed="rId2"/>
          <a:srcRect r="19992" b="14907"/>
          <a:stretch/>
        </p:blipFill>
        <p:spPr>
          <a:xfrm>
            <a:off x="1043608" y="3561819"/>
            <a:ext cx="3960440" cy="2747501"/>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6760" y="1977330"/>
            <a:ext cx="2799656" cy="2099742"/>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6760" y="4209579"/>
            <a:ext cx="2799656" cy="2099742"/>
          </a:xfrm>
          <a:prstGeom prst="rect">
            <a:avLst/>
          </a:prstGeom>
        </p:spPr>
      </p:pic>
      <p:sp>
        <p:nvSpPr>
          <p:cNvPr id="11"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0"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4262997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34</a:t>
            </a:fld>
            <a:endParaRPr kumimoji="1" lang="ja-JP" altLang="en-US"/>
          </a:p>
        </p:txBody>
      </p:sp>
      <p:sp>
        <p:nvSpPr>
          <p:cNvPr id="6" name="正方形/長方形 5"/>
          <p:cNvSpPr/>
          <p:nvPr/>
        </p:nvSpPr>
        <p:spPr>
          <a:xfrm>
            <a:off x="431800" y="1196752"/>
            <a:ext cx="8461375" cy="223145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① 吹き付け工の亀裂</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大きく開口した亀裂のほとんどが以前から形成されていた。</a:t>
            </a:r>
            <a:endParaRPr lang="en-US" altLang="ja-JP" sz="2000" dirty="0" smtClean="0">
              <a:solidFill>
                <a:schemeClr val="tx1"/>
              </a:solidFill>
              <a:latin typeface="HGP明朝E" panose="02020900000000000000" pitchFamily="18" charset="-128"/>
              <a:ea typeface="HGP明朝E" panose="02020900000000000000" pitchFamily="18" charset="-128"/>
            </a:endParaRPr>
          </a:p>
          <a:p>
            <a:pPr eaLnBrk="1" hangingPunct="1">
              <a:spcAft>
                <a:spcPts val="600"/>
              </a:spcAft>
              <a:tabLst>
                <a:tab pos="4124325" algn="l"/>
              </a:tabLst>
              <a:defRPr/>
            </a:pPr>
            <a:r>
              <a:rPr lang="ja-JP" altLang="en-US" sz="2200" dirty="0" smtClean="0">
                <a:solidFill>
                  <a:schemeClr val="bg2">
                    <a:lumMod val="50000"/>
                  </a:schemeClr>
                </a:solidFill>
                <a:latin typeface="HGPｺﾞｼｯｸE" panose="020B0900000000000000" pitchFamily="50" charset="-128"/>
                <a:ea typeface="HGPｺﾞｼｯｸE" panose="020B0900000000000000" pitchFamily="50" charset="-128"/>
              </a:rPr>
              <a:t>② 吹き付け工の背面</a:t>
            </a:r>
            <a:endParaRPr lang="en-US" altLang="ja-JP" sz="2200" dirty="0" smtClean="0">
              <a:solidFill>
                <a:schemeClr val="bg2">
                  <a:lumMod val="50000"/>
                </a:schemeClr>
              </a:solidFill>
              <a:latin typeface="HGPｺﾞｼｯｸE" panose="020B0900000000000000" pitchFamily="50" charset="-128"/>
              <a:ea typeface="HGPｺﾞｼｯｸE" panose="020B0900000000000000" pitchFamily="50" charset="-128"/>
            </a:endParaRPr>
          </a:p>
          <a:p>
            <a:pPr eaLnBrk="1" hangingPunct="1">
              <a:spcAft>
                <a:spcPts val="600"/>
              </a:spcAft>
              <a:tabLst>
                <a:tab pos="4124325" algn="l"/>
              </a:tabLst>
              <a:defRPr/>
            </a:pPr>
            <a:r>
              <a:rPr lang="ja-JP" altLang="en-US" sz="2000" dirty="0" smtClean="0">
                <a:solidFill>
                  <a:schemeClr val="tx1"/>
                </a:solidFill>
                <a:latin typeface="HGP明朝E" panose="02020900000000000000" pitchFamily="18" charset="-128"/>
                <a:ea typeface="HGP明朝E" panose="02020900000000000000" pitchFamily="18" charset="-128"/>
              </a:rPr>
              <a:t>　背面の地山は，強風化した岩盤もしくは表土で，ほとんどの箇所に空洞が形成されている。</a:t>
            </a:r>
            <a:endParaRPr lang="ja-JP" altLang="en-US" sz="2000" dirty="0">
              <a:solidFill>
                <a:schemeClr val="tx1"/>
              </a:solidFill>
              <a:latin typeface="HGP明朝E" panose="02020900000000000000" pitchFamily="18" charset="-128"/>
              <a:ea typeface="HGP明朝E" panose="02020900000000000000" pitchFamily="18" charset="-128"/>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8383" y="3501008"/>
            <a:ext cx="3537932" cy="2653449"/>
          </a:xfrm>
          <a:prstGeom prst="rect">
            <a:avLst/>
          </a:prstGeom>
        </p:spPr>
      </p:pic>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3501008"/>
            <a:ext cx="3537932" cy="2653449"/>
          </a:xfrm>
          <a:prstGeom prst="rect">
            <a:avLst/>
          </a:prstGeom>
        </p:spPr>
      </p:pic>
      <p:sp>
        <p:nvSpPr>
          <p:cNvPr id="9"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1"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40379907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35</a:t>
            </a:fld>
            <a:endParaRPr kumimoji="1" lang="ja-JP" altLang="en-US"/>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316" y="1412676"/>
            <a:ext cx="8705144" cy="4896644"/>
          </a:xfrm>
          <a:prstGeom prst="rect">
            <a:avLst/>
          </a:prstGeom>
        </p:spPr>
      </p:pic>
      <p:sp>
        <p:nvSpPr>
          <p:cNvPr id="7" name="タイトル 1"/>
          <p:cNvSpPr txBox="1">
            <a:spLocks/>
          </p:cNvSpPr>
          <p:nvPr/>
        </p:nvSpPr>
        <p:spPr bwMode="auto">
          <a:xfrm>
            <a:off x="-2196752" y="543153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bg1"/>
                </a:solidFill>
              </a:rPr>
              <a:t>想定される崩壊規模</a:t>
            </a:r>
            <a:endParaRPr lang="ja-JP" altLang="en-US" sz="3600" dirty="0">
              <a:solidFill>
                <a:schemeClr val="bg1"/>
              </a:solidFill>
            </a:endParaRPr>
          </a:p>
        </p:txBody>
      </p:sp>
      <p:grpSp>
        <p:nvGrpSpPr>
          <p:cNvPr id="8" name="グループ化 7"/>
          <p:cNvGrpSpPr/>
          <p:nvPr/>
        </p:nvGrpSpPr>
        <p:grpSpPr>
          <a:xfrm>
            <a:off x="3767474" y="1717541"/>
            <a:ext cx="3557392" cy="3439585"/>
            <a:chOff x="3767474" y="2067909"/>
            <a:chExt cx="3557392" cy="3439585"/>
          </a:xfrm>
        </p:grpSpPr>
        <p:sp>
          <p:nvSpPr>
            <p:cNvPr id="9" name="下矢印 8"/>
            <p:cNvSpPr/>
            <p:nvPr/>
          </p:nvSpPr>
          <p:spPr>
            <a:xfrm rot="21011283">
              <a:off x="5371046" y="3450948"/>
              <a:ext cx="274178" cy="479811"/>
            </a:xfrm>
            <a:prstGeom prst="downArrow">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3767474" y="2067909"/>
              <a:ext cx="3557392" cy="3439585"/>
              <a:chOff x="3767474" y="2067909"/>
              <a:chExt cx="3557392" cy="3439585"/>
            </a:xfrm>
          </p:grpSpPr>
          <p:sp>
            <p:nvSpPr>
              <p:cNvPr id="12" name="フリーフォーム 11"/>
              <p:cNvSpPr/>
              <p:nvPr/>
            </p:nvSpPr>
            <p:spPr>
              <a:xfrm>
                <a:off x="3767474" y="2393730"/>
                <a:ext cx="3534461" cy="3113764"/>
              </a:xfrm>
              <a:custGeom>
                <a:avLst/>
                <a:gdLst>
                  <a:gd name="connsiteX0" fmla="*/ 527538 w 4536830"/>
                  <a:gd name="connsiteY0" fmla="*/ 773723 h 3279531"/>
                  <a:gd name="connsiteX1" fmla="*/ 0 w 4536830"/>
                  <a:gd name="connsiteY1" fmla="*/ 1362808 h 3279531"/>
                  <a:gd name="connsiteX2" fmla="*/ 219807 w 4536830"/>
                  <a:gd name="connsiteY2" fmla="*/ 2004646 h 3279531"/>
                  <a:gd name="connsiteX3" fmla="*/ 246184 w 4536830"/>
                  <a:gd name="connsiteY3" fmla="*/ 2074985 h 3279531"/>
                  <a:gd name="connsiteX4" fmla="*/ 272561 w 4536830"/>
                  <a:gd name="connsiteY4" fmla="*/ 2110154 h 3279531"/>
                  <a:gd name="connsiteX5" fmla="*/ 896815 w 4536830"/>
                  <a:gd name="connsiteY5" fmla="*/ 2690446 h 3279531"/>
                  <a:gd name="connsiteX6" fmla="*/ 1468315 w 4536830"/>
                  <a:gd name="connsiteY6" fmla="*/ 3077308 h 3279531"/>
                  <a:gd name="connsiteX7" fmla="*/ 2136530 w 4536830"/>
                  <a:gd name="connsiteY7" fmla="*/ 3279531 h 3279531"/>
                  <a:gd name="connsiteX8" fmla="*/ 2734407 w 4536830"/>
                  <a:gd name="connsiteY8" fmla="*/ 3209192 h 3279531"/>
                  <a:gd name="connsiteX9" fmla="*/ 2822330 w 4536830"/>
                  <a:gd name="connsiteY9" fmla="*/ 3174023 h 3279531"/>
                  <a:gd name="connsiteX10" fmla="*/ 3525715 w 4536830"/>
                  <a:gd name="connsiteY10" fmla="*/ 2716823 h 3279531"/>
                  <a:gd name="connsiteX11" fmla="*/ 4070838 w 4536830"/>
                  <a:gd name="connsiteY11" fmla="*/ 2162908 h 3279531"/>
                  <a:gd name="connsiteX12" fmla="*/ 4378569 w 4536830"/>
                  <a:gd name="connsiteY12" fmla="*/ 1793631 h 3279531"/>
                  <a:gd name="connsiteX13" fmla="*/ 4536830 w 4536830"/>
                  <a:gd name="connsiteY13" fmla="*/ 1002323 h 3279531"/>
                  <a:gd name="connsiteX14" fmla="*/ 4387361 w 4536830"/>
                  <a:gd name="connsiteY14" fmla="*/ 307731 h 3279531"/>
                  <a:gd name="connsiteX15" fmla="*/ 3851030 w 4536830"/>
                  <a:gd name="connsiteY15" fmla="*/ 0 h 3279531"/>
                  <a:gd name="connsiteX16" fmla="*/ 3763107 w 4536830"/>
                  <a:gd name="connsiteY16" fmla="*/ 0 h 3279531"/>
                  <a:gd name="connsiteX17" fmla="*/ 3050930 w 4536830"/>
                  <a:gd name="connsiteY17" fmla="*/ 43962 h 3279531"/>
                  <a:gd name="connsiteX18" fmla="*/ 2971800 w 4536830"/>
                  <a:gd name="connsiteY18" fmla="*/ 61546 h 3279531"/>
                  <a:gd name="connsiteX19" fmla="*/ 2945423 w 4536830"/>
                  <a:gd name="connsiteY19" fmla="*/ 70339 h 3279531"/>
                  <a:gd name="connsiteX20" fmla="*/ 2910253 w 4536830"/>
                  <a:gd name="connsiteY20" fmla="*/ 96716 h 3279531"/>
                  <a:gd name="connsiteX21" fmla="*/ 2664069 w 4536830"/>
                  <a:gd name="connsiteY21" fmla="*/ 193431 h 3279531"/>
                  <a:gd name="connsiteX22" fmla="*/ 2558561 w 4536830"/>
                  <a:gd name="connsiteY22" fmla="*/ 211016 h 3279531"/>
                  <a:gd name="connsiteX23" fmla="*/ 2127738 w 4536830"/>
                  <a:gd name="connsiteY23" fmla="*/ 219808 h 3279531"/>
                  <a:gd name="connsiteX24" fmla="*/ 2004646 w 4536830"/>
                  <a:gd name="connsiteY24" fmla="*/ 228600 h 3279531"/>
                  <a:gd name="connsiteX25" fmla="*/ 1468315 w 4536830"/>
                  <a:gd name="connsiteY25" fmla="*/ 263769 h 3279531"/>
                  <a:gd name="connsiteX26" fmla="*/ 1354015 w 4536830"/>
                  <a:gd name="connsiteY26" fmla="*/ 290146 h 3279531"/>
                  <a:gd name="connsiteX27" fmla="*/ 1318846 w 4536830"/>
                  <a:gd name="connsiteY27" fmla="*/ 298939 h 3279531"/>
                  <a:gd name="connsiteX28" fmla="*/ 1283677 w 4536830"/>
                  <a:gd name="connsiteY28" fmla="*/ 316523 h 3279531"/>
                  <a:gd name="connsiteX29" fmla="*/ 879230 w 4536830"/>
                  <a:gd name="connsiteY29" fmla="*/ 518746 h 3279531"/>
                  <a:gd name="connsiteX30" fmla="*/ 527538 w 4536830"/>
                  <a:gd name="connsiteY30" fmla="*/ 773723 h 3279531"/>
                  <a:gd name="connsiteX0" fmla="*/ 465992 w 4475284"/>
                  <a:gd name="connsiteY0" fmla="*/ 773723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1222131 w 4475284"/>
                  <a:gd name="connsiteY28" fmla="*/ 316523 h 3279531"/>
                  <a:gd name="connsiteX29" fmla="*/ 817684 w 4475284"/>
                  <a:gd name="connsiteY29" fmla="*/ 518746 h 3279531"/>
                  <a:gd name="connsiteX30" fmla="*/ 465992 w 4475284"/>
                  <a:gd name="connsiteY30" fmla="*/ 773723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1222131 w 4475284"/>
                  <a:gd name="connsiteY28" fmla="*/ 316523 h 3279531"/>
                  <a:gd name="connsiteX29" fmla="*/ 817684 w 4475284"/>
                  <a:gd name="connsiteY29" fmla="*/ 518746 h 3279531"/>
                  <a:gd name="connsiteX30" fmla="*/ 325315 w 4475284"/>
                  <a:gd name="connsiteY30"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1222131 w 4475284"/>
                  <a:gd name="connsiteY28" fmla="*/ 316523 h 3279531"/>
                  <a:gd name="connsiteX29" fmla="*/ 720969 w 4475284"/>
                  <a:gd name="connsiteY29" fmla="*/ 527538 h 3279531"/>
                  <a:gd name="connsiteX30" fmla="*/ 325315 w 4475284"/>
                  <a:gd name="connsiteY30"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92469 w 4475284"/>
                  <a:gd name="connsiteY26" fmla="*/ 290146 h 3279531"/>
                  <a:gd name="connsiteX27" fmla="*/ 1257300 w 4475284"/>
                  <a:gd name="connsiteY27" fmla="*/ 298939 h 3279531"/>
                  <a:gd name="connsiteX28" fmla="*/ 720969 w 4475284"/>
                  <a:gd name="connsiteY28" fmla="*/ 527538 h 3279531"/>
                  <a:gd name="connsiteX29" fmla="*/ 325315 w 4475284"/>
                  <a:gd name="connsiteY29"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257300 w 4475284"/>
                  <a:gd name="connsiteY26" fmla="*/ 298939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406769 w 4475284"/>
                  <a:gd name="connsiteY25" fmla="*/ 263769 h 3279531"/>
                  <a:gd name="connsiteX26" fmla="*/ 1055077 w 4475284"/>
                  <a:gd name="connsiteY26" fmla="*/ 386862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066192 w 4475284"/>
                  <a:gd name="connsiteY23" fmla="*/ 219808 h 3279531"/>
                  <a:gd name="connsiteX24" fmla="*/ 1943100 w 4475284"/>
                  <a:gd name="connsiteY24" fmla="*/ 228600 h 3279531"/>
                  <a:gd name="connsiteX25" fmla="*/ 1547446 w 4475284"/>
                  <a:gd name="connsiteY25" fmla="*/ 281354 h 3279531"/>
                  <a:gd name="connsiteX26" fmla="*/ 1055077 w 4475284"/>
                  <a:gd name="connsiteY26" fmla="*/ 386862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848707 w 4475284"/>
                  <a:gd name="connsiteY20" fmla="*/ 96716 h 3279531"/>
                  <a:gd name="connsiteX21" fmla="*/ 2602523 w 4475284"/>
                  <a:gd name="connsiteY21" fmla="*/ 193431 h 3279531"/>
                  <a:gd name="connsiteX22" fmla="*/ 2497015 w 4475284"/>
                  <a:gd name="connsiteY22" fmla="*/ 211016 h 3279531"/>
                  <a:gd name="connsiteX23" fmla="*/ 2101361 w 4475284"/>
                  <a:gd name="connsiteY23" fmla="*/ 202223 h 3279531"/>
                  <a:gd name="connsiteX24" fmla="*/ 1943100 w 4475284"/>
                  <a:gd name="connsiteY24" fmla="*/ 228600 h 3279531"/>
                  <a:gd name="connsiteX25" fmla="*/ 1547446 w 4475284"/>
                  <a:gd name="connsiteY25" fmla="*/ 281354 h 3279531"/>
                  <a:gd name="connsiteX26" fmla="*/ 1055077 w 4475284"/>
                  <a:gd name="connsiteY26" fmla="*/ 386862 h 3279531"/>
                  <a:gd name="connsiteX27" fmla="*/ 720969 w 4475284"/>
                  <a:gd name="connsiteY27" fmla="*/ 527538 h 3279531"/>
                  <a:gd name="connsiteX28" fmla="*/ 325315 w 4475284"/>
                  <a:gd name="connsiteY28"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883877 w 4475284"/>
                  <a:gd name="connsiteY19" fmla="*/ 70339 h 3279531"/>
                  <a:gd name="connsiteX20" fmla="*/ 2602523 w 4475284"/>
                  <a:gd name="connsiteY20" fmla="*/ 193431 h 3279531"/>
                  <a:gd name="connsiteX21" fmla="*/ 2497015 w 4475284"/>
                  <a:gd name="connsiteY21" fmla="*/ 211016 h 3279531"/>
                  <a:gd name="connsiteX22" fmla="*/ 2101361 w 4475284"/>
                  <a:gd name="connsiteY22" fmla="*/ 202223 h 3279531"/>
                  <a:gd name="connsiteX23" fmla="*/ 1943100 w 4475284"/>
                  <a:gd name="connsiteY23" fmla="*/ 228600 h 3279531"/>
                  <a:gd name="connsiteX24" fmla="*/ 1547446 w 4475284"/>
                  <a:gd name="connsiteY24" fmla="*/ 281354 h 3279531"/>
                  <a:gd name="connsiteX25" fmla="*/ 1055077 w 4475284"/>
                  <a:gd name="connsiteY25" fmla="*/ 386862 h 3279531"/>
                  <a:gd name="connsiteX26" fmla="*/ 720969 w 4475284"/>
                  <a:gd name="connsiteY26" fmla="*/ 527538 h 3279531"/>
                  <a:gd name="connsiteX27" fmla="*/ 325315 w 4475284"/>
                  <a:gd name="connsiteY27"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89384 w 4475284"/>
                  <a:gd name="connsiteY17" fmla="*/ 43962 h 3279531"/>
                  <a:gd name="connsiteX18" fmla="*/ 2910254 w 4475284"/>
                  <a:gd name="connsiteY18" fmla="*/ 61546 h 3279531"/>
                  <a:gd name="connsiteX19" fmla="*/ 2602523 w 4475284"/>
                  <a:gd name="connsiteY19" fmla="*/ 193431 h 3279531"/>
                  <a:gd name="connsiteX20" fmla="*/ 2497015 w 4475284"/>
                  <a:gd name="connsiteY20" fmla="*/ 211016 h 3279531"/>
                  <a:gd name="connsiteX21" fmla="*/ 2101361 w 4475284"/>
                  <a:gd name="connsiteY21" fmla="*/ 202223 h 3279531"/>
                  <a:gd name="connsiteX22" fmla="*/ 1943100 w 4475284"/>
                  <a:gd name="connsiteY22" fmla="*/ 228600 h 3279531"/>
                  <a:gd name="connsiteX23" fmla="*/ 1547446 w 4475284"/>
                  <a:gd name="connsiteY23" fmla="*/ 281354 h 3279531"/>
                  <a:gd name="connsiteX24" fmla="*/ 1055077 w 4475284"/>
                  <a:gd name="connsiteY24" fmla="*/ 386862 h 3279531"/>
                  <a:gd name="connsiteX25" fmla="*/ 720969 w 4475284"/>
                  <a:gd name="connsiteY25" fmla="*/ 527538 h 3279531"/>
                  <a:gd name="connsiteX26" fmla="*/ 325315 w 4475284"/>
                  <a:gd name="connsiteY26" fmla="*/ 844061 h 3279531"/>
                  <a:gd name="connsiteX0" fmla="*/ 325315 w 4475284"/>
                  <a:gd name="connsiteY0" fmla="*/ 844061 h 3279531"/>
                  <a:gd name="connsiteX1" fmla="*/ 0 w 4475284"/>
                  <a:gd name="connsiteY1" fmla="*/ 1327639 h 3279531"/>
                  <a:gd name="connsiteX2" fmla="*/ 158261 w 4475284"/>
                  <a:gd name="connsiteY2" fmla="*/ 2004646 h 3279531"/>
                  <a:gd name="connsiteX3" fmla="*/ 184638 w 4475284"/>
                  <a:gd name="connsiteY3" fmla="*/ 2074985 h 3279531"/>
                  <a:gd name="connsiteX4" fmla="*/ 211015 w 4475284"/>
                  <a:gd name="connsiteY4" fmla="*/ 2110154 h 3279531"/>
                  <a:gd name="connsiteX5" fmla="*/ 835269 w 4475284"/>
                  <a:gd name="connsiteY5" fmla="*/ 2690446 h 3279531"/>
                  <a:gd name="connsiteX6" fmla="*/ 1406769 w 4475284"/>
                  <a:gd name="connsiteY6" fmla="*/ 3077308 h 3279531"/>
                  <a:gd name="connsiteX7" fmla="*/ 2074984 w 4475284"/>
                  <a:gd name="connsiteY7" fmla="*/ 3279531 h 3279531"/>
                  <a:gd name="connsiteX8" fmla="*/ 2672861 w 4475284"/>
                  <a:gd name="connsiteY8" fmla="*/ 3209192 h 3279531"/>
                  <a:gd name="connsiteX9" fmla="*/ 2760784 w 4475284"/>
                  <a:gd name="connsiteY9" fmla="*/ 3174023 h 3279531"/>
                  <a:gd name="connsiteX10" fmla="*/ 3464169 w 4475284"/>
                  <a:gd name="connsiteY10" fmla="*/ 2716823 h 3279531"/>
                  <a:gd name="connsiteX11" fmla="*/ 4009292 w 4475284"/>
                  <a:gd name="connsiteY11" fmla="*/ 2162908 h 3279531"/>
                  <a:gd name="connsiteX12" fmla="*/ 4317023 w 4475284"/>
                  <a:gd name="connsiteY12" fmla="*/ 1793631 h 3279531"/>
                  <a:gd name="connsiteX13" fmla="*/ 4475284 w 4475284"/>
                  <a:gd name="connsiteY13" fmla="*/ 1002323 h 3279531"/>
                  <a:gd name="connsiteX14" fmla="*/ 4325815 w 4475284"/>
                  <a:gd name="connsiteY14" fmla="*/ 307731 h 3279531"/>
                  <a:gd name="connsiteX15" fmla="*/ 3789484 w 4475284"/>
                  <a:gd name="connsiteY15" fmla="*/ 0 h 3279531"/>
                  <a:gd name="connsiteX16" fmla="*/ 3701561 w 4475284"/>
                  <a:gd name="connsiteY16" fmla="*/ 0 h 3279531"/>
                  <a:gd name="connsiteX17" fmla="*/ 2910254 w 4475284"/>
                  <a:gd name="connsiteY17" fmla="*/ 61546 h 3279531"/>
                  <a:gd name="connsiteX18" fmla="*/ 2602523 w 4475284"/>
                  <a:gd name="connsiteY18" fmla="*/ 193431 h 3279531"/>
                  <a:gd name="connsiteX19" fmla="*/ 2497015 w 4475284"/>
                  <a:gd name="connsiteY19" fmla="*/ 211016 h 3279531"/>
                  <a:gd name="connsiteX20" fmla="*/ 2101361 w 4475284"/>
                  <a:gd name="connsiteY20" fmla="*/ 202223 h 3279531"/>
                  <a:gd name="connsiteX21" fmla="*/ 1943100 w 4475284"/>
                  <a:gd name="connsiteY21" fmla="*/ 228600 h 3279531"/>
                  <a:gd name="connsiteX22" fmla="*/ 1547446 w 4475284"/>
                  <a:gd name="connsiteY22" fmla="*/ 281354 h 3279531"/>
                  <a:gd name="connsiteX23" fmla="*/ 1055077 w 4475284"/>
                  <a:gd name="connsiteY23" fmla="*/ 386862 h 3279531"/>
                  <a:gd name="connsiteX24" fmla="*/ 720969 w 4475284"/>
                  <a:gd name="connsiteY24" fmla="*/ 527538 h 3279531"/>
                  <a:gd name="connsiteX25" fmla="*/ 325315 w 4475284"/>
                  <a:gd name="connsiteY25" fmla="*/ 844061 h 3279531"/>
                  <a:gd name="connsiteX0" fmla="*/ 325315 w 4475284"/>
                  <a:gd name="connsiteY0" fmla="*/ 896815 h 3332285"/>
                  <a:gd name="connsiteX1" fmla="*/ 0 w 4475284"/>
                  <a:gd name="connsiteY1" fmla="*/ 1380393 h 3332285"/>
                  <a:gd name="connsiteX2" fmla="*/ 158261 w 4475284"/>
                  <a:gd name="connsiteY2" fmla="*/ 2057400 h 3332285"/>
                  <a:gd name="connsiteX3" fmla="*/ 184638 w 4475284"/>
                  <a:gd name="connsiteY3" fmla="*/ 2127739 h 3332285"/>
                  <a:gd name="connsiteX4" fmla="*/ 211015 w 4475284"/>
                  <a:gd name="connsiteY4" fmla="*/ 2162908 h 3332285"/>
                  <a:gd name="connsiteX5" fmla="*/ 835269 w 4475284"/>
                  <a:gd name="connsiteY5" fmla="*/ 2743200 h 3332285"/>
                  <a:gd name="connsiteX6" fmla="*/ 1406769 w 4475284"/>
                  <a:gd name="connsiteY6" fmla="*/ 3130062 h 3332285"/>
                  <a:gd name="connsiteX7" fmla="*/ 2074984 w 4475284"/>
                  <a:gd name="connsiteY7" fmla="*/ 3332285 h 3332285"/>
                  <a:gd name="connsiteX8" fmla="*/ 2672861 w 4475284"/>
                  <a:gd name="connsiteY8" fmla="*/ 3261946 h 3332285"/>
                  <a:gd name="connsiteX9" fmla="*/ 2760784 w 4475284"/>
                  <a:gd name="connsiteY9" fmla="*/ 3226777 h 3332285"/>
                  <a:gd name="connsiteX10" fmla="*/ 3464169 w 4475284"/>
                  <a:gd name="connsiteY10" fmla="*/ 2769577 h 3332285"/>
                  <a:gd name="connsiteX11" fmla="*/ 4009292 w 4475284"/>
                  <a:gd name="connsiteY11" fmla="*/ 2215662 h 3332285"/>
                  <a:gd name="connsiteX12" fmla="*/ 4317023 w 4475284"/>
                  <a:gd name="connsiteY12" fmla="*/ 1846385 h 3332285"/>
                  <a:gd name="connsiteX13" fmla="*/ 4475284 w 4475284"/>
                  <a:gd name="connsiteY13" fmla="*/ 1055077 h 3332285"/>
                  <a:gd name="connsiteX14" fmla="*/ 4325815 w 4475284"/>
                  <a:gd name="connsiteY14" fmla="*/ 360485 h 3332285"/>
                  <a:gd name="connsiteX15" fmla="*/ 3789484 w 4475284"/>
                  <a:gd name="connsiteY15" fmla="*/ 52754 h 3332285"/>
                  <a:gd name="connsiteX16" fmla="*/ 3402622 w 4475284"/>
                  <a:gd name="connsiteY16" fmla="*/ 0 h 3332285"/>
                  <a:gd name="connsiteX17" fmla="*/ 2910254 w 4475284"/>
                  <a:gd name="connsiteY17" fmla="*/ 114300 h 3332285"/>
                  <a:gd name="connsiteX18" fmla="*/ 2602523 w 4475284"/>
                  <a:gd name="connsiteY18" fmla="*/ 246185 h 3332285"/>
                  <a:gd name="connsiteX19" fmla="*/ 2497015 w 4475284"/>
                  <a:gd name="connsiteY19" fmla="*/ 263770 h 3332285"/>
                  <a:gd name="connsiteX20" fmla="*/ 2101361 w 4475284"/>
                  <a:gd name="connsiteY20" fmla="*/ 254977 h 3332285"/>
                  <a:gd name="connsiteX21" fmla="*/ 1943100 w 4475284"/>
                  <a:gd name="connsiteY21" fmla="*/ 281354 h 3332285"/>
                  <a:gd name="connsiteX22" fmla="*/ 1547446 w 4475284"/>
                  <a:gd name="connsiteY22" fmla="*/ 334108 h 3332285"/>
                  <a:gd name="connsiteX23" fmla="*/ 1055077 w 4475284"/>
                  <a:gd name="connsiteY23" fmla="*/ 439616 h 3332285"/>
                  <a:gd name="connsiteX24" fmla="*/ 720969 w 4475284"/>
                  <a:gd name="connsiteY24" fmla="*/ 580292 h 3332285"/>
                  <a:gd name="connsiteX25" fmla="*/ 325315 w 4475284"/>
                  <a:gd name="connsiteY25" fmla="*/ 896815 h 3332285"/>
                  <a:gd name="connsiteX0" fmla="*/ 325315 w 4475284"/>
                  <a:gd name="connsiteY0" fmla="*/ 896815 h 3332285"/>
                  <a:gd name="connsiteX1" fmla="*/ 0 w 4475284"/>
                  <a:gd name="connsiteY1" fmla="*/ 1380393 h 3332285"/>
                  <a:gd name="connsiteX2" fmla="*/ 158261 w 4475284"/>
                  <a:gd name="connsiteY2" fmla="*/ 2057400 h 3332285"/>
                  <a:gd name="connsiteX3" fmla="*/ 184638 w 4475284"/>
                  <a:gd name="connsiteY3" fmla="*/ 2127739 h 3332285"/>
                  <a:gd name="connsiteX4" fmla="*/ 211015 w 4475284"/>
                  <a:gd name="connsiteY4" fmla="*/ 2162908 h 3332285"/>
                  <a:gd name="connsiteX5" fmla="*/ 835269 w 4475284"/>
                  <a:gd name="connsiteY5" fmla="*/ 2743200 h 3332285"/>
                  <a:gd name="connsiteX6" fmla="*/ 1406769 w 4475284"/>
                  <a:gd name="connsiteY6" fmla="*/ 3130062 h 3332285"/>
                  <a:gd name="connsiteX7" fmla="*/ 2074984 w 4475284"/>
                  <a:gd name="connsiteY7" fmla="*/ 3332285 h 3332285"/>
                  <a:gd name="connsiteX8" fmla="*/ 2672861 w 4475284"/>
                  <a:gd name="connsiteY8" fmla="*/ 3261946 h 3332285"/>
                  <a:gd name="connsiteX9" fmla="*/ 2760784 w 4475284"/>
                  <a:gd name="connsiteY9" fmla="*/ 3226777 h 3332285"/>
                  <a:gd name="connsiteX10" fmla="*/ 3464169 w 4475284"/>
                  <a:gd name="connsiteY10" fmla="*/ 2769577 h 3332285"/>
                  <a:gd name="connsiteX11" fmla="*/ 4009292 w 4475284"/>
                  <a:gd name="connsiteY11" fmla="*/ 2215662 h 3332285"/>
                  <a:gd name="connsiteX12" fmla="*/ 4317023 w 4475284"/>
                  <a:gd name="connsiteY12" fmla="*/ 1846385 h 3332285"/>
                  <a:gd name="connsiteX13" fmla="*/ 4475284 w 4475284"/>
                  <a:gd name="connsiteY13" fmla="*/ 1055077 h 3332285"/>
                  <a:gd name="connsiteX14" fmla="*/ 4325815 w 4475284"/>
                  <a:gd name="connsiteY14" fmla="*/ 360485 h 3332285"/>
                  <a:gd name="connsiteX15" fmla="*/ 4114800 w 4475284"/>
                  <a:gd name="connsiteY15" fmla="*/ 149470 h 3332285"/>
                  <a:gd name="connsiteX16" fmla="*/ 3789484 w 4475284"/>
                  <a:gd name="connsiteY16" fmla="*/ 52754 h 3332285"/>
                  <a:gd name="connsiteX17" fmla="*/ 3402622 w 4475284"/>
                  <a:gd name="connsiteY17" fmla="*/ 0 h 3332285"/>
                  <a:gd name="connsiteX18" fmla="*/ 2910254 w 4475284"/>
                  <a:gd name="connsiteY18" fmla="*/ 114300 h 3332285"/>
                  <a:gd name="connsiteX19" fmla="*/ 2602523 w 4475284"/>
                  <a:gd name="connsiteY19" fmla="*/ 246185 h 3332285"/>
                  <a:gd name="connsiteX20" fmla="*/ 2497015 w 4475284"/>
                  <a:gd name="connsiteY20" fmla="*/ 263770 h 3332285"/>
                  <a:gd name="connsiteX21" fmla="*/ 2101361 w 4475284"/>
                  <a:gd name="connsiteY21" fmla="*/ 254977 h 3332285"/>
                  <a:gd name="connsiteX22" fmla="*/ 1943100 w 4475284"/>
                  <a:gd name="connsiteY22" fmla="*/ 281354 h 3332285"/>
                  <a:gd name="connsiteX23" fmla="*/ 1547446 w 4475284"/>
                  <a:gd name="connsiteY23" fmla="*/ 334108 h 3332285"/>
                  <a:gd name="connsiteX24" fmla="*/ 1055077 w 4475284"/>
                  <a:gd name="connsiteY24" fmla="*/ 439616 h 3332285"/>
                  <a:gd name="connsiteX25" fmla="*/ 720969 w 4475284"/>
                  <a:gd name="connsiteY25" fmla="*/ 580292 h 3332285"/>
                  <a:gd name="connsiteX26" fmla="*/ 325315 w 4475284"/>
                  <a:gd name="connsiteY26" fmla="*/ 896815 h 3332285"/>
                  <a:gd name="connsiteX0" fmla="*/ 325315 w 4475284"/>
                  <a:gd name="connsiteY0" fmla="*/ 896815 h 3332285"/>
                  <a:gd name="connsiteX1" fmla="*/ 0 w 4475284"/>
                  <a:gd name="connsiteY1" fmla="*/ 1380393 h 3332285"/>
                  <a:gd name="connsiteX2" fmla="*/ 158261 w 4475284"/>
                  <a:gd name="connsiteY2" fmla="*/ 2057400 h 3332285"/>
                  <a:gd name="connsiteX3" fmla="*/ 184638 w 4475284"/>
                  <a:gd name="connsiteY3" fmla="*/ 2127739 h 3332285"/>
                  <a:gd name="connsiteX4" fmla="*/ 211015 w 4475284"/>
                  <a:gd name="connsiteY4" fmla="*/ 2162908 h 3332285"/>
                  <a:gd name="connsiteX5" fmla="*/ 835269 w 4475284"/>
                  <a:gd name="connsiteY5" fmla="*/ 2743200 h 3332285"/>
                  <a:gd name="connsiteX6" fmla="*/ 1406769 w 4475284"/>
                  <a:gd name="connsiteY6" fmla="*/ 3130062 h 3332285"/>
                  <a:gd name="connsiteX7" fmla="*/ 2074984 w 4475284"/>
                  <a:gd name="connsiteY7" fmla="*/ 3332285 h 3332285"/>
                  <a:gd name="connsiteX8" fmla="*/ 2672861 w 4475284"/>
                  <a:gd name="connsiteY8" fmla="*/ 3261946 h 3332285"/>
                  <a:gd name="connsiteX9" fmla="*/ 2760784 w 4475284"/>
                  <a:gd name="connsiteY9" fmla="*/ 3226777 h 3332285"/>
                  <a:gd name="connsiteX10" fmla="*/ 3464169 w 4475284"/>
                  <a:gd name="connsiteY10" fmla="*/ 2769577 h 3332285"/>
                  <a:gd name="connsiteX11" fmla="*/ 4009292 w 4475284"/>
                  <a:gd name="connsiteY11" fmla="*/ 2215662 h 3332285"/>
                  <a:gd name="connsiteX12" fmla="*/ 4317023 w 4475284"/>
                  <a:gd name="connsiteY12" fmla="*/ 1846385 h 3332285"/>
                  <a:gd name="connsiteX13" fmla="*/ 4475284 w 4475284"/>
                  <a:gd name="connsiteY13" fmla="*/ 1055077 h 3332285"/>
                  <a:gd name="connsiteX14" fmla="*/ 4378569 w 4475284"/>
                  <a:gd name="connsiteY14" fmla="*/ 465993 h 3332285"/>
                  <a:gd name="connsiteX15" fmla="*/ 4114800 w 4475284"/>
                  <a:gd name="connsiteY15" fmla="*/ 149470 h 3332285"/>
                  <a:gd name="connsiteX16" fmla="*/ 3789484 w 4475284"/>
                  <a:gd name="connsiteY16" fmla="*/ 52754 h 3332285"/>
                  <a:gd name="connsiteX17" fmla="*/ 3402622 w 4475284"/>
                  <a:gd name="connsiteY17" fmla="*/ 0 h 3332285"/>
                  <a:gd name="connsiteX18" fmla="*/ 2910254 w 4475284"/>
                  <a:gd name="connsiteY18" fmla="*/ 114300 h 3332285"/>
                  <a:gd name="connsiteX19" fmla="*/ 2602523 w 4475284"/>
                  <a:gd name="connsiteY19" fmla="*/ 246185 h 3332285"/>
                  <a:gd name="connsiteX20" fmla="*/ 2497015 w 4475284"/>
                  <a:gd name="connsiteY20" fmla="*/ 263770 h 3332285"/>
                  <a:gd name="connsiteX21" fmla="*/ 2101361 w 4475284"/>
                  <a:gd name="connsiteY21" fmla="*/ 254977 h 3332285"/>
                  <a:gd name="connsiteX22" fmla="*/ 1943100 w 4475284"/>
                  <a:gd name="connsiteY22" fmla="*/ 281354 h 3332285"/>
                  <a:gd name="connsiteX23" fmla="*/ 1547446 w 4475284"/>
                  <a:gd name="connsiteY23" fmla="*/ 334108 h 3332285"/>
                  <a:gd name="connsiteX24" fmla="*/ 1055077 w 4475284"/>
                  <a:gd name="connsiteY24" fmla="*/ 439616 h 3332285"/>
                  <a:gd name="connsiteX25" fmla="*/ 720969 w 4475284"/>
                  <a:gd name="connsiteY25" fmla="*/ 580292 h 3332285"/>
                  <a:gd name="connsiteX26" fmla="*/ 325315 w 4475284"/>
                  <a:gd name="connsiteY26" fmla="*/ 896815 h 3332285"/>
                  <a:gd name="connsiteX0" fmla="*/ 325315 w 4510453"/>
                  <a:gd name="connsiteY0" fmla="*/ 896815 h 3332285"/>
                  <a:gd name="connsiteX1" fmla="*/ 0 w 4510453"/>
                  <a:gd name="connsiteY1" fmla="*/ 1380393 h 3332285"/>
                  <a:gd name="connsiteX2" fmla="*/ 158261 w 4510453"/>
                  <a:gd name="connsiteY2" fmla="*/ 2057400 h 3332285"/>
                  <a:gd name="connsiteX3" fmla="*/ 184638 w 4510453"/>
                  <a:gd name="connsiteY3" fmla="*/ 2127739 h 3332285"/>
                  <a:gd name="connsiteX4" fmla="*/ 211015 w 4510453"/>
                  <a:gd name="connsiteY4" fmla="*/ 2162908 h 3332285"/>
                  <a:gd name="connsiteX5" fmla="*/ 835269 w 4510453"/>
                  <a:gd name="connsiteY5" fmla="*/ 2743200 h 3332285"/>
                  <a:gd name="connsiteX6" fmla="*/ 1406769 w 4510453"/>
                  <a:gd name="connsiteY6" fmla="*/ 3130062 h 3332285"/>
                  <a:gd name="connsiteX7" fmla="*/ 2074984 w 4510453"/>
                  <a:gd name="connsiteY7" fmla="*/ 3332285 h 3332285"/>
                  <a:gd name="connsiteX8" fmla="*/ 2672861 w 4510453"/>
                  <a:gd name="connsiteY8" fmla="*/ 3261946 h 3332285"/>
                  <a:gd name="connsiteX9" fmla="*/ 2760784 w 4510453"/>
                  <a:gd name="connsiteY9" fmla="*/ 3226777 h 3332285"/>
                  <a:gd name="connsiteX10" fmla="*/ 3464169 w 4510453"/>
                  <a:gd name="connsiteY10" fmla="*/ 2769577 h 3332285"/>
                  <a:gd name="connsiteX11" fmla="*/ 4009292 w 4510453"/>
                  <a:gd name="connsiteY11" fmla="*/ 2215662 h 3332285"/>
                  <a:gd name="connsiteX12" fmla="*/ 4317023 w 4510453"/>
                  <a:gd name="connsiteY12" fmla="*/ 1846385 h 3332285"/>
                  <a:gd name="connsiteX13" fmla="*/ 4510453 w 4510453"/>
                  <a:gd name="connsiteY13" fmla="*/ 1072661 h 3332285"/>
                  <a:gd name="connsiteX14" fmla="*/ 4378569 w 4510453"/>
                  <a:gd name="connsiteY14" fmla="*/ 465993 h 3332285"/>
                  <a:gd name="connsiteX15" fmla="*/ 4114800 w 4510453"/>
                  <a:gd name="connsiteY15" fmla="*/ 149470 h 3332285"/>
                  <a:gd name="connsiteX16" fmla="*/ 3789484 w 4510453"/>
                  <a:gd name="connsiteY16" fmla="*/ 52754 h 3332285"/>
                  <a:gd name="connsiteX17" fmla="*/ 3402622 w 4510453"/>
                  <a:gd name="connsiteY17" fmla="*/ 0 h 3332285"/>
                  <a:gd name="connsiteX18" fmla="*/ 2910254 w 4510453"/>
                  <a:gd name="connsiteY18" fmla="*/ 114300 h 3332285"/>
                  <a:gd name="connsiteX19" fmla="*/ 2602523 w 4510453"/>
                  <a:gd name="connsiteY19" fmla="*/ 246185 h 3332285"/>
                  <a:gd name="connsiteX20" fmla="*/ 2497015 w 4510453"/>
                  <a:gd name="connsiteY20" fmla="*/ 263770 h 3332285"/>
                  <a:gd name="connsiteX21" fmla="*/ 2101361 w 4510453"/>
                  <a:gd name="connsiteY21" fmla="*/ 254977 h 3332285"/>
                  <a:gd name="connsiteX22" fmla="*/ 1943100 w 4510453"/>
                  <a:gd name="connsiteY22" fmla="*/ 281354 h 3332285"/>
                  <a:gd name="connsiteX23" fmla="*/ 1547446 w 4510453"/>
                  <a:gd name="connsiteY23" fmla="*/ 334108 h 3332285"/>
                  <a:gd name="connsiteX24" fmla="*/ 1055077 w 4510453"/>
                  <a:gd name="connsiteY24" fmla="*/ 439616 h 3332285"/>
                  <a:gd name="connsiteX25" fmla="*/ 720969 w 4510453"/>
                  <a:gd name="connsiteY25" fmla="*/ 580292 h 3332285"/>
                  <a:gd name="connsiteX26" fmla="*/ 325315 w 4510453"/>
                  <a:gd name="connsiteY26" fmla="*/ 896815 h 3332285"/>
                  <a:gd name="connsiteX0" fmla="*/ 325315 w 4510453"/>
                  <a:gd name="connsiteY0" fmla="*/ 896815 h 3332285"/>
                  <a:gd name="connsiteX1" fmla="*/ 0 w 4510453"/>
                  <a:gd name="connsiteY1" fmla="*/ 1380393 h 3332285"/>
                  <a:gd name="connsiteX2" fmla="*/ 158261 w 4510453"/>
                  <a:gd name="connsiteY2" fmla="*/ 2057400 h 3332285"/>
                  <a:gd name="connsiteX3" fmla="*/ 184638 w 4510453"/>
                  <a:gd name="connsiteY3" fmla="*/ 2127739 h 3332285"/>
                  <a:gd name="connsiteX4" fmla="*/ 211015 w 4510453"/>
                  <a:gd name="connsiteY4" fmla="*/ 2162908 h 3332285"/>
                  <a:gd name="connsiteX5" fmla="*/ 835269 w 4510453"/>
                  <a:gd name="connsiteY5" fmla="*/ 2743200 h 3332285"/>
                  <a:gd name="connsiteX6" fmla="*/ 1406769 w 4510453"/>
                  <a:gd name="connsiteY6" fmla="*/ 3130062 h 3332285"/>
                  <a:gd name="connsiteX7" fmla="*/ 2074984 w 4510453"/>
                  <a:gd name="connsiteY7" fmla="*/ 3332285 h 3332285"/>
                  <a:gd name="connsiteX8" fmla="*/ 2672861 w 4510453"/>
                  <a:gd name="connsiteY8" fmla="*/ 3261946 h 3332285"/>
                  <a:gd name="connsiteX9" fmla="*/ 2760784 w 4510453"/>
                  <a:gd name="connsiteY9" fmla="*/ 3226777 h 3332285"/>
                  <a:gd name="connsiteX10" fmla="*/ 3464169 w 4510453"/>
                  <a:gd name="connsiteY10" fmla="*/ 2769577 h 3332285"/>
                  <a:gd name="connsiteX11" fmla="*/ 4009292 w 4510453"/>
                  <a:gd name="connsiteY11" fmla="*/ 2215662 h 3332285"/>
                  <a:gd name="connsiteX12" fmla="*/ 4299439 w 4510453"/>
                  <a:gd name="connsiteY12" fmla="*/ 1793631 h 3332285"/>
                  <a:gd name="connsiteX13" fmla="*/ 4510453 w 4510453"/>
                  <a:gd name="connsiteY13" fmla="*/ 1072661 h 3332285"/>
                  <a:gd name="connsiteX14" fmla="*/ 4378569 w 4510453"/>
                  <a:gd name="connsiteY14" fmla="*/ 465993 h 3332285"/>
                  <a:gd name="connsiteX15" fmla="*/ 4114800 w 4510453"/>
                  <a:gd name="connsiteY15" fmla="*/ 149470 h 3332285"/>
                  <a:gd name="connsiteX16" fmla="*/ 3789484 w 4510453"/>
                  <a:gd name="connsiteY16" fmla="*/ 52754 h 3332285"/>
                  <a:gd name="connsiteX17" fmla="*/ 3402622 w 4510453"/>
                  <a:gd name="connsiteY17" fmla="*/ 0 h 3332285"/>
                  <a:gd name="connsiteX18" fmla="*/ 2910254 w 4510453"/>
                  <a:gd name="connsiteY18" fmla="*/ 114300 h 3332285"/>
                  <a:gd name="connsiteX19" fmla="*/ 2602523 w 4510453"/>
                  <a:gd name="connsiteY19" fmla="*/ 246185 h 3332285"/>
                  <a:gd name="connsiteX20" fmla="*/ 2497015 w 4510453"/>
                  <a:gd name="connsiteY20" fmla="*/ 263770 h 3332285"/>
                  <a:gd name="connsiteX21" fmla="*/ 2101361 w 4510453"/>
                  <a:gd name="connsiteY21" fmla="*/ 254977 h 3332285"/>
                  <a:gd name="connsiteX22" fmla="*/ 1943100 w 4510453"/>
                  <a:gd name="connsiteY22" fmla="*/ 281354 h 3332285"/>
                  <a:gd name="connsiteX23" fmla="*/ 1547446 w 4510453"/>
                  <a:gd name="connsiteY23" fmla="*/ 334108 h 3332285"/>
                  <a:gd name="connsiteX24" fmla="*/ 1055077 w 4510453"/>
                  <a:gd name="connsiteY24" fmla="*/ 439616 h 3332285"/>
                  <a:gd name="connsiteX25" fmla="*/ 720969 w 4510453"/>
                  <a:gd name="connsiteY25" fmla="*/ 580292 h 3332285"/>
                  <a:gd name="connsiteX26" fmla="*/ 325315 w 4510453"/>
                  <a:gd name="connsiteY26" fmla="*/ 896815 h 3332285"/>
                  <a:gd name="connsiteX0" fmla="*/ 325315 w 4510453"/>
                  <a:gd name="connsiteY0" fmla="*/ 896815 h 3332285"/>
                  <a:gd name="connsiteX1" fmla="*/ 0 w 4510453"/>
                  <a:gd name="connsiteY1" fmla="*/ 1380393 h 3332285"/>
                  <a:gd name="connsiteX2" fmla="*/ 158261 w 4510453"/>
                  <a:gd name="connsiteY2" fmla="*/ 2057400 h 3332285"/>
                  <a:gd name="connsiteX3" fmla="*/ 184638 w 4510453"/>
                  <a:gd name="connsiteY3" fmla="*/ 2127739 h 3332285"/>
                  <a:gd name="connsiteX4" fmla="*/ 835269 w 4510453"/>
                  <a:gd name="connsiteY4" fmla="*/ 2743200 h 3332285"/>
                  <a:gd name="connsiteX5" fmla="*/ 1406769 w 4510453"/>
                  <a:gd name="connsiteY5" fmla="*/ 3130062 h 3332285"/>
                  <a:gd name="connsiteX6" fmla="*/ 2074984 w 4510453"/>
                  <a:gd name="connsiteY6" fmla="*/ 3332285 h 3332285"/>
                  <a:gd name="connsiteX7" fmla="*/ 2672861 w 4510453"/>
                  <a:gd name="connsiteY7" fmla="*/ 3261946 h 3332285"/>
                  <a:gd name="connsiteX8" fmla="*/ 2760784 w 4510453"/>
                  <a:gd name="connsiteY8" fmla="*/ 3226777 h 3332285"/>
                  <a:gd name="connsiteX9" fmla="*/ 3464169 w 4510453"/>
                  <a:gd name="connsiteY9" fmla="*/ 2769577 h 3332285"/>
                  <a:gd name="connsiteX10" fmla="*/ 4009292 w 4510453"/>
                  <a:gd name="connsiteY10" fmla="*/ 2215662 h 3332285"/>
                  <a:gd name="connsiteX11" fmla="*/ 4299439 w 4510453"/>
                  <a:gd name="connsiteY11" fmla="*/ 1793631 h 3332285"/>
                  <a:gd name="connsiteX12" fmla="*/ 4510453 w 4510453"/>
                  <a:gd name="connsiteY12" fmla="*/ 1072661 h 3332285"/>
                  <a:gd name="connsiteX13" fmla="*/ 4378569 w 4510453"/>
                  <a:gd name="connsiteY13" fmla="*/ 465993 h 3332285"/>
                  <a:gd name="connsiteX14" fmla="*/ 4114800 w 4510453"/>
                  <a:gd name="connsiteY14" fmla="*/ 149470 h 3332285"/>
                  <a:gd name="connsiteX15" fmla="*/ 3789484 w 4510453"/>
                  <a:gd name="connsiteY15" fmla="*/ 52754 h 3332285"/>
                  <a:gd name="connsiteX16" fmla="*/ 3402622 w 4510453"/>
                  <a:gd name="connsiteY16" fmla="*/ 0 h 3332285"/>
                  <a:gd name="connsiteX17" fmla="*/ 2910254 w 4510453"/>
                  <a:gd name="connsiteY17" fmla="*/ 114300 h 3332285"/>
                  <a:gd name="connsiteX18" fmla="*/ 2602523 w 4510453"/>
                  <a:gd name="connsiteY18" fmla="*/ 246185 h 3332285"/>
                  <a:gd name="connsiteX19" fmla="*/ 2497015 w 4510453"/>
                  <a:gd name="connsiteY19" fmla="*/ 263770 h 3332285"/>
                  <a:gd name="connsiteX20" fmla="*/ 2101361 w 4510453"/>
                  <a:gd name="connsiteY20" fmla="*/ 254977 h 3332285"/>
                  <a:gd name="connsiteX21" fmla="*/ 1943100 w 4510453"/>
                  <a:gd name="connsiteY21" fmla="*/ 281354 h 3332285"/>
                  <a:gd name="connsiteX22" fmla="*/ 1547446 w 4510453"/>
                  <a:gd name="connsiteY22" fmla="*/ 334108 h 3332285"/>
                  <a:gd name="connsiteX23" fmla="*/ 1055077 w 4510453"/>
                  <a:gd name="connsiteY23" fmla="*/ 439616 h 3332285"/>
                  <a:gd name="connsiteX24" fmla="*/ 720969 w 4510453"/>
                  <a:gd name="connsiteY24" fmla="*/ 580292 h 3332285"/>
                  <a:gd name="connsiteX25" fmla="*/ 325315 w 4510453"/>
                  <a:gd name="connsiteY25" fmla="*/ 896815 h 3332285"/>
                  <a:gd name="connsiteX0" fmla="*/ 325315 w 4510453"/>
                  <a:gd name="connsiteY0" fmla="*/ 896815 h 3332285"/>
                  <a:gd name="connsiteX1" fmla="*/ 0 w 4510453"/>
                  <a:gd name="connsiteY1" fmla="*/ 1380393 h 3332285"/>
                  <a:gd name="connsiteX2" fmla="*/ 184638 w 4510453"/>
                  <a:gd name="connsiteY2" fmla="*/ 2127739 h 3332285"/>
                  <a:gd name="connsiteX3" fmla="*/ 835269 w 4510453"/>
                  <a:gd name="connsiteY3" fmla="*/ 2743200 h 3332285"/>
                  <a:gd name="connsiteX4" fmla="*/ 1406769 w 4510453"/>
                  <a:gd name="connsiteY4" fmla="*/ 3130062 h 3332285"/>
                  <a:gd name="connsiteX5" fmla="*/ 2074984 w 4510453"/>
                  <a:gd name="connsiteY5" fmla="*/ 3332285 h 3332285"/>
                  <a:gd name="connsiteX6" fmla="*/ 2672861 w 4510453"/>
                  <a:gd name="connsiteY6" fmla="*/ 3261946 h 3332285"/>
                  <a:gd name="connsiteX7" fmla="*/ 2760784 w 4510453"/>
                  <a:gd name="connsiteY7" fmla="*/ 3226777 h 3332285"/>
                  <a:gd name="connsiteX8" fmla="*/ 3464169 w 4510453"/>
                  <a:gd name="connsiteY8" fmla="*/ 2769577 h 3332285"/>
                  <a:gd name="connsiteX9" fmla="*/ 4009292 w 4510453"/>
                  <a:gd name="connsiteY9" fmla="*/ 2215662 h 3332285"/>
                  <a:gd name="connsiteX10" fmla="*/ 4299439 w 4510453"/>
                  <a:gd name="connsiteY10" fmla="*/ 1793631 h 3332285"/>
                  <a:gd name="connsiteX11" fmla="*/ 4510453 w 4510453"/>
                  <a:gd name="connsiteY11" fmla="*/ 1072661 h 3332285"/>
                  <a:gd name="connsiteX12" fmla="*/ 4378569 w 4510453"/>
                  <a:gd name="connsiteY12" fmla="*/ 465993 h 3332285"/>
                  <a:gd name="connsiteX13" fmla="*/ 4114800 w 4510453"/>
                  <a:gd name="connsiteY13" fmla="*/ 149470 h 3332285"/>
                  <a:gd name="connsiteX14" fmla="*/ 3789484 w 4510453"/>
                  <a:gd name="connsiteY14" fmla="*/ 52754 h 3332285"/>
                  <a:gd name="connsiteX15" fmla="*/ 3402622 w 4510453"/>
                  <a:gd name="connsiteY15" fmla="*/ 0 h 3332285"/>
                  <a:gd name="connsiteX16" fmla="*/ 2910254 w 4510453"/>
                  <a:gd name="connsiteY16" fmla="*/ 114300 h 3332285"/>
                  <a:gd name="connsiteX17" fmla="*/ 2602523 w 4510453"/>
                  <a:gd name="connsiteY17" fmla="*/ 246185 h 3332285"/>
                  <a:gd name="connsiteX18" fmla="*/ 2497015 w 4510453"/>
                  <a:gd name="connsiteY18" fmla="*/ 263770 h 3332285"/>
                  <a:gd name="connsiteX19" fmla="*/ 2101361 w 4510453"/>
                  <a:gd name="connsiteY19" fmla="*/ 254977 h 3332285"/>
                  <a:gd name="connsiteX20" fmla="*/ 1943100 w 4510453"/>
                  <a:gd name="connsiteY20" fmla="*/ 281354 h 3332285"/>
                  <a:gd name="connsiteX21" fmla="*/ 1547446 w 4510453"/>
                  <a:gd name="connsiteY21" fmla="*/ 334108 h 3332285"/>
                  <a:gd name="connsiteX22" fmla="*/ 1055077 w 4510453"/>
                  <a:gd name="connsiteY22" fmla="*/ 439616 h 3332285"/>
                  <a:gd name="connsiteX23" fmla="*/ 720969 w 4510453"/>
                  <a:gd name="connsiteY23" fmla="*/ 580292 h 3332285"/>
                  <a:gd name="connsiteX24" fmla="*/ 325315 w 4510453"/>
                  <a:gd name="connsiteY24" fmla="*/ 896815 h 3332285"/>
                  <a:gd name="connsiteX0" fmla="*/ 325315 w 4510453"/>
                  <a:gd name="connsiteY0" fmla="*/ 896815 h 3332285"/>
                  <a:gd name="connsiteX1" fmla="*/ 0 w 4510453"/>
                  <a:gd name="connsiteY1" fmla="*/ 1380393 h 3332285"/>
                  <a:gd name="connsiteX2" fmla="*/ 52754 w 4510453"/>
                  <a:gd name="connsiteY2" fmla="*/ 1802423 h 3332285"/>
                  <a:gd name="connsiteX3" fmla="*/ 184638 w 4510453"/>
                  <a:gd name="connsiteY3" fmla="*/ 2127739 h 3332285"/>
                  <a:gd name="connsiteX4" fmla="*/ 835269 w 4510453"/>
                  <a:gd name="connsiteY4" fmla="*/ 2743200 h 3332285"/>
                  <a:gd name="connsiteX5" fmla="*/ 1406769 w 4510453"/>
                  <a:gd name="connsiteY5" fmla="*/ 3130062 h 3332285"/>
                  <a:gd name="connsiteX6" fmla="*/ 2074984 w 4510453"/>
                  <a:gd name="connsiteY6" fmla="*/ 3332285 h 3332285"/>
                  <a:gd name="connsiteX7" fmla="*/ 2672861 w 4510453"/>
                  <a:gd name="connsiteY7" fmla="*/ 3261946 h 3332285"/>
                  <a:gd name="connsiteX8" fmla="*/ 2760784 w 4510453"/>
                  <a:gd name="connsiteY8" fmla="*/ 3226777 h 3332285"/>
                  <a:gd name="connsiteX9" fmla="*/ 3464169 w 4510453"/>
                  <a:gd name="connsiteY9" fmla="*/ 2769577 h 3332285"/>
                  <a:gd name="connsiteX10" fmla="*/ 4009292 w 4510453"/>
                  <a:gd name="connsiteY10" fmla="*/ 2215662 h 3332285"/>
                  <a:gd name="connsiteX11" fmla="*/ 4299439 w 4510453"/>
                  <a:gd name="connsiteY11" fmla="*/ 1793631 h 3332285"/>
                  <a:gd name="connsiteX12" fmla="*/ 4510453 w 4510453"/>
                  <a:gd name="connsiteY12" fmla="*/ 1072661 h 3332285"/>
                  <a:gd name="connsiteX13" fmla="*/ 4378569 w 4510453"/>
                  <a:gd name="connsiteY13" fmla="*/ 465993 h 3332285"/>
                  <a:gd name="connsiteX14" fmla="*/ 4114800 w 4510453"/>
                  <a:gd name="connsiteY14" fmla="*/ 149470 h 3332285"/>
                  <a:gd name="connsiteX15" fmla="*/ 3789484 w 4510453"/>
                  <a:gd name="connsiteY15" fmla="*/ 52754 h 3332285"/>
                  <a:gd name="connsiteX16" fmla="*/ 3402622 w 4510453"/>
                  <a:gd name="connsiteY16" fmla="*/ 0 h 3332285"/>
                  <a:gd name="connsiteX17" fmla="*/ 2910254 w 4510453"/>
                  <a:gd name="connsiteY17" fmla="*/ 114300 h 3332285"/>
                  <a:gd name="connsiteX18" fmla="*/ 2602523 w 4510453"/>
                  <a:gd name="connsiteY18" fmla="*/ 246185 h 3332285"/>
                  <a:gd name="connsiteX19" fmla="*/ 2497015 w 4510453"/>
                  <a:gd name="connsiteY19" fmla="*/ 263770 h 3332285"/>
                  <a:gd name="connsiteX20" fmla="*/ 2101361 w 4510453"/>
                  <a:gd name="connsiteY20" fmla="*/ 254977 h 3332285"/>
                  <a:gd name="connsiteX21" fmla="*/ 1943100 w 4510453"/>
                  <a:gd name="connsiteY21" fmla="*/ 281354 h 3332285"/>
                  <a:gd name="connsiteX22" fmla="*/ 1547446 w 4510453"/>
                  <a:gd name="connsiteY22" fmla="*/ 334108 h 3332285"/>
                  <a:gd name="connsiteX23" fmla="*/ 1055077 w 4510453"/>
                  <a:gd name="connsiteY23" fmla="*/ 439616 h 3332285"/>
                  <a:gd name="connsiteX24" fmla="*/ 720969 w 4510453"/>
                  <a:gd name="connsiteY24" fmla="*/ 580292 h 3332285"/>
                  <a:gd name="connsiteX25" fmla="*/ 325315 w 4510453"/>
                  <a:gd name="connsiteY25" fmla="*/ 896815 h 3332285"/>
                  <a:gd name="connsiteX0" fmla="*/ 275115 w 4460253"/>
                  <a:gd name="connsiteY0" fmla="*/ 896815 h 3332285"/>
                  <a:gd name="connsiteX1" fmla="*/ 222361 w 4460253"/>
                  <a:gd name="connsiteY1" fmla="*/ 1380393 h 3332285"/>
                  <a:gd name="connsiteX2" fmla="*/ 2554 w 4460253"/>
                  <a:gd name="connsiteY2" fmla="*/ 1802423 h 3332285"/>
                  <a:gd name="connsiteX3" fmla="*/ 134438 w 4460253"/>
                  <a:gd name="connsiteY3" fmla="*/ 2127739 h 3332285"/>
                  <a:gd name="connsiteX4" fmla="*/ 785069 w 4460253"/>
                  <a:gd name="connsiteY4" fmla="*/ 2743200 h 3332285"/>
                  <a:gd name="connsiteX5" fmla="*/ 1356569 w 4460253"/>
                  <a:gd name="connsiteY5" fmla="*/ 3130062 h 3332285"/>
                  <a:gd name="connsiteX6" fmla="*/ 2024784 w 4460253"/>
                  <a:gd name="connsiteY6" fmla="*/ 3332285 h 3332285"/>
                  <a:gd name="connsiteX7" fmla="*/ 2622661 w 4460253"/>
                  <a:gd name="connsiteY7" fmla="*/ 3261946 h 3332285"/>
                  <a:gd name="connsiteX8" fmla="*/ 2710584 w 4460253"/>
                  <a:gd name="connsiteY8" fmla="*/ 3226777 h 3332285"/>
                  <a:gd name="connsiteX9" fmla="*/ 3413969 w 4460253"/>
                  <a:gd name="connsiteY9" fmla="*/ 2769577 h 3332285"/>
                  <a:gd name="connsiteX10" fmla="*/ 3959092 w 4460253"/>
                  <a:gd name="connsiteY10" fmla="*/ 2215662 h 3332285"/>
                  <a:gd name="connsiteX11" fmla="*/ 4249239 w 4460253"/>
                  <a:gd name="connsiteY11" fmla="*/ 1793631 h 3332285"/>
                  <a:gd name="connsiteX12" fmla="*/ 4460253 w 4460253"/>
                  <a:gd name="connsiteY12" fmla="*/ 1072661 h 3332285"/>
                  <a:gd name="connsiteX13" fmla="*/ 4328369 w 4460253"/>
                  <a:gd name="connsiteY13" fmla="*/ 465993 h 3332285"/>
                  <a:gd name="connsiteX14" fmla="*/ 4064600 w 4460253"/>
                  <a:gd name="connsiteY14" fmla="*/ 149470 h 3332285"/>
                  <a:gd name="connsiteX15" fmla="*/ 3739284 w 4460253"/>
                  <a:gd name="connsiteY15" fmla="*/ 52754 h 3332285"/>
                  <a:gd name="connsiteX16" fmla="*/ 3352422 w 4460253"/>
                  <a:gd name="connsiteY16" fmla="*/ 0 h 3332285"/>
                  <a:gd name="connsiteX17" fmla="*/ 2860054 w 4460253"/>
                  <a:gd name="connsiteY17" fmla="*/ 114300 h 3332285"/>
                  <a:gd name="connsiteX18" fmla="*/ 2552323 w 4460253"/>
                  <a:gd name="connsiteY18" fmla="*/ 246185 h 3332285"/>
                  <a:gd name="connsiteX19" fmla="*/ 2446815 w 4460253"/>
                  <a:gd name="connsiteY19" fmla="*/ 263770 h 3332285"/>
                  <a:gd name="connsiteX20" fmla="*/ 2051161 w 4460253"/>
                  <a:gd name="connsiteY20" fmla="*/ 254977 h 3332285"/>
                  <a:gd name="connsiteX21" fmla="*/ 1892900 w 4460253"/>
                  <a:gd name="connsiteY21" fmla="*/ 281354 h 3332285"/>
                  <a:gd name="connsiteX22" fmla="*/ 1497246 w 4460253"/>
                  <a:gd name="connsiteY22" fmla="*/ 334108 h 3332285"/>
                  <a:gd name="connsiteX23" fmla="*/ 1004877 w 4460253"/>
                  <a:gd name="connsiteY23" fmla="*/ 439616 h 3332285"/>
                  <a:gd name="connsiteX24" fmla="*/ 670769 w 4460253"/>
                  <a:gd name="connsiteY24" fmla="*/ 580292 h 3332285"/>
                  <a:gd name="connsiteX25" fmla="*/ 275115 w 4460253"/>
                  <a:gd name="connsiteY25" fmla="*/ 896815 h 3332285"/>
                  <a:gd name="connsiteX0" fmla="*/ 157360 w 4342498"/>
                  <a:gd name="connsiteY0" fmla="*/ 896815 h 3332285"/>
                  <a:gd name="connsiteX1" fmla="*/ 104606 w 4342498"/>
                  <a:gd name="connsiteY1" fmla="*/ 1380393 h 3332285"/>
                  <a:gd name="connsiteX2" fmla="*/ 157361 w 4342498"/>
                  <a:gd name="connsiteY2" fmla="*/ 1846385 h 3332285"/>
                  <a:gd name="connsiteX3" fmla="*/ 16683 w 4342498"/>
                  <a:gd name="connsiteY3" fmla="*/ 2127739 h 3332285"/>
                  <a:gd name="connsiteX4" fmla="*/ 667314 w 4342498"/>
                  <a:gd name="connsiteY4" fmla="*/ 2743200 h 3332285"/>
                  <a:gd name="connsiteX5" fmla="*/ 1238814 w 4342498"/>
                  <a:gd name="connsiteY5" fmla="*/ 3130062 h 3332285"/>
                  <a:gd name="connsiteX6" fmla="*/ 1907029 w 4342498"/>
                  <a:gd name="connsiteY6" fmla="*/ 3332285 h 3332285"/>
                  <a:gd name="connsiteX7" fmla="*/ 2504906 w 4342498"/>
                  <a:gd name="connsiteY7" fmla="*/ 3261946 h 3332285"/>
                  <a:gd name="connsiteX8" fmla="*/ 2592829 w 4342498"/>
                  <a:gd name="connsiteY8" fmla="*/ 3226777 h 3332285"/>
                  <a:gd name="connsiteX9" fmla="*/ 3296214 w 4342498"/>
                  <a:gd name="connsiteY9" fmla="*/ 2769577 h 3332285"/>
                  <a:gd name="connsiteX10" fmla="*/ 3841337 w 4342498"/>
                  <a:gd name="connsiteY10" fmla="*/ 2215662 h 3332285"/>
                  <a:gd name="connsiteX11" fmla="*/ 4131484 w 4342498"/>
                  <a:gd name="connsiteY11" fmla="*/ 1793631 h 3332285"/>
                  <a:gd name="connsiteX12" fmla="*/ 4342498 w 4342498"/>
                  <a:gd name="connsiteY12" fmla="*/ 1072661 h 3332285"/>
                  <a:gd name="connsiteX13" fmla="*/ 4210614 w 4342498"/>
                  <a:gd name="connsiteY13" fmla="*/ 465993 h 3332285"/>
                  <a:gd name="connsiteX14" fmla="*/ 3946845 w 4342498"/>
                  <a:gd name="connsiteY14" fmla="*/ 149470 h 3332285"/>
                  <a:gd name="connsiteX15" fmla="*/ 3621529 w 4342498"/>
                  <a:gd name="connsiteY15" fmla="*/ 52754 h 3332285"/>
                  <a:gd name="connsiteX16" fmla="*/ 3234667 w 4342498"/>
                  <a:gd name="connsiteY16" fmla="*/ 0 h 3332285"/>
                  <a:gd name="connsiteX17" fmla="*/ 2742299 w 4342498"/>
                  <a:gd name="connsiteY17" fmla="*/ 114300 h 3332285"/>
                  <a:gd name="connsiteX18" fmla="*/ 2434568 w 4342498"/>
                  <a:gd name="connsiteY18" fmla="*/ 246185 h 3332285"/>
                  <a:gd name="connsiteX19" fmla="*/ 2329060 w 4342498"/>
                  <a:gd name="connsiteY19" fmla="*/ 263770 h 3332285"/>
                  <a:gd name="connsiteX20" fmla="*/ 1933406 w 4342498"/>
                  <a:gd name="connsiteY20" fmla="*/ 254977 h 3332285"/>
                  <a:gd name="connsiteX21" fmla="*/ 1775145 w 4342498"/>
                  <a:gd name="connsiteY21" fmla="*/ 281354 h 3332285"/>
                  <a:gd name="connsiteX22" fmla="*/ 1379491 w 4342498"/>
                  <a:gd name="connsiteY22" fmla="*/ 334108 h 3332285"/>
                  <a:gd name="connsiteX23" fmla="*/ 887122 w 4342498"/>
                  <a:gd name="connsiteY23" fmla="*/ 439616 h 3332285"/>
                  <a:gd name="connsiteX24" fmla="*/ 553014 w 4342498"/>
                  <a:gd name="connsiteY24" fmla="*/ 580292 h 3332285"/>
                  <a:gd name="connsiteX25" fmla="*/ 157360 w 4342498"/>
                  <a:gd name="connsiteY25" fmla="*/ 896815 h 3332285"/>
                  <a:gd name="connsiteX0" fmla="*/ 52754 w 4237892"/>
                  <a:gd name="connsiteY0" fmla="*/ 896815 h 3332285"/>
                  <a:gd name="connsiteX1" fmla="*/ 0 w 4237892"/>
                  <a:gd name="connsiteY1" fmla="*/ 1380393 h 3332285"/>
                  <a:gd name="connsiteX2" fmla="*/ 52755 w 4237892"/>
                  <a:gd name="connsiteY2" fmla="*/ 1846385 h 3332285"/>
                  <a:gd name="connsiteX3" fmla="*/ 281354 w 4237892"/>
                  <a:gd name="connsiteY3" fmla="*/ 2329962 h 3332285"/>
                  <a:gd name="connsiteX4" fmla="*/ 5627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52754 w 4237892"/>
                  <a:gd name="connsiteY0" fmla="*/ 896815 h 3332285"/>
                  <a:gd name="connsiteX1" fmla="*/ 0 w 4237892"/>
                  <a:gd name="connsiteY1" fmla="*/ 1380393 h 3332285"/>
                  <a:gd name="connsiteX2" fmla="*/ 52755 w 4237892"/>
                  <a:gd name="connsiteY2" fmla="*/ 1846385 h 3332285"/>
                  <a:gd name="connsiteX3" fmla="*/ 281354 w 4237892"/>
                  <a:gd name="connsiteY3" fmla="*/ 2329962 h 3332285"/>
                  <a:gd name="connsiteX4" fmla="*/ 7913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52754 w 4237892"/>
                  <a:gd name="connsiteY0" fmla="*/ 896815 h 3332285"/>
                  <a:gd name="connsiteX1" fmla="*/ 0 w 4237892"/>
                  <a:gd name="connsiteY1" fmla="*/ 1380393 h 3332285"/>
                  <a:gd name="connsiteX2" fmla="*/ 52755 w 4237892"/>
                  <a:gd name="connsiteY2" fmla="*/ 1846385 h 3332285"/>
                  <a:gd name="connsiteX3" fmla="*/ 518746 w 4237892"/>
                  <a:gd name="connsiteY3" fmla="*/ 2294793 h 3332285"/>
                  <a:gd name="connsiteX4" fmla="*/ 7913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52754 w 4237892"/>
                  <a:gd name="connsiteY0" fmla="*/ 896815 h 3332285"/>
                  <a:gd name="connsiteX1" fmla="*/ 0 w 4237892"/>
                  <a:gd name="connsiteY1" fmla="*/ 1380393 h 3332285"/>
                  <a:gd name="connsiteX2" fmla="*/ 369278 w 4237892"/>
                  <a:gd name="connsiteY2" fmla="*/ 1732085 h 3332285"/>
                  <a:gd name="connsiteX3" fmla="*/ 518746 w 4237892"/>
                  <a:gd name="connsiteY3" fmla="*/ 2294793 h 3332285"/>
                  <a:gd name="connsiteX4" fmla="*/ 791308 w 4237892"/>
                  <a:gd name="connsiteY4" fmla="*/ 2743200 h 3332285"/>
                  <a:gd name="connsiteX5" fmla="*/ 1134208 w 4237892"/>
                  <a:gd name="connsiteY5" fmla="*/ 3130062 h 3332285"/>
                  <a:gd name="connsiteX6" fmla="*/ 1802423 w 4237892"/>
                  <a:gd name="connsiteY6" fmla="*/ 3332285 h 3332285"/>
                  <a:gd name="connsiteX7" fmla="*/ 2400300 w 4237892"/>
                  <a:gd name="connsiteY7" fmla="*/ 3261946 h 3332285"/>
                  <a:gd name="connsiteX8" fmla="*/ 2488223 w 4237892"/>
                  <a:gd name="connsiteY8" fmla="*/ 3226777 h 3332285"/>
                  <a:gd name="connsiteX9" fmla="*/ 3191608 w 4237892"/>
                  <a:gd name="connsiteY9" fmla="*/ 2769577 h 3332285"/>
                  <a:gd name="connsiteX10" fmla="*/ 3736731 w 4237892"/>
                  <a:gd name="connsiteY10" fmla="*/ 2215662 h 3332285"/>
                  <a:gd name="connsiteX11" fmla="*/ 4026878 w 4237892"/>
                  <a:gd name="connsiteY11" fmla="*/ 1793631 h 3332285"/>
                  <a:gd name="connsiteX12" fmla="*/ 4237892 w 4237892"/>
                  <a:gd name="connsiteY12" fmla="*/ 1072661 h 3332285"/>
                  <a:gd name="connsiteX13" fmla="*/ 4106008 w 4237892"/>
                  <a:gd name="connsiteY13" fmla="*/ 465993 h 3332285"/>
                  <a:gd name="connsiteX14" fmla="*/ 3842239 w 4237892"/>
                  <a:gd name="connsiteY14" fmla="*/ 149470 h 3332285"/>
                  <a:gd name="connsiteX15" fmla="*/ 3516923 w 4237892"/>
                  <a:gd name="connsiteY15" fmla="*/ 52754 h 3332285"/>
                  <a:gd name="connsiteX16" fmla="*/ 3130061 w 4237892"/>
                  <a:gd name="connsiteY16" fmla="*/ 0 h 3332285"/>
                  <a:gd name="connsiteX17" fmla="*/ 2637693 w 4237892"/>
                  <a:gd name="connsiteY17" fmla="*/ 114300 h 3332285"/>
                  <a:gd name="connsiteX18" fmla="*/ 2329962 w 4237892"/>
                  <a:gd name="connsiteY18" fmla="*/ 246185 h 3332285"/>
                  <a:gd name="connsiteX19" fmla="*/ 2224454 w 4237892"/>
                  <a:gd name="connsiteY19" fmla="*/ 263770 h 3332285"/>
                  <a:gd name="connsiteX20" fmla="*/ 1828800 w 4237892"/>
                  <a:gd name="connsiteY20" fmla="*/ 254977 h 3332285"/>
                  <a:gd name="connsiteX21" fmla="*/ 1670539 w 4237892"/>
                  <a:gd name="connsiteY21" fmla="*/ 281354 h 3332285"/>
                  <a:gd name="connsiteX22" fmla="*/ 1274885 w 4237892"/>
                  <a:gd name="connsiteY22" fmla="*/ 334108 h 3332285"/>
                  <a:gd name="connsiteX23" fmla="*/ 782516 w 4237892"/>
                  <a:gd name="connsiteY23" fmla="*/ 439616 h 3332285"/>
                  <a:gd name="connsiteX24" fmla="*/ 448408 w 4237892"/>
                  <a:gd name="connsiteY24" fmla="*/ 580292 h 3332285"/>
                  <a:gd name="connsiteX25" fmla="*/ 52754 w 4237892"/>
                  <a:gd name="connsiteY25" fmla="*/ 896815 h 3332285"/>
                  <a:gd name="connsiteX0" fmla="*/ 0 w 4185138"/>
                  <a:gd name="connsiteY0" fmla="*/ 896815 h 3332285"/>
                  <a:gd name="connsiteX1" fmla="*/ 211015 w 4185138"/>
                  <a:gd name="connsiteY1" fmla="*/ 1292470 h 3332285"/>
                  <a:gd name="connsiteX2" fmla="*/ 316524 w 4185138"/>
                  <a:gd name="connsiteY2" fmla="*/ 1732085 h 3332285"/>
                  <a:gd name="connsiteX3" fmla="*/ 465992 w 4185138"/>
                  <a:gd name="connsiteY3" fmla="*/ 2294793 h 3332285"/>
                  <a:gd name="connsiteX4" fmla="*/ 738554 w 4185138"/>
                  <a:gd name="connsiteY4" fmla="*/ 2743200 h 3332285"/>
                  <a:gd name="connsiteX5" fmla="*/ 1081454 w 4185138"/>
                  <a:gd name="connsiteY5" fmla="*/ 3130062 h 3332285"/>
                  <a:gd name="connsiteX6" fmla="*/ 1749669 w 4185138"/>
                  <a:gd name="connsiteY6" fmla="*/ 3332285 h 3332285"/>
                  <a:gd name="connsiteX7" fmla="*/ 2347546 w 4185138"/>
                  <a:gd name="connsiteY7" fmla="*/ 3261946 h 3332285"/>
                  <a:gd name="connsiteX8" fmla="*/ 2435469 w 4185138"/>
                  <a:gd name="connsiteY8" fmla="*/ 3226777 h 3332285"/>
                  <a:gd name="connsiteX9" fmla="*/ 3138854 w 4185138"/>
                  <a:gd name="connsiteY9" fmla="*/ 2769577 h 3332285"/>
                  <a:gd name="connsiteX10" fmla="*/ 3683977 w 4185138"/>
                  <a:gd name="connsiteY10" fmla="*/ 2215662 h 3332285"/>
                  <a:gd name="connsiteX11" fmla="*/ 3974124 w 4185138"/>
                  <a:gd name="connsiteY11" fmla="*/ 1793631 h 3332285"/>
                  <a:gd name="connsiteX12" fmla="*/ 4185138 w 4185138"/>
                  <a:gd name="connsiteY12" fmla="*/ 1072661 h 3332285"/>
                  <a:gd name="connsiteX13" fmla="*/ 4053254 w 4185138"/>
                  <a:gd name="connsiteY13" fmla="*/ 465993 h 3332285"/>
                  <a:gd name="connsiteX14" fmla="*/ 3789485 w 4185138"/>
                  <a:gd name="connsiteY14" fmla="*/ 149470 h 3332285"/>
                  <a:gd name="connsiteX15" fmla="*/ 3464169 w 4185138"/>
                  <a:gd name="connsiteY15" fmla="*/ 52754 h 3332285"/>
                  <a:gd name="connsiteX16" fmla="*/ 3077307 w 4185138"/>
                  <a:gd name="connsiteY16" fmla="*/ 0 h 3332285"/>
                  <a:gd name="connsiteX17" fmla="*/ 2584939 w 4185138"/>
                  <a:gd name="connsiteY17" fmla="*/ 114300 h 3332285"/>
                  <a:gd name="connsiteX18" fmla="*/ 2277208 w 4185138"/>
                  <a:gd name="connsiteY18" fmla="*/ 246185 h 3332285"/>
                  <a:gd name="connsiteX19" fmla="*/ 2171700 w 4185138"/>
                  <a:gd name="connsiteY19" fmla="*/ 263770 h 3332285"/>
                  <a:gd name="connsiteX20" fmla="*/ 1776046 w 4185138"/>
                  <a:gd name="connsiteY20" fmla="*/ 254977 h 3332285"/>
                  <a:gd name="connsiteX21" fmla="*/ 1617785 w 4185138"/>
                  <a:gd name="connsiteY21" fmla="*/ 281354 h 3332285"/>
                  <a:gd name="connsiteX22" fmla="*/ 1222131 w 4185138"/>
                  <a:gd name="connsiteY22" fmla="*/ 334108 h 3332285"/>
                  <a:gd name="connsiteX23" fmla="*/ 729762 w 4185138"/>
                  <a:gd name="connsiteY23" fmla="*/ 439616 h 3332285"/>
                  <a:gd name="connsiteX24" fmla="*/ 395654 w 4185138"/>
                  <a:gd name="connsiteY24" fmla="*/ 580292 h 3332285"/>
                  <a:gd name="connsiteX25" fmla="*/ 0 w 4185138"/>
                  <a:gd name="connsiteY25" fmla="*/ 896815 h 3332285"/>
                  <a:gd name="connsiteX0" fmla="*/ 0 w 3974123"/>
                  <a:gd name="connsiteY0" fmla="*/ 1011115 h 3332285"/>
                  <a:gd name="connsiteX1" fmla="*/ 0 w 3974123"/>
                  <a:gd name="connsiteY1" fmla="*/ 1292470 h 3332285"/>
                  <a:gd name="connsiteX2" fmla="*/ 105509 w 3974123"/>
                  <a:gd name="connsiteY2" fmla="*/ 1732085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84639 w 3974123"/>
                  <a:gd name="connsiteY24" fmla="*/ 580292 h 3332285"/>
                  <a:gd name="connsiteX25" fmla="*/ 0 w 3974123"/>
                  <a:gd name="connsiteY25" fmla="*/ 1011115 h 3332285"/>
                  <a:gd name="connsiteX0" fmla="*/ 0 w 3974123"/>
                  <a:gd name="connsiteY0" fmla="*/ 1011115 h 3332285"/>
                  <a:gd name="connsiteX1" fmla="*/ 0 w 3974123"/>
                  <a:gd name="connsiteY1" fmla="*/ 1292470 h 3332285"/>
                  <a:gd name="connsiteX2" fmla="*/ 105509 w 3974123"/>
                  <a:gd name="connsiteY2" fmla="*/ 1732085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05509 w 3974123"/>
                  <a:gd name="connsiteY2" fmla="*/ 1732085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254977 w 3974123"/>
                  <a:gd name="connsiteY3" fmla="*/ 2294793 h 3332285"/>
                  <a:gd name="connsiteX4" fmla="*/ 527539 w 3974123"/>
                  <a:gd name="connsiteY4" fmla="*/ 2743200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254977 w 3974123"/>
                  <a:gd name="connsiteY3" fmla="*/ 2294793 h 3332285"/>
                  <a:gd name="connsiteX4" fmla="*/ 808893 w 3974123"/>
                  <a:gd name="connsiteY4" fmla="*/ 2822331 h 3332285"/>
                  <a:gd name="connsiteX5" fmla="*/ 870439 w 3974123"/>
                  <a:gd name="connsiteY5" fmla="*/ 3130062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254977 w 3974123"/>
                  <a:gd name="connsiteY3" fmla="*/ 2294793 h 3332285"/>
                  <a:gd name="connsiteX4" fmla="*/ 808893 w 3974123"/>
                  <a:gd name="connsiteY4" fmla="*/ 2822331 h 3332285"/>
                  <a:gd name="connsiteX5" fmla="*/ 1037492 w 3974123"/>
                  <a:gd name="connsiteY5" fmla="*/ 3059724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167055 w 3974123"/>
                  <a:gd name="connsiteY2" fmla="*/ 1863970 h 3332285"/>
                  <a:gd name="connsiteX3" fmla="*/ 378070 w 3974123"/>
                  <a:gd name="connsiteY3" fmla="*/ 2409093 h 3332285"/>
                  <a:gd name="connsiteX4" fmla="*/ 808893 w 3974123"/>
                  <a:gd name="connsiteY4" fmla="*/ 2822331 h 3332285"/>
                  <a:gd name="connsiteX5" fmla="*/ 1037492 w 3974123"/>
                  <a:gd name="connsiteY5" fmla="*/ 3059724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0 w 3974123"/>
                  <a:gd name="connsiteY0" fmla="*/ 1011115 h 3332285"/>
                  <a:gd name="connsiteX1" fmla="*/ 61546 w 3974123"/>
                  <a:gd name="connsiteY1" fmla="*/ 1485901 h 3332285"/>
                  <a:gd name="connsiteX2" fmla="*/ 70340 w 3974123"/>
                  <a:gd name="connsiteY2" fmla="*/ 1872762 h 3332285"/>
                  <a:gd name="connsiteX3" fmla="*/ 378070 w 3974123"/>
                  <a:gd name="connsiteY3" fmla="*/ 2409093 h 3332285"/>
                  <a:gd name="connsiteX4" fmla="*/ 808893 w 3974123"/>
                  <a:gd name="connsiteY4" fmla="*/ 2822331 h 3332285"/>
                  <a:gd name="connsiteX5" fmla="*/ 1037492 w 3974123"/>
                  <a:gd name="connsiteY5" fmla="*/ 3059724 h 3332285"/>
                  <a:gd name="connsiteX6" fmla="*/ 1538654 w 3974123"/>
                  <a:gd name="connsiteY6" fmla="*/ 3332285 h 3332285"/>
                  <a:gd name="connsiteX7" fmla="*/ 2136531 w 3974123"/>
                  <a:gd name="connsiteY7" fmla="*/ 3261946 h 3332285"/>
                  <a:gd name="connsiteX8" fmla="*/ 2224454 w 3974123"/>
                  <a:gd name="connsiteY8" fmla="*/ 3226777 h 3332285"/>
                  <a:gd name="connsiteX9" fmla="*/ 2927839 w 3974123"/>
                  <a:gd name="connsiteY9" fmla="*/ 2769577 h 3332285"/>
                  <a:gd name="connsiteX10" fmla="*/ 3472962 w 3974123"/>
                  <a:gd name="connsiteY10" fmla="*/ 2215662 h 3332285"/>
                  <a:gd name="connsiteX11" fmla="*/ 3763109 w 3974123"/>
                  <a:gd name="connsiteY11" fmla="*/ 1793631 h 3332285"/>
                  <a:gd name="connsiteX12" fmla="*/ 3974123 w 3974123"/>
                  <a:gd name="connsiteY12" fmla="*/ 1072661 h 3332285"/>
                  <a:gd name="connsiteX13" fmla="*/ 3842239 w 3974123"/>
                  <a:gd name="connsiteY13" fmla="*/ 465993 h 3332285"/>
                  <a:gd name="connsiteX14" fmla="*/ 3578470 w 3974123"/>
                  <a:gd name="connsiteY14" fmla="*/ 149470 h 3332285"/>
                  <a:gd name="connsiteX15" fmla="*/ 3253154 w 3974123"/>
                  <a:gd name="connsiteY15" fmla="*/ 52754 h 3332285"/>
                  <a:gd name="connsiteX16" fmla="*/ 2866292 w 3974123"/>
                  <a:gd name="connsiteY16" fmla="*/ 0 h 3332285"/>
                  <a:gd name="connsiteX17" fmla="*/ 2373924 w 3974123"/>
                  <a:gd name="connsiteY17" fmla="*/ 114300 h 3332285"/>
                  <a:gd name="connsiteX18" fmla="*/ 2066193 w 3974123"/>
                  <a:gd name="connsiteY18" fmla="*/ 246185 h 3332285"/>
                  <a:gd name="connsiteX19" fmla="*/ 1960685 w 3974123"/>
                  <a:gd name="connsiteY19" fmla="*/ 263770 h 3332285"/>
                  <a:gd name="connsiteX20" fmla="*/ 1565031 w 3974123"/>
                  <a:gd name="connsiteY20" fmla="*/ 254977 h 3332285"/>
                  <a:gd name="connsiteX21" fmla="*/ 1406770 w 3974123"/>
                  <a:gd name="connsiteY21" fmla="*/ 281354 h 3332285"/>
                  <a:gd name="connsiteX22" fmla="*/ 1011116 w 3974123"/>
                  <a:gd name="connsiteY22" fmla="*/ 334108 h 3332285"/>
                  <a:gd name="connsiteX23" fmla="*/ 518747 w 3974123"/>
                  <a:gd name="connsiteY23" fmla="*/ 439616 h 3332285"/>
                  <a:gd name="connsiteX24" fmla="*/ 193432 w 3974123"/>
                  <a:gd name="connsiteY24" fmla="*/ 633046 h 3332285"/>
                  <a:gd name="connsiteX25" fmla="*/ 0 w 3974123"/>
                  <a:gd name="connsiteY25" fmla="*/ 1011115 h 3332285"/>
                  <a:gd name="connsiteX0" fmla="*/ 35169 w 4009292"/>
                  <a:gd name="connsiteY0" fmla="*/ 1011115 h 3332285"/>
                  <a:gd name="connsiteX1" fmla="*/ 0 w 4009292"/>
                  <a:gd name="connsiteY1" fmla="*/ 1485901 h 3332285"/>
                  <a:gd name="connsiteX2" fmla="*/ 105509 w 4009292"/>
                  <a:gd name="connsiteY2" fmla="*/ 1872762 h 3332285"/>
                  <a:gd name="connsiteX3" fmla="*/ 413239 w 4009292"/>
                  <a:gd name="connsiteY3" fmla="*/ 2409093 h 3332285"/>
                  <a:gd name="connsiteX4" fmla="*/ 844062 w 4009292"/>
                  <a:gd name="connsiteY4" fmla="*/ 2822331 h 3332285"/>
                  <a:gd name="connsiteX5" fmla="*/ 1072661 w 4009292"/>
                  <a:gd name="connsiteY5" fmla="*/ 3059724 h 3332285"/>
                  <a:gd name="connsiteX6" fmla="*/ 1573823 w 4009292"/>
                  <a:gd name="connsiteY6" fmla="*/ 3332285 h 3332285"/>
                  <a:gd name="connsiteX7" fmla="*/ 2171700 w 4009292"/>
                  <a:gd name="connsiteY7" fmla="*/ 3261946 h 3332285"/>
                  <a:gd name="connsiteX8" fmla="*/ 2259623 w 4009292"/>
                  <a:gd name="connsiteY8" fmla="*/ 3226777 h 3332285"/>
                  <a:gd name="connsiteX9" fmla="*/ 2963008 w 4009292"/>
                  <a:gd name="connsiteY9" fmla="*/ 2769577 h 3332285"/>
                  <a:gd name="connsiteX10" fmla="*/ 3508131 w 4009292"/>
                  <a:gd name="connsiteY10" fmla="*/ 2215662 h 3332285"/>
                  <a:gd name="connsiteX11" fmla="*/ 3798278 w 4009292"/>
                  <a:gd name="connsiteY11" fmla="*/ 1793631 h 3332285"/>
                  <a:gd name="connsiteX12" fmla="*/ 4009292 w 4009292"/>
                  <a:gd name="connsiteY12" fmla="*/ 1072661 h 3332285"/>
                  <a:gd name="connsiteX13" fmla="*/ 3877408 w 4009292"/>
                  <a:gd name="connsiteY13" fmla="*/ 465993 h 3332285"/>
                  <a:gd name="connsiteX14" fmla="*/ 3613639 w 4009292"/>
                  <a:gd name="connsiteY14" fmla="*/ 149470 h 3332285"/>
                  <a:gd name="connsiteX15" fmla="*/ 3288323 w 4009292"/>
                  <a:gd name="connsiteY15" fmla="*/ 52754 h 3332285"/>
                  <a:gd name="connsiteX16" fmla="*/ 2901461 w 4009292"/>
                  <a:gd name="connsiteY16" fmla="*/ 0 h 3332285"/>
                  <a:gd name="connsiteX17" fmla="*/ 2409093 w 4009292"/>
                  <a:gd name="connsiteY17" fmla="*/ 114300 h 3332285"/>
                  <a:gd name="connsiteX18" fmla="*/ 2101362 w 4009292"/>
                  <a:gd name="connsiteY18" fmla="*/ 246185 h 3332285"/>
                  <a:gd name="connsiteX19" fmla="*/ 1995854 w 4009292"/>
                  <a:gd name="connsiteY19" fmla="*/ 263770 h 3332285"/>
                  <a:gd name="connsiteX20" fmla="*/ 1600200 w 4009292"/>
                  <a:gd name="connsiteY20" fmla="*/ 254977 h 3332285"/>
                  <a:gd name="connsiteX21" fmla="*/ 1441939 w 4009292"/>
                  <a:gd name="connsiteY21" fmla="*/ 281354 h 3332285"/>
                  <a:gd name="connsiteX22" fmla="*/ 1046285 w 4009292"/>
                  <a:gd name="connsiteY22" fmla="*/ 334108 h 3332285"/>
                  <a:gd name="connsiteX23" fmla="*/ 553916 w 4009292"/>
                  <a:gd name="connsiteY23" fmla="*/ 439616 h 3332285"/>
                  <a:gd name="connsiteX24" fmla="*/ 228601 w 4009292"/>
                  <a:gd name="connsiteY24" fmla="*/ 633046 h 3332285"/>
                  <a:gd name="connsiteX25" fmla="*/ 35169 w 4009292"/>
                  <a:gd name="connsiteY25" fmla="*/ 1011115 h 3332285"/>
                  <a:gd name="connsiteX0" fmla="*/ 35169 w 4009292"/>
                  <a:gd name="connsiteY0" fmla="*/ 1011115 h 3332285"/>
                  <a:gd name="connsiteX1" fmla="*/ 0 w 4009292"/>
                  <a:gd name="connsiteY1" fmla="*/ 1485901 h 3332285"/>
                  <a:gd name="connsiteX2" fmla="*/ 105509 w 4009292"/>
                  <a:gd name="connsiteY2" fmla="*/ 1872762 h 3332285"/>
                  <a:gd name="connsiteX3" fmla="*/ 413239 w 4009292"/>
                  <a:gd name="connsiteY3" fmla="*/ 2409093 h 3332285"/>
                  <a:gd name="connsiteX4" fmla="*/ 764931 w 4009292"/>
                  <a:gd name="connsiteY4" fmla="*/ 2795954 h 3332285"/>
                  <a:gd name="connsiteX5" fmla="*/ 1072661 w 4009292"/>
                  <a:gd name="connsiteY5" fmla="*/ 3059724 h 3332285"/>
                  <a:gd name="connsiteX6" fmla="*/ 1573823 w 4009292"/>
                  <a:gd name="connsiteY6" fmla="*/ 3332285 h 3332285"/>
                  <a:gd name="connsiteX7" fmla="*/ 2171700 w 4009292"/>
                  <a:gd name="connsiteY7" fmla="*/ 3261946 h 3332285"/>
                  <a:gd name="connsiteX8" fmla="*/ 2259623 w 4009292"/>
                  <a:gd name="connsiteY8" fmla="*/ 3226777 h 3332285"/>
                  <a:gd name="connsiteX9" fmla="*/ 2963008 w 4009292"/>
                  <a:gd name="connsiteY9" fmla="*/ 2769577 h 3332285"/>
                  <a:gd name="connsiteX10" fmla="*/ 3508131 w 4009292"/>
                  <a:gd name="connsiteY10" fmla="*/ 2215662 h 3332285"/>
                  <a:gd name="connsiteX11" fmla="*/ 3798278 w 4009292"/>
                  <a:gd name="connsiteY11" fmla="*/ 1793631 h 3332285"/>
                  <a:gd name="connsiteX12" fmla="*/ 4009292 w 4009292"/>
                  <a:gd name="connsiteY12" fmla="*/ 1072661 h 3332285"/>
                  <a:gd name="connsiteX13" fmla="*/ 3877408 w 4009292"/>
                  <a:gd name="connsiteY13" fmla="*/ 465993 h 3332285"/>
                  <a:gd name="connsiteX14" fmla="*/ 3613639 w 4009292"/>
                  <a:gd name="connsiteY14" fmla="*/ 149470 h 3332285"/>
                  <a:gd name="connsiteX15" fmla="*/ 3288323 w 4009292"/>
                  <a:gd name="connsiteY15" fmla="*/ 52754 h 3332285"/>
                  <a:gd name="connsiteX16" fmla="*/ 2901461 w 4009292"/>
                  <a:gd name="connsiteY16" fmla="*/ 0 h 3332285"/>
                  <a:gd name="connsiteX17" fmla="*/ 2409093 w 4009292"/>
                  <a:gd name="connsiteY17" fmla="*/ 114300 h 3332285"/>
                  <a:gd name="connsiteX18" fmla="*/ 2101362 w 4009292"/>
                  <a:gd name="connsiteY18" fmla="*/ 246185 h 3332285"/>
                  <a:gd name="connsiteX19" fmla="*/ 1995854 w 4009292"/>
                  <a:gd name="connsiteY19" fmla="*/ 263770 h 3332285"/>
                  <a:gd name="connsiteX20" fmla="*/ 1600200 w 4009292"/>
                  <a:gd name="connsiteY20" fmla="*/ 254977 h 3332285"/>
                  <a:gd name="connsiteX21" fmla="*/ 1441939 w 4009292"/>
                  <a:gd name="connsiteY21" fmla="*/ 281354 h 3332285"/>
                  <a:gd name="connsiteX22" fmla="*/ 1046285 w 4009292"/>
                  <a:gd name="connsiteY22" fmla="*/ 334108 h 3332285"/>
                  <a:gd name="connsiteX23" fmla="*/ 553916 w 4009292"/>
                  <a:gd name="connsiteY23" fmla="*/ 439616 h 3332285"/>
                  <a:gd name="connsiteX24" fmla="*/ 228601 w 4009292"/>
                  <a:gd name="connsiteY24" fmla="*/ 633046 h 3332285"/>
                  <a:gd name="connsiteX25" fmla="*/ 35169 w 4009292"/>
                  <a:gd name="connsiteY25" fmla="*/ 1011115 h 3332285"/>
                  <a:gd name="connsiteX0" fmla="*/ 35169 w 4009292"/>
                  <a:gd name="connsiteY0" fmla="*/ 1011115 h 3297116"/>
                  <a:gd name="connsiteX1" fmla="*/ 0 w 4009292"/>
                  <a:gd name="connsiteY1" fmla="*/ 1485901 h 3297116"/>
                  <a:gd name="connsiteX2" fmla="*/ 105509 w 4009292"/>
                  <a:gd name="connsiteY2" fmla="*/ 1872762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259623 w 4009292"/>
                  <a:gd name="connsiteY8" fmla="*/ 3226777 h 3297116"/>
                  <a:gd name="connsiteX9" fmla="*/ 2963008 w 4009292"/>
                  <a:gd name="connsiteY9" fmla="*/ 2769577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105509 w 4009292"/>
                  <a:gd name="connsiteY2" fmla="*/ 1872762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2963008 w 4009292"/>
                  <a:gd name="connsiteY9" fmla="*/ 2769577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105509 w 4009292"/>
                  <a:gd name="connsiteY2" fmla="*/ 1872762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413239 w 4009292"/>
                  <a:gd name="connsiteY3" fmla="*/ 2409093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15462 w 4009292"/>
                  <a:gd name="connsiteY3" fmla="*/ 2426678 h 3297116"/>
                  <a:gd name="connsiteX4" fmla="*/ 764931 w 4009292"/>
                  <a:gd name="connsiteY4" fmla="*/ 2795954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15462 w 4009292"/>
                  <a:gd name="connsiteY3" fmla="*/ 2426678 h 3297116"/>
                  <a:gd name="connsiteX4" fmla="*/ 914400 w 4009292"/>
                  <a:gd name="connsiteY4" fmla="*/ 2778369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072661 w 4009292"/>
                  <a:gd name="connsiteY5" fmla="*/ 3059724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169376 w 4009292"/>
                  <a:gd name="connsiteY5" fmla="*/ 3024555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169376 w 4009292"/>
                  <a:gd name="connsiteY5" fmla="*/ 3024555 h 3297116"/>
                  <a:gd name="connsiteX6" fmla="*/ 1626577 w 4009292"/>
                  <a:gd name="connsiteY6" fmla="*/ 3297116 h 3297116"/>
                  <a:gd name="connsiteX7" fmla="*/ 2171700 w 4009292"/>
                  <a:gd name="connsiteY7" fmla="*/ 3261946 h 3297116"/>
                  <a:gd name="connsiteX8" fmla="*/ 2646485 w 4009292"/>
                  <a:gd name="connsiteY8" fmla="*/ 3068516 h 3297116"/>
                  <a:gd name="connsiteX9" fmla="*/ 3094893 w 4009292"/>
                  <a:gd name="connsiteY9" fmla="*/ 2708031 h 3297116"/>
                  <a:gd name="connsiteX10" fmla="*/ 3508131 w 4009292"/>
                  <a:gd name="connsiteY10" fmla="*/ 2215662 h 3297116"/>
                  <a:gd name="connsiteX11" fmla="*/ 3798278 w 4009292"/>
                  <a:gd name="connsiteY11" fmla="*/ 1793631 h 3297116"/>
                  <a:gd name="connsiteX12" fmla="*/ 4009292 w 4009292"/>
                  <a:gd name="connsiteY12" fmla="*/ 1072661 h 3297116"/>
                  <a:gd name="connsiteX13" fmla="*/ 3877408 w 4009292"/>
                  <a:gd name="connsiteY13" fmla="*/ 465993 h 3297116"/>
                  <a:gd name="connsiteX14" fmla="*/ 3613639 w 4009292"/>
                  <a:gd name="connsiteY14" fmla="*/ 149470 h 3297116"/>
                  <a:gd name="connsiteX15" fmla="*/ 3288323 w 4009292"/>
                  <a:gd name="connsiteY15" fmla="*/ 52754 h 3297116"/>
                  <a:gd name="connsiteX16" fmla="*/ 2901461 w 4009292"/>
                  <a:gd name="connsiteY16" fmla="*/ 0 h 3297116"/>
                  <a:gd name="connsiteX17" fmla="*/ 2409093 w 4009292"/>
                  <a:gd name="connsiteY17" fmla="*/ 114300 h 3297116"/>
                  <a:gd name="connsiteX18" fmla="*/ 2101362 w 4009292"/>
                  <a:gd name="connsiteY18" fmla="*/ 246185 h 3297116"/>
                  <a:gd name="connsiteX19" fmla="*/ 1995854 w 4009292"/>
                  <a:gd name="connsiteY19" fmla="*/ 263770 h 3297116"/>
                  <a:gd name="connsiteX20" fmla="*/ 1600200 w 4009292"/>
                  <a:gd name="connsiteY20" fmla="*/ 254977 h 3297116"/>
                  <a:gd name="connsiteX21" fmla="*/ 1441939 w 4009292"/>
                  <a:gd name="connsiteY21" fmla="*/ 281354 h 3297116"/>
                  <a:gd name="connsiteX22" fmla="*/ 1046285 w 4009292"/>
                  <a:gd name="connsiteY22" fmla="*/ 334108 h 3297116"/>
                  <a:gd name="connsiteX23" fmla="*/ 553916 w 4009292"/>
                  <a:gd name="connsiteY23" fmla="*/ 439616 h 3297116"/>
                  <a:gd name="connsiteX24" fmla="*/ 228601 w 4009292"/>
                  <a:gd name="connsiteY24" fmla="*/ 633046 h 3297116"/>
                  <a:gd name="connsiteX25" fmla="*/ 35169 w 4009292"/>
                  <a:gd name="connsiteY25" fmla="*/ 1011115 h 3297116"/>
                  <a:gd name="connsiteX0" fmla="*/ 35169 w 4009292"/>
                  <a:gd name="connsiteY0" fmla="*/ 1011115 h 3297116"/>
                  <a:gd name="connsiteX1" fmla="*/ 0 w 4009292"/>
                  <a:gd name="connsiteY1" fmla="*/ 1485901 h 3297116"/>
                  <a:gd name="connsiteX2" fmla="*/ 404447 w 4009292"/>
                  <a:gd name="connsiteY2" fmla="*/ 2048608 h 3297116"/>
                  <a:gd name="connsiteX3" fmla="*/ 694592 w 4009292"/>
                  <a:gd name="connsiteY3" fmla="*/ 2409094 h 3297116"/>
                  <a:gd name="connsiteX4" fmla="*/ 914400 w 4009292"/>
                  <a:gd name="connsiteY4" fmla="*/ 2778369 h 3297116"/>
                  <a:gd name="connsiteX5" fmla="*/ 1169376 w 4009292"/>
                  <a:gd name="connsiteY5" fmla="*/ 3024555 h 3297116"/>
                  <a:gd name="connsiteX6" fmla="*/ 1433145 w 4009292"/>
                  <a:gd name="connsiteY6" fmla="*/ 3226777 h 3297116"/>
                  <a:gd name="connsiteX7" fmla="*/ 1626577 w 4009292"/>
                  <a:gd name="connsiteY7" fmla="*/ 3297116 h 3297116"/>
                  <a:gd name="connsiteX8" fmla="*/ 2171700 w 4009292"/>
                  <a:gd name="connsiteY8" fmla="*/ 3261946 h 3297116"/>
                  <a:gd name="connsiteX9" fmla="*/ 2646485 w 4009292"/>
                  <a:gd name="connsiteY9" fmla="*/ 3068516 h 3297116"/>
                  <a:gd name="connsiteX10" fmla="*/ 3094893 w 4009292"/>
                  <a:gd name="connsiteY10" fmla="*/ 2708031 h 3297116"/>
                  <a:gd name="connsiteX11" fmla="*/ 3508131 w 4009292"/>
                  <a:gd name="connsiteY11" fmla="*/ 2215662 h 3297116"/>
                  <a:gd name="connsiteX12" fmla="*/ 3798278 w 4009292"/>
                  <a:gd name="connsiteY12" fmla="*/ 1793631 h 3297116"/>
                  <a:gd name="connsiteX13" fmla="*/ 4009292 w 4009292"/>
                  <a:gd name="connsiteY13" fmla="*/ 1072661 h 3297116"/>
                  <a:gd name="connsiteX14" fmla="*/ 3877408 w 4009292"/>
                  <a:gd name="connsiteY14" fmla="*/ 465993 h 3297116"/>
                  <a:gd name="connsiteX15" fmla="*/ 3613639 w 4009292"/>
                  <a:gd name="connsiteY15" fmla="*/ 149470 h 3297116"/>
                  <a:gd name="connsiteX16" fmla="*/ 3288323 w 4009292"/>
                  <a:gd name="connsiteY16" fmla="*/ 52754 h 3297116"/>
                  <a:gd name="connsiteX17" fmla="*/ 2901461 w 4009292"/>
                  <a:gd name="connsiteY17" fmla="*/ 0 h 3297116"/>
                  <a:gd name="connsiteX18" fmla="*/ 2409093 w 4009292"/>
                  <a:gd name="connsiteY18" fmla="*/ 114300 h 3297116"/>
                  <a:gd name="connsiteX19" fmla="*/ 2101362 w 4009292"/>
                  <a:gd name="connsiteY19" fmla="*/ 246185 h 3297116"/>
                  <a:gd name="connsiteX20" fmla="*/ 1995854 w 4009292"/>
                  <a:gd name="connsiteY20" fmla="*/ 263770 h 3297116"/>
                  <a:gd name="connsiteX21" fmla="*/ 1600200 w 4009292"/>
                  <a:gd name="connsiteY21" fmla="*/ 254977 h 3297116"/>
                  <a:gd name="connsiteX22" fmla="*/ 1441939 w 4009292"/>
                  <a:gd name="connsiteY22" fmla="*/ 281354 h 3297116"/>
                  <a:gd name="connsiteX23" fmla="*/ 1046285 w 4009292"/>
                  <a:gd name="connsiteY23" fmla="*/ 334108 h 3297116"/>
                  <a:gd name="connsiteX24" fmla="*/ 553916 w 4009292"/>
                  <a:gd name="connsiteY24" fmla="*/ 439616 h 3297116"/>
                  <a:gd name="connsiteX25" fmla="*/ 228601 w 4009292"/>
                  <a:gd name="connsiteY25" fmla="*/ 633046 h 3297116"/>
                  <a:gd name="connsiteX26" fmla="*/ 35169 w 4009292"/>
                  <a:gd name="connsiteY26" fmla="*/ 1011115 h 3297116"/>
                  <a:gd name="connsiteX0" fmla="*/ 35169 w 4009292"/>
                  <a:gd name="connsiteY0" fmla="*/ 1011115 h 3270739"/>
                  <a:gd name="connsiteX1" fmla="*/ 0 w 4009292"/>
                  <a:gd name="connsiteY1" fmla="*/ 1485901 h 3270739"/>
                  <a:gd name="connsiteX2" fmla="*/ 404447 w 4009292"/>
                  <a:gd name="connsiteY2" fmla="*/ 2048608 h 3270739"/>
                  <a:gd name="connsiteX3" fmla="*/ 694592 w 4009292"/>
                  <a:gd name="connsiteY3" fmla="*/ 2409094 h 3270739"/>
                  <a:gd name="connsiteX4" fmla="*/ 914400 w 4009292"/>
                  <a:gd name="connsiteY4" fmla="*/ 2778369 h 3270739"/>
                  <a:gd name="connsiteX5" fmla="*/ 1169376 w 4009292"/>
                  <a:gd name="connsiteY5" fmla="*/ 3024555 h 3270739"/>
                  <a:gd name="connsiteX6" fmla="*/ 1433145 w 4009292"/>
                  <a:gd name="connsiteY6" fmla="*/ 3226777 h 3270739"/>
                  <a:gd name="connsiteX7" fmla="*/ 1740877 w 4009292"/>
                  <a:gd name="connsiteY7" fmla="*/ 3270739 h 3270739"/>
                  <a:gd name="connsiteX8" fmla="*/ 2171700 w 4009292"/>
                  <a:gd name="connsiteY8" fmla="*/ 3261946 h 3270739"/>
                  <a:gd name="connsiteX9" fmla="*/ 2646485 w 4009292"/>
                  <a:gd name="connsiteY9" fmla="*/ 3068516 h 3270739"/>
                  <a:gd name="connsiteX10" fmla="*/ 3094893 w 4009292"/>
                  <a:gd name="connsiteY10" fmla="*/ 2708031 h 3270739"/>
                  <a:gd name="connsiteX11" fmla="*/ 3508131 w 4009292"/>
                  <a:gd name="connsiteY11" fmla="*/ 2215662 h 3270739"/>
                  <a:gd name="connsiteX12" fmla="*/ 3798278 w 4009292"/>
                  <a:gd name="connsiteY12" fmla="*/ 1793631 h 3270739"/>
                  <a:gd name="connsiteX13" fmla="*/ 4009292 w 4009292"/>
                  <a:gd name="connsiteY13" fmla="*/ 1072661 h 3270739"/>
                  <a:gd name="connsiteX14" fmla="*/ 3877408 w 4009292"/>
                  <a:gd name="connsiteY14" fmla="*/ 465993 h 3270739"/>
                  <a:gd name="connsiteX15" fmla="*/ 3613639 w 4009292"/>
                  <a:gd name="connsiteY15" fmla="*/ 149470 h 3270739"/>
                  <a:gd name="connsiteX16" fmla="*/ 3288323 w 4009292"/>
                  <a:gd name="connsiteY16" fmla="*/ 52754 h 3270739"/>
                  <a:gd name="connsiteX17" fmla="*/ 2901461 w 4009292"/>
                  <a:gd name="connsiteY17" fmla="*/ 0 h 3270739"/>
                  <a:gd name="connsiteX18" fmla="*/ 2409093 w 4009292"/>
                  <a:gd name="connsiteY18" fmla="*/ 114300 h 3270739"/>
                  <a:gd name="connsiteX19" fmla="*/ 2101362 w 4009292"/>
                  <a:gd name="connsiteY19" fmla="*/ 246185 h 3270739"/>
                  <a:gd name="connsiteX20" fmla="*/ 1995854 w 4009292"/>
                  <a:gd name="connsiteY20" fmla="*/ 263770 h 3270739"/>
                  <a:gd name="connsiteX21" fmla="*/ 1600200 w 4009292"/>
                  <a:gd name="connsiteY21" fmla="*/ 254977 h 3270739"/>
                  <a:gd name="connsiteX22" fmla="*/ 1441939 w 4009292"/>
                  <a:gd name="connsiteY22" fmla="*/ 281354 h 3270739"/>
                  <a:gd name="connsiteX23" fmla="*/ 1046285 w 4009292"/>
                  <a:gd name="connsiteY23" fmla="*/ 334108 h 3270739"/>
                  <a:gd name="connsiteX24" fmla="*/ 553916 w 4009292"/>
                  <a:gd name="connsiteY24" fmla="*/ 439616 h 3270739"/>
                  <a:gd name="connsiteX25" fmla="*/ 228601 w 4009292"/>
                  <a:gd name="connsiteY25" fmla="*/ 633046 h 3270739"/>
                  <a:gd name="connsiteX26" fmla="*/ 35169 w 4009292"/>
                  <a:gd name="connsiteY26" fmla="*/ 1011115 h 3270739"/>
                  <a:gd name="connsiteX0" fmla="*/ 0 w 3974123"/>
                  <a:gd name="connsiteY0" fmla="*/ 1011115 h 3270739"/>
                  <a:gd name="connsiteX1" fmla="*/ 105508 w 3974123"/>
                  <a:gd name="connsiteY1" fmla="*/ 1459524 h 3270739"/>
                  <a:gd name="connsiteX2" fmla="*/ 369278 w 3974123"/>
                  <a:gd name="connsiteY2" fmla="*/ 2048608 h 3270739"/>
                  <a:gd name="connsiteX3" fmla="*/ 659423 w 3974123"/>
                  <a:gd name="connsiteY3" fmla="*/ 2409094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974123"/>
                  <a:gd name="connsiteY0" fmla="*/ 1011115 h 3270739"/>
                  <a:gd name="connsiteX1" fmla="*/ 105508 w 3974123"/>
                  <a:gd name="connsiteY1" fmla="*/ 1459524 h 3270739"/>
                  <a:gd name="connsiteX2" fmla="*/ 439617 w 3974123"/>
                  <a:gd name="connsiteY2" fmla="*/ 2039816 h 3270739"/>
                  <a:gd name="connsiteX3" fmla="*/ 659423 w 3974123"/>
                  <a:gd name="connsiteY3" fmla="*/ 2409094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974123"/>
                  <a:gd name="connsiteY0" fmla="*/ 1011115 h 3270739"/>
                  <a:gd name="connsiteX1" fmla="*/ 105508 w 3974123"/>
                  <a:gd name="connsiteY1" fmla="*/ 1459524 h 3270739"/>
                  <a:gd name="connsiteX2" fmla="*/ 633048 w 3974123"/>
                  <a:gd name="connsiteY2" fmla="*/ 2083778 h 3270739"/>
                  <a:gd name="connsiteX3" fmla="*/ 659423 w 3974123"/>
                  <a:gd name="connsiteY3" fmla="*/ 2409094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974123"/>
                  <a:gd name="connsiteY0" fmla="*/ 1011115 h 3270739"/>
                  <a:gd name="connsiteX1" fmla="*/ 105508 w 3974123"/>
                  <a:gd name="connsiteY1" fmla="*/ 1459524 h 3270739"/>
                  <a:gd name="connsiteX2" fmla="*/ 633048 w 3974123"/>
                  <a:gd name="connsiteY2" fmla="*/ 2083778 h 3270739"/>
                  <a:gd name="connsiteX3" fmla="*/ 738553 w 3974123"/>
                  <a:gd name="connsiteY3" fmla="*/ 2365132 h 3270739"/>
                  <a:gd name="connsiteX4" fmla="*/ 879231 w 3974123"/>
                  <a:gd name="connsiteY4" fmla="*/ 2778369 h 3270739"/>
                  <a:gd name="connsiteX5" fmla="*/ 1134207 w 3974123"/>
                  <a:gd name="connsiteY5" fmla="*/ 3024555 h 3270739"/>
                  <a:gd name="connsiteX6" fmla="*/ 1397976 w 3974123"/>
                  <a:gd name="connsiteY6" fmla="*/ 3226777 h 3270739"/>
                  <a:gd name="connsiteX7" fmla="*/ 1705708 w 3974123"/>
                  <a:gd name="connsiteY7" fmla="*/ 3270739 h 3270739"/>
                  <a:gd name="connsiteX8" fmla="*/ 2136531 w 3974123"/>
                  <a:gd name="connsiteY8" fmla="*/ 3261946 h 3270739"/>
                  <a:gd name="connsiteX9" fmla="*/ 2611316 w 3974123"/>
                  <a:gd name="connsiteY9" fmla="*/ 3068516 h 3270739"/>
                  <a:gd name="connsiteX10" fmla="*/ 3059724 w 3974123"/>
                  <a:gd name="connsiteY10" fmla="*/ 2708031 h 3270739"/>
                  <a:gd name="connsiteX11" fmla="*/ 3472962 w 3974123"/>
                  <a:gd name="connsiteY11" fmla="*/ 2215662 h 3270739"/>
                  <a:gd name="connsiteX12" fmla="*/ 3763109 w 3974123"/>
                  <a:gd name="connsiteY12" fmla="*/ 1793631 h 3270739"/>
                  <a:gd name="connsiteX13" fmla="*/ 3974123 w 3974123"/>
                  <a:gd name="connsiteY13" fmla="*/ 1072661 h 3270739"/>
                  <a:gd name="connsiteX14" fmla="*/ 3842239 w 3974123"/>
                  <a:gd name="connsiteY14" fmla="*/ 465993 h 3270739"/>
                  <a:gd name="connsiteX15" fmla="*/ 3578470 w 3974123"/>
                  <a:gd name="connsiteY15" fmla="*/ 149470 h 3270739"/>
                  <a:gd name="connsiteX16" fmla="*/ 3253154 w 3974123"/>
                  <a:gd name="connsiteY16" fmla="*/ 52754 h 3270739"/>
                  <a:gd name="connsiteX17" fmla="*/ 2866292 w 3974123"/>
                  <a:gd name="connsiteY17" fmla="*/ 0 h 3270739"/>
                  <a:gd name="connsiteX18" fmla="*/ 2373924 w 3974123"/>
                  <a:gd name="connsiteY18" fmla="*/ 114300 h 3270739"/>
                  <a:gd name="connsiteX19" fmla="*/ 2066193 w 3974123"/>
                  <a:gd name="connsiteY19" fmla="*/ 246185 h 3270739"/>
                  <a:gd name="connsiteX20" fmla="*/ 1960685 w 3974123"/>
                  <a:gd name="connsiteY20" fmla="*/ 263770 h 3270739"/>
                  <a:gd name="connsiteX21" fmla="*/ 1565031 w 3974123"/>
                  <a:gd name="connsiteY21" fmla="*/ 254977 h 3270739"/>
                  <a:gd name="connsiteX22" fmla="*/ 1406770 w 3974123"/>
                  <a:gd name="connsiteY22" fmla="*/ 281354 h 3270739"/>
                  <a:gd name="connsiteX23" fmla="*/ 1011116 w 3974123"/>
                  <a:gd name="connsiteY23" fmla="*/ 334108 h 3270739"/>
                  <a:gd name="connsiteX24" fmla="*/ 518747 w 3974123"/>
                  <a:gd name="connsiteY24" fmla="*/ 439616 h 3270739"/>
                  <a:gd name="connsiteX25" fmla="*/ 193432 w 3974123"/>
                  <a:gd name="connsiteY25" fmla="*/ 633046 h 3270739"/>
                  <a:gd name="connsiteX26" fmla="*/ 0 w 3974123"/>
                  <a:gd name="connsiteY26" fmla="*/ 1011115 h 3270739"/>
                  <a:gd name="connsiteX0" fmla="*/ 0 w 3868615"/>
                  <a:gd name="connsiteY0" fmla="*/ 1046284 h 3270739"/>
                  <a:gd name="connsiteX1" fmla="*/ 0 w 3868615"/>
                  <a:gd name="connsiteY1" fmla="*/ 1459524 h 3270739"/>
                  <a:gd name="connsiteX2" fmla="*/ 527540 w 3868615"/>
                  <a:gd name="connsiteY2" fmla="*/ 2083778 h 3270739"/>
                  <a:gd name="connsiteX3" fmla="*/ 633045 w 3868615"/>
                  <a:gd name="connsiteY3" fmla="*/ 2365132 h 3270739"/>
                  <a:gd name="connsiteX4" fmla="*/ 773723 w 3868615"/>
                  <a:gd name="connsiteY4" fmla="*/ 2778369 h 3270739"/>
                  <a:gd name="connsiteX5" fmla="*/ 1028699 w 3868615"/>
                  <a:gd name="connsiteY5" fmla="*/ 3024555 h 3270739"/>
                  <a:gd name="connsiteX6" fmla="*/ 1292468 w 3868615"/>
                  <a:gd name="connsiteY6" fmla="*/ 3226777 h 3270739"/>
                  <a:gd name="connsiteX7" fmla="*/ 1600200 w 3868615"/>
                  <a:gd name="connsiteY7" fmla="*/ 3270739 h 3270739"/>
                  <a:gd name="connsiteX8" fmla="*/ 2031023 w 3868615"/>
                  <a:gd name="connsiteY8" fmla="*/ 3261946 h 3270739"/>
                  <a:gd name="connsiteX9" fmla="*/ 2505808 w 3868615"/>
                  <a:gd name="connsiteY9" fmla="*/ 3068516 h 3270739"/>
                  <a:gd name="connsiteX10" fmla="*/ 2954216 w 3868615"/>
                  <a:gd name="connsiteY10" fmla="*/ 2708031 h 3270739"/>
                  <a:gd name="connsiteX11" fmla="*/ 3367454 w 3868615"/>
                  <a:gd name="connsiteY11" fmla="*/ 2215662 h 3270739"/>
                  <a:gd name="connsiteX12" fmla="*/ 3657601 w 3868615"/>
                  <a:gd name="connsiteY12" fmla="*/ 1793631 h 3270739"/>
                  <a:gd name="connsiteX13" fmla="*/ 3868615 w 3868615"/>
                  <a:gd name="connsiteY13" fmla="*/ 1072661 h 3270739"/>
                  <a:gd name="connsiteX14" fmla="*/ 3736731 w 3868615"/>
                  <a:gd name="connsiteY14" fmla="*/ 465993 h 3270739"/>
                  <a:gd name="connsiteX15" fmla="*/ 3472962 w 3868615"/>
                  <a:gd name="connsiteY15" fmla="*/ 149470 h 3270739"/>
                  <a:gd name="connsiteX16" fmla="*/ 3147646 w 3868615"/>
                  <a:gd name="connsiteY16" fmla="*/ 52754 h 3270739"/>
                  <a:gd name="connsiteX17" fmla="*/ 2760784 w 3868615"/>
                  <a:gd name="connsiteY17" fmla="*/ 0 h 3270739"/>
                  <a:gd name="connsiteX18" fmla="*/ 2268416 w 3868615"/>
                  <a:gd name="connsiteY18" fmla="*/ 114300 h 3270739"/>
                  <a:gd name="connsiteX19" fmla="*/ 1960685 w 3868615"/>
                  <a:gd name="connsiteY19" fmla="*/ 246185 h 3270739"/>
                  <a:gd name="connsiteX20" fmla="*/ 1855177 w 3868615"/>
                  <a:gd name="connsiteY20" fmla="*/ 263770 h 3270739"/>
                  <a:gd name="connsiteX21" fmla="*/ 1459523 w 3868615"/>
                  <a:gd name="connsiteY21" fmla="*/ 254977 h 3270739"/>
                  <a:gd name="connsiteX22" fmla="*/ 1301262 w 3868615"/>
                  <a:gd name="connsiteY22" fmla="*/ 281354 h 3270739"/>
                  <a:gd name="connsiteX23" fmla="*/ 905608 w 3868615"/>
                  <a:gd name="connsiteY23" fmla="*/ 334108 h 3270739"/>
                  <a:gd name="connsiteX24" fmla="*/ 413239 w 3868615"/>
                  <a:gd name="connsiteY24" fmla="*/ 439616 h 3270739"/>
                  <a:gd name="connsiteX25" fmla="*/ 87924 w 3868615"/>
                  <a:gd name="connsiteY25" fmla="*/ 633046 h 3270739"/>
                  <a:gd name="connsiteX26" fmla="*/ 0 w 3868615"/>
                  <a:gd name="connsiteY26" fmla="*/ 1046284 h 3270739"/>
                  <a:gd name="connsiteX0" fmla="*/ 0 w 3868615"/>
                  <a:gd name="connsiteY0" fmla="*/ 1046284 h 3270739"/>
                  <a:gd name="connsiteX1" fmla="*/ 140677 w 3868615"/>
                  <a:gd name="connsiteY1" fmla="*/ 1494693 h 3270739"/>
                  <a:gd name="connsiteX2" fmla="*/ 527540 w 3868615"/>
                  <a:gd name="connsiteY2" fmla="*/ 2083778 h 3270739"/>
                  <a:gd name="connsiteX3" fmla="*/ 633045 w 3868615"/>
                  <a:gd name="connsiteY3" fmla="*/ 2365132 h 3270739"/>
                  <a:gd name="connsiteX4" fmla="*/ 773723 w 3868615"/>
                  <a:gd name="connsiteY4" fmla="*/ 2778369 h 3270739"/>
                  <a:gd name="connsiteX5" fmla="*/ 1028699 w 3868615"/>
                  <a:gd name="connsiteY5" fmla="*/ 3024555 h 3270739"/>
                  <a:gd name="connsiteX6" fmla="*/ 1292468 w 3868615"/>
                  <a:gd name="connsiteY6" fmla="*/ 3226777 h 3270739"/>
                  <a:gd name="connsiteX7" fmla="*/ 1600200 w 3868615"/>
                  <a:gd name="connsiteY7" fmla="*/ 3270739 h 3270739"/>
                  <a:gd name="connsiteX8" fmla="*/ 2031023 w 3868615"/>
                  <a:gd name="connsiteY8" fmla="*/ 3261946 h 3270739"/>
                  <a:gd name="connsiteX9" fmla="*/ 2505808 w 3868615"/>
                  <a:gd name="connsiteY9" fmla="*/ 3068516 h 3270739"/>
                  <a:gd name="connsiteX10" fmla="*/ 2954216 w 3868615"/>
                  <a:gd name="connsiteY10" fmla="*/ 2708031 h 3270739"/>
                  <a:gd name="connsiteX11" fmla="*/ 3367454 w 3868615"/>
                  <a:gd name="connsiteY11" fmla="*/ 2215662 h 3270739"/>
                  <a:gd name="connsiteX12" fmla="*/ 3657601 w 3868615"/>
                  <a:gd name="connsiteY12" fmla="*/ 1793631 h 3270739"/>
                  <a:gd name="connsiteX13" fmla="*/ 3868615 w 3868615"/>
                  <a:gd name="connsiteY13" fmla="*/ 1072661 h 3270739"/>
                  <a:gd name="connsiteX14" fmla="*/ 3736731 w 3868615"/>
                  <a:gd name="connsiteY14" fmla="*/ 465993 h 3270739"/>
                  <a:gd name="connsiteX15" fmla="*/ 3472962 w 3868615"/>
                  <a:gd name="connsiteY15" fmla="*/ 149470 h 3270739"/>
                  <a:gd name="connsiteX16" fmla="*/ 3147646 w 3868615"/>
                  <a:gd name="connsiteY16" fmla="*/ 52754 h 3270739"/>
                  <a:gd name="connsiteX17" fmla="*/ 2760784 w 3868615"/>
                  <a:gd name="connsiteY17" fmla="*/ 0 h 3270739"/>
                  <a:gd name="connsiteX18" fmla="*/ 2268416 w 3868615"/>
                  <a:gd name="connsiteY18" fmla="*/ 114300 h 3270739"/>
                  <a:gd name="connsiteX19" fmla="*/ 1960685 w 3868615"/>
                  <a:gd name="connsiteY19" fmla="*/ 246185 h 3270739"/>
                  <a:gd name="connsiteX20" fmla="*/ 1855177 w 3868615"/>
                  <a:gd name="connsiteY20" fmla="*/ 263770 h 3270739"/>
                  <a:gd name="connsiteX21" fmla="*/ 1459523 w 3868615"/>
                  <a:gd name="connsiteY21" fmla="*/ 254977 h 3270739"/>
                  <a:gd name="connsiteX22" fmla="*/ 1301262 w 3868615"/>
                  <a:gd name="connsiteY22" fmla="*/ 281354 h 3270739"/>
                  <a:gd name="connsiteX23" fmla="*/ 905608 w 3868615"/>
                  <a:gd name="connsiteY23" fmla="*/ 334108 h 3270739"/>
                  <a:gd name="connsiteX24" fmla="*/ 413239 w 3868615"/>
                  <a:gd name="connsiteY24" fmla="*/ 439616 h 3270739"/>
                  <a:gd name="connsiteX25" fmla="*/ 87924 w 3868615"/>
                  <a:gd name="connsiteY25" fmla="*/ 633046 h 3270739"/>
                  <a:gd name="connsiteX26" fmla="*/ 0 w 3868615"/>
                  <a:gd name="connsiteY26" fmla="*/ 1046284 h 3270739"/>
                  <a:gd name="connsiteX0" fmla="*/ 0 w 3824654"/>
                  <a:gd name="connsiteY0" fmla="*/ 1081453 h 3270739"/>
                  <a:gd name="connsiteX1" fmla="*/ 96716 w 3824654"/>
                  <a:gd name="connsiteY1" fmla="*/ 1494693 h 3270739"/>
                  <a:gd name="connsiteX2" fmla="*/ 483579 w 3824654"/>
                  <a:gd name="connsiteY2" fmla="*/ 2083778 h 3270739"/>
                  <a:gd name="connsiteX3" fmla="*/ 589084 w 3824654"/>
                  <a:gd name="connsiteY3" fmla="*/ 2365132 h 3270739"/>
                  <a:gd name="connsiteX4" fmla="*/ 729762 w 3824654"/>
                  <a:gd name="connsiteY4" fmla="*/ 2778369 h 3270739"/>
                  <a:gd name="connsiteX5" fmla="*/ 984738 w 3824654"/>
                  <a:gd name="connsiteY5" fmla="*/ 3024555 h 3270739"/>
                  <a:gd name="connsiteX6" fmla="*/ 1248507 w 3824654"/>
                  <a:gd name="connsiteY6" fmla="*/ 3226777 h 3270739"/>
                  <a:gd name="connsiteX7" fmla="*/ 1556239 w 3824654"/>
                  <a:gd name="connsiteY7" fmla="*/ 3270739 h 3270739"/>
                  <a:gd name="connsiteX8" fmla="*/ 1987062 w 3824654"/>
                  <a:gd name="connsiteY8" fmla="*/ 3261946 h 3270739"/>
                  <a:gd name="connsiteX9" fmla="*/ 2461847 w 3824654"/>
                  <a:gd name="connsiteY9" fmla="*/ 3068516 h 3270739"/>
                  <a:gd name="connsiteX10" fmla="*/ 2910255 w 3824654"/>
                  <a:gd name="connsiteY10" fmla="*/ 2708031 h 3270739"/>
                  <a:gd name="connsiteX11" fmla="*/ 3323493 w 3824654"/>
                  <a:gd name="connsiteY11" fmla="*/ 2215662 h 3270739"/>
                  <a:gd name="connsiteX12" fmla="*/ 3613640 w 3824654"/>
                  <a:gd name="connsiteY12" fmla="*/ 1793631 h 3270739"/>
                  <a:gd name="connsiteX13" fmla="*/ 3824654 w 3824654"/>
                  <a:gd name="connsiteY13" fmla="*/ 1072661 h 3270739"/>
                  <a:gd name="connsiteX14" fmla="*/ 3692770 w 3824654"/>
                  <a:gd name="connsiteY14" fmla="*/ 465993 h 3270739"/>
                  <a:gd name="connsiteX15" fmla="*/ 3429001 w 3824654"/>
                  <a:gd name="connsiteY15" fmla="*/ 149470 h 3270739"/>
                  <a:gd name="connsiteX16" fmla="*/ 3103685 w 3824654"/>
                  <a:gd name="connsiteY16" fmla="*/ 52754 h 3270739"/>
                  <a:gd name="connsiteX17" fmla="*/ 2716823 w 3824654"/>
                  <a:gd name="connsiteY17" fmla="*/ 0 h 3270739"/>
                  <a:gd name="connsiteX18" fmla="*/ 2224455 w 3824654"/>
                  <a:gd name="connsiteY18" fmla="*/ 114300 h 3270739"/>
                  <a:gd name="connsiteX19" fmla="*/ 1916724 w 3824654"/>
                  <a:gd name="connsiteY19" fmla="*/ 246185 h 3270739"/>
                  <a:gd name="connsiteX20" fmla="*/ 1811216 w 3824654"/>
                  <a:gd name="connsiteY20" fmla="*/ 263770 h 3270739"/>
                  <a:gd name="connsiteX21" fmla="*/ 1415562 w 3824654"/>
                  <a:gd name="connsiteY21" fmla="*/ 254977 h 3270739"/>
                  <a:gd name="connsiteX22" fmla="*/ 1257301 w 3824654"/>
                  <a:gd name="connsiteY22" fmla="*/ 281354 h 3270739"/>
                  <a:gd name="connsiteX23" fmla="*/ 861647 w 3824654"/>
                  <a:gd name="connsiteY23" fmla="*/ 334108 h 3270739"/>
                  <a:gd name="connsiteX24" fmla="*/ 369278 w 3824654"/>
                  <a:gd name="connsiteY24" fmla="*/ 439616 h 3270739"/>
                  <a:gd name="connsiteX25" fmla="*/ 43963 w 3824654"/>
                  <a:gd name="connsiteY25" fmla="*/ 633046 h 3270739"/>
                  <a:gd name="connsiteX26" fmla="*/ 0 w 3824654"/>
                  <a:gd name="connsiteY26" fmla="*/ 1081453 h 3270739"/>
                  <a:gd name="connsiteX0" fmla="*/ 0 w 3824654"/>
                  <a:gd name="connsiteY0" fmla="*/ 1081453 h 3270739"/>
                  <a:gd name="connsiteX1" fmla="*/ 96716 w 3824654"/>
                  <a:gd name="connsiteY1" fmla="*/ 1494693 h 3270739"/>
                  <a:gd name="connsiteX2" fmla="*/ 483579 w 3824654"/>
                  <a:gd name="connsiteY2" fmla="*/ 2083778 h 3270739"/>
                  <a:gd name="connsiteX3" fmla="*/ 589084 w 3824654"/>
                  <a:gd name="connsiteY3" fmla="*/ 2365132 h 3270739"/>
                  <a:gd name="connsiteX4" fmla="*/ 729762 w 3824654"/>
                  <a:gd name="connsiteY4" fmla="*/ 2778369 h 3270739"/>
                  <a:gd name="connsiteX5" fmla="*/ 984738 w 3824654"/>
                  <a:gd name="connsiteY5" fmla="*/ 3024555 h 3270739"/>
                  <a:gd name="connsiteX6" fmla="*/ 1248507 w 3824654"/>
                  <a:gd name="connsiteY6" fmla="*/ 3226777 h 3270739"/>
                  <a:gd name="connsiteX7" fmla="*/ 1556239 w 3824654"/>
                  <a:gd name="connsiteY7" fmla="*/ 3270739 h 3270739"/>
                  <a:gd name="connsiteX8" fmla="*/ 1987062 w 3824654"/>
                  <a:gd name="connsiteY8" fmla="*/ 3261946 h 3270739"/>
                  <a:gd name="connsiteX9" fmla="*/ 2461847 w 3824654"/>
                  <a:gd name="connsiteY9" fmla="*/ 3068516 h 3270739"/>
                  <a:gd name="connsiteX10" fmla="*/ 2910255 w 3824654"/>
                  <a:gd name="connsiteY10" fmla="*/ 2708031 h 3270739"/>
                  <a:gd name="connsiteX11" fmla="*/ 3323493 w 3824654"/>
                  <a:gd name="connsiteY11" fmla="*/ 2215662 h 3270739"/>
                  <a:gd name="connsiteX12" fmla="*/ 3613640 w 3824654"/>
                  <a:gd name="connsiteY12" fmla="*/ 1793631 h 3270739"/>
                  <a:gd name="connsiteX13" fmla="*/ 3824654 w 3824654"/>
                  <a:gd name="connsiteY13" fmla="*/ 1072661 h 3270739"/>
                  <a:gd name="connsiteX14" fmla="*/ 3692770 w 3824654"/>
                  <a:gd name="connsiteY14" fmla="*/ 465993 h 3270739"/>
                  <a:gd name="connsiteX15" fmla="*/ 3429001 w 3824654"/>
                  <a:gd name="connsiteY15" fmla="*/ 149470 h 3270739"/>
                  <a:gd name="connsiteX16" fmla="*/ 3103685 w 3824654"/>
                  <a:gd name="connsiteY16" fmla="*/ 52754 h 3270739"/>
                  <a:gd name="connsiteX17" fmla="*/ 2716823 w 3824654"/>
                  <a:gd name="connsiteY17" fmla="*/ 0 h 3270739"/>
                  <a:gd name="connsiteX18" fmla="*/ 2224455 w 3824654"/>
                  <a:gd name="connsiteY18" fmla="*/ 114300 h 3270739"/>
                  <a:gd name="connsiteX19" fmla="*/ 1916724 w 3824654"/>
                  <a:gd name="connsiteY19" fmla="*/ 246185 h 3270739"/>
                  <a:gd name="connsiteX20" fmla="*/ 1811216 w 3824654"/>
                  <a:gd name="connsiteY20" fmla="*/ 263770 h 3270739"/>
                  <a:gd name="connsiteX21" fmla="*/ 1415562 w 3824654"/>
                  <a:gd name="connsiteY21" fmla="*/ 254977 h 3270739"/>
                  <a:gd name="connsiteX22" fmla="*/ 1257301 w 3824654"/>
                  <a:gd name="connsiteY22" fmla="*/ 281354 h 3270739"/>
                  <a:gd name="connsiteX23" fmla="*/ 861647 w 3824654"/>
                  <a:gd name="connsiteY23" fmla="*/ 334108 h 3270739"/>
                  <a:gd name="connsiteX24" fmla="*/ 369278 w 3824654"/>
                  <a:gd name="connsiteY24" fmla="*/ 439616 h 3270739"/>
                  <a:gd name="connsiteX25" fmla="*/ 61548 w 3824654"/>
                  <a:gd name="connsiteY25" fmla="*/ 685800 h 3270739"/>
                  <a:gd name="connsiteX26" fmla="*/ 0 w 3824654"/>
                  <a:gd name="connsiteY26"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89485 w 3789485"/>
                  <a:gd name="connsiteY13" fmla="*/ 1090245 h 3270739"/>
                  <a:gd name="connsiteX14" fmla="*/ 3692770 w 3789485"/>
                  <a:gd name="connsiteY14" fmla="*/ 465993 h 3270739"/>
                  <a:gd name="connsiteX15" fmla="*/ 3429001 w 3789485"/>
                  <a:gd name="connsiteY15" fmla="*/ 149470 h 3270739"/>
                  <a:gd name="connsiteX16" fmla="*/ 3103685 w 3789485"/>
                  <a:gd name="connsiteY16" fmla="*/ 52754 h 3270739"/>
                  <a:gd name="connsiteX17" fmla="*/ 2716823 w 3789485"/>
                  <a:gd name="connsiteY17" fmla="*/ 0 h 3270739"/>
                  <a:gd name="connsiteX18" fmla="*/ 2224455 w 3789485"/>
                  <a:gd name="connsiteY18" fmla="*/ 114300 h 3270739"/>
                  <a:gd name="connsiteX19" fmla="*/ 1916724 w 3789485"/>
                  <a:gd name="connsiteY19" fmla="*/ 246185 h 3270739"/>
                  <a:gd name="connsiteX20" fmla="*/ 1811216 w 3789485"/>
                  <a:gd name="connsiteY20" fmla="*/ 263770 h 3270739"/>
                  <a:gd name="connsiteX21" fmla="*/ 1415562 w 3789485"/>
                  <a:gd name="connsiteY21" fmla="*/ 254977 h 3270739"/>
                  <a:gd name="connsiteX22" fmla="*/ 1257301 w 3789485"/>
                  <a:gd name="connsiteY22" fmla="*/ 281354 h 3270739"/>
                  <a:gd name="connsiteX23" fmla="*/ 861647 w 3789485"/>
                  <a:gd name="connsiteY23" fmla="*/ 334108 h 3270739"/>
                  <a:gd name="connsiteX24" fmla="*/ 369278 w 3789485"/>
                  <a:gd name="connsiteY24" fmla="*/ 439616 h 3270739"/>
                  <a:gd name="connsiteX25" fmla="*/ 61548 w 3789485"/>
                  <a:gd name="connsiteY25" fmla="*/ 685800 h 3270739"/>
                  <a:gd name="connsiteX26" fmla="*/ 0 w 3789485"/>
                  <a:gd name="connsiteY26"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692769 w 3789485"/>
                  <a:gd name="connsiteY13" fmla="*/ 1380394 h 3270739"/>
                  <a:gd name="connsiteX14" fmla="*/ 3789485 w 3789485"/>
                  <a:gd name="connsiteY14" fmla="*/ 1090245 h 3270739"/>
                  <a:gd name="connsiteX15" fmla="*/ 3692770 w 3789485"/>
                  <a:gd name="connsiteY15" fmla="*/ 465993 h 3270739"/>
                  <a:gd name="connsiteX16" fmla="*/ 3429001 w 3789485"/>
                  <a:gd name="connsiteY16" fmla="*/ 149470 h 3270739"/>
                  <a:gd name="connsiteX17" fmla="*/ 3103685 w 3789485"/>
                  <a:gd name="connsiteY17" fmla="*/ 52754 h 3270739"/>
                  <a:gd name="connsiteX18" fmla="*/ 2716823 w 3789485"/>
                  <a:gd name="connsiteY18" fmla="*/ 0 h 3270739"/>
                  <a:gd name="connsiteX19" fmla="*/ 2224455 w 3789485"/>
                  <a:gd name="connsiteY19" fmla="*/ 114300 h 3270739"/>
                  <a:gd name="connsiteX20" fmla="*/ 1916724 w 3789485"/>
                  <a:gd name="connsiteY20" fmla="*/ 246185 h 3270739"/>
                  <a:gd name="connsiteX21" fmla="*/ 1811216 w 3789485"/>
                  <a:gd name="connsiteY21" fmla="*/ 263770 h 3270739"/>
                  <a:gd name="connsiteX22" fmla="*/ 1415562 w 3789485"/>
                  <a:gd name="connsiteY22" fmla="*/ 254977 h 3270739"/>
                  <a:gd name="connsiteX23" fmla="*/ 1257301 w 3789485"/>
                  <a:gd name="connsiteY23" fmla="*/ 281354 h 3270739"/>
                  <a:gd name="connsiteX24" fmla="*/ 861647 w 3789485"/>
                  <a:gd name="connsiteY24" fmla="*/ 334108 h 3270739"/>
                  <a:gd name="connsiteX25" fmla="*/ 369278 w 3789485"/>
                  <a:gd name="connsiteY25" fmla="*/ 439616 h 3270739"/>
                  <a:gd name="connsiteX26" fmla="*/ 61548 w 3789485"/>
                  <a:gd name="connsiteY26" fmla="*/ 685800 h 3270739"/>
                  <a:gd name="connsiteX27" fmla="*/ 0 w 3789485"/>
                  <a:gd name="connsiteY27"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27938 w 3789485"/>
                  <a:gd name="connsiteY13" fmla="*/ 1424355 h 3270739"/>
                  <a:gd name="connsiteX14" fmla="*/ 3789485 w 3789485"/>
                  <a:gd name="connsiteY14" fmla="*/ 1090245 h 3270739"/>
                  <a:gd name="connsiteX15" fmla="*/ 3692770 w 3789485"/>
                  <a:gd name="connsiteY15" fmla="*/ 465993 h 3270739"/>
                  <a:gd name="connsiteX16" fmla="*/ 3429001 w 3789485"/>
                  <a:gd name="connsiteY16" fmla="*/ 149470 h 3270739"/>
                  <a:gd name="connsiteX17" fmla="*/ 3103685 w 3789485"/>
                  <a:gd name="connsiteY17" fmla="*/ 52754 h 3270739"/>
                  <a:gd name="connsiteX18" fmla="*/ 2716823 w 3789485"/>
                  <a:gd name="connsiteY18" fmla="*/ 0 h 3270739"/>
                  <a:gd name="connsiteX19" fmla="*/ 2224455 w 3789485"/>
                  <a:gd name="connsiteY19" fmla="*/ 114300 h 3270739"/>
                  <a:gd name="connsiteX20" fmla="*/ 1916724 w 3789485"/>
                  <a:gd name="connsiteY20" fmla="*/ 246185 h 3270739"/>
                  <a:gd name="connsiteX21" fmla="*/ 1811216 w 3789485"/>
                  <a:gd name="connsiteY21" fmla="*/ 263770 h 3270739"/>
                  <a:gd name="connsiteX22" fmla="*/ 1415562 w 3789485"/>
                  <a:gd name="connsiteY22" fmla="*/ 254977 h 3270739"/>
                  <a:gd name="connsiteX23" fmla="*/ 1257301 w 3789485"/>
                  <a:gd name="connsiteY23" fmla="*/ 281354 h 3270739"/>
                  <a:gd name="connsiteX24" fmla="*/ 861647 w 3789485"/>
                  <a:gd name="connsiteY24" fmla="*/ 334108 h 3270739"/>
                  <a:gd name="connsiteX25" fmla="*/ 369278 w 3789485"/>
                  <a:gd name="connsiteY25" fmla="*/ 439616 h 3270739"/>
                  <a:gd name="connsiteX26" fmla="*/ 61548 w 3789485"/>
                  <a:gd name="connsiteY26" fmla="*/ 685800 h 3270739"/>
                  <a:gd name="connsiteX27" fmla="*/ 0 w 3789485"/>
                  <a:gd name="connsiteY27"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27938 w 3789485"/>
                  <a:gd name="connsiteY13" fmla="*/ 1424355 h 3270739"/>
                  <a:gd name="connsiteX14" fmla="*/ 3789485 w 3789485"/>
                  <a:gd name="connsiteY14" fmla="*/ 1090245 h 3270739"/>
                  <a:gd name="connsiteX15" fmla="*/ 3692770 w 3789485"/>
                  <a:gd name="connsiteY15" fmla="*/ 465993 h 3270739"/>
                  <a:gd name="connsiteX16" fmla="*/ 3429001 w 3789485"/>
                  <a:gd name="connsiteY16" fmla="*/ 149470 h 3270739"/>
                  <a:gd name="connsiteX17" fmla="*/ 3103685 w 3789485"/>
                  <a:gd name="connsiteY17" fmla="*/ 52754 h 3270739"/>
                  <a:gd name="connsiteX18" fmla="*/ 2716823 w 3789485"/>
                  <a:gd name="connsiteY18" fmla="*/ 0 h 3270739"/>
                  <a:gd name="connsiteX19" fmla="*/ 2224455 w 3789485"/>
                  <a:gd name="connsiteY19" fmla="*/ 114300 h 3270739"/>
                  <a:gd name="connsiteX20" fmla="*/ 1916724 w 3789485"/>
                  <a:gd name="connsiteY20" fmla="*/ 246185 h 3270739"/>
                  <a:gd name="connsiteX21" fmla="*/ 1811216 w 3789485"/>
                  <a:gd name="connsiteY21" fmla="*/ 263770 h 3270739"/>
                  <a:gd name="connsiteX22" fmla="*/ 1415562 w 3789485"/>
                  <a:gd name="connsiteY22" fmla="*/ 254977 h 3270739"/>
                  <a:gd name="connsiteX23" fmla="*/ 1257301 w 3789485"/>
                  <a:gd name="connsiteY23" fmla="*/ 281354 h 3270739"/>
                  <a:gd name="connsiteX24" fmla="*/ 861647 w 3789485"/>
                  <a:gd name="connsiteY24" fmla="*/ 334108 h 3270739"/>
                  <a:gd name="connsiteX25" fmla="*/ 369278 w 3789485"/>
                  <a:gd name="connsiteY25" fmla="*/ 439616 h 3270739"/>
                  <a:gd name="connsiteX26" fmla="*/ 61548 w 3789485"/>
                  <a:gd name="connsiteY26" fmla="*/ 685800 h 3270739"/>
                  <a:gd name="connsiteX27" fmla="*/ 0 w 3789485"/>
                  <a:gd name="connsiteY27" fmla="*/ 1081453 h 3270739"/>
                  <a:gd name="connsiteX0" fmla="*/ 0 w 3789485"/>
                  <a:gd name="connsiteY0" fmla="*/ 1081453 h 3270739"/>
                  <a:gd name="connsiteX1" fmla="*/ 96716 w 3789485"/>
                  <a:gd name="connsiteY1" fmla="*/ 1494693 h 3270739"/>
                  <a:gd name="connsiteX2" fmla="*/ 483579 w 3789485"/>
                  <a:gd name="connsiteY2" fmla="*/ 2083778 h 3270739"/>
                  <a:gd name="connsiteX3" fmla="*/ 589084 w 3789485"/>
                  <a:gd name="connsiteY3" fmla="*/ 2365132 h 3270739"/>
                  <a:gd name="connsiteX4" fmla="*/ 729762 w 3789485"/>
                  <a:gd name="connsiteY4" fmla="*/ 2778369 h 3270739"/>
                  <a:gd name="connsiteX5" fmla="*/ 984738 w 3789485"/>
                  <a:gd name="connsiteY5" fmla="*/ 3024555 h 3270739"/>
                  <a:gd name="connsiteX6" fmla="*/ 1248507 w 3789485"/>
                  <a:gd name="connsiteY6" fmla="*/ 3226777 h 3270739"/>
                  <a:gd name="connsiteX7" fmla="*/ 1556239 w 3789485"/>
                  <a:gd name="connsiteY7" fmla="*/ 3270739 h 3270739"/>
                  <a:gd name="connsiteX8" fmla="*/ 1987062 w 3789485"/>
                  <a:gd name="connsiteY8" fmla="*/ 3261946 h 3270739"/>
                  <a:gd name="connsiteX9" fmla="*/ 2461847 w 3789485"/>
                  <a:gd name="connsiteY9" fmla="*/ 3068516 h 3270739"/>
                  <a:gd name="connsiteX10" fmla="*/ 2910255 w 3789485"/>
                  <a:gd name="connsiteY10" fmla="*/ 2708031 h 3270739"/>
                  <a:gd name="connsiteX11" fmla="*/ 3323493 w 3789485"/>
                  <a:gd name="connsiteY11" fmla="*/ 2215662 h 3270739"/>
                  <a:gd name="connsiteX12" fmla="*/ 3613640 w 3789485"/>
                  <a:gd name="connsiteY12" fmla="*/ 1793631 h 3270739"/>
                  <a:gd name="connsiteX13" fmla="*/ 3727938 w 3789485"/>
                  <a:gd name="connsiteY13" fmla="*/ 1424355 h 3270739"/>
                  <a:gd name="connsiteX14" fmla="*/ 3789485 w 3789485"/>
                  <a:gd name="connsiteY14" fmla="*/ 1090245 h 3270739"/>
                  <a:gd name="connsiteX15" fmla="*/ 3692770 w 3789485"/>
                  <a:gd name="connsiteY15" fmla="*/ 465993 h 3270739"/>
                  <a:gd name="connsiteX16" fmla="*/ 3584232 w 3789485"/>
                  <a:gd name="connsiteY16" fmla="*/ 311412 h 3270739"/>
                  <a:gd name="connsiteX17" fmla="*/ 3429001 w 3789485"/>
                  <a:gd name="connsiteY17" fmla="*/ 149470 h 3270739"/>
                  <a:gd name="connsiteX18" fmla="*/ 3103685 w 3789485"/>
                  <a:gd name="connsiteY18" fmla="*/ 52754 h 3270739"/>
                  <a:gd name="connsiteX19" fmla="*/ 2716823 w 3789485"/>
                  <a:gd name="connsiteY19" fmla="*/ 0 h 3270739"/>
                  <a:gd name="connsiteX20" fmla="*/ 2224455 w 3789485"/>
                  <a:gd name="connsiteY20" fmla="*/ 114300 h 3270739"/>
                  <a:gd name="connsiteX21" fmla="*/ 1916724 w 3789485"/>
                  <a:gd name="connsiteY21" fmla="*/ 246185 h 3270739"/>
                  <a:gd name="connsiteX22" fmla="*/ 1811216 w 3789485"/>
                  <a:gd name="connsiteY22" fmla="*/ 263770 h 3270739"/>
                  <a:gd name="connsiteX23" fmla="*/ 1415562 w 3789485"/>
                  <a:gd name="connsiteY23" fmla="*/ 254977 h 3270739"/>
                  <a:gd name="connsiteX24" fmla="*/ 1257301 w 3789485"/>
                  <a:gd name="connsiteY24" fmla="*/ 281354 h 3270739"/>
                  <a:gd name="connsiteX25" fmla="*/ 861647 w 3789485"/>
                  <a:gd name="connsiteY25" fmla="*/ 334108 h 3270739"/>
                  <a:gd name="connsiteX26" fmla="*/ 369278 w 3789485"/>
                  <a:gd name="connsiteY26" fmla="*/ 439616 h 3270739"/>
                  <a:gd name="connsiteX27" fmla="*/ 61548 w 3789485"/>
                  <a:gd name="connsiteY27" fmla="*/ 685800 h 3270739"/>
                  <a:gd name="connsiteX28" fmla="*/ 0 w 3789485"/>
                  <a:gd name="connsiteY28" fmla="*/ 1081453 h 3270739"/>
                  <a:gd name="connsiteX0" fmla="*/ 0 w 3727938"/>
                  <a:gd name="connsiteY0" fmla="*/ 1081453 h 3270739"/>
                  <a:gd name="connsiteX1" fmla="*/ 96716 w 3727938"/>
                  <a:gd name="connsiteY1" fmla="*/ 1494693 h 3270739"/>
                  <a:gd name="connsiteX2" fmla="*/ 483579 w 3727938"/>
                  <a:gd name="connsiteY2" fmla="*/ 2083778 h 3270739"/>
                  <a:gd name="connsiteX3" fmla="*/ 589084 w 3727938"/>
                  <a:gd name="connsiteY3" fmla="*/ 2365132 h 3270739"/>
                  <a:gd name="connsiteX4" fmla="*/ 729762 w 3727938"/>
                  <a:gd name="connsiteY4" fmla="*/ 2778369 h 3270739"/>
                  <a:gd name="connsiteX5" fmla="*/ 984738 w 3727938"/>
                  <a:gd name="connsiteY5" fmla="*/ 3024555 h 3270739"/>
                  <a:gd name="connsiteX6" fmla="*/ 1248507 w 3727938"/>
                  <a:gd name="connsiteY6" fmla="*/ 3226777 h 3270739"/>
                  <a:gd name="connsiteX7" fmla="*/ 1556239 w 3727938"/>
                  <a:gd name="connsiteY7" fmla="*/ 3270739 h 3270739"/>
                  <a:gd name="connsiteX8" fmla="*/ 1987062 w 3727938"/>
                  <a:gd name="connsiteY8" fmla="*/ 3261946 h 3270739"/>
                  <a:gd name="connsiteX9" fmla="*/ 2461847 w 3727938"/>
                  <a:gd name="connsiteY9" fmla="*/ 3068516 h 3270739"/>
                  <a:gd name="connsiteX10" fmla="*/ 2910255 w 3727938"/>
                  <a:gd name="connsiteY10" fmla="*/ 2708031 h 3270739"/>
                  <a:gd name="connsiteX11" fmla="*/ 3323493 w 3727938"/>
                  <a:gd name="connsiteY11" fmla="*/ 2215662 h 3270739"/>
                  <a:gd name="connsiteX12" fmla="*/ 3613640 w 3727938"/>
                  <a:gd name="connsiteY12" fmla="*/ 1793631 h 3270739"/>
                  <a:gd name="connsiteX13" fmla="*/ 3727938 w 3727938"/>
                  <a:gd name="connsiteY13" fmla="*/ 1424355 h 3270739"/>
                  <a:gd name="connsiteX14" fmla="*/ 3712645 w 3727938"/>
                  <a:gd name="connsiteY14" fmla="*/ 1074877 h 3270739"/>
                  <a:gd name="connsiteX15" fmla="*/ 3692770 w 3727938"/>
                  <a:gd name="connsiteY15" fmla="*/ 465993 h 3270739"/>
                  <a:gd name="connsiteX16" fmla="*/ 3584232 w 3727938"/>
                  <a:gd name="connsiteY16" fmla="*/ 311412 h 3270739"/>
                  <a:gd name="connsiteX17" fmla="*/ 3429001 w 3727938"/>
                  <a:gd name="connsiteY17" fmla="*/ 149470 h 3270739"/>
                  <a:gd name="connsiteX18" fmla="*/ 3103685 w 3727938"/>
                  <a:gd name="connsiteY18" fmla="*/ 52754 h 3270739"/>
                  <a:gd name="connsiteX19" fmla="*/ 2716823 w 3727938"/>
                  <a:gd name="connsiteY19" fmla="*/ 0 h 3270739"/>
                  <a:gd name="connsiteX20" fmla="*/ 2224455 w 3727938"/>
                  <a:gd name="connsiteY20" fmla="*/ 114300 h 3270739"/>
                  <a:gd name="connsiteX21" fmla="*/ 1916724 w 3727938"/>
                  <a:gd name="connsiteY21" fmla="*/ 246185 h 3270739"/>
                  <a:gd name="connsiteX22" fmla="*/ 1811216 w 3727938"/>
                  <a:gd name="connsiteY22" fmla="*/ 263770 h 3270739"/>
                  <a:gd name="connsiteX23" fmla="*/ 1415562 w 3727938"/>
                  <a:gd name="connsiteY23" fmla="*/ 254977 h 3270739"/>
                  <a:gd name="connsiteX24" fmla="*/ 1257301 w 3727938"/>
                  <a:gd name="connsiteY24" fmla="*/ 281354 h 3270739"/>
                  <a:gd name="connsiteX25" fmla="*/ 861647 w 3727938"/>
                  <a:gd name="connsiteY25" fmla="*/ 334108 h 3270739"/>
                  <a:gd name="connsiteX26" fmla="*/ 369278 w 3727938"/>
                  <a:gd name="connsiteY26" fmla="*/ 439616 h 3270739"/>
                  <a:gd name="connsiteX27" fmla="*/ 61548 w 3727938"/>
                  <a:gd name="connsiteY27" fmla="*/ 685800 h 3270739"/>
                  <a:gd name="connsiteX28" fmla="*/ 0 w 3727938"/>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910255 w 3712645"/>
                  <a:gd name="connsiteY10" fmla="*/ 2708031 h 3270739"/>
                  <a:gd name="connsiteX11" fmla="*/ 3323493 w 3712645"/>
                  <a:gd name="connsiteY11" fmla="*/ 2215662 h 3270739"/>
                  <a:gd name="connsiteX12" fmla="*/ 3613640 w 3712645"/>
                  <a:gd name="connsiteY12" fmla="*/ 1793631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910255 w 3712645"/>
                  <a:gd name="connsiteY10" fmla="*/ 2708031 h 3270739"/>
                  <a:gd name="connsiteX11" fmla="*/ 3323493 w 3712645"/>
                  <a:gd name="connsiteY11" fmla="*/ 2215662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910255 w 3712645"/>
                  <a:gd name="connsiteY10" fmla="*/ 2708031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887203 w 3712645"/>
                  <a:gd name="connsiteY10" fmla="*/ 2661927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887203 w 3712645"/>
                  <a:gd name="connsiteY10" fmla="*/ 2661927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311412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 name="connsiteX0" fmla="*/ 0 w 3712645"/>
                  <a:gd name="connsiteY0" fmla="*/ 1081453 h 3270739"/>
                  <a:gd name="connsiteX1" fmla="*/ 96716 w 3712645"/>
                  <a:gd name="connsiteY1" fmla="*/ 1494693 h 3270739"/>
                  <a:gd name="connsiteX2" fmla="*/ 483579 w 3712645"/>
                  <a:gd name="connsiteY2" fmla="*/ 2083778 h 3270739"/>
                  <a:gd name="connsiteX3" fmla="*/ 589084 w 3712645"/>
                  <a:gd name="connsiteY3" fmla="*/ 2365132 h 3270739"/>
                  <a:gd name="connsiteX4" fmla="*/ 729762 w 3712645"/>
                  <a:gd name="connsiteY4" fmla="*/ 2778369 h 3270739"/>
                  <a:gd name="connsiteX5" fmla="*/ 984738 w 3712645"/>
                  <a:gd name="connsiteY5" fmla="*/ 3024555 h 3270739"/>
                  <a:gd name="connsiteX6" fmla="*/ 1248507 w 3712645"/>
                  <a:gd name="connsiteY6" fmla="*/ 3226777 h 3270739"/>
                  <a:gd name="connsiteX7" fmla="*/ 1556239 w 3712645"/>
                  <a:gd name="connsiteY7" fmla="*/ 3270739 h 3270739"/>
                  <a:gd name="connsiteX8" fmla="*/ 1987062 w 3712645"/>
                  <a:gd name="connsiteY8" fmla="*/ 3261946 h 3270739"/>
                  <a:gd name="connsiteX9" fmla="*/ 2461847 w 3712645"/>
                  <a:gd name="connsiteY9" fmla="*/ 3068516 h 3270739"/>
                  <a:gd name="connsiteX10" fmla="*/ 2887203 w 3712645"/>
                  <a:gd name="connsiteY10" fmla="*/ 2661927 h 3270739"/>
                  <a:gd name="connsiteX11" fmla="*/ 3246653 w 3712645"/>
                  <a:gd name="connsiteY11" fmla="*/ 2184926 h 3270739"/>
                  <a:gd name="connsiteX12" fmla="*/ 3483012 w 3712645"/>
                  <a:gd name="connsiteY12" fmla="*/ 1808999 h 3270739"/>
                  <a:gd name="connsiteX13" fmla="*/ 3628045 w 3712645"/>
                  <a:gd name="connsiteY13" fmla="*/ 1478143 h 3270739"/>
                  <a:gd name="connsiteX14" fmla="*/ 3712645 w 3712645"/>
                  <a:gd name="connsiteY14" fmla="*/ 1074877 h 3270739"/>
                  <a:gd name="connsiteX15" fmla="*/ 3692770 w 3712645"/>
                  <a:gd name="connsiteY15" fmla="*/ 465993 h 3270739"/>
                  <a:gd name="connsiteX16" fmla="*/ 3584232 w 3712645"/>
                  <a:gd name="connsiteY16" fmla="*/ 257623 h 3270739"/>
                  <a:gd name="connsiteX17" fmla="*/ 3429001 w 3712645"/>
                  <a:gd name="connsiteY17" fmla="*/ 149470 h 3270739"/>
                  <a:gd name="connsiteX18" fmla="*/ 3103685 w 3712645"/>
                  <a:gd name="connsiteY18" fmla="*/ 52754 h 3270739"/>
                  <a:gd name="connsiteX19" fmla="*/ 2716823 w 3712645"/>
                  <a:gd name="connsiteY19" fmla="*/ 0 h 3270739"/>
                  <a:gd name="connsiteX20" fmla="*/ 2224455 w 3712645"/>
                  <a:gd name="connsiteY20" fmla="*/ 114300 h 3270739"/>
                  <a:gd name="connsiteX21" fmla="*/ 1916724 w 3712645"/>
                  <a:gd name="connsiteY21" fmla="*/ 246185 h 3270739"/>
                  <a:gd name="connsiteX22" fmla="*/ 1811216 w 3712645"/>
                  <a:gd name="connsiteY22" fmla="*/ 263770 h 3270739"/>
                  <a:gd name="connsiteX23" fmla="*/ 1415562 w 3712645"/>
                  <a:gd name="connsiteY23" fmla="*/ 254977 h 3270739"/>
                  <a:gd name="connsiteX24" fmla="*/ 1257301 w 3712645"/>
                  <a:gd name="connsiteY24" fmla="*/ 281354 h 3270739"/>
                  <a:gd name="connsiteX25" fmla="*/ 861647 w 3712645"/>
                  <a:gd name="connsiteY25" fmla="*/ 334108 h 3270739"/>
                  <a:gd name="connsiteX26" fmla="*/ 369278 w 3712645"/>
                  <a:gd name="connsiteY26" fmla="*/ 439616 h 3270739"/>
                  <a:gd name="connsiteX27" fmla="*/ 61548 w 3712645"/>
                  <a:gd name="connsiteY27" fmla="*/ 685800 h 3270739"/>
                  <a:gd name="connsiteX28" fmla="*/ 0 w 3712645"/>
                  <a:gd name="connsiteY28" fmla="*/ 1081453 h 327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12645" h="3270739">
                    <a:moveTo>
                      <a:pt x="0" y="1081453"/>
                    </a:moveTo>
                    <a:lnTo>
                      <a:pt x="96716" y="1494693"/>
                    </a:lnTo>
                    <a:cubicBezTo>
                      <a:pt x="128954" y="1632439"/>
                      <a:pt x="451341" y="1946032"/>
                      <a:pt x="483579" y="2083778"/>
                    </a:cubicBezTo>
                    <a:cubicBezTo>
                      <a:pt x="527540" y="2192217"/>
                      <a:pt x="548054" y="2249367"/>
                      <a:pt x="589084" y="2365132"/>
                    </a:cubicBezTo>
                    <a:cubicBezTo>
                      <a:pt x="630114" y="2480897"/>
                      <a:pt x="656493" y="2655277"/>
                      <a:pt x="729762" y="2778369"/>
                    </a:cubicBezTo>
                    <a:lnTo>
                      <a:pt x="984738" y="3024555"/>
                    </a:lnTo>
                    <a:cubicBezTo>
                      <a:pt x="1075592" y="3083170"/>
                      <a:pt x="1157653" y="3168162"/>
                      <a:pt x="1248507" y="3226777"/>
                    </a:cubicBezTo>
                    <a:lnTo>
                      <a:pt x="1556239" y="3270739"/>
                    </a:lnTo>
                    <a:lnTo>
                      <a:pt x="1987062" y="3261946"/>
                    </a:lnTo>
                    <a:cubicBezTo>
                      <a:pt x="2145324" y="3197469"/>
                      <a:pt x="2311824" y="3168519"/>
                      <a:pt x="2461847" y="3068516"/>
                    </a:cubicBezTo>
                    <a:cubicBezTo>
                      <a:pt x="2611870" y="2968513"/>
                      <a:pt x="2737734" y="2782089"/>
                      <a:pt x="2887203" y="2661927"/>
                    </a:cubicBezTo>
                    <a:cubicBezTo>
                      <a:pt x="3022388" y="2502927"/>
                      <a:pt x="3126836" y="2343926"/>
                      <a:pt x="3246653" y="2184926"/>
                    </a:cubicBezTo>
                    <a:lnTo>
                      <a:pt x="3483012" y="1808999"/>
                    </a:lnTo>
                    <a:lnTo>
                      <a:pt x="3628045" y="1478143"/>
                    </a:lnTo>
                    <a:lnTo>
                      <a:pt x="3712645" y="1074877"/>
                    </a:lnTo>
                    <a:lnTo>
                      <a:pt x="3692770" y="465993"/>
                    </a:lnTo>
                    <a:cubicBezTo>
                      <a:pt x="3656000" y="340030"/>
                      <a:pt x="3628193" y="310377"/>
                      <a:pt x="3584232" y="257623"/>
                    </a:cubicBezTo>
                    <a:cubicBezTo>
                      <a:pt x="3540271" y="204869"/>
                      <a:pt x="3506531" y="196422"/>
                      <a:pt x="3429001" y="149470"/>
                    </a:cubicBezTo>
                    <a:lnTo>
                      <a:pt x="3103685" y="52754"/>
                    </a:lnTo>
                    <a:lnTo>
                      <a:pt x="2716823" y="0"/>
                    </a:lnTo>
                    <a:cubicBezTo>
                      <a:pt x="2552700" y="38100"/>
                      <a:pt x="2357805" y="73269"/>
                      <a:pt x="2224455" y="114300"/>
                    </a:cubicBezTo>
                    <a:cubicBezTo>
                      <a:pt x="2091105" y="155331"/>
                      <a:pt x="1985597" y="221273"/>
                      <a:pt x="1916724" y="246185"/>
                    </a:cubicBezTo>
                    <a:cubicBezTo>
                      <a:pt x="1823053" y="264920"/>
                      <a:pt x="1894743" y="262305"/>
                      <a:pt x="1811216" y="263770"/>
                    </a:cubicBezTo>
                    <a:lnTo>
                      <a:pt x="1415562" y="254977"/>
                    </a:lnTo>
                    <a:cubicBezTo>
                      <a:pt x="1321867" y="265387"/>
                      <a:pt x="1327801" y="281354"/>
                      <a:pt x="1257301" y="281354"/>
                    </a:cubicBezTo>
                    <a:lnTo>
                      <a:pt x="861647" y="334108"/>
                    </a:lnTo>
                    <a:cubicBezTo>
                      <a:pt x="747347" y="345831"/>
                      <a:pt x="502628" y="381001"/>
                      <a:pt x="369278" y="439616"/>
                    </a:cubicBezTo>
                    <a:cubicBezTo>
                      <a:pt x="235928" y="498231"/>
                      <a:pt x="216879" y="594946"/>
                      <a:pt x="61548" y="685800"/>
                    </a:cubicBezTo>
                    <a:lnTo>
                      <a:pt x="0" y="1081453"/>
                    </a:lnTo>
                    <a:close/>
                  </a:path>
                </a:pathLst>
              </a:custGeom>
              <a:noFill/>
              <a:ln w="38100">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フリーフォーム 12"/>
              <p:cNvSpPr/>
              <p:nvPr/>
            </p:nvSpPr>
            <p:spPr>
              <a:xfrm>
                <a:off x="3768819" y="2067909"/>
                <a:ext cx="3556047" cy="896999"/>
              </a:xfrm>
              <a:custGeom>
                <a:avLst/>
                <a:gdLst>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481754 w 3815862"/>
                  <a:gd name="connsiteY12" fmla="*/ 123092 h 861646"/>
                  <a:gd name="connsiteX13" fmla="*/ 3683977 w 3815862"/>
                  <a:gd name="connsiteY13" fmla="*/ 404446 h 861646"/>
                  <a:gd name="connsiteX14" fmla="*/ 3815862 w 3815862"/>
                  <a:gd name="connsiteY14" fmla="*/ 536331 h 861646"/>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481754 w 3815862"/>
                  <a:gd name="connsiteY12" fmla="*/ 123092 h 861646"/>
                  <a:gd name="connsiteX13" fmla="*/ 3679239 w 3815862"/>
                  <a:gd name="connsiteY13" fmla="*/ 281262 h 861646"/>
                  <a:gd name="connsiteX14" fmla="*/ 3815862 w 3815862"/>
                  <a:gd name="connsiteY14" fmla="*/ 536331 h 861646"/>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481754 w 3815862"/>
                  <a:gd name="connsiteY12" fmla="*/ 123092 h 861646"/>
                  <a:gd name="connsiteX13" fmla="*/ 3679239 w 3815862"/>
                  <a:gd name="connsiteY13" fmla="*/ 281262 h 861646"/>
                  <a:gd name="connsiteX14" fmla="*/ 3815862 w 3815862"/>
                  <a:gd name="connsiteY14" fmla="*/ 536331 h 861646"/>
                  <a:gd name="connsiteX0" fmla="*/ 0 w 3815862"/>
                  <a:gd name="connsiteY0" fmla="*/ 861646 h 861646"/>
                  <a:gd name="connsiteX1" fmla="*/ 0 w 3815862"/>
                  <a:gd name="connsiteY1" fmla="*/ 861646 h 861646"/>
                  <a:gd name="connsiteX2" fmla="*/ 228600 w 3815862"/>
                  <a:gd name="connsiteY2" fmla="*/ 492369 h 861646"/>
                  <a:gd name="connsiteX3" fmla="*/ 325315 w 3815862"/>
                  <a:gd name="connsiteY3" fmla="*/ 457200 h 861646"/>
                  <a:gd name="connsiteX4" fmla="*/ 808892 w 3815862"/>
                  <a:gd name="connsiteY4" fmla="*/ 290146 h 861646"/>
                  <a:gd name="connsiteX5" fmla="*/ 1477108 w 3815862"/>
                  <a:gd name="connsiteY5" fmla="*/ 237392 h 861646"/>
                  <a:gd name="connsiteX6" fmla="*/ 1837592 w 3815862"/>
                  <a:gd name="connsiteY6" fmla="*/ 281354 h 861646"/>
                  <a:gd name="connsiteX7" fmla="*/ 1987062 w 3815862"/>
                  <a:gd name="connsiteY7" fmla="*/ 290146 h 861646"/>
                  <a:gd name="connsiteX8" fmla="*/ 2233246 w 3815862"/>
                  <a:gd name="connsiteY8" fmla="*/ 202223 h 861646"/>
                  <a:gd name="connsiteX9" fmla="*/ 2523392 w 3815862"/>
                  <a:gd name="connsiteY9" fmla="*/ 43962 h 861646"/>
                  <a:gd name="connsiteX10" fmla="*/ 2602523 w 3815862"/>
                  <a:gd name="connsiteY10" fmla="*/ 35169 h 861646"/>
                  <a:gd name="connsiteX11" fmla="*/ 3121269 w 3815862"/>
                  <a:gd name="connsiteY11" fmla="*/ 0 h 861646"/>
                  <a:gd name="connsiteX12" fmla="*/ 3312923 w 3815862"/>
                  <a:gd name="connsiteY12" fmla="*/ 46194 h 861646"/>
                  <a:gd name="connsiteX13" fmla="*/ 3481754 w 3815862"/>
                  <a:gd name="connsiteY13" fmla="*/ 123092 h 861646"/>
                  <a:gd name="connsiteX14" fmla="*/ 3679239 w 3815862"/>
                  <a:gd name="connsiteY14" fmla="*/ 281262 h 861646"/>
                  <a:gd name="connsiteX15" fmla="*/ 3815862 w 3815862"/>
                  <a:gd name="connsiteY15" fmla="*/ 536331 h 861646"/>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77108 w 3815862"/>
                  <a:gd name="connsiteY5" fmla="*/ 240125 h 864379"/>
                  <a:gd name="connsiteX6" fmla="*/ 1837592 w 3815862"/>
                  <a:gd name="connsiteY6" fmla="*/ 284087 h 864379"/>
                  <a:gd name="connsiteX7" fmla="*/ 1987062 w 3815862"/>
                  <a:gd name="connsiteY7" fmla="*/ 292879 h 864379"/>
                  <a:gd name="connsiteX8" fmla="*/ 2233246 w 3815862"/>
                  <a:gd name="connsiteY8" fmla="*/ 204956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77108 w 3815862"/>
                  <a:gd name="connsiteY5" fmla="*/ 240125 h 864379"/>
                  <a:gd name="connsiteX6" fmla="*/ 1837592 w 3815862"/>
                  <a:gd name="connsiteY6" fmla="*/ 284087 h 864379"/>
                  <a:gd name="connsiteX7" fmla="*/ 1987062 w 3815862"/>
                  <a:gd name="connsiteY7" fmla="*/ 292879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77108 w 3815862"/>
                  <a:gd name="connsiteY5" fmla="*/ 240125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08892 w 3815862"/>
                  <a:gd name="connsiteY4" fmla="*/ 292879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325315 w 3815862"/>
                  <a:gd name="connsiteY3" fmla="*/ 459933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28600 w 3815862"/>
                  <a:gd name="connsiteY2" fmla="*/ 495102 h 864379"/>
                  <a:gd name="connsiteX3" fmla="*/ 415333 w 3815862"/>
                  <a:gd name="connsiteY3" fmla="*/ 474147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66503 w 3815862"/>
                  <a:gd name="connsiteY2" fmla="*/ 589859 h 864379"/>
                  <a:gd name="connsiteX3" fmla="*/ 415333 w 3815862"/>
                  <a:gd name="connsiteY3" fmla="*/ 474147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864379"/>
                  <a:gd name="connsiteX1" fmla="*/ 0 w 3815862"/>
                  <a:gd name="connsiteY1" fmla="*/ 864379 h 864379"/>
                  <a:gd name="connsiteX2" fmla="*/ 266503 w 3815862"/>
                  <a:gd name="connsiteY2" fmla="*/ 589859 h 864379"/>
                  <a:gd name="connsiteX3" fmla="*/ 491138 w 3815862"/>
                  <a:gd name="connsiteY3" fmla="*/ 440983 h 864379"/>
                  <a:gd name="connsiteX4" fmla="*/ 861008 w 3815862"/>
                  <a:gd name="connsiteY4" fmla="*/ 316568 h 864379"/>
                  <a:gd name="connsiteX5" fmla="*/ 1491321 w 3815862"/>
                  <a:gd name="connsiteY5" fmla="*/ 254339 h 864379"/>
                  <a:gd name="connsiteX6" fmla="*/ 1837592 w 3815862"/>
                  <a:gd name="connsiteY6" fmla="*/ 284087 h 864379"/>
                  <a:gd name="connsiteX7" fmla="*/ 1972849 w 3815862"/>
                  <a:gd name="connsiteY7" fmla="*/ 283404 h 864379"/>
                  <a:gd name="connsiteX8" fmla="*/ 2200081 w 3815862"/>
                  <a:gd name="connsiteY8" fmla="*/ 195481 h 864379"/>
                  <a:gd name="connsiteX9" fmla="*/ 2523392 w 3815862"/>
                  <a:gd name="connsiteY9" fmla="*/ 46695 h 864379"/>
                  <a:gd name="connsiteX10" fmla="*/ 2853628 w 3815862"/>
                  <a:gd name="connsiteY10" fmla="*/ 0 h 864379"/>
                  <a:gd name="connsiteX11" fmla="*/ 3121269 w 3815862"/>
                  <a:gd name="connsiteY11" fmla="*/ 2733 h 864379"/>
                  <a:gd name="connsiteX12" fmla="*/ 3312923 w 3815862"/>
                  <a:gd name="connsiteY12" fmla="*/ 48927 h 864379"/>
                  <a:gd name="connsiteX13" fmla="*/ 3481754 w 3815862"/>
                  <a:gd name="connsiteY13" fmla="*/ 125825 h 864379"/>
                  <a:gd name="connsiteX14" fmla="*/ 3679239 w 3815862"/>
                  <a:gd name="connsiteY14" fmla="*/ 283995 h 864379"/>
                  <a:gd name="connsiteX15" fmla="*/ 3815862 w 3815862"/>
                  <a:gd name="connsiteY15" fmla="*/ 539064 h 864379"/>
                  <a:gd name="connsiteX0" fmla="*/ 0 w 3815862"/>
                  <a:gd name="connsiteY0" fmla="*/ 864379 h 954397"/>
                  <a:gd name="connsiteX1" fmla="*/ 80543 w 3815862"/>
                  <a:gd name="connsiteY1" fmla="*/ 954397 h 954397"/>
                  <a:gd name="connsiteX2" fmla="*/ 266503 w 3815862"/>
                  <a:gd name="connsiteY2" fmla="*/ 589859 h 954397"/>
                  <a:gd name="connsiteX3" fmla="*/ 491138 w 3815862"/>
                  <a:gd name="connsiteY3" fmla="*/ 440983 h 954397"/>
                  <a:gd name="connsiteX4" fmla="*/ 861008 w 3815862"/>
                  <a:gd name="connsiteY4" fmla="*/ 316568 h 954397"/>
                  <a:gd name="connsiteX5" fmla="*/ 1491321 w 3815862"/>
                  <a:gd name="connsiteY5" fmla="*/ 254339 h 954397"/>
                  <a:gd name="connsiteX6" fmla="*/ 1837592 w 3815862"/>
                  <a:gd name="connsiteY6" fmla="*/ 284087 h 954397"/>
                  <a:gd name="connsiteX7" fmla="*/ 1972849 w 3815862"/>
                  <a:gd name="connsiteY7" fmla="*/ 283404 h 954397"/>
                  <a:gd name="connsiteX8" fmla="*/ 2200081 w 3815862"/>
                  <a:gd name="connsiteY8" fmla="*/ 195481 h 954397"/>
                  <a:gd name="connsiteX9" fmla="*/ 2523392 w 3815862"/>
                  <a:gd name="connsiteY9" fmla="*/ 46695 h 954397"/>
                  <a:gd name="connsiteX10" fmla="*/ 2853628 w 3815862"/>
                  <a:gd name="connsiteY10" fmla="*/ 0 h 954397"/>
                  <a:gd name="connsiteX11" fmla="*/ 3121269 w 3815862"/>
                  <a:gd name="connsiteY11" fmla="*/ 2733 h 954397"/>
                  <a:gd name="connsiteX12" fmla="*/ 3312923 w 3815862"/>
                  <a:gd name="connsiteY12" fmla="*/ 48927 h 954397"/>
                  <a:gd name="connsiteX13" fmla="*/ 3481754 w 3815862"/>
                  <a:gd name="connsiteY13" fmla="*/ 125825 h 954397"/>
                  <a:gd name="connsiteX14" fmla="*/ 3679239 w 3815862"/>
                  <a:gd name="connsiteY14" fmla="*/ 283995 h 954397"/>
                  <a:gd name="connsiteX15" fmla="*/ 3815862 w 3815862"/>
                  <a:gd name="connsiteY15" fmla="*/ 539064 h 954397"/>
                  <a:gd name="connsiteX0" fmla="*/ 0 w 3735319"/>
                  <a:gd name="connsiteY0" fmla="*/ 954397 h 954397"/>
                  <a:gd name="connsiteX1" fmla="*/ 185960 w 3735319"/>
                  <a:gd name="connsiteY1" fmla="*/ 589859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1892306 w 3735319"/>
                  <a:gd name="connsiteY6" fmla="*/ 283404 h 954397"/>
                  <a:gd name="connsiteX7" fmla="*/ 2119538 w 3735319"/>
                  <a:gd name="connsiteY7" fmla="*/ 195481 h 954397"/>
                  <a:gd name="connsiteX8" fmla="*/ 2442849 w 3735319"/>
                  <a:gd name="connsiteY8" fmla="*/ 46695 h 954397"/>
                  <a:gd name="connsiteX9" fmla="*/ 2773085 w 3735319"/>
                  <a:gd name="connsiteY9" fmla="*/ 0 h 954397"/>
                  <a:gd name="connsiteX10" fmla="*/ 3040726 w 3735319"/>
                  <a:gd name="connsiteY10" fmla="*/ 2733 h 954397"/>
                  <a:gd name="connsiteX11" fmla="*/ 3232380 w 3735319"/>
                  <a:gd name="connsiteY11" fmla="*/ 48927 h 954397"/>
                  <a:gd name="connsiteX12" fmla="*/ 3401211 w 3735319"/>
                  <a:gd name="connsiteY12" fmla="*/ 125825 h 954397"/>
                  <a:gd name="connsiteX13" fmla="*/ 3598696 w 3735319"/>
                  <a:gd name="connsiteY13" fmla="*/ 283995 h 954397"/>
                  <a:gd name="connsiteX14" fmla="*/ 3735319 w 3735319"/>
                  <a:gd name="connsiteY14"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57049 w 3735319"/>
                  <a:gd name="connsiteY5" fmla="*/ 284087 h 954397"/>
                  <a:gd name="connsiteX6" fmla="*/ 2119538 w 3735319"/>
                  <a:gd name="connsiteY6" fmla="*/ 195481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85476 w 3735319"/>
                  <a:gd name="connsiteY5" fmla="*/ 312514 h 954397"/>
                  <a:gd name="connsiteX6" fmla="*/ 2119538 w 3735319"/>
                  <a:gd name="connsiteY6" fmla="*/ 195481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85476 w 3735319"/>
                  <a:gd name="connsiteY5" fmla="*/ 312514 h 954397"/>
                  <a:gd name="connsiteX6" fmla="*/ 2110062 w 3735319"/>
                  <a:gd name="connsiteY6" fmla="*/ 157578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4397 h 954397"/>
                  <a:gd name="connsiteX1" fmla="*/ 148057 w 3735319"/>
                  <a:gd name="connsiteY1" fmla="*/ 660926 h 954397"/>
                  <a:gd name="connsiteX2" fmla="*/ 410595 w 3735319"/>
                  <a:gd name="connsiteY2" fmla="*/ 440983 h 954397"/>
                  <a:gd name="connsiteX3" fmla="*/ 780465 w 3735319"/>
                  <a:gd name="connsiteY3" fmla="*/ 316568 h 954397"/>
                  <a:gd name="connsiteX4" fmla="*/ 1410778 w 3735319"/>
                  <a:gd name="connsiteY4" fmla="*/ 254339 h 954397"/>
                  <a:gd name="connsiteX5" fmla="*/ 1785476 w 3735319"/>
                  <a:gd name="connsiteY5" fmla="*/ 312514 h 954397"/>
                  <a:gd name="connsiteX6" fmla="*/ 2157440 w 3735319"/>
                  <a:gd name="connsiteY6" fmla="*/ 114937 h 954397"/>
                  <a:gd name="connsiteX7" fmla="*/ 2442849 w 3735319"/>
                  <a:gd name="connsiteY7" fmla="*/ 46695 h 954397"/>
                  <a:gd name="connsiteX8" fmla="*/ 2773085 w 3735319"/>
                  <a:gd name="connsiteY8" fmla="*/ 0 h 954397"/>
                  <a:gd name="connsiteX9" fmla="*/ 3040726 w 3735319"/>
                  <a:gd name="connsiteY9" fmla="*/ 2733 h 954397"/>
                  <a:gd name="connsiteX10" fmla="*/ 3232380 w 3735319"/>
                  <a:gd name="connsiteY10" fmla="*/ 48927 h 954397"/>
                  <a:gd name="connsiteX11" fmla="*/ 3401211 w 3735319"/>
                  <a:gd name="connsiteY11" fmla="*/ 125825 h 954397"/>
                  <a:gd name="connsiteX12" fmla="*/ 3598696 w 3735319"/>
                  <a:gd name="connsiteY12" fmla="*/ 283995 h 954397"/>
                  <a:gd name="connsiteX13" fmla="*/ 3735319 w 3735319"/>
                  <a:gd name="connsiteY13" fmla="*/ 539064 h 954397"/>
                  <a:gd name="connsiteX0" fmla="*/ 0 w 3735319"/>
                  <a:gd name="connsiteY0" fmla="*/ 959996 h 959996"/>
                  <a:gd name="connsiteX1" fmla="*/ 148057 w 3735319"/>
                  <a:gd name="connsiteY1" fmla="*/ 666525 h 959996"/>
                  <a:gd name="connsiteX2" fmla="*/ 410595 w 3735319"/>
                  <a:gd name="connsiteY2" fmla="*/ 446582 h 959996"/>
                  <a:gd name="connsiteX3" fmla="*/ 780465 w 3735319"/>
                  <a:gd name="connsiteY3" fmla="*/ 322167 h 959996"/>
                  <a:gd name="connsiteX4" fmla="*/ 1410778 w 3735319"/>
                  <a:gd name="connsiteY4" fmla="*/ 259938 h 959996"/>
                  <a:gd name="connsiteX5" fmla="*/ 1785476 w 3735319"/>
                  <a:gd name="connsiteY5" fmla="*/ 318113 h 959996"/>
                  <a:gd name="connsiteX6" fmla="*/ 2157440 w 3735319"/>
                  <a:gd name="connsiteY6" fmla="*/ 120536 h 959996"/>
                  <a:gd name="connsiteX7" fmla="*/ 2457063 w 3735319"/>
                  <a:gd name="connsiteY7" fmla="*/ 90196 h 959996"/>
                  <a:gd name="connsiteX8" fmla="*/ 2773085 w 3735319"/>
                  <a:gd name="connsiteY8" fmla="*/ 5599 h 959996"/>
                  <a:gd name="connsiteX9" fmla="*/ 3040726 w 3735319"/>
                  <a:gd name="connsiteY9" fmla="*/ 8332 h 959996"/>
                  <a:gd name="connsiteX10" fmla="*/ 3232380 w 3735319"/>
                  <a:gd name="connsiteY10" fmla="*/ 54526 h 959996"/>
                  <a:gd name="connsiteX11" fmla="*/ 3401211 w 3735319"/>
                  <a:gd name="connsiteY11" fmla="*/ 131424 h 959996"/>
                  <a:gd name="connsiteX12" fmla="*/ 3598696 w 3735319"/>
                  <a:gd name="connsiteY12" fmla="*/ 289594 h 959996"/>
                  <a:gd name="connsiteX13" fmla="*/ 3735319 w 3735319"/>
                  <a:gd name="connsiteY13" fmla="*/ 544663 h 959996"/>
                  <a:gd name="connsiteX0" fmla="*/ 0 w 3735319"/>
                  <a:gd name="connsiteY0" fmla="*/ 951687 h 951687"/>
                  <a:gd name="connsiteX1" fmla="*/ 148057 w 3735319"/>
                  <a:gd name="connsiteY1" fmla="*/ 658216 h 951687"/>
                  <a:gd name="connsiteX2" fmla="*/ 410595 w 3735319"/>
                  <a:gd name="connsiteY2" fmla="*/ 438273 h 951687"/>
                  <a:gd name="connsiteX3" fmla="*/ 780465 w 3735319"/>
                  <a:gd name="connsiteY3" fmla="*/ 313858 h 951687"/>
                  <a:gd name="connsiteX4" fmla="*/ 1410778 w 3735319"/>
                  <a:gd name="connsiteY4" fmla="*/ 251629 h 951687"/>
                  <a:gd name="connsiteX5" fmla="*/ 1785476 w 3735319"/>
                  <a:gd name="connsiteY5" fmla="*/ 309804 h 951687"/>
                  <a:gd name="connsiteX6" fmla="*/ 2157440 w 3735319"/>
                  <a:gd name="connsiteY6" fmla="*/ 112227 h 951687"/>
                  <a:gd name="connsiteX7" fmla="*/ 2457063 w 3735319"/>
                  <a:gd name="connsiteY7" fmla="*/ 81887 h 951687"/>
                  <a:gd name="connsiteX8" fmla="*/ 2768347 w 3735319"/>
                  <a:gd name="connsiteY8" fmla="*/ 39930 h 951687"/>
                  <a:gd name="connsiteX9" fmla="*/ 3040726 w 3735319"/>
                  <a:gd name="connsiteY9" fmla="*/ 23 h 951687"/>
                  <a:gd name="connsiteX10" fmla="*/ 3232380 w 3735319"/>
                  <a:gd name="connsiteY10" fmla="*/ 46217 h 951687"/>
                  <a:gd name="connsiteX11" fmla="*/ 3401211 w 3735319"/>
                  <a:gd name="connsiteY11" fmla="*/ 123115 h 951687"/>
                  <a:gd name="connsiteX12" fmla="*/ 3598696 w 3735319"/>
                  <a:gd name="connsiteY12" fmla="*/ 281285 h 951687"/>
                  <a:gd name="connsiteX13" fmla="*/ 3735319 w 3735319"/>
                  <a:gd name="connsiteY13" fmla="*/ 536354 h 951687"/>
                  <a:gd name="connsiteX0" fmla="*/ 0 w 3735319"/>
                  <a:gd name="connsiteY0" fmla="*/ 951687 h 951687"/>
                  <a:gd name="connsiteX1" fmla="*/ 148057 w 3735319"/>
                  <a:gd name="connsiteY1" fmla="*/ 658216 h 951687"/>
                  <a:gd name="connsiteX2" fmla="*/ 410595 w 3735319"/>
                  <a:gd name="connsiteY2" fmla="*/ 438273 h 951687"/>
                  <a:gd name="connsiteX3" fmla="*/ 780465 w 3735319"/>
                  <a:gd name="connsiteY3" fmla="*/ 313858 h 951687"/>
                  <a:gd name="connsiteX4" fmla="*/ 1410778 w 3735319"/>
                  <a:gd name="connsiteY4" fmla="*/ 251629 h 951687"/>
                  <a:gd name="connsiteX5" fmla="*/ 1785476 w 3735319"/>
                  <a:gd name="connsiteY5" fmla="*/ 309804 h 951687"/>
                  <a:gd name="connsiteX6" fmla="*/ 2138489 w 3735319"/>
                  <a:gd name="connsiteY6" fmla="*/ 135917 h 951687"/>
                  <a:gd name="connsiteX7" fmla="*/ 2457063 w 3735319"/>
                  <a:gd name="connsiteY7" fmla="*/ 81887 h 951687"/>
                  <a:gd name="connsiteX8" fmla="*/ 2768347 w 3735319"/>
                  <a:gd name="connsiteY8" fmla="*/ 39930 h 951687"/>
                  <a:gd name="connsiteX9" fmla="*/ 3040726 w 3735319"/>
                  <a:gd name="connsiteY9" fmla="*/ 23 h 951687"/>
                  <a:gd name="connsiteX10" fmla="*/ 3232380 w 3735319"/>
                  <a:gd name="connsiteY10" fmla="*/ 46217 h 951687"/>
                  <a:gd name="connsiteX11" fmla="*/ 3401211 w 3735319"/>
                  <a:gd name="connsiteY11" fmla="*/ 123115 h 951687"/>
                  <a:gd name="connsiteX12" fmla="*/ 3598696 w 3735319"/>
                  <a:gd name="connsiteY12" fmla="*/ 281285 h 951687"/>
                  <a:gd name="connsiteX13" fmla="*/ 3735319 w 3735319"/>
                  <a:gd name="connsiteY13" fmla="*/ 536354 h 951687"/>
                  <a:gd name="connsiteX0" fmla="*/ 0 w 3735319"/>
                  <a:gd name="connsiteY0" fmla="*/ 951687 h 951687"/>
                  <a:gd name="connsiteX1" fmla="*/ 148057 w 3735319"/>
                  <a:gd name="connsiteY1" fmla="*/ 658216 h 951687"/>
                  <a:gd name="connsiteX2" fmla="*/ 410595 w 3735319"/>
                  <a:gd name="connsiteY2" fmla="*/ 438273 h 951687"/>
                  <a:gd name="connsiteX3" fmla="*/ 780465 w 3735319"/>
                  <a:gd name="connsiteY3" fmla="*/ 313858 h 951687"/>
                  <a:gd name="connsiteX4" fmla="*/ 1410778 w 3735319"/>
                  <a:gd name="connsiteY4" fmla="*/ 251629 h 951687"/>
                  <a:gd name="connsiteX5" fmla="*/ 1785476 w 3735319"/>
                  <a:gd name="connsiteY5" fmla="*/ 309804 h 951687"/>
                  <a:gd name="connsiteX6" fmla="*/ 1995808 w 3735319"/>
                  <a:gd name="connsiteY6" fmla="*/ 221517 h 951687"/>
                  <a:gd name="connsiteX7" fmla="*/ 2138489 w 3735319"/>
                  <a:gd name="connsiteY7" fmla="*/ 135917 h 951687"/>
                  <a:gd name="connsiteX8" fmla="*/ 2457063 w 3735319"/>
                  <a:gd name="connsiteY8" fmla="*/ 81887 h 951687"/>
                  <a:gd name="connsiteX9" fmla="*/ 2768347 w 3735319"/>
                  <a:gd name="connsiteY9" fmla="*/ 39930 h 951687"/>
                  <a:gd name="connsiteX10" fmla="*/ 3040726 w 3735319"/>
                  <a:gd name="connsiteY10" fmla="*/ 23 h 951687"/>
                  <a:gd name="connsiteX11" fmla="*/ 3232380 w 3735319"/>
                  <a:gd name="connsiteY11" fmla="*/ 46217 h 951687"/>
                  <a:gd name="connsiteX12" fmla="*/ 3401211 w 3735319"/>
                  <a:gd name="connsiteY12" fmla="*/ 123115 h 951687"/>
                  <a:gd name="connsiteX13" fmla="*/ 3598696 w 3735319"/>
                  <a:gd name="connsiteY13" fmla="*/ 281285 h 951687"/>
                  <a:gd name="connsiteX14" fmla="*/ 3735319 w 3735319"/>
                  <a:gd name="connsiteY14" fmla="*/ 536354 h 951687"/>
                  <a:gd name="connsiteX0" fmla="*/ 0 w 3735319"/>
                  <a:gd name="connsiteY0" fmla="*/ 942220 h 942220"/>
                  <a:gd name="connsiteX1" fmla="*/ 148057 w 3735319"/>
                  <a:gd name="connsiteY1" fmla="*/ 648749 h 942220"/>
                  <a:gd name="connsiteX2" fmla="*/ 410595 w 3735319"/>
                  <a:gd name="connsiteY2" fmla="*/ 428806 h 942220"/>
                  <a:gd name="connsiteX3" fmla="*/ 780465 w 3735319"/>
                  <a:gd name="connsiteY3" fmla="*/ 304391 h 942220"/>
                  <a:gd name="connsiteX4" fmla="*/ 1410778 w 3735319"/>
                  <a:gd name="connsiteY4" fmla="*/ 242162 h 942220"/>
                  <a:gd name="connsiteX5" fmla="*/ 1785476 w 3735319"/>
                  <a:gd name="connsiteY5" fmla="*/ 300337 h 942220"/>
                  <a:gd name="connsiteX6" fmla="*/ 1995808 w 3735319"/>
                  <a:gd name="connsiteY6" fmla="*/ 212050 h 942220"/>
                  <a:gd name="connsiteX7" fmla="*/ 2138489 w 3735319"/>
                  <a:gd name="connsiteY7" fmla="*/ 126450 h 942220"/>
                  <a:gd name="connsiteX8" fmla="*/ 2457063 w 3735319"/>
                  <a:gd name="connsiteY8" fmla="*/ 72420 h 942220"/>
                  <a:gd name="connsiteX9" fmla="*/ 2768347 w 3735319"/>
                  <a:gd name="connsiteY9" fmla="*/ 30463 h 942220"/>
                  <a:gd name="connsiteX10" fmla="*/ 3031250 w 3735319"/>
                  <a:gd name="connsiteY10" fmla="*/ 32 h 942220"/>
                  <a:gd name="connsiteX11" fmla="*/ 3232380 w 3735319"/>
                  <a:gd name="connsiteY11" fmla="*/ 36750 h 942220"/>
                  <a:gd name="connsiteX12" fmla="*/ 3401211 w 3735319"/>
                  <a:gd name="connsiteY12" fmla="*/ 113648 h 942220"/>
                  <a:gd name="connsiteX13" fmla="*/ 3598696 w 3735319"/>
                  <a:gd name="connsiteY13" fmla="*/ 271818 h 942220"/>
                  <a:gd name="connsiteX14" fmla="*/ 3735319 w 3735319"/>
                  <a:gd name="connsiteY14" fmla="*/ 526887 h 942220"/>
                  <a:gd name="connsiteX0" fmla="*/ 0 w 3735319"/>
                  <a:gd name="connsiteY0" fmla="*/ 942220 h 942220"/>
                  <a:gd name="connsiteX1" fmla="*/ 148057 w 3735319"/>
                  <a:gd name="connsiteY1" fmla="*/ 648749 h 942220"/>
                  <a:gd name="connsiteX2" fmla="*/ 410595 w 3735319"/>
                  <a:gd name="connsiteY2" fmla="*/ 428806 h 942220"/>
                  <a:gd name="connsiteX3" fmla="*/ 780465 w 3735319"/>
                  <a:gd name="connsiteY3" fmla="*/ 304391 h 942220"/>
                  <a:gd name="connsiteX4" fmla="*/ 1410778 w 3735319"/>
                  <a:gd name="connsiteY4" fmla="*/ 242162 h 942220"/>
                  <a:gd name="connsiteX5" fmla="*/ 1785476 w 3735319"/>
                  <a:gd name="connsiteY5" fmla="*/ 300337 h 942220"/>
                  <a:gd name="connsiteX6" fmla="*/ 1995808 w 3735319"/>
                  <a:gd name="connsiteY6" fmla="*/ 212050 h 942220"/>
                  <a:gd name="connsiteX7" fmla="*/ 2138489 w 3735319"/>
                  <a:gd name="connsiteY7" fmla="*/ 126450 h 942220"/>
                  <a:gd name="connsiteX8" fmla="*/ 2457063 w 3735319"/>
                  <a:gd name="connsiteY8" fmla="*/ 72420 h 942220"/>
                  <a:gd name="connsiteX9" fmla="*/ 2768347 w 3735319"/>
                  <a:gd name="connsiteY9" fmla="*/ 30463 h 942220"/>
                  <a:gd name="connsiteX10" fmla="*/ 3031250 w 3735319"/>
                  <a:gd name="connsiteY10" fmla="*/ 32 h 942220"/>
                  <a:gd name="connsiteX11" fmla="*/ 3232380 w 3735319"/>
                  <a:gd name="connsiteY11" fmla="*/ 36750 h 942220"/>
                  <a:gd name="connsiteX12" fmla="*/ 3401211 w 3735319"/>
                  <a:gd name="connsiteY12" fmla="*/ 113648 h 942220"/>
                  <a:gd name="connsiteX13" fmla="*/ 3598696 w 3735319"/>
                  <a:gd name="connsiteY13" fmla="*/ 271818 h 942220"/>
                  <a:gd name="connsiteX14" fmla="*/ 3735319 w 3735319"/>
                  <a:gd name="connsiteY14" fmla="*/ 526887 h 942220"/>
                  <a:gd name="connsiteX0" fmla="*/ 0 w 3735319"/>
                  <a:gd name="connsiteY0" fmla="*/ 942220 h 942220"/>
                  <a:gd name="connsiteX1" fmla="*/ 148057 w 3735319"/>
                  <a:gd name="connsiteY1" fmla="*/ 620322 h 942220"/>
                  <a:gd name="connsiteX2" fmla="*/ 410595 w 3735319"/>
                  <a:gd name="connsiteY2" fmla="*/ 428806 h 942220"/>
                  <a:gd name="connsiteX3" fmla="*/ 780465 w 3735319"/>
                  <a:gd name="connsiteY3" fmla="*/ 304391 h 942220"/>
                  <a:gd name="connsiteX4" fmla="*/ 1410778 w 3735319"/>
                  <a:gd name="connsiteY4" fmla="*/ 242162 h 942220"/>
                  <a:gd name="connsiteX5" fmla="*/ 1785476 w 3735319"/>
                  <a:gd name="connsiteY5" fmla="*/ 300337 h 942220"/>
                  <a:gd name="connsiteX6" fmla="*/ 1995808 w 3735319"/>
                  <a:gd name="connsiteY6" fmla="*/ 212050 h 942220"/>
                  <a:gd name="connsiteX7" fmla="*/ 2138489 w 3735319"/>
                  <a:gd name="connsiteY7" fmla="*/ 126450 h 942220"/>
                  <a:gd name="connsiteX8" fmla="*/ 2457063 w 3735319"/>
                  <a:gd name="connsiteY8" fmla="*/ 72420 h 942220"/>
                  <a:gd name="connsiteX9" fmla="*/ 2768347 w 3735319"/>
                  <a:gd name="connsiteY9" fmla="*/ 30463 h 942220"/>
                  <a:gd name="connsiteX10" fmla="*/ 3031250 w 3735319"/>
                  <a:gd name="connsiteY10" fmla="*/ 32 h 942220"/>
                  <a:gd name="connsiteX11" fmla="*/ 3232380 w 3735319"/>
                  <a:gd name="connsiteY11" fmla="*/ 36750 h 942220"/>
                  <a:gd name="connsiteX12" fmla="*/ 3401211 w 3735319"/>
                  <a:gd name="connsiteY12" fmla="*/ 113648 h 942220"/>
                  <a:gd name="connsiteX13" fmla="*/ 3598696 w 3735319"/>
                  <a:gd name="connsiteY13" fmla="*/ 271818 h 942220"/>
                  <a:gd name="connsiteX14" fmla="*/ 3735319 w 3735319"/>
                  <a:gd name="connsiteY14" fmla="*/ 526887 h 94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5319" h="942220">
                    <a:moveTo>
                      <a:pt x="0" y="942220"/>
                    </a:moveTo>
                    <a:cubicBezTo>
                      <a:pt x="49352" y="844396"/>
                      <a:pt x="79625" y="705891"/>
                      <a:pt x="148057" y="620322"/>
                    </a:cubicBezTo>
                    <a:cubicBezTo>
                      <a:pt x="180295" y="608599"/>
                      <a:pt x="305194" y="481461"/>
                      <a:pt x="410595" y="428806"/>
                    </a:cubicBezTo>
                    <a:cubicBezTo>
                      <a:pt x="515996" y="376151"/>
                      <a:pt x="601901" y="352179"/>
                      <a:pt x="780465" y="304391"/>
                    </a:cubicBezTo>
                    <a:cubicBezTo>
                      <a:pt x="947162" y="273284"/>
                      <a:pt x="1248014" y="247576"/>
                      <a:pt x="1410778" y="242162"/>
                    </a:cubicBezTo>
                    <a:cubicBezTo>
                      <a:pt x="1573542" y="236748"/>
                      <a:pt x="1684812" y="307725"/>
                      <a:pt x="1785476" y="300337"/>
                    </a:cubicBezTo>
                    <a:cubicBezTo>
                      <a:pt x="1886140" y="292950"/>
                      <a:pt x="1936973" y="241031"/>
                      <a:pt x="1995808" y="212050"/>
                    </a:cubicBezTo>
                    <a:cubicBezTo>
                      <a:pt x="2054643" y="183069"/>
                      <a:pt x="2064772" y="147353"/>
                      <a:pt x="2138489" y="126450"/>
                    </a:cubicBezTo>
                    <a:lnTo>
                      <a:pt x="2457063" y="72420"/>
                    </a:lnTo>
                    <a:cubicBezTo>
                      <a:pt x="2565987" y="39840"/>
                      <a:pt x="2672649" y="42528"/>
                      <a:pt x="2768347" y="30463"/>
                    </a:cubicBezTo>
                    <a:cubicBezTo>
                      <a:pt x="2864045" y="18398"/>
                      <a:pt x="2942036" y="-879"/>
                      <a:pt x="3031250" y="32"/>
                    </a:cubicBezTo>
                    <a:cubicBezTo>
                      <a:pt x="3088818" y="18588"/>
                      <a:pt x="3174812" y="18194"/>
                      <a:pt x="3232380" y="36750"/>
                    </a:cubicBezTo>
                    <a:lnTo>
                      <a:pt x="3401211" y="113648"/>
                    </a:lnTo>
                    <a:cubicBezTo>
                      <a:pt x="3462264" y="152826"/>
                      <a:pt x="3543011" y="202945"/>
                      <a:pt x="3598696" y="271818"/>
                    </a:cubicBezTo>
                    <a:cubicBezTo>
                      <a:pt x="3672664" y="366316"/>
                      <a:pt x="3689778" y="441864"/>
                      <a:pt x="3735319" y="52688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a:stCxn id="13" idx="1"/>
              </p:cNvCxnSpPr>
              <p:nvPr/>
            </p:nvCxnSpPr>
            <p:spPr>
              <a:xfrm>
                <a:off x="3909770" y="2658459"/>
                <a:ext cx="116442" cy="13715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555515" y="2352501"/>
                <a:ext cx="53373" cy="24203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231515" y="2452482"/>
                <a:ext cx="75173" cy="214218"/>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886279" y="2299880"/>
                <a:ext cx="42850" cy="22699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5278687" y="2318215"/>
                <a:ext cx="42850" cy="24137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5728603" y="2242791"/>
                <a:ext cx="11411" cy="230726"/>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6409260" y="2099381"/>
                <a:ext cx="21425" cy="253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6078161" y="2139719"/>
                <a:ext cx="14377" cy="25401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6720856" y="2073951"/>
                <a:ext cx="15838" cy="315601"/>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6960709" y="2199363"/>
                <a:ext cx="79079" cy="253119"/>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1" name="タイトル 1"/>
            <p:cNvSpPr txBox="1">
              <a:spLocks/>
            </p:cNvSpPr>
            <p:nvPr/>
          </p:nvSpPr>
          <p:spPr bwMode="auto">
            <a:xfrm>
              <a:off x="4424808" y="3910426"/>
              <a:ext cx="2296048" cy="6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2800" dirty="0" smtClean="0">
                  <a:solidFill>
                    <a:srgbClr val="FFFF00"/>
                  </a:solidFill>
                </a:rPr>
                <a:t>移動土塊</a:t>
              </a:r>
              <a:endParaRPr lang="ja-JP" altLang="en-US" sz="2800" dirty="0">
                <a:solidFill>
                  <a:srgbClr val="FFFF00"/>
                </a:solidFill>
              </a:endParaRPr>
            </a:p>
          </p:txBody>
        </p:sp>
      </p:grpSp>
      <p:grpSp>
        <p:nvGrpSpPr>
          <p:cNvPr id="24" name="グループ化 23"/>
          <p:cNvGrpSpPr/>
          <p:nvPr/>
        </p:nvGrpSpPr>
        <p:grpSpPr>
          <a:xfrm>
            <a:off x="2895990" y="1066450"/>
            <a:ext cx="4345530" cy="4388446"/>
            <a:chOff x="2895990" y="1416818"/>
            <a:chExt cx="4345530" cy="4388446"/>
          </a:xfrm>
        </p:grpSpPr>
        <p:cxnSp>
          <p:nvCxnSpPr>
            <p:cNvPr id="25" name="直線矢印コネクタ 24"/>
            <p:cNvCxnSpPr/>
            <p:nvPr/>
          </p:nvCxnSpPr>
          <p:spPr>
            <a:xfrm flipV="1">
              <a:off x="3516967" y="1522237"/>
              <a:ext cx="3639850" cy="494008"/>
            </a:xfrm>
            <a:prstGeom prst="straightConnector1">
              <a:avLst/>
            </a:prstGeom>
            <a:ln w="508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496704" y="1889240"/>
              <a:ext cx="113674" cy="6376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a:off x="7124281" y="1416818"/>
              <a:ext cx="117239" cy="72290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rot="21147835">
              <a:off x="4465355" y="1442351"/>
              <a:ext cx="1599531" cy="307777"/>
            </a:xfrm>
            <a:prstGeom prst="rect">
              <a:avLst/>
            </a:prstGeom>
            <a:solidFill>
              <a:schemeClr val="bg1"/>
            </a:solidFill>
            <a:ln>
              <a:noFill/>
            </a:ln>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幅</a:t>
              </a:r>
              <a:r>
                <a:rPr lang="en-US" altLang="ja-JP" sz="2000" dirty="0" smtClean="0">
                  <a:solidFill>
                    <a:srgbClr val="FF0000"/>
                  </a:solidFill>
                  <a:latin typeface="Swis721 BlkCn BT" panose="020B0806030502040204" pitchFamily="34" charset="0"/>
                </a:rPr>
                <a:t>W=60m</a:t>
              </a:r>
              <a:endParaRPr kumimoji="1" lang="ja-JP" altLang="en-US" sz="2000" dirty="0">
                <a:solidFill>
                  <a:srgbClr val="FF0000"/>
                </a:solidFill>
                <a:latin typeface="Swis721 BlkCn BT" panose="020B0806030502040204" pitchFamily="34" charset="0"/>
              </a:endParaRPr>
            </a:p>
          </p:txBody>
        </p:sp>
        <p:cxnSp>
          <p:nvCxnSpPr>
            <p:cNvPr id="29" name="直線矢印コネクタ 28"/>
            <p:cNvCxnSpPr/>
            <p:nvPr/>
          </p:nvCxnSpPr>
          <p:spPr>
            <a:xfrm>
              <a:off x="3034543" y="2666700"/>
              <a:ext cx="598249" cy="3101498"/>
            </a:xfrm>
            <a:prstGeom prst="straightConnector1">
              <a:avLst/>
            </a:prstGeom>
            <a:ln w="508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2895990" y="2526877"/>
              <a:ext cx="1012655" cy="179084"/>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H="1">
              <a:off x="3491880" y="5591757"/>
              <a:ext cx="1085497" cy="21350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rot="15560453">
              <a:off x="2120289" y="4083191"/>
              <a:ext cx="1969842" cy="307777"/>
            </a:xfrm>
            <a:prstGeom prst="rect">
              <a:avLst/>
            </a:prstGeom>
            <a:solidFill>
              <a:schemeClr val="bg1"/>
            </a:solidFill>
            <a:ln>
              <a:noFill/>
            </a:ln>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奥行き</a:t>
              </a:r>
              <a:r>
                <a:rPr lang="en-US" altLang="ja-JP" sz="2000" dirty="0" smtClean="0">
                  <a:solidFill>
                    <a:srgbClr val="FF0000"/>
                  </a:solidFill>
                  <a:latin typeface="Swis721 BlkCn BT" panose="020B0806030502040204" pitchFamily="34" charset="0"/>
                </a:rPr>
                <a:t>L=60m</a:t>
              </a:r>
              <a:endParaRPr kumimoji="1" lang="ja-JP" altLang="en-US" sz="2000" dirty="0">
                <a:solidFill>
                  <a:srgbClr val="FF0000"/>
                </a:solidFill>
                <a:latin typeface="Swis721 BlkCn BT" panose="020B0806030502040204" pitchFamily="34" charset="0"/>
              </a:endParaRPr>
            </a:p>
          </p:txBody>
        </p:sp>
      </p:grpSp>
      <p:sp>
        <p:nvSpPr>
          <p:cNvPr id="33"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35"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52662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36</a:t>
            </a:fld>
            <a:endParaRPr kumimoji="1" lang="ja-JP" altLang="en-US"/>
          </a:p>
        </p:txBody>
      </p:sp>
      <p:pic>
        <p:nvPicPr>
          <p:cNvPr id="6" name="図 5"/>
          <p:cNvPicPr>
            <a:picLocks noChangeAspect="1"/>
          </p:cNvPicPr>
          <p:nvPr/>
        </p:nvPicPr>
        <p:blipFill>
          <a:blip r:embed="rId2"/>
          <a:stretch>
            <a:fillRect/>
          </a:stretch>
        </p:blipFill>
        <p:spPr>
          <a:xfrm>
            <a:off x="1295128" y="1358776"/>
            <a:ext cx="6408000" cy="5166568"/>
          </a:xfrm>
          <a:prstGeom prst="rect">
            <a:avLst/>
          </a:prstGeom>
        </p:spPr>
      </p:pic>
      <p:sp>
        <p:nvSpPr>
          <p:cNvPr id="7" name="タイトル 1"/>
          <p:cNvSpPr txBox="1">
            <a:spLocks/>
          </p:cNvSpPr>
          <p:nvPr/>
        </p:nvSpPr>
        <p:spPr bwMode="auto">
          <a:xfrm>
            <a:off x="2124744" y="5431532"/>
            <a:ext cx="9144000" cy="123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ctr" rtl="0" eaLnBrk="0" fontAlgn="base" hangingPunct="0">
              <a:spcBef>
                <a:spcPct val="0"/>
              </a:spcBef>
              <a:spcAft>
                <a:spcPct val="0"/>
              </a:spcAft>
              <a:defRPr kumimoji="1" sz="4400" kern="1200">
                <a:solidFill>
                  <a:srgbClr val="FFFFFF"/>
                </a:solidFill>
                <a:latin typeface="+mj-lt"/>
                <a:ea typeface="+mj-ea"/>
                <a:cs typeface="+mj-cs"/>
              </a:defRPr>
            </a:lvl1pPr>
            <a:lvl2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2pPr>
            <a:lvl3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3pPr>
            <a:lvl4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4pPr>
            <a:lvl5pPr algn="ctr" rtl="0" eaLnBrk="0" fontAlgn="base" hangingPunct="0">
              <a:spcBef>
                <a:spcPct val="0"/>
              </a:spcBef>
              <a:spcAft>
                <a:spcPct val="0"/>
              </a:spcAft>
              <a:defRPr kumimoji="1" sz="4400">
                <a:solidFill>
                  <a:srgbClr val="FFFFFF"/>
                </a:solidFill>
                <a:latin typeface="Candara" pitchFamily="34" charset="0"/>
                <a:ea typeface="HGP明朝E" pitchFamily="18" charset="-128"/>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a:lstStyle>
          <a:p>
            <a:pPr eaLnBrk="1" fontAlgn="auto" hangingPunct="1">
              <a:spcAft>
                <a:spcPts val="0"/>
              </a:spcAft>
              <a:defRPr/>
            </a:pPr>
            <a:r>
              <a:rPr lang="ja-JP" altLang="en-US" sz="3600" dirty="0" smtClean="0">
                <a:solidFill>
                  <a:schemeClr val="tx1"/>
                </a:solidFill>
              </a:rPr>
              <a:t>想定される崩壊規模</a:t>
            </a:r>
            <a:endParaRPr lang="ja-JP" altLang="en-US" sz="3600" dirty="0">
              <a:solidFill>
                <a:schemeClr val="tx1"/>
              </a:solidFill>
            </a:endParaRPr>
          </a:p>
        </p:txBody>
      </p:sp>
      <p:cxnSp>
        <p:nvCxnSpPr>
          <p:cNvPr id="8" name="直線矢印コネクタ 7"/>
          <p:cNvCxnSpPr/>
          <p:nvPr/>
        </p:nvCxnSpPr>
        <p:spPr>
          <a:xfrm>
            <a:off x="2303240" y="1718816"/>
            <a:ext cx="4248472" cy="0"/>
          </a:xfrm>
          <a:prstGeom prst="straightConnector1">
            <a:avLst/>
          </a:prstGeom>
          <a:ln w="508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5560420" y="2766248"/>
            <a:ext cx="487236" cy="417066"/>
          </a:xfrm>
          <a:prstGeom prst="straightConnector1">
            <a:avLst/>
          </a:prstGeom>
          <a:ln w="1905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303240" y="1502792"/>
            <a:ext cx="0" cy="371131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6557031" y="1502791"/>
            <a:ext cx="0" cy="36000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189945" y="1358776"/>
            <a:ext cx="2618366" cy="307777"/>
          </a:xfrm>
          <a:prstGeom prst="rect">
            <a:avLst/>
          </a:prstGeom>
          <a:noFill/>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奥行き </a:t>
            </a:r>
            <a:r>
              <a:rPr lang="en-US" altLang="ja-JP" sz="2000" dirty="0" smtClean="0">
                <a:solidFill>
                  <a:srgbClr val="FF0000"/>
                </a:solidFill>
                <a:latin typeface="Swis721 BlkCn BT" panose="020B0806030502040204" pitchFamily="34" charset="0"/>
              </a:rPr>
              <a:t>L=60m</a:t>
            </a:r>
            <a:endParaRPr kumimoji="1" lang="ja-JP" altLang="en-US" sz="2000" dirty="0">
              <a:solidFill>
                <a:srgbClr val="FF0000"/>
              </a:solidFill>
              <a:latin typeface="Swis721 BlkCn BT" panose="020B0806030502040204" pitchFamily="34" charset="0"/>
            </a:endParaRPr>
          </a:p>
        </p:txBody>
      </p:sp>
      <p:sp>
        <p:nvSpPr>
          <p:cNvPr id="13" name="テキスト ボックス 12"/>
          <p:cNvSpPr txBox="1"/>
          <p:nvPr/>
        </p:nvSpPr>
        <p:spPr>
          <a:xfrm>
            <a:off x="5419658" y="4122924"/>
            <a:ext cx="2835906" cy="1015663"/>
          </a:xfrm>
          <a:prstGeom prst="rect">
            <a:avLst/>
          </a:prstGeom>
          <a:solidFill>
            <a:srgbClr val="FFFF00"/>
          </a:solidFill>
        </p:spPr>
        <p:txBody>
          <a:bodyPr wrap="square" lIns="144000" tIns="0" rIns="0" bIns="0" rtlCol="0">
            <a:spAutoFit/>
          </a:bodyPr>
          <a:lstStyle/>
          <a:p>
            <a:r>
              <a:rPr lang="ja-JP" altLang="en-US" sz="2200" dirty="0" smtClean="0">
                <a:solidFill>
                  <a:srgbClr val="FF0000"/>
                </a:solidFill>
                <a:latin typeface="Swis721 BlkCn BT" panose="020B0806030502040204" pitchFamily="34" charset="0"/>
              </a:rPr>
              <a:t>移動土塊の厚さ（</a:t>
            </a:r>
            <a:r>
              <a:rPr lang="en-US" altLang="ja-JP" sz="2200" dirty="0" smtClean="0">
                <a:solidFill>
                  <a:srgbClr val="FF0000"/>
                </a:solidFill>
                <a:latin typeface="Swis721 BlkCn BT" panose="020B0806030502040204" pitchFamily="34" charset="0"/>
              </a:rPr>
              <a:t>H</a:t>
            </a:r>
            <a:r>
              <a:rPr lang="ja-JP" altLang="en-US" sz="2200" dirty="0" smtClean="0">
                <a:solidFill>
                  <a:srgbClr val="FF0000"/>
                </a:solidFill>
                <a:latin typeface="Swis721 BlkCn BT" panose="020B0806030502040204" pitchFamily="34" charset="0"/>
              </a:rPr>
              <a:t>）</a:t>
            </a:r>
            <a:endParaRPr lang="en-US" altLang="ja-JP" sz="2200" dirty="0" smtClean="0">
              <a:solidFill>
                <a:srgbClr val="FF0000"/>
              </a:solidFill>
              <a:latin typeface="Swis721 BlkCn BT" panose="020B0806030502040204" pitchFamily="34" charset="0"/>
            </a:endParaRPr>
          </a:p>
          <a:p>
            <a:r>
              <a:rPr lang="ja-JP" altLang="en-US" sz="2200" dirty="0" smtClean="0">
                <a:solidFill>
                  <a:srgbClr val="FF0000"/>
                </a:solidFill>
                <a:latin typeface="Swis721 BlkCn BT" panose="020B0806030502040204" pitchFamily="34" charset="0"/>
              </a:rPr>
              <a:t> </a:t>
            </a:r>
            <a:r>
              <a:rPr lang="en-US" altLang="ja-JP" sz="2200" dirty="0" smtClean="0">
                <a:solidFill>
                  <a:srgbClr val="FF0000"/>
                </a:solidFill>
                <a:latin typeface="Swis721 BlkCn BT" panose="020B0806030502040204" pitchFamily="34" charset="0"/>
              </a:rPr>
              <a:t>H=W/10</a:t>
            </a:r>
            <a:r>
              <a:rPr lang="ja-JP" altLang="en-US" sz="2200" dirty="0" smtClean="0">
                <a:solidFill>
                  <a:srgbClr val="FF0000"/>
                </a:solidFill>
                <a:latin typeface="Swis721 BlkCn BT" panose="020B0806030502040204" pitchFamily="34" charset="0"/>
              </a:rPr>
              <a:t>～</a:t>
            </a:r>
            <a:r>
              <a:rPr lang="en-US" altLang="ja-JP" sz="2200" dirty="0" smtClean="0">
                <a:solidFill>
                  <a:srgbClr val="FF0000"/>
                </a:solidFill>
                <a:latin typeface="Swis721 BlkCn BT" panose="020B0806030502040204" pitchFamily="34" charset="0"/>
              </a:rPr>
              <a:t>W/5</a:t>
            </a:r>
          </a:p>
          <a:p>
            <a:r>
              <a:rPr lang="ja-JP" altLang="en-US" sz="2200" dirty="0" smtClean="0">
                <a:solidFill>
                  <a:srgbClr val="FF0000"/>
                </a:solidFill>
                <a:latin typeface="Swis721 BlkCn BT" panose="020B0806030502040204" pitchFamily="34" charset="0"/>
              </a:rPr>
              <a:t>   </a:t>
            </a:r>
            <a:r>
              <a:rPr lang="en-US" altLang="ja-JP" sz="2200" dirty="0" smtClean="0">
                <a:solidFill>
                  <a:srgbClr val="FF0000"/>
                </a:solidFill>
                <a:latin typeface="Swis721 BlkCn BT" panose="020B0806030502040204" pitchFamily="34" charset="0"/>
              </a:rPr>
              <a:t>=</a:t>
            </a:r>
            <a:r>
              <a:rPr lang="ja-JP" altLang="en-US" sz="2200" dirty="0" smtClean="0">
                <a:solidFill>
                  <a:srgbClr val="FF0000"/>
                </a:solidFill>
                <a:latin typeface="Swis721 BlkCn BT" panose="020B0806030502040204" pitchFamily="34" charset="0"/>
              </a:rPr>
              <a:t>最大</a:t>
            </a:r>
            <a:r>
              <a:rPr lang="en-US" altLang="ja-JP" sz="2200" dirty="0" smtClean="0">
                <a:solidFill>
                  <a:srgbClr val="FF0000"/>
                </a:solidFill>
                <a:latin typeface="Swis721 BlkCn BT" panose="020B0806030502040204" pitchFamily="34" charset="0"/>
              </a:rPr>
              <a:t>10</a:t>
            </a:r>
            <a:r>
              <a:rPr kumimoji="1" lang="en-US" altLang="ja-JP" sz="2200" dirty="0" smtClean="0">
                <a:solidFill>
                  <a:srgbClr val="FF0000"/>
                </a:solidFill>
                <a:latin typeface="Swis721 BlkCn BT" panose="020B0806030502040204" pitchFamily="34" charset="0"/>
              </a:rPr>
              <a:t>m</a:t>
            </a:r>
            <a:r>
              <a:rPr kumimoji="1" lang="ja-JP" altLang="en-US" sz="2200" dirty="0" smtClean="0">
                <a:solidFill>
                  <a:srgbClr val="FF0000"/>
                </a:solidFill>
                <a:latin typeface="Swis721 BlkCn BT" panose="020B0806030502040204" pitchFamily="34" charset="0"/>
              </a:rPr>
              <a:t>程度</a:t>
            </a:r>
            <a:endParaRPr kumimoji="1" lang="ja-JP" altLang="en-US" sz="2200" dirty="0">
              <a:solidFill>
                <a:srgbClr val="FF0000"/>
              </a:solidFill>
              <a:latin typeface="Swis721 BlkCn BT" panose="020B0806030502040204" pitchFamily="34" charset="0"/>
            </a:endParaRPr>
          </a:p>
        </p:txBody>
      </p:sp>
      <p:sp>
        <p:nvSpPr>
          <p:cNvPr id="14" name="正方形/長方形 13"/>
          <p:cNvSpPr/>
          <p:nvPr/>
        </p:nvSpPr>
        <p:spPr>
          <a:xfrm rot="19065576">
            <a:off x="4236689" y="3960123"/>
            <a:ext cx="1039066" cy="369332"/>
          </a:xfrm>
          <a:prstGeom prst="rect">
            <a:avLst/>
          </a:prstGeom>
          <a:noFill/>
        </p:spPr>
        <p:txBody>
          <a:bodyPr wrap="none" lIns="91440" tIns="45720" rIns="91440" bIns="45720">
            <a:spAutoFit/>
          </a:bodyPr>
          <a:lstStyle/>
          <a:p>
            <a:pPr algn="ctr"/>
            <a:r>
              <a:rPr lang="ja-JP" altLang="en-US" b="0" cap="none" spc="0" dirty="0" smtClean="0">
                <a:ln w="0"/>
                <a:solidFill>
                  <a:srgbClr val="FF0000"/>
                </a:solidFill>
              </a:rPr>
              <a:t>すべり面</a:t>
            </a:r>
            <a:endParaRPr lang="ja-JP" altLang="en-US" b="0" cap="none" spc="0" dirty="0">
              <a:ln w="0"/>
              <a:solidFill>
                <a:srgbClr val="FF0000"/>
              </a:solidFill>
            </a:endParaRPr>
          </a:p>
        </p:txBody>
      </p:sp>
      <p:sp>
        <p:nvSpPr>
          <p:cNvPr id="15" name="テキスト ボックス 14"/>
          <p:cNvSpPr txBox="1"/>
          <p:nvPr/>
        </p:nvSpPr>
        <p:spPr>
          <a:xfrm>
            <a:off x="4520307" y="2943573"/>
            <a:ext cx="1798702" cy="307777"/>
          </a:xfrm>
          <a:prstGeom prst="rect">
            <a:avLst/>
          </a:prstGeom>
          <a:noFill/>
        </p:spPr>
        <p:txBody>
          <a:bodyPr wrap="square" lIns="0" tIns="0" rIns="0" bIns="0" rtlCol="0">
            <a:spAutoFit/>
          </a:bodyPr>
          <a:lstStyle/>
          <a:p>
            <a:pPr algn="ctr"/>
            <a:r>
              <a:rPr lang="ja-JP" altLang="en-US" sz="2000" dirty="0" smtClean="0">
                <a:solidFill>
                  <a:srgbClr val="FF0000"/>
                </a:solidFill>
                <a:latin typeface="Swis721 BlkCn BT" panose="020B0806030502040204" pitchFamily="34" charset="0"/>
              </a:rPr>
              <a:t>厚さ </a:t>
            </a:r>
            <a:r>
              <a:rPr lang="en-US" altLang="ja-JP" sz="2000" dirty="0" smtClean="0">
                <a:solidFill>
                  <a:srgbClr val="FF0000"/>
                </a:solidFill>
                <a:latin typeface="Swis721 BlkCn BT" panose="020B0806030502040204" pitchFamily="34" charset="0"/>
              </a:rPr>
              <a:t>H</a:t>
            </a:r>
            <a:endParaRPr kumimoji="1" lang="ja-JP" altLang="en-US" sz="2000" dirty="0">
              <a:solidFill>
                <a:srgbClr val="FF0000"/>
              </a:solidFill>
              <a:latin typeface="Swis721 BlkCn BT" panose="020B0806030502040204" pitchFamily="34" charset="0"/>
            </a:endParaRPr>
          </a:p>
        </p:txBody>
      </p:sp>
      <p:sp>
        <p:nvSpPr>
          <p:cNvPr id="16" name="タイトル 1"/>
          <p:cNvSpPr>
            <a:spLocks noGrp="1"/>
          </p:cNvSpPr>
          <p:nvPr>
            <p:ph type="title"/>
          </p:nvPr>
        </p:nvSpPr>
        <p:spPr>
          <a:xfrm>
            <a:off x="457200" y="228600"/>
            <a:ext cx="8686800" cy="914400"/>
          </a:xfrm>
        </p:spPr>
        <p:txBody>
          <a:bodyPr>
            <a:normAutofit fontScale="90000"/>
          </a:bodyPr>
          <a:lstStyle/>
          <a:p>
            <a:r>
              <a:rPr lang="ja-JP" altLang="en-US" dirty="0" smtClean="0">
                <a:latin typeface="HGSｺﾞｼｯｸM" panose="020B0600000000000000" pitchFamily="50" charset="-128"/>
                <a:ea typeface="HGSｺﾞｼｯｸM" panose="020B0600000000000000" pitchFamily="50" charset="-128"/>
              </a:rPr>
              <a:t>４．台風</a:t>
            </a:r>
            <a:r>
              <a:rPr lang="en-US" altLang="ja-JP" dirty="0" smtClean="0">
                <a:latin typeface="HGSｺﾞｼｯｸM" panose="020B0600000000000000" pitchFamily="50" charset="-128"/>
                <a:ea typeface="HGSｺﾞｼｯｸM" panose="020B0600000000000000" pitchFamily="50" charset="-128"/>
              </a:rPr>
              <a:t>21</a:t>
            </a:r>
            <a:r>
              <a:rPr lang="ja-JP" altLang="en-US" dirty="0" smtClean="0">
                <a:latin typeface="HGSｺﾞｼｯｸM" panose="020B0600000000000000" pitchFamily="50" charset="-128"/>
                <a:ea typeface="HGSｺﾞｼｯｸM" panose="020B0600000000000000" pitchFamily="50" charset="-128"/>
              </a:rPr>
              <a:t>号被害（国道</a:t>
            </a:r>
            <a:r>
              <a:rPr lang="en-US" altLang="ja-JP" dirty="0" smtClean="0">
                <a:latin typeface="HGSｺﾞｼｯｸM" panose="020B0600000000000000" pitchFamily="50" charset="-128"/>
                <a:ea typeface="HGSｺﾞｼｯｸM" panose="020B0600000000000000" pitchFamily="50" charset="-128"/>
              </a:rPr>
              <a:t>173</a:t>
            </a:r>
            <a:r>
              <a:rPr lang="ja-JP" altLang="en-US" dirty="0" smtClean="0">
                <a:latin typeface="HGSｺﾞｼｯｸM" panose="020B0600000000000000" pitchFamily="50" charset="-128"/>
                <a:ea typeface="HGSｺﾞｼｯｸM" panose="020B0600000000000000" pitchFamily="50" charset="-128"/>
              </a:rPr>
              <a:t>号切土のり面崩壊）</a:t>
            </a:r>
            <a:r>
              <a:rPr lang="en-US" altLang="ja-JP" dirty="0" smtClean="0">
                <a:latin typeface="HGSｺﾞｼｯｸM" panose="020B0600000000000000" pitchFamily="50" charset="-128"/>
                <a:ea typeface="HGSｺﾞｼｯｸM" panose="020B0600000000000000" pitchFamily="50" charset="-128"/>
              </a:rPr>
              <a:t/>
            </a:r>
            <a:br>
              <a:rPr lang="en-US" altLang="ja-JP" dirty="0" smtClean="0">
                <a:latin typeface="HGSｺﾞｼｯｸM" panose="020B0600000000000000" pitchFamily="50" charset="-128"/>
                <a:ea typeface="HGSｺﾞｼｯｸM" panose="020B0600000000000000" pitchFamily="50" charset="-128"/>
              </a:rPr>
            </a:br>
            <a:r>
              <a:rPr lang="ja-JP" altLang="en-US" sz="2200" dirty="0" smtClean="0">
                <a:latin typeface="HGSｺﾞｼｯｸM" panose="020B0600000000000000" pitchFamily="50" charset="-128"/>
                <a:ea typeface="HGSｺﾞｼｯｸM" panose="020B0600000000000000" pitchFamily="50" charset="-128"/>
              </a:rPr>
              <a:t>　</a:t>
            </a:r>
            <a:r>
              <a:rPr lang="en-US" altLang="ja-JP" sz="2200" dirty="0" smtClean="0">
                <a:latin typeface="HGSｺﾞｼｯｸM" panose="020B0600000000000000" pitchFamily="50" charset="-128"/>
                <a:ea typeface="HGSｺﾞｼｯｸM" panose="020B0600000000000000" pitchFamily="50" charset="-128"/>
              </a:rPr>
              <a:t>【</a:t>
            </a:r>
            <a:r>
              <a:rPr lang="ja-JP" altLang="en-US" sz="2400" dirty="0" smtClean="0">
                <a:latin typeface="HGSｺﾞｼｯｸM" panose="020B0600000000000000" pitchFamily="50" charset="-128"/>
                <a:ea typeface="HGSｺﾞｼｯｸM" panose="020B0600000000000000" pitchFamily="50" charset="-128"/>
              </a:rPr>
              <a:t>池田土木事務所、復建調査設計株式会社 作成資料より抜粋</a:t>
            </a:r>
            <a:r>
              <a:rPr lang="en-US" altLang="ja-JP" sz="2400" dirty="0" smtClean="0">
                <a:latin typeface="HGSｺﾞｼｯｸM" panose="020B0600000000000000" pitchFamily="50" charset="-128"/>
                <a:ea typeface="HGSｺﾞｼｯｸM" panose="020B0600000000000000" pitchFamily="50" charset="-128"/>
              </a:rPr>
              <a:t>】</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1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9365509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37</a:t>
            </a:fld>
            <a:endParaRPr kumimoji="1" lang="ja-JP" altLang="en-US"/>
          </a:p>
        </p:txBody>
      </p:sp>
      <p:sp>
        <p:nvSpPr>
          <p:cNvPr id="5"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５．検討項目</a:t>
            </a:r>
            <a:endParaRPr kumimoji="1" lang="ja-JP" altLang="en-US" sz="24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539552" y="1196752"/>
            <a:ext cx="8280920" cy="4893647"/>
          </a:xfrm>
          <a:prstGeom prst="rect">
            <a:avLst/>
          </a:prstGeom>
          <a:noFill/>
        </p:spPr>
        <p:txBody>
          <a:bodyPr wrap="square" rtlCol="0">
            <a:spAutoFit/>
          </a:bodyPr>
          <a:lstStyle/>
          <a:p>
            <a:pPr>
              <a:lnSpc>
                <a:spcPct val="150000"/>
              </a:lnSpc>
            </a:pPr>
            <a:r>
              <a:rPr lang="ja-JP" altLang="en-US" sz="2500" dirty="0" smtClean="0">
                <a:latin typeface="HGSｺﾞｼｯｸM" panose="020B0600000000000000" pitchFamily="50" charset="-128"/>
                <a:ea typeface="HGSｺﾞｼｯｸM" panose="020B0600000000000000" pitchFamily="50" charset="-128"/>
              </a:rPr>
              <a:t>○検討項目</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500" dirty="0" smtClean="0">
                <a:latin typeface="HGSｺﾞｼｯｸM" panose="020B0600000000000000" pitchFamily="50" charset="-128"/>
                <a:ea typeface="HGSｺﾞｼｯｸM" panose="020B0600000000000000" pitchFamily="50" charset="-128"/>
              </a:rPr>
              <a:t>　・道路土工構造物点検結果の反映について</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500" dirty="0">
                <a:latin typeface="HGSｺﾞｼｯｸM" panose="020B0600000000000000" pitchFamily="50" charset="-128"/>
                <a:ea typeface="HGSｺﾞｼｯｸM" panose="020B0600000000000000" pitchFamily="50" charset="-128"/>
              </a:rPr>
              <a:t>　</a:t>
            </a:r>
            <a:r>
              <a:rPr lang="ja-JP" altLang="en-US" sz="2500" dirty="0" smtClean="0">
                <a:latin typeface="HGSｺﾞｼｯｸM" panose="020B0600000000000000" pitchFamily="50" charset="-128"/>
                <a:ea typeface="HGSｺﾞｼｯｸM" panose="020B0600000000000000" pitchFamily="50" charset="-128"/>
              </a:rPr>
              <a:t>　運用ガイドラインの「規制区間解除の３条件」及び　</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r>
              <a:rPr lang="ja-JP" altLang="en-US" sz="2500" dirty="0">
                <a:latin typeface="HGSｺﾞｼｯｸM" panose="020B0600000000000000" pitchFamily="50" charset="-128"/>
                <a:ea typeface="HGSｺﾞｼｯｸM" panose="020B0600000000000000" pitchFamily="50" charset="-128"/>
              </a:rPr>
              <a:t>　</a:t>
            </a:r>
            <a:r>
              <a:rPr lang="ja-JP" altLang="en-US" sz="2500" dirty="0" smtClean="0">
                <a:latin typeface="HGSｺﾞｼｯｸM" panose="020B0600000000000000" pitchFamily="50" charset="-128"/>
                <a:ea typeface="HGSｺﾞｼｯｸM" panose="020B0600000000000000" pitchFamily="50" charset="-128"/>
              </a:rPr>
              <a:t>　「①見直し対象区間」の見直し</a:t>
            </a:r>
            <a:endParaRPr lang="en-US" altLang="ja-JP" sz="2500" dirty="0" smtClean="0">
              <a:latin typeface="HGSｺﾞｼｯｸM" panose="020B0600000000000000" pitchFamily="50" charset="-128"/>
              <a:ea typeface="HGSｺﾞｼｯｸM" panose="020B0600000000000000" pitchFamily="50" charset="-128"/>
            </a:endParaRPr>
          </a:p>
          <a:p>
            <a:pPr>
              <a:lnSpc>
                <a:spcPct val="150000"/>
              </a:lnSpc>
            </a:pP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検討は下記の項目を実施後に行う。</a:t>
            </a: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１</a:t>
            </a:r>
            <a:r>
              <a:rPr lang="ja-JP" altLang="en-US" dirty="0">
                <a:latin typeface="HGSｺﾞｼｯｸM" panose="020B0600000000000000" pitchFamily="50" charset="-128"/>
                <a:ea typeface="HGSｺﾞｼｯｸM" panose="020B0600000000000000" pitchFamily="50" charset="-128"/>
              </a:rPr>
              <a:t>．国点検要領に基づき府点検要領の策定</a:t>
            </a:r>
            <a:endParaRPr lang="en-US" altLang="ja-JP" dirty="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２</a:t>
            </a:r>
            <a:r>
              <a:rPr lang="ja-JP" altLang="en-US" dirty="0">
                <a:latin typeface="HGSｺﾞｼｯｸM" panose="020B0600000000000000" pitchFamily="50" charset="-128"/>
                <a:ea typeface="HGSｺﾞｼｯｸM" panose="020B0600000000000000" pitchFamily="50" charset="-128"/>
              </a:rPr>
              <a:t>．点検対象箇所</a:t>
            </a:r>
            <a:r>
              <a:rPr lang="ja-JP" altLang="en-US" dirty="0" smtClean="0">
                <a:latin typeface="HGSｺﾞｼｯｸM" panose="020B0600000000000000" pitchFamily="50" charset="-128"/>
                <a:ea typeface="HGSｺﾞｼｯｸM" panose="020B0600000000000000" pitchFamily="50" charset="-128"/>
              </a:rPr>
              <a:t>の抽出</a:t>
            </a:r>
            <a:endParaRPr lang="en-US" altLang="ja-JP" dirty="0" smtClean="0">
              <a:latin typeface="HGSｺﾞｼｯｸM" panose="020B0600000000000000" pitchFamily="50" charset="-128"/>
              <a:ea typeface="HGSｺﾞｼｯｸM" panose="020B0600000000000000" pitchFamily="50" charset="-128"/>
            </a:endParaRPr>
          </a:p>
          <a:p>
            <a:pPr>
              <a:lnSpc>
                <a:spcPct val="150000"/>
              </a:lnSpc>
            </a:pPr>
            <a:r>
              <a:rPr lang="ja-JP" altLang="en-US" dirty="0">
                <a:latin typeface="HGSｺﾞｼｯｸM" panose="020B0600000000000000" pitchFamily="50" charset="-128"/>
                <a:ea typeface="HGSｺﾞｼｯｸM" panose="020B0600000000000000" pitchFamily="50" charset="-128"/>
              </a:rPr>
              <a:t>　</a:t>
            </a:r>
            <a:r>
              <a:rPr lang="ja-JP" altLang="en-US" dirty="0" smtClean="0">
                <a:latin typeface="HGSｺﾞｼｯｸM" panose="020B0600000000000000" pitchFamily="50" charset="-128"/>
                <a:ea typeface="HGSｺﾞｼｯｸM" panose="020B0600000000000000" pitchFamily="50" charset="-128"/>
              </a:rPr>
              <a:t>　３</a:t>
            </a:r>
            <a:r>
              <a:rPr lang="ja-JP" altLang="en-US" dirty="0">
                <a:latin typeface="HGSｺﾞｼｯｸM" panose="020B0600000000000000" pitchFamily="50" charset="-128"/>
                <a:ea typeface="HGSｺﾞｼｯｸM" panose="020B0600000000000000" pitchFamily="50" charset="-128"/>
              </a:rPr>
              <a:t>．異常気象時通行規制区間内の点検対象</a:t>
            </a:r>
            <a:r>
              <a:rPr lang="ja-JP" altLang="en-US" dirty="0" smtClean="0">
                <a:latin typeface="HGSｺﾞｼｯｸM" panose="020B0600000000000000" pitchFamily="50" charset="-128"/>
                <a:ea typeface="HGSｺﾞｼｯｸM" panose="020B0600000000000000" pitchFamily="50" charset="-128"/>
              </a:rPr>
              <a:t>構造物</a:t>
            </a:r>
            <a:r>
              <a:rPr lang="ja-JP" altLang="en-US" dirty="0">
                <a:latin typeface="HGSｺﾞｼｯｸM" panose="020B0600000000000000" pitchFamily="50" charset="-128"/>
                <a:ea typeface="HGSｺﾞｼｯｸM" panose="020B0600000000000000" pitchFamily="50" charset="-128"/>
              </a:rPr>
              <a:t>の</a:t>
            </a:r>
            <a:r>
              <a:rPr lang="ja-JP" altLang="en-US" dirty="0" smtClean="0">
                <a:latin typeface="HGSｺﾞｼｯｸM" panose="020B0600000000000000" pitchFamily="50" charset="-128"/>
                <a:ea typeface="HGSｺﾞｼｯｸM" panose="020B0600000000000000" pitchFamily="50" charset="-128"/>
              </a:rPr>
              <a:t>確認</a:t>
            </a:r>
            <a:endParaRPr lang="en-US" altLang="ja-JP"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7305215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38</a:t>
            </a:fld>
            <a:endParaRPr kumimoji="1" lang="ja-JP" altLang="en-US"/>
          </a:p>
        </p:txBody>
      </p:sp>
      <p:sp>
        <p:nvSpPr>
          <p:cNvPr id="6" name="タイトル 1"/>
          <p:cNvSpPr>
            <a:spLocks noGrp="1"/>
          </p:cNvSpPr>
          <p:nvPr>
            <p:ph type="title"/>
          </p:nvPr>
        </p:nvSpPr>
        <p:spPr>
          <a:xfrm>
            <a:off x="457200" y="18864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６．</a:t>
            </a:r>
            <a:r>
              <a:rPr lang="ja-JP" altLang="en-US" dirty="0" smtClean="0">
                <a:latin typeface="HGSｺﾞｼｯｸM" panose="020B0600000000000000" pitchFamily="50" charset="-128"/>
                <a:ea typeface="HGSｺﾞｼｯｸM" panose="020B0600000000000000" pitchFamily="50" charset="-128"/>
              </a:rPr>
              <a:t>まとめ</a:t>
            </a:r>
            <a:endParaRPr kumimoji="1" lang="ja-JP" altLang="en-US" sz="2700" dirty="0">
              <a:latin typeface="HGSｺﾞｼｯｸM" panose="020B0600000000000000" pitchFamily="50" charset="-128"/>
              <a:ea typeface="HGSｺﾞｼｯｸM" panose="020B0600000000000000" pitchFamily="50" charset="-128"/>
            </a:endParaRPr>
          </a:p>
        </p:txBody>
      </p:sp>
      <p:sp>
        <p:nvSpPr>
          <p:cNvPr id="7" name="テキスト ボックス 6"/>
          <p:cNvSpPr txBox="1"/>
          <p:nvPr/>
        </p:nvSpPr>
        <p:spPr>
          <a:xfrm>
            <a:off x="971599" y="1618922"/>
            <a:ext cx="7488833" cy="523220"/>
          </a:xfrm>
          <a:prstGeom prst="rect">
            <a:avLst/>
          </a:prstGeom>
          <a:noFill/>
        </p:spPr>
        <p:txBody>
          <a:bodyPr wrap="square" rtlCol="0">
            <a:spAutoFit/>
          </a:bodyPr>
          <a:lstStyle/>
          <a:p>
            <a:pPr marL="342900" indent="-342900">
              <a:buFont typeface="Wingdings" panose="05000000000000000000" pitchFamily="2" charset="2"/>
              <a:buChar char="Ø"/>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運用ガイドラインの見直し</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90215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4</a:t>
            </a:fld>
            <a:endParaRPr kumimoji="1" lang="ja-JP" altLang="en-US"/>
          </a:p>
        </p:txBody>
      </p:sp>
      <p:sp>
        <p:nvSpPr>
          <p:cNvPr id="7" name="テキスト ボックス 6"/>
          <p:cNvSpPr txBox="1"/>
          <p:nvPr/>
        </p:nvSpPr>
        <p:spPr>
          <a:xfrm>
            <a:off x="251520" y="3356992"/>
            <a:ext cx="8568952" cy="2923877"/>
          </a:xfrm>
          <a:prstGeom prst="rect">
            <a:avLst/>
          </a:prstGeom>
          <a:noFill/>
          <a:ln>
            <a:solidFill>
              <a:schemeClr val="tx1"/>
            </a:solidFill>
            <a:prstDash val="dash"/>
          </a:ln>
        </p:spPr>
        <p:txBody>
          <a:bodyPr wrap="square" rtlCol="0">
            <a:spAutoFit/>
          </a:bodyPr>
          <a:lstStyle/>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平成２７年度の道路防災点検による「要対策箇所」の対策工が完了</a:t>
            </a:r>
            <a:r>
              <a:rPr lang="en-US" altLang="ja-JP"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１</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していること。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対策工の完了後に一定期間の経過観察を行うこと。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経過観察結果を参考に規制区間の安全性評価について、学識経験者</a:t>
            </a:r>
            <a:r>
              <a:rPr lang="en-US" altLang="ja-JP"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の見解を得ること。</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Wingdings" panose="05000000000000000000" pitchFamily="2" charset="2"/>
              <a:buChar char="Ø"/>
            </a:pPr>
            <a:endParaRPr lang="en-US" altLang="ja-JP" sz="2400" b="1"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１：「要対策箇所」が無い場合も含む。</a:t>
            </a:r>
            <a:endParaRPr lang="en-US" altLang="ja-JP"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smtClean="0">
                <a:latin typeface="HGSｺﾞｼｯｸM" panose="020B0600000000000000" pitchFamily="50" charset="-128"/>
                <a:ea typeface="HGSｺﾞｼｯｸM" panose="020B0600000000000000" pitchFamily="50" charset="-128"/>
                <a:cs typeface="Meiryo UI" panose="020B0604030504040204" pitchFamily="50" charset="-128"/>
              </a:rPr>
              <a:t>２：大阪府都市基盤施設維持管理技術審議会委員</a:t>
            </a:r>
            <a:endParaRPr lang="en-US" altLang="ja-JP"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505090"/>
            <a:ext cx="8928000" cy="707886"/>
          </a:xfrm>
          <a:prstGeom prst="rect">
            <a:avLst/>
          </a:prstGeom>
          <a:noFill/>
          <a:ln>
            <a:noFill/>
            <a:prstDash val="dash"/>
          </a:ln>
        </p:spPr>
        <p:txBody>
          <a:bodyPr wrap="square" rtlCol="0">
            <a:spAutoFit/>
          </a:bodyPr>
          <a:lstStyle/>
          <a:p>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　　本ガイドランは、異常気象時における通行規制解除のために必要となる　</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３条件について、具体的な内容と運用方法をしましたものである。</a:t>
            </a:r>
            <a:endParaRPr lang="en-US" altLang="ja-JP" sz="20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タイトル 1"/>
          <p:cNvSpPr>
            <a:spLocks noGrp="1"/>
          </p:cNvSpPr>
          <p:nvPr>
            <p:ph type="title"/>
          </p:nvPr>
        </p:nvSpPr>
        <p:spPr>
          <a:xfrm>
            <a:off x="457200" y="228600"/>
            <a:ext cx="8229600" cy="914400"/>
          </a:xfrm>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11" name="テキスト ボックス 10"/>
          <p:cNvSpPr txBox="1"/>
          <p:nvPr/>
        </p:nvSpPr>
        <p:spPr>
          <a:xfrm>
            <a:off x="100233" y="1268760"/>
            <a:ext cx="8928000" cy="954107"/>
          </a:xfrm>
          <a:prstGeom prst="rect">
            <a:avLst/>
          </a:prstGeom>
          <a:solidFill>
            <a:schemeClr val="bg2"/>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異常気象時に</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おける通行</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規制の規制区間解除に関する運用ガイドライン</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8556696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5</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accent4">
              <a:lumMod val="20000"/>
              <a:lumOff val="80000"/>
            </a:schemeClr>
          </a:solidFill>
          <a:ln>
            <a:solidFill>
              <a:schemeClr val="tx1"/>
            </a:solidFill>
            <a:prstDash val="solid"/>
          </a:ln>
        </p:spPr>
        <p:txBody>
          <a:bodyPr wrap="square" rtlCol="0">
            <a:spAutoFit/>
          </a:bodyPr>
          <a:lstStyle/>
          <a:p>
            <a:pPr marL="457200" indent="-457200">
              <a:buFont typeface="Wingdings" panose="05000000000000000000" pitchFamily="2" charset="2"/>
              <a:buChar char="l"/>
            </a:pP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具体的な内容と運用方法</a:t>
            </a:r>
            <a:endParaRPr lang="en-US" altLang="ja-JP" sz="28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4077072"/>
            <a:ext cx="8064896" cy="1815882"/>
          </a:xfrm>
          <a:prstGeom prst="rect">
            <a:avLst/>
          </a:prstGeom>
          <a:noFill/>
          <a:ln>
            <a:solidFill>
              <a:schemeClr val="tx1"/>
            </a:solidFill>
            <a:prstDash val="dash"/>
          </a:ln>
        </p:spPr>
        <p:txBody>
          <a:bodyPr wrap="square" rtlCol="0">
            <a:spAutoFit/>
          </a:bodyPr>
          <a:lstStyle/>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見直し対象区間</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規制基準雨量の設定緩和</a:t>
            </a:r>
            <a:r>
              <a:rPr lang="ja-JP" altLang="en-US" sz="20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（対策工の評価とモニタリング）</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mj-ea"/>
              <a:buAutoNum type="circleNumDbPlain"/>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安全性の評価</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（規制区間の解除）</a:t>
            </a:r>
            <a:endParaRPr lang="en-US" altLang="ja-JP" sz="24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100233" y="2045166"/>
            <a:ext cx="8928000" cy="1815882"/>
          </a:xfrm>
          <a:prstGeom prst="rect">
            <a:avLst/>
          </a:prstGeom>
          <a:noFill/>
          <a:ln>
            <a:noFill/>
            <a:prstDash val="dash"/>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　以下のとおり、①見直し対象区間の要件を満たすものは、</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順次②～④の手順を踏み、安全性が確認できた区間については、随時、通行規制区間の解除を行う</a:t>
            </a:r>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ことができる。</a:t>
            </a:r>
            <a:endParaRPr lang="en-US" altLang="ja-JP" sz="28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835607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6</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①　見直し対象区間</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（要対策箇所）</a:t>
            </a:r>
            <a:endParaRPr lang="en-US" altLang="ja-JP" sz="24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821" y="1916832"/>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平成２７年度の道路防災点検による、要対策箇所の対策工が完了した区間。</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平成</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２７年度の道路防災点検において、要対策箇所が存在しない区間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上記２つの区間において、関係者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３</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の理解が得られ、道路管理者（土木事務所）として、必要と判断する区間。</a:t>
            </a:r>
            <a:endParaRPr lang="en-US" altLang="ja-JP" sz="2800" b="1"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0" name="テキスト ボックス 9"/>
          <p:cNvSpPr txBox="1"/>
          <p:nvPr/>
        </p:nvSpPr>
        <p:spPr>
          <a:xfrm>
            <a:off x="539552" y="5117122"/>
            <a:ext cx="8064896" cy="400110"/>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３：地元市町村、沿道住民、所轄警察署など</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1058726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7</a:t>
            </a:fld>
            <a:endParaRPr kumimoji="1" lang="ja-JP" altLang="en-US" dirty="0"/>
          </a:p>
        </p:txBody>
      </p:sp>
      <p:sp>
        <p:nvSpPr>
          <p:cNvPr id="11" name="テキスト ボックス 10"/>
          <p:cNvSpPr txBox="1"/>
          <p:nvPr/>
        </p:nvSpPr>
        <p:spPr>
          <a:xfrm>
            <a:off x="108269"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②　規制基準雨量の設定緩和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（追加対策と経験雨量）</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テキスト ボックス 11"/>
          <p:cNvSpPr txBox="1"/>
          <p:nvPr/>
        </p:nvSpPr>
        <p:spPr>
          <a:xfrm>
            <a:off x="531785" y="1934248"/>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学識</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確認を行い、追加対策の必要性の有無について判定する。</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追加対策</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が必要な場合は、速やかに対策工を行う。</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過去</a:t>
            </a:r>
            <a:r>
              <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10</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年間において、現行の規制基準雨量以上で災害の無かった経験最大雨量を基</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、規制基準雨量を引上げ</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４</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、設定緩和する。</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085184"/>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４：観測の不確実性と降雨による影響を考慮した慎重な設定と</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なるよう、基準雨量区分で、現行ランクから３ランク</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rPr>
              <a:t>60㎜</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）を超える設定緩和は行わない。</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3"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595293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40F85341-AB73-4280-8395-A80C95690EE8}" type="slidenum">
              <a:rPr kumimoji="1" lang="ja-JP" altLang="en-US" smtClean="0"/>
              <a:t>8</a:t>
            </a:fld>
            <a:endParaRPr kumimoji="1" lang="ja-JP" altLang="en-US"/>
          </a:p>
        </p:txBody>
      </p:sp>
      <p:sp>
        <p:nvSpPr>
          <p:cNvPr id="6" name="テキスト ボックス 5"/>
          <p:cNvSpPr txBox="1"/>
          <p:nvPr/>
        </p:nvSpPr>
        <p:spPr>
          <a:xfrm>
            <a:off x="467543" y="1772816"/>
            <a:ext cx="8280921" cy="707886"/>
          </a:xfrm>
          <a:prstGeom prst="rect">
            <a:avLst/>
          </a:prstGeom>
          <a:noFill/>
        </p:spPr>
        <p:txBody>
          <a:bodyPr wrap="square" rtlCol="0">
            <a:spAutoFit/>
          </a:bodyPr>
          <a:lstStyle/>
          <a:p>
            <a:pPr marL="457200" indent="-457200">
              <a:buFont typeface="Wingdings" panose="05000000000000000000" pitchFamily="2" charset="2"/>
              <a:buChar char="Ø"/>
            </a:pP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現行の規制基</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準雨量以上で災害の無かった経験最大</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雨量を下記の基準雨量区分に照らし、緩和する（新）規制基準雨量を設定する。</a:t>
            </a:r>
            <a:endPar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graphicFrame>
        <p:nvGraphicFramePr>
          <p:cNvPr id="9" name="表 8"/>
          <p:cNvGraphicFramePr>
            <a:graphicFrameLocks noGrp="1" noChangeAspect="1"/>
          </p:cNvGraphicFramePr>
          <p:nvPr>
            <p:extLst>
              <p:ext uri="{D42A27DB-BD31-4B8C-83A1-F6EECF244321}">
                <p14:modId xmlns:p14="http://schemas.microsoft.com/office/powerpoint/2010/main" val="2298881530"/>
              </p:ext>
            </p:extLst>
          </p:nvPr>
        </p:nvGraphicFramePr>
        <p:xfrm>
          <a:off x="340893" y="2564906"/>
          <a:ext cx="8407571" cy="3816422"/>
        </p:xfrm>
        <a:graphic>
          <a:graphicData uri="http://schemas.openxmlformats.org/drawingml/2006/table">
            <a:tbl>
              <a:tblPr firstRow="1" bandRow="1">
                <a:tableStyleId>{5C22544A-7EE6-4342-B048-85BDC9FD1C3A}</a:tableStyleId>
              </a:tblPr>
              <a:tblGrid>
                <a:gridCol w="1402080"/>
                <a:gridCol w="1532883"/>
                <a:gridCol w="1008112"/>
                <a:gridCol w="1152128"/>
                <a:gridCol w="1152128"/>
                <a:gridCol w="2160240"/>
              </a:tblGrid>
              <a:tr h="674144">
                <a:tc gridSpan="2">
                  <a:txBody>
                    <a:bodyPr/>
                    <a:lstStyle/>
                    <a:p>
                      <a:pPr algn="ctr"/>
                      <a:r>
                        <a:rPr kumimoji="1" lang="ja-JP" altLang="en-US" sz="1800" dirty="0" smtClean="0">
                          <a:latin typeface="Meiryo UI" panose="020B0604030504040204" pitchFamily="50" charset="-128"/>
                          <a:ea typeface="Meiryo UI" panose="020B0604030504040204" pitchFamily="50" charset="-128"/>
                          <a:cs typeface="Meiryo UI" panose="020B0604030504040204" pitchFamily="50" charset="-128"/>
                        </a:rPr>
                        <a:t>基準雨量区分</a:t>
                      </a: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pPr algn="ctr"/>
                      <a:endParaRPr kumimoji="1" lang="ja-JP" altLang="en-US" sz="18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設定</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区間数</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通行規制</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通行止め</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過去</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年の</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経験最大連続雨量</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１２</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131㎜~150㎜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②</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２４</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151㎜~170㎜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③</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aseline="0" dirty="0" smtClean="0">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170</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latin typeface="Meiryo UI" panose="020B0604030504040204" pitchFamily="50" charset="-128"/>
                          <a:ea typeface="Meiryo UI" panose="020B0604030504040204" pitchFamily="50" charset="-128"/>
                          <a:cs typeface="Meiryo UI" panose="020B0604030504040204" pitchFamily="50" charset="-128"/>
                        </a:rPr>
                        <a:t>171㎜~190㎜</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④</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⑤</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211㎜~230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⑥</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⑦</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251㎜~270㎜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⑧</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220</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271㎜~290㎜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r h="349142">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⑨</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基準</a:t>
                      </a: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ー</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290㎜</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en-US" altLang="ja-JP"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291㎜</a:t>
                      </a: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10" name="テキスト ボックス 9"/>
          <p:cNvSpPr txBox="1"/>
          <p:nvPr/>
        </p:nvSpPr>
        <p:spPr>
          <a:xfrm>
            <a:off x="108269"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②　規制基準雨量の設定緩和</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（経験雨量と新基準雨量）</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28273881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5"/>
          <p:cNvSpPr>
            <a:spLocks noGrp="1"/>
          </p:cNvSpPr>
          <p:nvPr>
            <p:ph type="sldNum" sz="quarter" idx="12"/>
          </p:nvPr>
        </p:nvSpPr>
        <p:spPr/>
        <p:txBody>
          <a:bodyPr/>
          <a:lstStyle/>
          <a:p>
            <a:fld id="{40F85341-AB73-4280-8395-A80C95690EE8}" type="slidenum">
              <a:rPr kumimoji="1" lang="ja-JP" altLang="en-US" smtClean="0"/>
              <a:t>9</a:t>
            </a:fld>
            <a:endParaRPr kumimoji="1" lang="ja-JP" altLang="en-US" dirty="0"/>
          </a:p>
        </p:txBody>
      </p:sp>
      <p:sp>
        <p:nvSpPr>
          <p:cNvPr id="5" name="テキスト ボックス 4"/>
          <p:cNvSpPr txBox="1"/>
          <p:nvPr/>
        </p:nvSpPr>
        <p:spPr>
          <a:xfrm>
            <a:off x="100233" y="1268760"/>
            <a:ext cx="8928000" cy="523220"/>
          </a:xfrm>
          <a:prstGeom prst="rect">
            <a:avLst/>
          </a:prstGeom>
          <a:solidFill>
            <a:schemeClr val="bg2"/>
          </a:solidFill>
          <a:ln>
            <a:solidFill>
              <a:schemeClr val="tx1"/>
            </a:solidFill>
          </a:ln>
        </p:spPr>
        <p:txBody>
          <a:bodyPr wrap="square" rtlCol="0">
            <a:spAutoFit/>
          </a:bodyPr>
          <a:lstStyle/>
          <a:p>
            <a:r>
              <a:rPr lang="ja-JP" altLang="en-US" sz="2800" dirty="0" smtClean="0">
                <a:latin typeface="HGSｺﾞｼｯｸM" panose="020B0600000000000000" pitchFamily="50" charset="-128"/>
                <a:ea typeface="HGSｺﾞｼｯｸM" panose="020B0600000000000000" pitchFamily="50" charset="-128"/>
                <a:cs typeface="Meiryo UI" panose="020B0604030504040204" pitchFamily="50" charset="-128"/>
              </a:rPr>
              <a:t>③　</a:t>
            </a:r>
            <a:r>
              <a:rPr lang="ja-JP" altLang="en-US" sz="2800" dirty="0">
                <a:latin typeface="HGSｺﾞｼｯｸM" panose="020B0600000000000000" pitchFamily="50" charset="-128"/>
                <a:ea typeface="HGSｺﾞｼｯｸM" panose="020B0600000000000000" pitchFamily="50" charset="-128"/>
                <a:cs typeface="Meiryo UI" panose="020B0604030504040204" pitchFamily="50" charset="-128"/>
              </a:rPr>
              <a:t>経過観察</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（対策工</a:t>
            </a:r>
            <a:r>
              <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rPr>
              <a:t>の</a:t>
            </a:r>
            <a:r>
              <a:rPr lang="ja-JP" altLang="en-US" sz="2400" dirty="0" smtClean="0">
                <a:latin typeface="HGSｺﾞｼｯｸM" panose="020B0600000000000000" pitchFamily="50" charset="-128"/>
                <a:ea typeface="HGSｺﾞｼｯｸM" panose="020B0600000000000000" pitchFamily="50" charset="-128"/>
                <a:cs typeface="Meiryo UI" panose="020B0604030504040204" pitchFamily="50" charset="-128"/>
              </a:rPr>
              <a:t>評価とモニタリング）</a:t>
            </a:r>
            <a:endParaRPr lang="ja-JP" altLang="en-US" sz="24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9" name="テキスト ボックス 8"/>
          <p:cNvSpPr txBox="1"/>
          <p:nvPr/>
        </p:nvSpPr>
        <p:spPr>
          <a:xfrm>
            <a:off x="531785" y="1988840"/>
            <a:ext cx="8064896" cy="3108543"/>
          </a:xfrm>
          <a:prstGeom prst="rect">
            <a:avLst/>
          </a:prstGeom>
          <a:noFill/>
          <a:ln>
            <a:noFill/>
            <a:prstDash val="dash"/>
          </a:ln>
        </p:spPr>
        <p:txBody>
          <a:bodyPr wrap="square" rtlCol="0">
            <a:spAutoFit/>
          </a:bodyPr>
          <a:lstStyle/>
          <a:p>
            <a:pPr marL="457200" indent="-457200">
              <a:buFont typeface="Arial" panose="020B0604020202020204" pitchFamily="34" charset="0"/>
              <a:buChar char="•"/>
            </a:pP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日常の道路パトロール、簡易点検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（１年に１回）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、道路防災点検</a:t>
            </a:r>
            <a:r>
              <a:rPr lang="ja-JP" altLang="en-US" sz="2000" b="1" dirty="0">
                <a:latin typeface="HGSｺﾞｼｯｸM" panose="020B0600000000000000" pitchFamily="50" charset="-128"/>
                <a:ea typeface="HGSｺﾞｼｯｸM" panose="020B0600000000000000" pitchFamily="50" charset="-128"/>
                <a:cs typeface="Meiryo UI" panose="020B0604030504040204" pitchFamily="50" charset="-128"/>
              </a:rPr>
              <a:t>（５年に１回）</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により、対策工の経過観察を５年間行い、その結果、無災害であること</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a:t>
            </a:r>
            <a:endParaRPr lang="en-US" altLang="ja-JP" sz="2800" b="1" dirty="0" smtClean="0">
              <a:latin typeface="HGSｺﾞｼｯｸM" panose="020B0600000000000000" pitchFamily="50" charset="-128"/>
              <a:ea typeface="HGSｺﾞｼｯｸM" panose="020B0600000000000000" pitchFamily="50" charset="-128"/>
              <a:cs typeface="Meiryo UI" panose="020B0604030504040204" pitchFamily="50" charset="-128"/>
            </a:endParaRPr>
          </a:p>
          <a:p>
            <a:pPr marL="457200" indent="-457200">
              <a:buFont typeface="Arial" panose="020B0604020202020204" pitchFamily="34" charset="0"/>
              <a:buChar char="•"/>
            </a:pP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学識経験者</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２</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に</a:t>
            </a:r>
            <a:r>
              <a:rPr lang="ja-JP" altLang="en-US" sz="2800" b="1" dirty="0">
                <a:latin typeface="HGSｺﾞｼｯｸM" panose="020B0600000000000000" pitchFamily="50" charset="-128"/>
                <a:ea typeface="HGSｺﾞｼｯｸM" panose="020B0600000000000000" pitchFamily="50" charset="-128"/>
                <a:cs typeface="Meiryo UI" panose="020B0604030504040204" pitchFamily="50" charset="-128"/>
              </a:rPr>
              <a:t>よる現地</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確認</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５</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のうえ、モニタリング</a:t>
            </a:r>
            <a:r>
              <a:rPr lang="en-US" altLang="ja-JP"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800" baseline="30000" dirty="0" smtClean="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400" b="1" dirty="0" smtClean="0">
                <a:latin typeface="HGSｺﾞｼｯｸM" panose="020B0600000000000000" pitchFamily="50" charset="-128"/>
                <a:ea typeface="HGSｺﾞｼｯｸM" panose="020B0600000000000000" pitchFamily="50" charset="-128"/>
                <a:cs typeface="Meiryo UI" panose="020B0604030504040204" pitchFamily="50" charset="-128"/>
              </a:rPr>
              <a:t>（降雨観測・雨水浸透挙動観測）</a:t>
            </a:r>
            <a:r>
              <a:rPr lang="ja-JP" altLang="en-US" sz="2800" b="1" dirty="0" smtClean="0">
                <a:latin typeface="HGSｺﾞｼｯｸM" panose="020B0600000000000000" pitchFamily="50" charset="-128"/>
                <a:ea typeface="HGSｺﾞｼｯｸM" panose="020B0600000000000000" pitchFamily="50" charset="-128"/>
                <a:cs typeface="Meiryo UI" panose="020B0604030504040204" pitchFamily="50" charset="-128"/>
              </a:rPr>
              <a:t>の地点、項目、期間の指示を得て観測を行う。</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endParaRPr lang="en-US" altLang="ja-JP" sz="2000" dirty="0" smtClean="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7" name="テキスト ボックス 6"/>
          <p:cNvSpPr txBox="1"/>
          <p:nvPr/>
        </p:nvSpPr>
        <p:spPr>
          <a:xfrm>
            <a:off x="539552" y="5149641"/>
            <a:ext cx="8064896" cy="1015663"/>
          </a:xfrm>
          <a:prstGeom prst="rect">
            <a:avLst/>
          </a:prstGeom>
          <a:noFill/>
          <a:ln>
            <a:noFill/>
            <a:prstDash val="dash"/>
          </a:ln>
        </p:spPr>
        <p:txBody>
          <a:bodyPr wrap="square" rtlCol="0">
            <a:spAutoFit/>
          </a:bodyPr>
          <a:lstStyle/>
          <a:p>
            <a:r>
              <a:rPr lang="ja-JP" altLang="en-US" sz="2000" dirty="0" smtClean="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５：②で行う現地確認と兼ねても良い。</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a:t>
            </a:r>
            <a:r>
              <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６</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sym typeface="Wingdings" panose="05000000000000000000" pitchFamily="2" charset="2"/>
              </a:rPr>
              <a:t>：「（新）</a:t>
            </a:r>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規制基準雨量」「規制発令の解除基準」の妥当性</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a:p>
            <a:r>
              <a:rPr lang="ja-JP" altLang="en-US" sz="2000" dirty="0">
                <a:latin typeface="HGSｺﾞｼｯｸM" panose="020B0600000000000000" pitchFamily="50" charset="-128"/>
                <a:ea typeface="HGSｺﾞｼｯｸM" panose="020B0600000000000000" pitchFamily="50" charset="-128"/>
                <a:cs typeface="Meiryo UI" panose="020B0604030504040204" pitchFamily="50" charset="-128"/>
              </a:rPr>
              <a:t>　　　　　を検証するために実施する。</a:t>
            </a:r>
            <a:endParaRPr lang="en-US" altLang="ja-JP" sz="2000" dirty="0">
              <a:latin typeface="HGSｺﾞｼｯｸM" panose="020B0600000000000000" pitchFamily="50" charset="-128"/>
              <a:ea typeface="HGSｺﾞｼｯｸM" panose="020B0600000000000000" pitchFamily="50" charset="-128"/>
              <a:cs typeface="Meiryo UI" panose="020B0604030504040204" pitchFamily="50" charset="-128"/>
            </a:endParaRPr>
          </a:p>
        </p:txBody>
      </p:sp>
      <p:sp>
        <p:nvSpPr>
          <p:cNvPr id="12" name="タイトル 1"/>
          <p:cNvSpPr>
            <a:spLocks noGrp="1"/>
          </p:cNvSpPr>
          <p:nvPr>
            <p:ph type="title"/>
          </p:nvPr>
        </p:nvSpPr>
        <p:spPr/>
        <p:txBody>
          <a:bodyPr>
            <a:normAutofit/>
          </a:bodyPr>
          <a:lstStyle/>
          <a:p>
            <a:r>
              <a:rPr lang="ja-JP" altLang="en-US" dirty="0" smtClean="0">
                <a:latin typeface="HGSｺﾞｼｯｸM" panose="020B0600000000000000" pitchFamily="50" charset="-128"/>
                <a:ea typeface="HGSｺﾞｼｯｸM" panose="020B0600000000000000" pitchFamily="50" charset="-128"/>
              </a:rPr>
              <a:t>２．運用ガイドライン</a:t>
            </a:r>
            <a:endParaRPr kumimoji="1" lang="ja-JP" altLang="en-US" dirty="0">
              <a:latin typeface="HGSｺﾞｼｯｸM" panose="020B0600000000000000" pitchFamily="50" charset="-128"/>
              <a:ea typeface="HGSｺﾞｼｯｸM" panose="020B0600000000000000" pitchFamily="50" charset="-128"/>
            </a:endParaRPr>
          </a:p>
        </p:txBody>
      </p:sp>
      <p:sp>
        <p:nvSpPr>
          <p:cNvPr id="8" name="フッター プレースホルダー 2"/>
          <p:cNvSpPr>
            <a:spLocks noGrp="1"/>
          </p:cNvSpPr>
          <p:nvPr>
            <p:ph type="ftr" sz="quarter" idx="11"/>
          </p:nvPr>
        </p:nvSpPr>
        <p:spPr>
          <a:xfrm>
            <a:off x="5220072" y="6344752"/>
            <a:ext cx="3505200" cy="365760"/>
          </a:xfrm>
        </p:spPr>
        <p:txBody>
          <a:bodyPr/>
          <a:lstStyle/>
          <a:p>
            <a:r>
              <a:rPr kumimoji="1" lang="ja-JP" altLang="en-US" dirty="0" smtClean="0"/>
              <a:t>資料６－３</a:t>
            </a:r>
            <a:endParaRPr kumimoji="1" lang="ja-JP" altLang="en-US" dirty="0"/>
          </a:p>
        </p:txBody>
      </p:sp>
    </p:spTree>
    <p:extLst>
      <p:ext uri="{BB962C8B-B14F-4D97-AF65-F5344CB8AC3E}">
        <p14:creationId xmlns:p14="http://schemas.microsoft.com/office/powerpoint/2010/main" val="491469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アース">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ln>
          <a:solidFill>
            <a:schemeClr val="tx1"/>
          </a:solidFill>
          <a:prstDash val="solid"/>
        </a:ln>
      </a:spPr>
      <a:bodyPr wrap="square" rtlCol="0">
        <a:spAutoFit/>
      </a:bodyPr>
      <a:lstStyle>
        <a:defPPr marL="457200" indent="-457200">
          <a:buFont typeface="Wingdings" panose="05000000000000000000" pitchFamily="2" charset="2"/>
          <a:buChar char="l"/>
          <a:defRPr sz="2800" dirty="0" smtClean="0">
            <a:latin typeface="HGSｺﾞｼｯｸM" panose="020B0600000000000000" pitchFamily="50" charset="-128"/>
            <a:ea typeface="HGSｺﾞｼｯｸM" panose="020B0600000000000000" pitchFamily="50" charset="-128"/>
            <a:cs typeface="Meiryo UI" panose="020B0604030504040204"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21322</TotalTime>
  <Words>1416</Words>
  <Application>Microsoft Office PowerPoint</Application>
  <PresentationFormat>画面に合わせる (4:3)</PresentationFormat>
  <Paragraphs>319</Paragraphs>
  <Slides>38</Slides>
  <Notes>5</Notes>
  <HiddenSlides>0</HiddenSlides>
  <MMClips>0</MMClips>
  <ScaleCrop>false</ScaleCrop>
  <HeadingPairs>
    <vt:vector size="4" baseType="variant">
      <vt:variant>
        <vt:lpstr>テーマ</vt:lpstr>
      </vt:variant>
      <vt:variant>
        <vt:i4>1</vt:i4>
      </vt:variant>
      <vt:variant>
        <vt:lpstr>スライド タイトル</vt:lpstr>
      </vt:variant>
      <vt:variant>
        <vt:i4>38</vt:i4>
      </vt:variant>
    </vt:vector>
  </HeadingPairs>
  <TitlesOfParts>
    <vt:vector size="39" baseType="lpstr">
      <vt:lpstr>アース</vt:lpstr>
      <vt:lpstr>PowerPoint プレゼンテーション</vt:lpstr>
      <vt:lpstr>PowerPoint プレゼンテーション</vt:lpstr>
      <vt:lpstr>１．はじめに</vt:lpstr>
      <vt:lpstr>２．運用ガイドライン</vt:lpstr>
      <vt:lpstr>２．運用ガイドライン</vt:lpstr>
      <vt:lpstr>２．運用ガイドライン</vt:lpstr>
      <vt:lpstr>２．運用ガイドライン</vt:lpstr>
      <vt:lpstr>２．運用ガイドライン</vt:lpstr>
      <vt:lpstr>２．運用ガイドライン</vt:lpstr>
      <vt:lpstr>２．運用ガイドライン</vt:lpstr>
      <vt:lpstr>２．運用ガイドライン</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３．道路土工構造物点検要領 　【国土交通省「道路土工構造物点検要領の制定について」より抜粋】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４．台風21号被害（国道173号切土のり面崩壊） 　【池田土木事務所、復建調査設計株式会社 作成資料より抜粋】</vt:lpstr>
      <vt:lpstr>５．検討項目</vt:lpstr>
      <vt:lpstr>６．まとめ</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大阪府都市基盤施設長寿命化計画（概要版）</dc:title>
  <dc:creator>HOSTNAME</dc:creator>
  <cp:lastModifiedBy>HOSTNAME</cp:lastModifiedBy>
  <cp:revision>1018</cp:revision>
  <cp:lastPrinted>2017-11-17T10:37:41Z</cp:lastPrinted>
  <dcterms:created xsi:type="dcterms:W3CDTF">2015-11-17T02:43:53Z</dcterms:created>
  <dcterms:modified xsi:type="dcterms:W3CDTF">2017-11-17T10:38:01Z</dcterms:modified>
</cp:coreProperties>
</file>